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58" r:id="rId4"/>
    <p:sldId id="261" r:id="rId5"/>
    <p:sldId id="262" r:id="rId6"/>
    <p:sldId id="264" r:id="rId7"/>
    <p:sldId id="272" r:id="rId8"/>
    <p:sldId id="263" r:id="rId9"/>
    <p:sldId id="270" r:id="rId10"/>
    <p:sldId id="275" r:id="rId11"/>
    <p:sldId id="276" r:id="rId12"/>
    <p:sldId id="280" r:id="rId13"/>
    <p:sldId id="265" r:id="rId14"/>
    <p:sldId id="271" r:id="rId15"/>
    <p:sldId id="273" r:id="rId16"/>
    <p:sldId id="274" r:id="rId17"/>
    <p:sldId id="279" r:id="rId18"/>
    <p:sldId id="278" r:id="rId19"/>
    <p:sldId id="269" r:id="rId20"/>
    <p:sldId id="26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77" d="100"/>
          <a:sy n="77" d="100"/>
        </p:scale>
        <p:origin x="79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396DA-8FED-40A1-92E4-5B69FE9590B7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BB1F3-9286-4057-90E1-5A5616FD4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307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E80D-F5E9-EF5A-6558-2E52892B2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EE0FD-9F11-0E1D-F344-335F32099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07211-2C86-84B5-AD95-633B7657E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E3AA-5B5F-43F4-8365-2A9DC4374865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83218-53DC-8BE0-08B1-F62ECCCD7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917CD-B922-89A7-5127-284B245E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C49C-C91F-40C9-A3A7-3339C98A7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81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7549B-2A9C-AD10-1329-E6C6DEFF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01659-B3FA-E5B4-8FA8-4C01743AB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2BE15-310B-02F4-25A1-D8076601E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E3AA-5B5F-43F4-8365-2A9DC4374865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30A0F-1BC7-4AE8-85FB-43CE99FE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E04E8-3981-1C2D-4C0A-3EB3416F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C49C-C91F-40C9-A3A7-3339C98A7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01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BB4C24-77B5-2D78-32CE-795D7BE69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8F3FE-E77F-C953-F340-8F7B43415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4EEF4-1822-7671-9C81-313577FA1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E3AA-5B5F-43F4-8365-2A9DC4374865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6BD9B-4BC5-7A26-A890-EA2416D5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B2A88-57D6-A5A9-23E0-4C51FB7D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C49C-C91F-40C9-A3A7-3339C98A7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65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5900-279E-69B0-846C-3F62E11F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E7035-1CD6-0E26-ABF6-3621CE4D7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7AB86-5959-CC38-5EE0-DDE31918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E3AA-5B5F-43F4-8365-2A9DC4374865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78034-8A30-3B0F-5A37-A43700B44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BEB07-5546-58C1-7154-EC00A6DC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C49C-C91F-40C9-A3A7-3339C98A7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5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56929-7C95-0ED6-6DA6-6B438B10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4821B-6E66-9F62-36A6-274389E93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9698F-A955-6EF1-7B56-7772E77A3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E3AA-5B5F-43F4-8365-2A9DC4374865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CC16B-1BFC-8E6D-3ED9-19A5FF60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BAEED-EA69-B6A4-93BA-0EBBAFC6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C49C-C91F-40C9-A3A7-3339C98A7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11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500F-9466-2A8D-A770-809A9860E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3DEED-B516-52B0-9B69-2DEA94083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53F78-B472-E233-DBDB-6F82987A1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79A3A-E0B1-E726-9FF1-ED47A4BF5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E3AA-5B5F-43F4-8365-2A9DC4374865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CAFF2-A69D-C4FA-44C0-4A3B5935A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29678-85A4-6782-1DAD-460C2D34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C49C-C91F-40C9-A3A7-3339C98A7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92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FB91B-2A09-B9F2-0F4F-AB4D5282F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694E5-9B89-51EE-0384-63BCC927A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E5B6F-DA87-3414-089F-CC585505F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16F758-F463-1B70-9311-567565DBF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130E0-5652-6160-8B18-E309A609F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4F960-635C-BA80-8112-2EA2645E3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E3AA-5B5F-43F4-8365-2A9DC4374865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CDDDFA-2DA2-7BB5-6B0E-45EBF68AB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2B58E-B064-B0F4-3A02-137A3060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C49C-C91F-40C9-A3A7-3339C98A7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24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7707F-355C-34C6-2EDD-91FE9DCA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9B7783-F293-AFDC-D09E-B2B4D6C61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E3AA-5B5F-43F4-8365-2A9DC4374865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D0FF5-F90E-CBEC-A0A9-3E7887D58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77FA1-DBDF-0A9C-A51E-5F1902D4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C49C-C91F-40C9-A3A7-3339C98A7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24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435B0-F5FF-84CD-2D22-5D26906E8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E3AA-5B5F-43F4-8365-2A9DC4374865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CC04F8-7533-DAB8-5CF7-D6F546282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9D55E-93D4-0AEE-CA93-5C3F7E19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C49C-C91F-40C9-A3A7-3339C98A7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44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2BC0-69DD-1894-301D-367AE115A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AD9D4-A039-9B50-A241-C59753C80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34666-ADF1-0B53-FD72-A068BB358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1557E-766B-8CED-5853-D4C5C4832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E3AA-5B5F-43F4-8365-2A9DC4374865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CBA3A-F845-06F4-38A9-0E254FC2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63694-0308-E8B0-B88C-6242BA6D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C49C-C91F-40C9-A3A7-3339C98A7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54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E1D7-F2E5-AB3A-A2F2-826A96CC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541102-63F3-6FD6-4BAB-210259AA2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249AE-38BC-95B1-8877-372727DF8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823A4-C556-4056-A27B-3A693E4ED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E3AA-5B5F-43F4-8365-2A9DC4374865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D6E73-F799-CB12-32AF-EDF919288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B9B2A-531D-20AB-5B6B-1A2BF9C7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C49C-C91F-40C9-A3A7-3339C98A7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32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78535-B7C5-4564-EF6D-A8B56599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D59BE-3A68-AFFA-3192-3FD9D5C05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3AE3B-666F-C7F3-35C8-604115A16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28E3AA-5B5F-43F4-8365-2A9DC4374865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5CCB0-1987-FA30-10C9-850C2EE8B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79ED0-F102-4627-F2E2-2A7051B2B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8EC49C-C91F-40C9-A3A7-3339C98A7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53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agnews-category-prediction-5kvzr252lq-uc.a.run.app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pytorch.org/docs/stable/index.html" TargetMode="External"/><Relationship Id="rId3" Type="http://schemas.openxmlformats.org/officeDocument/2006/relationships/hyperlink" Target="https://arxiv.org/abs/1801.06146" TargetMode="External"/><Relationship Id="rId7" Type="http://schemas.openxmlformats.org/officeDocument/2006/relationships/hyperlink" Target="https://arxiv.org/abs/2002.04688" TargetMode="External"/><Relationship Id="rId2" Type="http://schemas.openxmlformats.org/officeDocument/2006/relationships/hyperlink" Target="https://arxiv.org/abs/1509.01626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docker.com/" TargetMode="External"/><Relationship Id="rId5" Type="http://schemas.openxmlformats.org/officeDocument/2006/relationships/hyperlink" Target="https://cloud.google.com/sdk/docs/install" TargetMode="External"/><Relationship Id="rId10" Type="http://schemas.openxmlformats.org/officeDocument/2006/relationships/hyperlink" Target="https://raw.githubusercontent.com/mhjabreel/CharCnn_Keras/master/data/ag_news_csv/train.csv" TargetMode="External"/><Relationship Id="rId4" Type="http://schemas.openxmlformats.org/officeDocument/2006/relationships/hyperlink" Target="https://cloud.google.com/run/docs" TargetMode="External"/><Relationship Id="rId9" Type="http://schemas.openxmlformats.org/officeDocument/2006/relationships/hyperlink" Target="https://scikit-learn.org/stabl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6E0B8859-9318-9F79-FC64-C2631F974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692" y="3986901"/>
            <a:ext cx="9240078" cy="30433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Subject: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EAI 6010: Application of Artificial Intelligence</a:t>
            </a:r>
            <a:endParaRPr lang="en-US" alt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Prepared By:                                                                                 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Dennis Darko, Harsh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Dodhiya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Romin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Patel, Hetvi Shah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to: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Prof. Richard Munthali</a:t>
            </a:r>
            <a:endParaRPr lang="en-US" alt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defRPr/>
            </a:pPr>
            <a:endParaRPr lang="en-US" alt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defRPr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2A7466-0D1C-232E-18AF-94F20D4BEA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025" y="677794"/>
            <a:ext cx="3067950" cy="3067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7693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Box 128">
            <a:extLst>
              <a:ext uri="{FF2B5EF4-FFF2-40B4-BE49-F238E27FC236}">
                <a16:creationId xmlns:a16="http://schemas.microsoft.com/office/drawing/2014/main" id="{45B9B717-8E25-376F-D963-F72579D94393}"/>
              </a:ext>
            </a:extLst>
          </p:cNvPr>
          <p:cNvSpPr txBox="1"/>
          <p:nvPr/>
        </p:nvSpPr>
        <p:spPr>
          <a:xfrm>
            <a:off x="221698" y="232594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Deployment Files</a:t>
            </a:r>
            <a:endParaRPr lang="en-IN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A715523-1912-9A66-661A-5474FAAD59A5}"/>
              </a:ext>
            </a:extLst>
          </p:cNvPr>
          <p:cNvGrpSpPr/>
          <p:nvPr/>
        </p:nvGrpSpPr>
        <p:grpSpPr>
          <a:xfrm>
            <a:off x="10823264" y="202052"/>
            <a:ext cx="1222962" cy="891252"/>
            <a:chOff x="566810" y="1413881"/>
            <a:chExt cx="7468345" cy="4579296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8FD73F55-ECD7-C1C3-3F2F-3F78C8DF1F7D}"/>
                </a:ext>
              </a:extLst>
            </p:cNvPr>
            <p:cNvGrpSpPr/>
            <p:nvPr/>
          </p:nvGrpSpPr>
          <p:grpSpPr>
            <a:xfrm>
              <a:off x="566810" y="1413881"/>
              <a:ext cx="6117811" cy="4579296"/>
              <a:chOff x="651477" y="1318845"/>
              <a:chExt cx="6117811" cy="4579296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B2134E1-6104-DF02-277B-CA13394CCCD8}"/>
                  </a:ext>
                </a:extLst>
              </p:cNvPr>
              <p:cNvSpPr/>
              <p:nvPr/>
            </p:nvSpPr>
            <p:spPr>
              <a:xfrm>
                <a:off x="2468649" y="1318845"/>
                <a:ext cx="626340" cy="626346"/>
              </a:xfrm>
              <a:custGeom>
                <a:avLst/>
                <a:gdLst>
                  <a:gd name="connsiteX0" fmla="*/ 470194 w 474875"/>
                  <a:gd name="connsiteY0" fmla="*/ 283780 h 474879"/>
                  <a:gd name="connsiteX1" fmla="*/ 191004 w 474875"/>
                  <a:gd name="connsiteY1" fmla="*/ 470241 h 474879"/>
                  <a:gd name="connsiteX2" fmla="*/ 4553 w 474875"/>
                  <a:gd name="connsiteY2" fmla="*/ 191055 h 474879"/>
                  <a:gd name="connsiteX3" fmla="*/ 283487 w 474875"/>
                  <a:gd name="connsiteY3" fmla="*/ 4546 h 474879"/>
                  <a:gd name="connsiteX4" fmla="*/ 470239 w 474875"/>
                  <a:gd name="connsiteY4" fmla="*/ 283534 h 474879"/>
                  <a:gd name="connsiteX5" fmla="*/ 470194 w 474875"/>
                  <a:gd name="connsiteY5" fmla="*/ 283780 h 474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875" h="474879">
                    <a:moveTo>
                      <a:pt x="470194" y="283780"/>
                    </a:moveTo>
                    <a:cubicBezTo>
                      <a:pt x="444595" y="412365"/>
                      <a:pt x="319599" y="495845"/>
                      <a:pt x="191004" y="470241"/>
                    </a:cubicBezTo>
                    <a:cubicBezTo>
                      <a:pt x="62424" y="444635"/>
                      <a:pt x="-21061" y="319640"/>
                      <a:pt x="4553" y="191055"/>
                    </a:cubicBezTo>
                    <a:cubicBezTo>
                      <a:pt x="30137" y="62566"/>
                      <a:pt x="154968" y="-20905"/>
                      <a:pt x="283487" y="4546"/>
                    </a:cubicBezTo>
                    <a:cubicBezTo>
                      <a:pt x="412097" y="30016"/>
                      <a:pt x="495718" y="154923"/>
                      <a:pt x="470239" y="283534"/>
                    </a:cubicBezTo>
                    <a:cubicBezTo>
                      <a:pt x="470224" y="283617"/>
                      <a:pt x="470209" y="283698"/>
                      <a:pt x="470194" y="283780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8FEF4C3C-A7F1-3695-DED6-AA0607C8C3AC}"/>
                  </a:ext>
                </a:extLst>
              </p:cNvPr>
              <p:cNvSpPr/>
              <p:nvPr/>
            </p:nvSpPr>
            <p:spPr>
              <a:xfrm>
                <a:off x="2720801" y="1324869"/>
                <a:ext cx="374142" cy="620401"/>
              </a:xfrm>
              <a:custGeom>
                <a:avLst/>
                <a:gdLst>
                  <a:gd name="connsiteX0" fmla="*/ 92312 w 283665"/>
                  <a:gd name="connsiteY0" fmla="*/ -22 h 470372"/>
                  <a:gd name="connsiteX1" fmla="*/ -67 w 283665"/>
                  <a:gd name="connsiteY1" fmla="*/ 465769 h 470372"/>
                  <a:gd name="connsiteX2" fmla="*/ 279018 w 283665"/>
                  <a:gd name="connsiteY2" fmla="*/ 279063 h 470372"/>
                  <a:gd name="connsiteX3" fmla="*/ 92312 w 283665"/>
                  <a:gd name="connsiteY3" fmla="*/ -22 h 470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3665" h="470372">
                    <a:moveTo>
                      <a:pt x="92312" y="-22"/>
                    </a:moveTo>
                    <a:lnTo>
                      <a:pt x="-67" y="465769"/>
                    </a:lnTo>
                    <a:cubicBezTo>
                      <a:pt x="128558" y="491278"/>
                      <a:pt x="253509" y="407687"/>
                      <a:pt x="279018" y="279063"/>
                    </a:cubicBezTo>
                    <a:cubicBezTo>
                      <a:pt x="304527" y="150438"/>
                      <a:pt x="220937" y="25487"/>
                      <a:pt x="92312" y="-22"/>
                    </a:cubicBez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F2659167-2CB6-858B-1800-493D24F756C7}"/>
                  </a:ext>
                </a:extLst>
              </p:cNvPr>
              <p:cNvSpPr/>
              <p:nvPr/>
            </p:nvSpPr>
            <p:spPr>
              <a:xfrm>
                <a:off x="2445039" y="1528685"/>
                <a:ext cx="673567" cy="206347"/>
              </a:xfrm>
              <a:custGeom>
                <a:avLst/>
                <a:gdLst>
                  <a:gd name="connsiteX0" fmla="*/ 509840 w 510681"/>
                  <a:gd name="connsiteY0" fmla="*/ 128884 h 156447"/>
                  <a:gd name="connsiteX1" fmla="*/ 469049 w 510681"/>
                  <a:gd name="connsiteY1" fmla="*/ 155728 h 156447"/>
                  <a:gd name="connsiteX2" fmla="*/ 27853 w 510681"/>
                  <a:gd name="connsiteY2" fmla="*/ 68448 h 156447"/>
                  <a:gd name="connsiteX3" fmla="*/ 559 w 510681"/>
                  <a:gd name="connsiteY3" fmla="*/ 27808 h 156447"/>
                  <a:gd name="connsiteX4" fmla="*/ 559 w 510681"/>
                  <a:gd name="connsiteY4" fmla="*/ 27808 h 156447"/>
                  <a:gd name="connsiteX5" fmla="*/ 41349 w 510681"/>
                  <a:gd name="connsiteY5" fmla="*/ 662 h 156447"/>
                  <a:gd name="connsiteX6" fmla="*/ 41349 w 510681"/>
                  <a:gd name="connsiteY6" fmla="*/ 664 h 156447"/>
                  <a:gd name="connsiteX7" fmla="*/ 482696 w 510681"/>
                  <a:gd name="connsiteY7" fmla="*/ 88243 h 156447"/>
                  <a:gd name="connsiteX8" fmla="*/ 509990 w 510681"/>
                  <a:gd name="connsiteY8" fmla="*/ 128884 h 156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0681" h="156447">
                    <a:moveTo>
                      <a:pt x="509840" y="128884"/>
                    </a:moveTo>
                    <a:cubicBezTo>
                      <a:pt x="505926" y="147523"/>
                      <a:pt x="487720" y="159513"/>
                      <a:pt x="469049" y="155728"/>
                    </a:cubicBezTo>
                    <a:lnTo>
                      <a:pt x="27853" y="68448"/>
                    </a:lnTo>
                    <a:cubicBezTo>
                      <a:pt x="9152" y="64676"/>
                      <a:pt x="-3025" y="46546"/>
                      <a:pt x="559" y="27808"/>
                    </a:cubicBezTo>
                    <a:lnTo>
                      <a:pt x="559" y="27808"/>
                    </a:lnTo>
                    <a:cubicBezTo>
                      <a:pt x="4323" y="9050"/>
                      <a:pt x="22589" y="-3103"/>
                      <a:pt x="41349" y="662"/>
                    </a:cubicBezTo>
                    <a:cubicBezTo>
                      <a:pt x="41349" y="662"/>
                      <a:pt x="41349" y="664"/>
                      <a:pt x="41349" y="664"/>
                    </a:cubicBezTo>
                    <a:lnTo>
                      <a:pt x="482696" y="88243"/>
                    </a:lnTo>
                    <a:cubicBezTo>
                      <a:pt x="501397" y="92015"/>
                      <a:pt x="513574" y="110146"/>
                      <a:pt x="509990" y="12888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0EC9C12-4684-3976-1DFD-2E0D958E4C6F}"/>
                  </a:ext>
                </a:extLst>
              </p:cNvPr>
              <p:cNvSpPr/>
              <p:nvPr/>
            </p:nvSpPr>
            <p:spPr>
              <a:xfrm>
                <a:off x="2330152" y="2336010"/>
                <a:ext cx="453945" cy="1164433"/>
              </a:xfrm>
              <a:custGeom>
                <a:avLst/>
                <a:gdLst>
                  <a:gd name="connsiteX0" fmla="*/ 127020 w 344169"/>
                  <a:gd name="connsiteY0" fmla="*/ 882843 h 882843"/>
                  <a:gd name="connsiteX1" fmla="*/ 0 w 344169"/>
                  <a:gd name="connsiteY1" fmla="*/ 857499 h 882843"/>
                  <a:gd name="connsiteX2" fmla="*/ 119672 w 344169"/>
                  <a:gd name="connsiteY2" fmla="*/ 0 h 882843"/>
                  <a:gd name="connsiteX3" fmla="*/ 344169 w 344169"/>
                  <a:gd name="connsiteY3" fmla="*/ 44540 h 882843"/>
                  <a:gd name="connsiteX4" fmla="*/ 127020 w 344169"/>
                  <a:gd name="connsiteY4" fmla="*/ 882843 h 882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169" h="882843">
                    <a:moveTo>
                      <a:pt x="127020" y="882843"/>
                    </a:moveTo>
                    <a:lnTo>
                      <a:pt x="0" y="857499"/>
                    </a:lnTo>
                    <a:lnTo>
                      <a:pt x="119672" y="0"/>
                    </a:lnTo>
                    <a:lnTo>
                      <a:pt x="344169" y="44540"/>
                    </a:lnTo>
                    <a:lnTo>
                      <a:pt x="127020" y="882843"/>
                    </a:ln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5BEA0C0-D243-AC42-C407-EFBC87C863AB}"/>
                  </a:ext>
                </a:extLst>
              </p:cNvPr>
              <p:cNvSpPr/>
              <p:nvPr/>
            </p:nvSpPr>
            <p:spPr>
              <a:xfrm>
                <a:off x="2212844" y="1866226"/>
                <a:ext cx="924005" cy="599195"/>
              </a:xfrm>
              <a:custGeom>
                <a:avLst/>
                <a:gdLst>
                  <a:gd name="connsiteX0" fmla="*/ 665639 w 700557"/>
                  <a:gd name="connsiteY0" fmla="*/ 378200 h 454294"/>
                  <a:gd name="connsiteX1" fmla="*/ 554545 w 700557"/>
                  <a:gd name="connsiteY1" fmla="*/ 452440 h 454294"/>
                  <a:gd name="connsiteX2" fmla="*/ 554515 w 700557"/>
                  <a:gd name="connsiteY2" fmla="*/ 452433 h 454294"/>
                  <a:gd name="connsiteX3" fmla="*/ 76727 w 700557"/>
                  <a:gd name="connsiteY3" fmla="*/ 357655 h 454294"/>
                  <a:gd name="connsiteX4" fmla="*/ 1624 w 700557"/>
                  <a:gd name="connsiteY4" fmla="*/ 247147 h 454294"/>
                  <a:gd name="connsiteX5" fmla="*/ 1744 w 700557"/>
                  <a:gd name="connsiteY5" fmla="*/ 246531 h 454294"/>
                  <a:gd name="connsiteX6" fmla="*/ 35486 w 700557"/>
                  <a:gd name="connsiteY6" fmla="*/ 76771 h 454294"/>
                  <a:gd name="connsiteX7" fmla="*/ 145995 w 700557"/>
                  <a:gd name="connsiteY7" fmla="*/ 1668 h 454294"/>
                  <a:gd name="connsiteX8" fmla="*/ 146610 w 700557"/>
                  <a:gd name="connsiteY8" fmla="*/ 1788 h 454294"/>
                  <a:gd name="connsiteX9" fmla="*/ 624398 w 700557"/>
                  <a:gd name="connsiteY9" fmla="*/ 96716 h 454294"/>
                  <a:gd name="connsiteX10" fmla="*/ 698691 w 700557"/>
                  <a:gd name="connsiteY10" fmla="*/ 207510 h 454294"/>
                  <a:gd name="connsiteX11" fmla="*/ 698631 w 700557"/>
                  <a:gd name="connsiteY11" fmla="*/ 207840 h 45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0557" h="454294">
                    <a:moveTo>
                      <a:pt x="665639" y="378200"/>
                    </a:moveTo>
                    <a:cubicBezTo>
                      <a:pt x="655456" y="429377"/>
                      <a:pt x="605728" y="462615"/>
                      <a:pt x="554545" y="452440"/>
                    </a:cubicBezTo>
                    <a:cubicBezTo>
                      <a:pt x="554545" y="452437"/>
                      <a:pt x="554530" y="452436"/>
                      <a:pt x="554515" y="452433"/>
                    </a:cubicBezTo>
                    <a:lnTo>
                      <a:pt x="76727" y="357655"/>
                    </a:lnTo>
                    <a:cubicBezTo>
                      <a:pt x="25469" y="347879"/>
                      <a:pt x="-8153" y="298402"/>
                      <a:pt x="1624" y="247147"/>
                    </a:cubicBezTo>
                    <a:cubicBezTo>
                      <a:pt x="1669" y="246942"/>
                      <a:pt x="1699" y="246736"/>
                      <a:pt x="1744" y="246531"/>
                    </a:cubicBezTo>
                    <a:lnTo>
                      <a:pt x="35486" y="76771"/>
                    </a:lnTo>
                    <a:cubicBezTo>
                      <a:pt x="45264" y="25516"/>
                      <a:pt x="94738" y="-8108"/>
                      <a:pt x="145995" y="1668"/>
                    </a:cubicBezTo>
                    <a:cubicBezTo>
                      <a:pt x="146206" y="1707"/>
                      <a:pt x="146401" y="1748"/>
                      <a:pt x="146610" y="1788"/>
                    </a:cubicBezTo>
                    <a:lnTo>
                      <a:pt x="624398" y="96716"/>
                    </a:lnTo>
                    <a:cubicBezTo>
                      <a:pt x="675506" y="106794"/>
                      <a:pt x="708769" y="156398"/>
                      <a:pt x="698691" y="207510"/>
                    </a:cubicBezTo>
                    <a:cubicBezTo>
                      <a:pt x="698676" y="207620"/>
                      <a:pt x="698646" y="207731"/>
                      <a:pt x="698631" y="207840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85B2BBA-0D9F-46AA-3260-94D8F1BCC174}"/>
                  </a:ext>
                </a:extLst>
              </p:cNvPr>
              <p:cNvSpPr/>
              <p:nvPr/>
            </p:nvSpPr>
            <p:spPr>
              <a:xfrm>
                <a:off x="2501610" y="2020103"/>
                <a:ext cx="81512" cy="239788"/>
              </a:xfrm>
              <a:custGeom>
                <a:avLst/>
                <a:gdLst>
                  <a:gd name="connsiteX0" fmla="*/ 31451 w 61800"/>
                  <a:gd name="connsiteY0" fmla="*/ 168857 h 181801"/>
                  <a:gd name="connsiteX1" fmla="*/ 14520 w 61800"/>
                  <a:gd name="connsiteY1" fmla="*/ 181634 h 181801"/>
                  <a:gd name="connsiteX2" fmla="*/ 12855 w 61800"/>
                  <a:gd name="connsiteY2" fmla="*/ 181304 h 181801"/>
                  <a:gd name="connsiteX3" fmla="*/ 12855 w 61800"/>
                  <a:gd name="connsiteY3" fmla="*/ 181304 h 181801"/>
                  <a:gd name="connsiteX4" fmla="*/ 78 w 61800"/>
                  <a:gd name="connsiteY4" fmla="*/ 164377 h 181801"/>
                  <a:gd name="connsiteX5" fmla="*/ 408 w 61800"/>
                  <a:gd name="connsiteY5" fmla="*/ 162708 h 181801"/>
                  <a:gd name="connsiteX6" fmla="*/ 30401 w 61800"/>
                  <a:gd name="connsiteY6" fmla="*/ 12743 h 181801"/>
                  <a:gd name="connsiteX7" fmla="*/ 48847 w 61800"/>
                  <a:gd name="connsiteY7" fmla="*/ 266 h 181801"/>
                  <a:gd name="connsiteX8" fmla="*/ 48997 w 61800"/>
                  <a:gd name="connsiteY8" fmla="*/ 296 h 181801"/>
                  <a:gd name="connsiteX9" fmla="*/ 48997 w 61800"/>
                  <a:gd name="connsiteY9" fmla="*/ 296 h 181801"/>
                  <a:gd name="connsiteX10" fmla="*/ 61444 w 61800"/>
                  <a:gd name="connsiteY10" fmla="*/ 18892 h 181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1800" h="181801">
                    <a:moveTo>
                      <a:pt x="31451" y="168857"/>
                    </a:moveTo>
                    <a:cubicBezTo>
                      <a:pt x="30311" y="177060"/>
                      <a:pt x="22723" y="182779"/>
                      <a:pt x="14520" y="181634"/>
                    </a:cubicBezTo>
                    <a:cubicBezTo>
                      <a:pt x="13965" y="181556"/>
                      <a:pt x="13410" y="181445"/>
                      <a:pt x="12855" y="181304"/>
                    </a:cubicBezTo>
                    <a:lnTo>
                      <a:pt x="12855" y="181304"/>
                    </a:lnTo>
                    <a:cubicBezTo>
                      <a:pt x="4652" y="180158"/>
                      <a:pt x="-1062" y="172579"/>
                      <a:pt x="78" y="164377"/>
                    </a:cubicBezTo>
                    <a:cubicBezTo>
                      <a:pt x="153" y="163815"/>
                      <a:pt x="273" y="163257"/>
                      <a:pt x="408" y="162708"/>
                    </a:cubicBezTo>
                    <a:lnTo>
                      <a:pt x="30401" y="12743"/>
                    </a:lnTo>
                    <a:cubicBezTo>
                      <a:pt x="32051" y="4204"/>
                      <a:pt x="40314" y="-1382"/>
                      <a:pt x="48847" y="266"/>
                    </a:cubicBezTo>
                    <a:cubicBezTo>
                      <a:pt x="48892" y="277"/>
                      <a:pt x="48952" y="286"/>
                      <a:pt x="48997" y="296"/>
                    </a:cubicBezTo>
                    <a:lnTo>
                      <a:pt x="48997" y="296"/>
                    </a:lnTo>
                    <a:cubicBezTo>
                      <a:pt x="57545" y="2030"/>
                      <a:pt x="63093" y="10329"/>
                      <a:pt x="61444" y="1889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5F6F793-4671-1E31-ED1C-309248C09BCA}"/>
                  </a:ext>
                </a:extLst>
              </p:cNvPr>
              <p:cNvSpPr/>
              <p:nvPr/>
            </p:nvSpPr>
            <p:spPr>
              <a:xfrm>
                <a:off x="2675399" y="2046423"/>
                <a:ext cx="186807" cy="254501"/>
              </a:xfrm>
              <a:custGeom>
                <a:avLst/>
                <a:gdLst>
                  <a:gd name="connsiteX0" fmla="*/ 134384 w 141632"/>
                  <a:gd name="connsiteY0" fmla="*/ 24281 h 192956"/>
                  <a:gd name="connsiteX1" fmla="*/ 112624 w 141632"/>
                  <a:gd name="connsiteY1" fmla="*/ 29015 h 192956"/>
                  <a:gd name="connsiteX2" fmla="*/ 112489 w 141632"/>
                  <a:gd name="connsiteY2" fmla="*/ 29230 h 192956"/>
                  <a:gd name="connsiteX3" fmla="*/ 49654 w 141632"/>
                  <a:gd name="connsiteY3" fmla="*/ 133155 h 192956"/>
                  <a:gd name="connsiteX4" fmla="*/ 31508 w 141632"/>
                  <a:gd name="connsiteY4" fmla="*/ 13183 h 192956"/>
                  <a:gd name="connsiteX5" fmla="*/ 13137 w 141632"/>
                  <a:gd name="connsiteY5" fmla="*/ 211 h 192956"/>
                  <a:gd name="connsiteX6" fmla="*/ 165 w 141632"/>
                  <a:gd name="connsiteY6" fmla="*/ 18582 h 192956"/>
                  <a:gd name="connsiteX7" fmla="*/ 24759 w 141632"/>
                  <a:gd name="connsiteY7" fmla="*/ 179944 h 192956"/>
                  <a:gd name="connsiteX8" fmla="*/ 44930 w 141632"/>
                  <a:gd name="connsiteY8" fmla="*/ 192493 h 192956"/>
                  <a:gd name="connsiteX9" fmla="*/ 54752 w 141632"/>
                  <a:gd name="connsiteY9" fmla="*/ 185943 h 192956"/>
                  <a:gd name="connsiteX10" fmla="*/ 139033 w 141632"/>
                  <a:gd name="connsiteY10" fmla="*/ 46176 h 192956"/>
                  <a:gd name="connsiteX11" fmla="*/ 134384 w 141632"/>
                  <a:gd name="connsiteY11" fmla="*/ 24281 h 192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1632" h="192956">
                    <a:moveTo>
                      <a:pt x="134384" y="24281"/>
                    </a:moveTo>
                    <a:cubicBezTo>
                      <a:pt x="127065" y="19579"/>
                      <a:pt x="117333" y="21700"/>
                      <a:pt x="112624" y="29015"/>
                    </a:cubicBezTo>
                    <a:cubicBezTo>
                      <a:pt x="112579" y="29086"/>
                      <a:pt x="112534" y="29158"/>
                      <a:pt x="112489" y="29230"/>
                    </a:cubicBezTo>
                    <a:lnTo>
                      <a:pt x="49654" y="133155"/>
                    </a:lnTo>
                    <a:lnTo>
                      <a:pt x="31508" y="13183"/>
                    </a:lnTo>
                    <a:cubicBezTo>
                      <a:pt x="30023" y="4529"/>
                      <a:pt x="21790" y="-1279"/>
                      <a:pt x="13137" y="211"/>
                    </a:cubicBezTo>
                    <a:cubicBezTo>
                      <a:pt x="4484" y="1702"/>
                      <a:pt x="-1319" y="9928"/>
                      <a:pt x="165" y="18582"/>
                    </a:cubicBezTo>
                    <a:lnTo>
                      <a:pt x="24759" y="179944"/>
                    </a:lnTo>
                    <a:cubicBezTo>
                      <a:pt x="26859" y="188978"/>
                      <a:pt x="35887" y="194597"/>
                      <a:pt x="44930" y="192493"/>
                    </a:cubicBezTo>
                    <a:cubicBezTo>
                      <a:pt x="48889" y="191571"/>
                      <a:pt x="52383" y="189244"/>
                      <a:pt x="54752" y="185943"/>
                    </a:cubicBezTo>
                    <a:lnTo>
                      <a:pt x="139033" y="46176"/>
                    </a:lnTo>
                    <a:cubicBezTo>
                      <a:pt x="143757" y="38838"/>
                      <a:pt x="141687" y="29066"/>
                      <a:pt x="134384" y="242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1BC7648-6A3C-5966-3AA0-02DE82F11AC0}"/>
                  </a:ext>
                </a:extLst>
              </p:cNvPr>
              <p:cNvSpPr/>
              <p:nvPr/>
            </p:nvSpPr>
            <p:spPr>
              <a:xfrm>
                <a:off x="2839674" y="2087155"/>
                <a:ext cx="231134" cy="269727"/>
              </a:xfrm>
              <a:custGeom>
                <a:avLst/>
                <a:gdLst>
                  <a:gd name="connsiteX0" fmla="*/ 142853 w 175240"/>
                  <a:gd name="connsiteY0" fmla="*/ 129266 h 204500"/>
                  <a:gd name="connsiteX1" fmla="*/ 161524 w 175240"/>
                  <a:gd name="connsiteY1" fmla="*/ 116744 h 204500"/>
                  <a:gd name="connsiteX2" fmla="*/ 149002 w 175240"/>
                  <a:gd name="connsiteY2" fmla="*/ 98074 h 204500"/>
                  <a:gd name="connsiteX3" fmla="*/ 49125 w 175240"/>
                  <a:gd name="connsiteY3" fmla="*/ 78278 h 204500"/>
                  <a:gd name="connsiteX4" fmla="*/ 57973 w 175240"/>
                  <a:gd name="connsiteY4" fmla="*/ 34339 h 204500"/>
                  <a:gd name="connsiteX5" fmla="*/ 157700 w 175240"/>
                  <a:gd name="connsiteY5" fmla="*/ 54134 h 204500"/>
                  <a:gd name="connsiteX6" fmla="*/ 175096 w 175240"/>
                  <a:gd name="connsiteY6" fmla="*/ 39893 h 204500"/>
                  <a:gd name="connsiteX7" fmla="*/ 163848 w 175240"/>
                  <a:gd name="connsiteY7" fmla="*/ 23091 h 204500"/>
                  <a:gd name="connsiteX8" fmla="*/ 48525 w 175240"/>
                  <a:gd name="connsiteY8" fmla="*/ 147 h 204500"/>
                  <a:gd name="connsiteX9" fmla="*/ 44176 w 175240"/>
                  <a:gd name="connsiteY9" fmla="*/ 147 h 204500"/>
                  <a:gd name="connsiteX10" fmla="*/ 29930 w 175240"/>
                  <a:gd name="connsiteY10" fmla="*/ 12594 h 204500"/>
                  <a:gd name="connsiteX11" fmla="*/ -63 w 175240"/>
                  <a:gd name="connsiteY11" fmla="*/ 162559 h 204500"/>
                  <a:gd name="connsiteX12" fmla="*/ -63 w 175240"/>
                  <a:gd name="connsiteY12" fmla="*/ 162559 h 204500"/>
                  <a:gd name="connsiteX13" fmla="*/ -63 w 175240"/>
                  <a:gd name="connsiteY13" fmla="*/ 165408 h 204500"/>
                  <a:gd name="connsiteX14" fmla="*/ 9684 w 175240"/>
                  <a:gd name="connsiteY14" fmla="*/ 180404 h 204500"/>
                  <a:gd name="connsiteX15" fmla="*/ 12384 w 175240"/>
                  <a:gd name="connsiteY15" fmla="*/ 181454 h 204500"/>
                  <a:gd name="connsiteX16" fmla="*/ 127707 w 175240"/>
                  <a:gd name="connsiteY16" fmla="*/ 204399 h 204500"/>
                  <a:gd name="connsiteX17" fmla="*/ 145103 w 175240"/>
                  <a:gd name="connsiteY17" fmla="*/ 190158 h 204500"/>
                  <a:gd name="connsiteX18" fmla="*/ 133855 w 175240"/>
                  <a:gd name="connsiteY18" fmla="*/ 173356 h 204500"/>
                  <a:gd name="connsiteX19" fmla="*/ 34129 w 175240"/>
                  <a:gd name="connsiteY19" fmla="*/ 153561 h 204500"/>
                  <a:gd name="connsiteX20" fmla="*/ 42827 w 175240"/>
                  <a:gd name="connsiteY20" fmla="*/ 109471 h 20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75240" h="204500">
                    <a:moveTo>
                      <a:pt x="142853" y="129266"/>
                    </a:moveTo>
                    <a:cubicBezTo>
                      <a:pt x="151461" y="130964"/>
                      <a:pt x="159829" y="125358"/>
                      <a:pt x="161524" y="116744"/>
                    </a:cubicBezTo>
                    <a:cubicBezTo>
                      <a:pt x="163219" y="108130"/>
                      <a:pt x="157610" y="99771"/>
                      <a:pt x="149002" y="98074"/>
                    </a:cubicBezTo>
                    <a:lnTo>
                      <a:pt x="49125" y="78278"/>
                    </a:lnTo>
                    <a:lnTo>
                      <a:pt x="57973" y="34339"/>
                    </a:lnTo>
                    <a:lnTo>
                      <a:pt x="157700" y="54134"/>
                    </a:lnTo>
                    <a:cubicBezTo>
                      <a:pt x="166443" y="55005"/>
                      <a:pt x="174226" y="48630"/>
                      <a:pt x="175096" y="39893"/>
                    </a:cubicBezTo>
                    <a:cubicBezTo>
                      <a:pt x="175846" y="32323"/>
                      <a:pt x="171137" y="25279"/>
                      <a:pt x="163848" y="23091"/>
                    </a:cubicBezTo>
                    <a:lnTo>
                      <a:pt x="48525" y="147"/>
                    </a:lnTo>
                    <a:cubicBezTo>
                      <a:pt x="47086" y="-78"/>
                      <a:pt x="45616" y="-78"/>
                      <a:pt x="44176" y="147"/>
                    </a:cubicBezTo>
                    <a:cubicBezTo>
                      <a:pt x="37188" y="663"/>
                      <a:pt x="31384" y="5736"/>
                      <a:pt x="29930" y="12594"/>
                    </a:cubicBezTo>
                    <a:lnTo>
                      <a:pt x="-63" y="162559"/>
                    </a:lnTo>
                    <a:lnTo>
                      <a:pt x="-63" y="162559"/>
                    </a:lnTo>
                    <a:cubicBezTo>
                      <a:pt x="-63" y="163608"/>
                      <a:pt x="-63" y="164508"/>
                      <a:pt x="-63" y="165408"/>
                    </a:cubicBezTo>
                    <a:cubicBezTo>
                      <a:pt x="-198" y="171934"/>
                      <a:pt x="3671" y="177881"/>
                      <a:pt x="9684" y="180404"/>
                    </a:cubicBezTo>
                    <a:cubicBezTo>
                      <a:pt x="10554" y="180841"/>
                      <a:pt x="11454" y="181192"/>
                      <a:pt x="12384" y="181454"/>
                    </a:cubicBezTo>
                    <a:lnTo>
                      <a:pt x="127707" y="204399"/>
                    </a:lnTo>
                    <a:cubicBezTo>
                      <a:pt x="136450" y="205270"/>
                      <a:pt x="144233" y="198895"/>
                      <a:pt x="145103" y="190158"/>
                    </a:cubicBezTo>
                    <a:cubicBezTo>
                      <a:pt x="145853" y="182588"/>
                      <a:pt x="141144" y="175544"/>
                      <a:pt x="133855" y="173356"/>
                    </a:cubicBezTo>
                    <a:lnTo>
                      <a:pt x="34129" y="153561"/>
                    </a:lnTo>
                    <a:lnTo>
                      <a:pt x="42827" y="109471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4289BBB-3155-8E78-C275-F92F7C447D6E}"/>
                  </a:ext>
                </a:extLst>
              </p:cNvPr>
              <p:cNvSpPr/>
              <p:nvPr/>
            </p:nvSpPr>
            <p:spPr>
              <a:xfrm>
                <a:off x="2278335" y="1975234"/>
                <a:ext cx="195909" cy="270282"/>
              </a:xfrm>
              <a:custGeom>
                <a:avLst/>
                <a:gdLst>
                  <a:gd name="connsiteX0" fmla="*/ 134297 w 148533"/>
                  <a:gd name="connsiteY0" fmla="*/ 173632 h 204921"/>
                  <a:gd name="connsiteX1" fmla="*/ 34570 w 148533"/>
                  <a:gd name="connsiteY1" fmla="*/ 153836 h 204921"/>
                  <a:gd name="connsiteX2" fmla="*/ 61264 w 148533"/>
                  <a:gd name="connsiteY2" fmla="*/ 18868 h 204921"/>
                  <a:gd name="connsiteX3" fmla="*/ 48997 w 148533"/>
                  <a:gd name="connsiteY3" fmla="*/ 280 h 204921"/>
                  <a:gd name="connsiteX4" fmla="*/ 48967 w 148533"/>
                  <a:gd name="connsiteY4" fmla="*/ 272 h 204921"/>
                  <a:gd name="connsiteX5" fmla="*/ 30221 w 148533"/>
                  <a:gd name="connsiteY5" fmla="*/ 12719 h 204921"/>
                  <a:gd name="connsiteX6" fmla="*/ 228 w 148533"/>
                  <a:gd name="connsiteY6" fmla="*/ 162684 h 204921"/>
                  <a:gd name="connsiteX7" fmla="*/ 12675 w 148533"/>
                  <a:gd name="connsiteY7" fmla="*/ 181430 h 204921"/>
                  <a:gd name="connsiteX8" fmla="*/ 12675 w 148533"/>
                  <a:gd name="connsiteY8" fmla="*/ 181430 h 204921"/>
                  <a:gd name="connsiteX9" fmla="*/ 127998 w 148533"/>
                  <a:gd name="connsiteY9" fmla="*/ 204224 h 204921"/>
                  <a:gd name="connsiteX10" fmla="*/ 147794 w 148533"/>
                  <a:gd name="connsiteY10" fmla="*/ 193571 h 204921"/>
                  <a:gd name="connsiteX11" fmla="*/ 137146 w 148533"/>
                  <a:gd name="connsiteY11" fmla="*/ 173774 h 204921"/>
                  <a:gd name="connsiteX12" fmla="*/ 134147 w 148533"/>
                  <a:gd name="connsiteY12" fmla="*/ 173182 h 204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8533" h="204921">
                    <a:moveTo>
                      <a:pt x="134297" y="173632"/>
                    </a:moveTo>
                    <a:lnTo>
                      <a:pt x="34570" y="153836"/>
                    </a:lnTo>
                    <a:lnTo>
                      <a:pt x="61264" y="18868"/>
                    </a:lnTo>
                    <a:cubicBezTo>
                      <a:pt x="63004" y="10348"/>
                      <a:pt x="57515" y="2027"/>
                      <a:pt x="48997" y="280"/>
                    </a:cubicBezTo>
                    <a:cubicBezTo>
                      <a:pt x="48997" y="277"/>
                      <a:pt x="48982" y="275"/>
                      <a:pt x="48967" y="272"/>
                    </a:cubicBezTo>
                    <a:cubicBezTo>
                      <a:pt x="40374" y="-1389"/>
                      <a:pt x="32021" y="4150"/>
                      <a:pt x="30221" y="12719"/>
                    </a:cubicBezTo>
                    <a:lnTo>
                      <a:pt x="228" y="162684"/>
                    </a:lnTo>
                    <a:cubicBezTo>
                      <a:pt x="-1436" y="171282"/>
                      <a:pt x="4112" y="179624"/>
                      <a:pt x="12675" y="181430"/>
                    </a:cubicBezTo>
                    <a:lnTo>
                      <a:pt x="12675" y="181430"/>
                    </a:lnTo>
                    <a:lnTo>
                      <a:pt x="127998" y="204224"/>
                    </a:lnTo>
                    <a:cubicBezTo>
                      <a:pt x="136411" y="206748"/>
                      <a:pt x="145274" y="201980"/>
                      <a:pt x="147794" y="193571"/>
                    </a:cubicBezTo>
                    <a:cubicBezTo>
                      <a:pt x="150313" y="185163"/>
                      <a:pt x="145544" y="176300"/>
                      <a:pt x="137146" y="173774"/>
                    </a:cubicBezTo>
                    <a:cubicBezTo>
                      <a:pt x="136156" y="173482"/>
                      <a:pt x="135167" y="173282"/>
                      <a:pt x="134147" y="1731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35686D3-C7E2-4FA3-C931-D0F32F8EFCCB}"/>
                  </a:ext>
                </a:extLst>
              </p:cNvPr>
              <p:cNvSpPr/>
              <p:nvPr/>
            </p:nvSpPr>
            <p:spPr>
              <a:xfrm>
                <a:off x="2209384" y="2450122"/>
                <a:ext cx="773893" cy="894395"/>
              </a:xfrm>
              <a:custGeom>
                <a:avLst/>
                <a:gdLst>
                  <a:gd name="connsiteX0" fmla="*/ 43058 w 586746"/>
                  <a:gd name="connsiteY0" fmla="*/ 302020 h 678107"/>
                  <a:gd name="connsiteX1" fmla="*/ 17789 w 586746"/>
                  <a:gd name="connsiteY1" fmla="*/ 231761 h 678107"/>
                  <a:gd name="connsiteX2" fmla="*/ 88047 w 586746"/>
                  <a:gd name="connsiteY2" fmla="*/ 206492 h 678107"/>
                  <a:gd name="connsiteX3" fmla="*/ 95695 w 586746"/>
                  <a:gd name="connsiteY3" fmla="*/ 210091 h 678107"/>
                  <a:gd name="connsiteX4" fmla="*/ 97495 w 586746"/>
                  <a:gd name="connsiteY4" fmla="*/ 210091 h 678107"/>
                  <a:gd name="connsiteX5" fmla="*/ 97540 w 586746"/>
                  <a:gd name="connsiteY5" fmla="*/ 208182 h 678107"/>
                  <a:gd name="connsiteX6" fmla="*/ 97495 w 586746"/>
                  <a:gd name="connsiteY6" fmla="*/ 208142 h 678107"/>
                  <a:gd name="connsiteX7" fmla="*/ 75645 w 586746"/>
                  <a:gd name="connsiteY7" fmla="*/ 136759 h 678107"/>
                  <a:gd name="connsiteX8" fmla="*/ 142484 w 586746"/>
                  <a:gd name="connsiteY8" fmla="*/ 112764 h 678107"/>
                  <a:gd name="connsiteX9" fmla="*/ 379129 w 586746"/>
                  <a:gd name="connsiteY9" fmla="*/ 225988 h 678107"/>
                  <a:gd name="connsiteX10" fmla="*/ 380329 w 586746"/>
                  <a:gd name="connsiteY10" fmla="*/ 225988 h 678107"/>
                  <a:gd name="connsiteX11" fmla="*/ 380329 w 586746"/>
                  <a:gd name="connsiteY11" fmla="*/ 225088 h 678107"/>
                  <a:gd name="connsiteX12" fmla="*/ 398024 w 586746"/>
                  <a:gd name="connsiteY12" fmla="*/ 130010 h 678107"/>
                  <a:gd name="connsiteX13" fmla="*/ 419020 w 586746"/>
                  <a:gd name="connsiteY13" fmla="*/ 45730 h 678107"/>
                  <a:gd name="connsiteX14" fmla="*/ 522510 w 586746"/>
                  <a:gd name="connsiteY14" fmla="*/ 7031 h 678107"/>
                  <a:gd name="connsiteX15" fmla="*/ 525045 w 586746"/>
                  <a:gd name="connsiteY15" fmla="*/ 8239 h 678107"/>
                  <a:gd name="connsiteX16" fmla="*/ 539141 w 586746"/>
                  <a:gd name="connsiteY16" fmla="*/ 21886 h 678107"/>
                  <a:gd name="connsiteX17" fmla="*/ 528494 w 586746"/>
                  <a:gd name="connsiteY17" fmla="*/ 61776 h 678107"/>
                  <a:gd name="connsiteX18" fmla="*/ 525794 w 586746"/>
                  <a:gd name="connsiteY18" fmla="*/ 67325 h 678107"/>
                  <a:gd name="connsiteX19" fmla="*/ 523245 w 586746"/>
                  <a:gd name="connsiteY19" fmla="*/ 227487 h 678107"/>
                  <a:gd name="connsiteX20" fmla="*/ 586680 w 586746"/>
                  <a:gd name="connsiteY20" fmla="*/ 613797 h 678107"/>
                  <a:gd name="connsiteX21" fmla="*/ 386777 w 586746"/>
                  <a:gd name="connsiteY21" fmla="*/ 647989 h 678107"/>
                  <a:gd name="connsiteX22" fmla="*/ 385083 w 586746"/>
                  <a:gd name="connsiteY22" fmla="*/ 647884 h 678107"/>
                  <a:gd name="connsiteX23" fmla="*/ 384977 w 586746"/>
                  <a:gd name="connsiteY23" fmla="*/ 647989 h 678107"/>
                  <a:gd name="connsiteX24" fmla="*/ 314614 w 586746"/>
                  <a:gd name="connsiteY24" fmla="*/ 672943 h 678107"/>
                  <a:gd name="connsiteX25" fmla="*/ 314494 w 586746"/>
                  <a:gd name="connsiteY25" fmla="*/ 672883 h 678107"/>
                  <a:gd name="connsiteX26" fmla="*/ 29861 w 586746"/>
                  <a:gd name="connsiteY26" fmla="*/ 536865 h 678107"/>
                  <a:gd name="connsiteX27" fmla="*/ 5117 w 586746"/>
                  <a:gd name="connsiteY27" fmla="*/ 466381 h 678107"/>
                  <a:gd name="connsiteX28" fmla="*/ 69601 w 586746"/>
                  <a:gd name="connsiteY28" fmla="*/ 439238 h 678107"/>
                  <a:gd name="connsiteX29" fmla="*/ 71401 w 586746"/>
                  <a:gd name="connsiteY29" fmla="*/ 439238 h 678107"/>
                  <a:gd name="connsiteX30" fmla="*/ 71401 w 586746"/>
                  <a:gd name="connsiteY30" fmla="*/ 437438 h 678107"/>
                  <a:gd name="connsiteX31" fmla="*/ 37209 w 586746"/>
                  <a:gd name="connsiteY31" fmla="*/ 420492 h 678107"/>
                  <a:gd name="connsiteX32" fmla="*/ 12120 w 586746"/>
                  <a:gd name="connsiteY32" fmla="*/ 349964 h 678107"/>
                  <a:gd name="connsiteX33" fmla="*/ 12165 w 586746"/>
                  <a:gd name="connsiteY33" fmla="*/ 349859 h 678107"/>
                  <a:gd name="connsiteX34" fmla="*/ 75450 w 586746"/>
                  <a:gd name="connsiteY34" fmla="*/ 322265 h 678107"/>
                  <a:gd name="connsiteX35" fmla="*/ 77235 w 586746"/>
                  <a:gd name="connsiteY35" fmla="*/ 321110 h 678107"/>
                  <a:gd name="connsiteX36" fmla="*/ 76800 w 586746"/>
                  <a:gd name="connsiteY36" fmla="*/ 319716 h 67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586746" h="678107">
                    <a:moveTo>
                      <a:pt x="43058" y="302020"/>
                    </a:moveTo>
                    <a:cubicBezTo>
                      <a:pt x="16679" y="289597"/>
                      <a:pt x="5371" y="258140"/>
                      <a:pt x="17789" y="231761"/>
                    </a:cubicBezTo>
                    <a:cubicBezTo>
                      <a:pt x="30206" y="205382"/>
                      <a:pt x="61668" y="194069"/>
                      <a:pt x="88047" y="206492"/>
                    </a:cubicBezTo>
                    <a:lnTo>
                      <a:pt x="95695" y="210091"/>
                    </a:lnTo>
                    <a:cubicBezTo>
                      <a:pt x="96205" y="210550"/>
                      <a:pt x="96985" y="210550"/>
                      <a:pt x="97495" y="210091"/>
                    </a:cubicBezTo>
                    <a:cubicBezTo>
                      <a:pt x="98035" y="209575"/>
                      <a:pt x="98050" y="208721"/>
                      <a:pt x="97540" y="208182"/>
                    </a:cubicBezTo>
                    <a:cubicBezTo>
                      <a:pt x="97525" y="208169"/>
                      <a:pt x="97510" y="208155"/>
                      <a:pt x="97495" y="208142"/>
                    </a:cubicBezTo>
                    <a:cubicBezTo>
                      <a:pt x="71746" y="194465"/>
                      <a:pt x="61968" y="162506"/>
                      <a:pt x="75645" y="136759"/>
                    </a:cubicBezTo>
                    <a:cubicBezTo>
                      <a:pt x="88407" y="112728"/>
                      <a:pt x="117350" y="102339"/>
                      <a:pt x="142484" y="112764"/>
                    </a:cubicBezTo>
                    <a:lnTo>
                      <a:pt x="379129" y="225988"/>
                    </a:lnTo>
                    <a:lnTo>
                      <a:pt x="380329" y="225988"/>
                    </a:lnTo>
                    <a:cubicBezTo>
                      <a:pt x="380419" y="225695"/>
                      <a:pt x="380419" y="225380"/>
                      <a:pt x="380329" y="225088"/>
                    </a:cubicBezTo>
                    <a:cubicBezTo>
                      <a:pt x="388952" y="193963"/>
                      <a:pt x="394875" y="162152"/>
                      <a:pt x="398024" y="130010"/>
                    </a:cubicBezTo>
                    <a:cubicBezTo>
                      <a:pt x="399989" y="100896"/>
                      <a:pt x="407097" y="72362"/>
                      <a:pt x="419020" y="45730"/>
                    </a:cubicBezTo>
                    <a:cubicBezTo>
                      <a:pt x="436910" y="6463"/>
                      <a:pt x="483249" y="-10862"/>
                      <a:pt x="522510" y="7031"/>
                    </a:cubicBezTo>
                    <a:cubicBezTo>
                      <a:pt x="523365" y="7418"/>
                      <a:pt x="524205" y="7822"/>
                      <a:pt x="525045" y="8239"/>
                    </a:cubicBezTo>
                    <a:cubicBezTo>
                      <a:pt x="531433" y="10635"/>
                      <a:pt x="536532" y="15578"/>
                      <a:pt x="539141" y="21886"/>
                    </a:cubicBezTo>
                    <a:cubicBezTo>
                      <a:pt x="542441" y="31333"/>
                      <a:pt x="538242" y="41831"/>
                      <a:pt x="528494" y="61776"/>
                    </a:cubicBezTo>
                    <a:lnTo>
                      <a:pt x="525794" y="67325"/>
                    </a:lnTo>
                    <a:cubicBezTo>
                      <a:pt x="507199" y="106466"/>
                      <a:pt x="515297" y="168101"/>
                      <a:pt x="523245" y="227487"/>
                    </a:cubicBezTo>
                    <a:cubicBezTo>
                      <a:pt x="529244" y="272477"/>
                      <a:pt x="586680" y="613797"/>
                      <a:pt x="586680" y="613797"/>
                    </a:cubicBezTo>
                    <a:lnTo>
                      <a:pt x="386777" y="647989"/>
                    </a:lnTo>
                    <a:cubicBezTo>
                      <a:pt x="386342" y="647494"/>
                      <a:pt x="385577" y="647449"/>
                      <a:pt x="385083" y="647884"/>
                    </a:cubicBezTo>
                    <a:cubicBezTo>
                      <a:pt x="385053" y="647914"/>
                      <a:pt x="385007" y="647944"/>
                      <a:pt x="384977" y="647989"/>
                    </a:cubicBezTo>
                    <a:cubicBezTo>
                      <a:pt x="372440" y="674308"/>
                      <a:pt x="340933" y="685480"/>
                      <a:pt x="314614" y="672943"/>
                    </a:cubicBezTo>
                    <a:cubicBezTo>
                      <a:pt x="314584" y="672928"/>
                      <a:pt x="314539" y="672898"/>
                      <a:pt x="314494" y="672883"/>
                    </a:cubicBezTo>
                    <a:lnTo>
                      <a:pt x="29861" y="536865"/>
                    </a:lnTo>
                    <a:cubicBezTo>
                      <a:pt x="3617" y="524193"/>
                      <a:pt x="-7450" y="492685"/>
                      <a:pt x="5117" y="466381"/>
                    </a:cubicBezTo>
                    <a:cubicBezTo>
                      <a:pt x="18463" y="438488"/>
                      <a:pt x="44857" y="427390"/>
                      <a:pt x="69601" y="439238"/>
                    </a:cubicBezTo>
                    <a:cubicBezTo>
                      <a:pt x="70111" y="439703"/>
                      <a:pt x="70891" y="439703"/>
                      <a:pt x="71401" y="439238"/>
                    </a:cubicBezTo>
                    <a:cubicBezTo>
                      <a:pt x="71866" y="438728"/>
                      <a:pt x="71866" y="437948"/>
                      <a:pt x="71401" y="437438"/>
                    </a:cubicBezTo>
                    <a:lnTo>
                      <a:pt x="37209" y="420492"/>
                    </a:lnTo>
                    <a:cubicBezTo>
                      <a:pt x="10800" y="407940"/>
                      <a:pt x="-432" y="376357"/>
                      <a:pt x="12120" y="349964"/>
                    </a:cubicBezTo>
                    <a:cubicBezTo>
                      <a:pt x="12135" y="349919"/>
                      <a:pt x="12150" y="349889"/>
                      <a:pt x="12165" y="349859"/>
                    </a:cubicBezTo>
                    <a:cubicBezTo>
                      <a:pt x="25812" y="321215"/>
                      <a:pt x="50706" y="310268"/>
                      <a:pt x="75450" y="322265"/>
                    </a:cubicBezTo>
                    <a:cubicBezTo>
                      <a:pt x="76260" y="322430"/>
                      <a:pt x="77055" y="321920"/>
                      <a:pt x="77235" y="321110"/>
                    </a:cubicBezTo>
                    <a:cubicBezTo>
                      <a:pt x="77340" y="320600"/>
                      <a:pt x="77175" y="320076"/>
                      <a:pt x="76800" y="319716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266CED6-ECE1-24B6-F1D9-EBF48D8F487F}"/>
                  </a:ext>
                </a:extLst>
              </p:cNvPr>
              <p:cNvSpPr/>
              <p:nvPr/>
            </p:nvSpPr>
            <p:spPr>
              <a:xfrm>
                <a:off x="2488390" y="2834952"/>
                <a:ext cx="1186586" cy="2493534"/>
              </a:xfrm>
              <a:custGeom>
                <a:avLst/>
                <a:gdLst>
                  <a:gd name="connsiteX0" fmla="*/ 899573 w 899639"/>
                  <a:gd name="connsiteY0" fmla="*/ 1806531 h 1890533"/>
                  <a:gd name="connsiteX1" fmla="*/ 322358 w 899639"/>
                  <a:gd name="connsiteY1" fmla="*/ 168765 h 1890533"/>
                  <a:gd name="connsiteX2" fmla="*/ 54 w 899639"/>
                  <a:gd name="connsiteY2" fmla="*/ 14407 h 1890533"/>
                  <a:gd name="connsiteX3" fmla="*/ -67 w 899639"/>
                  <a:gd name="connsiteY3" fmla="*/ 14451 h 1890533"/>
                  <a:gd name="connsiteX4" fmla="*/ 661278 w 899639"/>
                  <a:gd name="connsiteY4" fmla="*/ 1890511 h 1890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9639" h="1890533">
                    <a:moveTo>
                      <a:pt x="899573" y="1806531"/>
                    </a:moveTo>
                    <a:lnTo>
                      <a:pt x="322358" y="168765"/>
                    </a:lnTo>
                    <a:cubicBezTo>
                      <a:pt x="275974" y="37141"/>
                      <a:pt x="131678" y="-31969"/>
                      <a:pt x="54" y="14407"/>
                    </a:cubicBezTo>
                    <a:cubicBezTo>
                      <a:pt x="8" y="14422"/>
                      <a:pt x="-21" y="14436"/>
                      <a:pt x="-67" y="14451"/>
                    </a:cubicBezTo>
                    <a:lnTo>
                      <a:pt x="661278" y="1890511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F4BD35-189F-8042-3B8F-135F40185010}"/>
                  </a:ext>
                </a:extLst>
              </p:cNvPr>
              <p:cNvSpPr/>
              <p:nvPr/>
            </p:nvSpPr>
            <p:spPr>
              <a:xfrm>
                <a:off x="2573935" y="3217886"/>
                <a:ext cx="1386659" cy="2551291"/>
              </a:xfrm>
              <a:custGeom>
                <a:avLst/>
                <a:gdLst>
                  <a:gd name="connsiteX0" fmla="*/ 631362 w 1051329"/>
                  <a:gd name="connsiteY0" fmla="*/ 1934301 h 1934323"/>
                  <a:gd name="connsiteX1" fmla="*/ 1051263 w 1051329"/>
                  <a:gd name="connsiteY1" fmla="*/ 1934301 h 1934323"/>
                  <a:gd name="connsiteX2" fmla="*/ 374772 w 1051329"/>
                  <a:gd name="connsiteY2" fmla="*/ 14751 h 1934323"/>
                  <a:gd name="connsiteX3" fmla="*/ 346938 w 1051329"/>
                  <a:gd name="connsiteY3" fmla="*/ 1179 h 1934323"/>
                  <a:gd name="connsiteX4" fmla="*/ 346729 w 1051329"/>
                  <a:gd name="connsiteY4" fmla="*/ 1254 h 1934323"/>
                  <a:gd name="connsiteX5" fmla="*/ 14706 w 1051329"/>
                  <a:gd name="connsiteY5" fmla="*/ 119726 h 1934323"/>
                  <a:gd name="connsiteX6" fmla="*/ 1135 w 1051329"/>
                  <a:gd name="connsiteY6" fmla="*/ 147560 h 1934323"/>
                  <a:gd name="connsiteX7" fmla="*/ 1210 w 1051329"/>
                  <a:gd name="connsiteY7" fmla="*/ 147770 h 1934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51329" h="1934323">
                    <a:moveTo>
                      <a:pt x="631362" y="1934301"/>
                    </a:moveTo>
                    <a:lnTo>
                      <a:pt x="1051263" y="1934301"/>
                    </a:lnTo>
                    <a:lnTo>
                      <a:pt x="374772" y="14751"/>
                    </a:lnTo>
                    <a:cubicBezTo>
                      <a:pt x="370828" y="3324"/>
                      <a:pt x="358381" y="-2765"/>
                      <a:pt x="346938" y="1179"/>
                    </a:cubicBezTo>
                    <a:cubicBezTo>
                      <a:pt x="346864" y="1209"/>
                      <a:pt x="346803" y="1224"/>
                      <a:pt x="346729" y="1254"/>
                    </a:cubicBezTo>
                    <a:lnTo>
                      <a:pt x="14706" y="119726"/>
                    </a:lnTo>
                    <a:cubicBezTo>
                      <a:pt x="3279" y="123671"/>
                      <a:pt x="-2809" y="136118"/>
                      <a:pt x="1135" y="147560"/>
                    </a:cubicBezTo>
                    <a:cubicBezTo>
                      <a:pt x="1165" y="147635"/>
                      <a:pt x="1180" y="147695"/>
                      <a:pt x="1210" y="14777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3D850AD-14EB-C581-E14E-F92E12E66DA9}"/>
                  </a:ext>
                </a:extLst>
              </p:cNvPr>
              <p:cNvSpPr/>
              <p:nvPr/>
            </p:nvSpPr>
            <p:spPr>
              <a:xfrm>
                <a:off x="2660009" y="3446425"/>
                <a:ext cx="43280" cy="42535"/>
              </a:xfrm>
              <a:custGeom>
                <a:avLst/>
                <a:gdLst>
                  <a:gd name="connsiteX0" fmla="*/ 32078 w 32814"/>
                  <a:gd name="connsiteY0" fmla="*/ 11090 h 32249"/>
                  <a:gd name="connsiteX1" fmla="*/ 20876 w 32814"/>
                  <a:gd name="connsiteY1" fmla="*/ 31560 h 32249"/>
                  <a:gd name="connsiteX2" fmla="*/ 886 w 32814"/>
                  <a:gd name="connsiteY2" fmla="*/ 21738 h 32249"/>
                  <a:gd name="connsiteX3" fmla="*/ 10678 w 32814"/>
                  <a:gd name="connsiteY3" fmla="*/ 1028 h 32249"/>
                  <a:gd name="connsiteX4" fmla="*/ 11083 w 32814"/>
                  <a:gd name="connsiteY4" fmla="*/ 893 h 32249"/>
                  <a:gd name="connsiteX5" fmla="*/ 32078 w 32814"/>
                  <a:gd name="connsiteY5" fmla="*/ 11075 h 32249"/>
                  <a:gd name="connsiteX6" fmla="*/ 32078 w 32814"/>
                  <a:gd name="connsiteY6" fmla="*/ 11090 h 32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14" h="32249">
                    <a:moveTo>
                      <a:pt x="32078" y="11090"/>
                    </a:moveTo>
                    <a:cubicBezTo>
                      <a:pt x="34643" y="19833"/>
                      <a:pt x="29619" y="28996"/>
                      <a:pt x="20876" y="31560"/>
                    </a:cubicBezTo>
                    <a:cubicBezTo>
                      <a:pt x="12673" y="33960"/>
                      <a:pt x="4005" y="29701"/>
                      <a:pt x="886" y="21738"/>
                    </a:cubicBezTo>
                    <a:cubicBezTo>
                      <a:pt x="-2129" y="13310"/>
                      <a:pt x="2250" y="4042"/>
                      <a:pt x="10678" y="1028"/>
                    </a:cubicBezTo>
                    <a:cubicBezTo>
                      <a:pt x="10813" y="983"/>
                      <a:pt x="10948" y="937"/>
                      <a:pt x="11083" y="893"/>
                    </a:cubicBezTo>
                    <a:cubicBezTo>
                      <a:pt x="19691" y="-2092"/>
                      <a:pt x="29094" y="2467"/>
                      <a:pt x="32078" y="11075"/>
                    </a:cubicBezTo>
                    <a:cubicBezTo>
                      <a:pt x="32078" y="11075"/>
                      <a:pt x="32078" y="11090"/>
                      <a:pt x="32078" y="1109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9F04454-6083-E809-4349-EB92FC679914}"/>
                  </a:ext>
                </a:extLst>
              </p:cNvPr>
              <p:cNvSpPr/>
              <p:nvPr/>
            </p:nvSpPr>
            <p:spPr>
              <a:xfrm>
                <a:off x="2693541" y="3541512"/>
                <a:ext cx="43497" cy="43603"/>
              </a:xfrm>
              <a:custGeom>
                <a:avLst/>
                <a:gdLst>
                  <a:gd name="connsiteX0" fmla="*/ 31999 w 32978"/>
                  <a:gd name="connsiteY0" fmla="*/ 11129 h 33059"/>
                  <a:gd name="connsiteX1" fmla="*/ 21802 w 32978"/>
                  <a:gd name="connsiteY1" fmla="*/ 32125 h 33059"/>
                  <a:gd name="connsiteX2" fmla="*/ 807 w 32978"/>
                  <a:gd name="connsiteY2" fmla="*/ 21927 h 33059"/>
                  <a:gd name="connsiteX3" fmla="*/ 11004 w 32978"/>
                  <a:gd name="connsiteY3" fmla="*/ 932 h 33059"/>
                  <a:gd name="connsiteX4" fmla="*/ 31894 w 32978"/>
                  <a:gd name="connsiteY4" fmla="*/ 10830 h 33059"/>
                  <a:gd name="connsiteX5" fmla="*/ 31999 w 32978"/>
                  <a:gd name="connsiteY5" fmla="*/ 11129 h 33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78" h="33059">
                    <a:moveTo>
                      <a:pt x="31999" y="11129"/>
                    </a:moveTo>
                    <a:cubicBezTo>
                      <a:pt x="34984" y="19737"/>
                      <a:pt x="30410" y="29140"/>
                      <a:pt x="21802" y="32125"/>
                    </a:cubicBezTo>
                    <a:cubicBezTo>
                      <a:pt x="13194" y="35109"/>
                      <a:pt x="3791" y="30535"/>
                      <a:pt x="807" y="21927"/>
                    </a:cubicBezTo>
                    <a:cubicBezTo>
                      <a:pt x="-2087" y="13319"/>
                      <a:pt x="2441" y="3976"/>
                      <a:pt x="11004" y="932"/>
                    </a:cubicBezTo>
                    <a:cubicBezTo>
                      <a:pt x="19507" y="-2097"/>
                      <a:pt x="28865" y="2327"/>
                      <a:pt x="31894" y="10830"/>
                    </a:cubicBezTo>
                    <a:cubicBezTo>
                      <a:pt x="31924" y="10934"/>
                      <a:pt x="31969" y="11025"/>
                      <a:pt x="31999" y="1112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A625F46-895E-6476-B00E-D0A21E838DA0}"/>
                  </a:ext>
                </a:extLst>
              </p:cNvPr>
              <p:cNvSpPr/>
              <p:nvPr/>
            </p:nvSpPr>
            <p:spPr>
              <a:xfrm>
                <a:off x="2727114" y="3636707"/>
                <a:ext cx="43549" cy="43549"/>
              </a:xfrm>
              <a:custGeom>
                <a:avLst/>
                <a:gdLst>
                  <a:gd name="connsiteX0" fmla="*/ 32039 w 33018"/>
                  <a:gd name="connsiteY0" fmla="*/ 11088 h 33018"/>
                  <a:gd name="connsiteX1" fmla="*/ 21842 w 33018"/>
                  <a:gd name="connsiteY1" fmla="*/ 32084 h 33018"/>
                  <a:gd name="connsiteX2" fmla="*/ 846 w 33018"/>
                  <a:gd name="connsiteY2" fmla="*/ 21886 h 33018"/>
                  <a:gd name="connsiteX3" fmla="*/ 11044 w 33018"/>
                  <a:gd name="connsiteY3" fmla="*/ 891 h 33018"/>
                  <a:gd name="connsiteX4" fmla="*/ 32039 w 33018"/>
                  <a:gd name="connsiteY4" fmla="*/ 11088 h 33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18" h="33018">
                    <a:moveTo>
                      <a:pt x="32039" y="11088"/>
                    </a:moveTo>
                    <a:cubicBezTo>
                      <a:pt x="35023" y="19697"/>
                      <a:pt x="30449" y="29099"/>
                      <a:pt x="21842" y="32084"/>
                    </a:cubicBezTo>
                    <a:cubicBezTo>
                      <a:pt x="13234" y="35068"/>
                      <a:pt x="3831" y="30494"/>
                      <a:pt x="846" y="21886"/>
                    </a:cubicBezTo>
                    <a:cubicBezTo>
                      <a:pt x="-2138" y="13278"/>
                      <a:pt x="2436" y="3875"/>
                      <a:pt x="11044" y="891"/>
                    </a:cubicBezTo>
                    <a:cubicBezTo>
                      <a:pt x="19652" y="-2093"/>
                      <a:pt x="29055" y="2481"/>
                      <a:pt x="32039" y="1108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15AE64B-AF27-8A2C-02CD-42B60FFE8B88}"/>
                  </a:ext>
                </a:extLst>
              </p:cNvPr>
              <p:cNvSpPr/>
              <p:nvPr/>
            </p:nvSpPr>
            <p:spPr>
              <a:xfrm>
                <a:off x="2276898" y="3727266"/>
                <a:ext cx="331366" cy="525644"/>
              </a:xfrm>
              <a:custGeom>
                <a:avLst/>
                <a:gdLst>
                  <a:gd name="connsiteX0" fmla="*/ 249810 w 251233"/>
                  <a:gd name="connsiteY0" fmla="*/ 322739 h 398530"/>
                  <a:gd name="connsiteX1" fmla="*/ 220867 w 251233"/>
                  <a:gd name="connsiteY1" fmla="*/ 372678 h 398530"/>
                  <a:gd name="connsiteX2" fmla="*/ 129089 w 251233"/>
                  <a:gd name="connsiteY2" fmla="*/ 397122 h 398530"/>
                  <a:gd name="connsiteX3" fmla="*/ 79165 w 251233"/>
                  <a:gd name="connsiteY3" fmla="*/ 368224 h 398530"/>
                  <a:gd name="connsiteX4" fmla="*/ 79150 w 251233"/>
                  <a:gd name="connsiteY4" fmla="*/ 368179 h 398530"/>
                  <a:gd name="connsiteX5" fmla="*/ 1319 w 251233"/>
                  <a:gd name="connsiteY5" fmla="*/ 75597 h 398530"/>
                  <a:gd name="connsiteX6" fmla="*/ 30097 w 251233"/>
                  <a:gd name="connsiteY6" fmla="*/ 25854 h 398530"/>
                  <a:gd name="connsiteX7" fmla="*/ 30262 w 251233"/>
                  <a:gd name="connsiteY7" fmla="*/ 25809 h 398530"/>
                  <a:gd name="connsiteX8" fmla="*/ 122040 w 251233"/>
                  <a:gd name="connsiteY8" fmla="*/ 1365 h 398530"/>
                  <a:gd name="connsiteX9" fmla="*/ 171964 w 251233"/>
                  <a:gd name="connsiteY9" fmla="*/ 30263 h 398530"/>
                  <a:gd name="connsiteX10" fmla="*/ 171979 w 251233"/>
                  <a:gd name="connsiteY10" fmla="*/ 30308 h 398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1233" h="398530">
                    <a:moveTo>
                      <a:pt x="249810" y="322739"/>
                    </a:moveTo>
                    <a:cubicBezTo>
                      <a:pt x="255539" y="344515"/>
                      <a:pt x="242597" y="366814"/>
                      <a:pt x="220867" y="372678"/>
                    </a:cubicBezTo>
                    <a:lnTo>
                      <a:pt x="129089" y="397122"/>
                    </a:lnTo>
                    <a:cubicBezTo>
                      <a:pt x="107329" y="402926"/>
                      <a:pt x="84969" y="389984"/>
                      <a:pt x="79165" y="368224"/>
                    </a:cubicBezTo>
                    <a:cubicBezTo>
                      <a:pt x="79165" y="368209"/>
                      <a:pt x="79150" y="368194"/>
                      <a:pt x="79150" y="368179"/>
                    </a:cubicBezTo>
                    <a:lnTo>
                      <a:pt x="1319" y="75597"/>
                    </a:lnTo>
                    <a:cubicBezTo>
                      <a:pt x="-4470" y="53913"/>
                      <a:pt x="8412" y="31643"/>
                      <a:pt x="30097" y="25854"/>
                    </a:cubicBezTo>
                    <a:cubicBezTo>
                      <a:pt x="30157" y="25839"/>
                      <a:pt x="30202" y="25824"/>
                      <a:pt x="30262" y="25809"/>
                    </a:cubicBezTo>
                    <a:lnTo>
                      <a:pt x="122040" y="1365"/>
                    </a:lnTo>
                    <a:cubicBezTo>
                      <a:pt x="143800" y="-4439"/>
                      <a:pt x="166160" y="8503"/>
                      <a:pt x="171964" y="30263"/>
                    </a:cubicBezTo>
                    <a:cubicBezTo>
                      <a:pt x="171964" y="30278"/>
                      <a:pt x="171979" y="30293"/>
                      <a:pt x="171979" y="30308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DD08398-5744-4F5D-78B6-AE47B34348A2}"/>
                  </a:ext>
                </a:extLst>
              </p:cNvPr>
              <p:cNvSpPr/>
              <p:nvPr/>
            </p:nvSpPr>
            <p:spPr>
              <a:xfrm>
                <a:off x="2243436" y="3764816"/>
                <a:ext cx="481600" cy="764860"/>
              </a:xfrm>
              <a:custGeom>
                <a:avLst/>
                <a:gdLst>
                  <a:gd name="connsiteX0" fmla="*/ 363210 w 365137"/>
                  <a:gd name="connsiteY0" fmla="*/ 469879 h 579897"/>
                  <a:gd name="connsiteX1" fmla="*/ 321070 w 365137"/>
                  <a:gd name="connsiteY1" fmla="*/ 542462 h 579897"/>
                  <a:gd name="connsiteX2" fmla="*/ 187601 w 365137"/>
                  <a:gd name="connsiteY2" fmla="*/ 578004 h 579897"/>
                  <a:gd name="connsiteX3" fmla="*/ 115018 w 365137"/>
                  <a:gd name="connsiteY3" fmla="*/ 536014 h 579897"/>
                  <a:gd name="connsiteX4" fmla="*/ 1794 w 365137"/>
                  <a:gd name="connsiteY4" fmla="*/ 109964 h 579897"/>
                  <a:gd name="connsiteX5" fmla="*/ 43934 w 365137"/>
                  <a:gd name="connsiteY5" fmla="*/ 37381 h 579897"/>
                  <a:gd name="connsiteX6" fmla="*/ 177403 w 365137"/>
                  <a:gd name="connsiteY6" fmla="*/ 1839 h 579897"/>
                  <a:gd name="connsiteX7" fmla="*/ 249986 w 365137"/>
                  <a:gd name="connsiteY7" fmla="*/ 43979 h 579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5137" h="579897">
                    <a:moveTo>
                      <a:pt x="363210" y="469879"/>
                    </a:moveTo>
                    <a:cubicBezTo>
                      <a:pt x="371248" y="501507"/>
                      <a:pt x="352517" y="533764"/>
                      <a:pt x="321070" y="542462"/>
                    </a:cubicBezTo>
                    <a:lnTo>
                      <a:pt x="187601" y="578004"/>
                    </a:lnTo>
                    <a:cubicBezTo>
                      <a:pt x="156018" y="586057"/>
                      <a:pt x="123791" y="567401"/>
                      <a:pt x="115018" y="536014"/>
                    </a:cubicBezTo>
                    <a:lnTo>
                      <a:pt x="1794" y="109964"/>
                    </a:lnTo>
                    <a:cubicBezTo>
                      <a:pt x="-6244" y="78336"/>
                      <a:pt x="12487" y="46079"/>
                      <a:pt x="43934" y="37381"/>
                    </a:cubicBezTo>
                    <a:lnTo>
                      <a:pt x="177403" y="1839"/>
                    </a:lnTo>
                    <a:cubicBezTo>
                      <a:pt x="209031" y="-6199"/>
                      <a:pt x="241288" y="12532"/>
                      <a:pt x="249986" y="43979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672ADE3-33EA-5BCE-8383-954A9F33DE0D}"/>
                  </a:ext>
                </a:extLst>
              </p:cNvPr>
              <p:cNvSpPr/>
              <p:nvPr/>
            </p:nvSpPr>
            <p:spPr>
              <a:xfrm rot="20705999">
                <a:off x="2328535" y="3851452"/>
                <a:ext cx="223313" cy="258719"/>
              </a:xfrm>
              <a:custGeom>
                <a:avLst/>
                <a:gdLst>
                  <a:gd name="connsiteX0" fmla="*/ -66 w 169310"/>
                  <a:gd name="connsiteY0" fmla="*/ -22 h 196154"/>
                  <a:gd name="connsiteX1" fmla="*/ 169244 w 169310"/>
                  <a:gd name="connsiteY1" fmla="*/ -22 h 196154"/>
                  <a:gd name="connsiteX2" fmla="*/ 169244 w 169310"/>
                  <a:gd name="connsiteY2" fmla="*/ 196132 h 196154"/>
                  <a:gd name="connsiteX3" fmla="*/ -66 w 169310"/>
                  <a:gd name="connsiteY3" fmla="*/ 196132 h 196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310" h="196154">
                    <a:moveTo>
                      <a:pt x="-66" y="-22"/>
                    </a:moveTo>
                    <a:lnTo>
                      <a:pt x="169244" y="-22"/>
                    </a:lnTo>
                    <a:lnTo>
                      <a:pt x="169244" y="196132"/>
                    </a:lnTo>
                    <a:lnTo>
                      <a:pt x="-66" y="196132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C7BEF8B-4799-6546-E0F3-A99A7C8CE89A}"/>
                  </a:ext>
                </a:extLst>
              </p:cNvPr>
              <p:cNvSpPr/>
              <p:nvPr/>
            </p:nvSpPr>
            <p:spPr>
              <a:xfrm>
                <a:off x="2414775" y="4159694"/>
                <a:ext cx="197846" cy="197840"/>
              </a:xfrm>
              <a:custGeom>
                <a:avLst/>
                <a:gdLst>
                  <a:gd name="connsiteX0" fmla="*/ 147375 w 150002"/>
                  <a:gd name="connsiteY0" fmla="*/ 55620 h 149997"/>
                  <a:gd name="connsiteX1" fmla="*/ 94288 w 150002"/>
                  <a:gd name="connsiteY1" fmla="*/ 147414 h 149997"/>
                  <a:gd name="connsiteX2" fmla="*/ 2494 w 150002"/>
                  <a:gd name="connsiteY2" fmla="*/ 94341 h 149997"/>
                  <a:gd name="connsiteX3" fmla="*/ 55582 w 150002"/>
                  <a:gd name="connsiteY3" fmla="*/ 2533 h 149997"/>
                  <a:gd name="connsiteX4" fmla="*/ 55597 w 150002"/>
                  <a:gd name="connsiteY4" fmla="*/ 2533 h 149997"/>
                  <a:gd name="connsiteX5" fmla="*/ 147375 w 150002"/>
                  <a:gd name="connsiteY5" fmla="*/ 55620 h 149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002" h="149997">
                    <a:moveTo>
                      <a:pt x="147375" y="55620"/>
                    </a:moveTo>
                    <a:cubicBezTo>
                      <a:pt x="158068" y="95631"/>
                      <a:pt x="134298" y="136721"/>
                      <a:pt x="94288" y="147414"/>
                    </a:cubicBezTo>
                    <a:cubicBezTo>
                      <a:pt x="54292" y="158106"/>
                      <a:pt x="13187" y="134352"/>
                      <a:pt x="2494" y="94341"/>
                    </a:cubicBezTo>
                    <a:cubicBezTo>
                      <a:pt x="-8198" y="54330"/>
                      <a:pt x="15571" y="13225"/>
                      <a:pt x="55582" y="2533"/>
                    </a:cubicBezTo>
                    <a:cubicBezTo>
                      <a:pt x="55582" y="2533"/>
                      <a:pt x="55597" y="2533"/>
                      <a:pt x="55597" y="2533"/>
                    </a:cubicBezTo>
                    <a:cubicBezTo>
                      <a:pt x="95592" y="-8145"/>
                      <a:pt x="136683" y="15625"/>
                      <a:pt x="147375" y="556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FF267526-F75D-2E5D-8D70-9F4F8A5629D1}"/>
                  </a:ext>
                </a:extLst>
              </p:cNvPr>
              <p:cNvSpPr/>
              <p:nvPr/>
            </p:nvSpPr>
            <p:spPr>
              <a:xfrm>
                <a:off x="2488192" y="4158967"/>
                <a:ext cx="127028" cy="195169"/>
              </a:xfrm>
              <a:custGeom>
                <a:avLst/>
                <a:gdLst>
                  <a:gd name="connsiteX0" fmla="*/ -67 w 96309"/>
                  <a:gd name="connsiteY0" fmla="*/ 3084 h 147972"/>
                  <a:gd name="connsiteX1" fmla="*/ 38475 w 96309"/>
                  <a:gd name="connsiteY1" fmla="*/ 147950 h 147972"/>
                  <a:gd name="connsiteX2" fmla="*/ 94216 w 96309"/>
                  <a:gd name="connsiteY2" fmla="*/ 57746 h 147972"/>
                  <a:gd name="connsiteX3" fmla="*/ 4013 w 96309"/>
                  <a:gd name="connsiteY3" fmla="*/ 2004 h 147972"/>
                  <a:gd name="connsiteX4" fmla="*/ -67 w 96309"/>
                  <a:gd name="connsiteY4" fmla="*/ 3084 h 147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09" h="147972">
                    <a:moveTo>
                      <a:pt x="-67" y="3084"/>
                    </a:moveTo>
                    <a:lnTo>
                      <a:pt x="38475" y="147950"/>
                    </a:lnTo>
                    <a:cubicBezTo>
                      <a:pt x="78785" y="138442"/>
                      <a:pt x="103739" y="98057"/>
                      <a:pt x="94216" y="57746"/>
                    </a:cubicBezTo>
                    <a:cubicBezTo>
                      <a:pt x="84709" y="17436"/>
                      <a:pt x="44323" y="-7519"/>
                      <a:pt x="4013" y="2004"/>
                    </a:cubicBezTo>
                    <a:cubicBezTo>
                      <a:pt x="2648" y="2319"/>
                      <a:pt x="1283" y="2679"/>
                      <a:pt x="-67" y="3084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BB9B0A1-7A89-B4C8-FCCE-CBE06C3A73BA}"/>
                  </a:ext>
                </a:extLst>
              </p:cNvPr>
              <p:cNvSpPr/>
              <p:nvPr/>
            </p:nvSpPr>
            <p:spPr>
              <a:xfrm>
                <a:off x="2404839" y="4149526"/>
                <a:ext cx="217736" cy="217941"/>
              </a:xfrm>
              <a:custGeom>
                <a:avLst/>
                <a:gdLst>
                  <a:gd name="connsiteX0" fmla="*/ 160456 w 165082"/>
                  <a:gd name="connsiteY0" fmla="*/ 54631 h 165237"/>
                  <a:gd name="connsiteX1" fmla="*/ 68228 w 165082"/>
                  <a:gd name="connsiteY1" fmla="*/ 1244 h 165237"/>
                  <a:gd name="connsiteX2" fmla="*/ 68228 w 165082"/>
                  <a:gd name="connsiteY2" fmla="*/ 1244 h 165237"/>
                  <a:gd name="connsiteX3" fmla="*/ 61480 w 165082"/>
                  <a:gd name="connsiteY3" fmla="*/ 3043 h 165237"/>
                  <a:gd name="connsiteX4" fmla="*/ 54581 w 165082"/>
                  <a:gd name="connsiteY4" fmla="*/ 4843 h 165237"/>
                  <a:gd name="connsiteX5" fmla="*/ 54581 w 165082"/>
                  <a:gd name="connsiteY5" fmla="*/ 4843 h 165237"/>
                  <a:gd name="connsiteX6" fmla="*/ 1194 w 165082"/>
                  <a:gd name="connsiteY6" fmla="*/ 96921 h 165237"/>
                  <a:gd name="connsiteX7" fmla="*/ 1194 w 165082"/>
                  <a:gd name="connsiteY7" fmla="*/ 96921 h 165237"/>
                  <a:gd name="connsiteX8" fmla="*/ 2993 w 165082"/>
                  <a:gd name="connsiteY8" fmla="*/ 103670 h 165237"/>
                  <a:gd name="connsiteX9" fmla="*/ 4793 w 165082"/>
                  <a:gd name="connsiteY9" fmla="*/ 110568 h 165237"/>
                  <a:gd name="connsiteX10" fmla="*/ 4793 w 165082"/>
                  <a:gd name="connsiteY10" fmla="*/ 110568 h 165237"/>
                  <a:gd name="connsiteX11" fmla="*/ 96871 w 165082"/>
                  <a:gd name="connsiteY11" fmla="*/ 163956 h 165237"/>
                  <a:gd name="connsiteX12" fmla="*/ 96871 w 165082"/>
                  <a:gd name="connsiteY12" fmla="*/ 163956 h 165237"/>
                  <a:gd name="connsiteX13" fmla="*/ 103620 w 165082"/>
                  <a:gd name="connsiteY13" fmla="*/ 162156 h 165237"/>
                  <a:gd name="connsiteX14" fmla="*/ 110368 w 165082"/>
                  <a:gd name="connsiteY14" fmla="*/ 160356 h 165237"/>
                  <a:gd name="connsiteX15" fmla="*/ 110368 w 165082"/>
                  <a:gd name="connsiteY15" fmla="*/ 160356 h 165237"/>
                  <a:gd name="connsiteX16" fmla="*/ 163756 w 165082"/>
                  <a:gd name="connsiteY16" fmla="*/ 68278 h 165237"/>
                  <a:gd name="connsiteX17" fmla="*/ 163756 w 165082"/>
                  <a:gd name="connsiteY17" fmla="*/ 68278 h 165237"/>
                  <a:gd name="connsiteX18" fmla="*/ 161956 w 165082"/>
                  <a:gd name="connsiteY18" fmla="*/ 61530 h 165237"/>
                  <a:gd name="connsiteX19" fmla="*/ 160157 w 165082"/>
                  <a:gd name="connsiteY19" fmla="*/ 54631 h 165237"/>
                  <a:gd name="connsiteX20" fmla="*/ 146810 w 165082"/>
                  <a:gd name="connsiteY20" fmla="*/ 58230 h 165237"/>
                  <a:gd name="connsiteX21" fmla="*/ 87574 w 165082"/>
                  <a:gd name="connsiteY21" fmla="*/ 73977 h 165237"/>
                  <a:gd name="connsiteX22" fmla="*/ 71827 w 165082"/>
                  <a:gd name="connsiteY22" fmla="*/ 13991 h 165237"/>
                  <a:gd name="connsiteX23" fmla="*/ 146810 w 165082"/>
                  <a:gd name="connsiteY23" fmla="*/ 58230 h 165237"/>
                  <a:gd name="connsiteX24" fmla="*/ 58330 w 165082"/>
                  <a:gd name="connsiteY24" fmla="*/ 18340 h 165237"/>
                  <a:gd name="connsiteX25" fmla="*/ 74077 w 165082"/>
                  <a:gd name="connsiteY25" fmla="*/ 77576 h 165237"/>
                  <a:gd name="connsiteX26" fmla="*/ 14091 w 165082"/>
                  <a:gd name="connsiteY26" fmla="*/ 93322 h 165237"/>
                  <a:gd name="connsiteX27" fmla="*/ 58330 w 165082"/>
                  <a:gd name="connsiteY27" fmla="*/ 18340 h 165237"/>
                  <a:gd name="connsiteX28" fmla="*/ 18440 w 165082"/>
                  <a:gd name="connsiteY28" fmla="*/ 106969 h 165237"/>
                  <a:gd name="connsiteX29" fmla="*/ 77676 w 165082"/>
                  <a:gd name="connsiteY29" fmla="*/ 91223 h 165237"/>
                  <a:gd name="connsiteX30" fmla="*/ 93422 w 165082"/>
                  <a:gd name="connsiteY30" fmla="*/ 151209 h 165237"/>
                  <a:gd name="connsiteX31" fmla="*/ 18440 w 165082"/>
                  <a:gd name="connsiteY31" fmla="*/ 106969 h 165237"/>
                  <a:gd name="connsiteX32" fmla="*/ 107069 w 165082"/>
                  <a:gd name="connsiteY32" fmla="*/ 146860 h 165237"/>
                  <a:gd name="connsiteX33" fmla="*/ 92073 w 165082"/>
                  <a:gd name="connsiteY33" fmla="*/ 87624 h 165237"/>
                  <a:gd name="connsiteX34" fmla="*/ 151159 w 165082"/>
                  <a:gd name="connsiteY34" fmla="*/ 71877 h 165237"/>
                  <a:gd name="connsiteX35" fmla="*/ 107069 w 165082"/>
                  <a:gd name="connsiteY35" fmla="*/ 146860 h 165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65082" h="165237">
                    <a:moveTo>
                      <a:pt x="160456" y="54631"/>
                    </a:moveTo>
                    <a:cubicBezTo>
                      <a:pt x="146780" y="16780"/>
                      <a:pt x="107864" y="-5745"/>
                      <a:pt x="68228" y="1244"/>
                    </a:cubicBezTo>
                    <a:lnTo>
                      <a:pt x="68228" y="1244"/>
                    </a:lnTo>
                    <a:lnTo>
                      <a:pt x="61480" y="3043"/>
                    </a:lnTo>
                    <a:lnTo>
                      <a:pt x="54581" y="4843"/>
                    </a:lnTo>
                    <a:lnTo>
                      <a:pt x="54581" y="4843"/>
                    </a:lnTo>
                    <a:cubicBezTo>
                      <a:pt x="16760" y="18460"/>
                      <a:pt x="-5780" y="57331"/>
                      <a:pt x="1194" y="96921"/>
                    </a:cubicBezTo>
                    <a:lnTo>
                      <a:pt x="1194" y="96921"/>
                    </a:lnTo>
                    <a:lnTo>
                      <a:pt x="2993" y="103670"/>
                    </a:lnTo>
                    <a:lnTo>
                      <a:pt x="4793" y="110568"/>
                    </a:lnTo>
                    <a:lnTo>
                      <a:pt x="4793" y="110568"/>
                    </a:lnTo>
                    <a:cubicBezTo>
                      <a:pt x="18410" y="148389"/>
                      <a:pt x="57281" y="170929"/>
                      <a:pt x="96871" y="163956"/>
                    </a:cubicBezTo>
                    <a:lnTo>
                      <a:pt x="96871" y="163956"/>
                    </a:lnTo>
                    <a:lnTo>
                      <a:pt x="103620" y="162156"/>
                    </a:lnTo>
                    <a:lnTo>
                      <a:pt x="110368" y="160356"/>
                    </a:lnTo>
                    <a:lnTo>
                      <a:pt x="110368" y="160356"/>
                    </a:lnTo>
                    <a:cubicBezTo>
                      <a:pt x="148189" y="146740"/>
                      <a:pt x="170729" y="107869"/>
                      <a:pt x="163756" y="68278"/>
                    </a:cubicBezTo>
                    <a:lnTo>
                      <a:pt x="163756" y="68278"/>
                    </a:lnTo>
                    <a:lnTo>
                      <a:pt x="161956" y="61530"/>
                    </a:lnTo>
                    <a:lnTo>
                      <a:pt x="160157" y="54631"/>
                    </a:lnTo>
                    <a:close/>
                    <a:moveTo>
                      <a:pt x="146810" y="58230"/>
                    </a:moveTo>
                    <a:lnTo>
                      <a:pt x="87574" y="73977"/>
                    </a:lnTo>
                    <a:lnTo>
                      <a:pt x="71827" y="13991"/>
                    </a:lnTo>
                    <a:cubicBezTo>
                      <a:pt x="104160" y="9057"/>
                      <a:pt x="135502" y="27548"/>
                      <a:pt x="146810" y="58230"/>
                    </a:cubicBezTo>
                    <a:close/>
                    <a:moveTo>
                      <a:pt x="58330" y="18340"/>
                    </a:moveTo>
                    <a:lnTo>
                      <a:pt x="74077" y="77576"/>
                    </a:lnTo>
                    <a:lnTo>
                      <a:pt x="14091" y="93322"/>
                    </a:lnTo>
                    <a:cubicBezTo>
                      <a:pt x="9217" y="61005"/>
                      <a:pt x="27678" y="29692"/>
                      <a:pt x="58330" y="18340"/>
                    </a:cubicBezTo>
                    <a:close/>
                    <a:moveTo>
                      <a:pt x="18440" y="106969"/>
                    </a:moveTo>
                    <a:lnTo>
                      <a:pt x="77676" y="91223"/>
                    </a:lnTo>
                    <a:lnTo>
                      <a:pt x="93422" y="151209"/>
                    </a:lnTo>
                    <a:cubicBezTo>
                      <a:pt x="61105" y="156082"/>
                      <a:pt x="29792" y="137622"/>
                      <a:pt x="18440" y="106969"/>
                    </a:cubicBezTo>
                    <a:close/>
                    <a:moveTo>
                      <a:pt x="107069" y="146860"/>
                    </a:moveTo>
                    <a:lnTo>
                      <a:pt x="92073" y="87624"/>
                    </a:lnTo>
                    <a:lnTo>
                      <a:pt x="151159" y="71877"/>
                    </a:lnTo>
                    <a:cubicBezTo>
                      <a:pt x="156182" y="104180"/>
                      <a:pt x="137737" y="135537"/>
                      <a:pt x="107069" y="146860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C3F9DAE-F8F4-4C2D-2E3D-B4FE6B003160}"/>
                  </a:ext>
                </a:extLst>
              </p:cNvPr>
              <p:cNvSpPr/>
              <p:nvPr/>
            </p:nvSpPr>
            <p:spPr>
              <a:xfrm>
                <a:off x="2469190" y="4213106"/>
                <a:ext cx="57373" cy="92980"/>
              </a:xfrm>
              <a:custGeom>
                <a:avLst/>
                <a:gdLst>
                  <a:gd name="connsiteX0" fmla="*/ 13890 w 43499"/>
                  <a:gd name="connsiteY0" fmla="*/ 40019 h 70495"/>
                  <a:gd name="connsiteX1" fmla="*/ 28407 w 43499"/>
                  <a:gd name="connsiteY1" fmla="*/ 15094 h 70495"/>
                  <a:gd name="connsiteX2" fmla="*/ 28887 w 43499"/>
                  <a:gd name="connsiteY2" fmla="*/ 14974 h 70495"/>
                  <a:gd name="connsiteX3" fmla="*/ 24838 w 43499"/>
                  <a:gd name="connsiteY3" fmla="*/ -22 h 70495"/>
                  <a:gd name="connsiteX4" fmla="*/ 1743 w 43499"/>
                  <a:gd name="connsiteY4" fmla="*/ 45567 h 70495"/>
                  <a:gd name="connsiteX5" fmla="*/ 43433 w 43499"/>
                  <a:gd name="connsiteY5" fmla="*/ 69712 h 70495"/>
                  <a:gd name="connsiteX6" fmla="*/ 39534 w 43499"/>
                  <a:gd name="connsiteY6" fmla="*/ 54715 h 70495"/>
                  <a:gd name="connsiteX7" fmla="*/ 13995 w 43499"/>
                  <a:gd name="connsiteY7" fmla="*/ 40409 h 70495"/>
                  <a:gd name="connsiteX8" fmla="*/ 13890 w 43499"/>
                  <a:gd name="connsiteY8" fmla="*/ 40019 h 70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499" h="70495">
                    <a:moveTo>
                      <a:pt x="13890" y="40019"/>
                    </a:moveTo>
                    <a:cubicBezTo>
                      <a:pt x="11011" y="29131"/>
                      <a:pt x="17519" y="17974"/>
                      <a:pt x="28407" y="15094"/>
                    </a:cubicBezTo>
                    <a:cubicBezTo>
                      <a:pt x="28572" y="15050"/>
                      <a:pt x="28722" y="15019"/>
                      <a:pt x="28887" y="14974"/>
                    </a:cubicBezTo>
                    <a:lnTo>
                      <a:pt x="24838" y="-22"/>
                    </a:lnTo>
                    <a:cubicBezTo>
                      <a:pt x="5867" y="6187"/>
                      <a:pt x="-4481" y="26597"/>
                      <a:pt x="1743" y="45567"/>
                    </a:cubicBezTo>
                    <a:cubicBezTo>
                      <a:pt x="7457" y="63053"/>
                      <a:pt x="25422" y="73461"/>
                      <a:pt x="43433" y="69712"/>
                    </a:cubicBezTo>
                    <a:lnTo>
                      <a:pt x="39534" y="54715"/>
                    </a:lnTo>
                    <a:cubicBezTo>
                      <a:pt x="28527" y="57819"/>
                      <a:pt x="17099" y="51416"/>
                      <a:pt x="13995" y="40409"/>
                    </a:cubicBezTo>
                    <a:cubicBezTo>
                      <a:pt x="13965" y="40289"/>
                      <a:pt x="13920" y="40154"/>
                      <a:pt x="13890" y="40019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31D1031-9A33-93B9-06AB-C5514712C1B2}"/>
                  </a:ext>
                </a:extLst>
              </p:cNvPr>
              <p:cNvSpPr/>
              <p:nvPr/>
            </p:nvSpPr>
            <p:spPr>
              <a:xfrm>
                <a:off x="2486776" y="4233282"/>
                <a:ext cx="34249" cy="53316"/>
              </a:xfrm>
              <a:custGeom>
                <a:avLst/>
                <a:gdLst>
                  <a:gd name="connsiteX0" fmla="*/ 557 w 25967"/>
                  <a:gd name="connsiteY0" fmla="*/ 24722 h 40423"/>
                  <a:gd name="connsiteX1" fmla="*/ 25646 w 25967"/>
                  <a:gd name="connsiteY1" fmla="*/ 39779 h 40423"/>
                  <a:gd name="connsiteX2" fmla="*/ 25901 w 25967"/>
                  <a:gd name="connsiteY2" fmla="*/ 39719 h 40423"/>
                  <a:gd name="connsiteX3" fmla="*/ 15254 w 25967"/>
                  <a:gd name="connsiteY3" fmla="*/ -22 h 40423"/>
                  <a:gd name="connsiteX4" fmla="*/ 557 w 25967"/>
                  <a:gd name="connsiteY4" fmla="*/ 24722 h 40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967" h="40423">
                    <a:moveTo>
                      <a:pt x="557" y="24722"/>
                    </a:moveTo>
                    <a:cubicBezTo>
                      <a:pt x="3331" y="35804"/>
                      <a:pt x="14564" y="42553"/>
                      <a:pt x="25646" y="39779"/>
                    </a:cubicBezTo>
                    <a:cubicBezTo>
                      <a:pt x="25736" y="39764"/>
                      <a:pt x="25811" y="39734"/>
                      <a:pt x="25901" y="39719"/>
                    </a:cubicBezTo>
                    <a:lnTo>
                      <a:pt x="15254" y="-22"/>
                    </a:lnTo>
                    <a:cubicBezTo>
                      <a:pt x="4381" y="2767"/>
                      <a:pt x="-2187" y="13835"/>
                      <a:pt x="557" y="247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87DEE43-828F-B382-CA97-618CF1F63EE0}"/>
                  </a:ext>
                </a:extLst>
              </p:cNvPr>
              <p:cNvSpPr/>
              <p:nvPr/>
            </p:nvSpPr>
            <p:spPr>
              <a:xfrm>
                <a:off x="2500852" y="4210742"/>
                <a:ext cx="59783" cy="93548"/>
              </a:xfrm>
              <a:custGeom>
                <a:avLst/>
                <a:gdLst>
                  <a:gd name="connsiteX0" fmla="*/ 44023 w 45326"/>
                  <a:gd name="connsiteY0" fmla="*/ 26815 h 70926"/>
                  <a:gd name="connsiteX1" fmla="*/ -67 w 45326"/>
                  <a:gd name="connsiteY1" fmla="*/ 1171 h 70926"/>
                  <a:gd name="connsiteX2" fmla="*/ 3983 w 45326"/>
                  <a:gd name="connsiteY2" fmla="*/ 16167 h 70926"/>
                  <a:gd name="connsiteX3" fmla="*/ 29177 w 45326"/>
                  <a:gd name="connsiteY3" fmla="*/ 30714 h 70926"/>
                  <a:gd name="connsiteX4" fmla="*/ 14630 w 45326"/>
                  <a:gd name="connsiteY4" fmla="*/ 55908 h 70926"/>
                  <a:gd name="connsiteX5" fmla="*/ 18529 w 45326"/>
                  <a:gd name="connsiteY5" fmla="*/ 70904 h 70926"/>
                  <a:gd name="connsiteX6" fmla="*/ 44038 w 45326"/>
                  <a:gd name="connsiteY6" fmla="*/ 26860 h 70926"/>
                  <a:gd name="connsiteX7" fmla="*/ 44023 w 45326"/>
                  <a:gd name="connsiteY7" fmla="*/ 26815 h 70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326" h="70926">
                    <a:moveTo>
                      <a:pt x="44023" y="26815"/>
                    </a:moveTo>
                    <a:cubicBezTo>
                      <a:pt x="38894" y="7589"/>
                      <a:pt x="19189" y="-3883"/>
                      <a:pt x="-67" y="1171"/>
                    </a:cubicBezTo>
                    <a:lnTo>
                      <a:pt x="3983" y="16167"/>
                    </a:lnTo>
                    <a:cubicBezTo>
                      <a:pt x="14960" y="13228"/>
                      <a:pt x="26237" y="19736"/>
                      <a:pt x="29177" y="30714"/>
                    </a:cubicBezTo>
                    <a:cubicBezTo>
                      <a:pt x="32116" y="41691"/>
                      <a:pt x="25607" y="52969"/>
                      <a:pt x="14630" y="55908"/>
                    </a:cubicBezTo>
                    <a:lnTo>
                      <a:pt x="18529" y="70904"/>
                    </a:lnTo>
                    <a:cubicBezTo>
                      <a:pt x="37740" y="65790"/>
                      <a:pt x="49152" y="46055"/>
                      <a:pt x="44038" y="26860"/>
                    </a:cubicBezTo>
                    <a:cubicBezTo>
                      <a:pt x="44023" y="26845"/>
                      <a:pt x="44023" y="26830"/>
                      <a:pt x="44023" y="268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D98574A-7873-58FE-E10F-86975D8FBFDA}"/>
                  </a:ext>
                </a:extLst>
              </p:cNvPr>
              <p:cNvSpPr/>
              <p:nvPr/>
            </p:nvSpPr>
            <p:spPr>
              <a:xfrm>
                <a:off x="2506982" y="4230797"/>
                <a:ext cx="34024" cy="53318"/>
              </a:xfrm>
              <a:custGeom>
                <a:avLst/>
                <a:gdLst>
                  <a:gd name="connsiteX0" fmla="*/ 25128 w 25796"/>
                  <a:gd name="connsiteY0" fmla="*/ 15658 h 40424"/>
                  <a:gd name="connsiteX1" fmla="*/ 293 w 25796"/>
                  <a:gd name="connsiteY1" fmla="*/ 572 h 40424"/>
                  <a:gd name="connsiteX2" fmla="*/ -67 w 25796"/>
                  <a:gd name="connsiteY2" fmla="*/ 662 h 40424"/>
                  <a:gd name="connsiteX3" fmla="*/ 10581 w 25796"/>
                  <a:gd name="connsiteY3" fmla="*/ 40402 h 40424"/>
                  <a:gd name="connsiteX4" fmla="*/ 25128 w 25796"/>
                  <a:gd name="connsiteY4" fmla="*/ 15658 h 40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96" h="40424">
                    <a:moveTo>
                      <a:pt x="25128" y="15658"/>
                    </a:moveTo>
                    <a:cubicBezTo>
                      <a:pt x="22443" y="4636"/>
                      <a:pt x="11316" y="-2128"/>
                      <a:pt x="293" y="572"/>
                    </a:cubicBezTo>
                    <a:cubicBezTo>
                      <a:pt x="173" y="602"/>
                      <a:pt x="54" y="632"/>
                      <a:pt x="-67" y="662"/>
                    </a:cubicBezTo>
                    <a:lnTo>
                      <a:pt x="10581" y="40402"/>
                    </a:lnTo>
                    <a:cubicBezTo>
                      <a:pt x="21349" y="37463"/>
                      <a:pt x="27797" y="26486"/>
                      <a:pt x="25128" y="15658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EF6B2B1-DC19-543B-9110-F97806631095}"/>
                  </a:ext>
                </a:extLst>
              </p:cNvPr>
              <p:cNvSpPr/>
              <p:nvPr/>
            </p:nvSpPr>
            <p:spPr>
              <a:xfrm>
                <a:off x="2429198" y="4352645"/>
                <a:ext cx="254767" cy="135651"/>
              </a:xfrm>
              <a:custGeom>
                <a:avLst/>
                <a:gdLst>
                  <a:gd name="connsiteX0" fmla="*/ 161484 w 193158"/>
                  <a:gd name="connsiteY0" fmla="*/ 658 h 102847"/>
                  <a:gd name="connsiteX1" fmla="*/ 186228 w 193158"/>
                  <a:gd name="connsiteY1" fmla="*/ 15055 h 102847"/>
                  <a:gd name="connsiteX2" fmla="*/ 186378 w 193158"/>
                  <a:gd name="connsiteY2" fmla="*/ 15654 h 102847"/>
                  <a:gd name="connsiteX3" fmla="*/ 192377 w 193158"/>
                  <a:gd name="connsiteY3" fmla="*/ 38449 h 102847"/>
                  <a:gd name="connsiteX4" fmla="*/ 178280 w 193158"/>
                  <a:gd name="connsiteY4" fmla="*/ 63118 h 102847"/>
                  <a:gd name="connsiteX5" fmla="*/ 177381 w 193158"/>
                  <a:gd name="connsiteY5" fmla="*/ 63343 h 102847"/>
                  <a:gd name="connsiteX6" fmla="*/ 31615 w 193158"/>
                  <a:gd name="connsiteY6" fmla="*/ 102184 h 102847"/>
                  <a:gd name="connsiteX7" fmla="*/ 6796 w 193158"/>
                  <a:gd name="connsiteY7" fmla="*/ 87488 h 102847"/>
                  <a:gd name="connsiteX8" fmla="*/ 6721 w 193158"/>
                  <a:gd name="connsiteY8" fmla="*/ 87188 h 102847"/>
                  <a:gd name="connsiteX9" fmla="*/ 572 w 193158"/>
                  <a:gd name="connsiteY9" fmla="*/ 64243 h 102847"/>
                  <a:gd name="connsiteX10" fmla="*/ 15149 w 193158"/>
                  <a:gd name="connsiteY10" fmla="*/ 39604 h 102847"/>
                  <a:gd name="connsiteX11" fmla="*/ 15568 w 193158"/>
                  <a:gd name="connsiteY11" fmla="*/ 39499 h 102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3158" h="102847">
                    <a:moveTo>
                      <a:pt x="161484" y="658"/>
                    </a:moveTo>
                    <a:cubicBezTo>
                      <a:pt x="172297" y="-2206"/>
                      <a:pt x="183379" y="4242"/>
                      <a:pt x="186228" y="15055"/>
                    </a:cubicBezTo>
                    <a:cubicBezTo>
                      <a:pt x="186288" y="15250"/>
                      <a:pt x="186334" y="15460"/>
                      <a:pt x="186378" y="15654"/>
                    </a:cubicBezTo>
                    <a:lnTo>
                      <a:pt x="192377" y="38449"/>
                    </a:lnTo>
                    <a:cubicBezTo>
                      <a:pt x="195301" y="49157"/>
                      <a:pt x="188988" y="60209"/>
                      <a:pt x="178280" y="63118"/>
                    </a:cubicBezTo>
                    <a:cubicBezTo>
                      <a:pt x="177980" y="63208"/>
                      <a:pt x="177680" y="63283"/>
                      <a:pt x="177381" y="63343"/>
                    </a:cubicBezTo>
                    <a:lnTo>
                      <a:pt x="31615" y="102184"/>
                    </a:lnTo>
                    <a:cubicBezTo>
                      <a:pt x="20697" y="104974"/>
                      <a:pt x="9585" y="98405"/>
                      <a:pt x="6796" y="87488"/>
                    </a:cubicBezTo>
                    <a:cubicBezTo>
                      <a:pt x="6766" y="87383"/>
                      <a:pt x="6751" y="87293"/>
                      <a:pt x="6721" y="87188"/>
                    </a:cubicBezTo>
                    <a:lnTo>
                      <a:pt x="572" y="64243"/>
                    </a:lnTo>
                    <a:cubicBezTo>
                      <a:pt x="-2202" y="53416"/>
                      <a:pt x="4321" y="42378"/>
                      <a:pt x="15149" y="39604"/>
                    </a:cubicBezTo>
                    <a:cubicBezTo>
                      <a:pt x="15284" y="39559"/>
                      <a:pt x="15433" y="39529"/>
                      <a:pt x="15568" y="39499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13BAF3F-3446-4D0D-FA4E-B4D97D6453CA}"/>
                  </a:ext>
                </a:extLst>
              </p:cNvPr>
              <p:cNvSpPr/>
              <p:nvPr/>
            </p:nvSpPr>
            <p:spPr>
              <a:xfrm>
                <a:off x="2437879" y="4360548"/>
                <a:ext cx="238137" cy="119049"/>
              </a:xfrm>
              <a:custGeom>
                <a:avLst/>
                <a:gdLst>
                  <a:gd name="connsiteX0" fmla="*/ 10485 w 180549"/>
                  <a:gd name="connsiteY0" fmla="*/ 39206 h 90260"/>
                  <a:gd name="connsiteX1" fmla="*/ 288 w 180549"/>
                  <a:gd name="connsiteY1" fmla="*/ 56752 h 90260"/>
                  <a:gd name="connsiteX2" fmla="*/ 6436 w 180549"/>
                  <a:gd name="connsiteY2" fmla="*/ 79546 h 90260"/>
                  <a:gd name="connsiteX3" fmla="*/ 23982 w 180549"/>
                  <a:gd name="connsiteY3" fmla="*/ 89894 h 90260"/>
                  <a:gd name="connsiteX4" fmla="*/ 169898 w 180549"/>
                  <a:gd name="connsiteY4" fmla="*/ 51053 h 90260"/>
                  <a:gd name="connsiteX5" fmla="*/ 180096 w 180549"/>
                  <a:gd name="connsiteY5" fmla="*/ 33357 h 90260"/>
                  <a:gd name="connsiteX6" fmla="*/ 174097 w 180549"/>
                  <a:gd name="connsiteY6" fmla="*/ 10563 h 90260"/>
                  <a:gd name="connsiteX7" fmla="*/ 156401 w 180549"/>
                  <a:gd name="connsiteY7" fmla="*/ 365 h 9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549" h="90260">
                    <a:moveTo>
                      <a:pt x="10485" y="39206"/>
                    </a:moveTo>
                    <a:cubicBezTo>
                      <a:pt x="3047" y="41515"/>
                      <a:pt x="-1392" y="49149"/>
                      <a:pt x="288" y="56752"/>
                    </a:cubicBezTo>
                    <a:lnTo>
                      <a:pt x="6436" y="79546"/>
                    </a:lnTo>
                    <a:cubicBezTo>
                      <a:pt x="8686" y="87045"/>
                      <a:pt x="16334" y="91559"/>
                      <a:pt x="23982" y="89894"/>
                    </a:cubicBezTo>
                    <a:lnTo>
                      <a:pt x="169898" y="51053"/>
                    </a:lnTo>
                    <a:cubicBezTo>
                      <a:pt x="177411" y="48744"/>
                      <a:pt x="181865" y="41020"/>
                      <a:pt x="180096" y="33357"/>
                    </a:cubicBezTo>
                    <a:lnTo>
                      <a:pt x="174097" y="10563"/>
                    </a:lnTo>
                    <a:cubicBezTo>
                      <a:pt x="171788" y="3049"/>
                      <a:pt x="164064" y="-1405"/>
                      <a:pt x="156401" y="3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3AA2C60-4FB5-96C1-62EB-292E098735BA}"/>
                  </a:ext>
                </a:extLst>
              </p:cNvPr>
              <p:cNvSpPr/>
              <p:nvPr/>
            </p:nvSpPr>
            <p:spPr>
              <a:xfrm>
                <a:off x="2452128" y="4423145"/>
                <a:ext cx="39570" cy="39566"/>
              </a:xfrm>
              <a:custGeom>
                <a:avLst/>
                <a:gdLst>
                  <a:gd name="connsiteX0" fmla="*/ 29376 w 30001"/>
                  <a:gd name="connsiteY0" fmla="*/ 10942 h 29998"/>
                  <a:gd name="connsiteX1" fmla="*/ 18968 w 30001"/>
                  <a:gd name="connsiteY1" fmla="*/ 29418 h 29998"/>
                  <a:gd name="connsiteX2" fmla="*/ 493 w 30001"/>
                  <a:gd name="connsiteY2" fmla="*/ 19010 h 29998"/>
                  <a:gd name="connsiteX3" fmla="*/ 10900 w 30001"/>
                  <a:gd name="connsiteY3" fmla="*/ 534 h 29998"/>
                  <a:gd name="connsiteX4" fmla="*/ 11230 w 30001"/>
                  <a:gd name="connsiteY4" fmla="*/ 445 h 29998"/>
                  <a:gd name="connsiteX5" fmla="*/ 29376 w 30001"/>
                  <a:gd name="connsiteY5" fmla="*/ 10942 h 29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001" h="29998">
                    <a:moveTo>
                      <a:pt x="29376" y="10942"/>
                    </a:moveTo>
                    <a:cubicBezTo>
                      <a:pt x="31610" y="18920"/>
                      <a:pt x="26946" y="27198"/>
                      <a:pt x="18968" y="29418"/>
                    </a:cubicBezTo>
                    <a:cubicBezTo>
                      <a:pt x="10990" y="31652"/>
                      <a:pt x="2712" y="26988"/>
                      <a:pt x="493" y="19010"/>
                    </a:cubicBezTo>
                    <a:cubicBezTo>
                      <a:pt x="-1742" y="11032"/>
                      <a:pt x="2922" y="2769"/>
                      <a:pt x="10900" y="534"/>
                    </a:cubicBezTo>
                    <a:cubicBezTo>
                      <a:pt x="11005" y="504"/>
                      <a:pt x="11125" y="475"/>
                      <a:pt x="11230" y="445"/>
                    </a:cubicBezTo>
                    <a:cubicBezTo>
                      <a:pt x="19133" y="-1565"/>
                      <a:pt x="27186" y="3099"/>
                      <a:pt x="29376" y="10942"/>
                    </a:cubicBez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59AD65C-C683-9E35-F6C2-8AE6E2D372E0}"/>
                  </a:ext>
                </a:extLst>
              </p:cNvPr>
              <p:cNvSpPr/>
              <p:nvPr/>
            </p:nvSpPr>
            <p:spPr>
              <a:xfrm>
                <a:off x="2505203" y="4413476"/>
                <a:ext cx="42130" cy="37779"/>
              </a:xfrm>
              <a:custGeom>
                <a:avLst/>
                <a:gdLst>
                  <a:gd name="connsiteX0" fmla="*/ 0 w 31942"/>
                  <a:gd name="connsiteY0" fmla="*/ 0 h 28643"/>
                  <a:gd name="connsiteX1" fmla="*/ 7648 w 31942"/>
                  <a:gd name="connsiteY1" fmla="*/ 28643 h 28643"/>
                  <a:gd name="connsiteX2" fmla="*/ 31942 w 31942"/>
                  <a:gd name="connsiteY2" fmla="*/ 6898 h 28643"/>
                  <a:gd name="connsiteX3" fmla="*/ 0 w 31942"/>
                  <a:gd name="connsiteY3" fmla="*/ 0 h 28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942" h="28643">
                    <a:moveTo>
                      <a:pt x="0" y="0"/>
                    </a:moveTo>
                    <a:lnTo>
                      <a:pt x="7648" y="28643"/>
                    </a:lnTo>
                    <a:lnTo>
                      <a:pt x="31942" y="68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98F6D58E-60C6-D032-9EDA-A0BA113F9403}"/>
                  </a:ext>
                </a:extLst>
              </p:cNvPr>
              <p:cNvSpPr/>
              <p:nvPr/>
            </p:nvSpPr>
            <p:spPr>
              <a:xfrm rot="20705401">
                <a:off x="2566156" y="4392622"/>
                <a:ext cx="39164" cy="39164"/>
              </a:xfrm>
              <a:custGeom>
                <a:avLst/>
                <a:gdLst>
                  <a:gd name="connsiteX0" fmla="*/ -67 w 29693"/>
                  <a:gd name="connsiteY0" fmla="*/ -22 h 29693"/>
                  <a:gd name="connsiteX1" fmla="*/ 29626 w 29693"/>
                  <a:gd name="connsiteY1" fmla="*/ -22 h 29693"/>
                  <a:gd name="connsiteX2" fmla="*/ 29626 w 29693"/>
                  <a:gd name="connsiteY2" fmla="*/ 29671 h 29693"/>
                  <a:gd name="connsiteX3" fmla="*/ -67 w 29693"/>
                  <a:gd name="connsiteY3" fmla="*/ 29671 h 2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693" h="29693">
                    <a:moveTo>
                      <a:pt x="-67" y="-22"/>
                    </a:moveTo>
                    <a:lnTo>
                      <a:pt x="29626" y="-22"/>
                    </a:lnTo>
                    <a:lnTo>
                      <a:pt x="29626" y="29671"/>
                    </a:lnTo>
                    <a:lnTo>
                      <a:pt x="-67" y="29671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4654E361-4ADD-6B99-A130-BF4408526AC4}"/>
                  </a:ext>
                </a:extLst>
              </p:cNvPr>
              <p:cNvSpPr/>
              <p:nvPr/>
            </p:nvSpPr>
            <p:spPr>
              <a:xfrm rot="20716201">
                <a:off x="2623939" y="4381122"/>
                <a:ext cx="9692" cy="39164"/>
              </a:xfrm>
              <a:custGeom>
                <a:avLst/>
                <a:gdLst>
                  <a:gd name="connsiteX0" fmla="*/ -67 w 7348"/>
                  <a:gd name="connsiteY0" fmla="*/ -22 h 29693"/>
                  <a:gd name="connsiteX1" fmla="*/ 7282 w 7348"/>
                  <a:gd name="connsiteY1" fmla="*/ -22 h 29693"/>
                  <a:gd name="connsiteX2" fmla="*/ 7282 w 7348"/>
                  <a:gd name="connsiteY2" fmla="*/ 29671 h 29693"/>
                  <a:gd name="connsiteX3" fmla="*/ -67 w 7348"/>
                  <a:gd name="connsiteY3" fmla="*/ 29671 h 2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48" h="29693">
                    <a:moveTo>
                      <a:pt x="-67" y="-22"/>
                    </a:moveTo>
                    <a:lnTo>
                      <a:pt x="7282" y="-22"/>
                    </a:lnTo>
                    <a:lnTo>
                      <a:pt x="7282" y="29671"/>
                    </a:lnTo>
                    <a:lnTo>
                      <a:pt x="-67" y="29671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619F2D1-FEA5-36C1-A86A-C957B8658564}"/>
                  </a:ext>
                </a:extLst>
              </p:cNvPr>
              <p:cNvSpPr/>
              <p:nvPr/>
            </p:nvSpPr>
            <p:spPr>
              <a:xfrm rot="20703000">
                <a:off x="2650920" y="4374463"/>
                <a:ext cx="9692" cy="39164"/>
              </a:xfrm>
              <a:custGeom>
                <a:avLst/>
                <a:gdLst>
                  <a:gd name="connsiteX0" fmla="*/ -67 w 7348"/>
                  <a:gd name="connsiteY0" fmla="*/ -22 h 29693"/>
                  <a:gd name="connsiteX1" fmla="*/ 7282 w 7348"/>
                  <a:gd name="connsiteY1" fmla="*/ -22 h 29693"/>
                  <a:gd name="connsiteX2" fmla="*/ 7282 w 7348"/>
                  <a:gd name="connsiteY2" fmla="*/ 29671 h 29693"/>
                  <a:gd name="connsiteX3" fmla="*/ -67 w 7348"/>
                  <a:gd name="connsiteY3" fmla="*/ 29671 h 2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48" h="29693">
                    <a:moveTo>
                      <a:pt x="-67" y="-22"/>
                    </a:moveTo>
                    <a:lnTo>
                      <a:pt x="7282" y="-22"/>
                    </a:lnTo>
                    <a:lnTo>
                      <a:pt x="7282" y="29671"/>
                    </a:lnTo>
                    <a:lnTo>
                      <a:pt x="-67" y="29671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A214D24-77D4-F40F-B214-F503D825664D}"/>
                  </a:ext>
                </a:extLst>
              </p:cNvPr>
              <p:cNvSpPr/>
              <p:nvPr/>
            </p:nvSpPr>
            <p:spPr>
              <a:xfrm>
                <a:off x="2222788" y="4073579"/>
                <a:ext cx="885696" cy="920175"/>
              </a:xfrm>
              <a:custGeom>
                <a:avLst/>
                <a:gdLst>
                  <a:gd name="connsiteX0" fmla="*/ 52841 w 671512"/>
                  <a:gd name="connsiteY0" fmla="*/ 441836 h 697653"/>
                  <a:gd name="connsiteX1" fmla="*/ -67 w 671512"/>
                  <a:gd name="connsiteY1" fmla="*/ 388868 h 697653"/>
                  <a:gd name="connsiteX2" fmla="*/ 52901 w 671512"/>
                  <a:gd name="connsiteY2" fmla="*/ 335960 h 697653"/>
                  <a:gd name="connsiteX3" fmla="*/ 62589 w 671512"/>
                  <a:gd name="connsiteY3" fmla="*/ 336860 h 697653"/>
                  <a:gd name="connsiteX4" fmla="*/ 70987 w 671512"/>
                  <a:gd name="connsiteY4" fmla="*/ 337610 h 697653"/>
                  <a:gd name="connsiteX5" fmla="*/ 72442 w 671512"/>
                  <a:gd name="connsiteY5" fmla="*/ 336755 h 697653"/>
                  <a:gd name="connsiteX6" fmla="*/ 72486 w 671512"/>
                  <a:gd name="connsiteY6" fmla="*/ 336410 h 697653"/>
                  <a:gd name="connsiteX7" fmla="*/ 71632 w 671512"/>
                  <a:gd name="connsiteY7" fmla="*/ 334956 h 697653"/>
                  <a:gd name="connsiteX8" fmla="*/ 71287 w 671512"/>
                  <a:gd name="connsiteY8" fmla="*/ 334911 h 697653"/>
                  <a:gd name="connsiteX9" fmla="*/ 28967 w 671512"/>
                  <a:gd name="connsiteY9" fmla="*/ 273155 h 697653"/>
                  <a:gd name="connsiteX10" fmla="*/ 81334 w 671512"/>
                  <a:gd name="connsiteY10" fmla="*/ 229935 h 697653"/>
                  <a:gd name="connsiteX11" fmla="*/ 342423 w 671512"/>
                  <a:gd name="connsiteY11" fmla="*/ 254829 h 697653"/>
                  <a:gd name="connsiteX12" fmla="*/ 343473 w 671512"/>
                  <a:gd name="connsiteY12" fmla="*/ 254829 h 697653"/>
                  <a:gd name="connsiteX13" fmla="*/ 343473 w 671512"/>
                  <a:gd name="connsiteY13" fmla="*/ 253780 h 697653"/>
                  <a:gd name="connsiteX14" fmla="*/ 327427 w 671512"/>
                  <a:gd name="connsiteY14" fmla="*/ 158402 h 697653"/>
                  <a:gd name="connsiteX15" fmla="*/ 317979 w 671512"/>
                  <a:gd name="connsiteY15" fmla="*/ 72022 h 697653"/>
                  <a:gd name="connsiteX16" fmla="*/ 401959 w 671512"/>
                  <a:gd name="connsiteY16" fmla="*/ 219 h 697653"/>
                  <a:gd name="connsiteX17" fmla="*/ 404808 w 671512"/>
                  <a:gd name="connsiteY17" fmla="*/ 489 h 697653"/>
                  <a:gd name="connsiteX18" fmla="*/ 422654 w 671512"/>
                  <a:gd name="connsiteY18" fmla="*/ 8287 h 697653"/>
                  <a:gd name="connsiteX19" fmla="*/ 426403 w 671512"/>
                  <a:gd name="connsiteY19" fmla="*/ 49527 h 697653"/>
                  <a:gd name="connsiteX20" fmla="*/ 426403 w 671512"/>
                  <a:gd name="connsiteY20" fmla="*/ 55526 h 697653"/>
                  <a:gd name="connsiteX21" fmla="*/ 479041 w 671512"/>
                  <a:gd name="connsiteY21" fmla="*/ 206841 h 697653"/>
                  <a:gd name="connsiteX22" fmla="*/ 671446 w 671512"/>
                  <a:gd name="connsiteY22" fmla="*/ 547711 h 697653"/>
                  <a:gd name="connsiteX23" fmla="*/ 495687 w 671512"/>
                  <a:gd name="connsiteY23" fmla="*/ 648637 h 697653"/>
                  <a:gd name="connsiteX24" fmla="*/ 494067 w 671512"/>
                  <a:gd name="connsiteY24" fmla="*/ 649642 h 697653"/>
                  <a:gd name="connsiteX25" fmla="*/ 494038 w 671512"/>
                  <a:gd name="connsiteY25" fmla="*/ 649837 h 697653"/>
                  <a:gd name="connsiteX26" fmla="*/ 436781 w 671512"/>
                  <a:gd name="connsiteY26" fmla="*/ 697406 h 697653"/>
                  <a:gd name="connsiteX27" fmla="*/ 436451 w 671512"/>
                  <a:gd name="connsiteY27" fmla="*/ 697376 h 697653"/>
                  <a:gd name="connsiteX28" fmla="*/ 121525 w 671512"/>
                  <a:gd name="connsiteY28" fmla="*/ 667383 h 697653"/>
                  <a:gd name="connsiteX29" fmla="*/ 73986 w 671512"/>
                  <a:gd name="connsiteY29" fmla="*/ 609646 h 697653"/>
                  <a:gd name="connsiteX30" fmla="*/ 121075 w 671512"/>
                  <a:gd name="connsiteY30" fmla="*/ 561957 h 697653"/>
                  <a:gd name="connsiteX31" fmla="*/ 125124 w 671512"/>
                  <a:gd name="connsiteY31" fmla="*/ 562107 h 697653"/>
                  <a:gd name="connsiteX32" fmla="*/ 126624 w 671512"/>
                  <a:gd name="connsiteY32" fmla="*/ 560758 h 697653"/>
                  <a:gd name="connsiteX33" fmla="*/ 125439 w 671512"/>
                  <a:gd name="connsiteY33" fmla="*/ 559258 h 697653"/>
                  <a:gd name="connsiteX34" fmla="*/ 125424 w 671512"/>
                  <a:gd name="connsiteY34" fmla="*/ 559258 h 697653"/>
                  <a:gd name="connsiteX35" fmla="*/ 87483 w 671512"/>
                  <a:gd name="connsiteY35" fmla="*/ 555059 h 697653"/>
                  <a:gd name="connsiteX36" fmla="*/ 39629 w 671512"/>
                  <a:gd name="connsiteY36" fmla="*/ 497488 h 697653"/>
                  <a:gd name="connsiteX37" fmla="*/ 39644 w 671512"/>
                  <a:gd name="connsiteY37" fmla="*/ 497323 h 697653"/>
                  <a:gd name="connsiteX38" fmla="*/ 89582 w 671512"/>
                  <a:gd name="connsiteY38" fmla="*/ 449634 h 697653"/>
                  <a:gd name="connsiteX39" fmla="*/ 90932 w 671512"/>
                  <a:gd name="connsiteY39" fmla="*/ 448284 h 697653"/>
                  <a:gd name="connsiteX40" fmla="*/ 89582 w 671512"/>
                  <a:gd name="connsiteY40" fmla="*/ 446934 h 697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71512" h="697653">
                    <a:moveTo>
                      <a:pt x="52841" y="441836"/>
                    </a:moveTo>
                    <a:cubicBezTo>
                      <a:pt x="23598" y="441820"/>
                      <a:pt x="-81" y="418111"/>
                      <a:pt x="-67" y="388868"/>
                    </a:cubicBezTo>
                    <a:cubicBezTo>
                      <a:pt x="-51" y="359640"/>
                      <a:pt x="23658" y="335945"/>
                      <a:pt x="52901" y="335960"/>
                    </a:cubicBezTo>
                    <a:cubicBezTo>
                      <a:pt x="56155" y="335960"/>
                      <a:pt x="59394" y="336260"/>
                      <a:pt x="62589" y="336860"/>
                    </a:cubicBezTo>
                    <a:lnTo>
                      <a:pt x="70987" y="337610"/>
                    </a:lnTo>
                    <a:cubicBezTo>
                      <a:pt x="71632" y="337775"/>
                      <a:pt x="72277" y="337385"/>
                      <a:pt x="72442" y="336755"/>
                    </a:cubicBezTo>
                    <a:cubicBezTo>
                      <a:pt x="72472" y="336635"/>
                      <a:pt x="72486" y="336530"/>
                      <a:pt x="72486" y="336410"/>
                    </a:cubicBezTo>
                    <a:cubicBezTo>
                      <a:pt x="72651" y="335765"/>
                      <a:pt x="72261" y="335120"/>
                      <a:pt x="71632" y="334956"/>
                    </a:cubicBezTo>
                    <a:cubicBezTo>
                      <a:pt x="71512" y="334925"/>
                      <a:pt x="71407" y="334911"/>
                      <a:pt x="71287" y="334911"/>
                    </a:cubicBezTo>
                    <a:cubicBezTo>
                      <a:pt x="42553" y="329542"/>
                      <a:pt x="23598" y="301903"/>
                      <a:pt x="28967" y="273155"/>
                    </a:cubicBezTo>
                    <a:cubicBezTo>
                      <a:pt x="33661" y="247976"/>
                      <a:pt x="55720" y="229770"/>
                      <a:pt x="81334" y="229935"/>
                    </a:cubicBezTo>
                    <a:lnTo>
                      <a:pt x="342423" y="254829"/>
                    </a:lnTo>
                    <a:cubicBezTo>
                      <a:pt x="342768" y="254949"/>
                      <a:pt x="343128" y="254949"/>
                      <a:pt x="343473" y="254829"/>
                    </a:cubicBezTo>
                    <a:cubicBezTo>
                      <a:pt x="343608" y="254499"/>
                      <a:pt x="343608" y="254110"/>
                      <a:pt x="343473" y="253780"/>
                    </a:cubicBezTo>
                    <a:cubicBezTo>
                      <a:pt x="340908" y="221582"/>
                      <a:pt x="335540" y="189670"/>
                      <a:pt x="327427" y="158402"/>
                    </a:cubicBezTo>
                    <a:cubicBezTo>
                      <a:pt x="319164" y="130404"/>
                      <a:pt x="315954" y="101145"/>
                      <a:pt x="317979" y="72022"/>
                    </a:cubicBezTo>
                    <a:cubicBezTo>
                      <a:pt x="321338" y="28997"/>
                      <a:pt x="358934" y="-3140"/>
                      <a:pt x="401959" y="219"/>
                    </a:cubicBezTo>
                    <a:cubicBezTo>
                      <a:pt x="402904" y="294"/>
                      <a:pt x="403864" y="384"/>
                      <a:pt x="404808" y="489"/>
                    </a:cubicBezTo>
                    <a:cubicBezTo>
                      <a:pt x="411602" y="429"/>
                      <a:pt x="418080" y="3263"/>
                      <a:pt x="422654" y="8287"/>
                    </a:cubicBezTo>
                    <a:cubicBezTo>
                      <a:pt x="429103" y="15935"/>
                      <a:pt x="428653" y="27333"/>
                      <a:pt x="426403" y="49527"/>
                    </a:cubicBezTo>
                    <a:lnTo>
                      <a:pt x="426403" y="55526"/>
                    </a:lnTo>
                    <a:cubicBezTo>
                      <a:pt x="422354" y="98716"/>
                      <a:pt x="451148" y="153753"/>
                      <a:pt x="479041" y="206841"/>
                    </a:cubicBezTo>
                    <a:cubicBezTo>
                      <a:pt x="500486" y="247781"/>
                      <a:pt x="671446" y="547711"/>
                      <a:pt x="671446" y="547711"/>
                    </a:cubicBezTo>
                    <a:lnTo>
                      <a:pt x="495687" y="648637"/>
                    </a:lnTo>
                    <a:cubicBezTo>
                      <a:pt x="494967" y="648472"/>
                      <a:pt x="494232" y="648922"/>
                      <a:pt x="494067" y="649642"/>
                    </a:cubicBezTo>
                    <a:cubicBezTo>
                      <a:pt x="494053" y="649717"/>
                      <a:pt x="494038" y="649777"/>
                      <a:pt x="494038" y="649837"/>
                    </a:cubicBezTo>
                    <a:cubicBezTo>
                      <a:pt x="491368" y="678780"/>
                      <a:pt x="465724" y="700075"/>
                      <a:pt x="436781" y="697406"/>
                    </a:cubicBezTo>
                    <a:cubicBezTo>
                      <a:pt x="436676" y="697391"/>
                      <a:pt x="436556" y="697391"/>
                      <a:pt x="436451" y="697376"/>
                    </a:cubicBezTo>
                    <a:lnTo>
                      <a:pt x="121525" y="667383"/>
                    </a:lnTo>
                    <a:cubicBezTo>
                      <a:pt x="92462" y="664533"/>
                      <a:pt x="71197" y="638709"/>
                      <a:pt x="73986" y="609646"/>
                    </a:cubicBezTo>
                    <a:cubicBezTo>
                      <a:pt x="73821" y="583477"/>
                      <a:pt x="94906" y="562122"/>
                      <a:pt x="121075" y="561957"/>
                    </a:cubicBezTo>
                    <a:cubicBezTo>
                      <a:pt x="122425" y="561957"/>
                      <a:pt x="123774" y="562002"/>
                      <a:pt x="125124" y="562107"/>
                    </a:cubicBezTo>
                    <a:cubicBezTo>
                      <a:pt x="125904" y="562107"/>
                      <a:pt x="126549" y="561522"/>
                      <a:pt x="126624" y="560758"/>
                    </a:cubicBezTo>
                    <a:cubicBezTo>
                      <a:pt x="126714" y="560023"/>
                      <a:pt x="126174" y="559348"/>
                      <a:pt x="125439" y="559258"/>
                    </a:cubicBezTo>
                    <a:cubicBezTo>
                      <a:pt x="125439" y="559258"/>
                      <a:pt x="125424" y="559258"/>
                      <a:pt x="125424" y="559258"/>
                    </a:cubicBezTo>
                    <a:lnTo>
                      <a:pt x="87483" y="555059"/>
                    </a:lnTo>
                    <a:cubicBezTo>
                      <a:pt x="58375" y="552374"/>
                      <a:pt x="36945" y="526596"/>
                      <a:pt x="39629" y="497488"/>
                    </a:cubicBezTo>
                    <a:cubicBezTo>
                      <a:pt x="39629" y="497428"/>
                      <a:pt x="39644" y="497382"/>
                      <a:pt x="39644" y="497323"/>
                    </a:cubicBezTo>
                    <a:cubicBezTo>
                      <a:pt x="42644" y="465830"/>
                      <a:pt x="62289" y="447084"/>
                      <a:pt x="89582" y="449634"/>
                    </a:cubicBezTo>
                    <a:cubicBezTo>
                      <a:pt x="90332" y="449634"/>
                      <a:pt x="90932" y="449034"/>
                      <a:pt x="90932" y="448284"/>
                    </a:cubicBezTo>
                    <a:cubicBezTo>
                      <a:pt x="90932" y="447534"/>
                      <a:pt x="90332" y="446934"/>
                      <a:pt x="89582" y="446934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573F399E-ADDF-E135-BEF5-0594474DF03A}"/>
                  </a:ext>
                </a:extLst>
              </p:cNvPr>
              <p:cNvSpPr/>
              <p:nvPr/>
            </p:nvSpPr>
            <p:spPr>
              <a:xfrm>
                <a:off x="2503224" y="4508921"/>
                <a:ext cx="1409899" cy="1260257"/>
              </a:xfrm>
              <a:custGeom>
                <a:avLst/>
                <a:gdLst>
                  <a:gd name="connsiteX0" fmla="*/ 1068883 w 1068949"/>
                  <a:gd name="connsiteY0" fmla="*/ 955473 h 955494"/>
                  <a:gd name="connsiteX1" fmla="*/ 355650 w 1068949"/>
                  <a:gd name="connsiteY1" fmla="*/ 91825 h 955494"/>
                  <a:gd name="connsiteX2" fmla="*/ -67 w 1068949"/>
                  <a:gd name="connsiteY2" fmla="*/ 57783 h 955494"/>
                  <a:gd name="connsiteX3" fmla="*/ 741210 w 1068949"/>
                  <a:gd name="connsiteY3" fmla="*/ 955473 h 955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8949" h="955494">
                    <a:moveTo>
                      <a:pt x="1068883" y="955473"/>
                    </a:moveTo>
                    <a:lnTo>
                      <a:pt x="355650" y="91825"/>
                    </a:lnTo>
                    <a:cubicBezTo>
                      <a:pt x="266826" y="-15805"/>
                      <a:pt x="107563" y="-31041"/>
                      <a:pt x="-67" y="57783"/>
                    </a:cubicBezTo>
                    <a:lnTo>
                      <a:pt x="741210" y="955473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26575D0-A81E-766E-B5F6-24F6CA56981A}"/>
                  </a:ext>
                </a:extLst>
              </p:cNvPr>
              <p:cNvSpPr/>
              <p:nvPr/>
            </p:nvSpPr>
            <p:spPr>
              <a:xfrm>
                <a:off x="2770273" y="4736099"/>
                <a:ext cx="1253618" cy="1033078"/>
              </a:xfrm>
              <a:custGeom>
                <a:avLst/>
                <a:gdLst>
                  <a:gd name="connsiteX0" fmla="*/ 437365 w 950461"/>
                  <a:gd name="connsiteY0" fmla="*/ 783231 h 783253"/>
                  <a:gd name="connsiteX1" fmla="*/ 950394 w 950461"/>
                  <a:gd name="connsiteY1" fmla="*/ 783231 h 783253"/>
                  <a:gd name="connsiteX2" fmla="*/ 310195 w 950461"/>
                  <a:gd name="connsiteY2" fmla="*/ 7913 h 783253"/>
                  <a:gd name="connsiteX3" fmla="*/ 279362 w 950461"/>
                  <a:gd name="connsiteY3" fmla="*/ 5004 h 783253"/>
                  <a:gd name="connsiteX4" fmla="*/ 279302 w 950461"/>
                  <a:gd name="connsiteY4" fmla="*/ 5064 h 783253"/>
                  <a:gd name="connsiteX5" fmla="*/ 8016 w 950461"/>
                  <a:gd name="connsiteY5" fmla="*/ 228361 h 783253"/>
                  <a:gd name="connsiteX6" fmla="*/ 4761 w 950461"/>
                  <a:gd name="connsiteY6" fmla="*/ 258939 h 783253"/>
                  <a:gd name="connsiteX7" fmla="*/ 5016 w 950461"/>
                  <a:gd name="connsiteY7" fmla="*/ 259254 h 783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50461" h="783253">
                    <a:moveTo>
                      <a:pt x="437365" y="783231"/>
                    </a:moveTo>
                    <a:lnTo>
                      <a:pt x="950394" y="783231"/>
                    </a:lnTo>
                    <a:lnTo>
                      <a:pt x="310195" y="7913"/>
                    </a:lnTo>
                    <a:cubicBezTo>
                      <a:pt x="302487" y="-1400"/>
                      <a:pt x="288675" y="-2704"/>
                      <a:pt x="279362" y="5004"/>
                    </a:cubicBezTo>
                    <a:cubicBezTo>
                      <a:pt x="279347" y="5034"/>
                      <a:pt x="279317" y="5049"/>
                      <a:pt x="279302" y="5064"/>
                    </a:cubicBezTo>
                    <a:lnTo>
                      <a:pt x="8016" y="228361"/>
                    </a:lnTo>
                    <a:cubicBezTo>
                      <a:pt x="-1327" y="235905"/>
                      <a:pt x="-2782" y="249596"/>
                      <a:pt x="4761" y="258939"/>
                    </a:cubicBezTo>
                    <a:cubicBezTo>
                      <a:pt x="4836" y="259044"/>
                      <a:pt x="4926" y="259149"/>
                      <a:pt x="5016" y="259254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EE09AADD-B3FD-6D6C-0C86-DC9154C88BD0}"/>
                  </a:ext>
                </a:extLst>
              </p:cNvPr>
              <p:cNvSpPr/>
              <p:nvPr/>
            </p:nvSpPr>
            <p:spPr>
              <a:xfrm>
                <a:off x="2869218" y="5062017"/>
                <a:ext cx="43520" cy="43590"/>
              </a:xfrm>
              <a:custGeom>
                <a:avLst/>
                <a:gdLst>
                  <a:gd name="connsiteX0" fmla="*/ 29724 w 32996"/>
                  <a:gd name="connsiteY0" fmla="*/ 26249 h 33049"/>
                  <a:gd name="connsiteX1" fmla="*/ 6899 w 32996"/>
                  <a:gd name="connsiteY1" fmla="*/ 29938 h 33049"/>
                  <a:gd name="connsiteX2" fmla="*/ 6779 w 32996"/>
                  <a:gd name="connsiteY2" fmla="*/ 29848 h 33049"/>
                  <a:gd name="connsiteX3" fmla="*/ 3060 w 32996"/>
                  <a:gd name="connsiteY3" fmla="*/ 6813 h 33049"/>
                  <a:gd name="connsiteX4" fmla="*/ 26095 w 32996"/>
                  <a:gd name="connsiteY4" fmla="*/ 3094 h 33049"/>
                  <a:gd name="connsiteX5" fmla="*/ 29814 w 32996"/>
                  <a:gd name="connsiteY5" fmla="*/ 26129 h 33049"/>
                  <a:gd name="connsiteX6" fmla="*/ 29724 w 32996"/>
                  <a:gd name="connsiteY6" fmla="*/ 26249 h 33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996" h="33049">
                    <a:moveTo>
                      <a:pt x="29724" y="26249"/>
                    </a:moveTo>
                    <a:cubicBezTo>
                      <a:pt x="24445" y="33567"/>
                      <a:pt x="14218" y="35217"/>
                      <a:pt x="6899" y="29938"/>
                    </a:cubicBezTo>
                    <a:cubicBezTo>
                      <a:pt x="6869" y="29908"/>
                      <a:pt x="6825" y="29878"/>
                      <a:pt x="6779" y="29848"/>
                    </a:cubicBezTo>
                    <a:cubicBezTo>
                      <a:pt x="-614" y="24509"/>
                      <a:pt x="-2278" y="14207"/>
                      <a:pt x="3060" y="6813"/>
                    </a:cubicBezTo>
                    <a:cubicBezTo>
                      <a:pt x="8399" y="-565"/>
                      <a:pt x="18702" y="-2230"/>
                      <a:pt x="26095" y="3094"/>
                    </a:cubicBezTo>
                    <a:cubicBezTo>
                      <a:pt x="33473" y="8433"/>
                      <a:pt x="35138" y="18750"/>
                      <a:pt x="29814" y="26129"/>
                    </a:cubicBezTo>
                    <a:cubicBezTo>
                      <a:pt x="29784" y="26174"/>
                      <a:pt x="29754" y="26204"/>
                      <a:pt x="29724" y="2624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61939E7-991B-3A3E-18F0-4987BC806AB3}"/>
                  </a:ext>
                </a:extLst>
              </p:cNvPr>
              <p:cNvSpPr/>
              <p:nvPr/>
            </p:nvSpPr>
            <p:spPr>
              <a:xfrm>
                <a:off x="651477" y="3081175"/>
                <a:ext cx="666360" cy="666368"/>
              </a:xfrm>
              <a:custGeom>
                <a:avLst/>
                <a:gdLst>
                  <a:gd name="connsiteX0" fmla="*/ 492995 w 505217"/>
                  <a:gd name="connsiteY0" fmla="*/ 175389 h 505223"/>
                  <a:gd name="connsiteX1" fmla="*/ 329739 w 505217"/>
                  <a:gd name="connsiteY1" fmla="*/ 493045 h 505223"/>
                  <a:gd name="connsiteX2" fmla="*/ 12089 w 505217"/>
                  <a:gd name="connsiteY2" fmla="*/ 329778 h 505223"/>
                  <a:gd name="connsiteX3" fmla="*/ 175345 w 505217"/>
                  <a:gd name="connsiteY3" fmla="*/ 12138 h 505223"/>
                  <a:gd name="connsiteX4" fmla="*/ 175519 w 505217"/>
                  <a:gd name="connsiteY4" fmla="*/ 12078 h 505223"/>
                  <a:gd name="connsiteX5" fmla="*/ 492995 w 505217"/>
                  <a:gd name="connsiteY5" fmla="*/ 175389 h 50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5217" h="505223">
                    <a:moveTo>
                      <a:pt x="492995" y="175389"/>
                    </a:moveTo>
                    <a:cubicBezTo>
                      <a:pt x="535630" y="308183"/>
                      <a:pt x="462537" y="450410"/>
                      <a:pt x="329739" y="493045"/>
                    </a:cubicBezTo>
                    <a:cubicBezTo>
                      <a:pt x="196940" y="535680"/>
                      <a:pt x="54724" y="462587"/>
                      <a:pt x="12089" y="329778"/>
                    </a:cubicBezTo>
                    <a:cubicBezTo>
                      <a:pt x="-30544" y="196984"/>
                      <a:pt x="42547" y="54773"/>
                      <a:pt x="175345" y="12138"/>
                    </a:cubicBezTo>
                    <a:cubicBezTo>
                      <a:pt x="175404" y="12108"/>
                      <a:pt x="175461" y="12093"/>
                      <a:pt x="175519" y="12078"/>
                    </a:cubicBezTo>
                    <a:cubicBezTo>
                      <a:pt x="308280" y="-30437"/>
                      <a:pt x="450382" y="42656"/>
                      <a:pt x="492995" y="175389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4B24BC9-16C3-941F-E7E8-B559F284B279}"/>
                  </a:ext>
                </a:extLst>
              </p:cNvPr>
              <p:cNvSpPr/>
              <p:nvPr/>
            </p:nvSpPr>
            <p:spPr>
              <a:xfrm>
                <a:off x="883066" y="3081734"/>
                <a:ext cx="434729" cy="650130"/>
              </a:xfrm>
              <a:custGeom>
                <a:avLst/>
                <a:gdLst>
                  <a:gd name="connsiteX0" fmla="*/ -67 w 329600"/>
                  <a:gd name="connsiteY0" fmla="*/ 11653 h 492912"/>
                  <a:gd name="connsiteX1" fmla="*/ 154097 w 329600"/>
                  <a:gd name="connsiteY1" fmla="*/ 492890 h 492912"/>
                  <a:gd name="connsiteX2" fmla="*/ 317409 w 329600"/>
                  <a:gd name="connsiteY2" fmla="*/ 175415 h 492912"/>
                  <a:gd name="connsiteX3" fmla="*/ -67 w 329600"/>
                  <a:gd name="connsiteY3" fmla="*/ 12103 h 492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9600" h="492912">
                    <a:moveTo>
                      <a:pt x="-67" y="11653"/>
                    </a:moveTo>
                    <a:lnTo>
                      <a:pt x="154097" y="492890"/>
                    </a:lnTo>
                    <a:cubicBezTo>
                      <a:pt x="286863" y="450315"/>
                      <a:pt x="359984" y="308179"/>
                      <a:pt x="317409" y="175415"/>
                    </a:cubicBezTo>
                    <a:cubicBezTo>
                      <a:pt x="274839" y="42651"/>
                      <a:pt x="132699" y="-30472"/>
                      <a:pt x="-67" y="12103"/>
                    </a:cubicBez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C53C697-A939-41B6-05DC-7F8BC5FDB3AF}"/>
                  </a:ext>
                </a:extLst>
              </p:cNvPr>
              <p:cNvSpPr/>
              <p:nvPr/>
            </p:nvSpPr>
            <p:spPr>
              <a:xfrm>
                <a:off x="1093919" y="4181855"/>
                <a:ext cx="609611" cy="1230893"/>
              </a:xfrm>
              <a:custGeom>
                <a:avLst/>
                <a:gdLst>
                  <a:gd name="connsiteX0" fmla="*/ 462192 w 462191"/>
                  <a:gd name="connsiteY0" fmla="*/ 891241 h 933231"/>
                  <a:gd name="connsiteX1" fmla="*/ 331122 w 462191"/>
                  <a:gd name="connsiteY1" fmla="*/ 933231 h 933231"/>
                  <a:gd name="connsiteX2" fmla="*/ 0 w 462191"/>
                  <a:gd name="connsiteY2" fmla="*/ 74383 h 933231"/>
                  <a:gd name="connsiteX3" fmla="*/ 231696 w 462191"/>
                  <a:gd name="connsiteY3" fmla="*/ 0 h 933231"/>
                  <a:gd name="connsiteX4" fmla="*/ 462192 w 462191"/>
                  <a:gd name="connsiteY4" fmla="*/ 891241 h 933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191" h="933231">
                    <a:moveTo>
                      <a:pt x="462192" y="891241"/>
                    </a:moveTo>
                    <a:lnTo>
                      <a:pt x="331122" y="933231"/>
                    </a:lnTo>
                    <a:lnTo>
                      <a:pt x="0" y="74383"/>
                    </a:lnTo>
                    <a:lnTo>
                      <a:pt x="231696" y="0"/>
                    </a:lnTo>
                    <a:lnTo>
                      <a:pt x="462192" y="891241"/>
                    </a:ln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2DAD7E61-BEED-D1BE-AB63-51020746A8AC}"/>
                  </a:ext>
                </a:extLst>
              </p:cNvPr>
              <p:cNvSpPr/>
              <p:nvPr/>
            </p:nvSpPr>
            <p:spPr>
              <a:xfrm>
                <a:off x="785325" y="3647558"/>
                <a:ext cx="807685" cy="807768"/>
              </a:xfrm>
              <a:custGeom>
                <a:avLst/>
                <a:gdLst>
                  <a:gd name="connsiteX0" fmla="*/ 607464 w 612366"/>
                  <a:gd name="connsiteY0" fmla="*/ 381224 h 612429"/>
                  <a:gd name="connsiteX1" fmla="*/ 542514 w 612366"/>
                  <a:gd name="connsiteY1" fmla="*/ 507599 h 612429"/>
                  <a:gd name="connsiteX2" fmla="*/ 542379 w 612366"/>
                  <a:gd name="connsiteY2" fmla="*/ 507644 h 612429"/>
                  <a:gd name="connsiteX3" fmla="*/ 231052 w 612366"/>
                  <a:gd name="connsiteY3" fmla="*/ 607521 h 612429"/>
                  <a:gd name="connsiteX4" fmla="*/ 104735 w 612366"/>
                  <a:gd name="connsiteY4" fmla="*/ 542901 h 612429"/>
                  <a:gd name="connsiteX5" fmla="*/ 104632 w 612366"/>
                  <a:gd name="connsiteY5" fmla="*/ 542586 h 612429"/>
                  <a:gd name="connsiteX6" fmla="*/ 4755 w 612366"/>
                  <a:gd name="connsiteY6" fmla="*/ 231259 h 612429"/>
                  <a:gd name="connsiteX7" fmla="*/ 69769 w 612366"/>
                  <a:gd name="connsiteY7" fmla="*/ 104913 h 612429"/>
                  <a:gd name="connsiteX8" fmla="*/ 69990 w 612366"/>
                  <a:gd name="connsiteY8" fmla="*/ 104838 h 612429"/>
                  <a:gd name="connsiteX9" fmla="*/ 381467 w 612366"/>
                  <a:gd name="connsiteY9" fmla="*/ 4812 h 612429"/>
                  <a:gd name="connsiteX10" fmla="*/ 507662 w 612366"/>
                  <a:gd name="connsiteY10" fmla="*/ 69657 h 612429"/>
                  <a:gd name="connsiteX11" fmla="*/ 507737 w 612366"/>
                  <a:gd name="connsiteY11" fmla="*/ 69896 h 612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12366" h="612429">
                    <a:moveTo>
                      <a:pt x="607464" y="381224"/>
                    </a:moveTo>
                    <a:cubicBezTo>
                      <a:pt x="624425" y="434056"/>
                      <a:pt x="595347" y="490638"/>
                      <a:pt x="542514" y="507599"/>
                    </a:cubicBezTo>
                    <a:cubicBezTo>
                      <a:pt x="542469" y="507614"/>
                      <a:pt x="542424" y="507629"/>
                      <a:pt x="542379" y="507644"/>
                    </a:cubicBezTo>
                    <a:lnTo>
                      <a:pt x="231052" y="607521"/>
                    </a:lnTo>
                    <a:cubicBezTo>
                      <a:pt x="178329" y="624557"/>
                      <a:pt x="121774" y="595628"/>
                      <a:pt x="104735" y="542901"/>
                    </a:cubicBezTo>
                    <a:cubicBezTo>
                      <a:pt x="104701" y="542796"/>
                      <a:pt x="104666" y="542691"/>
                      <a:pt x="104632" y="542586"/>
                    </a:cubicBezTo>
                    <a:lnTo>
                      <a:pt x="4755" y="231259"/>
                    </a:lnTo>
                    <a:cubicBezTo>
                      <a:pt x="-12182" y="178411"/>
                      <a:pt x="16925" y="121844"/>
                      <a:pt x="69769" y="104913"/>
                    </a:cubicBezTo>
                    <a:cubicBezTo>
                      <a:pt x="69843" y="104883"/>
                      <a:pt x="69916" y="104868"/>
                      <a:pt x="69990" y="104838"/>
                    </a:cubicBezTo>
                    <a:lnTo>
                      <a:pt x="381467" y="4812"/>
                    </a:lnTo>
                    <a:cubicBezTo>
                      <a:pt x="434224" y="-12134"/>
                      <a:pt x="490716" y="16899"/>
                      <a:pt x="507662" y="69657"/>
                    </a:cubicBezTo>
                    <a:cubicBezTo>
                      <a:pt x="507692" y="69747"/>
                      <a:pt x="507707" y="69822"/>
                      <a:pt x="507737" y="69896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B498130-DD2B-BF1A-4B57-6194AA43B8C6}"/>
                  </a:ext>
                </a:extLst>
              </p:cNvPr>
              <p:cNvSpPr/>
              <p:nvPr/>
            </p:nvSpPr>
            <p:spPr>
              <a:xfrm>
                <a:off x="978714" y="3931549"/>
                <a:ext cx="144698" cy="328227"/>
              </a:xfrm>
              <a:custGeom>
                <a:avLst/>
                <a:gdLst>
                  <a:gd name="connsiteX0" fmla="*/ 108574 w 109706"/>
                  <a:gd name="connsiteY0" fmla="*/ 220045 h 248853"/>
                  <a:gd name="connsiteX1" fmla="*/ 94342 w 109706"/>
                  <a:gd name="connsiteY1" fmla="*/ 247789 h 248853"/>
                  <a:gd name="connsiteX2" fmla="*/ 94327 w 109706"/>
                  <a:gd name="connsiteY2" fmla="*/ 247789 h 248853"/>
                  <a:gd name="connsiteX3" fmla="*/ 94327 w 109706"/>
                  <a:gd name="connsiteY3" fmla="*/ 247789 h 248853"/>
                  <a:gd name="connsiteX4" fmla="*/ 66636 w 109706"/>
                  <a:gd name="connsiteY4" fmla="*/ 233467 h 248853"/>
                  <a:gd name="connsiteX5" fmla="*/ 66433 w 109706"/>
                  <a:gd name="connsiteY5" fmla="*/ 232792 h 248853"/>
                  <a:gd name="connsiteX6" fmla="*/ 1049 w 109706"/>
                  <a:gd name="connsiteY6" fmla="*/ 28990 h 248853"/>
                  <a:gd name="connsiteX7" fmla="*/ 15206 w 109706"/>
                  <a:gd name="connsiteY7" fmla="*/ 976 h 248853"/>
                  <a:gd name="connsiteX8" fmla="*/ 15295 w 109706"/>
                  <a:gd name="connsiteY8" fmla="*/ 946 h 248853"/>
                  <a:gd name="connsiteX9" fmla="*/ 15295 w 109706"/>
                  <a:gd name="connsiteY9" fmla="*/ 946 h 248853"/>
                  <a:gd name="connsiteX10" fmla="*/ 43160 w 109706"/>
                  <a:gd name="connsiteY10" fmla="*/ 15853 h 248853"/>
                  <a:gd name="connsiteX11" fmla="*/ 43189 w 109706"/>
                  <a:gd name="connsiteY11" fmla="*/ 15943 h 248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9706" h="248853">
                    <a:moveTo>
                      <a:pt x="108574" y="220045"/>
                    </a:moveTo>
                    <a:cubicBezTo>
                      <a:pt x="112303" y="231637"/>
                      <a:pt x="105933" y="244054"/>
                      <a:pt x="94342" y="247789"/>
                    </a:cubicBezTo>
                    <a:cubicBezTo>
                      <a:pt x="94337" y="247789"/>
                      <a:pt x="94331" y="247789"/>
                      <a:pt x="94327" y="247789"/>
                    </a:cubicBezTo>
                    <a:lnTo>
                      <a:pt x="94327" y="247789"/>
                    </a:lnTo>
                    <a:cubicBezTo>
                      <a:pt x="82726" y="251478"/>
                      <a:pt x="70328" y="245074"/>
                      <a:pt x="66636" y="233467"/>
                    </a:cubicBezTo>
                    <a:cubicBezTo>
                      <a:pt x="66565" y="233242"/>
                      <a:pt x="66498" y="233017"/>
                      <a:pt x="66433" y="232792"/>
                    </a:cubicBezTo>
                    <a:lnTo>
                      <a:pt x="1049" y="28990"/>
                    </a:lnTo>
                    <a:cubicBezTo>
                      <a:pt x="-2778" y="17338"/>
                      <a:pt x="3561" y="4801"/>
                      <a:pt x="15206" y="976"/>
                    </a:cubicBezTo>
                    <a:cubicBezTo>
                      <a:pt x="15235" y="961"/>
                      <a:pt x="15265" y="961"/>
                      <a:pt x="15295" y="946"/>
                    </a:cubicBezTo>
                    <a:lnTo>
                      <a:pt x="15295" y="946"/>
                    </a:lnTo>
                    <a:cubicBezTo>
                      <a:pt x="27105" y="-2638"/>
                      <a:pt x="39581" y="4036"/>
                      <a:pt x="43160" y="15853"/>
                    </a:cubicBezTo>
                    <a:cubicBezTo>
                      <a:pt x="43169" y="15883"/>
                      <a:pt x="43180" y="15913"/>
                      <a:pt x="43189" y="159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BAC319AE-DE76-CCB7-B632-411D63B06BF7}"/>
                  </a:ext>
                </a:extLst>
              </p:cNvPr>
              <p:cNvSpPr/>
              <p:nvPr/>
            </p:nvSpPr>
            <p:spPr>
              <a:xfrm>
                <a:off x="875610" y="3899466"/>
                <a:ext cx="265521" cy="124569"/>
              </a:xfrm>
              <a:custGeom>
                <a:avLst/>
                <a:gdLst>
                  <a:gd name="connsiteX0" fmla="*/ 28681 w 201311"/>
                  <a:gd name="connsiteY0" fmla="*/ 93356 h 94445"/>
                  <a:gd name="connsiteX1" fmla="*/ 942 w 201311"/>
                  <a:gd name="connsiteY1" fmla="*/ 79125 h 94445"/>
                  <a:gd name="connsiteX2" fmla="*/ 938 w 201311"/>
                  <a:gd name="connsiteY2" fmla="*/ 79110 h 94445"/>
                  <a:gd name="connsiteX3" fmla="*/ 938 w 201311"/>
                  <a:gd name="connsiteY3" fmla="*/ 79110 h 94445"/>
                  <a:gd name="connsiteX4" fmla="*/ 15552 w 201311"/>
                  <a:gd name="connsiteY4" fmla="*/ 51336 h 94445"/>
                  <a:gd name="connsiteX5" fmla="*/ 15934 w 201311"/>
                  <a:gd name="connsiteY5" fmla="*/ 51216 h 94445"/>
                  <a:gd name="connsiteX6" fmla="*/ 172498 w 201311"/>
                  <a:gd name="connsiteY6" fmla="*/ 978 h 94445"/>
                  <a:gd name="connsiteX7" fmla="*/ 200094 w 201311"/>
                  <a:gd name="connsiteY7" fmla="*/ 15479 h 94445"/>
                  <a:gd name="connsiteX8" fmla="*/ 200241 w 201311"/>
                  <a:gd name="connsiteY8" fmla="*/ 15974 h 94445"/>
                  <a:gd name="connsiteX9" fmla="*/ 200241 w 201311"/>
                  <a:gd name="connsiteY9" fmla="*/ 15974 h 94445"/>
                  <a:gd name="connsiteX10" fmla="*/ 185627 w 201311"/>
                  <a:gd name="connsiteY10" fmla="*/ 43748 h 94445"/>
                  <a:gd name="connsiteX11" fmla="*/ 185245 w 201311"/>
                  <a:gd name="connsiteY11" fmla="*/ 43868 h 9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1311" h="94445">
                    <a:moveTo>
                      <a:pt x="28681" y="93356"/>
                    </a:moveTo>
                    <a:cubicBezTo>
                      <a:pt x="17092" y="97090"/>
                      <a:pt x="4673" y="90717"/>
                      <a:pt x="942" y="79125"/>
                    </a:cubicBezTo>
                    <a:cubicBezTo>
                      <a:pt x="941" y="79125"/>
                      <a:pt x="939" y="79110"/>
                      <a:pt x="938" y="79110"/>
                    </a:cubicBezTo>
                    <a:lnTo>
                      <a:pt x="938" y="79110"/>
                    </a:lnTo>
                    <a:cubicBezTo>
                      <a:pt x="-2697" y="67397"/>
                      <a:pt x="3846" y="54965"/>
                      <a:pt x="15552" y="51336"/>
                    </a:cubicBezTo>
                    <a:cubicBezTo>
                      <a:pt x="15679" y="51291"/>
                      <a:pt x="15807" y="51246"/>
                      <a:pt x="15934" y="51216"/>
                    </a:cubicBezTo>
                    <a:lnTo>
                      <a:pt x="172498" y="978"/>
                    </a:lnTo>
                    <a:cubicBezTo>
                      <a:pt x="184123" y="-2636"/>
                      <a:pt x="196478" y="3857"/>
                      <a:pt x="200094" y="15479"/>
                    </a:cubicBezTo>
                    <a:cubicBezTo>
                      <a:pt x="200145" y="15644"/>
                      <a:pt x="200195" y="15809"/>
                      <a:pt x="200241" y="15974"/>
                    </a:cubicBezTo>
                    <a:lnTo>
                      <a:pt x="200241" y="15974"/>
                    </a:lnTo>
                    <a:cubicBezTo>
                      <a:pt x="203876" y="27687"/>
                      <a:pt x="197333" y="40119"/>
                      <a:pt x="185627" y="43748"/>
                    </a:cubicBezTo>
                    <a:cubicBezTo>
                      <a:pt x="185499" y="43793"/>
                      <a:pt x="185372" y="43838"/>
                      <a:pt x="185245" y="438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5224AB56-17BE-359F-4AC8-076371913E65}"/>
                  </a:ext>
                </a:extLst>
              </p:cNvPr>
              <p:cNvSpPr/>
              <p:nvPr/>
            </p:nvSpPr>
            <p:spPr>
              <a:xfrm>
                <a:off x="1156171" y="3874776"/>
                <a:ext cx="242330" cy="296767"/>
              </a:xfrm>
              <a:custGeom>
                <a:avLst/>
                <a:gdLst>
                  <a:gd name="connsiteX0" fmla="*/ 178732 w 183728"/>
                  <a:gd name="connsiteY0" fmla="*/ 188857 h 225001"/>
                  <a:gd name="connsiteX1" fmla="*/ 175433 w 183728"/>
                  <a:gd name="connsiteY1" fmla="*/ 220050 h 225001"/>
                  <a:gd name="connsiteX2" fmla="*/ 175433 w 183728"/>
                  <a:gd name="connsiteY2" fmla="*/ 220050 h 225001"/>
                  <a:gd name="connsiteX3" fmla="*/ 144240 w 183728"/>
                  <a:gd name="connsiteY3" fmla="*/ 216750 h 225001"/>
                  <a:gd name="connsiteX4" fmla="*/ 4923 w 183728"/>
                  <a:gd name="connsiteY4" fmla="*/ 36043 h 225001"/>
                  <a:gd name="connsiteX5" fmla="*/ 8012 w 183728"/>
                  <a:gd name="connsiteY5" fmla="*/ 5015 h 225001"/>
                  <a:gd name="connsiteX6" fmla="*/ 8222 w 183728"/>
                  <a:gd name="connsiteY6" fmla="*/ 4850 h 225001"/>
                  <a:gd name="connsiteX7" fmla="*/ 8222 w 183728"/>
                  <a:gd name="connsiteY7" fmla="*/ 4850 h 225001"/>
                  <a:gd name="connsiteX8" fmla="*/ 39415 w 183728"/>
                  <a:gd name="connsiteY8" fmla="*/ 8299 h 225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728" h="225001">
                    <a:moveTo>
                      <a:pt x="178732" y="188857"/>
                    </a:moveTo>
                    <a:cubicBezTo>
                      <a:pt x="186425" y="198380"/>
                      <a:pt x="184956" y="212342"/>
                      <a:pt x="175433" y="220050"/>
                    </a:cubicBezTo>
                    <a:lnTo>
                      <a:pt x="175433" y="220050"/>
                    </a:lnTo>
                    <a:cubicBezTo>
                      <a:pt x="165910" y="227743"/>
                      <a:pt x="151949" y="226273"/>
                      <a:pt x="144240" y="216750"/>
                    </a:cubicBezTo>
                    <a:lnTo>
                      <a:pt x="4923" y="36043"/>
                    </a:lnTo>
                    <a:cubicBezTo>
                      <a:pt x="-2791" y="26625"/>
                      <a:pt x="-1407" y="12738"/>
                      <a:pt x="8012" y="5015"/>
                    </a:cubicBezTo>
                    <a:cubicBezTo>
                      <a:pt x="8081" y="4970"/>
                      <a:pt x="8152" y="4910"/>
                      <a:pt x="8222" y="4850"/>
                    </a:cubicBezTo>
                    <a:lnTo>
                      <a:pt x="8222" y="4850"/>
                    </a:lnTo>
                    <a:cubicBezTo>
                      <a:pt x="17789" y="-2813"/>
                      <a:pt x="31753" y="-1268"/>
                      <a:pt x="39415" y="82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75BB5B0-057A-FCD7-6515-DE35D08270E9}"/>
                  </a:ext>
                </a:extLst>
              </p:cNvPr>
              <p:cNvSpPr/>
              <p:nvPr/>
            </p:nvSpPr>
            <p:spPr>
              <a:xfrm>
                <a:off x="1347226" y="3809959"/>
                <a:ext cx="69347" cy="359307"/>
              </a:xfrm>
              <a:custGeom>
                <a:avLst/>
                <a:gdLst>
                  <a:gd name="connsiteX0" fmla="*/ -13 w 52577"/>
                  <a:gd name="connsiteY0" fmla="*/ 248947 h 272417"/>
                  <a:gd name="connsiteX1" fmla="*/ 20293 w 52577"/>
                  <a:gd name="connsiteY1" fmla="*/ 272312 h 272417"/>
                  <a:gd name="connsiteX2" fmla="*/ 20682 w 52577"/>
                  <a:gd name="connsiteY2" fmla="*/ 272342 h 272417"/>
                  <a:gd name="connsiteX3" fmla="*/ 20682 w 52577"/>
                  <a:gd name="connsiteY3" fmla="*/ 272342 h 272417"/>
                  <a:gd name="connsiteX4" fmla="*/ 44047 w 52577"/>
                  <a:gd name="connsiteY4" fmla="*/ 252036 h 272417"/>
                  <a:gd name="connsiteX5" fmla="*/ 44077 w 52577"/>
                  <a:gd name="connsiteY5" fmla="*/ 251646 h 272417"/>
                  <a:gd name="connsiteX6" fmla="*/ 52475 w 52577"/>
                  <a:gd name="connsiteY6" fmla="*/ 23550 h 272417"/>
                  <a:gd name="connsiteX7" fmla="*/ 31630 w 52577"/>
                  <a:gd name="connsiteY7" fmla="*/ 5 h 272417"/>
                  <a:gd name="connsiteX8" fmla="*/ 31630 w 52577"/>
                  <a:gd name="connsiteY8" fmla="*/ 5 h 272417"/>
                  <a:gd name="connsiteX9" fmla="*/ 8235 w 52577"/>
                  <a:gd name="connsiteY9" fmla="*/ 20851 h 272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77" h="272417">
                    <a:moveTo>
                      <a:pt x="-13" y="248947"/>
                    </a:moveTo>
                    <a:cubicBezTo>
                      <a:pt x="-853" y="261004"/>
                      <a:pt x="8235" y="271472"/>
                      <a:pt x="20293" y="272312"/>
                    </a:cubicBezTo>
                    <a:cubicBezTo>
                      <a:pt x="20427" y="272327"/>
                      <a:pt x="20547" y="272342"/>
                      <a:pt x="20682" y="272342"/>
                    </a:cubicBezTo>
                    <a:lnTo>
                      <a:pt x="20682" y="272342"/>
                    </a:lnTo>
                    <a:cubicBezTo>
                      <a:pt x="32740" y="273182"/>
                      <a:pt x="43207" y="264094"/>
                      <a:pt x="44047" y="252036"/>
                    </a:cubicBezTo>
                    <a:cubicBezTo>
                      <a:pt x="44062" y="251901"/>
                      <a:pt x="44077" y="251782"/>
                      <a:pt x="44077" y="251646"/>
                    </a:cubicBezTo>
                    <a:lnTo>
                      <a:pt x="52475" y="23550"/>
                    </a:lnTo>
                    <a:cubicBezTo>
                      <a:pt x="53165" y="11313"/>
                      <a:pt x="43852" y="815"/>
                      <a:pt x="31630" y="5"/>
                    </a:cubicBezTo>
                    <a:lnTo>
                      <a:pt x="31630" y="5"/>
                    </a:lnTo>
                    <a:cubicBezTo>
                      <a:pt x="19453" y="-594"/>
                      <a:pt x="9045" y="8689"/>
                      <a:pt x="8235" y="208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0CFF572-23F3-D276-0DCE-CD116F7FF53D}"/>
                  </a:ext>
                </a:extLst>
              </p:cNvPr>
              <p:cNvSpPr/>
              <p:nvPr/>
            </p:nvSpPr>
            <p:spPr>
              <a:xfrm>
                <a:off x="1160346" y="4301383"/>
                <a:ext cx="918999" cy="950001"/>
              </a:xfrm>
              <a:custGeom>
                <a:avLst/>
                <a:gdLst>
                  <a:gd name="connsiteX0" fmla="*/ 72541 w 696761"/>
                  <a:gd name="connsiteY0" fmla="*/ 520911 h 720266"/>
                  <a:gd name="connsiteX1" fmla="*/ 9883 w 696761"/>
                  <a:gd name="connsiteY1" fmla="*/ 479941 h 720266"/>
                  <a:gd name="connsiteX2" fmla="*/ 50855 w 696761"/>
                  <a:gd name="connsiteY2" fmla="*/ 417286 h 720266"/>
                  <a:gd name="connsiteX3" fmla="*/ 54245 w 696761"/>
                  <a:gd name="connsiteY3" fmla="*/ 416686 h 720266"/>
                  <a:gd name="connsiteX4" fmla="*/ 62643 w 696761"/>
                  <a:gd name="connsiteY4" fmla="*/ 415186 h 720266"/>
                  <a:gd name="connsiteX5" fmla="*/ 63693 w 696761"/>
                  <a:gd name="connsiteY5" fmla="*/ 413687 h 720266"/>
                  <a:gd name="connsiteX6" fmla="*/ 62193 w 696761"/>
                  <a:gd name="connsiteY6" fmla="*/ 412487 h 720266"/>
                  <a:gd name="connsiteX7" fmla="*/ 708 w 696761"/>
                  <a:gd name="connsiteY7" fmla="*/ 368997 h 720266"/>
                  <a:gd name="connsiteX8" fmla="*/ 44198 w 696761"/>
                  <a:gd name="connsiteY8" fmla="*/ 307512 h 720266"/>
                  <a:gd name="connsiteX9" fmla="*/ 302737 w 696761"/>
                  <a:gd name="connsiteY9" fmla="*/ 262522 h 720266"/>
                  <a:gd name="connsiteX10" fmla="*/ 303637 w 696761"/>
                  <a:gd name="connsiteY10" fmla="*/ 262522 h 720266"/>
                  <a:gd name="connsiteX11" fmla="*/ 303637 w 696761"/>
                  <a:gd name="connsiteY11" fmla="*/ 261322 h 720266"/>
                  <a:gd name="connsiteX12" fmla="*/ 263146 w 696761"/>
                  <a:gd name="connsiteY12" fmla="*/ 173443 h 720266"/>
                  <a:gd name="connsiteX13" fmla="*/ 231354 w 696761"/>
                  <a:gd name="connsiteY13" fmla="*/ 92612 h 720266"/>
                  <a:gd name="connsiteX14" fmla="*/ 293574 w 696761"/>
                  <a:gd name="connsiteY14" fmla="*/ 1298 h 720266"/>
                  <a:gd name="connsiteX15" fmla="*/ 296289 w 696761"/>
                  <a:gd name="connsiteY15" fmla="*/ 834 h 720266"/>
                  <a:gd name="connsiteX16" fmla="*/ 315634 w 696761"/>
                  <a:gd name="connsiteY16" fmla="*/ 3683 h 720266"/>
                  <a:gd name="connsiteX17" fmla="*/ 330630 w 696761"/>
                  <a:gd name="connsiteY17" fmla="*/ 42524 h 720266"/>
                  <a:gd name="connsiteX18" fmla="*/ 331680 w 696761"/>
                  <a:gd name="connsiteY18" fmla="*/ 48372 h 720266"/>
                  <a:gd name="connsiteX19" fmla="*/ 421659 w 696761"/>
                  <a:gd name="connsiteY19" fmla="*/ 180641 h 720266"/>
                  <a:gd name="connsiteX20" fmla="*/ 696695 w 696761"/>
                  <a:gd name="connsiteY20" fmla="*/ 459126 h 720266"/>
                  <a:gd name="connsiteX21" fmla="*/ 553628 w 696761"/>
                  <a:gd name="connsiteY21" fmla="*/ 602942 h 720266"/>
                  <a:gd name="connsiteX22" fmla="*/ 552429 w 696761"/>
                  <a:gd name="connsiteY22" fmla="*/ 604592 h 720266"/>
                  <a:gd name="connsiteX23" fmla="*/ 509434 w 696761"/>
                  <a:gd name="connsiteY23" fmla="*/ 665613 h 720266"/>
                  <a:gd name="connsiteX24" fmla="*/ 509389 w 696761"/>
                  <a:gd name="connsiteY24" fmla="*/ 665627 h 720266"/>
                  <a:gd name="connsiteX25" fmla="*/ 197462 w 696761"/>
                  <a:gd name="connsiteY25" fmla="*/ 719465 h 720266"/>
                  <a:gd name="connsiteX26" fmla="*/ 136456 w 696761"/>
                  <a:gd name="connsiteY26" fmla="*/ 676440 h 720266"/>
                  <a:gd name="connsiteX27" fmla="*/ 136426 w 696761"/>
                  <a:gd name="connsiteY27" fmla="*/ 676275 h 720266"/>
                  <a:gd name="connsiteX28" fmla="*/ 173317 w 696761"/>
                  <a:gd name="connsiteY28" fmla="*/ 616289 h 720266"/>
                  <a:gd name="connsiteX29" fmla="*/ 174382 w 696761"/>
                  <a:gd name="connsiteY29" fmla="*/ 614699 h 720266"/>
                  <a:gd name="connsiteX30" fmla="*/ 174367 w 696761"/>
                  <a:gd name="connsiteY30" fmla="*/ 614640 h 720266"/>
                  <a:gd name="connsiteX31" fmla="*/ 173062 w 696761"/>
                  <a:gd name="connsiteY31" fmla="*/ 613560 h 720266"/>
                  <a:gd name="connsiteX32" fmla="*/ 172867 w 696761"/>
                  <a:gd name="connsiteY32" fmla="*/ 613590 h 720266"/>
                  <a:gd name="connsiteX33" fmla="*/ 135076 w 696761"/>
                  <a:gd name="connsiteY33" fmla="*/ 619439 h 720266"/>
                  <a:gd name="connsiteX34" fmla="*/ 73741 w 696761"/>
                  <a:gd name="connsiteY34" fmla="*/ 576398 h 720266"/>
                  <a:gd name="connsiteX35" fmla="*/ 109582 w 696761"/>
                  <a:gd name="connsiteY35" fmla="*/ 517162 h 720266"/>
                  <a:gd name="connsiteX36" fmla="*/ 110667 w 696761"/>
                  <a:gd name="connsiteY36" fmla="*/ 515858 h 720266"/>
                  <a:gd name="connsiteX37" fmla="*/ 110632 w 696761"/>
                  <a:gd name="connsiteY37" fmla="*/ 515663 h 720266"/>
                  <a:gd name="connsiteX38" fmla="*/ 109149 w 696761"/>
                  <a:gd name="connsiteY38" fmla="*/ 514463 h 720266"/>
                  <a:gd name="connsiteX39" fmla="*/ 109132 w 696761"/>
                  <a:gd name="connsiteY39" fmla="*/ 514463 h 720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696761" h="720266">
                    <a:moveTo>
                      <a:pt x="72541" y="520911"/>
                    </a:moveTo>
                    <a:cubicBezTo>
                      <a:pt x="43925" y="526895"/>
                      <a:pt x="15871" y="508554"/>
                      <a:pt x="9883" y="479941"/>
                    </a:cubicBezTo>
                    <a:cubicBezTo>
                      <a:pt x="3895" y="451328"/>
                      <a:pt x="22238" y="423269"/>
                      <a:pt x="50855" y="417286"/>
                    </a:cubicBezTo>
                    <a:cubicBezTo>
                      <a:pt x="51978" y="417046"/>
                      <a:pt x="53109" y="416851"/>
                      <a:pt x="54245" y="416686"/>
                    </a:cubicBezTo>
                    <a:lnTo>
                      <a:pt x="62643" y="415186"/>
                    </a:lnTo>
                    <a:cubicBezTo>
                      <a:pt x="63330" y="415036"/>
                      <a:pt x="63788" y="414376"/>
                      <a:pt x="63693" y="413687"/>
                    </a:cubicBezTo>
                    <a:cubicBezTo>
                      <a:pt x="63693" y="412787"/>
                      <a:pt x="62943" y="412337"/>
                      <a:pt x="62193" y="412487"/>
                    </a:cubicBezTo>
                    <a:cubicBezTo>
                      <a:pt x="33205" y="417451"/>
                      <a:pt x="5678" y="397985"/>
                      <a:pt x="708" y="368997"/>
                    </a:cubicBezTo>
                    <a:cubicBezTo>
                      <a:pt x="-4262" y="340009"/>
                      <a:pt x="15209" y="312475"/>
                      <a:pt x="44198" y="307512"/>
                    </a:cubicBezTo>
                    <a:lnTo>
                      <a:pt x="302737" y="262522"/>
                    </a:lnTo>
                    <a:cubicBezTo>
                      <a:pt x="303022" y="262642"/>
                      <a:pt x="303352" y="262642"/>
                      <a:pt x="303637" y="262522"/>
                    </a:cubicBezTo>
                    <a:cubicBezTo>
                      <a:pt x="303637" y="262522"/>
                      <a:pt x="303637" y="261772"/>
                      <a:pt x="303637" y="261322"/>
                    </a:cubicBezTo>
                    <a:cubicBezTo>
                      <a:pt x="292659" y="230939"/>
                      <a:pt x="279118" y="201531"/>
                      <a:pt x="263146" y="173443"/>
                    </a:cubicBezTo>
                    <a:cubicBezTo>
                      <a:pt x="247880" y="148579"/>
                      <a:pt x="237112" y="121210"/>
                      <a:pt x="231354" y="92612"/>
                    </a:cubicBezTo>
                    <a:cubicBezTo>
                      <a:pt x="223316" y="50217"/>
                      <a:pt x="251179" y="9337"/>
                      <a:pt x="293574" y="1298"/>
                    </a:cubicBezTo>
                    <a:cubicBezTo>
                      <a:pt x="294474" y="1133"/>
                      <a:pt x="295374" y="968"/>
                      <a:pt x="296289" y="834"/>
                    </a:cubicBezTo>
                    <a:cubicBezTo>
                      <a:pt x="302857" y="-951"/>
                      <a:pt x="309860" y="84"/>
                      <a:pt x="315634" y="3683"/>
                    </a:cubicBezTo>
                    <a:cubicBezTo>
                      <a:pt x="323882" y="9381"/>
                      <a:pt x="326431" y="20479"/>
                      <a:pt x="330630" y="42524"/>
                    </a:cubicBezTo>
                    <a:lnTo>
                      <a:pt x="331680" y="48372"/>
                    </a:lnTo>
                    <a:cubicBezTo>
                      <a:pt x="339029" y="91112"/>
                      <a:pt x="381319" y="136702"/>
                      <a:pt x="421659" y="180641"/>
                    </a:cubicBezTo>
                    <a:cubicBezTo>
                      <a:pt x="453002" y="214533"/>
                      <a:pt x="696695" y="459126"/>
                      <a:pt x="696695" y="459126"/>
                    </a:cubicBezTo>
                    <a:lnTo>
                      <a:pt x="553628" y="602942"/>
                    </a:lnTo>
                    <a:cubicBezTo>
                      <a:pt x="552863" y="603092"/>
                      <a:pt x="552338" y="603812"/>
                      <a:pt x="552429" y="604592"/>
                    </a:cubicBezTo>
                    <a:cubicBezTo>
                      <a:pt x="557407" y="633310"/>
                      <a:pt x="538152" y="660634"/>
                      <a:pt x="509434" y="665613"/>
                    </a:cubicBezTo>
                    <a:cubicBezTo>
                      <a:pt x="509419" y="665627"/>
                      <a:pt x="509404" y="665627"/>
                      <a:pt x="509389" y="665627"/>
                    </a:cubicBezTo>
                    <a:lnTo>
                      <a:pt x="197462" y="719465"/>
                    </a:lnTo>
                    <a:cubicBezTo>
                      <a:pt x="168728" y="724429"/>
                      <a:pt x="141420" y="705173"/>
                      <a:pt x="136456" y="676440"/>
                    </a:cubicBezTo>
                    <a:cubicBezTo>
                      <a:pt x="136441" y="676380"/>
                      <a:pt x="136441" y="676335"/>
                      <a:pt x="136426" y="676275"/>
                    </a:cubicBezTo>
                    <a:cubicBezTo>
                      <a:pt x="131177" y="646282"/>
                      <a:pt x="146324" y="621538"/>
                      <a:pt x="173317" y="616289"/>
                    </a:cubicBezTo>
                    <a:cubicBezTo>
                      <a:pt x="174052" y="616139"/>
                      <a:pt x="174532" y="615434"/>
                      <a:pt x="174382" y="614699"/>
                    </a:cubicBezTo>
                    <a:cubicBezTo>
                      <a:pt x="174382" y="614685"/>
                      <a:pt x="174367" y="614655"/>
                      <a:pt x="174367" y="614640"/>
                    </a:cubicBezTo>
                    <a:cubicBezTo>
                      <a:pt x="174307" y="613980"/>
                      <a:pt x="173722" y="613500"/>
                      <a:pt x="173062" y="613560"/>
                    </a:cubicBezTo>
                    <a:cubicBezTo>
                      <a:pt x="173002" y="613560"/>
                      <a:pt x="172927" y="613575"/>
                      <a:pt x="172867" y="613590"/>
                    </a:cubicBezTo>
                    <a:lnTo>
                      <a:pt x="135076" y="619439"/>
                    </a:lnTo>
                    <a:cubicBezTo>
                      <a:pt x="106268" y="624432"/>
                      <a:pt x="78846" y="605192"/>
                      <a:pt x="73741" y="576398"/>
                    </a:cubicBezTo>
                    <a:cubicBezTo>
                      <a:pt x="68342" y="545056"/>
                      <a:pt x="82439" y="521811"/>
                      <a:pt x="109582" y="517162"/>
                    </a:cubicBezTo>
                    <a:cubicBezTo>
                      <a:pt x="110242" y="517102"/>
                      <a:pt x="110728" y="516518"/>
                      <a:pt x="110667" y="515858"/>
                    </a:cubicBezTo>
                    <a:cubicBezTo>
                      <a:pt x="110661" y="515798"/>
                      <a:pt x="110649" y="515723"/>
                      <a:pt x="110632" y="515663"/>
                    </a:cubicBezTo>
                    <a:cubicBezTo>
                      <a:pt x="110554" y="514928"/>
                      <a:pt x="109890" y="514388"/>
                      <a:pt x="109149" y="514463"/>
                    </a:cubicBezTo>
                    <a:cubicBezTo>
                      <a:pt x="109143" y="514463"/>
                      <a:pt x="109138" y="514463"/>
                      <a:pt x="109132" y="514463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562A7AA-6A94-43EA-E8BA-1D0A19931EE1}"/>
                  </a:ext>
                </a:extLst>
              </p:cNvPr>
              <p:cNvSpPr/>
              <p:nvPr/>
            </p:nvSpPr>
            <p:spPr>
              <a:xfrm>
                <a:off x="1441646" y="4723199"/>
                <a:ext cx="1857316" cy="1045979"/>
              </a:xfrm>
              <a:custGeom>
                <a:avLst/>
                <a:gdLst>
                  <a:gd name="connsiteX0" fmla="*/ 1408103 w 1408169"/>
                  <a:gd name="connsiteY0" fmla="*/ 793012 h 793034"/>
                  <a:gd name="connsiteX1" fmla="*/ 352201 w 1408169"/>
                  <a:gd name="connsiteY1" fmla="*/ 46487 h 793034"/>
                  <a:gd name="connsiteX2" fmla="*/ -67 w 1408169"/>
                  <a:gd name="connsiteY2" fmla="*/ 106473 h 793034"/>
                  <a:gd name="connsiteX3" fmla="*/ 970206 w 1408169"/>
                  <a:gd name="connsiteY3" fmla="*/ 793012 h 793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8169" h="793034">
                    <a:moveTo>
                      <a:pt x="1408103" y="793012"/>
                    </a:moveTo>
                    <a:lnTo>
                      <a:pt x="352201" y="46487"/>
                    </a:lnTo>
                    <a:cubicBezTo>
                      <a:pt x="238332" y="-34134"/>
                      <a:pt x="80705" y="-7290"/>
                      <a:pt x="-67" y="106473"/>
                    </a:cubicBezTo>
                    <a:lnTo>
                      <a:pt x="970206" y="79301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F86E4381-7D76-1F4E-F5A6-2310D7007B77}"/>
                  </a:ext>
                </a:extLst>
              </p:cNvPr>
              <p:cNvSpPr/>
              <p:nvPr/>
            </p:nvSpPr>
            <p:spPr>
              <a:xfrm>
                <a:off x="1822256" y="4837204"/>
                <a:ext cx="1624858" cy="931973"/>
              </a:xfrm>
              <a:custGeom>
                <a:avLst/>
                <a:gdLst>
                  <a:gd name="connsiteX0" fmla="*/ 1231859 w 1231925"/>
                  <a:gd name="connsiteY0" fmla="*/ 706577 h 706598"/>
                  <a:gd name="connsiteX1" fmla="*/ 237442 w 1231925"/>
                  <a:gd name="connsiteY1" fmla="*/ 3691 h 706598"/>
                  <a:gd name="connsiteX2" fmla="*/ 207449 w 1231925"/>
                  <a:gd name="connsiteY2" fmla="*/ 8940 h 706598"/>
                  <a:gd name="connsiteX3" fmla="*/ 3647 w 1231925"/>
                  <a:gd name="connsiteY3" fmla="*/ 296723 h 706598"/>
                  <a:gd name="connsiteX4" fmla="*/ 8896 w 1231925"/>
                  <a:gd name="connsiteY4" fmla="*/ 326716 h 706598"/>
                  <a:gd name="connsiteX5" fmla="*/ 546219 w 1231925"/>
                  <a:gd name="connsiteY5" fmla="*/ 706577 h 70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1925" h="706598">
                    <a:moveTo>
                      <a:pt x="1231859" y="706577"/>
                    </a:moveTo>
                    <a:lnTo>
                      <a:pt x="237442" y="3691"/>
                    </a:lnTo>
                    <a:cubicBezTo>
                      <a:pt x="227649" y="-2847"/>
                      <a:pt x="214437" y="-538"/>
                      <a:pt x="207449" y="8940"/>
                    </a:cubicBezTo>
                    <a:lnTo>
                      <a:pt x="3647" y="296723"/>
                    </a:lnTo>
                    <a:cubicBezTo>
                      <a:pt x="-2892" y="306515"/>
                      <a:pt x="-582" y="319727"/>
                      <a:pt x="8896" y="326716"/>
                    </a:cubicBezTo>
                    <a:lnTo>
                      <a:pt x="546219" y="706577"/>
                    </a:lnTo>
                    <a:close/>
                  </a:path>
                </a:pathLst>
              </a:custGeom>
              <a:solidFill>
                <a:schemeClr val="tx2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A575A06-13F7-8359-94E4-83F6341DCC01}"/>
                  </a:ext>
                </a:extLst>
              </p:cNvPr>
              <p:cNvSpPr/>
              <p:nvPr/>
            </p:nvSpPr>
            <p:spPr>
              <a:xfrm>
                <a:off x="1931084" y="5230983"/>
                <a:ext cx="43511" cy="43518"/>
              </a:xfrm>
              <a:custGeom>
                <a:avLst/>
                <a:gdLst>
                  <a:gd name="connsiteX0" fmla="*/ 26111 w 32989"/>
                  <a:gd name="connsiteY0" fmla="*/ 3119 h 32994"/>
                  <a:gd name="connsiteX1" fmla="*/ 29785 w 32989"/>
                  <a:gd name="connsiteY1" fmla="*/ 26153 h 32994"/>
                  <a:gd name="connsiteX2" fmla="*/ 6751 w 32989"/>
                  <a:gd name="connsiteY2" fmla="*/ 29827 h 32994"/>
                  <a:gd name="connsiteX3" fmla="*/ 3016 w 32989"/>
                  <a:gd name="connsiteY3" fmla="*/ 6868 h 32994"/>
                  <a:gd name="connsiteX4" fmla="*/ 26036 w 32989"/>
                  <a:gd name="connsiteY4" fmla="*/ 3059 h 32994"/>
                  <a:gd name="connsiteX5" fmla="*/ 26111 w 32989"/>
                  <a:gd name="connsiteY5" fmla="*/ 3119 h 32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89" h="32994">
                    <a:moveTo>
                      <a:pt x="26111" y="3119"/>
                    </a:moveTo>
                    <a:cubicBezTo>
                      <a:pt x="33489" y="8472"/>
                      <a:pt x="35124" y="18775"/>
                      <a:pt x="29785" y="26153"/>
                    </a:cubicBezTo>
                    <a:cubicBezTo>
                      <a:pt x="24431" y="33532"/>
                      <a:pt x="14114" y="35181"/>
                      <a:pt x="6751" y="29827"/>
                    </a:cubicBezTo>
                    <a:cubicBezTo>
                      <a:pt x="-598" y="24504"/>
                      <a:pt x="-2262" y="14246"/>
                      <a:pt x="3016" y="6868"/>
                    </a:cubicBezTo>
                    <a:cubicBezTo>
                      <a:pt x="8325" y="-541"/>
                      <a:pt x="18628" y="-2235"/>
                      <a:pt x="26036" y="3059"/>
                    </a:cubicBezTo>
                    <a:cubicBezTo>
                      <a:pt x="26066" y="3074"/>
                      <a:pt x="26081" y="3104"/>
                      <a:pt x="26111" y="311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6CB7C02-1558-8D2F-49C7-11A435F03E06}"/>
                  </a:ext>
                </a:extLst>
              </p:cNvPr>
              <p:cNvSpPr/>
              <p:nvPr/>
            </p:nvSpPr>
            <p:spPr>
              <a:xfrm>
                <a:off x="2014185" y="5290481"/>
                <a:ext cx="43515" cy="43516"/>
              </a:xfrm>
              <a:custGeom>
                <a:avLst/>
                <a:gdLst>
                  <a:gd name="connsiteX0" fmla="*/ 25942 w 32992"/>
                  <a:gd name="connsiteY0" fmla="*/ 2998 h 32993"/>
                  <a:gd name="connsiteX1" fmla="*/ 29901 w 32992"/>
                  <a:gd name="connsiteY1" fmla="*/ 25988 h 32993"/>
                  <a:gd name="connsiteX2" fmla="*/ 6911 w 32992"/>
                  <a:gd name="connsiteY2" fmla="*/ 29946 h 32993"/>
                  <a:gd name="connsiteX3" fmla="*/ 2952 w 32992"/>
                  <a:gd name="connsiteY3" fmla="*/ 6957 h 32993"/>
                  <a:gd name="connsiteX4" fmla="*/ 2997 w 32992"/>
                  <a:gd name="connsiteY4" fmla="*/ 6897 h 32993"/>
                  <a:gd name="connsiteX5" fmla="*/ 25942 w 32992"/>
                  <a:gd name="connsiteY5" fmla="*/ 2998 h 32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92" h="32993">
                    <a:moveTo>
                      <a:pt x="25942" y="2998"/>
                    </a:moveTo>
                    <a:cubicBezTo>
                      <a:pt x="33380" y="8247"/>
                      <a:pt x="35164" y="18549"/>
                      <a:pt x="29901" y="25988"/>
                    </a:cubicBezTo>
                    <a:cubicBezTo>
                      <a:pt x="24652" y="33426"/>
                      <a:pt x="14364" y="35210"/>
                      <a:pt x="6911" y="29946"/>
                    </a:cubicBezTo>
                    <a:cubicBezTo>
                      <a:pt x="-527" y="24698"/>
                      <a:pt x="-2297" y="14410"/>
                      <a:pt x="2952" y="6957"/>
                    </a:cubicBezTo>
                    <a:cubicBezTo>
                      <a:pt x="2967" y="6942"/>
                      <a:pt x="2982" y="6912"/>
                      <a:pt x="2997" y="6897"/>
                    </a:cubicBezTo>
                    <a:cubicBezTo>
                      <a:pt x="8276" y="-496"/>
                      <a:pt x="18519" y="-2236"/>
                      <a:pt x="25942" y="299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589CEC4-FDA2-CBFF-C5D6-6ABC660D072F}"/>
                  </a:ext>
                </a:extLst>
              </p:cNvPr>
              <p:cNvSpPr/>
              <p:nvPr/>
            </p:nvSpPr>
            <p:spPr>
              <a:xfrm>
                <a:off x="2096441" y="5348285"/>
                <a:ext cx="43683" cy="43510"/>
              </a:xfrm>
              <a:custGeom>
                <a:avLst/>
                <a:gdLst>
                  <a:gd name="connsiteX0" fmla="*/ 26113 w 33119"/>
                  <a:gd name="connsiteY0" fmla="*/ 3113 h 32988"/>
                  <a:gd name="connsiteX1" fmla="*/ 30147 w 33119"/>
                  <a:gd name="connsiteY1" fmla="*/ 25652 h 32988"/>
                  <a:gd name="connsiteX2" fmla="*/ 29862 w 33119"/>
                  <a:gd name="connsiteY2" fmla="*/ 26057 h 32988"/>
                  <a:gd name="connsiteX3" fmla="*/ 6857 w 33119"/>
                  <a:gd name="connsiteY3" fmla="*/ 29896 h 32988"/>
                  <a:gd name="connsiteX4" fmla="*/ 3003 w 33119"/>
                  <a:gd name="connsiteY4" fmla="*/ 6892 h 32988"/>
                  <a:gd name="connsiteX5" fmla="*/ 26023 w 33119"/>
                  <a:gd name="connsiteY5" fmla="*/ 3053 h 32988"/>
                  <a:gd name="connsiteX6" fmla="*/ 26113 w 33119"/>
                  <a:gd name="connsiteY6" fmla="*/ 3113 h 32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119" h="32988">
                    <a:moveTo>
                      <a:pt x="26113" y="3113"/>
                    </a:moveTo>
                    <a:cubicBezTo>
                      <a:pt x="33446" y="8226"/>
                      <a:pt x="35260" y="18319"/>
                      <a:pt x="30147" y="25652"/>
                    </a:cubicBezTo>
                    <a:cubicBezTo>
                      <a:pt x="30057" y="25787"/>
                      <a:pt x="29967" y="25922"/>
                      <a:pt x="29862" y="26057"/>
                    </a:cubicBezTo>
                    <a:cubicBezTo>
                      <a:pt x="24568" y="33465"/>
                      <a:pt x="14265" y="35190"/>
                      <a:pt x="6857" y="29896"/>
                    </a:cubicBezTo>
                    <a:cubicBezTo>
                      <a:pt x="-566" y="24603"/>
                      <a:pt x="-2291" y="14300"/>
                      <a:pt x="3003" y="6892"/>
                    </a:cubicBezTo>
                    <a:cubicBezTo>
                      <a:pt x="8297" y="-532"/>
                      <a:pt x="18599" y="-2241"/>
                      <a:pt x="26023" y="3053"/>
                    </a:cubicBezTo>
                    <a:cubicBezTo>
                      <a:pt x="26053" y="3068"/>
                      <a:pt x="26083" y="3098"/>
                      <a:pt x="26113" y="311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407F4A2-ED08-3CC1-75BC-1458202ED514}"/>
                  </a:ext>
                </a:extLst>
              </p:cNvPr>
              <p:cNvSpPr/>
              <p:nvPr/>
            </p:nvSpPr>
            <p:spPr>
              <a:xfrm>
                <a:off x="5447834" y="3146385"/>
                <a:ext cx="125996" cy="52613"/>
              </a:xfrm>
              <a:custGeom>
                <a:avLst/>
                <a:gdLst>
                  <a:gd name="connsiteX0" fmla="*/ 0 w 95527"/>
                  <a:gd name="connsiteY0" fmla="*/ 0 h 39890"/>
                  <a:gd name="connsiteX1" fmla="*/ 95527 w 95527"/>
                  <a:gd name="connsiteY1" fmla="*/ 0 h 39890"/>
                  <a:gd name="connsiteX2" fmla="*/ 95527 w 95527"/>
                  <a:gd name="connsiteY2" fmla="*/ 39891 h 39890"/>
                  <a:gd name="connsiteX3" fmla="*/ 0 w 95527"/>
                  <a:gd name="connsiteY3" fmla="*/ 39891 h 3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27" h="39890">
                    <a:moveTo>
                      <a:pt x="0" y="0"/>
                    </a:moveTo>
                    <a:lnTo>
                      <a:pt x="95527" y="0"/>
                    </a:lnTo>
                    <a:lnTo>
                      <a:pt x="95527" y="39891"/>
                    </a:lnTo>
                    <a:lnTo>
                      <a:pt x="0" y="39891"/>
                    </a:ln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9EC4983-C6C9-79EF-BF6A-ADBE1F7DEB1B}"/>
                  </a:ext>
                </a:extLst>
              </p:cNvPr>
              <p:cNvSpPr/>
              <p:nvPr/>
            </p:nvSpPr>
            <p:spPr>
              <a:xfrm>
                <a:off x="4967186" y="3180999"/>
                <a:ext cx="1084720" cy="943493"/>
              </a:xfrm>
              <a:custGeom>
                <a:avLst/>
                <a:gdLst>
                  <a:gd name="connsiteX0" fmla="*/ 611940 w 822407"/>
                  <a:gd name="connsiteY0" fmla="*/ 66113 h 715332"/>
                  <a:gd name="connsiteX1" fmla="*/ 576848 w 822407"/>
                  <a:gd name="connsiteY1" fmla="*/ 38219 h 715332"/>
                  <a:gd name="connsiteX2" fmla="*/ 516862 w 822407"/>
                  <a:gd name="connsiteY2" fmla="*/ -22 h 715332"/>
                  <a:gd name="connsiteX3" fmla="*/ 296864 w 822407"/>
                  <a:gd name="connsiteY3" fmla="*/ -22 h 715332"/>
                  <a:gd name="connsiteX4" fmla="*/ 236878 w 822407"/>
                  <a:gd name="connsiteY4" fmla="*/ 38069 h 715332"/>
                  <a:gd name="connsiteX5" fmla="*/ 201786 w 822407"/>
                  <a:gd name="connsiteY5" fmla="*/ 65963 h 715332"/>
                  <a:gd name="connsiteX6" fmla="*/ 101310 w 822407"/>
                  <a:gd name="connsiteY6" fmla="*/ 65963 h 715332"/>
                  <a:gd name="connsiteX7" fmla="*/ -67 w 822407"/>
                  <a:gd name="connsiteY7" fmla="*/ 167339 h 715332"/>
                  <a:gd name="connsiteX8" fmla="*/ -67 w 822407"/>
                  <a:gd name="connsiteY8" fmla="*/ 614085 h 715332"/>
                  <a:gd name="connsiteX9" fmla="*/ 101160 w 822407"/>
                  <a:gd name="connsiteY9" fmla="*/ 715311 h 715332"/>
                  <a:gd name="connsiteX10" fmla="*/ 720964 w 822407"/>
                  <a:gd name="connsiteY10" fmla="*/ 715311 h 715332"/>
                  <a:gd name="connsiteX11" fmla="*/ 822340 w 822407"/>
                  <a:gd name="connsiteY11" fmla="*/ 613934 h 715332"/>
                  <a:gd name="connsiteX12" fmla="*/ 822340 w 822407"/>
                  <a:gd name="connsiteY12" fmla="*/ 167489 h 715332"/>
                  <a:gd name="connsiteX13" fmla="*/ 721114 w 822407"/>
                  <a:gd name="connsiteY13" fmla="*/ 66113 h 71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22407" h="715332">
                    <a:moveTo>
                      <a:pt x="611940" y="66113"/>
                    </a:moveTo>
                    <a:cubicBezTo>
                      <a:pt x="595894" y="64223"/>
                      <a:pt x="582307" y="53426"/>
                      <a:pt x="576848" y="38219"/>
                    </a:cubicBezTo>
                    <a:cubicBezTo>
                      <a:pt x="566051" y="14840"/>
                      <a:pt x="542611" y="-112"/>
                      <a:pt x="516862" y="-22"/>
                    </a:cubicBezTo>
                    <a:lnTo>
                      <a:pt x="296864" y="-22"/>
                    </a:lnTo>
                    <a:cubicBezTo>
                      <a:pt x="271160" y="-97"/>
                      <a:pt x="247750" y="14765"/>
                      <a:pt x="236878" y="38069"/>
                    </a:cubicBezTo>
                    <a:cubicBezTo>
                      <a:pt x="231419" y="53276"/>
                      <a:pt x="217832" y="64073"/>
                      <a:pt x="201786" y="65963"/>
                    </a:cubicBezTo>
                    <a:lnTo>
                      <a:pt x="101310" y="65963"/>
                    </a:lnTo>
                    <a:cubicBezTo>
                      <a:pt x="45328" y="65963"/>
                      <a:pt x="-67" y="111357"/>
                      <a:pt x="-67" y="167339"/>
                    </a:cubicBezTo>
                    <a:lnTo>
                      <a:pt x="-67" y="614085"/>
                    </a:lnTo>
                    <a:cubicBezTo>
                      <a:pt x="-67" y="669991"/>
                      <a:pt x="45253" y="715311"/>
                      <a:pt x="101160" y="715311"/>
                    </a:cubicBezTo>
                    <a:lnTo>
                      <a:pt x="720964" y="715311"/>
                    </a:lnTo>
                    <a:cubicBezTo>
                      <a:pt x="776946" y="715311"/>
                      <a:pt x="822340" y="669916"/>
                      <a:pt x="822340" y="613934"/>
                    </a:cubicBezTo>
                    <a:lnTo>
                      <a:pt x="822340" y="167489"/>
                    </a:lnTo>
                    <a:cubicBezTo>
                      <a:pt x="822340" y="111552"/>
                      <a:pt x="777051" y="66203"/>
                      <a:pt x="721114" y="66113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95634A2-4F0B-0D50-3465-95E02899EC2B}"/>
                  </a:ext>
                </a:extLst>
              </p:cNvPr>
              <p:cNvSpPr/>
              <p:nvPr/>
            </p:nvSpPr>
            <p:spPr>
              <a:xfrm>
                <a:off x="5430824" y="3501234"/>
                <a:ext cx="621479" cy="623853"/>
              </a:xfrm>
              <a:custGeom>
                <a:avLst/>
                <a:gdLst>
                  <a:gd name="connsiteX0" fmla="*/ 303012 w 471189"/>
                  <a:gd name="connsiteY0" fmla="*/ -22 h 472989"/>
                  <a:gd name="connsiteX1" fmla="*/ -67 w 471189"/>
                  <a:gd name="connsiteY1" fmla="*/ 308006 h 472989"/>
                  <a:gd name="connsiteX2" fmla="*/ 164895 w 471189"/>
                  <a:gd name="connsiteY2" fmla="*/ 472967 h 472989"/>
                  <a:gd name="connsiteX3" fmla="*/ 369747 w 471189"/>
                  <a:gd name="connsiteY3" fmla="*/ 472967 h 472989"/>
                  <a:gd name="connsiteX4" fmla="*/ 471123 w 471189"/>
                  <a:gd name="connsiteY4" fmla="*/ 371591 h 472989"/>
                  <a:gd name="connsiteX5" fmla="*/ 471123 w 471189"/>
                  <a:gd name="connsiteY5" fmla="*/ 168089 h 472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1189" h="472989">
                    <a:moveTo>
                      <a:pt x="303012" y="-22"/>
                    </a:moveTo>
                    <a:lnTo>
                      <a:pt x="-67" y="308006"/>
                    </a:lnTo>
                    <a:lnTo>
                      <a:pt x="164895" y="472967"/>
                    </a:lnTo>
                    <a:lnTo>
                      <a:pt x="369747" y="472967"/>
                    </a:lnTo>
                    <a:cubicBezTo>
                      <a:pt x="425729" y="472967"/>
                      <a:pt x="471123" y="427573"/>
                      <a:pt x="471123" y="371591"/>
                    </a:cubicBezTo>
                    <a:lnTo>
                      <a:pt x="471123" y="168089"/>
                    </a:ln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DD33CCF-EA57-0C38-0CD0-BD732D160AF6}"/>
                  </a:ext>
                </a:extLst>
              </p:cNvPr>
              <p:cNvSpPr/>
              <p:nvPr/>
            </p:nvSpPr>
            <p:spPr>
              <a:xfrm>
                <a:off x="5114941" y="3268030"/>
                <a:ext cx="138458" cy="856462"/>
              </a:xfrm>
              <a:custGeom>
                <a:avLst/>
                <a:gdLst>
                  <a:gd name="connsiteX0" fmla="*/ 3683 w 104975"/>
                  <a:gd name="connsiteY0" fmla="*/ -22 h 649347"/>
                  <a:gd name="connsiteX1" fmla="*/ -67 w 104975"/>
                  <a:gd name="connsiteY1" fmla="*/ -22 h 649347"/>
                  <a:gd name="connsiteX2" fmla="*/ 44923 w 104975"/>
                  <a:gd name="connsiteY2" fmla="*/ 86958 h 649347"/>
                  <a:gd name="connsiteX3" fmla="*/ 44923 w 104975"/>
                  <a:gd name="connsiteY3" fmla="*/ 562346 h 649347"/>
                  <a:gd name="connsiteX4" fmla="*/ -67 w 104975"/>
                  <a:gd name="connsiteY4" fmla="*/ 649326 h 649347"/>
                  <a:gd name="connsiteX5" fmla="*/ 3532 w 104975"/>
                  <a:gd name="connsiteY5" fmla="*/ 649326 h 649347"/>
                  <a:gd name="connsiteX6" fmla="*/ 104909 w 104975"/>
                  <a:gd name="connsiteY6" fmla="*/ 548249 h 649347"/>
                  <a:gd name="connsiteX7" fmla="*/ 104909 w 104975"/>
                  <a:gd name="connsiteY7" fmla="*/ 548100 h 649347"/>
                  <a:gd name="connsiteX8" fmla="*/ 104909 w 104975"/>
                  <a:gd name="connsiteY8" fmla="*/ 101354 h 649347"/>
                  <a:gd name="connsiteX9" fmla="*/ 3683 w 104975"/>
                  <a:gd name="connsiteY9" fmla="*/ -22 h 64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4975" h="649347">
                    <a:moveTo>
                      <a:pt x="3683" y="-22"/>
                    </a:moveTo>
                    <a:lnTo>
                      <a:pt x="-67" y="-22"/>
                    </a:lnTo>
                    <a:cubicBezTo>
                      <a:pt x="28052" y="20043"/>
                      <a:pt x="44788" y="52421"/>
                      <a:pt x="44923" y="86958"/>
                    </a:cubicBezTo>
                    <a:lnTo>
                      <a:pt x="44923" y="562346"/>
                    </a:lnTo>
                    <a:cubicBezTo>
                      <a:pt x="44833" y="596898"/>
                      <a:pt x="28082" y="629291"/>
                      <a:pt x="-67" y="649326"/>
                    </a:cubicBezTo>
                    <a:lnTo>
                      <a:pt x="3532" y="649326"/>
                    </a:lnTo>
                    <a:cubicBezTo>
                      <a:pt x="59439" y="649416"/>
                      <a:pt x="104819" y="604156"/>
                      <a:pt x="104909" y="548249"/>
                    </a:cubicBezTo>
                    <a:cubicBezTo>
                      <a:pt x="104909" y="548204"/>
                      <a:pt x="104909" y="548144"/>
                      <a:pt x="104909" y="548100"/>
                    </a:cubicBezTo>
                    <a:lnTo>
                      <a:pt x="104909" y="101354"/>
                    </a:lnTo>
                    <a:cubicBezTo>
                      <a:pt x="104909" y="45417"/>
                      <a:pt x="59620" y="68"/>
                      <a:pt x="3683" y="-22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D3D8CAF-B387-0DAF-31EA-D5EAC84B7D54}"/>
                  </a:ext>
                </a:extLst>
              </p:cNvPr>
              <p:cNvSpPr/>
              <p:nvPr/>
            </p:nvSpPr>
            <p:spPr>
              <a:xfrm>
                <a:off x="5339243" y="3412026"/>
                <a:ext cx="568864" cy="568864"/>
              </a:xfrm>
              <a:custGeom>
                <a:avLst/>
                <a:gdLst>
                  <a:gd name="connsiteX0" fmla="*/ 215583 w 431298"/>
                  <a:gd name="connsiteY0" fmla="*/ 431277 h 431298"/>
                  <a:gd name="connsiteX1" fmla="*/ -67 w 431298"/>
                  <a:gd name="connsiteY1" fmla="*/ 215628 h 431298"/>
                  <a:gd name="connsiteX2" fmla="*/ 215583 w 431298"/>
                  <a:gd name="connsiteY2" fmla="*/ -22 h 431298"/>
                  <a:gd name="connsiteX3" fmla="*/ 431232 w 431298"/>
                  <a:gd name="connsiteY3" fmla="*/ 215628 h 431298"/>
                  <a:gd name="connsiteX4" fmla="*/ 431232 w 431298"/>
                  <a:gd name="connsiteY4" fmla="*/ 215777 h 431298"/>
                  <a:gd name="connsiteX5" fmla="*/ 215583 w 431298"/>
                  <a:gd name="connsiteY5" fmla="*/ 431277 h 431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1298" h="431298">
                    <a:moveTo>
                      <a:pt x="215583" y="431277"/>
                    </a:moveTo>
                    <a:cubicBezTo>
                      <a:pt x="96481" y="431277"/>
                      <a:pt x="-67" y="334729"/>
                      <a:pt x="-67" y="215628"/>
                    </a:cubicBezTo>
                    <a:cubicBezTo>
                      <a:pt x="-67" y="96525"/>
                      <a:pt x="96481" y="-22"/>
                      <a:pt x="215583" y="-22"/>
                    </a:cubicBezTo>
                    <a:cubicBezTo>
                      <a:pt x="334685" y="-22"/>
                      <a:pt x="431232" y="96525"/>
                      <a:pt x="431232" y="215628"/>
                    </a:cubicBezTo>
                    <a:cubicBezTo>
                      <a:pt x="431232" y="215672"/>
                      <a:pt x="431232" y="215732"/>
                      <a:pt x="431232" y="215777"/>
                    </a:cubicBezTo>
                    <a:cubicBezTo>
                      <a:pt x="431142" y="334820"/>
                      <a:pt x="334625" y="431277"/>
                      <a:pt x="215583" y="431277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F06F915-B8FF-3587-8B20-AB0FE2C78DC8}"/>
                  </a:ext>
                </a:extLst>
              </p:cNvPr>
              <p:cNvSpPr/>
              <p:nvPr/>
            </p:nvSpPr>
            <p:spPr>
              <a:xfrm>
                <a:off x="5436954" y="3227482"/>
                <a:ext cx="122832" cy="46877"/>
              </a:xfrm>
              <a:custGeom>
                <a:avLst/>
                <a:gdLst>
                  <a:gd name="connsiteX0" fmla="*/ 14847 w 93128"/>
                  <a:gd name="connsiteY0" fmla="*/ 150 h 35541"/>
                  <a:gd name="connsiteX1" fmla="*/ 78132 w 93128"/>
                  <a:gd name="connsiteY1" fmla="*/ 150 h 35541"/>
                  <a:gd name="connsiteX2" fmla="*/ 93128 w 93128"/>
                  <a:gd name="connsiteY2" fmla="*/ 15146 h 35541"/>
                  <a:gd name="connsiteX3" fmla="*/ 93128 w 93128"/>
                  <a:gd name="connsiteY3" fmla="*/ 20545 h 35541"/>
                  <a:gd name="connsiteX4" fmla="*/ 78132 w 93128"/>
                  <a:gd name="connsiteY4" fmla="*/ 35542 h 35541"/>
                  <a:gd name="connsiteX5" fmla="*/ 14996 w 93128"/>
                  <a:gd name="connsiteY5" fmla="*/ 35542 h 35541"/>
                  <a:gd name="connsiteX6" fmla="*/ 0 w 93128"/>
                  <a:gd name="connsiteY6" fmla="*/ 20545 h 35541"/>
                  <a:gd name="connsiteX7" fmla="*/ 0 w 93128"/>
                  <a:gd name="connsiteY7" fmla="*/ 14996 h 35541"/>
                  <a:gd name="connsiteX8" fmla="*/ 14996 w 93128"/>
                  <a:gd name="connsiteY8" fmla="*/ 0 h 35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128" h="35541">
                    <a:moveTo>
                      <a:pt x="14847" y="150"/>
                    </a:moveTo>
                    <a:lnTo>
                      <a:pt x="78132" y="150"/>
                    </a:lnTo>
                    <a:cubicBezTo>
                      <a:pt x="86410" y="150"/>
                      <a:pt x="93128" y="6864"/>
                      <a:pt x="93128" y="15146"/>
                    </a:cubicBezTo>
                    <a:lnTo>
                      <a:pt x="93128" y="20545"/>
                    </a:lnTo>
                    <a:cubicBezTo>
                      <a:pt x="93128" y="28828"/>
                      <a:pt x="86410" y="35542"/>
                      <a:pt x="78132" y="35542"/>
                    </a:cubicBezTo>
                    <a:lnTo>
                      <a:pt x="14996" y="35542"/>
                    </a:lnTo>
                    <a:cubicBezTo>
                      <a:pt x="6719" y="35542"/>
                      <a:pt x="0" y="28828"/>
                      <a:pt x="0" y="20545"/>
                    </a:cubicBezTo>
                    <a:lnTo>
                      <a:pt x="0" y="14996"/>
                    </a:lnTo>
                    <a:cubicBezTo>
                      <a:pt x="0" y="6714"/>
                      <a:pt x="6719" y="0"/>
                      <a:pt x="149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5B8F766-F066-BFF7-82EC-DFF5666E231F}"/>
                  </a:ext>
                </a:extLst>
              </p:cNvPr>
              <p:cNvSpPr/>
              <p:nvPr/>
            </p:nvSpPr>
            <p:spPr>
              <a:xfrm>
                <a:off x="5370890" y="3443675"/>
                <a:ext cx="507943" cy="507943"/>
              </a:xfrm>
              <a:custGeom>
                <a:avLst/>
                <a:gdLst>
                  <a:gd name="connsiteX0" fmla="*/ 192488 w 385109"/>
                  <a:gd name="connsiteY0" fmla="*/ 385088 h 385109"/>
                  <a:gd name="connsiteX1" fmla="*/ -67 w 385109"/>
                  <a:gd name="connsiteY1" fmla="*/ 192533 h 385109"/>
                  <a:gd name="connsiteX2" fmla="*/ 192488 w 385109"/>
                  <a:gd name="connsiteY2" fmla="*/ -22 h 385109"/>
                  <a:gd name="connsiteX3" fmla="*/ 385043 w 385109"/>
                  <a:gd name="connsiteY3" fmla="*/ 192533 h 385109"/>
                  <a:gd name="connsiteX4" fmla="*/ 385043 w 385109"/>
                  <a:gd name="connsiteY4" fmla="*/ 192683 h 385109"/>
                  <a:gd name="connsiteX5" fmla="*/ 192488 w 385109"/>
                  <a:gd name="connsiteY5" fmla="*/ 385088 h 385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5109" h="385109">
                    <a:moveTo>
                      <a:pt x="192488" y="385088"/>
                    </a:moveTo>
                    <a:cubicBezTo>
                      <a:pt x="86148" y="385088"/>
                      <a:pt x="-67" y="298873"/>
                      <a:pt x="-67" y="192533"/>
                    </a:cubicBezTo>
                    <a:cubicBezTo>
                      <a:pt x="-67" y="86193"/>
                      <a:pt x="86148" y="-22"/>
                      <a:pt x="192488" y="-22"/>
                    </a:cubicBezTo>
                    <a:cubicBezTo>
                      <a:pt x="298828" y="-22"/>
                      <a:pt x="385043" y="86193"/>
                      <a:pt x="385043" y="192533"/>
                    </a:cubicBezTo>
                    <a:cubicBezTo>
                      <a:pt x="385043" y="192578"/>
                      <a:pt x="385043" y="192638"/>
                      <a:pt x="385043" y="192683"/>
                    </a:cubicBezTo>
                    <a:cubicBezTo>
                      <a:pt x="384878" y="298933"/>
                      <a:pt x="298738" y="384998"/>
                      <a:pt x="192488" y="38508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D298D673-28C2-FE40-BA83-E8DA3081DD5E}"/>
                  </a:ext>
                </a:extLst>
              </p:cNvPr>
              <p:cNvSpPr/>
              <p:nvPr/>
            </p:nvSpPr>
            <p:spPr>
              <a:xfrm>
                <a:off x="5371682" y="3443873"/>
                <a:ext cx="507943" cy="507943"/>
              </a:xfrm>
              <a:custGeom>
                <a:avLst/>
                <a:gdLst>
                  <a:gd name="connsiteX0" fmla="*/ 192638 w 385109"/>
                  <a:gd name="connsiteY0" fmla="*/ -22 h 385109"/>
                  <a:gd name="connsiteX1" fmla="*/ -66 w 385109"/>
                  <a:gd name="connsiteY1" fmla="*/ 192383 h 385109"/>
                  <a:gd name="connsiteX2" fmla="*/ 192338 w 385109"/>
                  <a:gd name="connsiteY2" fmla="*/ 385088 h 385109"/>
                  <a:gd name="connsiteX3" fmla="*/ 385043 w 385109"/>
                  <a:gd name="connsiteY3" fmla="*/ 192683 h 385109"/>
                  <a:gd name="connsiteX4" fmla="*/ 385043 w 385109"/>
                  <a:gd name="connsiteY4" fmla="*/ 192533 h 385109"/>
                  <a:gd name="connsiteX5" fmla="*/ 192638 w 385109"/>
                  <a:gd name="connsiteY5" fmla="*/ -22 h 385109"/>
                  <a:gd name="connsiteX6" fmla="*/ 191888 w 385109"/>
                  <a:gd name="connsiteY6" fmla="*/ 338299 h 385109"/>
                  <a:gd name="connsiteX7" fmla="*/ 46122 w 385109"/>
                  <a:gd name="connsiteY7" fmla="*/ 192533 h 385109"/>
                  <a:gd name="connsiteX8" fmla="*/ 191888 w 385109"/>
                  <a:gd name="connsiteY8" fmla="*/ 46767 h 385109"/>
                  <a:gd name="connsiteX9" fmla="*/ 337654 w 385109"/>
                  <a:gd name="connsiteY9" fmla="*/ 192533 h 385109"/>
                  <a:gd name="connsiteX10" fmla="*/ 337654 w 385109"/>
                  <a:gd name="connsiteY10" fmla="*/ 192683 h 385109"/>
                  <a:gd name="connsiteX11" fmla="*/ 191888 w 385109"/>
                  <a:gd name="connsiteY11" fmla="*/ 338299 h 385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5109" h="385109">
                    <a:moveTo>
                      <a:pt x="192638" y="-22"/>
                    </a:moveTo>
                    <a:cubicBezTo>
                      <a:pt x="86298" y="-112"/>
                      <a:pt x="23" y="86043"/>
                      <a:pt x="-66" y="192383"/>
                    </a:cubicBezTo>
                    <a:cubicBezTo>
                      <a:pt x="-157" y="298723"/>
                      <a:pt x="85998" y="384998"/>
                      <a:pt x="192338" y="385088"/>
                    </a:cubicBezTo>
                    <a:cubicBezTo>
                      <a:pt x="298678" y="385178"/>
                      <a:pt x="384953" y="299023"/>
                      <a:pt x="385043" y="192683"/>
                    </a:cubicBezTo>
                    <a:cubicBezTo>
                      <a:pt x="385043" y="192638"/>
                      <a:pt x="385043" y="192578"/>
                      <a:pt x="385043" y="192533"/>
                    </a:cubicBezTo>
                    <a:cubicBezTo>
                      <a:pt x="384953" y="86283"/>
                      <a:pt x="298888" y="143"/>
                      <a:pt x="192638" y="-22"/>
                    </a:cubicBezTo>
                    <a:close/>
                    <a:moveTo>
                      <a:pt x="191888" y="338299"/>
                    </a:moveTo>
                    <a:cubicBezTo>
                      <a:pt x="111387" y="338299"/>
                      <a:pt x="46122" y="273034"/>
                      <a:pt x="46122" y="192533"/>
                    </a:cubicBezTo>
                    <a:cubicBezTo>
                      <a:pt x="46122" y="112032"/>
                      <a:pt x="111387" y="46767"/>
                      <a:pt x="191888" y="46767"/>
                    </a:cubicBezTo>
                    <a:cubicBezTo>
                      <a:pt x="272390" y="46767"/>
                      <a:pt x="337654" y="112032"/>
                      <a:pt x="337654" y="192533"/>
                    </a:cubicBezTo>
                    <a:cubicBezTo>
                      <a:pt x="337654" y="192578"/>
                      <a:pt x="337654" y="192638"/>
                      <a:pt x="337654" y="192683"/>
                    </a:cubicBezTo>
                    <a:cubicBezTo>
                      <a:pt x="337564" y="273124"/>
                      <a:pt x="272330" y="338299"/>
                      <a:pt x="191888" y="338299"/>
                    </a:cubicBezTo>
                    <a:close/>
                  </a:path>
                </a:pathLst>
              </a:custGeom>
              <a:solidFill>
                <a:srgbClr val="2C5871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5DE7393-5D4A-4879-1EA9-DB49D5A75636}"/>
                  </a:ext>
                </a:extLst>
              </p:cNvPr>
              <p:cNvSpPr/>
              <p:nvPr/>
            </p:nvSpPr>
            <p:spPr>
              <a:xfrm>
                <a:off x="5465714" y="3536331"/>
                <a:ext cx="241431" cy="231730"/>
              </a:xfrm>
              <a:custGeom>
                <a:avLst/>
                <a:gdLst>
                  <a:gd name="connsiteX0" fmla="*/ 51612 w 183047"/>
                  <a:gd name="connsiteY0" fmla="*/ 53599 h 175692"/>
                  <a:gd name="connsiteX1" fmla="*/ 182981 w 183047"/>
                  <a:gd name="connsiteY1" fmla="*/ 20307 h 175692"/>
                  <a:gd name="connsiteX2" fmla="*/ 20254 w 183047"/>
                  <a:gd name="connsiteY2" fmla="*/ 51184 h 175692"/>
                  <a:gd name="connsiteX3" fmla="*/ 15620 w 183047"/>
                  <a:gd name="connsiteY3" fmla="*/ 175670 h 175692"/>
                  <a:gd name="connsiteX4" fmla="*/ 51612 w 183047"/>
                  <a:gd name="connsiteY4" fmla="*/ 53599 h 17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3047" h="175692">
                    <a:moveTo>
                      <a:pt x="51612" y="53599"/>
                    </a:moveTo>
                    <a:cubicBezTo>
                      <a:pt x="85969" y="19242"/>
                      <a:pt x="136402" y="6465"/>
                      <a:pt x="182981" y="20307"/>
                    </a:cubicBezTo>
                    <a:cubicBezTo>
                      <a:pt x="129519" y="-16105"/>
                      <a:pt x="56666" y="-2278"/>
                      <a:pt x="20254" y="51184"/>
                    </a:cubicBezTo>
                    <a:cubicBezTo>
                      <a:pt x="-5060" y="88346"/>
                      <a:pt x="-6859" y="136724"/>
                      <a:pt x="15620" y="175670"/>
                    </a:cubicBezTo>
                    <a:cubicBezTo>
                      <a:pt x="6053" y="131505"/>
                      <a:pt x="19609" y="85511"/>
                      <a:pt x="51612" y="535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9689B67-38FC-C0F8-5DF2-A4753437CF5A}"/>
                  </a:ext>
                </a:extLst>
              </p:cNvPr>
              <p:cNvSpPr/>
              <p:nvPr/>
            </p:nvSpPr>
            <p:spPr>
              <a:xfrm>
                <a:off x="5345375" y="2588795"/>
                <a:ext cx="331903" cy="565700"/>
              </a:xfrm>
              <a:custGeom>
                <a:avLst/>
                <a:gdLst>
                  <a:gd name="connsiteX0" fmla="*/ 251574 w 251640"/>
                  <a:gd name="connsiteY0" fmla="*/ 383888 h 428899"/>
                  <a:gd name="connsiteX1" fmla="*/ 206585 w 251640"/>
                  <a:gd name="connsiteY1" fmla="*/ 428877 h 428899"/>
                  <a:gd name="connsiteX2" fmla="*/ 44923 w 251640"/>
                  <a:gd name="connsiteY2" fmla="*/ 428877 h 428899"/>
                  <a:gd name="connsiteX3" fmla="*/ -67 w 251640"/>
                  <a:gd name="connsiteY3" fmla="*/ 383888 h 428899"/>
                  <a:gd name="connsiteX4" fmla="*/ -67 w 251640"/>
                  <a:gd name="connsiteY4" fmla="*/ 44967 h 428899"/>
                  <a:gd name="connsiteX5" fmla="*/ 44923 w 251640"/>
                  <a:gd name="connsiteY5" fmla="*/ -22 h 428899"/>
                  <a:gd name="connsiteX6" fmla="*/ 206585 w 251640"/>
                  <a:gd name="connsiteY6" fmla="*/ -22 h 428899"/>
                  <a:gd name="connsiteX7" fmla="*/ 251574 w 251640"/>
                  <a:gd name="connsiteY7" fmla="*/ 44967 h 428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640" h="428899">
                    <a:moveTo>
                      <a:pt x="251574" y="383888"/>
                    </a:moveTo>
                    <a:cubicBezTo>
                      <a:pt x="251574" y="408737"/>
                      <a:pt x="231434" y="428877"/>
                      <a:pt x="206585" y="428877"/>
                    </a:cubicBezTo>
                    <a:lnTo>
                      <a:pt x="44923" y="428877"/>
                    </a:lnTo>
                    <a:cubicBezTo>
                      <a:pt x="20074" y="428877"/>
                      <a:pt x="-67" y="408737"/>
                      <a:pt x="-67" y="383888"/>
                    </a:cubicBezTo>
                    <a:lnTo>
                      <a:pt x="-67" y="44967"/>
                    </a:lnTo>
                    <a:cubicBezTo>
                      <a:pt x="-67" y="20120"/>
                      <a:pt x="20074" y="-22"/>
                      <a:pt x="44923" y="-22"/>
                    </a:cubicBezTo>
                    <a:lnTo>
                      <a:pt x="206585" y="-22"/>
                    </a:lnTo>
                    <a:cubicBezTo>
                      <a:pt x="231434" y="-22"/>
                      <a:pt x="251574" y="20120"/>
                      <a:pt x="251574" y="44967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F7932C7D-5176-0350-10CD-36CCBA39753E}"/>
                  </a:ext>
                </a:extLst>
              </p:cNvPr>
              <p:cNvSpPr/>
              <p:nvPr/>
            </p:nvSpPr>
            <p:spPr>
              <a:xfrm>
                <a:off x="5362979" y="2731209"/>
                <a:ext cx="314299" cy="376605"/>
              </a:xfrm>
              <a:custGeom>
                <a:avLst/>
                <a:gdLst>
                  <a:gd name="connsiteX0" fmla="*/ -67 w 238293"/>
                  <a:gd name="connsiteY0" fmla="*/ 48117 h 285532"/>
                  <a:gd name="connsiteX1" fmla="*/ 237177 w 238293"/>
                  <a:gd name="connsiteY1" fmla="*/ 285511 h 285532"/>
                  <a:gd name="connsiteX2" fmla="*/ 238227 w 238293"/>
                  <a:gd name="connsiteY2" fmla="*/ 275913 h 285532"/>
                  <a:gd name="connsiteX3" fmla="*/ 238227 w 238293"/>
                  <a:gd name="connsiteY3" fmla="*/ -22 h 28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293" h="285532">
                    <a:moveTo>
                      <a:pt x="-67" y="48117"/>
                    </a:moveTo>
                    <a:lnTo>
                      <a:pt x="237177" y="285511"/>
                    </a:lnTo>
                    <a:cubicBezTo>
                      <a:pt x="237837" y="282347"/>
                      <a:pt x="238182" y="279138"/>
                      <a:pt x="238227" y="275913"/>
                    </a:cubicBezTo>
                    <a:lnTo>
                      <a:pt x="238227" y="-22"/>
                    </a:ln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E751381B-23B2-C4A7-7F0C-9B430A24EE7D}"/>
                  </a:ext>
                </a:extLst>
              </p:cNvPr>
              <p:cNvSpPr/>
              <p:nvPr/>
            </p:nvSpPr>
            <p:spPr>
              <a:xfrm>
                <a:off x="5345375" y="2588795"/>
                <a:ext cx="331903" cy="223115"/>
              </a:xfrm>
              <a:custGeom>
                <a:avLst/>
                <a:gdLst>
                  <a:gd name="connsiteX0" fmla="*/ 206652 w 251640"/>
                  <a:gd name="connsiteY0" fmla="*/ 0 h 169160"/>
                  <a:gd name="connsiteX1" fmla="*/ 251641 w 251640"/>
                  <a:gd name="connsiteY1" fmla="*/ 0 h 169160"/>
                  <a:gd name="connsiteX2" fmla="*/ 251641 w 251640"/>
                  <a:gd name="connsiteY2" fmla="*/ 169160 h 169160"/>
                  <a:gd name="connsiteX3" fmla="*/ 206652 w 251640"/>
                  <a:gd name="connsiteY3" fmla="*/ 169160 h 169160"/>
                  <a:gd name="connsiteX4" fmla="*/ 44989 w 251640"/>
                  <a:gd name="connsiteY4" fmla="*/ 169160 h 169160"/>
                  <a:gd name="connsiteX5" fmla="*/ 0 w 251640"/>
                  <a:gd name="connsiteY5" fmla="*/ 169160 h 169160"/>
                  <a:gd name="connsiteX6" fmla="*/ 0 w 251640"/>
                  <a:gd name="connsiteY6" fmla="*/ 0 h 169160"/>
                  <a:gd name="connsiteX7" fmla="*/ 44989 w 251640"/>
                  <a:gd name="connsiteY7" fmla="*/ 0 h 169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640" h="169160">
                    <a:moveTo>
                      <a:pt x="206652" y="0"/>
                    </a:moveTo>
                    <a:cubicBezTo>
                      <a:pt x="231499" y="0"/>
                      <a:pt x="251641" y="0"/>
                      <a:pt x="251641" y="0"/>
                    </a:cubicBezTo>
                    <a:lnTo>
                      <a:pt x="251641" y="169160"/>
                    </a:lnTo>
                    <a:cubicBezTo>
                      <a:pt x="251641" y="169160"/>
                      <a:pt x="231499" y="169160"/>
                      <a:pt x="206652" y="169160"/>
                    </a:cubicBezTo>
                    <a:lnTo>
                      <a:pt x="44989" y="169160"/>
                    </a:lnTo>
                    <a:cubicBezTo>
                      <a:pt x="20142" y="169160"/>
                      <a:pt x="0" y="169160"/>
                      <a:pt x="0" y="169160"/>
                    </a:cubicBezTo>
                    <a:lnTo>
                      <a:pt x="0" y="0"/>
                    </a:lnTo>
                    <a:cubicBezTo>
                      <a:pt x="0" y="0"/>
                      <a:pt x="20142" y="0"/>
                      <a:pt x="44989" y="0"/>
                    </a:cubicBezTo>
                    <a:close/>
                  </a:path>
                </a:pathLst>
              </a:custGeom>
              <a:solidFill>
                <a:srgbClr val="2C5871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8872FC9-02B2-2DAE-2D77-C89F13F4CAEB}"/>
                  </a:ext>
                </a:extLst>
              </p:cNvPr>
              <p:cNvSpPr/>
              <p:nvPr/>
            </p:nvSpPr>
            <p:spPr>
              <a:xfrm>
                <a:off x="5430428" y="2626771"/>
                <a:ext cx="77141" cy="147160"/>
              </a:xfrm>
              <a:custGeom>
                <a:avLst/>
                <a:gdLst>
                  <a:gd name="connsiteX0" fmla="*/ 0 w 58486"/>
                  <a:gd name="connsiteY0" fmla="*/ 0 h 111573"/>
                  <a:gd name="connsiteX1" fmla="*/ 58486 w 58486"/>
                  <a:gd name="connsiteY1" fmla="*/ 0 h 111573"/>
                  <a:gd name="connsiteX2" fmla="*/ 58486 w 58486"/>
                  <a:gd name="connsiteY2" fmla="*/ 111574 h 111573"/>
                  <a:gd name="connsiteX3" fmla="*/ 0 w 58486"/>
                  <a:gd name="connsiteY3" fmla="*/ 111574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486" h="111573">
                    <a:moveTo>
                      <a:pt x="0" y="0"/>
                    </a:moveTo>
                    <a:lnTo>
                      <a:pt x="58486" y="0"/>
                    </a:lnTo>
                    <a:lnTo>
                      <a:pt x="58486" y="111574"/>
                    </a:lnTo>
                    <a:lnTo>
                      <a:pt x="0" y="111574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07957C6-9F50-4854-0555-98FFF3D5636C}"/>
                  </a:ext>
                </a:extLst>
              </p:cNvPr>
              <p:cNvSpPr/>
              <p:nvPr/>
            </p:nvSpPr>
            <p:spPr>
              <a:xfrm>
                <a:off x="5515085" y="2626771"/>
                <a:ext cx="77141" cy="147160"/>
              </a:xfrm>
              <a:custGeom>
                <a:avLst/>
                <a:gdLst>
                  <a:gd name="connsiteX0" fmla="*/ 0 w 58486"/>
                  <a:gd name="connsiteY0" fmla="*/ 0 h 111573"/>
                  <a:gd name="connsiteX1" fmla="*/ 58486 w 58486"/>
                  <a:gd name="connsiteY1" fmla="*/ 0 h 111573"/>
                  <a:gd name="connsiteX2" fmla="*/ 58486 w 58486"/>
                  <a:gd name="connsiteY2" fmla="*/ 111574 h 111573"/>
                  <a:gd name="connsiteX3" fmla="*/ 0 w 58486"/>
                  <a:gd name="connsiteY3" fmla="*/ 111574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486" h="111573">
                    <a:moveTo>
                      <a:pt x="0" y="0"/>
                    </a:moveTo>
                    <a:lnTo>
                      <a:pt x="58486" y="0"/>
                    </a:lnTo>
                    <a:lnTo>
                      <a:pt x="58486" y="111574"/>
                    </a:lnTo>
                    <a:lnTo>
                      <a:pt x="0" y="111574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B7D37916-00B6-0E88-44B8-9A7660230E2D}"/>
                  </a:ext>
                </a:extLst>
              </p:cNvPr>
              <p:cNvSpPr/>
              <p:nvPr/>
            </p:nvSpPr>
            <p:spPr>
              <a:xfrm>
                <a:off x="5599545" y="2626969"/>
                <a:ext cx="39757" cy="147160"/>
              </a:xfrm>
              <a:custGeom>
                <a:avLst/>
                <a:gdLst>
                  <a:gd name="connsiteX0" fmla="*/ 14030 w 30143"/>
                  <a:gd name="connsiteY0" fmla="*/ -22 h 111573"/>
                  <a:gd name="connsiteX1" fmla="*/ -67 w 30143"/>
                  <a:gd name="connsiteY1" fmla="*/ -22 h 111573"/>
                  <a:gd name="connsiteX2" fmla="*/ -67 w 30143"/>
                  <a:gd name="connsiteY2" fmla="*/ 111552 h 111573"/>
                  <a:gd name="connsiteX3" fmla="*/ 14030 w 30143"/>
                  <a:gd name="connsiteY3" fmla="*/ 111552 h 111573"/>
                  <a:gd name="connsiteX4" fmla="*/ 30077 w 30143"/>
                  <a:gd name="connsiteY4" fmla="*/ 95506 h 111573"/>
                  <a:gd name="connsiteX5" fmla="*/ 30077 w 30143"/>
                  <a:gd name="connsiteY5" fmla="*/ 16024 h 111573"/>
                  <a:gd name="connsiteX6" fmla="*/ 14030 w 30143"/>
                  <a:gd name="connsiteY6" fmla="*/ -22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143" h="111573">
                    <a:moveTo>
                      <a:pt x="14030" y="-22"/>
                    </a:moveTo>
                    <a:lnTo>
                      <a:pt x="-67" y="-22"/>
                    </a:lnTo>
                    <a:lnTo>
                      <a:pt x="-67" y="111552"/>
                    </a:lnTo>
                    <a:lnTo>
                      <a:pt x="14030" y="111552"/>
                    </a:lnTo>
                    <a:cubicBezTo>
                      <a:pt x="22893" y="111552"/>
                      <a:pt x="30077" y="104367"/>
                      <a:pt x="30077" y="95506"/>
                    </a:cubicBezTo>
                    <a:lnTo>
                      <a:pt x="30077" y="16024"/>
                    </a:lnTo>
                    <a:cubicBezTo>
                      <a:pt x="30077" y="7163"/>
                      <a:pt x="22893" y="-22"/>
                      <a:pt x="14030" y="-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0205D609-08FF-8AD4-3A1F-E34D8CB97ED2}"/>
                  </a:ext>
                </a:extLst>
              </p:cNvPr>
              <p:cNvSpPr/>
              <p:nvPr/>
            </p:nvSpPr>
            <p:spPr>
              <a:xfrm>
                <a:off x="5383548" y="2626771"/>
                <a:ext cx="39757" cy="147160"/>
              </a:xfrm>
              <a:custGeom>
                <a:avLst/>
                <a:gdLst>
                  <a:gd name="connsiteX0" fmla="*/ 30077 w 30143"/>
                  <a:gd name="connsiteY0" fmla="*/ -22 h 111573"/>
                  <a:gd name="connsiteX1" fmla="*/ 16131 w 30143"/>
                  <a:gd name="connsiteY1" fmla="*/ -22 h 111573"/>
                  <a:gd name="connsiteX2" fmla="*/ -66 w 30143"/>
                  <a:gd name="connsiteY2" fmla="*/ 16174 h 111573"/>
                  <a:gd name="connsiteX3" fmla="*/ -66 w 30143"/>
                  <a:gd name="connsiteY3" fmla="*/ 95356 h 111573"/>
                  <a:gd name="connsiteX4" fmla="*/ 15831 w 30143"/>
                  <a:gd name="connsiteY4" fmla="*/ 111552 h 111573"/>
                  <a:gd name="connsiteX5" fmla="*/ 15981 w 30143"/>
                  <a:gd name="connsiteY5" fmla="*/ 111552 h 111573"/>
                  <a:gd name="connsiteX6" fmla="*/ 30077 w 30143"/>
                  <a:gd name="connsiteY6" fmla="*/ 111552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143" h="111573">
                    <a:moveTo>
                      <a:pt x="30077" y="-22"/>
                    </a:moveTo>
                    <a:lnTo>
                      <a:pt x="16131" y="-22"/>
                    </a:lnTo>
                    <a:cubicBezTo>
                      <a:pt x="7193" y="-22"/>
                      <a:pt x="-66" y="7229"/>
                      <a:pt x="-66" y="16174"/>
                    </a:cubicBezTo>
                    <a:lnTo>
                      <a:pt x="-66" y="95356"/>
                    </a:lnTo>
                    <a:cubicBezTo>
                      <a:pt x="-155" y="104217"/>
                      <a:pt x="6968" y="111468"/>
                      <a:pt x="15831" y="111552"/>
                    </a:cubicBezTo>
                    <a:cubicBezTo>
                      <a:pt x="15876" y="111552"/>
                      <a:pt x="15936" y="111552"/>
                      <a:pt x="15981" y="111552"/>
                    </a:cubicBezTo>
                    <a:lnTo>
                      <a:pt x="30077" y="111552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95DFD0C1-AD9E-BF6C-F5F2-86F91C5327BD}"/>
                  </a:ext>
                </a:extLst>
              </p:cNvPr>
              <p:cNvSpPr/>
              <p:nvPr/>
            </p:nvSpPr>
            <p:spPr>
              <a:xfrm>
                <a:off x="4598888" y="3173997"/>
                <a:ext cx="776443" cy="913918"/>
              </a:xfrm>
              <a:custGeom>
                <a:avLst/>
                <a:gdLst>
                  <a:gd name="connsiteX0" fmla="*/ 534108 w 588679"/>
                  <a:gd name="connsiteY0" fmla="*/ 465830 h 692909"/>
                  <a:gd name="connsiteX1" fmla="*/ 588590 w 588679"/>
                  <a:gd name="connsiteY1" fmla="*/ 414482 h 692909"/>
                  <a:gd name="connsiteX2" fmla="*/ 537227 w 588679"/>
                  <a:gd name="connsiteY2" fmla="*/ 360000 h 692909"/>
                  <a:gd name="connsiteX3" fmla="*/ 532008 w 588679"/>
                  <a:gd name="connsiteY3" fmla="*/ 360105 h 692909"/>
                  <a:gd name="connsiteX4" fmla="*/ 523610 w 588679"/>
                  <a:gd name="connsiteY4" fmla="*/ 360105 h 692909"/>
                  <a:gd name="connsiteX5" fmla="*/ 522651 w 588679"/>
                  <a:gd name="connsiteY5" fmla="*/ 358215 h 692909"/>
                  <a:gd name="connsiteX6" fmla="*/ 523610 w 588679"/>
                  <a:gd name="connsiteY6" fmla="*/ 357255 h 692909"/>
                  <a:gd name="connsiteX7" fmla="*/ 567970 w 588679"/>
                  <a:gd name="connsiteY7" fmla="*/ 296939 h 692909"/>
                  <a:gd name="connsiteX8" fmla="*/ 521211 w 588679"/>
                  <a:gd name="connsiteY8" fmla="*/ 252280 h 692909"/>
                  <a:gd name="connsiteX9" fmla="*/ 259073 w 588679"/>
                  <a:gd name="connsiteY9" fmla="*/ 258279 h 692909"/>
                  <a:gd name="connsiteX10" fmla="*/ 258023 w 588679"/>
                  <a:gd name="connsiteY10" fmla="*/ 258279 h 692909"/>
                  <a:gd name="connsiteX11" fmla="*/ 258023 w 588679"/>
                  <a:gd name="connsiteY11" fmla="*/ 257079 h 692909"/>
                  <a:gd name="connsiteX12" fmla="*/ 280967 w 588679"/>
                  <a:gd name="connsiteY12" fmla="*/ 163201 h 692909"/>
                  <a:gd name="connsiteX13" fmla="*/ 295964 w 588679"/>
                  <a:gd name="connsiteY13" fmla="*/ 77721 h 692909"/>
                  <a:gd name="connsiteX14" fmla="*/ 217442 w 588679"/>
                  <a:gd name="connsiteY14" fmla="*/ -21 h 692909"/>
                  <a:gd name="connsiteX15" fmla="*/ 214683 w 588679"/>
                  <a:gd name="connsiteY15" fmla="*/ 39 h 692909"/>
                  <a:gd name="connsiteX16" fmla="*/ 196237 w 588679"/>
                  <a:gd name="connsiteY16" fmla="*/ 6488 h 692909"/>
                  <a:gd name="connsiteX17" fmla="*/ 189489 w 588679"/>
                  <a:gd name="connsiteY17" fmla="*/ 47428 h 692909"/>
                  <a:gd name="connsiteX18" fmla="*/ 189489 w 588679"/>
                  <a:gd name="connsiteY18" fmla="*/ 53426 h 692909"/>
                  <a:gd name="connsiteX19" fmla="*/ 126054 w 588679"/>
                  <a:gd name="connsiteY19" fmla="*/ 200542 h 692909"/>
                  <a:gd name="connsiteX20" fmla="*/ -67 w 588679"/>
                  <a:gd name="connsiteY20" fmla="*/ 351407 h 692909"/>
                  <a:gd name="connsiteX21" fmla="*/ 77615 w 588679"/>
                  <a:gd name="connsiteY21" fmla="*/ 639939 h 692909"/>
                  <a:gd name="connsiteX22" fmla="*/ 79115 w 588679"/>
                  <a:gd name="connsiteY22" fmla="*/ 641289 h 692909"/>
                  <a:gd name="connsiteX23" fmla="*/ 132772 w 588679"/>
                  <a:gd name="connsiteY23" fmla="*/ 692877 h 692909"/>
                  <a:gd name="connsiteX24" fmla="*/ 133102 w 588679"/>
                  <a:gd name="connsiteY24" fmla="*/ 692877 h 692909"/>
                  <a:gd name="connsiteX25" fmla="*/ 449528 w 588679"/>
                  <a:gd name="connsiteY25" fmla="*/ 685828 h 692909"/>
                  <a:gd name="connsiteX26" fmla="*/ 501116 w 588679"/>
                  <a:gd name="connsiteY26" fmla="*/ 631871 h 692909"/>
                  <a:gd name="connsiteX27" fmla="*/ 501116 w 588679"/>
                  <a:gd name="connsiteY27" fmla="*/ 631841 h 692909"/>
                  <a:gd name="connsiteX28" fmla="*/ 453577 w 588679"/>
                  <a:gd name="connsiteY28" fmla="*/ 580553 h 692909"/>
                  <a:gd name="connsiteX29" fmla="*/ 452077 w 588679"/>
                  <a:gd name="connsiteY29" fmla="*/ 579203 h 692909"/>
                  <a:gd name="connsiteX30" fmla="*/ 453427 w 588679"/>
                  <a:gd name="connsiteY30" fmla="*/ 577854 h 692909"/>
                  <a:gd name="connsiteX31" fmla="*/ 491518 w 588679"/>
                  <a:gd name="connsiteY31" fmla="*/ 576354 h 692909"/>
                  <a:gd name="connsiteX32" fmla="*/ 543556 w 588679"/>
                  <a:gd name="connsiteY32" fmla="*/ 522232 h 692909"/>
                  <a:gd name="connsiteX33" fmla="*/ 543556 w 588679"/>
                  <a:gd name="connsiteY33" fmla="*/ 522217 h 692909"/>
                  <a:gd name="connsiteX34" fmla="*/ 497067 w 588679"/>
                  <a:gd name="connsiteY34" fmla="*/ 471079 h 692909"/>
                  <a:gd name="connsiteX35" fmla="*/ 495717 w 588679"/>
                  <a:gd name="connsiteY35" fmla="*/ 469729 h 692909"/>
                  <a:gd name="connsiteX36" fmla="*/ 496902 w 588679"/>
                  <a:gd name="connsiteY36" fmla="*/ 468229 h 692909"/>
                  <a:gd name="connsiteX37" fmla="*/ 496917 w 588679"/>
                  <a:gd name="connsiteY37" fmla="*/ 468229 h 69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88679" h="692909">
                    <a:moveTo>
                      <a:pt x="534108" y="465830"/>
                    </a:moveTo>
                    <a:cubicBezTo>
                      <a:pt x="563336" y="466700"/>
                      <a:pt x="587721" y="443710"/>
                      <a:pt x="588590" y="414482"/>
                    </a:cubicBezTo>
                    <a:cubicBezTo>
                      <a:pt x="589445" y="385254"/>
                      <a:pt x="566456" y="360869"/>
                      <a:pt x="537227" y="360000"/>
                    </a:cubicBezTo>
                    <a:cubicBezTo>
                      <a:pt x="535488" y="359955"/>
                      <a:pt x="533748" y="359985"/>
                      <a:pt x="532008" y="360105"/>
                    </a:cubicBezTo>
                    <a:lnTo>
                      <a:pt x="523610" y="360105"/>
                    </a:lnTo>
                    <a:cubicBezTo>
                      <a:pt x="522831" y="359850"/>
                      <a:pt x="522396" y="358995"/>
                      <a:pt x="522651" y="358215"/>
                    </a:cubicBezTo>
                    <a:cubicBezTo>
                      <a:pt x="522801" y="357765"/>
                      <a:pt x="523160" y="357405"/>
                      <a:pt x="523610" y="357255"/>
                    </a:cubicBezTo>
                    <a:cubicBezTo>
                      <a:pt x="552509" y="352846"/>
                      <a:pt x="572364" y="325853"/>
                      <a:pt x="567970" y="296939"/>
                    </a:cubicBezTo>
                    <a:cubicBezTo>
                      <a:pt x="564341" y="273155"/>
                      <a:pt x="545130" y="254814"/>
                      <a:pt x="521211" y="252280"/>
                    </a:cubicBezTo>
                    <a:lnTo>
                      <a:pt x="259073" y="258279"/>
                    </a:lnTo>
                    <a:cubicBezTo>
                      <a:pt x="258743" y="258443"/>
                      <a:pt x="258353" y="258443"/>
                      <a:pt x="258023" y="258279"/>
                    </a:cubicBezTo>
                    <a:cubicBezTo>
                      <a:pt x="257873" y="257889"/>
                      <a:pt x="257873" y="257469"/>
                      <a:pt x="258023" y="257079"/>
                    </a:cubicBezTo>
                    <a:cubicBezTo>
                      <a:pt x="263002" y="225196"/>
                      <a:pt x="270680" y="193794"/>
                      <a:pt x="280967" y="163201"/>
                    </a:cubicBezTo>
                    <a:cubicBezTo>
                      <a:pt x="290940" y="135802"/>
                      <a:pt x="296024" y="106874"/>
                      <a:pt x="295964" y="77721"/>
                    </a:cubicBezTo>
                    <a:cubicBezTo>
                      <a:pt x="295754" y="34576"/>
                      <a:pt x="260602" y="-231"/>
                      <a:pt x="217442" y="-21"/>
                    </a:cubicBezTo>
                    <a:cubicBezTo>
                      <a:pt x="216528" y="-21"/>
                      <a:pt x="215598" y="9"/>
                      <a:pt x="214683" y="39"/>
                    </a:cubicBezTo>
                    <a:cubicBezTo>
                      <a:pt x="207919" y="-411"/>
                      <a:pt x="201246" y="1914"/>
                      <a:pt x="196237" y="6488"/>
                    </a:cubicBezTo>
                    <a:cubicBezTo>
                      <a:pt x="189339" y="13836"/>
                      <a:pt x="188889" y="25083"/>
                      <a:pt x="189489" y="47428"/>
                    </a:cubicBezTo>
                    <a:lnTo>
                      <a:pt x="189489" y="53426"/>
                    </a:lnTo>
                    <a:cubicBezTo>
                      <a:pt x="190388" y="96766"/>
                      <a:pt x="157696" y="149554"/>
                      <a:pt x="126054" y="200542"/>
                    </a:cubicBezTo>
                    <a:cubicBezTo>
                      <a:pt x="101760" y="239833"/>
                      <a:pt x="-67" y="351407"/>
                      <a:pt x="-67" y="351407"/>
                    </a:cubicBezTo>
                    <a:lnTo>
                      <a:pt x="77615" y="639939"/>
                    </a:lnTo>
                    <a:cubicBezTo>
                      <a:pt x="78365" y="639999"/>
                      <a:pt x="78980" y="640554"/>
                      <a:pt x="79115" y="641289"/>
                    </a:cubicBezTo>
                    <a:cubicBezTo>
                      <a:pt x="79685" y="670352"/>
                      <a:pt x="103709" y="693461"/>
                      <a:pt x="132772" y="692877"/>
                    </a:cubicBezTo>
                    <a:cubicBezTo>
                      <a:pt x="132877" y="692877"/>
                      <a:pt x="132997" y="692877"/>
                      <a:pt x="133102" y="692877"/>
                    </a:cubicBezTo>
                    <a:lnTo>
                      <a:pt x="449528" y="685828"/>
                    </a:lnTo>
                    <a:cubicBezTo>
                      <a:pt x="478681" y="685168"/>
                      <a:pt x="501776" y="661009"/>
                      <a:pt x="501116" y="631871"/>
                    </a:cubicBezTo>
                    <a:cubicBezTo>
                      <a:pt x="501116" y="631856"/>
                      <a:pt x="501116" y="631856"/>
                      <a:pt x="501116" y="631841"/>
                    </a:cubicBezTo>
                    <a:cubicBezTo>
                      <a:pt x="500366" y="600948"/>
                      <a:pt x="480871" y="579953"/>
                      <a:pt x="453577" y="580553"/>
                    </a:cubicBezTo>
                    <a:cubicBezTo>
                      <a:pt x="452797" y="580553"/>
                      <a:pt x="452152" y="579968"/>
                      <a:pt x="452077" y="579203"/>
                    </a:cubicBezTo>
                    <a:cubicBezTo>
                      <a:pt x="452077" y="578453"/>
                      <a:pt x="452677" y="577854"/>
                      <a:pt x="453427" y="577854"/>
                    </a:cubicBezTo>
                    <a:lnTo>
                      <a:pt x="491518" y="576354"/>
                    </a:lnTo>
                    <a:cubicBezTo>
                      <a:pt x="520836" y="575784"/>
                      <a:pt x="544126" y="551550"/>
                      <a:pt x="543556" y="522232"/>
                    </a:cubicBezTo>
                    <a:cubicBezTo>
                      <a:pt x="543556" y="522232"/>
                      <a:pt x="543556" y="522217"/>
                      <a:pt x="543556" y="522217"/>
                    </a:cubicBezTo>
                    <a:cubicBezTo>
                      <a:pt x="542806" y="490574"/>
                      <a:pt x="524660" y="470479"/>
                      <a:pt x="497067" y="471079"/>
                    </a:cubicBezTo>
                    <a:cubicBezTo>
                      <a:pt x="496317" y="471079"/>
                      <a:pt x="495717" y="470479"/>
                      <a:pt x="495717" y="469729"/>
                    </a:cubicBezTo>
                    <a:cubicBezTo>
                      <a:pt x="495627" y="468994"/>
                      <a:pt x="496167" y="468319"/>
                      <a:pt x="496902" y="468229"/>
                    </a:cubicBezTo>
                    <a:cubicBezTo>
                      <a:pt x="496902" y="468229"/>
                      <a:pt x="496917" y="468229"/>
                      <a:pt x="496917" y="468229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52025082-BBE9-2D9A-F8EC-5710589748A6}"/>
                  </a:ext>
                </a:extLst>
              </p:cNvPr>
              <p:cNvSpPr/>
              <p:nvPr/>
            </p:nvSpPr>
            <p:spPr>
              <a:xfrm>
                <a:off x="4025670" y="3576197"/>
                <a:ext cx="964261" cy="2192980"/>
              </a:xfrm>
              <a:custGeom>
                <a:avLst/>
                <a:gdLst>
                  <a:gd name="connsiteX0" fmla="*/ 305112 w 731078"/>
                  <a:gd name="connsiteY0" fmla="*/ 1662640 h 1662661"/>
                  <a:gd name="connsiteX1" fmla="*/ 731012 w 731078"/>
                  <a:gd name="connsiteY1" fmla="*/ 23974 h 1662661"/>
                  <a:gd name="connsiteX2" fmla="*/ 399740 w 731078"/>
                  <a:gd name="connsiteY2" fmla="*/ 109154 h 1662661"/>
                  <a:gd name="connsiteX3" fmla="*/ -67 w 731078"/>
                  <a:gd name="connsiteY3" fmla="*/ 1662640 h 1662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1078" h="1662661">
                    <a:moveTo>
                      <a:pt x="305112" y="1662640"/>
                    </a:moveTo>
                    <a:lnTo>
                      <a:pt x="731012" y="23974"/>
                    </a:lnTo>
                    <a:cubicBezTo>
                      <a:pt x="596044" y="-10818"/>
                      <a:pt x="434532" y="-25965"/>
                      <a:pt x="399740" y="109154"/>
                    </a:cubicBezTo>
                    <a:lnTo>
                      <a:pt x="-67" y="1662640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35EDFFA-C973-FCBD-5525-E930CACB397D}"/>
                  </a:ext>
                </a:extLst>
              </p:cNvPr>
              <p:cNvSpPr/>
              <p:nvPr/>
            </p:nvSpPr>
            <p:spPr>
              <a:xfrm>
                <a:off x="3937651" y="3995081"/>
                <a:ext cx="959454" cy="1774096"/>
              </a:xfrm>
              <a:custGeom>
                <a:avLst/>
                <a:gdLst>
                  <a:gd name="connsiteX0" fmla="*/ 409337 w 727433"/>
                  <a:gd name="connsiteY0" fmla="*/ 1345053 h 1345074"/>
                  <a:gd name="connsiteX1" fmla="*/ 726663 w 727433"/>
                  <a:gd name="connsiteY1" fmla="*/ 115341 h 1345074"/>
                  <a:gd name="connsiteX2" fmla="*/ 710962 w 727433"/>
                  <a:gd name="connsiteY2" fmla="*/ 88662 h 1345074"/>
                  <a:gd name="connsiteX3" fmla="*/ 710917 w 727433"/>
                  <a:gd name="connsiteY3" fmla="*/ 88647 h 1345074"/>
                  <a:gd name="connsiteX4" fmla="*/ 370197 w 727433"/>
                  <a:gd name="connsiteY4" fmla="*/ 768 h 1345074"/>
                  <a:gd name="connsiteX5" fmla="*/ 343503 w 727433"/>
                  <a:gd name="connsiteY5" fmla="*/ 15764 h 1345074"/>
                  <a:gd name="connsiteX6" fmla="*/ -67 w 727433"/>
                  <a:gd name="connsiteY6" fmla="*/ 1345053 h 1345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7433" h="1345074">
                    <a:moveTo>
                      <a:pt x="409337" y="1345053"/>
                    </a:moveTo>
                    <a:lnTo>
                      <a:pt x="726663" y="115341"/>
                    </a:lnTo>
                    <a:cubicBezTo>
                      <a:pt x="729692" y="103629"/>
                      <a:pt x="722659" y="91692"/>
                      <a:pt x="710962" y="88662"/>
                    </a:cubicBezTo>
                    <a:cubicBezTo>
                      <a:pt x="710947" y="88647"/>
                      <a:pt x="710932" y="88647"/>
                      <a:pt x="710917" y="88647"/>
                    </a:cubicBezTo>
                    <a:lnTo>
                      <a:pt x="370197" y="768"/>
                    </a:lnTo>
                    <a:cubicBezTo>
                      <a:pt x="358694" y="-2412"/>
                      <a:pt x="346772" y="4292"/>
                      <a:pt x="343503" y="15764"/>
                    </a:cubicBezTo>
                    <a:lnTo>
                      <a:pt x="-67" y="1345053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6F8B132-A973-024D-609A-04FDF5091340}"/>
                  </a:ext>
                </a:extLst>
              </p:cNvPr>
              <p:cNvSpPr/>
              <p:nvPr/>
            </p:nvSpPr>
            <p:spPr>
              <a:xfrm>
                <a:off x="4773596" y="4190068"/>
                <a:ext cx="43615" cy="43526"/>
              </a:xfrm>
              <a:custGeom>
                <a:avLst/>
                <a:gdLst>
                  <a:gd name="connsiteX0" fmla="*/ 493 w 33068"/>
                  <a:gd name="connsiteY0" fmla="*/ 12496 h 33000"/>
                  <a:gd name="connsiteX1" fmla="*/ 11935 w 33068"/>
                  <a:gd name="connsiteY1" fmla="*/ 32337 h 33000"/>
                  <a:gd name="connsiteX2" fmla="*/ 12340 w 33068"/>
                  <a:gd name="connsiteY2" fmla="*/ 32442 h 33000"/>
                  <a:gd name="connsiteX3" fmla="*/ 32465 w 33068"/>
                  <a:gd name="connsiteY3" fmla="*/ 20640 h 33000"/>
                  <a:gd name="connsiteX4" fmla="*/ 20663 w 33068"/>
                  <a:gd name="connsiteY4" fmla="*/ 514 h 33000"/>
                  <a:gd name="connsiteX5" fmla="*/ 538 w 33068"/>
                  <a:gd name="connsiteY5" fmla="*/ 12317 h 33000"/>
                  <a:gd name="connsiteX6" fmla="*/ 493 w 33068"/>
                  <a:gd name="connsiteY6" fmla="*/ 12496 h 3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68" h="33000">
                    <a:moveTo>
                      <a:pt x="493" y="12496"/>
                    </a:moveTo>
                    <a:cubicBezTo>
                      <a:pt x="-1831" y="21134"/>
                      <a:pt x="3298" y="30012"/>
                      <a:pt x="11935" y="32337"/>
                    </a:cubicBezTo>
                    <a:cubicBezTo>
                      <a:pt x="12070" y="32382"/>
                      <a:pt x="12205" y="32412"/>
                      <a:pt x="12340" y="32442"/>
                    </a:cubicBezTo>
                    <a:cubicBezTo>
                      <a:pt x="21158" y="34736"/>
                      <a:pt x="30171" y="29457"/>
                      <a:pt x="32465" y="20640"/>
                    </a:cubicBezTo>
                    <a:cubicBezTo>
                      <a:pt x="34760" y="11822"/>
                      <a:pt x="29481" y="2809"/>
                      <a:pt x="20663" y="514"/>
                    </a:cubicBezTo>
                    <a:cubicBezTo>
                      <a:pt x="11845" y="-1780"/>
                      <a:pt x="2833" y="3498"/>
                      <a:pt x="538" y="12317"/>
                    </a:cubicBezTo>
                    <a:cubicBezTo>
                      <a:pt x="523" y="12377"/>
                      <a:pt x="508" y="12437"/>
                      <a:pt x="493" y="124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D3B7034-5613-977C-F46B-3D55EBB5555A}"/>
                  </a:ext>
                </a:extLst>
              </p:cNvPr>
              <p:cNvSpPr/>
              <p:nvPr/>
            </p:nvSpPr>
            <p:spPr>
              <a:xfrm>
                <a:off x="4747375" y="4288967"/>
                <a:ext cx="43528" cy="43527"/>
              </a:xfrm>
              <a:custGeom>
                <a:avLst/>
                <a:gdLst>
                  <a:gd name="connsiteX0" fmla="*/ 427 w 33002"/>
                  <a:gd name="connsiteY0" fmla="*/ 12496 h 33001"/>
                  <a:gd name="connsiteX1" fmla="*/ 12454 w 33002"/>
                  <a:gd name="connsiteY1" fmla="*/ 32486 h 33001"/>
                  <a:gd name="connsiteX2" fmla="*/ 32444 w 33002"/>
                  <a:gd name="connsiteY2" fmla="*/ 20459 h 33001"/>
                  <a:gd name="connsiteX3" fmla="*/ 20522 w 33002"/>
                  <a:gd name="connsiteY3" fmla="*/ 498 h 33001"/>
                  <a:gd name="connsiteX4" fmla="*/ 457 w 33002"/>
                  <a:gd name="connsiteY4" fmla="*/ 12391 h 33001"/>
                  <a:gd name="connsiteX5" fmla="*/ 427 w 33002"/>
                  <a:gd name="connsiteY5" fmla="*/ 12496 h 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002" h="33001">
                    <a:moveTo>
                      <a:pt x="427" y="12496"/>
                    </a:moveTo>
                    <a:cubicBezTo>
                      <a:pt x="-1777" y="21343"/>
                      <a:pt x="3606" y="30281"/>
                      <a:pt x="12454" y="32486"/>
                    </a:cubicBezTo>
                    <a:cubicBezTo>
                      <a:pt x="21287" y="34690"/>
                      <a:pt x="30240" y="29307"/>
                      <a:pt x="32444" y="20459"/>
                    </a:cubicBezTo>
                    <a:cubicBezTo>
                      <a:pt x="34634" y="11671"/>
                      <a:pt x="29310" y="2748"/>
                      <a:pt x="20522" y="498"/>
                    </a:cubicBezTo>
                    <a:cubicBezTo>
                      <a:pt x="11689" y="-1766"/>
                      <a:pt x="2706" y="3573"/>
                      <a:pt x="457" y="12391"/>
                    </a:cubicBezTo>
                    <a:cubicBezTo>
                      <a:pt x="442" y="12421"/>
                      <a:pt x="442" y="12466"/>
                      <a:pt x="427" y="124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6AD627F-C70A-274A-EE66-64DCD5C895C7}"/>
                  </a:ext>
                </a:extLst>
              </p:cNvPr>
              <p:cNvSpPr/>
              <p:nvPr/>
            </p:nvSpPr>
            <p:spPr>
              <a:xfrm>
                <a:off x="4722041" y="4386302"/>
                <a:ext cx="43664" cy="43664"/>
              </a:xfrm>
              <a:custGeom>
                <a:avLst/>
                <a:gdLst>
                  <a:gd name="connsiteX0" fmla="*/ 440 w 33105"/>
                  <a:gd name="connsiteY0" fmla="*/ 12482 h 33105"/>
                  <a:gd name="connsiteX1" fmla="*/ 12437 w 33105"/>
                  <a:gd name="connsiteY1" fmla="*/ 32577 h 33105"/>
                  <a:gd name="connsiteX2" fmla="*/ 32532 w 33105"/>
                  <a:gd name="connsiteY2" fmla="*/ 20580 h 33105"/>
                  <a:gd name="connsiteX3" fmla="*/ 20535 w 33105"/>
                  <a:gd name="connsiteY3" fmla="*/ 484 h 33105"/>
                  <a:gd name="connsiteX4" fmla="*/ 440 w 33105"/>
                  <a:gd name="connsiteY4" fmla="*/ 12482 h 33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105" h="33105">
                    <a:moveTo>
                      <a:pt x="440" y="12482"/>
                    </a:moveTo>
                    <a:cubicBezTo>
                      <a:pt x="-1795" y="21345"/>
                      <a:pt x="3574" y="30342"/>
                      <a:pt x="12437" y="32577"/>
                    </a:cubicBezTo>
                    <a:cubicBezTo>
                      <a:pt x="21300" y="34811"/>
                      <a:pt x="30298" y="29443"/>
                      <a:pt x="32532" y="20580"/>
                    </a:cubicBezTo>
                    <a:cubicBezTo>
                      <a:pt x="34766" y="11717"/>
                      <a:pt x="29398" y="2719"/>
                      <a:pt x="20535" y="484"/>
                    </a:cubicBezTo>
                    <a:cubicBezTo>
                      <a:pt x="11672" y="-1750"/>
                      <a:pt x="2674" y="3619"/>
                      <a:pt x="440" y="1248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2B110C09-81D1-E826-7363-1904AABF1472}"/>
                  </a:ext>
                </a:extLst>
              </p:cNvPr>
              <p:cNvSpPr/>
              <p:nvPr/>
            </p:nvSpPr>
            <p:spPr>
              <a:xfrm>
                <a:off x="3326227" y="2451920"/>
                <a:ext cx="1018849" cy="830549"/>
              </a:xfrm>
              <a:custGeom>
                <a:avLst/>
                <a:gdLst>
                  <a:gd name="connsiteX0" fmla="*/ 541331 w 772465"/>
                  <a:gd name="connsiteY0" fmla="*/ 62063 h 629701"/>
                  <a:gd name="connsiteX1" fmla="*/ 487644 w 772465"/>
                  <a:gd name="connsiteY1" fmla="*/ 127 h 629701"/>
                  <a:gd name="connsiteX2" fmla="*/ 425708 w 772465"/>
                  <a:gd name="connsiteY2" fmla="*/ 53815 h 629701"/>
                  <a:gd name="connsiteX3" fmla="*/ 424958 w 772465"/>
                  <a:gd name="connsiteY3" fmla="*/ 63113 h 629701"/>
                  <a:gd name="connsiteX4" fmla="*/ 423459 w 772465"/>
                  <a:gd name="connsiteY4" fmla="*/ 64462 h 629701"/>
                  <a:gd name="connsiteX5" fmla="*/ 421959 w 772465"/>
                  <a:gd name="connsiteY5" fmla="*/ 62813 h 629701"/>
                  <a:gd name="connsiteX6" fmla="*/ 366397 w 772465"/>
                  <a:gd name="connsiteY6" fmla="*/ 2401 h 629701"/>
                  <a:gd name="connsiteX7" fmla="*/ 306186 w 772465"/>
                  <a:gd name="connsiteY7" fmla="*/ 55015 h 629701"/>
                  <a:gd name="connsiteX8" fmla="*/ 286691 w 772465"/>
                  <a:gd name="connsiteY8" fmla="*/ 342047 h 629701"/>
                  <a:gd name="connsiteX9" fmla="*/ 286691 w 772465"/>
                  <a:gd name="connsiteY9" fmla="*/ 343097 h 629701"/>
                  <a:gd name="connsiteX10" fmla="*/ 285491 w 772465"/>
                  <a:gd name="connsiteY10" fmla="*/ 343097 h 629701"/>
                  <a:gd name="connsiteX11" fmla="*/ 185165 w 772465"/>
                  <a:gd name="connsiteY11" fmla="*/ 308755 h 629701"/>
                  <a:gd name="connsiteX12" fmla="*/ 93086 w 772465"/>
                  <a:gd name="connsiteY12" fmla="*/ 283561 h 629701"/>
                  <a:gd name="connsiteX13" fmla="*/ 468 w 772465"/>
                  <a:gd name="connsiteY13" fmla="*/ 361573 h 629701"/>
                  <a:gd name="connsiteX14" fmla="*/ 258 w 772465"/>
                  <a:gd name="connsiteY14" fmla="*/ 364692 h 629701"/>
                  <a:gd name="connsiteX15" fmla="*/ 5507 w 772465"/>
                  <a:gd name="connsiteY15" fmla="*/ 385537 h 629701"/>
                  <a:gd name="connsiteX16" fmla="*/ 49596 w 772465"/>
                  <a:gd name="connsiteY16" fmla="*/ 396934 h 629701"/>
                  <a:gd name="connsiteX17" fmla="*/ 56195 w 772465"/>
                  <a:gd name="connsiteY17" fmla="*/ 396934 h 629701"/>
                  <a:gd name="connsiteX18" fmla="*/ 210659 w 772465"/>
                  <a:gd name="connsiteY18" fmla="*/ 480915 h 629701"/>
                  <a:gd name="connsiteX19" fmla="*/ 333630 w 772465"/>
                  <a:gd name="connsiteY19" fmla="*/ 556947 h 629701"/>
                  <a:gd name="connsiteX20" fmla="*/ 333630 w 772465"/>
                  <a:gd name="connsiteY20" fmla="*/ 558447 h 629701"/>
                  <a:gd name="connsiteX21" fmla="*/ 330331 w 772465"/>
                  <a:gd name="connsiteY21" fmla="*/ 605985 h 629701"/>
                  <a:gd name="connsiteX22" fmla="*/ 682598 w 772465"/>
                  <a:gd name="connsiteY22" fmla="*/ 629680 h 629701"/>
                  <a:gd name="connsiteX23" fmla="*/ 685747 w 772465"/>
                  <a:gd name="connsiteY23" fmla="*/ 577342 h 629701"/>
                  <a:gd name="connsiteX24" fmla="*/ 687247 w 772465"/>
                  <a:gd name="connsiteY24" fmla="*/ 575828 h 629701"/>
                  <a:gd name="connsiteX25" fmla="*/ 687397 w 772465"/>
                  <a:gd name="connsiteY25" fmla="*/ 575842 h 629701"/>
                  <a:gd name="connsiteX26" fmla="*/ 749167 w 772465"/>
                  <a:gd name="connsiteY26" fmla="*/ 522125 h 629701"/>
                  <a:gd name="connsiteX27" fmla="*/ 749182 w 772465"/>
                  <a:gd name="connsiteY27" fmla="*/ 522005 h 629701"/>
                  <a:gd name="connsiteX28" fmla="*/ 772277 w 772465"/>
                  <a:gd name="connsiteY28" fmla="*/ 175586 h 629701"/>
                  <a:gd name="connsiteX29" fmla="*/ 718290 w 772465"/>
                  <a:gd name="connsiteY29" fmla="*/ 113951 h 629701"/>
                  <a:gd name="connsiteX30" fmla="*/ 658304 w 772465"/>
                  <a:gd name="connsiteY30" fmla="*/ 160890 h 629701"/>
                  <a:gd name="connsiteX31" fmla="*/ 656504 w 772465"/>
                  <a:gd name="connsiteY31" fmla="*/ 162239 h 629701"/>
                  <a:gd name="connsiteX32" fmla="*/ 655304 w 772465"/>
                  <a:gd name="connsiteY32" fmla="*/ 160756 h 629701"/>
                  <a:gd name="connsiteX33" fmla="*/ 655304 w 772465"/>
                  <a:gd name="connsiteY33" fmla="*/ 160740 h 629701"/>
                  <a:gd name="connsiteX34" fmla="*/ 657404 w 772465"/>
                  <a:gd name="connsiteY34" fmla="*/ 118900 h 629701"/>
                  <a:gd name="connsiteX35" fmla="*/ 603042 w 772465"/>
                  <a:gd name="connsiteY35" fmla="*/ 57119 h 629701"/>
                  <a:gd name="connsiteX36" fmla="*/ 602967 w 772465"/>
                  <a:gd name="connsiteY36" fmla="*/ 57114 h 629701"/>
                  <a:gd name="connsiteX37" fmla="*/ 542981 w 772465"/>
                  <a:gd name="connsiteY37" fmla="*/ 102103 h 629701"/>
                  <a:gd name="connsiteX38" fmla="*/ 541661 w 772465"/>
                  <a:gd name="connsiteY38" fmla="*/ 103486 h 629701"/>
                  <a:gd name="connsiteX39" fmla="*/ 541331 w 772465"/>
                  <a:gd name="connsiteY39" fmla="*/ 103453 h 629701"/>
                  <a:gd name="connsiteX40" fmla="*/ 539966 w 772465"/>
                  <a:gd name="connsiteY40" fmla="*/ 102112 h 629701"/>
                  <a:gd name="connsiteX41" fmla="*/ 539981 w 772465"/>
                  <a:gd name="connsiteY41" fmla="*/ 101953 h 629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72465" h="629701">
                    <a:moveTo>
                      <a:pt x="541331" y="62063"/>
                    </a:moveTo>
                    <a:cubicBezTo>
                      <a:pt x="543611" y="30134"/>
                      <a:pt x="519571" y="2405"/>
                      <a:pt x="487644" y="127"/>
                    </a:cubicBezTo>
                    <a:cubicBezTo>
                      <a:pt x="455716" y="-2151"/>
                      <a:pt x="427988" y="21886"/>
                      <a:pt x="425708" y="53815"/>
                    </a:cubicBezTo>
                    <a:lnTo>
                      <a:pt x="424958" y="63113"/>
                    </a:lnTo>
                    <a:cubicBezTo>
                      <a:pt x="424883" y="63882"/>
                      <a:pt x="424239" y="64467"/>
                      <a:pt x="423459" y="64462"/>
                    </a:cubicBezTo>
                    <a:cubicBezTo>
                      <a:pt x="422604" y="64384"/>
                      <a:pt x="421959" y="63668"/>
                      <a:pt x="421959" y="62813"/>
                    </a:cubicBezTo>
                    <a:cubicBezTo>
                      <a:pt x="423294" y="30788"/>
                      <a:pt x="398429" y="3742"/>
                      <a:pt x="366397" y="2401"/>
                    </a:cubicBezTo>
                    <a:cubicBezTo>
                      <a:pt x="335519" y="1110"/>
                      <a:pt x="309051" y="24242"/>
                      <a:pt x="306186" y="55015"/>
                    </a:cubicBezTo>
                    <a:lnTo>
                      <a:pt x="286691" y="342047"/>
                    </a:lnTo>
                    <a:cubicBezTo>
                      <a:pt x="286856" y="342377"/>
                      <a:pt x="286856" y="342767"/>
                      <a:pt x="286691" y="343097"/>
                    </a:cubicBezTo>
                    <a:cubicBezTo>
                      <a:pt x="286301" y="343247"/>
                      <a:pt x="285881" y="343247"/>
                      <a:pt x="285491" y="343097"/>
                    </a:cubicBezTo>
                    <a:cubicBezTo>
                      <a:pt x="251104" y="334609"/>
                      <a:pt x="217542" y="323122"/>
                      <a:pt x="185165" y="308755"/>
                    </a:cubicBezTo>
                    <a:cubicBezTo>
                      <a:pt x="156191" y="295009"/>
                      <a:pt x="125029" y="286481"/>
                      <a:pt x="93086" y="283561"/>
                    </a:cubicBezTo>
                    <a:cubicBezTo>
                      <a:pt x="45967" y="279528"/>
                      <a:pt x="4502" y="314454"/>
                      <a:pt x="468" y="361573"/>
                    </a:cubicBezTo>
                    <a:cubicBezTo>
                      <a:pt x="378" y="362607"/>
                      <a:pt x="303" y="363657"/>
                      <a:pt x="258" y="364692"/>
                    </a:cubicBezTo>
                    <a:cubicBezTo>
                      <a:pt x="-882" y="372070"/>
                      <a:pt x="1008" y="379583"/>
                      <a:pt x="5507" y="385537"/>
                    </a:cubicBezTo>
                    <a:cubicBezTo>
                      <a:pt x="12855" y="393785"/>
                      <a:pt x="25002" y="395435"/>
                      <a:pt x="49596" y="396934"/>
                    </a:cubicBezTo>
                    <a:lnTo>
                      <a:pt x="56195" y="396934"/>
                    </a:lnTo>
                    <a:cubicBezTo>
                      <a:pt x="103584" y="400234"/>
                      <a:pt x="158021" y="441924"/>
                      <a:pt x="210659" y="480915"/>
                    </a:cubicBezTo>
                    <a:cubicBezTo>
                      <a:pt x="251149" y="510908"/>
                      <a:pt x="295539" y="543000"/>
                      <a:pt x="333630" y="556947"/>
                    </a:cubicBezTo>
                    <a:cubicBezTo>
                      <a:pt x="334380" y="556947"/>
                      <a:pt x="333630" y="556947"/>
                      <a:pt x="333630" y="558447"/>
                    </a:cubicBezTo>
                    <a:lnTo>
                      <a:pt x="330331" y="605985"/>
                    </a:lnTo>
                    <a:lnTo>
                      <a:pt x="682598" y="629680"/>
                    </a:lnTo>
                    <a:lnTo>
                      <a:pt x="685747" y="577342"/>
                    </a:lnTo>
                    <a:cubicBezTo>
                      <a:pt x="685747" y="576517"/>
                      <a:pt x="686407" y="575842"/>
                      <a:pt x="687247" y="575828"/>
                    </a:cubicBezTo>
                    <a:cubicBezTo>
                      <a:pt x="687292" y="575828"/>
                      <a:pt x="687352" y="575842"/>
                      <a:pt x="687397" y="575842"/>
                    </a:cubicBezTo>
                    <a:cubicBezTo>
                      <a:pt x="719294" y="578062"/>
                      <a:pt x="746948" y="554023"/>
                      <a:pt x="749167" y="522125"/>
                    </a:cubicBezTo>
                    <a:cubicBezTo>
                      <a:pt x="749182" y="522080"/>
                      <a:pt x="749182" y="522050"/>
                      <a:pt x="749182" y="522005"/>
                    </a:cubicBezTo>
                    <a:lnTo>
                      <a:pt x="772277" y="175586"/>
                    </a:lnTo>
                    <a:cubicBezTo>
                      <a:pt x="774331" y="143677"/>
                      <a:pt x="750187" y="116115"/>
                      <a:pt x="718290" y="113951"/>
                    </a:cubicBezTo>
                    <a:cubicBezTo>
                      <a:pt x="684697" y="111551"/>
                      <a:pt x="659653" y="130897"/>
                      <a:pt x="658304" y="160890"/>
                    </a:cubicBezTo>
                    <a:cubicBezTo>
                      <a:pt x="658094" y="161706"/>
                      <a:pt x="657344" y="162266"/>
                      <a:pt x="656504" y="162239"/>
                    </a:cubicBezTo>
                    <a:cubicBezTo>
                      <a:pt x="655769" y="162161"/>
                      <a:pt x="655229" y="161497"/>
                      <a:pt x="655304" y="160756"/>
                    </a:cubicBezTo>
                    <a:cubicBezTo>
                      <a:pt x="655304" y="160750"/>
                      <a:pt x="655304" y="160746"/>
                      <a:pt x="655304" y="160740"/>
                    </a:cubicBezTo>
                    <a:lnTo>
                      <a:pt x="657404" y="118900"/>
                    </a:lnTo>
                    <a:cubicBezTo>
                      <a:pt x="659458" y="86830"/>
                      <a:pt x="635119" y="59170"/>
                      <a:pt x="603042" y="57119"/>
                    </a:cubicBezTo>
                    <a:cubicBezTo>
                      <a:pt x="603027" y="57117"/>
                      <a:pt x="602997" y="57115"/>
                      <a:pt x="602967" y="57114"/>
                    </a:cubicBezTo>
                    <a:cubicBezTo>
                      <a:pt x="568325" y="54715"/>
                      <a:pt x="544480" y="72110"/>
                      <a:pt x="542981" y="102103"/>
                    </a:cubicBezTo>
                    <a:cubicBezTo>
                      <a:pt x="542996" y="102849"/>
                      <a:pt x="542411" y="103468"/>
                      <a:pt x="541661" y="103486"/>
                    </a:cubicBezTo>
                    <a:cubicBezTo>
                      <a:pt x="541556" y="103489"/>
                      <a:pt x="541436" y="103479"/>
                      <a:pt x="541331" y="103453"/>
                    </a:cubicBezTo>
                    <a:cubicBezTo>
                      <a:pt x="540581" y="103458"/>
                      <a:pt x="539981" y="102858"/>
                      <a:pt x="539966" y="102112"/>
                    </a:cubicBezTo>
                    <a:cubicBezTo>
                      <a:pt x="539966" y="102058"/>
                      <a:pt x="539981" y="102006"/>
                      <a:pt x="539981" y="101953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591B4EC7-8461-AADF-D100-00F82820544D}"/>
                  </a:ext>
                </a:extLst>
              </p:cNvPr>
              <p:cNvSpPr/>
              <p:nvPr/>
            </p:nvSpPr>
            <p:spPr>
              <a:xfrm>
                <a:off x="3494981" y="3248187"/>
                <a:ext cx="765143" cy="2520991"/>
              </a:xfrm>
              <a:custGeom>
                <a:avLst/>
                <a:gdLst>
                  <a:gd name="connsiteX0" fmla="*/ 400039 w 580112"/>
                  <a:gd name="connsiteY0" fmla="*/ 1911329 h 1911350"/>
                  <a:gd name="connsiteX1" fmla="*/ 579997 w 580112"/>
                  <a:gd name="connsiteY1" fmla="*/ 45616 h 1911350"/>
                  <a:gd name="connsiteX2" fmla="*/ 561477 w 580112"/>
                  <a:gd name="connsiteY2" fmla="*/ 24336 h 1911350"/>
                  <a:gd name="connsiteX3" fmla="*/ 561252 w 580112"/>
                  <a:gd name="connsiteY3" fmla="*/ 24321 h 1911350"/>
                  <a:gd name="connsiteX4" fmla="*/ 203286 w 580112"/>
                  <a:gd name="connsiteY4" fmla="*/ 27 h 1911350"/>
                  <a:gd name="connsiteX5" fmla="*/ 181841 w 580112"/>
                  <a:gd name="connsiteY5" fmla="*/ 18682 h 1911350"/>
                  <a:gd name="connsiteX6" fmla="*/ 181841 w 580112"/>
                  <a:gd name="connsiteY6" fmla="*/ 18772 h 1911350"/>
                  <a:gd name="connsiteX7" fmla="*/ -67 w 580112"/>
                  <a:gd name="connsiteY7" fmla="*/ 1911329 h 191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0112" h="1911350">
                    <a:moveTo>
                      <a:pt x="400039" y="1911329"/>
                    </a:moveTo>
                    <a:lnTo>
                      <a:pt x="579997" y="45616"/>
                    </a:lnTo>
                    <a:cubicBezTo>
                      <a:pt x="580762" y="34623"/>
                      <a:pt x="572469" y="25101"/>
                      <a:pt x="561477" y="24336"/>
                    </a:cubicBezTo>
                    <a:cubicBezTo>
                      <a:pt x="561402" y="24336"/>
                      <a:pt x="561327" y="24321"/>
                      <a:pt x="561252" y="24321"/>
                    </a:cubicBezTo>
                    <a:lnTo>
                      <a:pt x="203286" y="27"/>
                    </a:lnTo>
                    <a:cubicBezTo>
                      <a:pt x="192218" y="-738"/>
                      <a:pt x="182620" y="7615"/>
                      <a:pt x="181841" y="18682"/>
                    </a:cubicBezTo>
                    <a:cubicBezTo>
                      <a:pt x="181841" y="18712"/>
                      <a:pt x="181841" y="18742"/>
                      <a:pt x="181841" y="18772"/>
                    </a:cubicBezTo>
                    <a:lnTo>
                      <a:pt x="-67" y="1911329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7D135AE8-4443-A2BC-A4A7-78E907D9C70F}"/>
                  </a:ext>
                </a:extLst>
              </p:cNvPr>
              <p:cNvSpPr/>
              <p:nvPr/>
            </p:nvSpPr>
            <p:spPr>
              <a:xfrm>
                <a:off x="4161436" y="3367781"/>
                <a:ext cx="43556" cy="43572"/>
              </a:xfrm>
              <a:custGeom>
                <a:avLst/>
                <a:gdLst>
                  <a:gd name="connsiteX0" fmla="*/ 21620 w 33023"/>
                  <a:gd name="connsiteY0" fmla="*/ 832 h 33035"/>
                  <a:gd name="connsiteX1" fmla="*/ 32118 w 33023"/>
                  <a:gd name="connsiteY1" fmla="*/ 21678 h 33035"/>
                  <a:gd name="connsiteX2" fmla="*/ 11273 w 33023"/>
                  <a:gd name="connsiteY2" fmla="*/ 32175 h 33035"/>
                  <a:gd name="connsiteX3" fmla="*/ 775 w 33023"/>
                  <a:gd name="connsiteY3" fmla="*/ 11180 h 33035"/>
                  <a:gd name="connsiteX4" fmla="*/ 21620 w 33023"/>
                  <a:gd name="connsiteY4" fmla="*/ 832 h 33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23" h="33035">
                    <a:moveTo>
                      <a:pt x="21620" y="832"/>
                    </a:moveTo>
                    <a:cubicBezTo>
                      <a:pt x="30273" y="3697"/>
                      <a:pt x="34982" y="13025"/>
                      <a:pt x="32118" y="21678"/>
                    </a:cubicBezTo>
                    <a:cubicBezTo>
                      <a:pt x="29253" y="30330"/>
                      <a:pt x="19926" y="35039"/>
                      <a:pt x="11273" y="32175"/>
                    </a:cubicBezTo>
                    <a:cubicBezTo>
                      <a:pt x="2590" y="29251"/>
                      <a:pt x="-2089" y="19878"/>
                      <a:pt x="775" y="11180"/>
                    </a:cubicBezTo>
                    <a:cubicBezTo>
                      <a:pt x="3699" y="2587"/>
                      <a:pt x="13012" y="-2047"/>
                      <a:pt x="21620" y="83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F89EB80-29CF-F93A-4A8C-864768024429}"/>
                  </a:ext>
                </a:extLst>
              </p:cNvPr>
              <p:cNvSpPr/>
              <p:nvPr/>
            </p:nvSpPr>
            <p:spPr>
              <a:xfrm>
                <a:off x="3630876" y="2283791"/>
                <a:ext cx="176822" cy="103558"/>
              </a:xfrm>
              <a:custGeom>
                <a:avLst/>
                <a:gdLst>
                  <a:gd name="connsiteX0" fmla="*/ 115251 w 134062"/>
                  <a:gd name="connsiteY0" fmla="*/ 8676 h 78515"/>
                  <a:gd name="connsiteX1" fmla="*/ 133996 w 134062"/>
                  <a:gd name="connsiteY1" fmla="*/ 45717 h 78515"/>
                  <a:gd name="connsiteX2" fmla="*/ 83608 w 134062"/>
                  <a:gd name="connsiteY2" fmla="*/ 58614 h 78515"/>
                  <a:gd name="connsiteX3" fmla="*/ 46716 w 134062"/>
                  <a:gd name="connsiteY3" fmla="*/ 77210 h 78515"/>
                  <a:gd name="connsiteX4" fmla="*/ 20173 w 134062"/>
                  <a:gd name="connsiteY4" fmla="*/ 68512 h 78515"/>
                  <a:gd name="connsiteX5" fmla="*/ 1322 w 134062"/>
                  <a:gd name="connsiteY5" fmla="*/ 31940 h 78515"/>
                  <a:gd name="connsiteX6" fmla="*/ 1427 w 134062"/>
                  <a:gd name="connsiteY6" fmla="*/ 31621 h 78515"/>
                  <a:gd name="connsiteX7" fmla="*/ 51815 w 134062"/>
                  <a:gd name="connsiteY7" fmla="*/ 18724 h 78515"/>
                  <a:gd name="connsiteX8" fmla="*/ 88707 w 134062"/>
                  <a:gd name="connsiteY8" fmla="*/ -22 h 78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4062" h="78515">
                    <a:moveTo>
                      <a:pt x="115251" y="8676"/>
                    </a:moveTo>
                    <a:lnTo>
                      <a:pt x="133996" y="45717"/>
                    </a:lnTo>
                    <a:lnTo>
                      <a:pt x="83608" y="58614"/>
                    </a:lnTo>
                    <a:cubicBezTo>
                      <a:pt x="78224" y="73644"/>
                      <a:pt x="61998" y="81818"/>
                      <a:pt x="46716" y="77210"/>
                    </a:cubicBezTo>
                    <a:lnTo>
                      <a:pt x="20173" y="68512"/>
                    </a:lnTo>
                    <a:cubicBezTo>
                      <a:pt x="4861" y="63619"/>
                      <a:pt x="-3567" y="47244"/>
                      <a:pt x="1322" y="31940"/>
                    </a:cubicBezTo>
                    <a:cubicBezTo>
                      <a:pt x="1352" y="31834"/>
                      <a:pt x="1397" y="31727"/>
                      <a:pt x="1427" y="31621"/>
                    </a:cubicBezTo>
                    <a:lnTo>
                      <a:pt x="51815" y="18724"/>
                    </a:lnTo>
                    <a:lnTo>
                      <a:pt x="88707" y="-2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3F5C6517-4264-02F8-603B-EF3F8CCEFFB6}"/>
                  </a:ext>
                </a:extLst>
              </p:cNvPr>
              <p:cNvSpPr/>
              <p:nvPr/>
            </p:nvSpPr>
            <p:spPr>
              <a:xfrm>
                <a:off x="3761918" y="2327504"/>
                <a:ext cx="176523" cy="102747"/>
              </a:xfrm>
              <a:custGeom>
                <a:avLst/>
                <a:gdLst>
                  <a:gd name="connsiteX0" fmla="*/ 115174 w 133835"/>
                  <a:gd name="connsiteY0" fmla="*/ 8076 h 77900"/>
                  <a:gd name="connsiteX1" fmla="*/ 133769 w 133835"/>
                  <a:gd name="connsiteY1" fmla="*/ 44967 h 77900"/>
                  <a:gd name="connsiteX2" fmla="*/ 83381 w 133835"/>
                  <a:gd name="connsiteY2" fmla="*/ 57864 h 77900"/>
                  <a:gd name="connsiteX3" fmla="*/ 46490 w 133835"/>
                  <a:gd name="connsiteY3" fmla="*/ 76610 h 77900"/>
                  <a:gd name="connsiteX4" fmla="*/ 19946 w 133835"/>
                  <a:gd name="connsiteY4" fmla="*/ 67912 h 77900"/>
                  <a:gd name="connsiteX5" fmla="*/ 1200 w 133835"/>
                  <a:gd name="connsiteY5" fmla="*/ 31021 h 77900"/>
                  <a:gd name="connsiteX6" fmla="*/ 51589 w 133835"/>
                  <a:gd name="connsiteY6" fmla="*/ 18124 h 77900"/>
                  <a:gd name="connsiteX7" fmla="*/ 88480 w 133835"/>
                  <a:gd name="connsiteY7" fmla="*/ -22 h 7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835" h="77900">
                    <a:moveTo>
                      <a:pt x="115174" y="8076"/>
                    </a:moveTo>
                    <a:lnTo>
                      <a:pt x="133769" y="44967"/>
                    </a:lnTo>
                    <a:lnTo>
                      <a:pt x="83381" y="57864"/>
                    </a:lnTo>
                    <a:cubicBezTo>
                      <a:pt x="78057" y="72954"/>
                      <a:pt x="61816" y="81203"/>
                      <a:pt x="46490" y="76610"/>
                    </a:cubicBezTo>
                    <a:lnTo>
                      <a:pt x="19946" y="67912"/>
                    </a:lnTo>
                    <a:cubicBezTo>
                      <a:pt x="4860" y="62585"/>
                      <a:pt x="-3389" y="46350"/>
                      <a:pt x="1200" y="31021"/>
                    </a:cubicBezTo>
                    <a:lnTo>
                      <a:pt x="51589" y="18124"/>
                    </a:lnTo>
                    <a:lnTo>
                      <a:pt x="88480" y="-2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EFD269CE-25F7-D0C1-26DD-8533A09C7048}"/>
                  </a:ext>
                </a:extLst>
              </p:cNvPr>
              <p:cNvSpPr/>
              <p:nvPr/>
            </p:nvSpPr>
            <p:spPr>
              <a:xfrm>
                <a:off x="3892544" y="2368844"/>
                <a:ext cx="176643" cy="103558"/>
              </a:xfrm>
              <a:custGeom>
                <a:avLst/>
                <a:gdLst>
                  <a:gd name="connsiteX0" fmla="*/ 115264 w 133926"/>
                  <a:gd name="connsiteY0" fmla="*/ 9126 h 78515"/>
                  <a:gd name="connsiteX1" fmla="*/ 133860 w 133926"/>
                  <a:gd name="connsiteY1" fmla="*/ 46017 h 78515"/>
                  <a:gd name="connsiteX2" fmla="*/ 83621 w 133926"/>
                  <a:gd name="connsiteY2" fmla="*/ 58614 h 78515"/>
                  <a:gd name="connsiteX3" fmla="*/ 46730 w 133926"/>
                  <a:gd name="connsiteY3" fmla="*/ 77210 h 78515"/>
                  <a:gd name="connsiteX4" fmla="*/ 20036 w 133926"/>
                  <a:gd name="connsiteY4" fmla="*/ 68512 h 78515"/>
                  <a:gd name="connsiteX5" fmla="*/ 1365 w 133926"/>
                  <a:gd name="connsiteY5" fmla="*/ 31849 h 78515"/>
                  <a:gd name="connsiteX6" fmla="*/ 1441 w 133926"/>
                  <a:gd name="connsiteY6" fmla="*/ 31621 h 78515"/>
                  <a:gd name="connsiteX7" fmla="*/ 51829 w 133926"/>
                  <a:gd name="connsiteY7" fmla="*/ 18724 h 78515"/>
                  <a:gd name="connsiteX8" fmla="*/ 88720 w 133926"/>
                  <a:gd name="connsiteY8" fmla="*/ -22 h 78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926" h="78515">
                    <a:moveTo>
                      <a:pt x="115264" y="9126"/>
                    </a:moveTo>
                    <a:lnTo>
                      <a:pt x="133860" y="46017"/>
                    </a:lnTo>
                    <a:lnTo>
                      <a:pt x="83621" y="58614"/>
                    </a:lnTo>
                    <a:cubicBezTo>
                      <a:pt x="78238" y="73644"/>
                      <a:pt x="62011" y="81818"/>
                      <a:pt x="46730" y="77210"/>
                    </a:cubicBezTo>
                    <a:lnTo>
                      <a:pt x="20036" y="68512"/>
                    </a:lnTo>
                    <a:cubicBezTo>
                      <a:pt x="4755" y="63544"/>
                      <a:pt x="-3598" y="47129"/>
                      <a:pt x="1365" y="31849"/>
                    </a:cubicBezTo>
                    <a:cubicBezTo>
                      <a:pt x="1395" y="31772"/>
                      <a:pt x="1411" y="31697"/>
                      <a:pt x="1441" y="31621"/>
                    </a:cubicBezTo>
                    <a:lnTo>
                      <a:pt x="51829" y="18724"/>
                    </a:lnTo>
                    <a:lnTo>
                      <a:pt x="88720" y="-2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5A6E44FE-959D-8031-71F0-EE63FDCD9351}"/>
                  </a:ext>
                </a:extLst>
              </p:cNvPr>
              <p:cNvSpPr/>
              <p:nvPr/>
            </p:nvSpPr>
            <p:spPr>
              <a:xfrm>
                <a:off x="3420854" y="2292811"/>
                <a:ext cx="1013174" cy="774012"/>
              </a:xfrm>
              <a:custGeom>
                <a:avLst/>
                <a:gdLst>
                  <a:gd name="connsiteX0" fmla="*/ 727827 w 768162"/>
                  <a:gd name="connsiteY0" fmla="*/ 185244 h 586836"/>
                  <a:gd name="connsiteX1" fmla="*/ 765168 w 768162"/>
                  <a:gd name="connsiteY1" fmla="*/ 259177 h 586836"/>
                  <a:gd name="connsiteX2" fmla="*/ 671140 w 768162"/>
                  <a:gd name="connsiteY2" fmla="*/ 546510 h 586836"/>
                  <a:gd name="connsiteX3" fmla="*/ 597612 w 768162"/>
                  <a:gd name="connsiteY3" fmla="*/ 583941 h 586836"/>
                  <a:gd name="connsiteX4" fmla="*/ 597357 w 768162"/>
                  <a:gd name="connsiteY4" fmla="*/ 583851 h 586836"/>
                  <a:gd name="connsiteX5" fmla="*/ 40238 w 768162"/>
                  <a:gd name="connsiteY5" fmla="*/ 401194 h 586836"/>
                  <a:gd name="connsiteX6" fmla="*/ 2807 w 768162"/>
                  <a:gd name="connsiteY6" fmla="*/ 327672 h 586836"/>
                  <a:gd name="connsiteX7" fmla="*/ 2897 w 768162"/>
                  <a:gd name="connsiteY7" fmla="*/ 327411 h 586836"/>
                  <a:gd name="connsiteX8" fmla="*/ 96325 w 768162"/>
                  <a:gd name="connsiteY8" fmla="*/ 40378 h 586836"/>
                  <a:gd name="connsiteX9" fmla="*/ 170048 w 768162"/>
                  <a:gd name="connsiteY9" fmla="*/ 2866 h 586836"/>
                  <a:gd name="connsiteX10" fmla="*/ 170108 w 768162"/>
                  <a:gd name="connsiteY10" fmla="*/ 2887 h 586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8162" h="586836">
                    <a:moveTo>
                      <a:pt x="727827" y="185244"/>
                    </a:moveTo>
                    <a:cubicBezTo>
                      <a:pt x="758525" y="195379"/>
                      <a:pt x="775231" y="228452"/>
                      <a:pt x="765168" y="259177"/>
                    </a:cubicBezTo>
                    <a:lnTo>
                      <a:pt x="671140" y="546510"/>
                    </a:lnTo>
                    <a:cubicBezTo>
                      <a:pt x="661167" y="577147"/>
                      <a:pt x="628250" y="593898"/>
                      <a:pt x="597612" y="583941"/>
                    </a:cubicBezTo>
                    <a:cubicBezTo>
                      <a:pt x="597537" y="583911"/>
                      <a:pt x="597447" y="583881"/>
                      <a:pt x="597357" y="583851"/>
                    </a:cubicBezTo>
                    <a:lnTo>
                      <a:pt x="40238" y="401194"/>
                    </a:lnTo>
                    <a:cubicBezTo>
                      <a:pt x="9600" y="391227"/>
                      <a:pt x="-7151" y="358310"/>
                      <a:pt x="2807" y="327672"/>
                    </a:cubicBezTo>
                    <a:cubicBezTo>
                      <a:pt x="2837" y="327585"/>
                      <a:pt x="2867" y="327498"/>
                      <a:pt x="2897" y="327411"/>
                    </a:cubicBezTo>
                    <a:lnTo>
                      <a:pt x="96325" y="40378"/>
                    </a:lnTo>
                    <a:cubicBezTo>
                      <a:pt x="106328" y="9664"/>
                      <a:pt x="139320" y="-7132"/>
                      <a:pt x="170048" y="2866"/>
                    </a:cubicBezTo>
                    <a:cubicBezTo>
                      <a:pt x="170063" y="2872"/>
                      <a:pt x="170093" y="2879"/>
                      <a:pt x="170108" y="2887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6A31677-1922-A42F-ED6B-136020BA7076}"/>
                  </a:ext>
                </a:extLst>
              </p:cNvPr>
              <p:cNvSpPr/>
              <p:nvPr/>
            </p:nvSpPr>
            <p:spPr>
              <a:xfrm>
                <a:off x="3450248" y="2323671"/>
                <a:ext cx="556583" cy="581353"/>
              </a:xfrm>
              <a:custGeom>
                <a:avLst/>
                <a:gdLst>
                  <a:gd name="connsiteX0" fmla="*/ 381616 w 421987"/>
                  <a:gd name="connsiteY0" fmla="*/ 76517 h 440767"/>
                  <a:gd name="connsiteX1" fmla="*/ 419047 w 421987"/>
                  <a:gd name="connsiteY1" fmla="*/ 150038 h 440767"/>
                  <a:gd name="connsiteX2" fmla="*/ 418958 w 421987"/>
                  <a:gd name="connsiteY2" fmla="*/ 150299 h 440767"/>
                  <a:gd name="connsiteX3" fmla="*/ 337077 w 421987"/>
                  <a:gd name="connsiteY3" fmla="*/ 400441 h 440767"/>
                  <a:gd name="connsiteX4" fmla="*/ 263549 w 421987"/>
                  <a:gd name="connsiteY4" fmla="*/ 437872 h 440767"/>
                  <a:gd name="connsiteX5" fmla="*/ 263294 w 421987"/>
                  <a:gd name="connsiteY5" fmla="*/ 437782 h 440767"/>
                  <a:gd name="connsiteX6" fmla="*/ 40296 w 421987"/>
                  <a:gd name="connsiteY6" fmla="*/ 364899 h 440767"/>
                  <a:gd name="connsiteX7" fmla="*/ 2805 w 421987"/>
                  <a:gd name="connsiteY7" fmla="*/ 291116 h 440767"/>
                  <a:gd name="connsiteX8" fmla="*/ 84836 w 421987"/>
                  <a:gd name="connsiteY8" fmla="*/ 40825 h 440767"/>
                  <a:gd name="connsiteX9" fmla="*/ 157989 w 421987"/>
                  <a:gd name="connsiteY9" fmla="*/ 2682 h 440767"/>
                  <a:gd name="connsiteX10" fmla="*/ 158619 w 421987"/>
                  <a:gd name="connsiteY10" fmla="*/ 2884 h 44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1987" h="440767">
                    <a:moveTo>
                      <a:pt x="381616" y="76517"/>
                    </a:moveTo>
                    <a:cubicBezTo>
                      <a:pt x="412254" y="86485"/>
                      <a:pt x="429005" y="119401"/>
                      <a:pt x="419047" y="150038"/>
                    </a:cubicBezTo>
                    <a:cubicBezTo>
                      <a:pt x="419017" y="150125"/>
                      <a:pt x="418988" y="150212"/>
                      <a:pt x="418958" y="150299"/>
                    </a:cubicBezTo>
                    <a:lnTo>
                      <a:pt x="337077" y="400441"/>
                    </a:lnTo>
                    <a:cubicBezTo>
                      <a:pt x="327104" y="431079"/>
                      <a:pt x="294187" y="447830"/>
                      <a:pt x="263549" y="437872"/>
                    </a:cubicBezTo>
                    <a:cubicBezTo>
                      <a:pt x="263474" y="437842"/>
                      <a:pt x="263384" y="437812"/>
                      <a:pt x="263294" y="437782"/>
                    </a:cubicBezTo>
                    <a:lnTo>
                      <a:pt x="40296" y="364899"/>
                    </a:lnTo>
                    <a:cubicBezTo>
                      <a:pt x="9613" y="354826"/>
                      <a:pt x="-7153" y="321838"/>
                      <a:pt x="2805" y="291116"/>
                    </a:cubicBezTo>
                    <a:lnTo>
                      <a:pt x="84836" y="40825"/>
                    </a:lnTo>
                    <a:cubicBezTo>
                      <a:pt x="94509" y="10091"/>
                      <a:pt x="127261" y="-6985"/>
                      <a:pt x="157989" y="2682"/>
                    </a:cubicBezTo>
                    <a:cubicBezTo>
                      <a:pt x="158199" y="2747"/>
                      <a:pt x="158409" y="2815"/>
                      <a:pt x="158619" y="2884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4E66ABCF-5662-C22F-48DE-F11971C4057C}"/>
                  </a:ext>
                </a:extLst>
              </p:cNvPr>
              <p:cNvSpPr/>
              <p:nvPr/>
            </p:nvSpPr>
            <p:spPr>
              <a:xfrm>
                <a:off x="3919602" y="2475755"/>
                <a:ext cx="485743" cy="562114"/>
              </a:xfrm>
              <a:custGeom>
                <a:avLst/>
                <a:gdLst>
                  <a:gd name="connsiteX0" fmla="*/ 327944 w 368278"/>
                  <a:gd name="connsiteY0" fmla="*/ 57939 h 426180"/>
                  <a:gd name="connsiteX1" fmla="*/ 365285 w 368278"/>
                  <a:gd name="connsiteY1" fmla="*/ 131721 h 426180"/>
                  <a:gd name="connsiteX2" fmla="*/ 282205 w 368278"/>
                  <a:gd name="connsiteY2" fmla="*/ 385762 h 426180"/>
                  <a:gd name="connsiteX3" fmla="*/ 208482 w 368278"/>
                  <a:gd name="connsiteY3" fmla="*/ 423268 h 426180"/>
                  <a:gd name="connsiteX4" fmla="*/ 208422 w 368278"/>
                  <a:gd name="connsiteY4" fmla="*/ 423253 h 426180"/>
                  <a:gd name="connsiteX5" fmla="*/ 40162 w 368278"/>
                  <a:gd name="connsiteY5" fmla="*/ 368216 h 426180"/>
                  <a:gd name="connsiteX6" fmla="*/ 2820 w 368278"/>
                  <a:gd name="connsiteY6" fmla="*/ 294433 h 426180"/>
                  <a:gd name="connsiteX7" fmla="*/ 86051 w 368278"/>
                  <a:gd name="connsiteY7" fmla="*/ 40243 h 426180"/>
                  <a:gd name="connsiteX8" fmla="*/ 159833 w 368278"/>
                  <a:gd name="connsiteY8" fmla="*/ 2902 h 426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8278" h="426180">
                    <a:moveTo>
                      <a:pt x="327944" y="57939"/>
                    </a:moveTo>
                    <a:cubicBezTo>
                      <a:pt x="358627" y="68007"/>
                      <a:pt x="375348" y="101036"/>
                      <a:pt x="365285" y="131721"/>
                    </a:cubicBezTo>
                    <a:lnTo>
                      <a:pt x="282205" y="385762"/>
                    </a:lnTo>
                    <a:cubicBezTo>
                      <a:pt x="272202" y="416475"/>
                      <a:pt x="239210" y="433271"/>
                      <a:pt x="208482" y="423268"/>
                    </a:cubicBezTo>
                    <a:cubicBezTo>
                      <a:pt x="208467" y="423268"/>
                      <a:pt x="208437" y="423253"/>
                      <a:pt x="208422" y="423253"/>
                    </a:cubicBezTo>
                    <a:lnTo>
                      <a:pt x="40162" y="368216"/>
                    </a:lnTo>
                    <a:cubicBezTo>
                      <a:pt x="9539" y="358078"/>
                      <a:pt x="-7152" y="325116"/>
                      <a:pt x="2820" y="294433"/>
                    </a:cubicBezTo>
                    <a:lnTo>
                      <a:pt x="86051" y="40243"/>
                    </a:lnTo>
                    <a:cubicBezTo>
                      <a:pt x="96113" y="9562"/>
                      <a:pt x="129151" y="-7153"/>
                      <a:pt x="159833" y="290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86190C23-662A-066D-45CA-8737F4CAB2D0}"/>
                  </a:ext>
                </a:extLst>
              </p:cNvPr>
              <p:cNvSpPr/>
              <p:nvPr/>
            </p:nvSpPr>
            <p:spPr>
              <a:xfrm rot="17287800">
                <a:off x="3882902" y="2659715"/>
                <a:ext cx="418341" cy="148545"/>
              </a:xfrm>
              <a:custGeom>
                <a:avLst/>
                <a:gdLst>
                  <a:gd name="connsiteX0" fmla="*/ -67 w 317175"/>
                  <a:gd name="connsiteY0" fmla="*/ -22 h 112623"/>
                  <a:gd name="connsiteX1" fmla="*/ 317109 w 317175"/>
                  <a:gd name="connsiteY1" fmla="*/ -22 h 112623"/>
                  <a:gd name="connsiteX2" fmla="*/ 317109 w 317175"/>
                  <a:gd name="connsiteY2" fmla="*/ 112602 h 112623"/>
                  <a:gd name="connsiteX3" fmla="*/ -67 w 317175"/>
                  <a:gd name="connsiteY3" fmla="*/ 112602 h 112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175" h="112623">
                    <a:moveTo>
                      <a:pt x="-67" y="-22"/>
                    </a:moveTo>
                    <a:lnTo>
                      <a:pt x="317109" y="-22"/>
                    </a:lnTo>
                    <a:lnTo>
                      <a:pt x="317109" y="112602"/>
                    </a:lnTo>
                    <a:lnTo>
                      <a:pt x="-67" y="112602"/>
                    </a:lnTo>
                    <a:close/>
                  </a:path>
                </a:pathLst>
              </a:custGeom>
              <a:solidFill>
                <a:schemeClr val="tx2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64BDD66-373B-FE25-3C0B-84C64FE5994D}"/>
                  </a:ext>
                </a:extLst>
              </p:cNvPr>
              <p:cNvSpPr/>
              <p:nvPr/>
            </p:nvSpPr>
            <p:spPr>
              <a:xfrm>
                <a:off x="4069953" y="2616411"/>
                <a:ext cx="185033" cy="281817"/>
              </a:xfrm>
              <a:custGeom>
                <a:avLst/>
                <a:gdLst>
                  <a:gd name="connsiteX0" fmla="*/ 104328 w 140287"/>
                  <a:gd name="connsiteY0" fmla="*/ 1834 h 213666"/>
                  <a:gd name="connsiteX1" fmla="*/ 137635 w 140287"/>
                  <a:gd name="connsiteY1" fmla="*/ 67456 h 213666"/>
                  <a:gd name="connsiteX2" fmla="*/ 137620 w 140287"/>
                  <a:gd name="connsiteY2" fmla="*/ 67519 h 213666"/>
                  <a:gd name="connsiteX3" fmla="*/ 101628 w 140287"/>
                  <a:gd name="connsiteY3" fmla="*/ 177743 h 213666"/>
                  <a:gd name="connsiteX4" fmla="*/ 35794 w 140287"/>
                  <a:gd name="connsiteY4" fmla="*/ 211035 h 213666"/>
                  <a:gd name="connsiteX5" fmla="*/ 35794 w 140287"/>
                  <a:gd name="connsiteY5" fmla="*/ 211035 h 213666"/>
                  <a:gd name="connsiteX6" fmla="*/ 2501 w 140287"/>
                  <a:gd name="connsiteY6" fmla="*/ 145350 h 213666"/>
                  <a:gd name="connsiteX7" fmla="*/ 39093 w 140287"/>
                  <a:gd name="connsiteY7" fmla="*/ 35876 h 213666"/>
                  <a:gd name="connsiteX8" fmla="*/ 104717 w 140287"/>
                  <a:gd name="connsiteY8" fmla="*/ 2563 h 213666"/>
                  <a:gd name="connsiteX9" fmla="*/ 104777 w 140287"/>
                  <a:gd name="connsiteY9" fmla="*/ 2584 h 21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0287" h="213666">
                    <a:moveTo>
                      <a:pt x="104328" y="1834"/>
                    </a:moveTo>
                    <a:cubicBezTo>
                      <a:pt x="131651" y="10755"/>
                      <a:pt x="146558" y="40135"/>
                      <a:pt x="137635" y="67456"/>
                    </a:cubicBezTo>
                    <a:cubicBezTo>
                      <a:pt x="137635" y="67477"/>
                      <a:pt x="137620" y="67498"/>
                      <a:pt x="137620" y="67519"/>
                    </a:cubicBezTo>
                    <a:lnTo>
                      <a:pt x="101628" y="177743"/>
                    </a:lnTo>
                    <a:cubicBezTo>
                      <a:pt x="92630" y="205111"/>
                      <a:pt x="63162" y="220003"/>
                      <a:pt x="35794" y="211035"/>
                    </a:cubicBezTo>
                    <a:lnTo>
                      <a:pt x="35794" y="211035"/>
                    </a:lnTo>
                    <a:cubicBezTo>
                      <a:pt x="8500" y="202037"/>
                      <a:pt x="-6377" y="172677"/>
                      <a:pt x="2501" y="145350"/>
                    </a:cubicBezTo>
                    <a:lnTo>
                      <a:pt x="39093" y="35876"/>
                    </a:lnTo>
                    <a:cubicBezTo>
                      <a:pt x="48016" y="8555"/>
                      <a:pt x="77394" y="-6359"/>
                      <a:pt x="104717" y="2563"/>
                    </a:cubicBezTo>
                    <a:cubicBezTo>
                      <a:pt x="104732" y="2570"/>
                      <a:pt x="104762" y="2576"/>
                      <a:pt x="104777" y="258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FDD632B5-0990-A5D1-328D-874182E4E0B5}"/>
                  </a:ext>
                </a:extLst>
              </p:cNvPr>
              <p:cNvSpPr/>
              <p:nvPr/>
            </p:nvSpPr>
            <p:spPr>
              <a:xfrm>
                <a:off x="4070546" y="2615515"/>
                <a:ext cx="137691" cy="280260"/>
              </a:xfrm>
              <a:custGeom>
                <a:avLst/>
                <a:gdLst>
                  <a:gd name="connsiteX0" fmla="*/ 38643 w 104394"/>
                  <a:gd name="connsiteY0" fmla="*/ 36555 h 212486"/>
                  <a:gd name="connsiteX1" fmla="*/ 2501 w 104394"/>
                  <a:gd name="connsiteY1" fmla="*/ 146779 h 212486"/>
                  <a:gd name="connsiteX2" fmla="*/ 35794 w 104394"/>
                  <a:gd name="connsiteY2" fmla="*/ 212464 h 212486"/>
                  <a:gd name="connsiteX3" fmla="*/ 104328 w 104394"/>
                  <a:gd name="connsiteY3" fmla="*/ 2513 h 212486"/>
                  <a:gd name="connsiteX4" fmla="*/ 38808 w 104394"/>
                  <a:gd name="connsiteY4" fmla="*/ 36029 h 212486"/>
                  <a:gd name="connsiteX5" fmla="*/ 38643 w 104394"/>
                  <a:gd name="connsiteY5" fmla="*/ 36555 h 212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394" h="212486">
                    <a:moveTo>
                      <a:pt x="38643" y="36555"/>
                    </a:moveTo>
                    <a:lnTo>
                      <a:pt x="2501" y="146779"/>
                    </a:lnTo>
                    <a:cubicBezTo>
                      <a:pt x="-6377" y="174106"/>
                      <a:pt x="8500" y="203466"/>
                      <a:pt x="35794" y="212464"/>
                    </a:cubicBezTo>
                    <a:lnTo>
                      <a:pt x="104328" y="2513"/>
                    </a:lnTo>
                    <a:cubicBezTo>
                      <a:pt x="76974" y="-6324"/>
                      <a:pt x="47641" y="8681"/>
                      <a:pt x="38808" y="36029"/>
                    </a:cubicBezTo>
                    <a:cubicBezTo>
                      <a:pt x="38748" y="36204"/>
                      <a:pt x="38703" y="36380"/>
                      <a:pt x="38643" y="36555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D55E0A80-FAC8-4B16-478D-2D11FED21528}"/>
                  </a:ext>
                </a:extLst>
              </p:cNvPr>
              <p:cNvSpPr/>
              <p:nvPr/>
            </p:nvSpPr>
            <p:spPr>
              <a:xfrm>
                <a:off x="4145320" y="2643719"/>
                <a:ext cx="81516" cy="81461"/>
              </a:xfrm>
              <a:custGeom>
                <a:avLst/>
                <a:gdLst>
                  <a:gd name="connsiteX0" fmla="*/ 40588 w 61803"/>
                  <a:gd name="connsiteY0" fmla="*/ 1526 h 61762"/>
                  <a:gd name="connsiteX1" fmla="*/ 60143 w 61803"/>
                  <a:gd name="connsiteY1" fmla="*/ 40590 h 61762"/>
                  <a:gd name="connsiteX2" fmla="*/ 21092 w 61803"/>
                  <a:gd name="connsiteY2" fmla="*/ 60153 h 61762"/>
                  <a:gd name="connsiteX3" fmla="*/ 1447 w 61803"/>
                  <a:gd name="connsiteY3" fmla="*/ 21321 h 61762"/>
                  <a:gd name="connsiteX4" fmla="*/ 40588 w 61803"/>
                  <a:gd name="connsiteY4" fmla="*/ 1526 h 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803" h="61762">
                    <a:moveTo>
                      <a:pt x="40588" y="1526"/>
                    </a:moveTo>
                    <a:cubicBezTo>
                      <a:pt x="56784" y="6911"/>
                      <a:pt x="65542" y="24402"/>
                      <a:pt x="60143" y="40590"/>
                    </a:cubicBezTo>
                    <a:cubicBezTo>
                      <a:pt x="54759" y="56779"/>
                      <a:pt x="37273" y="65538"/>
                      <a:pt x="21092" y="60153"/>
                    </a:cubicBezTo>
                    <a:cubicBezTo>
                      <a:pt x="4986" y="54798"/>
                      <a:pt x="-3787" y="37462"/>
                      <a:pt x="1447" y="21321"/>
                    </a:cubicBezTo>
                    <a:cubicBezTo>
                      <a:pt x="6801" y="5058"/>
                      <a:pt x="24316" y="-3799"/>
                      <a:pt x="40588" y="1526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B6489AFD-C987-1D68-3D58-9FFB03CCD97D}"/>
                  </a:ext>
                </a:extLst>
              </p:cNvPr>
              <p:cNvSpPr/>
              <p:nvPr/>
            </p:nvSpPr>
            <p:spPr>
              <a:xfrm>
                <a:off x="4098028" y="2788262"/>
                <a:ext cx="81513" cy="81559"/>
              </a:xfrm>
              <a:custGeom>
                <a:avLst/>
                <a:gdLst>
                  <a:gd name="connsiteX0" fmla="*/ 40451 w 61801"/>
                  <a:gd name="connsiteY0" fmla="*/ 1561 h 61836"/>
                  <a:gd name="connsiteX1" fmla="*/ 60187 w 61801"/>
                  <a:gd name="connsiteY1" fmla="*/ 40535 h 61836"/>
                  <a:gd name="connsiteX2" fmla="*/ 21226 w 61801"/>
                  <a:gd name="connsiteY2" fmla="*/ 60272 h 61836"/>
                  <a:gd name="connsiteX3" fmla="*/ 1460 w 61801"/>
                  <a:gd name="connsiteY3" fmla="*/ 21356 h 61836"/>
                  <a:gd name="connsiteX4" fmla="*/ 40106 w 61801"/>
                  <a:gd name="connsiteY4" fmla="*/ 1450 h 61836"/>
                  <a:gd name="connsiteX5" fmla="*/ 40451 w 61801"/>
                  <a:gd name="connsiteY5" fmla="*/ 1561 h 61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801" h="61836">
                    <a:moveTo>
                      <a:pt x="40451" y="1561"/>
                    </a:moveTo>
                    <a:cubicBezTo>
                      <a:pt x="56662" y="6871"/>
                      <a:pt x="65510" y="24321"/>
                      <a:pt x="60187" y="40535"/>
                    </a:cubicBezTo>
                    <a:cubicBezTo>
                      <a:pt x="54878" y="56748"/>
                      <a:pt x="37437" y="65581"/>
                      <a:pt x="21226" y="60272"/>
                    </a:cubicBezTo>
                    <a:cubicBezTo>
                      <a:pt x="5029" y="54974"/>
                      <a:pt x="-3818" y="37560"/>
                      <a:pt x="1460" y="21356"/>
                    </a:cubicBezTo>
                    <a:cubicBezTo>
                      <a:pt x="6634" y="5186"/>
                      <a:pt x="23940" y="-3727"/>
                      <a:pt x="40106" y="1450"/>
                    </a:cubicBezTo>
                    <a:cubicBezTo>
                      <a:pt x="40226" y="1486"/>
                      <a:pt x="40331" y="1523"/>
                      <a:pt x="40451" y="1561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9376D4F-A6F8-C7C2-C3F8-C412142C8CE6}"/>
                  </a:ext>
                </a:extLst>
              </p:cNvPr>
              <p:cNvSpPr/>
              <p:nvPr/>
            </p:nvSpPr>
            <p:spPr>
              <a:xfrm>
                <a:off x="3946451" y="2502605"/>
                <a:ext cx="432179" cy="509302"/>
              </a:xfrm>
              <a:custGeom>
                <a:avLst/>
                <a:gdLst>
                  <a:gd name="connsiteX0" fmla="*/ 221358 w 327667"/>
                  <a:gd name="connsiteY0" fmla="*/ 385950 h 386140"/>
                  <a:gd name="connsiteX1" fmla="*/ 218958 w 327667"/>
                  <a:gd name="connsiteY1" fmla="*/ 385950 h 386140"/>
                  <a:gd name="connsiteX2" fmla="*/ 5109 w 327667"/>
                  <a:gd name="connsiteY2" fmla="*/ 315916 h 386140"/>
                  <a:gd name="connsiteX3" fmla="*/ 310 w 327667"/>
                  <a:gd name="connsiteY3" fmla="*/ 306319 h 386140"/>
                  <a:gd name="connsiteX4" fmla="*/ 98987 w 327667"/>
                  <a:gd name="connsiteY4" fmla="*/ 4889 h 386140"/>
                  <a:gd name="connsiteX5" fmla="*/ 102736 w 327667"/>
                  <a:gd name="connsiteY5" fmla="*/ 540 h 386140"/>
                  <a:gd name="connsiteX6" fmla="*/ 108434 w 327667"/>
                  <a:gd name="connsiteY6" fmla="*/ 540 h 386140"/>
                  <a:gd name="connsiteX7" fmla="*/ 322434 w 327667"/>
                  <a:gd name="connsiteY7" fmla="*/ 70574 h 386140"/>
                  <a:gd name="connsiteX8" fmla="*/ 327233 w 327667"/>
                  <a:gd name="connsiteY8" fmla="*/ 80022 h 386140"/>
                  <a:gd name="connsiteX9" fmla="*/ 228406 w 327667"/>
                  <a:gd name="connsiteY9" fmla="*/ 381601 h 386140"/>
                  <a:gd name="connsiteX10" fmla="*/ 224657 w 327667"/>
                  <a:gd name="connsiteY10" fmla="*/ 385950 h 386140"/>
                  <a:gd name="connsiteX11" fmla="*/ 221358 w 327667"/>
                  <a:gd name="connsiteY11" fmla="*/ 385950 h 386140"/>
                  <a:gd name="connsiteX12" fmla="*/ 16956 w 327667"/>
                  <a:gd name="connsiteY12" fmla="*/ 303619 h 386140"/>
                  <a:gd name="connsiteX13" fmla="*/ 216559 w 327667"/>
                  <a:gd name="connsiteY13" fmla="*/ 369004 h 386140"/>
                  <a:gd name="connsiteX14" fmla="*/ 310587 w 327667"/>
                  <a:gd name="connsiteY14" fmla="*/ 81821 h 386140"/>
                  <a:gd name="connsiteX15" fmla="*/ 110834 w 327667"/>
                  <a:gd name="connsiteY15" fmla="*/ 17187 h 38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27667" h="386140">
                    <a:moveTo>
                      <a:pt x="221358" y="385950"/>
                    </a:moveTo>
                    <a:lnTo>
                      <a:pt x="218958" y="385950"/>
                    </a:lnTo>
                    <a:lnTo>
                      <a:pt x="5109" y="315916"/>
                    </a:lnTo>
                    <a:cubicBezTo>
                      <a:pt x="1150" y="314567"/>
                      <a:pt x="-980" y="310293"/>
                      <a:pt x="310" y="306319"/>
                    </a:cubicBezTo>
                    <a:lnTo>
                      <a:pt x="98987" y="4889"/>
                    </a:lnTo>
                    <a:cubicBezTo>
                      <a:pt x="99631" y="3007"/>
                      <a:pt x="100966" y="1448"/>
                      <a:pt x="102736" y="540"/>
                    </a:cubicBezTo>
                    <a:cubicBezTo>
                      <a:pt x="104565" y="-209"/>
                      <a:pt x="106605" y="-209"/>
                      <a:pt x="108434" y="540"/>
                    </a:cubicBezTo>
                    <a:lnTo>
                      <a:pt x="322434" y="70574"/>
                    </a:lnTo>
                    <a:cubicBezTo>
                      <a:pt x="326363" y="71861"/>
                      <a:pt x="328508" y="76088"/>
                      <a:pt x="327233" y="80022"/>
                    </a:cubicBezTo>
                    <a:lnTo>
                      <a:pt x="228406" y="381601"/>
                    </a:lnTo>
                    <a:cubicBezTo>
                      <a:pt x="227761" y="383476"/>
                      <a:pt x="226427" y="385035"/>
                      <a:pt x="224657" y="385950"/>
                    </a:cubicBezTo>
                    <a:cubicBezTo>
                      <a:pt x="223562" y="386175"/>
                      <a:pt x="222453" y="386175"/>
                      <a:pt x="221358" y="385950"/>
                    </a:cubicBezTo>
                    <a:close/>
                    <a:moveTo>
                      <a:pt x="16956" y="303619"/>
                    </a:moveTo>
                    <a:lnTo>
                      <a:pt x="216559" y="369004"/>
                    </a:lnTo>
                    <a:lnTo>
                      <a:pt x="310587" y="81821"/>
                    </a:lnTo>
                    <a:lnTo>
                      <a:pt x="110834" y="17187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FFEC98F-4E5F-88E4-961D-8A20C918FC9C}"/>
                  </a:ext>
                </a:extLst>
              </p:cNvPr>
              <p:cNvSpPr/>
              <p:nvPr/>
            </p:nvSpPr>
            <p:spPr>
              <a:xfrm>
                <a:off x="3483714" y="2358027"/>
                <a:ext cx="369230" cy="477500"/>
              </a:xfrm>
              <a:custGeom>
                <a:avLst/>
                <a:gdLst>
                  <a:gd name="connsiteX0" fmla="*/ 108652 w 279941"/>
                  <a:gd name="connsiteY0" fmla="*/ 9228 h 362028"/>
                  <a:gd name="connsiteX1" fmla="*/ 125718 w 279941"/>
                  <a:gd name="connsiteY1" fmla="*/ 668 h 362028"/>
                  <a:gd name="connsiteX2" fmla="*/ 125748 w 279941"/>
                  <a:gd name="connsiteY2" fmla="*/ 680 h 362028"/>
                  <a:gd name="connsiteX3" fmla="*/ 133921 w 279941"/>
                  <a:gd name="connsiteY3" fmla="*/ 17931 h 362028"/>
                  <a:gd name="connsiteX4" fmla="*/ 117350 w 279941"/>
                  <a:gd name="connsiteY4" fmla="*/ 26324 h 362028"/>
                  <a:gd name="connsiteX5" fmla="*/ 108607 w 279941"/>
                  <a:gd name="connsiteY5" fmla="*/ 9356 h 362028"/>
                  <a:gd name="connsiteX6" fmla="*/ 108652 w 279941"/>
                  <a:gd name="connsiteY6" fmla="*/ 9228 h 362028"/>
                  <a:gd name="connsiteX7" fmla="*/ 157090 w 279941"/>
                  <a:gd name="connsiteY7" fmla="*/ 25124 h 362028"/>
                  <a:gd name="connsiteX8" fmla="*/ 174081 w 279941"/>
                  <a:gd name="connsiteY8" fmla="*/ 16433 h 362028"/>
                  <a:gd name="connsiteX9" fmla="*/ 182779 w 279941"/>
                  <a:gd name="connsiteY9" fmla="*/ 33426 h 362028"/>
                  <a:gd name="connsiteX10" fmla="*/ 165788 w 279941"/>
                  <a:gd name="connsiteY10" fmla="*/ 42119 h 362028"/>
                  <a:gd name="connsiteX11" fmla="*/ 165638 w 279941"/>
                  <a:gd name="connsiteY11" fmla="*/ 42070 h 362028"/>
                  <a:gd name="connsiteX12" fmla="*/ 156505 w 279941"/>
                  <a:gd name="connsiteY12" fmla="*/ 25549 h 362028"/>
                  <a:gd name="connsiteX13" fmla="*/ 156640 w 279941"/>
                  <a:gd name="connsiteY13" fmla="*/ 25124 h 362028"/>
                  <a:gd name="connsiteX14" fmla="*/ 205529 w 279941"/>
                  <a:gd name="connsiteY14" fmla="*/ 41021 h 362028"/>
                  <a:gd name="connsiteX15" fmla="*/ 222235 w 279941"/>
                  <a:gd name="connsiteY15" fmla="*/ 32248 h 362028"/>
                  <a:gd name="connsiteX16" fmla="*/ 222475 w 279941"/>
                  <a:gd name="connsiteY16" fmla="*/ 32323 h 362028"/>
                  <a:gd name="connsiteX17" fmla="*/ 231173 w 279941"/>
                  <a:gd name="connsiteY17" fmla="*/ 49419 h 362028"/>
                  <a:gd name="connsiteX18" fmla="*/ 214107 w 279941"/>
                  <a:gd name="connsiteY18" fmla="*/ 57979 h 362028"/>
                  <a:gd name="connsiteX19" fmla="*/ 214077 w 279941"/>
                  <a:gd name="connsiteY19" fmla="*/ 57967 h 362028"/>
                  <a:gd name="connsiteX20" fmla="*/ 204944 w 279941"/>
                  <a:gd name="connsiteY20" fmla="*/ 41445 h 362028"/>
                  <a:gd name="connsiteX21" fmla="*/ 205079 w 279941"/>
                  <a:gd name="connsiteY21" fmla="*/ 41021 h 362028"/>
                  <a:gd name="connsiteX22" fmla="*/ 253818 w 279941"/>
                  <a:gd name="connsiteY22" fmla="*/ 56017 h 362028"/>
                  <a:gd name="connsiteX23" fmla="*/ 270884 w 279941"/>
                  <a:gd name="connsiteY23" fmla="*/ 47457 h 362028"/>
                  <a:gd name="connsiteX24" fmla="*/ 270914 w 279941"/>
                  <a:gd name="connsiteY24" fmla="*/ 47469 h 362028"/>
                  <a:gd name="connsiteX25" fmla="*/ 279087 w 279941"/>
                  <a:gd name="connsiteY25" fmla="*/ 64720 h 362028"/>
                  <a:gd name="connsiteX26" fmla="*/ 262516 w 279941"/>
                  <a:gd name="connsiteY26" fmla="*/ 73113 h 362028"/>
                  <a:gd name="connsiteX27" fmla="*/ 253368 w 279941"/>
                  <a:gd name="connsiteY27" fmla="*/ 56767 h 362028"/>
                  <a:gd name="connsiteX28" fmla="*/ 73110 w 279941"/>
                  <a:gd name="connsiteY28" fmla="*/ 35022 h 362028"/>
                  <a:gd name="connsiteX29" fmla="*/ 90161 w 279941"/>
                  <a:gd name="connsiteY29" fmla="*/ 26450 h 362028"/>
                  <a:gd name="connsiteX30" fmla="*/ 98739 w 279941"/>
                  <a:gd name="connsiteY30" fmla="*/ 43506 h 362028"/>
                  <a:gd name="connsiteX31" fmla="*/ 81808 w 279941"/>
                  <a:gd name="connsiteY31" fmla="*/ 52118 h 362028"/>
                  <a:gd name="connsiteX32" fmla="*/ 72660 w 279941"/>
                  <a:gd name="connsiteY32" fmla="*/ 35772 h 362028"/>
                  <a:gd name="connsiteX33" fmla="*/ 121099 w 279941"/>
                  <a:gd name="connsiteY33" fmla="*/ 51818 h 362028"/>
                  <a:gd name="connsiteX34" fmla="*/ 138060 w 279941"/>
                  <a:gd name="connsiteY34" fmla="*/ 43068 h 362028"/>
                  <a:gd name="connsiteX35" fmla="*/ 146818 w 279941"/>
                  <a:gd name="connsiteY35" fmla="*/ 60030 h 362028"/>
                  <a:gd name="connsiteX36" fmla="*/ 129857 w 279941"/>
                  <a:gd name="connsiteY36" fmla="*/ 68781 h 362028"/>
                  <a:gd name="connsiteX37" fmla="*/ 129797 w 279941"/>
                  <a:gd name="connsiteY37" fmla="*/ 68764 h 362028"/>
                  <a:gd name="connsiteX38" fmla="*/ 121099 w 279941"/>
                  <a:gd name="connsiteY38" fmla="*/ 51818 h 362028"/>
                  <a:gd name="connsiteX39" fmla="*/ 169537 w 279941"/>
                  <a:gd name="connsiteY39" fmla="*/ 66815 h 362028"/>
                  <a:gd name="connsiteX40" fmla="*/ 186618 w 279941"/>
                  <a:gd name="connsiteY40" fmla="*/ 58303 h 362028"/>
                  <a:gd name="connsiteX41" fmla="*/ 195136 w 279941"/>
                  <a:gd name="connsiteY41" fmla="*/ 75387 h 362028"/>
                  <a:gd name="connsiteX42" fmla="*/ 178085 w 279941"/>
                  <a:gd name="connsiteY42" fmla="*/ 83911 h 362028"/>
                  <a:gd name="connsiteX43" fmla="*/ 169432 w 279941"/>
                  <a:gd name="connsiteY43" fmla="*/ 67137 h 362028"/>
                  <a:gd name="connsiteX44" fmla="*/ 169537 w 279941"/>
                  <a:gd name="connsiteY44" fmla="*/ 66815 h 362028"/>
                  <a:gd name="connsiteX45" fmla="*/ 217976 w 279941"/>
                  <a:gd name="connsiteY45" fmla="*/ 82711 h 362028"/>
                  <a:gd name="connsiteX46" fmla="*/ 235057 w 279941"/>
                  <a:gd name="connsiteY46" fmla="*/ 74199 h 362028"/>
                  <a:gd name="connsiteX47" fmla="*/ 243575 w 279941"/>
                  <a:gd name="connsiteY47" fmla="*/ 91283 h 362028"/>
                  <a:gd name="connsiteX48" fmla="*/ 226524 w 279941"/>
                  <a:gd name="connsiteY48" fmla="*/ 99807 h 362028"/>
                  <a:gd name="connsiteX49" fmla="*/ 217976 w 279941"/>
                  <a:gd name="connsiteY49" fmla="*/ 83311 h 362028"/>
                  <a:gd name="connsiteX50" fmla="*/ 84507 w 279941"/>
                  <a:gd name="connsiteY50" fmla="*/ 80911 h 362028"/>
                  <a:gd name="connsiteX51" fmla="*/ 101573 w 279941"/>
                  <a:gd name="connsiteY51" fmla="*/ 72351 h 362028"/>
                  <a:gd name="connsiteX52" fmla="*/ 101603 w 279941"/>
                  <a:gd name="connsiteY52" fmla="*/ 72363 h 362028"/>
                  <a:gd name="connsiteX53" fmla="*/ 109776 w 279941"/>
                  <a:gd name="connsiteY53" fmla="*/ 89614 h 362028"/>
                  <a:gd name="connsiteX54" fmla="*/ 93205 w 279941"/>
                  <a:gd name="connsiteY54" fmla="*/ 98007 h 362028"/>
                  <a:gd name="connsiteX55" fmla="*/ 84507 w 279941"/>
                  <a:gd name="connsiteY55" fmla="*/ 81811 h 362028"/>
                  <a:gd name="connsiteX56" fmla="*/ 132946 w 279941"/>
                  <a:gd name="connsiteY56" fmla="*/ 96808 h 362028"/>
                  <a:gd name="connsiteX57" fmla="*/ 149742 w 279941"/>
                  <a:gd name="connsiteY57" fmla="*/ 87732 h 362028"/>
                  <a:gd name="connsiteX58" fmla="*/ 158815 w 279941"/>
                  <a:gd name="connsiteY58" fmla="*/ 104522 h 362028"/>
                  <a:gd name="connsiteX59" fmla="*/ 158590 w 279941"/>
                  <a:gd name="connsiteY59" fmla="*/ 105206 h 362028"/>
                  <a:gd name="connsiteX60" fmla="*/ 141344 w 279941"/>
                  <a:gd name="connsiteY60" fmla="*/ 113376 h 362028"/>
                  <a:gd name="connsiteX61" fmla="*/ 132946 w 279941"/>
                  <a:gd name="connsiteY61" fmla="*/ 96808 h 362028"/>
                  <a:gd name="connsiteX62" fmla="*/ 181385 w 279941"/>
                  <a:gd name="connsiteY62" fmla="*/ 111804 h 362028"/>
                  <a:gd name="connsiteX63" fmla="*/ 198436 w 279941"/>
                  <a:gd name="connsiteY63" fmla="*/ 103234 h 362028"/>
                  <a:gd name="connsiteX64" fmla="*/ 207014 w 279941"/>
                  <a:gd name="connsiteY64" fmla="*/ 120288 h 362028"/>
                  <a:gd name="connsiteX65" fmla="*/ 190082 w 279941"/>
                  <a:gd name="connsiteY65" fmla="*/ 128900 h 362028"/>
                  <a:gd name="connsiteX66" fmla="*/ 181385 w 279941"/>
                  <a:gd name="connsiteY66" fmla="*/ 113154 h 362028"/>
                  <a:gd name="connsiteX67" fmla="*/ 229823 w 279941"/>
                  <a:gd name="connsiteY67" fmla="*/ 127700 h 362028"/>
                  <a:gd name="connsiteX68" fmla="*/ 247069 w 279941"/>
                  <a:gd name="connsiteY68" fmla="*/ 119532 h 362028"/>
                  <a:gd name="connsiteX69" fmla="*/ 255467 w 279941"/>
                  <a:gd name="connsiteY69" fmla="*/ 136098 h 362028"/>
                  <a:gd name="connsiteX70" fmla="*/ 238671 w 279941"/>
                  <a:gd name="connsiteY70" fmla="*/ 145176 h 362028"/>
                  <a:gd name="connsiteX71" fmla="*/ 229598 w 279941"/>
                  <a:gd name="connsiteY71" fmla="*/ 128384 h 362028"/>
                  <a:gd name="connsiteX72" fmla="*/ 229823 w 279941"/>
                  <a:gd name="connsiteY72" fmla="*/ 127700 h 362028"/>
                  <a:gd name="connsiteX73" fmla="*/ 48666 w 279941"/>
                  <a:gd name="connsiteY73" fmla="*/ 109105 h 362028"/>
                  <a:gd name="connsiteX74" fmla="*/ 65762 w 279941"/>
                  <a:gd name="connsiteY74" fmla="*/ 100557 h 362028"/>
                  <a:gd name="connsiteX75" fmla="*/ 74310 w 279941"/>
                  <a:gd name="connsiteY75" fmla="*/ 117653 h 362028"/>
                  <a:gd name="connsiteX76" fmla="*/ 57499 w 279941"/>
                  <a:gd name="connsiteY76" fmla="*/ 126247 h 362028"/>
                  <a:gd name="connsiteX77" fmla="*/ 57364 w 279941"/>
                  <a:gd name="connsiteY77" fmla="*/ 126201 h 362028"/>
                  <a:gd name="connsiteX78" fmla="*/ 48666 w 279941"/>
                  <a:gd name="connsiteY78" fmla="*/ 109105 h 362028"/>
                  <a:gd name="connsiteX79" fmla="*/ 97104 w 279941"/>
                  <a:gd name="connsiteY79" fmla="*/ 125001 h 362028"/>
                  <a:gd name="connsiteX80" fmla="*/ 114155 w 279941"/>
                  <a:gd name="connsiteY80" fmla="*/ 116429 h 362028"/>
                  <a:gd name="connsiteX81" fmla="*/ 122733 w 279941"/>
                  <a:gd name="connsiteY81" fmla="*/ 133485 h 362028"/>
                  <a:gd name="connsiteX82" fmla="*/ 105802 w 279941"/>
                  <a:gd name="connsiteY82" fmla="*/ 142097 h 362028"/>
                  <a:gd name="connsiteX83" fmla="*/ 97104 w 279941"/>
                  <a:gd name="connsiteY83" fmla="*/ 125001 h 362028"/>
                  <a:gd name="connsiteX84" fmla="*/ 145543 w 279941"/>
                  <a:gd name="connsiteY84" fmla="*/ 140897 h 362028"/>
                  <a:gd name="connsiteX85" fmla="*/ 162534 w 279941"/>
                  <a:gd name="connsiteY85" fmla="*/ 132205 h 362028"/>
                  <a:gd name="connsiteX86" fmla="*/ 171232 w 279941"/>
                  <a:gd name="connsiteY86" fmla="*/ 149199 h 362028"/>
                  <a:gd name="connsiteX87" fmla="*/ 154241 w 279941"/>
                  <a:gd name="connsiteY87" fmla="*/ 157891 h 362028"/>
                  <a:gd name="connsiteX88" fmla="*/ 154091 w 279941"/>
                  <a:gd name="connsiteY88" fmla="*/ 157843 h 362028"/>
                  <a:gd name="connsiteX89" fmla="*/ 145498 w 279941"/>
                  <a:gd name="connsiteY89" fmla="*/ 141038 h 362028"/>
                  <a:gd name="connsiteX90" fmla="*/ 145543 w 279941"/>
                  <a:gd name="connsiteY90" fmla="*/ 140897 h 362028"/>
                  <a:gd name="connsiteX91" fmla="*/ 193832 w 279941"/>
                  <a:gd name="connsiteY91" fmla="*/ 156794 h 362028"/>
                  <a:gd name="connsiteX92" fmla="*/ 210793 w 279941"/>
                  <a:gd name="connsiteY92" fmla="*/ 148043 h 362028"/>
                  <a:gd name="connsiteX93" fmla="*/ 219551 w 279941"/>
                  <a:gd name="connsiteY93" fmla="*/ 165006 h 362028"/>
                  <a:gd name="connsiteX94" fmla="*/ 202590 w 279941"/>
                  <a:gd name="connsiteY94" fmla="*/ 173756 h 362028"/>
                  <a:gd name="connsiteX95" fmla="*/ 202530 w 279941"/>
                  <a:gd name="connsiteY95" fmla="*/ 173740 h 362028"/>
                  <a:gd name="connsiteX96" fmla="*/ 193832 w 279941"/>
                  <a:gd name="connsiteY96" fmla="*/ 156794 h 362028"/>
                  <a:gd name="connsiteX97" fmla="*/ 60963 w 279941"/>
                  <a:gd name="connsiteY97" fmla="*/ 153794 h 362028"/>
                  <a:gd name="connsiteX98" fmla="*/ 77774 w 279941"/>
                  <a:gd name="connsiteY98" fmla="*/ 145200 h 362028"/>
                  <a:gd name="connsiteX99" fmla="*/ 77909 w 279941"/>
                  <a:gd name="connsiteY99" fmla="*/ 145246 h 362028"/>
                  <a:gd name="connsiteX100" fmla="*/ 86607 w 279941"/>
                  <a:gd name="connsiteY100" fmla="*/ 162192 h 362028"/>
                  <a:gd name="connsiteX101" fmla="*/ 69511 w 279941"/>
                  <a:gd name="connsiteY101" fmla="*/ 170890 h 362028"/>
                  <a:gd name="connsiteX102" fmla="*/ 60948 w 279941"/>
                  <a:gd name="connsiteY102" fmla="*/ 153830 h 362028"/>
                  <a:gd name="connsiteX103" fmla="*/ 60963 w 279941"/>
                  <a:gd name="connsiteY103" fmla="*/ 153794 h 362028"/>
                  <a:gd name="connsiteX104" fmla="*/ 108652 w 279941"/>
                  <a:gd name="connsiteY104" fmla="*/ 169691 h 362028"/>
                  <a:gd name="connsiteX105" fmla="*/ 125613 w 279941"/>
                  <a:gd name="connsiteY105" fmla="*/ 160940 h 362028"/>
                  <a:gd name="connsiteX106" fmla="*/ 134371 w 279941"/>
                  <a:gd name="connsiteY106" fmla="*/ 177903 h 362028"/>
                  <a:gd name="connsiteX107" fmla="*/ 117410 w 279941"/>
                  <a:gd name="connsiteY107" fmla="*/ 186653 h 362028"/>
                  <a:gd name="connsiteX108" fmla="*/ 117350 w 279941"/>
                  <a:gd name="connsiteY108" fmla="*/ 186637 h 362028"/>
                  <a:gd name="connsiteX109" fmla="*/ 108652 w 279941"/>
                  <a:gd name="connsiteY109" fmla="*/ 169691 h 362028"/>
                  <a:gd name="connsiteX110" fmla="*/ 157090 w 279941"/>
                  <a:gd name="connsiteY110" fmla="*/ 184687 h 362028"/>
                  <a:gd name="connsiteX111" fmla="*/ 174156 w 279941"/>
                  <a:gd name="connsiteY111" fmla="*/ 176127 h 362028"/>
                  <a:gd name="connsiteX112" fmla="*/ 174186 w 279941"/>
                  <a:gd name="connsiteY112" fmla="*/ 176139 h 362028"/>
                  <a:gd name="connsiteX113" fmla="*/ 182359 w 279941"/>
                  <a:gd name="connsiteY113" fmla="*/ 193390 h 362028"/>
                  <a:gd name="connsiteX114" fmla="*/ 165788 w 279941"/>
                  <a:gd name="connsiteY114" fmla="*/ 201783 h 362028"/>
                  <a:gd name="connsiteX115" fmla="*/ 157690 w 279941"/>
                  <a:gd name="connsiteY115" fmla="*/ 185437 h 362028"/>
                  <a:gd name="connsiteX116" fmla="*/ 206129 w 279941"/>
                  <a:gd name="connsiteY116" fmla="*/ 201783 h 362028"/>
                  <a:gd name="connsiteX117" fmla="*/ 223375 w 279941"/>
                  <a:gd name="connsiteY117" fmla="*/ 193614 h 362028"/>
                  <a:gd name="connsiteX118" fmla="*/ 231773 w 279941"/>
                  <a:gd name="connsiteY118" fmla="*/ 210181 h 362028"/>
                  <a:gd name="connsiteX119" fmla="*/ 214977 w 279941"/>
                  <a:gd name="connsiteY119" fmla="*/ 219258 h 362028"/>
                  <a:gd name="connsiteX120" fmla="*/ 205904 w 279941"/>
                  <a:gd name="connsiteY120" fmla="*/ 202467 h 362028"/>
                  <a:gd name="connsiteX121" fmla="*/ 206129 w 279941"/>
                  <a:gd name="connsiteY121" fmla="*/ 201783 h 362028"/>
                  <a:gd name="connsiteX122" fmla="*/ 24671 w 279941"/>
                  <a:gd name="connsiteY122" fmla="*/ 183037 h 362028"/>
                  <a:gd name="connsiteX123" fmla="*/ 41722 w 279941"/>
                  <a:gd name="connsiteY123" fmla="*/ 174467 h 362028"/>
                  <a:gd name="connsiteX124" fmla="*/ 50300 w 279941"/>
                  <a:gd name="connsiteY124" fmla="*/ 191521 h 362028"/>
                  <a:gd name="connsiteX125" fmla="*/ 33369 w 279941"/>
                  <a:gd name="connsiteY125" fmla="*/ 200133 h 362028"/>
                  <a:gd name="connsiteX126" fmla="*/ 24536 w 279941"/>
                  <a:gd name="connsiteY126" fmla="*/ 182971 h 362028"/>
                  <a:gd name="connsiteX127" fmla="*/ 24671 w 279941"/>
                  <a:gd name="connsiteY127" fmla="*/ 182588 h 362028"/>
                  <a:gd name="connsiteX128" fmla="*/ 73110 w 279941"/>
                  <a:gd name="connsiteY128" fmla="*/ 198934 h 362028"/>
                  <a:gd name="connsiteX129" fmla="*/ 90101 w 279941"/>
                  <a:gd name="connsiteY129" fmla="*/ 190242 h 362028"/>
                  <a:gd name="connsiteX130" fmla="*/ 98799 w 279941"/>
                  <a:gd name="connsiteY130" fmla="*/ 207236 h 362028"/>
                  <a:gd name="connsiteX131" fmla="*/ 81808 w 279941"/>
                  <a:gd name="connsiteY131" fmla="*/ 215928 h 362028"/>
                  <a:gd name="connsiteX132" fmla="*/ 81658 w 279941"/>
                  <a:gd name="connsiteY132" fmla="*/ 215880 h 362028"/>
                  <a:gd name="connsiteX133" fmla="*/ 72870 w 279941"/>
                  <a:gd name="connsiteY133" fmla="*/ 199172 h 362028"/>
                  <a:gd name="connsiteX134" fmla="*/ 73110 w 279941"/>
                  <a:gd name="connsiteY134" fmla="*/ 198484 h 362028"/>
                  <a:gd name="connsiteX135" fmla="*/ 121399 w 279941"/>
                  <a:gd name="connsiteY135" fmla="*/ 213930 h 362028"/>
                  <a:gd name="connsiteX136" fmla="*/ 138450 w 279941"/>
                  <a:gd name="connsiteY136" fmla="*/ 205358 h 362028"/>
                  <a:gd name="connsiteX137" fmla="*/ 147028 w 279941"/>
                  <a:gd name="connsiteY137" fmla="*/ 222414 h 362028"/>
                  <a:gd name="connsiteX138" fmla="*/ 130097 w 279941"/>
                  <a:gd name="connsiteY138" fmla="*/ 231026 h 362028"/>
                  <a:gd name="connsiteX139" fmla="*/ 121399 w 279941"/>
                  <a:gd name="connsiteY139" fmla="*/ 214230 h 362028"/>
                  <a:gd name="connsiteX140" fmla="*/ 169837 w 279941"/>
                  <a:gd name="connsiteY140" fmla="*/ 229827 h 362028"/>
                  <a:gd name="connsiteX141" fmla="*/ 186888 w 279941"/>
                  <a:gd name="connsiteY141" fmla="*/ 221256 h 362028"/>
                  <a:gd name="connsiteX142" fmla="*/ 195466 w 279941"/>
                  <a:gd name="connsiteY142" fmla="*/ 238310 h 362028"/>
                  <a:gd name="connsiteX143" fmla="*/ 178535 w 279941"/>
                  <a:gd name="connsiteY143" fmla="*/ 246923 h 362028"/>
                  <a:gd name="connsiteX144" fmla="*/ 169837 w 279941"/>
                  <a:gd name="connsiteY144" fmla="*/ 230126 h 362028"/>
                  <a:gd name="connsiteX145" fmla="*/ 37268 w 279941"/>
                  <a:gd name="connsiteY145" fmla="*/ 225777 h 362028"/>
                  <a:gd name="connsiteX146" fmla="*/ 54064 w 279941"/>
                  <a:gd name="connsiteY146" fmla="*/ 216702 h 362028"/>
                  <a:gd name="connsiteX147" fmla="*/ 63137 w 279941"/>
                  <a:gd name="connsiteY147" fmla="*/ 233492 h 362028"/>
                  <a:gd name="connsiteX148" fmla="*/ 62912 w 279941"/>
                  <a:gd name="connsiteY148" fmla="*/ 234176 h 362028"/>
                  <a:gd name="connsiteX149" fmla="*/ 45846 w 279941"/>
                  <a:gd name="connsiteY149" fmla="*/ 242735 h 362028"/>
                  <a:gd name="connsiteX150" fmla="*/ 45816 w 279941"/>
                  <a:gd name="connsiteY150" fmla="*/ 242724 h 362028"/>
                  <a:gd name="connsiteX151" fmla="*/ 37268 w 279941"/>
                  <a:gd name="connsiteY151" fmla="*/ 226077 h 362028"/>
                  <a:gd name="connsiteX152" fmla="*/ 85707 w 279941"/>
                  <a:gd name="connsiteY152" fmla="*/ 241674 h 362028"/>
                  <a:gd name="connsiteX153" fmla="*/ 102413 w 279941"/>
                  <a:gd name="connsiteY153" fmla="*/ 232901 h 362028"/>
                  <a:gd name="connsiteX154" fmla="*/ 102653 w 279941"/>
                  <a:gd name="connsiteY154" fmla="*/ 232976 h 362028"/>
                  <a:gd name="connsiteX155" fmla="*/ 111726 w 279941"/>
                  <a:gd name="connsiteY155" fmla="*/ 249767 h 362028"/>
                  <a:gd name="connsiteX156" fmla="*/ 94945 w 279941"/>
                  <a:gd name="connsiteY156" fmla="*/ 258843 h 362028"/>
                  <a:gd name="connsiteX157" fmla="*/ 94255 w 279941"/>
                  <a:gd name="connsiteY157" fmla="*/ 258620 h 362028"/>
                  <a:gd name="connsiteX158" fmla="*/ 85707 w 279941"/>
                  <a:gd name="connsiteY158" fmla="*/ 241974 h 362028"/>
                  <a:gd name="connsiteX159" fmla="*/ 133996 w 279941"/>
                  <a:gd name="connsiteY159" fmla="*/ 256670 h 362028"/>
                  <a:gd name="connsiteX160" fmla="*/ 151062 w 279941"/>
                  <a:gd name="connsiteY160" fmla="*/ 248110 h 362028"/>
                  <a:gd name="connsiteX161" fmla="*/ 151092 w 279941"/>
                  <a:gd name="connsiteY161" fmla="*/ 248122 h 362028"/>
                  <a:gd name="connsiteX162" fmla="*/ 159265 w 279941"/>
                  <a:gd name="connsiteY162" fmla="*/ 265373 h 362028"/>
                  <a:gd name="connsiteX163" fmla="*/ 142694 w 279941"/>
                  <a:gd name="connsiteY163" fmla="*/ 273766 h 362028"/>
                  <a:gd name="connsiteX164" fmla="*/ 133996 w 279941"/>
                  <a:gd name="connsiteY164" fmla="*/ 257720 h 362028"/>
                  <a:gd name="connsiteX165" fmla="*/ 182434 w 279941"/>
                  <a:gd name="connsiteY165" fmla="*/ 272566 h 362028"/>
                  <a:gd name="connsiteX166" fmla="*/ 199230 w 279941"/>
                  <a:gd name="connsiteY166" fmla="*/ 263491 h 362028"/>
                  <a:gd name="connsiteX167" fmla="*/ 208303 w 279941"/>
                  <a:gd name="connsiteY167" fmla="*/ 280281 h 362028"/>
                  <a:gd name="connsiteX168" fmla="*/ 208078 w 279941"/>
                  <a:gd name="connsiteY168" fmla="*/ 280964 h 362028"/>
                  <a:gd name="connsiteX169" fmla="*/ 190832 w 279941"/>
                  <a:gd name="connsiteY169" fmla="*/ 289135 h 362028"/>
                  <a:gd name="connsiteX170" fmla="*/ 182434 w 279941"/>
                  <a:gd name="connsiteY170" fmla="*/ 272566 h 362028"/>
                  <a:gd name="connsiteX171" fmla="*/ 677 w 279941"/>
                  <a:gd name="connsiteY171" fmla="*/ 255920 h 362028"/>
                  <a:gd name="connsiteX172" fmla="*/ 17758 w 279941"/>
                  <a:gd name="connsiteY172" fmla="*/ 247408 h 362028"/>
                  <a:gd name="connsiteX173" fmla="*/ 26276 w 279941"/>
                  <a:gd name="connsiteY173" fmla="*/ 264492 h 362028"/>
                  <a:gd name="connsiteX174" fmla="*/ 9225 w 279941"/>
                  <a:gd name="connsiteY174" fmla="*/ 273016 h 362028"/>
                  <a:gd name="connsiteX175" fmla="*/ 572 w 279941"/>
                  <a:gd name="connsiteY175" fmla="*/ 256243 h 362028"/>
                  <a:gd name="connsiteX176" fmla="*/ 677 w 279941"/>
                  <a:gd name="connsiteY176" fmla="*/ 255920 h 362028"/>
                  <a:gd name="connsiteX177" fmla="*/ 48666 w 279941"/>
                  <a:gd name="connsiteY177" fmla="*/ 271817 h 362028"/>
                  <a:gd name="connsiteX178" fmla="*/ 65747 w 279941"/>
                  <a:gd name="connsiteY178" fmla="*/ 263305 h 362028"/>
                  <a:gd name="connsiteX179" fmla="*/ 74265 w 279941"/>
                  <a:gd name="connsiteY179" fmla="*/ 280389 h 362028"/>
                  <a:gd name="connsiteX180" fmla="*/ 57214 w 279941"/>
                  <a:gd name="connsiteY180" fmla="*/ 288913 h 362028"/>
                  <a:gd name="connsiteX181" fmla="*/ 48651 w 279941"/>
                  <a:gd name="connsiteY181" fmla="*/ 271853 h 362028"/>
                  <a:gd name="connsiteX182" fmla="*/ 48666 w 279941"/>
                  <a:gd name="connsiteY182" fmla="*/ 271817 h 362028"/>
                  <a:gd name="connsiteX183" fmla="*/ 96954 w 279941"/>
                  <a:gd name="connsiteY183" fmla="*/ 287713 h 362028"/>
                  <a:gd name="connsiteX184" fmla="*/ 113931 w 279941"/>
                  <a:gd name="connsiteY184" fmla="*/ 278974 h 362028"/>
                  <a:gd name="connsiteX185" fmla="*/ 114050 w 279941"/>
                  <a:gd name="connsiteY185" fmla="*/ 279015 h 362028"/>
                  <a:gd name="connsiteX186" fmla="*/ 122748 w 279941"/>
                  <a:gd name="connsiteY186" fmla="*/ 296111 h 362028"/>
                  <a:gd name="connsiteX187" fmla="*/ 105652 w 279941"/>
                  <a:gd name="connsiteY187" fmla="*/ 304809 h 362028"/>
                  <a:gd name="connsiteX188" fmla="*/ 96954 w 279941"/>
                  <a:gd name="connsiteY188" fmla="*/ 287713 h 362028"/>
                  <a:gd name="connsiteX189" fmla="*/ 145393 w 279941"/>
                  <a:gd name="connsiteY189" fmla="*/ 302709 h 362028"/>
                  <a:gd name="connsiteX190" fmla="*/ 162459 w 279941"/>
                  <a:gd name="connsiteY190" fmla="*/ 294149 h 362028"/>
                  <a:gd name="connsiteX191" fmla="*/ 162489 w 279941"/>
                  <a:gd name="connsiteY191" fmla="*/ 294161 h 362028"/>
                  <a:gd name="connsiteX192" fmla="*/ 171007 w 279941"/>
                  <a:gd name="connsiteY192" fmla="*/ 311245 h 362028"/>
                  <a:gd name="connsiteX193" fmla="*/ 153911 w 279941"/>
                  <a:gd name="connsiteY193" fmla="*/ 319757 h 362028"/>
                  <a:gd name="connsiteX194" fmla="*/ 145393 w 279941"/>
                  <a:gd name="connsiteY194" fmla="*/ 302709 h 362028"/>
                  <a:gd name="connsiteX195" fmla="*/ 13124 w 279941"/>
                  <a:gd name="connsiteY195" fmla="*/ 297611 h 362028"/>
                  <a:gd name="connsiteX196" fmla="*/ 29920 w 279941"/>
                  <a:gd name="connsiteY196" fmla="*/ 288535 h 362028"/>
                  <a:gd name="connsiteX197" fmla="*/ 38993 w 279941"/>
                  <a:gd name="connsiteY197" fmla="*/ 305325 h 362028"/>
                  <a:gd name="connsiteX198" fmla="*/ 38768 w 279941"/>
                  <a:gd name="connsiteY198" fmla="*/ 306009 h 362028"/>
                  <a:gd name="connsiteX199" fmla="*/ 21522 w 279941"/>
                  <a:gd name="connsiteY199" fmla="*/ 314179 h 362028"/>
                  <a:gd name="connsiteX200" fmla="*/ 13124 w 279941"/>
                  <a:gd name="connsiteY200" fmla="*/ 297611 h 362028"/>
                  <a:gd name="connsiteX201" fmla="*/ 61563 w 279941"/>
                  <a:gd name="connsiteY201" fmla="*/ 312607 h 362028"/>
                  <a:gd name="connsiteX202" fmla="*/ 78659 w 279941"/>
                  <a:gd name="connsiteY202" fmla="*/ 304059 h 362028"/>
                  <a:gd name="connsiteX203" fmla="*/ 87207 w 279941"/>
                  <a:gd name="connsiteY203" fmla="*/ 321155 h 362028"/>
                  <a:gd name="connsiteX204" fmla="*/ 70111 w 279941"/>
                  <a:gd name="connsiteY204" fmla="*/ 329703 h 362028"/>
                  <a:gd name="connsiteX205" fmla="*/ 61563 w 279941"/>
                  <a:gd name="connsiteY205" fmla="*/ 312607 h 362028"/>
                  <a:gd name="connsiteX206" fmla="*/ 109851 w 279941"/>
                  <a:gd name="connsiteY206" fmla="*/ 328503 h 362028"/>
                  <a:gd name="connsiteX207" fmla="*/ 126917 w 279941"/>
                  <a:gd name="connsiteY207" fmla="*/ 319943 h 362028"/>
                  <a:gd name="connsiteX208" fmla="*/ 126947 w 279941"/>
                  <a:gd name="connsiteY208" fmla="*/ 319955 h 362028"/>
                  <a:gd name="connsiteX209" fmla="*/ 135720 w 279941"/>
                  <a:gd name="connsiteY209" fmla="*/ 336667 h 362028"/>
                  <a:gd name="connsiteX210" fmla="*/ 135645 w 279941"/>
                  <a:gd name="connsiteY210" fmla="*/ 336901 h 362028"/>
                  <a:gd name="connsiteX211" fmla="*/ 118549 w 279941"/>
                  <a:gd name="connsiteY211" fmla="*/ 345599 h 362028"/>
                  <a:gd name="connsiteX212" fmla="*/ 109851 w 279941"/>
                  <a:gd name="connsiteY212" fmla="*/ 328503 h 362028"/>
                  <a:gd name="connsiteX213" fmla="*/ 158290 w 279941"/>
                  <a:gd name="connsiteY213" fmla="*/ 344400 h 362028"/>
                  <a:gd name="connsiteX214" fmla="*/ 175251 w 279941"/>
                  <a:gd name="connsiteY214" fmla="*/ 335649 h 362028"/>
                  <a:gd name="connsiteX215" fmla="*/ 184009 w 279941"/>
                  <a:gd name="connsiteY215" fmla="*/ 352612 h 362028"/>
                  <a:gd name="connsiteX216" fmla="*/ 167048 w 279941"/>
                  <a:gd name="connsiteY216" fmla="*/ 361362 h 362028"/>
                  <a:gd name="connsiteX217" fmla="*/ 166988 w 279941"/>
                  <a:gd name="connsiteY217" fmla="*/ 361346 h 362028"/>
                  <a:gd name="connsiteX218" fmla="*/ 158740 w 279941"/>
                  <a:gd name="connsiteY218" fmla="*/ 345899 h 362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</a:cxnLst>
                <a:rect l="l" t="t" r="r" b="b"/>
                <a:pathLst>
                  <a:path w="279941" h="362028">
                    <a:moveTo>
                      <a:pt x="108652" y="9228"/>
                    </a:moveTo>
                    <a:cubicBezTo>
                      <a:pt x="111006" y="2153"/>
                      <a:pt x="118639" y="-1679"/>
                      <a:pt x="125718" y="668"/>
                    </a:cubicBezTo>
                    <a:cubicBezTo>
                      <a:pt x="125718" y="673"/>
                      <a:pt x="125733" y="676"/>
                      <a:pt x="125748" y="680"/>
                    </a:cubicBezTo>
                    <a:cubicBezTo>
                      <a:pt x="132766" y="3188"/>
                      <a:pt x="136425" y="10911"/>
                      <a:pt x="133921" y="17931"/>
                    </a:cubicBezTo>
                    <a:cubicBezTo>
                      <a:pt x="131506" y="24688"/>
                      <a:pt x="124218" y="28374"/>
                      <a:pt x="117350" y="26324"/>
                    </a:cubicBezTo>
                    <a:cubicBezTo>
                      <a:pt x="110256" y="24052"/>
                      <a:pt x="106342" y="16453"/>
                      <a:pt x="108607" y="9356"/>
                    </a:cubicBezTo>
                    <a:cubicBezTo>
                      <a:pt x="108622" y="9312"/>
                      <a:pt x="108637" y="9270"/>
                      <a:pt x="108652" y="9228"/>
                    </a:cubicBezTo>
                    <a:close/>
                    <a:moveTo>
                      <a:pt x="157090" y="25124"/>
                    </a:moveTo>
                    <a:cubicBezTo>
                      <a:pt x="159385" y="18031"/>
                      <a:pt x="166988" y="14140"/>
                      <a:pt x="174081" y="16433"/>
                    </a:cubicBezTo>
                    <a:cubicBezTo>
                      <a:pt x="181175" y="18725"/>
                      <a:pt x="185074" y="26333"/>
                      <a:pt x="182779" y="33426"/>
                    </a:cubicBezTo>
                    <a:cubicBezTo>
                      <a:pt x="180485" y="40518"/>
                      <a:pt x="172882" y="44410"/>
                      <a:pt x="165788" y="42119"/>
                    </a:cubicBezTo>
                    <a:cubicBezTo>
                      <a:pt x="165728" y="42102"/>
                      <a:pt x="165683" y="42087"/>
                      <a:pt x="165638" y="42070"/>
                    </a:cubicBezTo>
                    <a:cubicBezTo>
                      <a:pt x="158560" y="40029"/>
                      <a:pt x="154466" y="32632"/>
                      <a:pt x="156505" y="25549"/>
                    </a:cubicBezTo>
                    <a:cubicBezTo>
                      <a:pt x="156550" y="25406"/>
                      <a:pt x="156596" y="25265"/>
                      <a:pt x="156640" y="25124"/>
                    </a:cubicBezTo>
                    <a:close/>
                    <a:moveTo>
                      <a:pt x="205529" y="41021"/>
                    </a:moveTo>
                    <a:cubicBezTo>
                      <a:pt x="207718" y="33983"/>
                      <a:pt x="215202" y="30055"/>
                      <a:pt x="222235" y="32248"/>
                    </a:cubicBezTo>
                    <a:cubicBezTo>
                      <a:pt x="222325" y="32272"/>
                      <a:pt x="222400" y="32297"/>
                      <a:pt x="222475" y="32323"/>
                    </a:cubicBezTo>
                    <a:cubicBezTo>
                      <a:pt x="229568" y="34679"/>
                      <a:pt x="233437" y="42300"/>
                      <a:pt x="231173" y="49419"/>
                    </a:cubicBezTo>
                    <a:cubicBezTo>
                      <a:pt x="228818" y="56494"/>
                      <a:pt x="221185" y="60326"/>
                      <a:pt x="214107" y="57979"/>
                    </a:cubicBezTo>
                    <a:cubicBezTo>
                      <a:pt x="214107" y="57974"/>
                      <a:pt x="214092" y="57971"/>
                      <a:pt x="214077" y="57967"/>
                    </a:cubicBezTo>
                    <a:cubicBezTo>
                      <a:pt x="206999" y="55926"/>
                      <a:pt x="202905" y="48528"/>
                      <a:pt x="204944" y="41445"/>
                    </a:cubicBezTo>
                    <a:cubicBezTo>
                      <a:pt x="204989" y="41303"/>
                      <a:pt x="205034" y="41162"/>
                      <a:pt x="205079" y="41021"/>
                    </a:cubicBezTo>
                    <a:close/>
                    <a:moveTo>
                      <a:pt x="253818" y="56017"/>
                    </a:moveTo>
                    <a:cubicBezTo>
                      <a:pt x="256172" y="48942"/>
                      <a:pt x="263805" y="45110"/>
                      <a:pt x="270884" y="47457"/>
                    </a:cubicBezTo>
                    <a:cubicBezTo>
                      <a:pt x="270884" y="47462"/>
                      <a:pt x="270899" y="47465"/>
                      <a:pt x="270914" y="47469"/>
                    </a:cubicBezTo>
                    <a:cubicBezTo>
                      <a:pt x="277932" y="49977"/>
                      <a:pt x="281591" y="57700"/>
                      <a:pt x="279087" y="64720"/>
                    </a:cubicBezTo>
                    <a:cubicBezTo>
                      <a:pt x="276672" y="71477"/>
                      <a:pt x="269384" y="75163"/>
                      <a:pt x="262516" y="73113"/>
                    </a:cubicBezTo>
                    <a:cubicBezTo>
                      <a:pt x="255617" y="70948"/>
                      <a:pt x="251613" y="63779"/>
                      <a:pt x="253368" y="56767"/>
                    </a:cubicBezTo>
                    <a:close/>
                    <a:moveTo>
                      <a:pt x="73110" y="35022"/>
                    </a:moveTo>
                    <a:cubicBezTo>
                      <a:pt x="75449" y="27945"/>
                      <a:pt x="83083" y="24108"/>
                      <a:pt x="90161" y="26450"/>
                    </a:cubicBezTo>
                    <a:cubicBezTo>
                      <a:pt x="97239" y="28794"/>
                      <a:pt x="101078" y="36429"/>
                      <a:pt x="98739" y="43506"/>
                    </a:cubicBezTo>
                    <a:cubicBezTo>
                      <a:pt x="96415" y="50533"/>
                      <a:pt x="88856" y="54375"/>
                      <a:pt x="81808" y="52118"/>
                    </a:cubicBezTo>
                    <a:cubicBezTo>
                      <a:pt x="74955" y="49891"/>
                      <a:pt x="70981" y="42772"/>
                      <a:pt x="72660" y="35772"/>
                    </a:cubicBezTo>
                    <a:close/>
                    <a:moveTo>
                      <a:pt x="121099" y="51818"/>
                    </a:moveTo>
                    <a:cubicBezTo>
                      <a:pt x="123363" y="44717"/>
                      <a:pt x="130967" y="40799"/>
                      <a:pt x="138060" y="43068"/>
                    </a:cubicBezTo>
                    <a:cubicBezTo>
                      <a:pt x="145168" y="45335"/>
                      <a:pt x="149082" y="52929"/>
                      <a:pt x="146818" y="60030"/>
                    </a:cubicBezTo>
                    <a:cubicBezTo>
                      <a:pt x="144538" y="67131"/>
                      <a:pt x="136950" y="71050"/>
                      <a:pt x="129857" y="68781"/>
                    </a:cubicBezTo>
                    <a:cubicBezTo>
                      <a:pt x="129827" y="68776"/>
                      <a:pt x="129812" y="68770"/>
                      <a:pt x="129797" y="68764"/>
                    </a:cubicBezTo>
                    <a:cubicBezTo>
                      <a:pt x="122733" y="66474"/>
                      <a:pt x="118834" y="58898"/>
                      <a:pt x="121099" y="51818"/>
                    </a:cubicBezTo>
                    <a:close/>
                    <a:moveTo>
                      <a:pt x="169537" y="66815"/>
                    </a:moveTo>
                    <a:cubicBezTo>
                      <a:pt x="171907" y="59747"/>
                      <a:pt x="179555" y="55935"/>
                      <a:pt x="186618" y="58303"/>
                    </a:cubicBezTo>
                    <a:cubicBezTo>
                      <a:pt x="193697" y="60669"/>
                      <a:pt x="197506" y="68319"/>
                      <a:pt x="195136" y="75387"/>
                    </a:cubicBezTo>
                    <a:cubicBezTo>
                      <a:pt x="192767" y="82441"/>
                      <a:pt x="185149" y="86253"/>
                      <a:pt x="178085" y="83911"/>
                    </a:cubicBezTo>
                    <a:cubicBezTo>
                      <a:pt x="171067" y="81669"/>
                      <a:pt x="167183" y="74158"/>
                      <a:pt x="169432" y="67137"/>
                    </a:cubicBezTo>
                    <a:cubicBezTo>
                      <a:pt x="169462" y="67029"/>
                      <a:pt x="169507" y="66921"/>
                      <a:pt x="169537" y="66815"/>
                    </a:cubicBezTo>
                    <a:close/>
                    <a:moveTo>
                      <a:pt x="217976" y="82711"/>
                    </a:moveTo>
                    <a:cubicBezTo>
                      <a:pt x="220345" y="75643"/>
                      <a:pt x="227994" y="71831"/>
                      <a:pt x="235057" y="74199"/>
                    </a:cubicBezTo>
                    <a:cubicBezTo>
                      <a:pt x="242135" y="76565"/>
                      <a:pt x="245944" y="84214"/>
                      <a:pt x="243575" y="91283"/>
                    </a:cubicBezTo>
                    <a:cubicBezTo>
                      <a:pt x="241206" y="98337"/>
                      <a:pt x="233587" y="102149"/>
                      <a:pt x="226524" y="99807"/>
                    </a:cubicBezTo>
                    <a:cubicBezTo>
                      <a:pt x="219746" y="97457"/>
                      <a:pt x="215981" y="90208"/>
                      <a:pt x="217976" y="83311"/>
                    </a:cubicBezTo>
                    <a:close/>
                    <a:moveTo>
                      <a:pt x="84507" y="80911"/>
                    </a:moveTo>
                    <a:cubicBezTo>
                      <a:pt x="86862" y="73836"/>
                      <a:pt x="94495" y="70004"/>
                      <a:pt x="101573" y="72351"/>
                    </a:cubicBezTo>
                    <a:cubicBezTo>
                      <a:pt x="101573" y="72356"/>
                      <a:pt x="101588" y="72359"/>
                      <a:pt x="101603" y="72363"/>
                    </a:cubicBezTo>
                    <a:cubicBezTo>
                      <a:pt x="108622" y="74871"/>
                      <a:pt x="112281" y="82594"/>
                      <a:pt x="109776" y="89614"/>
                    </a:cubicBezTo>
                    <a:cubicBezTo>
                      <a:pt x="107362" y="96371"/>
                      <a:pt x="100074" y="100057"/>
                      <a:pt x="93205" y="98007"/>
                    </a:cubicBezTo>
                    <a:cubicBezTo>
                      <a:pt x="86562" y="95665"/>
                      <a:pt x="82783" y="88647"/>
                      <a:pt x="84507" y="81811"/>
                    </a:cubicBezTo>
                    <a:close/>
                    <a:moveTo>
                      <a:pt x="132946" y="96808"/>
                    </a:moveTo>
                    <a:cubicBezTo>
                      <a:pt x="135075" y="89665"/>
                      <a:pt x="142589" y="85601"/>
                      <a:pt x="149742" y="87732"/>
                    </a:cubicBezTo>
                    <a:cubicBezTo>
                      <a:pt x="156880" y="89861"/>
                      <a:pt x="160944" y="97379"/>
                      <a:pt x="158815" y="104522"/>
                    </a:cubicBezTo>
                    <a:cubicBezTo>
                      <a:pt x="158740" y="104751"/>
                      <a:pt x="158665" y="104979"/>
                      <a:pt x="158590" y="105206"/>
                    </a:cubicBezTo>
                    <a:cubicBezTo>
                      <a:pt x="156085" y="112226"/>
                      <a:pt x="148362" y="115883"/>
                      <a:pt x="141344" y="113376"/>
                    </a:cubicBezTo>
                    <a:cubicBezTo>
                      <a:pt x="134581" y="110961"/>
                      <a:pt x="130891" y="103684"/>
                      <a:pt x="132946" y="96808"/>
                    </a:cubicBezTo>
                    <a:close/>
                    <a:moveTo>
                      <a:pt x="181385" y="111804"/>
                    </a:moveTo>
                    <a:cubicBezTo>
                      <a:pt x="183724" y="104727"/>
                      <a:pt x="191357" y="100890"/>
                      <a:pt x="198436" y="103234"/>
                    </a:cubicBezTo>
                    <a:cubicBezTo>
                      <a:pt x="205514" y="105576"/>
                      <a:pt x="209353" y="113211"/>
                      <a:pt x="207014" y="120288"/>
                    </a:cubicBezTo>
                    <a:cubicBezTo>
                      <a:pt x="204689" y="127315"/>
                      <a:pt x="197131" y="131157"/>
                      <a:pt x="190082" y="128900"/>
                    </a:cubicBezTo>
                    <a:cubicBezTo>
                      <a:pt x="183544" y="126687"/>
                      <a:pt x="179780" y="119862"/>
                      <a:pt x="181385" y="113154"/>
                    </a:cubicBezTo>
                    <a:close/>
                    <a:moveTo>
                      <a:pt x="229823" y="127700"/>
                    </a:moveTo>
                    <a:cubicBezTo>
                      <a:pt x="232328" y="120681"/>
                      <a:pt x="240051" y="117023"/>
                      <a:pt x="247069" y="119532"/>
                    </a:cubicBezTo>
                    <a:cubicBezTo>
                      <a:pt x="253833" y="121945"/>
                      <a:pt x="257522" y="129223"/>
                      <a:pt x="255467" y="136098"/>
                    </a:cubicBezTo>
                    <a:cubicBezTo>
                      <a:pt x="253338" y="143241"/>
                      <a:pt x="245825" y="147305"/>
                      <a:pt x="238671" y="145176"/>
                    </a:cubicBezTo>
                    <a:cubicBezTo>
                      <a:pt x="231533" y="143045"/>
                      <a:pt x="227469" y="135527"/>
                      <a:pt x="229598" y="128384"/>
                    </a:cubicBezTo>
                    <a:cubicBezTo>
                      <a:pt x="229673" y="128155"/>
                      <a:pt x="229748" y="127927"/>
                      <a:pt x="229823" y="127700"/>
                    </a:cubicBezTo>
                    <a:close/>
                    <a:moveTo>
                      <a:pt x="48666" y="109105"/>
                    </a:moveTo>
                    <a:cubicBezTo>
                      <a:pt x="51020" y="102023"/>
                      <a:pt x="58683" y="98196"/>
                      <a:pt x="65762" y="100557"/>
                    </a:cubicBezTo>
                    <a:cubicBezTo>
                      <a:pt x="72840" y="102917"/>
                      <a:pt x="76664" y="110571"/>
                      <a:pt x="74310" y="117653"/>
                    </a:cubicBezTo>
                    <a:cubicBezTo>
                      <a:pt x="72045" y="124667"/>
                      <a:pt x="64517" y="128515"/>
                      <a:pt x="57499" y="126247"/>
                    </a:cubicBezTo>
                    <a:cubicBezTo>
                      <a:pt x="57454" y="126232"/>
                      <a:pt x="57409" y="126217"/>
                      <a:pt x="57364" y="126201"/>
                    </a:cubicBezTo>
                    <a:cubicBezTo>
                      <a:pt x="50270" y="123845"/>
                      <a:pt x="46401" y="116224"/>
                      <a:pt x="48666" y="109105"/>
                    </a:cubicBezTo>
                    <a:close/>
                    <a:moveTo>
                      <a:pt x="97104" y="125001"/>
                    </a:moveTo>
                    <a:cubicBezTo>
                      <a:pt x="99444" y="117924"/>
                      <a:pt x="107077" y="114087"/>
                      <a:pt x="114155" y="116429"/>
                    </a:cubicBezTo>
                    <a:cubicBezTo>
                      <a:pt x="121234" y="118773"/>
                      <a:pt x="125073" y="126408"/>
                      <a:pt x="122733" y="133485"/>
                    </a:cubicBezTo>
                    <a:cubicBezTo>
                      <a:pt x="120409" y="140512"/>
                      <a:pt x="112851" y="144354"/>
                      <a:pt x="105802" y="142097"/>
                    </a:cubicBezTo>
                    <a:cubicBezTo>
                      <a:pt x="98709" y="139741"/>
                      <a:pt x="94840" y="132120"/>
                      <a:pt x="97104" y="125001"/>
                    </a:cubicBezTo>
                    <a:close/>
                    <a:moveTo>
                      <a:pt x="145543" y="140897"/>
                    </a:moveTo>
                    <a:cubicBezTo>
                      <a:pt x="147838" y="133804"/>
                      <a:pt x="155441" y="129912"/>
                      <a:pt x="162534" y="132205"/>
                    </a:cubicBezTo>
                    <a:cubicBezTo>
                      <a:pt x="169627" y="134498"/>
                      <a:pt x="173527" y="142106"/>
                      <a:pt x="171232" y="149199"/>
                    </a:cubicBezTo>
                    <a:cubicBezTo>
                      <a:pt x="168938" y="156291"/>
                      <a:pt x="161334" y="160183"/>
                      <a:pt x="154241" y="157891"/>
                    </a:cubicBezTo>
                    <a:cubicBezTo>
                      <a:pt x="154181" y="157875"/>
                      <a:pt x="154136" y="157860"/>
                      <a:pt x="154091" y="157843"/>
                    </a:cubicBezTo>
                    <a:cubicBezTo>
                      <a:pt x="147073" y="155576"/>
                      <a:pt x="143234" y="148052"/>
                      <a:pt x="145498" y="141038"/>
                    </a:cubicBezTo>
                    <a:cubicBezTo>
                      <a:pt x="145513" y="140992"/>
                      <a:pt x="145528" y="140944"/>
                      <a:pt x="145543" y="140897"/>
                    </a:cubicBezTo>
                    <a:close/>
                    <a:moveTo>
                      <a:pt x="193832" y="156794"/>
                    </a:moveTo>
                    <a:cubicBezTo>
                      <a:pt x="196096" y="149693"/>
                      <a:pt x="203699" y="145774"/>
                      <a:pt x="210793" y="148043"/>
                    </a:cubicBezTo>
                    <a:cubicBezTo>
                      <a:pt x="217901" y="150311"/>
                      <a:pt x="221815" y="157905"/>
                      <a:pt x="219551" y="165006"/>
                    </a:cubicBezTo>
                    <a:cubicBezTo>
                      <a:pt x="217271" y="172107"/>
                      <a:pt x="209683" y="176025"/>
                      <a:pt x="202590" y="173756"/>
                    </a:cubicBezTo>
                    <a:cubicBezTo>
                      <a:pt x="202560" y="173752"/>
                      <a:pt x="202545" y="173746"/>
                      <a:pt x="202530" y="173740"/>
                    </a:cubicBezTo>
                    <a:cubicBezTo>
                      <a:pt x="195466" y="171450"/>
                      <a:pt x="191567" y="163873"/>
                      <a:pt x="193832" y="156794"/>
                    </a:cubicBezTo>
                    <a:close/>
                    <a:moveTo>
                      <a:pt x="60963" y="153794"/>
                    </a:moveTo>
                    <a:cubicBezTo>
                      <a:pt x="63227" y="146780"/>
                      <a:pt x="70756" y="142932"/>
                      <a:pt x="77774" y="145200"/>
                    </a:cubicBezTo>
                    <a:cubicBezTo>
                      <a:pt x="77819" y="145215"/>
                      <a:pt x="77864" y="145231"/>
                      <a:pt x="77909" y="145246"/>
                    </a:cubicBezTo>
                    <a:cubicBezTo>
                      <a:pt x="84972" y="147536"/>
                      <a:pt x="88871" y="155113"/>
                      <a:pt x="86607" y="162192"/>
                    </a:cubicBezTo>
                    <a:cubicBezTo>
                      <a:pt x="84192" y="169227"/>
                      <a:pt x="76619" y="173074"/>
                      <a:pt x="69511" y="170890"/>
                    </a:cubicBezTo>
                    <a:cubicBezTo>
                      <a:pt x="62433" y="168543"/>
                      <a:pt x="58608" y="160904"/>
                      <a:pt x="60948" y="153830"/>
                    </a:cubicBezTo>
                    <a:cubicBezTo>
                      <a:pt x="60948" y="153818"/>
                      <a:pt x="60963" y="153806"/>
                      <a:pt x="60963" y="153794"/>
                    </a:cubicBezTo>
                    <a:close/>
                    <a:moveTo>
                      <a:pt x="108652" y="169691"/>
                    </a:moveTo>
                    <a:cubicBezTo>
                      <a:pt x="110916" y="162590"/>
                      <a:pt x="118519" y="158671"/>
                      <a:pt x="125613" y="160940"/>
                    </a:cubicBezTo>
                    <a:cubicBezTo>
                      <a:pt x="132721" y="163208"/>
                      <a:pt x="136635" y="170802"/>
                      <a:pt x="134371" y="177903"/>
                    </a:cubicBezTo>
                    <a:cubicBezTo>
                      <a:pt x="132091" y="185004"/>
                      <a:pt x="124503" y="188922"/>
                      <a:pt x="117410" y="186653"/>
                    </a:cubicBezTo>
                    <a:cubicBezTo>
                      <a:pt x="117380" y="186649"/>
                      <a:pt x="117365" y="186643"/>
                      <a:pt x="117350" y="186637"/>
                    </a:cubicBezTo>
                    <a:cubicBezTo>
                      <a:pt x="110331" y="184281"/>
                      <a:pt x="106477" y="176763"/>
                      <a:pt x="108652" y="169691"/>
                    </a:cubicBezTo>
                    <a:close/>
                    <a:moveTo>
                      <a:pt x="157090" y="184687"/>
                    </a:moveTo>
                    <a:cubicBezTo>
                      <a:pt x="159445" y="177612"/>
                      <a:pt x="167078" y="173780"/>
                      <a:pt x="174156" y="176127"/>
                    </a:cubicBezTo>
                    <a:cubicBezTo>
                      <a:pt x="174156" y="176132"/>
                      <a:pt x="174171" y="176135"/>
                      <a:pt x="174186" y="176139"/>
                    </a:cubicBezTo>
                    <a:cubicBezTo>
                      <a:pt x="181205" y="178646"/>
                      <a:pt x="184864" y="186370"/>
                      <a:pt x="182359" y="193390"/>
                    </a:cubicBezTo>
                    <a:cubicBezTo>
                      <a:pt x="179945" y="200147"/>
                      <a:pt x="172657" y="203833"/>
                      <a:pt x="165788" y="201783"/>
                    </a:cubicBezTo>
                    <a:cubicBezTo>
                      <a:pt x="159265" y="199259"/>
                      <a:pt x="155741" y="192161"/>
                      <a:pt x="157690" y="185437"/>
                    </a:cubicBezTo>
                    <a:close/>
                    <a:moveTo>
                      <a:pt x="206129" y="201783"/>
                    </a:moveTo>
                    <a:cubicBezTo>
                      <a:pt x="208633" y="194763"/>
                      <a:pt x="216357" y="191106"/>
                      <a:pt x="223375" y="193614"/>
                    </a:cubicBezTo>
                    <a:cubicBezTo>
                      <a:pt x="230138" y="196027"/>
                      <a:pt x="233827" y="203305"/>
                      <a:pt x="231773" y="210181"/>
                    </a:cubicBezTo>
                    <a:cubicBezTo>
                      <a:pt x="229643" y="217324"/>
                      <a:pt x="222130" y="221388"/>
                      <a:pt x="214977" y="219258"/>
                    </a:cubicBezTo>
                    <a:cubicBezTo>
                      <a:pt x="207838" y="217127"/>
                      <a:pt x="203774" y="209610"/>
                      <a:pt x="205904" y="202467"/>
                    </a:cubicBezTo>
                    <a:cubicBezTo>
                      <a:pt x="205979" y="202237"/>
                      <a:pt x="206054" y="202009"/>
                      <a:pt x="206129" y="201783"/>
                    </a:cubicBezTo>
                    <a:close/>
                    <a:moveTo>
                      <a:pt x="24671" y="183037"/>
                    </a:moveTo>
                    <a:cubicBezTo>
                      <a:pt x="27011" y="175961"/>
                      <a:pt x="34644" y="172123"/>
                      <a:pt x="41722" y="174467"/>
                    </a:cubicBezTo>
                    <a:cubicBezTo>
                      <a:pt x="48801" y="176809"/>
                      <a:pt x="52640" y="184444"/>
                      <a:pt x="50300" y="191521"/>
                    </a:cubicBezTo>
                    <a:cubicBezTo>
                      <a:pt x="47976" y="198548"/>
                      <a:pt x="40418" y="202390"/>
                      <a:pt x="33369" y="200133"/>
                    </a:cubicBezTo>
                    <a:cubicBezTo>
                      <a:pt x="26186" y="197832"/>
                      <a:pt x="22242" y="190147"/>
                      <a:pt x="24536" y="182971"/>
                    </a:cubicBezTo>
                    <a:cubicBezTo>
                      <a:pt x="24581" y="182842"/>
                      <a:pt x="24626" y="182715"/>
                      <a:pt x="24671" y="182588"/>
                    </a:cubicBezTo>
                    <a:close/>
                    <a:moveTo>
                      <a:pt x="73110" y="198934"/>
                    </a:moveTo>
                    <a:cubicBezTo>
                      <a:pt x="75405" y="191840"/>
                      <a:pt x="83008" y="187949"/>
                      <a:pt x="90101" y="190242"/>
                    </a:cubicBezTo>
                    <a:cubicBezTo>
                      <a:pt x="97194" y="192535"/>
                      <a:pt x="101093" y="200142"/>
                      <a:pt x="98799" y="207236"/>
                    </a:cubicBezTo>
                    <a:cubicBezTo>
                      <a:pt x="96505" y="214328"/>
                      <a:pt x="88901" y="218219"/>
                      <a:pt x="81808" y="215928"/>
                    </a:cubicBezTo>
                    <a:cubicBezTo>
                      <a:pt x="81748" y="215911"/>
                      <a:pt x="81703" y="215896"/>
                      <a:pt x="81658" y="215880"/>
                    </a:cubicBezTo>
                    <a:cubicBezTo>
                      <a:pt x="74625" y="213692"/>
                      <a:pt x="70681" y="206212"/>
                      <a:pt x="72870" y="199172"/>
                    </a:cubicBezTo>
                    <a:cubicBezTo>
                      <a:pt x="72945" y="198941"/>
                      <a:pt x="73020" y="198712"/>
                      <a:pt x="73110" y="198484"/>
                    </a:cubicBezTo>
                    <a:close/>
                    <a:moveTo>
                      <a:pt x="121399" y="213930"/>
                    </a:moveTo>
                    <a:cubicBezTo>
                      <a:pt x="123738" y="206853"/>
                      <a:pt x="131371" y="203016"/>
                      <a:pt x="138450" y="205358"/>
                    </a:cubicBezTo>
                    <a:cubicBezTo>
                      <a:pt x="145528" y="207702"/>
                      <a:pt x="149367" y="215337"/>
                      <a:pt x="147028" y="222414"/>
                    </a:cubicBezTo>
                    <a:cubicBezTo>
                      <a:pt x="144703" y="229441"/>
                      <a:pt x="137145" y="233283"/>
                      <a:pt x="130097" y="231026"/>
                    </a:cubicBezTo>
                    <a:cubicBezTo>
                      <a:pt x="123153" y="228670"/>
                      <a:pt x="119314" y="221256"/>
                      <a:pt x="121399" y="214230"/>
                    </a:cubicBezTo>
                    <a:close/>
                    <a:moveTo>
                      <a:pt x="169837" y="229827"/>
                    </a:moveTo>
                    <a:cubicBezTo>
                      <a:pt x="172177" y="222750"/>
                      <a:pt x="179810" y="218912"/>
                      <a:pt x="186888" y="221256"/>
                    </a:cubicBezTo>
                    <a:cubicBezTo>
                      <a:pt x="193967" y="223598"/>
                      <a:pt x="197806" y="231233"/>
                      <a:pt x="195466" y="238310"/>
                    </a:cubicBezTo>
                    <a:cubicBezTo>
                      <a:pt x="193142" y="245337"/>
                      <a:pt x="185584" y="249179"/>
                      <a:pt x="178535" y="246923"/>
                    </a:cubicBezTo>
                    <a:cubicBezTo>
                      <a:pt x="171652" y="244505"/>
                      <a:pt x="167843" y="237145"/>
                      <a:pt x="169837" y="230126"/>
                    </a:cubicBezTo>
                    <a:close/>
                    <a:moveTo>
                      <a:pt x="37268" y="225777"/>
                    </a:moveTo>
                    <a:cubicBezTo>
                      <a:pt x="39398" y="218635"/>
                      <a:pt x="46911" y="214571"/>
                      <a:pt x="54064" y="216702"/>
                    </a:cubicBezTo>
                    <a:cubicBezTo>
                      <a:pt x="61203" y="218831"/>
                      <a:pt x="65267" y="226349"/>
                      <a:pt x="63137" y="233492"/>
                    </a:cubicBezTo>
                    <a:cubicBezTo>
                      <a:pt x="63062" y="233721"/>
                      <a:pt x="62987" y="233949"/>
                      <a:pt x="62912" y="234176"/>
                    </a:cubicBezTo>
                    <a:cubicBezTo>
                      <a:pt x="60558" y="241251"/>
                      <a:pt x="52925" y="245082"/>
                      <a:pt x="45846" y="242735"/>
                    </a:cubicBezTo>
                    <a:cubicBezTo>
                      <a:pt x="45846" y="242731"/>
                      <a:pt x="45831" y="242728"/>
                      <a:pt x="45816" y="242724"/>
                    </a:cubicBezTo>
                    <a:cubicBezTo>
                      <a:pt x="38903" y="240435"/>
                      <a:pt x="35094" y="233028"/>
                      <a:pt x="37268" y="226077"/>
                    </a:cubicBezTo>
                    <a:close/>
                    <a:moveTo>
                      <a:pt x="85707" y="241674"/>
                    </a:moveTo>
                    <a:cubicBezTo>
                      <a:pt x="87897" y="234636"/>
                      <a:pt x="95380" y="230708"/>
                      <a:pt x="102413" y="232901"/>
                    </a:cubicBezTo>
                    <a:cubicBezTo>
                      <a:pt x="102503" y="232925"/>
                      <a:pt x="102578" y="232950"/>
                      <a:pt x="102653" y="232976"/>
                    </a:cubicBezTo>
                    <a:cubicBezTo>
                      <a:pt x="109791" y="235107"/>
                      <a:pt x="113855" y="242624"/>
                      <a:pt x="111726" y="249767"/>
                    </a:cubicBezTo>
                    <a:cubicBezTo>
                      <a:pt x="109597" y="256910"/>
                      <a:pt x="102083" y="260974"/>
                      <a:pt x="94945" y="258843"/>
                    </a:cubicBezTo>
                    <a:cubicBezTo>
                      <a:pt x="94705" y="258776"/>
                      <a:pt x="94480" y="258701"/>
                      <a:pt x="94255" y="258620"/>
                    </a:cubicBezTo>
                    <a:cubicBezTo>
                      <a:pt x="87342" y="256331"/>
                      <a:pt x="83533" y="248925"/>
                      <a:pt x="85707" y="241974"/>
                    </a:cubicBezTo>
                    <a:close/>
                    <a:moveTo>
                      <a:pt x="133996" y="256670"/>
                    </a:moveTo>
                    <a:cubicBezTo>
                      <a:pt x="136350" y="249595"/>
                      <a:pt x="143983" y="245763"/>
                      <a:pt x="151062" y="248110"/>
                    </a:cubicBezTo>
                    <a:cubicBezTo>
                      <a:pt x="151062" y="248115"/>
                      <a:pt x="151077" y="248118"/>
                      <a:pt x="151092" y="248122"/>
                    </a:cubicBezTo>
                    <a:cubicBezTo>
                      <a:pt x="158110" y="250630"/>
                      <a:pt x="161769" y="258353"/>
                      <a:pt x="159265" y="265373"/>
                    </a:cubicBezTo>
                    <a:cubicBezTo>
                      <a:pt x="156850" y="272130"/>
                      <a:pt x="149562" y="275816"/>
                      <a:pt x="142694" y="273766"/>
                    </a:cubicBezTo>
                    <a:cubicBezTo>
                      <a:pt x="136125" y="271428"/>
                      <a:pt x="132361" y="264506"/>
                      <a:pt x="133996" y="257720"/>
                    </a:cubicBezTo>
                    <a:close/>
                    <a:moveTo>
                      <a:pt x="182434" y="272566"/>
                    </a:moveTo>
                    <a:cubicBezTo>
                      <a:pt x="184564" y="265424"/>
                      <a:pt x="192077" y="261360"/>
                      <a:pt x="199230" y="263491"/>
                    </a:cubicBezTo>
                    <a:cubicBezTo>
                      <a:pt x="206369" y="265620"/>
                      <a:pt x="210433" y="273138"/>
                      <a:pt x="208303" y="280281"/>
                    </a:cubicBezTo>
                    <a:cubicBezTo>
                      <a:pt x="208228" y="280510"/>
                      <a:pt x="208153" y="280738"/>
                      <a:pt x="208078" y="280964"/>
                    </a:cubicBezTo>
                    <a:cubicBezTo>
                      <a:pt x="205574" y="287984"/>
                      <a:pt x="197851" y="291642"/>
                      <a:pt x="190832" y="289135"/>
                    </a:cubicBezTo>
                    <a:cubicBezTo>
                      <a:pt x="184069" y="286720"/>
                      <a:pt x="180380" y="279442"/>
                      <a:pt x="182434" y="272566"/>
                    </a:cubicBezTo>
                    <a:close/>
                    <a:moveTo>
                      <a:pt x="677" y="255920"/>
                    </a:moveTo>
                    <a:cubicBezTo>
                      <a:pt x="3046" y="248853"/>
                      <a:pt x="10695" y="245040"/>
                      <a:pt x="17758" y="247408"/>
                    </a:cubicBezTo>
                    <a:cubicBezTo>
                      <a:pt x="24836" y="249775"/>
                      <a:pt x="28645" y="257424"/>
                      <a:pt x="26276" y="264492"/>
                    </a:cubicBezTo>
                    <a:cubicBezTo>
                      <a:pt x="23907" y="271547"/>
                      <a:pt x="16288" y="275359"/>
                      <a:pt x="9225" y="273016"/>
                    </a:cubicBezTo>
                    <a:cubicBezTo>
                      <a:pt x="2207" y="270774"/>
                      <a:pt x="-1677" y="263264"/>
                      <a:pt x="572" y="256243"/>
                    </a:cubicBezTo>
                    <a:cubicBezTo>
                      <a:pt x="602" y="256135"/>
                      <a:pt x="647" y="256027"/>
                      <a:pt x="677" y="255920"/>
                    </a:cubicBezTo>
                    <a:close/>
                    <a:moveTo>
                      <a:pt x="48666" y="271817"/>
                    </a:moveTo>
                    <a:cubicBezTo>
                      <a:pt x="51035" y="264749"/>
                      <a:pt x="58683" y="260937"/>
                      <a:pt x="65747" y="263305"/>
                    </a:cubicBezTo>
                    <a:cubicBezTo>
                      <a:pt x="72825" y="265671"/>
                      <a:pt x="76634" y="273319"/>
                      <a:pt x="74265" y="280389"/>
                    </a:cubicBezTo>
                    <a:cubicBezTo>
                      <a:pt x="71895" y="287443"/>
                      <a:pt x="64277" y="291255"/>
                      <a:pt x="57214" y="288913"/>
                    </a:cubicBezTo>
                    <a:cubicBezTo>
                      <a:pt x="50136" y="286566"/>
                      <a:pt x="46311" y="278926"/>
                      <a:pt x="48651" y="271853"/>
                    </a:cubicBezTo>
                    <a:cubicBezTo>
                      <a:pt x="48651" y="271841"/>
                      <a:pt x="48666" y="271829"/>
                      <a:pt x="48666" y="271817"/>
                    </a:cubicBezTo>
                    <a:close/>
                    <a:moveTo>
                      <a:pt x="96954" y="287713"/>
                    </a:moveTo>
                    <a:cubicBezTo>
                      <a:pt x="99234" y="280614"/>
                      <a:pt x="106822" y="276701"/>
                      <a:pt x="113931" y="278974"/>
                    </a:cubicBezTo>
                    <a:cubicBezTo>
                      <a:pt x="113960" y="278988"/>
                      <a:pt x="114005" y="279001"/>
                      <a:pt x="114050" y="279015"/>
                    </a:cubicBezTo>
                    <a:cubicBezTo>
                      <a:pt x="121144" y="281371"/>
                      <a:pt x="125013" y="288992"/>
                      <a:pt x="122748" y="296111"/>
                    </a:cubicBezTo>
                    <a:cubicBezTo>
                      <a:pt x="120424" y="303234"/>
                      <a:pt x="112776" y="307129"/>
                      <a:pt x="105652" y="304809"/>
                    </a:cubicBezTo>
                    <a:cubicBezTo>
                      <a:pt x="98529" y="302490"/>
                      <a:pt x="94630" y="294836"/>
                      <a:pt x="96954" y="287713"/>
                    </a:cubicBezTo>
                    <a:close/>
                    <a:moveTo>
                      <a:pt x="145393" y="302709"/>
                    </a:moveTo>
                    <a:cubicBezTo>
                      <a:pt x="147747" y="295634"/>
                      <a:pt x="155381" y="291802"/>
                      <a:pt x="162459" y="294149"/>
                    </a:cubicBezTo>
                    <a:cubicBezTo>
                      <a:pt x="162459" y="294154"/>
                      <a:pt x="162474" y="294157"/>
                      <a:pt x="162489" y="294161"/>
                    </a:cubicBezTo>
                    <a:cubicBezTo>
                      <a:pt x="169552" y="296528"/>
                      <a:pt x="173362" y="304178"/>
                      <a:pt x="171007" y="311245"/>
                    </a:cubicBezTo>
                    <a:cubicBezTo>
                      <a:pt x="168638" y="318313"/>
                      <a:pt x="160989" y="322125"/>
                      <a:pt x="153911" y="319757"/>
                    </a:cubicBezTo>
                    <a:cubicBezTo>
                      <a:pt x="146863" y="317395"/>
                      <a:pt x="143054" y="309770"/>
                      <a:pt x="145393" y="302709"/>
                    </a:cubicBezTo>
                    <a:close/>
                    <a:moveTo>
                      <a:pt x="13124" y="297611"/>
                    </a:moveTo>
                    <a:cubicBezTo>
                      <a:pt x="15254" y="290468"/>
                      <a:pt x="22767" y="286404"/>
                      <a:pt x="29920" y="288535"/>
                    </a:cubicBezTo>
                    <a:cubicBezTo>
                      <a:pt x="37058" y="290664"/>
                      <a:pt x="41122" y="298182"/>
                      <a:pt x="38993" y="305325"/>
                    </a:cubicBezTo>
                    <a:cubicBezTo>
                      <a:pt x="38918" y="305554"/>
                      <a:pt x="38843" y="305782"/>
                      <a:pt x="38768" y="306009"/>
                    </a:cubicBezTo>
                    <a:cubicBezTo>
                      <a:pt x="36264" y="313028"/>
                      <a:pt x="28541" y="316686"/>
                      <a:pt x="21522" y="314179"/>
                    </a:cubicBezTo>
                    <a:cubicBezTo>
                      <a:pt x="14759" y="311764"/>
                      <a:pt x="11070" y="304487"/>
                      <a:pt x="13124" y="297611"/>
                    </a:cubicBezTo>
                    <a:close/>
                    <a:moveTo>
                      <a:pt x="61563" y="312607"/>
                    </a:moveTo>
                    <a:cubicBezTo>
                      <a:pt x="63917" y="305526"/>
                      <a:pt x="71580" y="301699"/>
                      <a:pt x="78659" y="304059"/>
                    </a:cubicBezTo>
                    <a:cubicBezTo>
                      <a:pt x="85737" y="306420"/>
                      <a:pt x="89561" y="314074"/>
                      <a:pt x="87207" y="321155"/>
                    </a:cubicBezTo>
                    <a:cubicBezTo>
                      <a:pt x="84852" y="328236"/>
                      <a:pt x="77189" y="332064"/>
                      <a:pt x="70111" y="329703"/>
                    </a:cubicBezTo>
                    <a:cubicBezTo>
                      <a:pt x="63032" y="327343"/>
                      <a:pt x="59208" y="319688"/>
                      <a:pt x="61563" y="312607"/>
                    </a:cubicBezTo>
                    <a:close/>
                    <a:moveTo>
                      <a:pt x="109851" y="328503"/>
                    </a:moveTo>
                    <a:cubicBezTo>
                      <a:pt x="112206" y="321428"/>
                      <a:pt x="119839" y="317596"/>
                      <a:pt x="126917" y="319943"/>
                    </a:cubicBezTo>
                    <a:cubicBezTo>
                      <a:pt x="126917" y="319948"/>
                      <a:pt x="126932" y="319951"/>
                      <a:pt x="126947" y="319955"/>
                    </a:cubicBezTo>
                    <a:cubicBezTo>
                      <a:pt x="133981" y="322148"/>
                      <a:pt x="137910" y="329630"/>
                      <a:pt x="135720" y="336667"/>
                    </a:cubicBezTo>
                    <a:cubicBezTo>
                      <a:pt x="135690" y="336745"/>
                      <a:pt x="135675" y="336823"/>
                      <a:pt x="135645" y="336901"/>
                    </a:cubicBezTo>
                    <a:cubicBezTo>
                      <a:pt x="133321" y="344025"/>
                      <a:pt x="125673" y="347918"/>
                      <a:pt x="118549" y="345599"/>
                    </a:cubicBezTo>
                    <a:cubicBezTo>
                      <a:pt x="111426" y="343281"/>
                      <a:pt x="107527" y="335627"/>
                      <a:pt x="109851" y="328503"/>
                    </a:cubicBezTo>
                    <a:close/>
                    <a:moveTo>
                      <a:pt x="158290" y="344400"/>
                    </a:moveTo>
                    <a:cubicBezTo>
                      <a:pt x="160554" y="337299"/>
                      <a:pt x="168158" y="333380"/>
                      <a:pt x="175251" y="335649"/>
                    </a:cubicBezTo>
                    <a:cubicBezTo>
                      <a:pt x="182359" y="337917"/>
                      <a:pt x="186273" y="345511"/>
                      <a:pt x="184009" y="352612"/>
                    </a:cubicBezTo>
                    <a:cubicBezTo>
                      <a:pt x="181730" y="359713"/>
                      <a:pt x="174141" y="363631"/>
                      <a:pt x="167048" y="361362"/>
                    </a:cubicBezTo>
                    <a:cubicBezTo>
                      <a:pt x="167018" y="361358"/>
                      <a:pt x="167003" y="361352"/>
                      <a:pt x="166988" y="361346"/>
                    </a:cubicBezTo>
                    <a:cubicBezTo>
                      <a:pt x="160869" y="358873"/>
                      <a:pt x="157390" y="352366"/>
                      <a:pt x="158740" y="345899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F1F1C1B-D3ED-B764-6FA0-EE5886AB1926}"/>
                  </a:ext>
                </a:extLst>
              </p:cNvPr>
              <p:cNvSpPr/>
              <p:nvPr/>
            </p:nvSpPr>
            <p:spPr>
              <a:xfrm>
                <a:off x="3612356" y="2400003"/>
                <a:ext cx="368964" cy="479804"/>
              </a:xfrm>
              <a:custGeom>
                <a:avLst/>
                <a:gdLst>
                  <a:gd name="connsiteX0" fmla="*/ 108146 w 279739"/>
                  <a:gd name="connsiteY0" fmla="*/ 9346 h 363775"/>
                  <a:gd name="connsiteX1" fmla="*/ 125242 w 279739"/>
                  <a:gd name="connsiteY1" fmla="*/ 648 h 363775"/>
                  <a:gd name="connsiteX2" fmla="*/ 133940 w 279739"/>
                  <a:gd name="connsiteY2" fmla="*/ 17744 h 363775"/>
                  <a:gd name="connsiteX3" fmla="*/ 116844 w 279739"/>
                  <a:gd name="connsiteY3" fmla="*/ 26442 h 363775"/>
                  <a:gd name="connsiteX4" fmla="*/ 108146 w 279739"/>
                  <a:gd name="connsiteY4" fmla="*/ 9346 h 363775"/>
                  <a:gd name="connsiteX5" fmla="*/ 156584 w 279739"/>
                  <a:gd name="connsiteY5" fmla="*/ 25242 h 363775"/>
                  <a:gd name="connsiteX6" fmla="*/ 173680 w 279739"/>
                  <a:gd name="connsiteY6" fmla="*/ 16544 h 363775"/>
                  <a:gd name="connsiteX7" fmla="*/ 182243 w 279739"/>
                  <a:gd name="connsiteY7" fmla="*/ 33604 h 363775"/>
                  <a:gd name="connsiteX8" fmla="*/ 182228 w 279739"/>
                  <a:gd name="connsiteY8" fmla="*/ 33640 h 363775"/>
                  <a:gd name="connsiteX9" fmla="*/ 164982 w 279739"/>
                  <a:gd name="connsiteY9" fmla="*/ 41809 h 363775"/>
                  <a:gd name="connsiteX10" fmla="*/ 156584 w 279739"/>
                  <a:gd name="connsiteY10" fmla="*/ 25242 h 363775"/>
                  <a:gd name="connsiteX11" fmla="*/ 205023 w 279739"/>
                  <a:gd name="connsiteY11" fmla="*/ 41138 h 363775"/>
                  <a:gd name="connsiteX12" fmla="*/ 221984 w 279739"/>
                  <a:gd name="connsiteY12" fmla="*/ 32388 h 363775"/>
                  <a:gd name="connsiteX13" fmla="*/ 230742 w 279739"/>
                  <a:gd name="connsiteY13" fmla="*/ 49350 h 363775"/>
                  <a:gd name="connsiteX14" fmla="*/ 213781 w 279739"/>
                  <a:gd name="connsiteY14" fmla="*/ 58101 h 363775"/>
                  <a:gd name="connsiteX15" fmla="*/ 213721 w 279739"/>
                  <a:gd name="connsiteY15" fmla="*/ 58084 h 363775"/>
                  <a:gd name="connsiteX16" fmla="*/ 204948 w 279739"/>
                  <a:gd name="connsiteY16" fmla="*/ 41372 h 363775"/>
                  <a:gd name="connsiteX17" fmla="*/ 205023 w 279739"/>
                  <a:gd name="connsiteY17" fmla="*/ 41138 h 363775"/>
                  <a:gd name="connsiteX18" fmla="*/ 253461 w 279739"/>
                  <a:gd name="connsiteY18" fmla="*/ 56135 h 363775"/>
                  <a:gd name="connsiteX19" fmla="*/ 270707 w 279739"/>
                  <a:gd name="connsiteY19" fmla="*/ 47966 h 363775"/>
                  <a:gd name="connsiteX20" fmla="*/ 279105 w 279739"/>
                  <a:gd name="connsiteY20" fmla="*/ 64533 h 363775"/>
                  <a:gd name="connsiteX21" fmla="*/ 262009 w 279739"/>
                  <a:gd name="connsiteY21" fmla="*/ 73231 h 363775"/>
                  <a:gd name="connsiteX22" fmla="*/ 253461 w 279739"/>
                  <a:gd name="connsiteY22" fmla="*/ 56885 h 363775"/>
                  <a:gd name="connsiteX23" fmla="*/ 73504 w 279739"/>
                  <a:gd name="connsiteY23" fmla="*/ 35140 h 363775"/>
                  <a:gd name="connsiteX24" fmla="*/ 90585 w 279739"/>
                  <a:gd name="connsiteY24" fmla="*/ 26628 h 363775"/>
                  <a:gd name="connsiteX25" fmla="*/ 99103 w 279739"/>
                  <a:gd name="connsiteY25" fmla="*/ 43712 h 363775"/>
                  <a:gd name="connsiteX26" fmla="*/ 82052 w 279739"/>
                  <a:gd name="connsiteY26" fmla="*/ 52236 h 363775"/>
                  <a:gd name="connsiteX27" fmla="*/ 72754 w 279739"/>
                  <a:gd name="connsiteY27" fmla="*/ 35890 h 363775"/>
                  <a:gd name="connsiteX28" fmla="*/ 121942 w 279739"/>
                  <a:gd name="connsiteY28" fmla="*/ 51036 h 363775"/>
                  <a:gd name="connsiteX29" fmla="*/ 138933 w 279739"/>
                  <a:gd name="connsiteY29" fmla="*/ 42344 h 363775"/>
                  <a:gd name="connsiteX30" fmla="*/ 147631 w 279739"/>
                  <a:gd name="connsiteY30" fmla="*/ 59338 h 363775"/>
                  <a:gd name="connsiteX31" fmla="*/ 130640 w 279739"/>
                  <a:gd name="connsiteY31" fmla="*/ 68030 h 363775"/>
                  <a:gd name="connsiteX32" fmla="*/ 130490 w 279739"/>
                  <a:gd name="connsiteY32" fmla="*/ 67982 h 363775"/>
                  <a:gd name="connsiteX33" fmla="*/ 121192 w 279739"/>
                  <a:gd name="connsiteY33" fmla="*/ 51786 h 363775"/>
                  <a:gd name="connsiteX34" fmla="*/ 170231 w 279739"/>
                  <a:gd name="connsiteY34" fmla="*/ 66033 h 363775"/>
                  <a:gd name="connsiteX35" fmla="*/ 187282 w 279739"/>
                  <a:gd name="connsiteY35" fmla="*/ 57462 h 363775"/>
                  <a:gd name="connsiteX36" fmla="*/ 195860 w 279739"/>
                  <a:gd name="connsiteY36" fmla="*/ 74516 h 363775"/>
                  <a:gd name="connsiteX37" fmla="*/ 178929 w 279739"/>
                  <a:gd name="connsiteY37" fmla="*/ 83129 h 363775"/>
                  <a:gd name="connsiteX38" fmla="*/ 169481 w 279739"/>
                  <a:gd name="connsiteY38" fmla="*/ 67532 h 363775"/>
                  <a:gd name="connsiteX39" fmla="*/ 218670 w 279739"/>
                  <a:gd name="connsiteY39" fmla="*/ 81929 h 363775"/>
                  <a:gd name="connsiteX40" fmla="*/ 235766 w 279739"/>
                  <a:gd name="connsiteY40" fmla="*/ 73231 h 363775"/>
                  <a:gd name="connsiteX41" fmla="*/ 244344 w 279739"/>
                  <a:gd name="connsiteY41" fmla="*/ 90285 h 363775"/>
                  <a:gd name="connsiteX42" fmla="*/ 227278 w 279739"/>
                  <a:gd name="connsiteY42" fmla="*/ 98857 h 363775"/>
                  <a:gd name="connsiteX43" fmla="*/ 218670 w 279739"/>
                  <a:gd name="connsiteY43" fmla="*/ 81929 h 363775"/>
                  <a:gd name="connsiteX44" fmla="*/ 85351 w 279739"/>
                  <a:gd name="connsiteY44" fmla="*/ 80129 h 363775"/>
                  <a:gd name="connsiteX45" fmla="*/ 102597 w 279739"/>
                  <a:gd name="connsiteY45" fmla="*/ 71961 h 363775"/>
                  <a:gd name="connsiteX46" fmla="*/ 110995 w 279739"/>
                  <a:gd name="connsiteY46" fmla="*/ 88527 h 363775"/>
                  <a:gd name="connsiteX47" fmla="*/ 93899 w 279739"/>
                  <a:gd name="connsiteY47" fmla="*/ 97225 h 363775"/>
                  <a:gd name="connsiteX48" fmla="*/ 84601 w 279739"/>
                  <a:gd name="connsiteY48" fmla="*/ 81629 h 363775"/>
                  <a:gd name="connsiteX49" fmla="*/ 133789 w 279739"/>
                  <a:gd name="connsiteY49" fmla="*/ 96025 h 363775"/>
                  <a:gd name="connsiteX50" fmla="*/ 150496 w 279739"/>
                  <a:gd name="connsiteY50" fmla="*/ 87253 h 363775"/>
                  <a:gd name="connsiteX51" fmla="*/ 150735 w 279739"/>
                  <a:gd name="connsiteY51" fmla="*/ 87328 h 363775"/>
                  <a:gd name="connsiteX52" fmla="*/ 159433 w 279739"/>
                  <a:gd name="connsiteY52" fmla="*/ 104423 h 363775"/>
                  <a:gd name="connsiteX53" fmla="*/ 142367 w 279739"/>
                  <a:gd name="connsiteY53" fmla="*/ 112983 h 363775"/>
                  <a:gd name="connsiteX54" fmla="*/ 142337 w 279739"/>
                  <a:gd name="connsiteY54" fmla="*/ 112971 h 363775"/>
                  <a:gd name="connsiteX55" fmla="*/ 133040 w 279739"/>
                  <a:gd name="connsiteY55" fmla="*/ 97525 h 363775"/>
                  <a:gd name="connsiteX56" fmla="*/ 182078 w 279739"/>
                  <a:gd name="connsiteY56" fmla="*/ 111022 h 363775"/>
                  <a:gd name="connsiteX57" fmla="*/ 199144 w 279739"/>
                  <a:gd name="connsiteY57" fmla="*/ 102462 h 363775"/>
                  <a:gd name="connsiteX58" fmla="*/ 199174 w 279739"/>
                  <a:gd name="connsiteY58" fmla="*/ 102474 h 363775"/>
                  <a:gd name="connsiteX59" fmla="*/ 207347 w 279739"/>
                  <a:gd name="connsiteY59" fmla="*/ 119724 h 363775"/>
                  <a:gd name="connsiteX60" fmla="*/ 190776 w 279739"/>
                  <a:gd name="connsiteY60" fmla="*/ 128118 h 363775"/>
                  <a:gd name="connsiteX61" fmla="*/ 181328 w 279739"/>
                  <a:gd name="connsiteY61" fmla="*/ 113271 h 363775"/>
                  <a:gd name="connsiteX62" fmla="*/ 230517 w 279739"/>
                  <a:gd name="connsiteY62" fmla="*/ 126918 h 363775"/>
                  <a:gd name="connsiteX63" fmla="*/ 247568 w 279739"/>
                  <a:gd name="connsiteY63" fmla="*/ 118346 h 363775"/>
                  <a:gd name="connsiteX64" fmla="*/ 256146 w 279739"/>
                  <a:gd name="connsiteY64" fmla="*/ 135402 h 363775"/>
                  <a:gd name="connsiteX65" fmla="*/ 239215 w 279739"/>
                  <a:gd name="connsiteY65" fmla="*/ 144014 h 363775"/>
                  <a:gd name="connsiteX66" fmla="*/ 229767 w 279739"/>
                  <a:gd name="connsiteY66" fmla="*/ 129168 h 363775"/>
                  <a:gd name="connsiteX67" fmla="*/ 48759 w 279739"/>
                  <a:gd name="connsiteY67" fmla="*/ 109972 h 363775"/>
                  <a:gd name="connsiteX68" fmla="*/ 65840 w 279739"/>
                  <a:gd name="connsiteY68" fmla="*/ 101460 h 363775"/>
                  <a:gd name="connsiteX69" fmla="*/ 74358 w 279739"/>
                  <a:gd name="connsiteY69" fmla="*/ 118544 h 363775"/>
                  <a:gd name="connsiteX70" fmla="*/ 57307 w 279739"/>
                  <a:gd name="connsiteY70" fmla="*/ 127068 h 363775"/>
                  <a:gd name="connsiteX71" fmla="*/ 48655 w 279739"/>
                  <a:gd name="connsiteY71" fmla="*/ 110295 h 363775"/>
                  <a:gd name="connsiteX72" fmla="*/ 48759 w 279739"/>
                  <a:gd name="connsiteY72" fmla="*/ 109972 h 363775"/>
                  <a:gd name="connsiteX73" fmla="*/ 97048 w 279739"/>
                  <a:gd name="connsiteY73" fmla="*/ 124969 h 363775"/>
                  <a:gd name="connsiteX74" fmla="*/ 114099 w 279739"/>
                  <a:gd name="connsiteY74" fmla="*/ 116398 h 363775"/>
                  <a:gd name="connsiteX75" fmla="*/ 122677 w 279739"/>
                  <a:gd name="connsiteY75" fmla="*/ 133452 h 363775"/>
                  <a:gd name="connsiteX76" fmla="*/ 105746 w 279739"/>
                  <a:gd name="connsiteY76" fmla="*/ 142065 h 363775"/>
                  <a:gd name="connsiteX77" fmla="*/ 97048 w 279739"/>
                  <a:gd name="connsiteY77" fmla="*/ 124969 h 363775"/>
                  <a:gd name="connsiteX78" fmla="*/ 146087 w 279739"/>
                  <a:gd name="connsiteY78" fmla="*/ 141015 h 363775"/>
                  <a:gd name="connsiteX79" fmla="*/ 163048 w 279739"/>
                  <a:gd name="connsiteY79" fmla="*/ 132265 h 363775"/>
                  <a:gd name="connsiteX80" fmla="*/ 171806 w 279739"/>
                  <a:gd name="connsiteY80" fmla="*/ 149227 h 363775"/>
                  <a:gd name="connsiteX81" fmla="*/ 154845 w 279739"/>
                  <a:gd name="connsiteY81" fmla="*/ 157978 h 363775"/>
                  <a:gd name="connsiteX82" fmla="*/ 154785 w 279739"/>
                  <a:gd name="connsiteY82" fmla="*/ 157961 h 363775"/>
                  <a:gd name="connsiteX83" fmla="*/ 146012 w 279739"/>
                  <a:gd name="connsiteY83" fmla="*/ 141249 h 363775"/>
                  <a:gd name="connsiteX84" fmla="*/ 146087 w 279739"/>
                  <a:gd name="connsiteY84" fmla="*/ 141015 h 363775"/>
                  <a:gd name="connsiteX85" fmla="*/ 194525 w 279739"/>
                  <a:gd name="connsiteY85" fmla="*/ 156761 h 363775"/>
                  <a:gd name="connsiteX86" fmla="*/ 211771 w 279739"/>
                  <a:gd name="connsiteY86" fmla="*/ 148593 h 363775"/>
                  <a:gd name="connsiteX87" fmla="*/ 220169 w 279739"/>
                  <a:gd name="connsiteY87" fmla="*/ 165159 h 363775"/>
                  <a:gd name="connsiteX88" fmla="*/ 203373 w 279739"/>
                  <a:gd name="connsiteY88" fmla="*/ 174237 h 363775"/>
                  <a:gd name="connsiteX89" fmla="*/ 194300 w 279739"/>
                  <a:gd name="connsiteY89" fmla="*/ 157445 h 363775"/>
                  <a:gd name="connsiteX90" fmla="*/ 194525 w 279739"/>
                  <a:gd name="connsiteY90" fmla="*/ 156761 h 363775"/>
                  <a:gd name="connsiteX91" fmla="*/ 61506 w 279739"/>
                  <a:gd name="connsiteY91" fmla="*/ 153912 h 363775"/>
                  <a:gd name="connsiteX92" fmla="*/ 78557 w 279739"/>
                  <a:gd name="connsiteY92" fmla="*/ 145341 h 363775"/>
                  <a:gd name="connsiteX93" fmla="*/ 87135 w 279739"/>
                  <a:gd name="connsiteY93" fmla="*/ 162395 h 363775"/>
                  <a:gd name="connsiteX94" fmla="*/ 70204 w 279739"/>
                  <a:gd name="connsiteY94" fmla="*/ 171008 h 363775"/>
                  <a:gd name="connsiteX95" fmla="*/ 60667 w 279739"/>
                  <a:gd name="connsiteY95" fmla="*/ 154719 h 363775"/>
                  <a:gd name="connsiteX96" fmla="*/ 60907 w 279739"/>
                  <a:gd name="connsiteY96" fmla="*/ 153912 h 363775"/>
                  <a:gd name="connsiteX97" fmla="*/ 109345 w 279739"/>
                  <a:gd name="connsiteY97" fmla="*/ 169958 h 363775"/>
                  <a:gd name="connsiteX98" fmla="*/ 126051 w 279739"/>
                  <a:gd name="connsiteY98" fmla="*/ 161185 h 363775"/>
                  <a:gd name="connsiteX99" fmla="*/ 126291 w 279739"/>
                  <a:gd name="connsiteY99" fmla="*/ 161260 h 363775"/>
                  <a:gd name="connsiteX100" fmla="*/ 135364 w 279739"/>
                  <a:gd name="connsiteY100" fmla="*/ 178052 h 363775"/>
                  <a:gd name="connsiteX101" fmla="*/ 118583 w 279739"/>
                  <a:gd name="connsiteY101" fmla="*/ 187128 h 363775"/>
                  <a:gd name="connsiteX102" fmla="*/ 117893 w 279739"/>
                  <a:gd name="connsiteY102" fmla="*/ 186904 h 363775"/>
                  <a:gd name="connsiteX103" fmla="*/ 109300 w 279739"/>
                  <a:gd name="connsiteY103" fmla="*/ 170099 h 363775"/>
                  <a:gd name="connsiteX104" fmla="*/ 109345 w 279739"/>
                  <a:gd name="connsiteY104" fmla="*/ 169958 h 363775"/>
                  <a:gd name="connsiteX105" fmla="*/ 157784 w 279739"/>
                  <a:gd name="connsiteY105" fmla="*/ 184955 h 363775"/>
                  <a:gd name="connsiteX106" fmla="*/ 174595 w 279739"/>
                  <a:gd name="connsiteY106" fmla="*/ 176360 h 363775"/>
                  <a:gd name="connsiteX107" fmla="*/ 174730 w 279739"/>
                  <a:gd name="connsiteY107" fmla="*/ 176407 h 363775"/>
                  <a:gd name="connsiteX108" fmla="*/ 183428 w 279739"/>
                  <a:gd name="connsiteY108" fmla="*/ 193401 h 363775"/>
                  <a:gd name="connsiteX109" fmla="*/ 166422 w 279739"/>
                  <a:gd name="connsiteY109" fmla="*/ 202093 h 363775"/>
                  <a:gd name="connsiteX110" fmla="*/ 157739 w 279739"/>
                  <a:gd name="connsiteY110" fmla="*/ 185099 h 363775"/>
                  <a:gd name="connsiteX111" fmla="*/ 157784 w 279739"/>
                  <a:gd name="connsiteY111" fmla="*/ 184955 h 363775"/>
                  <a:gd name="connsiteX112" fmla="*/ 206073 w 279739"/>
                  <a:gd name="connsiteY112" fmla="*/ 201451 h 363775"/>
                  <a:gd name="connsiteX113" fmla="*/ 223169 w 279739"/>
                  <a:gd name="connsiteY113" fmla="*/ 192753 h 363775"/>
                  <a:gd name="connsiteX114" fmla="*/ 231747 w 279739"/>
                  <a:gd name="connsiteY114" fmla="*/ 209807 h 363775"/>
                  <a:gd name="connsiteX115" fmla="*/ 214681 w 279739"/>
                  <a:gd name="connsiteY115" fmla="*/ 218379 h 363775"/>
                  <a:gd name="connsiteX116" fmla="*/ 206073 w 279739"/>
                  <a:gd name="connsiteY116" fmla="*/ 201451 h 363775"/>
                  <a:gd name="connsiteX117" fmla="*/ 24615 w 279739"/>
                  <a:gd name="connsiteY117" fmla="*/ 182705 h 363775"/>
                  <a:gd name="connsiteX118" fmla="*/ 41666 w 279739"/>
                  <a:gd name="connsiteY118" fmla="*/ 174135 h 363775"/>
                  <a:gd name="connsiteX119" fmla="*/ 50244 w 279739"/>
                  <a:gd name="connsiteY119" fmla="*/ 191189 h 363775"/>
                  <a:gd name="connsiteX120" fmla="*/ 33313 w 279739"/>
                  <a:gd name="connsiteY120" fmla="*/ 199801 h 363775"/>
                  <a:gd name="connsiteX121" fmla="*/ 24615 w 279739"/>
                  <a:gd name="connsiteY121" fmla="*/ 182705 h 363775"/>
                  <a:gd name="connsiteX122" fmla="*/ 73054 w 279739"/>
                  <a:gd name="connsiteY122" fmla="*/ 198602 h 363775"/>
                  <a:gd name="connsiteX123" fmla="*/ 90030 w 279739"/>
                  <a:gd name="connsiteY123" fmla="*/ 189863 h 363775"/>
                  <a:gd name="connsiteX124" fmla="*/ 90150 w 279739"/>
                  <a:gd name="connsiteY124" fmla="*/ 189904 h 363775"/>
                  <a:gd name="connsiteX125" fmla="*/ 99223 w 279739"/>
                  <a:gd name="connsiteY125" fmla="*/ 206695 h 363775"/>
                  <a:gd name="connsiteX126" fmla="*/ 82441 w 279739"/>
                  <a:gd name="connsiteY126" fmla="*/ 215771 h 363775"/>
                  <a:gd name="connsiteX127" fmla="*/ 81752 w 279739"/>
                  <a:gd name="connsiteY127" fmla="*/ 215547 h 363775"/>
                  <a:gd name="connsiteX128" fmla="*/ 72979 w 279739"/>
                  <a:gd name="connsiteY128" fmla="*/ 198835 h 363775"/>
                  <a:gd name="connsiteX129" fmla="*/ 73054 w 279739"/>
                  <a:gd name="connsiteY129" fmla="*/ 198602 h 363775"/>
                  <a:gd name="connsiteX130" fmla="*/ 121492 w 279739"/>
                  <a:gd name="connsiteY130" fmla="*/ 213598 h 363775"/>
                  <a:gd name="connsiteX131" fmla="*/ 138543 w 279739"/>
                  <a:gd name="connsiteY131" fmla="*/ 205027 h 363775"/>
                  <a:gd name="connsiteX132" fmla="*/ 147121 w 279739"/>
                  <a:gd name="connsiteY132" fmla="*/ 222081 h 363775"/>
                  <a:gd name="connsiteX133" fmla="*/ 130190 w 279739"/>
                  <a:gd name="connsiteY133" fmla="*/ 230694 h 363775"/>
                  <a:gd name="connsiteX134" fmla="*/ 121492 w 279739"/>
                  <a:gd name="connsiteY134" fmla="*/ 214948 h 363775"/>
                  <a:gd name="connsiteX135" fmla="*/ 169931 w 279739"/>
                  <a:gd name="connsiteY135" fmla="*/ 229944 h 363775"/>
                  <a:gd name="connsiteX136" fmla="*/ 186922 w 279739"/>
                  <a:gd name="connsiteY136" fmla="*/ 221252 h 363775"/>
                  <a:gd name="connsiteX137" fmla="*/ 195620 w 279739"/>
                  <a:gd name="connsiteY137" fmla="*/ 238246 h 363775"/>
                  <a:gd name="connsiteX138" fmla="*/ 178629 w 279739"/>
                  <a:gd name="connsiteY138" fmla="*/ 246938 h 363775"/>
                  <a:gd name="connsiteX139" fmla="*/ 178479 w 279739"/>
                  <a:gd name="connsiteY139" fmla="*/ 246890 h 363775"/>
                  <a:gd name="connsiteX140" fmla="*/ 169886 w 279739"/>
                  <a:gd name="connsiteY140" fmla="*/ 230085 h 363775"/>
                  <a:gd name="connsiteX141" fmla="*/ 169931 w 279739"/>
                  <a:gd name="connsiteY141" fmla="*/ 229944 h 363775"/>
                  <a:gd name="connsiteX142" fmla="*/ 37212 w 279739"/>
                  <a:gd name="connsiteY142" fmla="*/ 225895 h 363775"/>
                  <a:gd name="connsiteX143" fmla="*/ 54308 w 279739"/>
                  <a:gd name="connsiteY143" fmla="*/ 217197 h 363775"/>
                  <a:gd name="connsiteX144" fmla="*/ 62871 w 279739"/>
                  <a:gd name="connsiteY144" fmla="*/ 234257 h 363775"/>
                  <a:gd name="connsiteX145" fmla="*/ 62856 w 279739"/>
                  <a:gd name="connsiteY145" fmla="*/ 234293 h 363775"/>
                  <a:gd name="connsiteX146" fmla="*/ 46045 w 279739"/>
                  <a:gd name="connsiteY146" fmla="*/ 242888 h 363775"/>
                  <a:gd name="connsiteX147" fmla="*/ 45910 w 279739"/>
                  <a:gd name="connsiteY147" fmla="*/ 242841 h 363775"/>
                  <a:gd name="connsiteX148" fmla="*/ 37212 w 279739"/>
                  <a:gd name="connsiteY148" fmla="*/ 226195 h 363775"/>
                  <a:gd name="connsiteX149" fmla="*/ 86101 w 279739"/>
                  <a:gd name="connsiteY149" fmla="*/ 242091 h 363775"/>
                  <a:gd name="connsiteX150" fmla="*/ 103062 w 279739"/>
                  <a:gd name="connsiteY150" fmla="*/ 233341 h 363775"/>
                  <a:gd name="connsiteX151" fmla="*/ 111820 w 279739"/>
                  <a:gd name="connsiteY151" fmla="*/ 250303 h 363775"/>
                  <a:gd name="connsiteX152" fmla="*/ 94859 w 279739"/>
                  <a:gd name="connsiteY152" fmla="*/ 259054 h 363775"/>
                  <a:gd name="connsiteX153" fmla="*/ 94799 w 279739"/>
                  <a:gd name="connsiteY153" fmla="*/ 259037 h 363775"/>
                  <a:gd name="connsiteX154" fmla="*/ 86026 w 279739"/>
                  <a:gd name="connsiteY154" fmla="*/ 242325 h 363775"/>
                  <a:gd name="connsiteX155" fmla="*/ 86101 w 279739"/>
                  <a:gd name="connsiteY155" fmla="*/ 242091 h 363775"/>
                  <a:gd name="connsiteX156" fmla="*/ 134539 w 279739"/>
                  <a:gd name="connsiteY156" fmla="*/ 257088 h 363775"/>
                  <a:gd name="connsiteX157" fmla="*/ 151620 w 279739"/>
                  <a:gd name="connsiteY157" fmla="*/ 248576 h 363775"/>
                  <a:gd name="connsiteX158" fmla="*/ 160138 w 279739"/>
                  <a:gd name="connsiteY158" fmla="*/ 265660 h 363775"/>
                  <a:gd name="connsiteX159" fmla="*/ 143087 w 279739"/>
                  <a:gd name="connsiteY159" fmla="*/ 274184 h 363775"/>
                  <a:gd name="connsiteX160" fmla="*/ 134089 w 279739"/>
                  <a:gd name="connsiteY160" fmla="*/ 257838 h 363775"/>
                  <a:gd name="connsiteX161" fmla="*/ 182978 w 279739"/>
                  <a:gd name="connsiteY161" fmla="*/ 272984 h 363775"/>
                  <a:gd name="connsiteX162" fmla="*/ 199924 w 279739"/>
                  <a:gd name="connsiteY162" fmla="*/ 264286 h 363775"/>
                  <a:gd name="connsiteX163" fmla="*/ 208622 w 279739"/>
                  <a:gd name="connsiteY163" fmla="*/ 281382 h 363775"/>
                  <a:gd name="connsiteX164" fmla="*/ 191556 w 279739"/>
                  <a:gd name="connsiteY164" fmla="*/ 289942 h 363775"/>
                  <a:gd name="connsiteX165" fmla="*/ 191526 w 279739"/>
                  <a:gd name="connsiteY165" fmla="*/ 289930 h 363775"/>
                  <a:gd name="connsiteX166" fmla="*/ 182528 w 279739"/>
                  <a:gd name="connsiteY166" fmla="*/ 273734 h 363775"/>
                  <a:gd name="connsiteX167" fmla="*/ 621 w 279739"/>
                  <a:gd name="connsiteY167" fmla="*/ 256038 h 363775"/>
                  <a:gd name="connsiteX168" fmla="*/ 17672 w 279739"/>
                  <a:gd name="connsiteY168" fmla="*/ 247466 h 363775"/>
                  <a:gd name="connsiteX169" fmla="*/ 26250 w 279739"/>
                  <a:gd name="connsiteY169" fmla="*/ 264522 h 363775"/>
                  <a:gd name="connsiteX170" fmla="*/ 9319 w 279739"/>
                  <a:gd name="connsiteY170" fmla="*/ 273134 h 363775"/>
                  <a:gd name="connsiteX171" fmla="*/ 576 w 279739"/>
                  <a:gd name="connsiteY171" fmla="*/ 256165 h 363775"/>
                  <a:gd name="connsiteX172" fmla="*/ 621 w 279739"/>
                  <a:gd name="connsiteY172" fmla="*/ 256038 h 363775"/>
                  <a:gd name="connsiteX173" fmla="*/ 49059 w 279739"/>
                  <a:gd name="connsiteY173" fmla="*/ 271934 h 363775"/>
                  <a:gd name="connsiteX174" fmla="*/ 66155 w 279739"/>
                  <a:gd name="connsiteY174" fmla="*/ 263236 h 363775"/>
                  <a:gd name="connsiteX175" fmla="*/ 75018 w 279739"/>
                  <a:gd name="connsiteY175" fmla="*/ 280383 h 363775"/>
                  <a:gd name="connsiteX176" fmla="*/ 57862 w 279739"/>
                  <a:gd name="connsiteY176" fmla="*/ 289240 h 363775"/>
                  <a:gd name="connsiteX177" fmla="*/ 49014 w 279739"/>
                  <a:gd name="connsiteY177" fmla="*/ 272093 h 363775"/>
                  <a:gd name="connsiteX178" fmla="*/ 49059 w 279739"/>
                  <a:gd name="connsiteY178" fmla="*/ 271934 h 363775"/>
                  <a:gd name="connsiteX179" fmla="*/ 97498 w 279739"/>
                  <a:gd name="connsiteY179" fmla="*/ 286931 h 363775"/>
                  <a:gd name="connsiteX180" fmla="*/ 114579 w 279739"/>
                  <a:gd name="connsiteY180" fmla="*/ 278419 h 363775"/>
                  <a:gd name="connsiteX181" fmla="*/ 123097 w 279739"/>
                  <a:gd name="connsiteY181" fmla="*/ 295503 h 363775"/>
                  <a:gd name="connsiteX182" fmla="*/ 106046 w 279739"/>
                  <a:gd name="connsiteY182" fmla="*/ 304027 h 363775"/>
                  <a:gd name="connsiteX183" fmla="*/ 97498 w 279739"/>
                  <a:gd name="connsiteY183" fmla="*/ 287681 h 363775"/>
                  <a:gd name="connsiteX184" fmla="*/ 146087 w 279739"/>
                  <a:gd name="connsiteY184" fmla="*/ 303577 h 363775"/>
                  <a:gd name="connsiteX185" fmla="*/ 163153 w 279739"/>
                  <a:gd name="connsiteY185" fmla="*/ 295017 h 363775"/>
                  <a:gd name="connsiteX186" fmla="*/ 163183 w 279739"/>
                  <a:gd name="connsiteY186" fmla="*/ 295029 h 363775"/>
                  <a:gd name="connsiteX187" fmla="*/ 171956 w 279739"/>
                  <a:gd name="connsiteY187" fmla="*/ 311741 h 363775"/>
                  <a:gd name="connsiteX188" fmla="*/ 171881 w 279739"/>
                  <a:gd name="connsiteY188" fmla="*/ 311975 h 363775"/>
                  <a:gd name="connsiteX189" fmla="*/ 154785 w 279739"/>
                  <a:gd name="connsiteY189" fmla="*/ 320673 h 363775"/>
                  <a:gd name="connsiteX190" fmla="*/ 146087 w 279739"/>
                  <a:gd name="connsiteY190" fmla="*/ 303577 h 363775"/>
                  <a:gd name="connsiteX191" fmla="*/ 13818 w 279739"/>
                  <a:gd name="connsiteY191" fmla="*/ 298478 h 363775"/>
                  <a:gd name="connsiteX192" fmla="*/ 30779 w 279739"/>
                  <a:gd name="connsiteY192" fmla="*/ 289728 h 363775"/>
                  <a:gd name="connsiteX193" fmla="*/ 39537 w 279739"/>
                  <a:gd name="connsiteY193" fmla="*/ 306690 h 363775"/>
                  <a:gd name="connsiteX194" fmla="*/ 22576 w 279739"/>
                  <a:gd name="connsiteY194" fmla="*/ 315441 h 363775"/>
                  <a:gd name="connsiteX195" fmla="*/ 22516 w 279739"/>
                  <a:gd name="connsiteY195" fmla="*/ 315424 h 363775"/>
                  <a:gd name="connsiteX196" fmla="*/ 13518 w 279739"/>
                  <a:gd name="connsiteY196" fmla="*/ 298478 h 363775"/>
                  <a:gd name="connsiteX197" fmla="*/ 62256 w 279739"/>
                  <a:gd name="connsiteY197" fmla="*/ 314224 h 363775"/>
                  <a:gd name="connsiteX198" fmla="*/ 79322 w 279739"/>
                  <a:gd name="connsiteY198" fmla="*/ 305664 h 363775"/>
                  <a:gd name="connsiteX199" fmla="*/ 79352 w 279739"/>
                  <a:gd name="connsiteY199" fmla="*/ 305676 h 363775"/>
                  <a:gd name="connsiteX200" fmla="*/ 87525 w 279739"/>
                  <a:gd name="connsiteY200" fmla="*/ 322927 h 363775"/>
                  <a:gd name="connsiteX201" fmla="*/ 70954 w 279739"/>
                  <a:gd name="connsiteY201" fmla="*/ 331320 h 363775"/>
                  <a:gd name="connsiteX202" fmla="*/ 61941 w 279739"/>
                  <a:gd name="connsiteY202" fmla="*/ 314251 h 363775"/>
                  <a:gd name="connsiteX203" fmla="*/ 61956 w 279739"/>
                  <a:gd name="connsiteY203" fmla="*/ 314224 h 363775"/>
                  <a:gd name="connsiteX204" fmla="*/ 110695 w 279739"/>
                  <a:gd name="connsiteY204" fmla="*/ 330121 h 363775"/>
                  <a:gd name="connsiteX205" fmla="*/ 127746 w 279739"/>
                  <a:gd name="connsiteY205" fmla="*/ 321550 h 363775"/>
                  <a:gd name="connsiteX206" fmla="*/ 136324 w 279739"/>
                  <a:gd name="connsiteY206" fmla="*/ 338604 h 363775"/>
                  <a:gd name="connsiteX207" fmla="*/ 119393 w 279739"/>
                  <a:gd name="connsiteY207" fmla="*/ 347217 h 363775"/>
                  <a:gd name="connsiteX208" fmla="*/ 110380 w 279739"/>
                  <a:gd name="connsiteY208" fmla="*/ 330148 h 363775"/>
                  <a:gd name="connsiteX209" fmla="*/ 110395 w 279739"/>
                  <a:gd name="connsiteY209" fmla="*/ 330121 h 363775"/>
                  <a:gd name="connsiteX210" fmla="*/ 159133 w 279739"/>
                  <a:gd name="connsiteY210" fmla="*/ 346017 h 363775"/>
                  <a:gd name="connsiteX211" fmla="*/ 175840 w 279739"/>
                  <a:gd name="connsiteY211" fmla="*/ 337244 h 363775"/>
                  <a:gd name="connsiteX212" fmla="*/ 176080 w 279739"/>
                  <a:gd name="connsiteY212" fmla="*/ 337319 h 363775"/>
                  <a:gd name="connsiteX213" fmla="*/ 185152 w 279739"/>
                  <a:gd name="connsiteY213" fmla="*/ 354115 h 363775"/>
                  <a:gd name="connsiteX214" fmla="*/ 168371 w 279739"/>
                  <a:gd name="connsiteY214" fmla="*/ 363188 h 363775"/>
                  <a:gd name="connsiteX215" fmla="*/ 167682 w 279739"/>
                  <a:gd name="connsiteY215" fmla="*/ 362963 h 363775"/>
                  <a:gd name="connsiteX216" fmla="*/ 158729 w 279739"/>
                  <a:gd name="connsiteY216" fmla="*/ 346345 h 363775"/>
                  <a:gd name="connsiteX217" fmla="*/ 158834 w 279739"/>
                  <a:gd name="connsiteY217" fmla="*/ 346017 h 363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</a:cxnLst>
                <a:rect l="l" t="t" r="r" b="b"/>
                <a:pathLst>
                  <a:path w="279739" h="363775">
                    <a:moveTo>
                      <a:pt x="108146" y="9346"/>
                    </a:moveTo>
                    <a:cubicBezTo>
                      <a:pt x="110470" y="2223"/>
                      <a:pt x="118118" y="-1671"/>
                      <a:pt x="125242" y="648"/>
                    </a:cubicBezTo>
                    <a:cubicBezTo>
                      <a:pt x="132365" y="2966"/>
                      <a:pt x="136264" y="10621"/>
                      <a:pt x="133940" y="17744"/>
                    </a:cubicBezTo>
                    <a:cubicBezTo>
                      <a:pt x="131615" y="24867"/>
                      <a:pt x="123967" y="28760"/>
                      <a:pt x="116844" y="26442"/>
                    </a:cubicBezTo>
                    <a:cubicBezTo>
                      <a:pt x="109720" y="24123"/>
                      <a:pt x="105821" y="16469"/>
                      <a:pt x="108146" y="9346"/>
                    </a:cubicBezTo>
                    <a:close/>
                    <a:moveTo>
                      <a:pt x="156584" y="25242"/>
                    </a:moveTo>
                    <a:cubicBezTo>
                      <a:pt x="158998" y="18207"/>
                      <a:pt x="166572" y="14361"/>
                      <a:pt x="173680" y="16544"/>
                    </a:cubicBezTo>
                    <a:cubicBezTo>
                      <a:pt x="180758" y="18891"/>
                      <a:pt x="184583" y="26530"/>
                      <a:pt x="182243" y="33604"/>
                    </a:cubicBezTo>
                    <a:cubicBezTo>
                      <a:pt x="182243" y="33616"/>
                      <a:pt x="182228" y="33628"/>
                      <a:pt x="182228" y="33640"/>
                    </a:cubicBezTo>
                    <a:cubicBezTo>
                      <a:pt x="179724" y="40660"/>
                      <a:pt x="172000" y="44318"/>
                      <a:pt x="164982" y="41809"/>
                    </a:cubicBezTo>
                    <a:cubicBezTo>
                      <a:pt x="158219" y="39396"/>
                      <a:pt x="154530" y="32118"/>
                      <a:pt x="156584" y="25242"/>
                    </a:cubicBezTo>
                    <a:close/>
                    <a:moveTo>
                      <a:pt x="205023" y="41138"/>
                    </a:moveTo>
                    <a:cubicBezTo>
                      <a:pt x="207287" y="34038"/>
                      <a:pt x="214890" y="30119"/>
                      <a:pt x="221984" y="32388"/>
                    </a:cubicBezTo>
                    <a:cubicBezTo>
                      <a:pt x="229092" y="34655"/>
                      <a:pt x="233006" y="42250"/>
                      <a:pt x="230742" y="49350"/>
                    </a:cubicBezTo>
                    <a:cubicBezTo>
                      <a:pt x="228462" y="56451"/>
                      <a:pt x="220874" y="60370"/>
                      <a:pt x="213781" y="58101"/>
                    </a:cubicBezTo>
                    <a:cubicBezTo>
                      <a:pt x="213751" y="58096"/>
                      <a:pt x="213736" y="58090"/>
                      <a:pt x="213721" y="58084"/>
                    </a:cubicBezTo>
                    <a:cubicBezTo>
                      <a:pt x="206687" y="55892"/>
                      <a:pt x="202758" y="48410"/>
                      <a:pt x="204948" y="41372"/>
                    </a:cubicBezTo>
                    <a:cubicBezTo>
                      <a:pt x="204978" y="41294"/>
                      <a:pt x="204993" y="41216"/>
                      <a:pt x="205023" y="41138"/>
                    </a:cubicBezTo>
                    <a:close/>
                    <a:moveTo>
                      <a:pt x="253461" y="56135"/>
                    </a:moveTo>
                    <a:cubicBezTo>
                      <a:pt x="255966" y="49115"/>
                      <a:pt x="263689" y="45457"/>
                      <a:pt x="270707" y="47966"/>
                    </a:cubicBezTo>
                    <a:cubicBezTo>
                      <a:pt x="277471" y="50379"/>
                      <a:pt x="281160" y="57657"/>
                      <a:pt x="279105" y="64533"/>
                    </a:cubicBezTo>
                    <a:cubicBezTo>
                      <a:pt x="276751" y="71623"/>
                      <a:pt x="269133" y="75501"/>
                      <a:pt x="262009" y="73231"/>
                    </a:cubicBezTo>
                    <a:cubicBezTo>
                      <a:pt x="255306" y="70884"/>
                      <a:pt x="251557" y="63735"/>
                      <a:pt x="253461" y="56885"/>
                    </a:cubicBezTo>
                    <a:close/>
                    <a:moveTo>
                      <a:pt x="73504" y="35140"/>
                    </a:moveTo>
                    <a:cubicBezTo>
                      <a:pt x="75873" y="28072"/>
                      <a:pt x="83521" y="24260"/>
                      <a:pt x="90585" y="26628"/>
                    </a:cubicBezTo>
                    <a:cubicBezTo>
                      <a:pt x="97663" y="28994"/>
                      <a:pt x="101472" y="36644"/>
                      <a:pt x="99103" y="43712"/>
                    </a:cubicBezTo>
                    <a:cubicBezTo>
                      <a:pt x="96733" y="50766"/>
                      <a:pt x="89115" y="54578"/>
                      <a:pt x="82052" y="52236"/>
                    </a:cubicBezTo>
                    <a:cubicBezTo>
                      <a:pt x="75093" y="50133"/>
                      <a:pt x="70999" y="42945"/>
                      <a:pt x="72754" y="35890"/>
                    </a:cubicBezTo>
                    <a:close/>
                    <a:moveTo>
                      <a:pt x="121942" y="51036"/>
                    </a:moveTo>
                    <a:cubicBezTo>
                      <a:pt x="124237" y="43943"/>
                      <a:pt x="131840" y="40051"/>
                      <a:pt x="138933" y="42344"/>
                    </a:cubicBezTo>
                    <a:cubicBezTo>
                      <a:pt x="146027" y="44637"/>
                      <a:pt x="149926" y="52245"/>
                      <a:pt x="147631" y="59338"/>
                    </a:cubicBezTo>
                    <a:cubicBezTo>
                      <a:pt x="145337" y="66430"/>
                      <a:pt x="137733" y="70322"/>
                      <a:pt x="130640" y="68030"/>
                    </a:cubicBezTo>
                    <a:cubicBezTo>
                      <a:pt x="130580" y="68014"/>
                      <a:pt x="130535" y="67999"/>
                      <a:pt x="130490" y="67982"/>
                    </a:cubicBezTo>
                    <a:cubicBezTo>
                      <a:pt x="123502" y="66012"/>
                      <a:pt x="119363" y="58815"/>
                      <a:pt x="121192" y="51786"/>
                    </a:cubicBezTo>
                    <a:close/>
                    <a:moveTo>
                      <a:pt x="170231" y="66033"/>
                    </a:moveTo>
                    <a:cubicBezTo>
                      <a:pt x="172571" y="58956"/>
                      <a:pt x="180204" y="55118"/>
                      <a:pt x="187282" y="57462"/>
                    </a:cubicBezTo>
                    <a:cubicBezTo>
                      <a:pt x="194360" y="59805"/>
                      <a:pt x="198199" y="67439"/>
                      <a:pt x="195860" y="74516"/>
                    </a:cubicBezTo>
                    <a:cubicBezTo>
                      <a:pt x="193536" y="81543"/>
                      <a:pt x="185977" y="85385"/>
                      <a:pt x="178929" y="83129"/>
                    </a:cubicBezTo>
                    <a:cubicBezTo>
                      <a:pt x="172211" y="81164"/>
                      <a:pt x="168116" y="74395"/>
                      <a:pt x="169481" y="67532"/>
                    </a:cubicBezTo>
                    <a:close/>
                    <a:moveTo>
                      <a:pt x="218670" y="81929"/>
                    </a:moveTo>
                    <a:cubicBezTo>
                      <a:pt x="221084" y="74894"/>
                      <a:pt x="228657" y="71047"/>
                      <a:pt x="235766" y="73231"/>
                    </a:cubicBezTo>
                    <a:cubicBezTo>
                      <a:pt x="242844" y="75573"/>
                      <a:pt x="246683" y="83210"/>
                      <a:pt x="244344" y="90285"/>
                    </a:cubicBezTo>
                    <a:cubicBezTo>
                      <a:pt x="241989" y="97362"/>
                      <a:pt x="234356" y="101199"/>
                      <a:pt x="227278" y="98857"/>
                    </a:cubicBezTo>
                    <a:cubicBezTo>
                      <a:pt x="220259" y="96531"/>
                      <a:pt x="216405" y="88979"/>
                      <a:pt x="218670" y="81929"/>
                    </a:cubicBezTo>
                    <a:close/>
                    <a:moveTo>
                      <a:pt x="85351" y="80129"/>
                    </a:moveTo>
                    <a:cubicBezTo>
                      <a:pt x="87855" y="73109"/>
                      <a:pt x="95579" y="69452"/>
                      <a:pt x="102597" y="71961"/>
                    </a:cubicBezTo>
                    <a:cubicBezTo>
                      <a:pt x="109360" y="74374"/>
                      <a:pt x="113049" y="81651"/>
                      <a:pt x="110995" y="88527"/>
                    </a:cubicBezTo>
                    <a:cubicBezTo>
                      <a:pt x="108640" y="95618"/>
                      <a:pt x="101022" y="99496"/>
                      <a:pt x="93899" y="97225"/>
                    </a:cubicBezTo>
                    <a:cubicBezTo>
                      <a:pt x="87240" y="95199"/>
                      <a:pt x="83221" y="88448"/>
                      <a:pt x="84601" y="81629"/>
                    </a:cubicBezTo>
                    <a:close/>
                    <a:moveTo>
                      <a:pt x="133789" y="96025"/>
                    </a:moveTo>
                    <a:cubicBezTo>
                      <a:pt x="135979" y="88988"/>
                      <a:pt x="143462" y="85060"/>
                      <a:pt x="150496" y="87253"/>
                    </a:cubicBezTo>
                    <a:cubicBezTo>
                      <a:pt x="150586" y="87277"/>
                      <a:pt x="150660" y="87302"/>
                      <a:pt x="150735" y="87328"/>
                    </a:cubicBezTo>
                    <a:cubicBezTo>
                      <a:pt x="157829" y="89684"/>
                      <a:pt x="161698" y="97305"/>
                      <a:pt x="159433" y="104423"/>
                    </a:cubicBezTo>
                    <a:cubicBezTo>
                      <a:pt x="157079" y="111499"/>
                      <a:pt x="149446" y="115330"/>
                      <a:pt x="142367" y="112983"/>
                    </a:cubicBezTo>
                    <a:cubicBezTo>
                      <a:pt x="142367" y="112979"/>
                      <a:pt x="142353" y="112976"/>
                      <a:pt x="142337" y="112971"/>
                    </a:cubicBezTo>
                    <a:cubicBezTo>
                      <a:pt x="135709" y="111010"/>
                      <a:pt x="131675" y="104305"/>
                      <a:pt x="133040" y="97525"/>
                    </a:cubicBezTo>
                    <a:close/>
                    <a:moveTo>
                      <a:pt x="182078" y="111022"/>
                    </a:moveTo>
                    <a:cubicBezTo>
                      <a:pt x="184433" y="103947"/>
                      <a:pt x="192066" y="100115"/>
                      <a:pt x="199144" y="102462"/>
                    </a:cubicBezTo>
                    <a:cubicBezTo>
                      <a:pt x="199144" y="102466"/>
                      <a:pt x="199159" y="102470"/>
                      <a:pt x="199174" y="102474"/>
                    </a:cubicBezTo>
                    <a:cubicBezTo>
                      <a:pt x="206192" y="104981"/>
                      <a:pt x="209852" y="112705"/>
                      <a:pt x="207347" y="119724"/>
                    </a:cubicBezTo>
                    <a:cubicBezTo>
                      <a:pt x="204933" y="126482"/>
                      <a:pt x="197645" y="130168"/>
                      <a:pt x="190776" y="128118"/>
                    </a:cubicBezTo>
                    <a:cubicBezTo>
                      <a:pt x="184433" y="126131"/>
                      <a:pt x="180444" y="119861"/>
                      <a:pt x="181328" y="113271"/>
                    </a:cubicBezTo>
                    <a:close/>
                    <a:moveTo>
                      <a:pt x="230517" y="126918"/>
                    </a:moveTo>
                    <a:cubicBezTo>
                      <a:pt x="232856" y="119841"/>
                      <a:pt x="240489" y="116004"/>
                      <a:pt x="247568" y="118346"/>
                    </a:cubicBezTo>
                    <a:cubicBezTo>
                      <a:pt x="254646" y="120690"/>
                      <a:pt x="258485" y="128325"/>
                      <a:pt x="256146" y="135402"/>
                    </a:cubicBezTo>
                    <a:cubicBezTo>
                      <a:pt x="253821" y="142429"/>
                      <a:pt x="246263" y="146271"/>
                      <a:pt x="239215" y="144014"/>
                    </a:cubicBezTo>
                    <a:cubicBezTo>
                      <a:pt x="232871" y="142027"/>
                      <a:pt x="228882" y="135757"/>
                      <a:pt x="229767" y="129168"/>
                    </a:cubicBezTo>
                    <a:close/>
                    <a:moveTo>
                      <a:pt x="48759" y="109972"/>
                    </a:moveTo>
                    <a:cubicBezTo>
                      <a:pt x="51129" y="102904"/>
                      <a:pt x="58777" y="99092"/>
                      <a:pt x="65840" y="101460"/>
                    </a:cubicBezTo>
                    <a:cubicBezTo>
                      <a:pt x="72919" y="103827"/>
                      <a:pt x="76728" y="111476"/>
                      <a:pt x="74358" y="118544"/>
                    </a:cubicBezTo>
                    <a:cubicBezTo>
                      <a:pt x="71989" y="125599"/>
                      <a:pt x="64371" y="129411"/>
                      <a:pt x="57307" y="127068"/>
                    </a:cubicBezTo>
                    <a:cubicBezTo>
                      <a:pt x="50289" y="124826"/>
                      <a:pt x="46405" y="117316"/>
                      <a:pt x="48655" y="110295"/>
                    </a:cubicBezTo>
                    <a:cubicBezTo>
                      <a:pt x="48685" y="110187"/>
                      <a:pt x="48729" y="110079"/>
                      <a:pt x="48759" y="109972"/>
                    </a:cubicBezTo>
                    <a:close/>
                    <a:moveTo>
                      <a:pt x="97048" y="124969"/>
                    </a:moveTo>
                    <a:cubicBezTo>
                      <a:pt x="99388" y="117892"/>
                      <a:pt x="107021" y="114054"/>
                      <a:pt x="114099" y="116398"/>
                    </a:cubicBezTo>
                    <a:cubicBezTo>
                      <a:pt x="121178" y="118741"/>
                      <a:pt x="125017" y="126375"/>
                      <a:pt x="122677" y="133452"/>
                    </a:cubicBezTo>
                    <a:cubicBezTo>
                      <a:pt x="120353" y="140480"/>
                      <a:pt x="112794" y="144322"/>
                      <a:pt x="105746" y="142065"/>
                    </a:cubicBezTo>
                    <a:cubicBezTo>
                      <a:pt x="98713" y="139643"/>
                      <a:pt x="94859" y="132080"/>
                      <a:pt x="97048" y="124969"/>
                    </a:cubicBezTo>
                    <a:close/>
                    <a:moveTo>
                      <a:pt x="146087" y="141015"/>
                    </a:moveTo>
                    <a:cubicBezTo>
                      <a:pt x="148351" y="133914"/>
                      <a:pt x="155954" y="129995"/>
                      <a:pt x="163048" y="132265"/>
                    </a:cubicBezTo>
                    <a:cubicBezTo>
                      <a:pt x="170156" y="134532"/>
                      <a:pt x="174070" y="142126"/>
                      <a:pt x="171806" y="149227"/>
                    </a:cubicBezTo>
                    <a:cubicBezTo>
                      <a:pt x="169526" y="156328"/>
                      <a:pt x="161938" y="160246"/>
                      <a:pt x="154845" y="157978"/>
                    </a:cubicBezTo>
                    <a:cubicBezTo>
                      <a:pt x="154815" y="157973"/>
                      <a:pt x="154799" y="157967"/>
                      <a:pt x="154785" y="157961"/>
                    </a:cubicBezTo>
                    <a:cubicBezTo>
                      <a:pt x="147751" y="155769"/>
                      <a:pt x="143822" y="148287"/>
                      <a:pt x="146012" y="141249"/>
                    </a:cubicBezTo>
                    <a:cubicBezTo>
                      <a:pt x="146042" y="141171"/>
                      <a:pt x="146057" y="141093"/>
                      <a:pt x="146087" y="141015"/>
                    </a:cubicBezTo>
                    <a:close/>
                    <a:moveTo>
                      <a:pt x="194525" y="156761"/>
                    </a:moveTo>
                    <a:cubicBezTo>
                      <a:pt x="197030" y="149741"/>
                      <a:pt x="204753" y="146084"/>
                      <a:pt x="211771" y="148593"/>
                    </a:cubicBezTo>
                    <a:cubicBezTo>
                      <a:pt x="218535" y="151006"/>
                      <a:pt x="222224" y="158283"/>
                      <a:pt x="220169" y="165159"/>
                    </a:cubicBezTo>
                    <a:cubicBezTo>
                      <a:pt x="218040" y="172302"/>
                      <a:pt x="210526" y="176366"/>
                      <a:pt x="203373" y="174237"/>
                    </a:cubicBezTo>
                    <a:cubicBezTo>
                      <a:pt x="196235" y="172106"/>
                      <a:pt x="192171" y="164588"/>
                      <a:pt x="194300" y="157445"/>
                    </a:cubicBezTo>
                    <a:cubicBezTo>
                      <a:pt x="194375" y="157216"/>
                      <a:pt x="194450" y="156988"/>
                      <a:pt x="194525" y="156761"/>
                    </a:cubicBezTo>
                    <a:close/>
                    <a:moveTo>
                      <a:pt x="61506" y="153912"/>
                    </a:moveTo>
                    <a:cubicBezTo>
                      <a:pt x="63846" y="146835"/>
                      <a:pt x="71479" y="142998"/>
                      <a:pt x="78557" y="145341"/>
                    </a:cubicBezTo>
                    <a:cubicBezTo>
                      <a:pt x="85636" y="147684"/>
                      <a:pt x="89475" y="155319"/>
                      <a:pt x="87135" y="162395"/>
                    </a:cubicBezTo>
                    <a:cubicBezTo>
                      <a:pt x="84811" y="169423"/>
                      <a:pt x="77253" y="173265"/>
                      <a:pt x="70204" y="171008"/>
                    </a:cubicBezTo>
                    <a:cubicBezTo>
                      <a:pt x="63066" y="169142"/>
                      <a:pt x="58807" y="161850"/>
                      <a:pt x="60667" y="154719"/>
                    </a:cubicBezTo>
                    <a:cubicBezTo>
                      <a:pt x="60742" y="154447"/>
                      <a:pt x="60817" y="154179"/>
                      <a:pt x="60907" y="153912"/>
                    </a:cubicBezTo>
                    <a:close/>
                    <a:moveTo>
                      <a:pt x="109345" y="169958"/>
                    </a:moveTo>
                    <a:cubicBezTo>
                      <a:pt x="111535" y="162920"/>
                      <a:pt x="119018" y="158993"/>
                      <a:pt x="126051" y="161185"/>
                    </a:cubicBezTo>
                    <a:cubicBezTo>
                      <a:pt x="126141" y="161209"/>
                      <a:pt x="126216" y="161235"/>
                      <a:pt x="126291" y="161260"/>
                    </a:cubicBezTo>
                    <a:cubicBezTo>
                      <a:pt x="133430" y="163390"/>
                      <a:pt x="137494" y="170907"/>
                      <a:pt x="135364" y="178052"/>
                    </a:cubicBezTo>
                    <a:cubicBezTo>
                      <a:pt x="133235" y="185195"/>
                      <a:pt x="125721" y="189259"/>
                      <a:pt x="118583" y="187128"/>
                    </a:cubicBezTo>
                    <a:cubicBezTo>
                      <a:pt x="118343" y="187060"/>
                      <a:pt x="118118" y="186985"/>
                      <a:pt x="117893" y="186904"/>
                    </a:cubicBezTo>
                    <a:cubicBezTo>
                      <a:pt x="110875" y="184637"/>
                      <a:pt x="107036" y="177113"/>
                      <a:pt x="109300" y="170099"/>
                    </a:cubicBezTo>
                    <a:cubicBezTo>
                      <a:pt x="109315" y="170053"/>
                      <a:pt x="109330" y="170005"/>
                      <a:pt x="109345" y="169958"/>
                    </a:cubicBezTo>
                    <a:close/>
                    <a:moveTo>
                      <a:pt x="157784" y="184955"/>
                    </a:moveTo>
                    <a:cubicBezTo>
                      <a:pt x="160048" y="177941"/>
                      <a:pt x="167577" y="174093"/>
                      <a:pt x="174595" y="176360"/>
                    </a:cubicBezTo>
                    <a:cubicBezTo>
                      <a:pt x="174640" y="176375"/>
                      <a:pt x="174685" y="176390"/>
                      <a:pt x="174730" y="176407"/>
                    </a:cubicBezTo>
                    <a:cubicBezTo>
                      <a:pt x="181823" y="178700"/>
                      <a:pt x="185707" y="186307"/>
                      <a:pt x="183428" y="193401"/>
                    </a:cubicBezTo>
                    <a:cubicBezTo>
                      <a:pt x="181133" y="200493"/>
                      <a:pt x="173515" y="204384"/>
                      <a:pt x="166422" y="202093"/>
                    </a:cubicBezTo>
                    <a:cubicBezTo>
                      <a:pt x="159328" y="199800"/>
                      <a:pt x="155444" y="192192"/>
                      <a:pt x="157739" y="185099"/>
                    </a:cubicBezTo>
                    <a:cubicBezTo>
                      <a:pt x="157754" y="185051"/>
                      <a:pt x="157769" y="185003"/>
                      <a:pt x="157784" y="184955"/>
                    </a:cubicBezTo>
                    <a:close/>
                    <a:moveTo>
                      <a:pt x="206073" y="201451"/>
                    </a:moveTo>
                    <a:cubicBezTo>
                      <a:pt x="208487" y="194416"/>
                      <a:pt x="216060" y="190569"/>
                      <a:pt x="223169" y="192753"/>
                    </a:cubicBezTo>
                    <a:cubicBezTo>
                      <a:pt x="230247" y="195095"/>
                      <a:pt x="234086" y="202732"/>
                      <a:pt x="231747" y="209807"/>
                    </a:cubicBezTo>
                    <a:cubicBezTo>
                      <a:pt x="229392" y="216884"/>
                      <a:pt x="221759" y="220721"/>
                      <a:pt x="214681" y="218379"/>
                    </a:cubicBezTo>
                    <a:cubicBezTo>
                      <a:pt x="207662" y="216053"/>
                      <a:pt x="203823" y="208501"/>
                      <a:pt x="206073" y="201451"/>
                    </a:cubicBezTo>
                    <a:close/>
                    <a:moveTo>
                      <a:pt x="24615" y="182705"/>
                    </a:moveTo>
                    <a:cubicBezTo>
                      <a:pt x="26955" y="175628"/>
                      <a:pt x="34588" y="171791"/>
                      <a:pt x="41666" y="174135"/>
                    </a:cubicBezTo>
                    <a:cubicBezTo>
                      <a:pt x="48744" y="176477"/>
                      <a:pt x="52584" y="184112"/>
                      <a:pt x="50244" y="191189"/>
                    </a:cubicBezTo>
                    <a:cubicBezTo>
                      <a:pt x="47920" y="198216"/>
                      <a:pt x="40361" y="202058"/>
                      <a:pt x="33313" y="199801"/>
                    </a:cubicBezTo>
                    <a:cubicBezTo>
                      <a:pt x="26280" y="197379"/>
                      <a:pt x="22426" y="189817"/>
                      <a:pt x="24615" y="182705"/>
                    </a:cubicBezTo>
                    <a:close/>
                    <a:moveTo>
                      <a:pt x="73054" y="198602"/>
                    </a:moveTo>
                    <a:cubicBezTo>
                      <a:pt x="75333" y="191502"/>
                      <a:pt x="82921" y="187589"/>
                      <a:pt x="90030" y="189863"/>
                    </a:cubicBezTo>
                    <a:cubicBezTo>
                      <a:pt x="90060" y="189877"/>
                      <a:pt x="90105" y="189890"/>
                      <a:pt x="90150" y="189904"/>
                    </a:cubicBezTo>
                    <a:cubicBezTo>
                      <a:pt x="97288" y="192034"/>
                      <a:pt x="101352" y="199552"/>
                      <a:pt x="99223" y="206695"/>
                    </a:cubicBezTo>
                    <a:cubicBezTo>
                      <a:pt x="97093" y="213838"/>
                      <a:pt x="89580" y="217902"/>
                      <a:pt x="82441" y="215771"/>
                    </a:cubicBezTo>
                    <a:cubicBezTo>
                      <a:pt x="82202" y="215703"/>
                      <a:pt x="81977" y="215629"/>
                      <a:pt x="81752" y="215547"/>
                    </a:cubicBezTo>
                    <a:cubicBezTo>
                      <a:pt x="74718" y="213355"/>
                      <a:pt x="70789" y="205873"/>
                      <a:pt x="72979" y="198835"/>
                    </a:cubicBezTo>
                    <a:cubicBezTo>
                      <a:pt x="73009" y="198757"/>
                      <a:pt x="73024" y="198679"/>
                      <a:pt x="73054" y="198602"/>
                    </a:cubicBezTo>
                    <a:close/>
                    <a:moveTo>
                      <a:pt x="121492" y="213598"/>
                    </a:moveTo>
                    <a:cubicBezTo>
                      <a:pt x="123832" y="206521"/>
                      <a:pt x="131465" y="202683"/>
                      <a:pt x="138543" y="205027"/>
                    </a:cubicBezTo>
                    <a:cubicBezTo>
                      <a:pt x="145622" y="207370"/>
                      <a:pt x="149461" y="215005"/>
                      <a:pt x="147121" y="222081"/>
                    </a:cubicBezTo>
                    <a:cubicBezTo>
                      <a:pt x="144797" y="229109"/>
                      <a:pt x="137239" y="232951"/>
                      <a:pt x="130190" y="230694"/>
                    </a:cubicBezTo>
                    <a:cubicBezTo>
                      <a:pt x="123652" y="228480"/>
                      <a:pt x="119888" y="221656"/>
                      <a:pt x="121492" y="214948"/>
                    </a:cubicBezTo>
                    <a:close/>
                    <a:moveTo>
                      <a:pt x="169931" y="229944"/>
                    </a:moveTo>
                    <a:cubicBezTo>
                      <a:pt x="172225" y="222851"/>
                      <a:pt x="179829" y="218959"/>
                      <a:pt x="186922" y="221252"/>
                    </a:cubicBezTo>
                    <a:cubicBezTo>
                      <a:pt x="194015" y="223545"/>
                      <a:pt x="197914" y="231153"/>
                      <a:pt x="195620" y="238246"/>
                    </a:cubicBezTo>
                    <a:cubicBezTo>
                      <a:pt x="193325" y="245338"/>
                      <a:pt x="185722" y="249230"/>
                      <a:pt x="178629" y="246938"/>
                    </a:cubicBezTo>
                    <a:cubicBezTo>
                      <a:pt x="178569" y="246922"/>
                      <a:pt x="178524" y="246907"/>
                      <a:pt x="178479" y="246890"/>
                    </a:cubicBezTo>
                    <a:cubicBezTo>
                      <a:pt x="171461" y="244623"/>
                      <a:pt x="167622" y="237099"/>
                      <a:pt x="169886" y="230085"/>
                    </a:cubicBezTo>
                    <a:cubicBezTo>
                      <a:pt x="169901" y="230039"/>
                      <a:pt x="169916" y="229991"/>
                      <a:pt x="169931" y="229944"/>
                    </a:cubicBezTo>
                    <a:close/>
                    <a:moveTo>
                      <a:pt x="37212" y="225895"/>
                    </a:moveTo>
                    <a:cubicBezTo>
                      <a:pt x="39627" y="218860"/>
                      <a:pt x="47200" y="215014"/>
                      <a:pt x="54308" y="217197"/>
                    </a:cubicBezTo>
                    <a:cubicBezTo>
                      <a:pt x="61387" y="219544"/>
                      <a:pt x="65211" y="227183"/>
                      <a:pt x="62871" y="234257"/>
                    </a:cubicBezTo>
                    <a:cubicBezTo>
                      <a:pt x="62871" y="234269"/>
                      <a:pt x="62856" y="234281"/>
                      <a:pt x="62856" y="234293"/>
                    </a:cubicBezTo>
                    <a:cubicBezTo>
                      <a:pt x="60592" y="241307"/>
                      <a:pt x="53063" y="245155"/>
                      <a:pt x="46045" y="242888"/>
                    </a:cubicBezTo>
                    <a:cubicBezTo>
                      <a:pt x="46000" y="242873"/>
                      <a:pt x="45955" y="242858"/>
                      <a:pt x="45910" y="242841"/>
                    </a:cubicBezTo>
                    <a:cubicBezTo>
                      <a:pt x="38997" y="240551"/>
                      <a:pt x="35143" y="233182"/>
                      <a:pt x="37212" y="226195"/>
                    </a:cubicBezTo>
                    <a:close/>
                    <a:moveTo>
                      <a:pt x="86101" y="242091"/>
                    </a:moveTo>
                    <a:cubicBezTo>
                      <a:pt x="88365" y="234990"/>
                      <a:pt x="95968" y="231072"/>
                      <a:pt x="103062" y="233341"/>
                    </a:cubicBezTo>
                    <a:cubicBezTo>
                      <a:pt x="110170" y="235608"/>
                      <a:pt x="114084" y="243203"/>
                      <a:pt x="111820" y="250303"/>
                    </a:cubicBezTo>
                    <a:cubicBezTo>
                      <a:pt x="109540" y="257404"/>
                      <a:pt x="101952" y="261323"/>
                      <a:pt x="94859" y="259054"/>
                    </a:cubicBezTo>
                    <a:cubicBezTo>
                      <a:pt x="94829" y="259049"/>
                      <a:pt x="94814" y="259043"/>
                      <a:pt x="94799" y="259037"/>
                    </a:cubicBezTo>
                    <a:cubicBezTo>
                      <a:pt x="87765" y="256845"/>
                      <a:pt x="83836" y="249363"/>
                      <a:pt x="86026" y="242325"/>
                    </a:cubicBezTo>
                    <a:cubicBezTo>
                      <a:pt x="86056" y="242247"/>
                      <a:pt x="86071" y="242169"/>
                      <a:pt x="86101" y="242091"/>
                    </a:cubicBezTo>
                    <a:close/>
                    <a:moveTo>
                      <a:pt x="134539" y="257088"/>
                    </a:moveTo>
                    <a:cubicBezTo>
                      <a:pt x="136909" y="250020"/>
                      <a:pt x="144557" y="246208"/>
                      <a:pt x="151620" y="248576"/>
                    </a:cubicBezTo>
                    <a:cubicBezTo>
                      <a:pt x="158699" y="250942"/>
                      <a:pt x="162508" y="258590"/>
                      <a:pt x="160138" y="265660"/>
                    </a:cubicBezTo>
                    <a:cubicBezTo>
                      <a:pt x="157769" y="272714"/>
                      <a:pt x="150151" y="276526"/>
                      <a:pt x="143087" y="274184"/>
                    </a:cubicBezTo>
                    <a:cubicBezTo>
                      <a:pt x="136204" y="272020"/>
                      <a:pt x="132230" y="264815"/>
                      <a:pt x="134089" y="257838"/>
                    </a:cubicBezTo>
                    <a:close/>
                    <a:moveTo>
                      <a:pt x="182978" y="272984"/>
                    </a:moveTo>
                    <a:cubicBezTo>
                      <a:pt x="185273" y="265913"/>
                      <a:pt x="192846" y="262025"/>
                      <a:pt x="199924" y="264286"/>
                    </a:cubicBezTo>
                    <a:cubicBezTo>
                      <a:pt x="206957" y="266708"/>
                      <a:pt x="210811" y="274271"/>
                      <a:pt x="208622" y="281382"/>
                    </a:cubicBezTo>
                    <a:cubicBezTo>
                      <a:pt x="206268" y="288457"/>
                      <a:pt x="198634" y="292289"/>
                      <a:pt x="191556" y="289942"/>
                    </a:cubicBezTo>
                    <a:cubicBezTo>
                      <a:pt x="191556" y="289938"/>
                      <a:pt x="191541" y="289935"/>
                      <a:pt x="191526" y="289930"/>
                    </a:cubicBezTo>
                    <a:cubicBezTo>
                      <a:pt x="184658" y="287832"/>
                      <a:pt x="180684" y="280674"/>
                      <a:pt x="182528" y="273734"/>
                    </a:cubicBezTo>
                    <a:close/>
                    <a:moveTo>
                      <a:pt x="621" y="256038"/>
                    </a:moveTo>
                    <a:cubicBezTo>
                      <a:pt x="2960" y="248961"/>
                      <a:pt x="10593" y="245124"/>
                      <a:pt x="17672" y="247466"/>
                    </a:cubicBezTo>
                    <a:cubicBezTo>
                      <a:pt x="24750" y="249810"/>
                      <a:pt x="28589" y="257445"/>
                      <a:pt x="26250" y="264522"/>
                    </a:cubicBezTo>
                    <a:cubicBezTo>
                      <a:pt x="23925" y="271549"/>
                      <a:pt x="16367" y="275391"/>
                      <a:pt x="9319" y="273134"/>
                    </a:cubicBezTo>
                    <a:cubicBezTo>
                      <a:pt x="2225" y="270862"/>
                      <a:pt x="-1689" y="263263"/>
                      <a:pt x="576" y="256165"/>
                    </a:cubicBezTo>
                    <a:cubicBezTo>
                      <a:pt x="591" y="256122"/>
                      <a:pt x="606" y="256080"/>
                      <a:pt x="621" y="256038"/>
                    </a:cubicBezTo>
                    <a:close/>
                    <a:moveTo>
                      <a:pt x="49059" y="271934"/>
                    </a:moveTo>
                    <a:cubicBezTo>
                      <a:pt x="51414" y="264844"/>
                      <a:pt x="59032" y="260966"/>
                      <a:pt x="66155" y="263236"/>
                    </a:cubicBezTo>
                    <a:cubicBezTo>
                      <a:pt x="73339" y="265526"/>
                      <a:pt x="77298" y="273203"/>
                      <a:pt x="75018" y="280383"/>
                    </a:cubicBezTo>
                    <a:cubicBezTo>
                      <a:pt x="72724" y="287565"/>
                      <a:pt x="65046" y="291530"/>
                      <a:pt x="57862" y="289240"/>
                    </a:cubicBezTo>
                    <a:cubicBezTo>
                      <a:pt x="50679" y="286950"/>
                      <a:pt x="46720" y="279274"/>
                      <a:pt x="49014" y="272093"/>
                    </a:cubicBezTo>
                    <a:cubicBezTo>
                      <a:pt x="49029" y="272039"/>
                      <a:pt x="49044" y="271987"/>
                      <a:pt x="49059" y="271934"/>
                    </a:cubicBezTo>
                    <a:close/>
                    <a:moveTo>
                      <a:pt x="97498" y="286931"/>
                    </a:moveTo>
                    <a:cubicBezTo>
                      <a:pt x="99867" y="279863"/>
                      <a:pt x="107516" y="276051"/>
                      <a:pt x="114579" y="278419"/>
                    </a:cubicBezTo>
                    <a:cubicBezTo>
                      <a:pt x="121657" y="280785"/>
                      <a:pt x="125466" y="288435"/>
                      <a:pt x="123097" y="295503"/>
                    </a:cubicBezTo>
                    <a:cubicBezTo>
                      <a:pt x="120728" y="302557"/>
                      <a:pt x="113109" y="306369"/>
                      <a:pt x="106046" y="304027"/>
                    </a:cubicBezTo>
                    <a:cubicBezTo>
                      <a:pt x="99283" y="301740"/>
                      <a:pt x="95519" y="294538"/>
                      <a:pt x="97498" y="287681"/>
                    </a:cubicBezTo>
                    <a:close/>
                    <a:moveTo>
                      <a:pt x="146087" y="303577"/>
                    </a:moveTo>
                    <a:cubicBezTo>
                      <a:pt x="148441" y="296502"/>
                      <a:pt x="156074" y="292670"/>
                      <a:pt x="163153" y="295017"/>
                    </a:cubicBezTo>
                    <a:cubicBezTo>
                      <a:pt x="163153" y="295021"/>
                      <a:pt x="163168" y="295024"/>
                      <a:pt x="163183" y="295029"/>
                    </a:cubicBezTo>
                    <a:cubicBezTo>
                      <a:pt x="170216" y="297221"/>
                      <a:pt x="174145" y="304705"/>
                      <a:pt x="171956" y="311741"/>
                    </a:cubicBezTo>
                    <a:cubicBezTo>
                      <a:pt x="171926" y="311819"/>
                      <a:pt x="171911" y="311897"/>
                      <a:pt x="171881" y="311975"/>
                    </a:cubicBezTo>
                    <a:cubicBezTo>
                      <a:pt x="169556" y="319098"/>
                      <a:pt x="161908" y="322991"/>
                      <a:pt x="154785" y="320673"/>
                    </a:cubicBezTo>
                    <a:cubicBezTo>
                      <a:pt x="147661" y="318354"/>
                      <a:pt x="143762" y="310700"/>
                      <a:pt x="146087" y="303577"/>
                    </a:cubicBezTo>
                    <a:close/>
                    <a:moveTo>
                      <a:pt x="13818" y="298478"/>
                    </a:moveTo>
                    <a:cubicBezTo>
                      <a:pt x="16082" y="291377"/>
                      <a:pt x="23685" y="287459"/>
                      <a:pt x="30779" y="289728"/>
                    </a:cubicBezTo>
                    <a:cubicBezTo>
                      <a:pt x="37887" y="291995"/>
                      <a:pt x="41801" y="299589"/>
                      <a:pt x="39537" y="306690"/>
                    </a:cubicBezTo>
                    <a:cubicBezTo>
                      <a:pt x="37257" y="313791"/>
                      <a:pt x="29669" y="317710"/>
                      <a:pt x="22576" y="315441"/>
                    </a:cubicBezTo>
                    <a:cubicBezTo>
                      <a:pt x="22545" y="315436"/>
                      <a:pt x="22531" y="315430"/>
                      <a:pt x="22516" y="315424"/>
                    </a:cubicBezTo>
                    <a:cubicBezTo>
                      <a:pt x="15377" y="313193"/>
                      <a:pt x="11373" y="305637"/>
                      <a:pt x="13518" y="298478"/>
                    </a:cubicBezTo>
                    <a:close/>
                    <a:moveTo>
                      <a:pt x="62256" y="314224"/>
                    </a:moveTo>
                    <a:cubicBezTo>
                      <a:pt x="64611" y="307149"/>
                      <a:pt x="72244" y="303317"/>
                      <a:pt x="79322" y="305664"/>
                    </a:cubicBezTo>
                    <a:cubicBezTo>
                      <a:pt x="79322" y="305669"/>
                      <a:pt x="79337" y="305672"/>
                      <a:pt x="79352" y="305676"/>
                    </a:cubicBezTo>
                    <a:cubicBezTo>
                      <a:pt x="86371" y="308184"/>
                      <a:pt x="90030" y="315907"/>
                      <a:pt x="87525" y="322927"/>
                    </a:cubicBezTo>
                    <a:cubicBezTo>
                      <a:pt x="85111" y="329684"/>
                      <a:pt x="77823" y="333370"/>
                      <a:pt x="70954" y="331320"/>
                    </a:cubicBezTo>
                    <a:cubicBezTo>
                      <a:pt x="63756" y="329093"/>
                      <a:pt x="59722" y="321451"/>
                      <a:pt x="61941" y="314251"/>
                    </a:cubicBezTo>
                    <a:cubicBezTo>
                      <a:pt x="61956" y="314242"/>
                      <a:pt x="61956" y="314233"/>
                      <a:pt x="61956" y="314224"/>
                    </a:cubicBezTo>
                    <a:close/>
                    <a:moveTo>
                      <a:pt x="110695" y="330121"/>
                    </a:moveTo>
                    <a:cubicBezTo>
                      <a:pt x="113034" y="323044"/>
                      <a:pt x="120667" y="319206"/>
                      <a:pt x="127746" y="321550"/>
                    </a:cubicBezTo>
                    <a:cubicBezTo>
                      <a:pt x="134824" y="323893"/>
                      <a:pt x="138663" y="331527"/>
                      <a:pt x="136324" y="338604"/>
                    </a:cubicBezTo>
                    <a:cubicBezTo>
                      <a:pt x="133999" y="345632"/>
                      <a:pt x="126441" y="349474"/>
                      <a:pt x="119393" y="347217"/>
                    </a:cubicBezTo>
                    <a:cubicBezTo>
                      <a:pt x="112195" y="344990"/>
                      <a:pt x="108160" y="337347"/>
                      <a:pt x="110380" y="330148"/>
                    </a:cubicBezTo>
                    <a:cubicBezTo>
                      <a:pt x="110395" y="330139"/>
                      <a:pt x="110395" y="330130"/>
                      <a:pt x="110395" y="330121"/>
                    </a:cubicBezTo>
                    <a:close/>
                    <a:moveTo>
                      <a:pt x="159133" y="346017"/>
                    </a:moveTo>
                    <a:cubicBezTo>
                      <a:pt x="161323" y="338979"/>
                      <a:pt x="168806" y="335051"/>
                      <a:pt x="175840" y="337244"/>
                    </a:cubicBezTo>
                    <a:cubicBezTo>
                      <a:pt x="175930" y="337268"/>
                      <a:pt x="176005" y="337293"/>
                      <a:pt x="176080" y="337319"/>
                    </a:cubicBezTo>
                    <a:cubicBezTo>
                      <a:pt x="183218" y="339448"/>
                      <a:pt x="187282" y="346966"/>
                      <a:pt x="185152" y="354115"/>
                    </a:cubicBezTo>
                    <a:cubicBezTo>
                      <a:pt x="183023" y="361253"/>
                      <a:pt x="175510" y="365317"/>
                      <a:pt x="168371" y="363188"/>
                    </a:cubicBezTo>
                    <a:cubicBezTo>
                      <a:pt x="168131" y="363113"/>
                      <a:pt x="167907" y="363038"/>
                      <a:pt x="167682" y="362963"/>
                    </a:cubicBezTo>
                    <a:cubicBezTo>
                      <a:pt x="160618" y="360848"/>
                      <a:pt x="156614" y="353410"/>
                      <a:pt x="158729" y="346345"/>
                    </a:cubicBezTo>
                    <a:cubicBezTo>
                      <a:pt x="158759" y="346234"/>
                      <a:pt x="158804" y="346126"/>
                      <a:pt x="158834" y="346017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8BFBFB3-D22E-1943-2542-C0FC873C5E70}"/>
                  </a:ext>
                </a:extLst>
              </p:cNvPr>
              <p:cNvSpPr/>
              <p:nvPr/>
            </p:nvSpPr>
            <p:spPr>
              <a:xfrm>
                <a:off x="5740101" y="4255958"/>
                <a:ext cx="896884" cy="936046"/>
              </a:xfrm>
              <a:custGeom>
                <a:avLst/>
                <a:gdLst>
                  <a:gd name="connsiteX0" fmla="*/ 594003 w 679994"/>
                  <a:gd name="connsiteY0" fmla="*/ 235026 h 709686"/>
                  <a:gd name="connsiteX1" fmla="*/ 609584 w 679994"/>
                  <a:gd name="connsiteY1" fmla="*/ 154435 h 709686"/>
                  <a:gd name="connsiteX2" fmla="*/ 528993 w 679994"/>
                  <a:gd name="connsiteY2" fmla="*/ 138869 h 709686"/>
                  <a:gd name="connsiteX3" fmla="*/ 525469 w 679994"/>
                  <a:gd name="connsiteY3" fmla="*/ 141448 h 709686"/>
                  <a:gd name="connsiteX4" fmla="*/ 517970 w 679994"/>
                  <a:gd name="connsiteY4" fmla="*/ 146847 h 709686"/>
                  <a:gd name="connsiteX5" fmla="*/ 516066 w 679994"/>
                  <a:gd name="connsiteY5" fmla="*/ 147042 h 709686"/>
                  <a:gd name="connsiteX6" fmla="*/ 515871 w 679994"/>
                  <a:gd name="connsiteY6" fmla="*/ 146847 h 709686"/>
                  <a:gd name="connsiteX7" fmla="*/ 515871 w 679994"/>
                  <a:gd name="connsiteY7" fmla="*/ 144747 h 709686"/>
                  <a:gd name="connsiteX8" fmla="*/ 524014 w 679994"/>
                  <a:gd name="connsiteY8" fmla="*/ 63076 h 709686"/>
                  <a:gd name="connsiteX9" fmla="*/ 447037 w 679994"/>
                  <a:gd name="connsiteY9" fmla="*/ 51469 h 709686"/>
                  <a:gd name="connsiteX10" fmla="*/ 215491 w 679994"/>
                  <a:gd name="connsiteY10" fmla="*/ 222129 h 709686"/>
                  <a:gd name="connsiteX11" fmla="*/ 214291 w 679994"/>
                  <a:gd name="connsiteY11" fmla="*/ 222129 h 709686"/>
                  <a:gd name="connsiteX12" fmla="*/ 213242 w 679994"/>
                  <a:gd name="connsiteY12" fmla="*/ 221229 h 709686"/>
                  <a:gd name="connsiteX13" fmla="*/ 174401 w 679994"/>
                  <a:gd name="connsiteY13" fmla="*/ 122552 h 709686"/>
                  <a:gd name="connsiteX14" fmla="*/ 134510 w 679994"/>
                  <a:gd name="connsiteY14" fmla="*/ 36023 h 709686"/>
                  <a:gd name="connsiteX15" fmla="*/ 14883 w 679994"/>
                  <a:gd name="connsiteY15" fmla="*/ 15883 h 709686"/>
                  <a:gd name="connsiteX16" fmla="*/ 12589 w 679994"/>
                  <a:gd name="connsiteY16" fmla="*/ 17577 h 709686"/>
                  <a:gd name="connsiteX17" fmla="*/ 142 w 679994"/>
                  <a:gd name="connsiteY17" fmla="*/ 35123 h 709686"/>
                  <a:gd name="connsiteX18" fmla="*/ 19937 w 679994"/>
                  <a:gd name="connsiteY18" fmla="*/ 76064 h 709686"/>
                  <a:gd name="connsiteX19" fmla="*/ 23836 w 679994"/>
                  <a:gd name="connsiteY19" fmla="*/ 81312 h 709686"/>
                  <a:gd name="connsiteX20" fmla="*/ 59828 w 679994"/>
                  <a:gd name="connsiteY20" fmla="*/ 253472 h 709686"/>
                  <a:gd name="connsiteX21" fmla="*/ 81423 w 679994"/>
                  <a:gd name="connsiteY21" fmla="*/ 396538 h 709686"/>
                  <a:gd name="connsiteX22" fmla="*/ 80223 w 679994"/>
                  <a:gd name="connsiteY22" fmla="*/ 397438 h 709686"/>
                  <a:gd name="connsiteX23" fmla="*/ 41832 w 679994"/>
                  <a:gd name="connsiteY23" fmla="*/ 425632 h 709686"/>
                  <a:gd name="connsiteX24" fmla="*/ 251783 w 679994"/>
                  <a:gd name="connsiteY24" fmla="*/ 709665 h 709686"/>
                  <a:gd name="connsiteX25" fmla="*/ 293773 w 679994"/>
                  <a:gd name="connsiteY25" fmla="*/ 678172 h 709686"/>
                  <a:gd name="connsiteX26" fmla="*/ 296023 w 679994"/>
                  <a:gd name="connsiteY26" fmla="*/ 678172 h 709686"/>
                  <a:gd name="connsiteX27" fmla="*/ 376704 w 679994"/>
                  <a:gd name="connsiteY27" fmla="*/ 690679 h 709686"/>
                  <a:gd name="connsiteX28" fmla="*/ 377003 w 679994"/>
                  <a:gd name="connsiteY28" fmla="*/ 690469 h 709686"/>
                  <a:gd name="connsiteX29" fmla="*/ 656538 w 679994"/>
                  <a:gd name="connsiteY29" fmla="*/ 484568 h 709686"/>
                  <a:gd name="connsiteX30" fmla="*/ 668685 w 679994"/>
                  <a:gd name="connsiteY30" fmla="*/ 403437 h 709686"/>
                  <a:gd name="connsiteX31" fmla="*/ 593703 w 679994"/>
                  <a:gd name="connsiteY31" fmla="*/ 387540 h 709686"/>
                  <a:gd name="connsiteX32" fmla="*/ 591603 w 679994"/>
                  <a:gd name="connsiteY32" fmla="*/ 387540 h 709686"/>
                  <a:gd name="connsiteX33" fmla="*/ 591558 w 679994"/>
                  <a:gd name="connsiteY33" fmla="*/ 385636 h 709686"/>
                  <a:gd name="connsiteX34" fmla="*/ 591603 w 679994"/>
                  <a:gd name="connsiteY34" fmla="*/ 385591 h 709686"/>
                  <a:gd name="connsiteX35" fmla="*/ 624895 w 679994"/>
                  <a:gd name="connsiteY35" fmla="*/ 360097 h 709686"/>
                  <a:gd name="connsiteX36" fmla="*/ 637477 w 679994"/>
                  <a:gd name="connsiteY36" fmla="*/ 278996 h 709686"/>
                  <a:gd name="connsiteX37" fmla="*/ 637342 w 679994"/>
                  <a:gd name="connsiteY37" fmla="*/ 278816 h 709686"/>
                  <a:gd name="connsiteX38" fmla="*/ 563410 w 679994"/>
                  <a:gd name="connsiteY38" fmla="*/ 262320 h 709686"/>
                  <a:gd name="connsiteX39" fmla="*/ 561310 w 679994"/>
                  <a:gd name="connsiteY39" fmla="*/ 262320 h 709686"/>
                  <a:gd name="connsiteX40" fmla="*/ 561310 w 679994"/>
                  <a:gd name="connsiteY40" fmla="*/ 260220 h 709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79994" h="709686">
                    <a:moveTo>
                      <a:pt x="594003" y="235026"/>
                    </a:moveTo>
                    <a:cubicBezTo>
                      <a:pt x="620561" y="217075"/>
                      <a:pt x="627535" y="180994"/>
                      <a:pt x="609584" y="154435"/>
                    </a:cubicBezTo>
                    <a:cubicBezTo>
                      <a:pt x="591633" y="127891"/>
                      <a:pt x="555552" y="120918"/>
                      <a:pt x="528993" y="138869"/>
                    </a:cubicBezTo>
                    <a:cubicBezTo>
                      <a:pt x="527793" y="139678"/>
                      <a:pt x="526609" y="140548"/>
                      <a:pt x="525469" y="141448"/>
                    </a:cubicBezTo>
                    <a:lnTo>
                      <a:pt x="517970" y="146847"/>
                    </a:lnTo>
                    <a:cubicBezTo>
                      <a:pt x="517505" y="147432"/>
                      <a:pt x="516651" y="147522"/>
                      <a:pt x="516066" y="147042"/>
                    </a:cubicBezTo>
                    <a:cubicBezTo>
                      <a:pt x="515991" y="146982"/>
                      <a:pt x="515931" y="146922"/>
                      <a:pt x="515871" y="146847"/>
                    </a:cubicBezTo>
                    <a:cubicBezTo>
                      <a:pt x="515301" y="146262"/>
                      <a:pt x="515301" y="145332"/>
                      <a:pt x="515871" y="144747"/>
                    </a:cubicBezTo>
                    <a:cubicBezTo>
                      <a:pt x="540675" y="124442"/>
                      <a:pt x="544319" y="87881"/>
                      <a:pt x="524014" y="63076"/>
                    </a:cubicBezTo>
                    <a:cubicBezTo>
                      <a:pt x="505149" y="40012"/>
                      <a:pt x="471871" y="35003"/>
                      <a:pt x="447037" y="51469"/>
                    </a:cubicBezTo>
                    <a:lnTo>
                      <a:pt x="215491" y="222129"/>
                    </a:lnTo>
                    <a:cubicBezTo>
                      <a:pt x="215116" y="222339"/>
                      <a:pt x="214666" y="222339"/>
                      <a:pt x="214291" y="222129"/>
                    </a:cubicBezTo>
                    <a:cubicBezTo>
                      <a:pt x="213842" y="221964"/>
                      <a:pt x="213467" y="221649"/>
                      <a:pt x="213242" y="221229"/>
                    </a:cubicBezTo>
                    <a:cubicBezTo>
                      <a:pt x="197496" y="189512"/>
                      <a:pt x="184509" y="156490"/>
                      <a:pt x="174401" y="122552"/>
                    </a:cubicBezTo>
                    <a:cubicBezTo>
                      <a:pt x="166393" y="91555"/>
                      <a:pt x="152881" y="62252"/>
                      <a:pt x="134510" y="36023"/>
                    </a:cubicBezTo>
                    <a:cubicBezTo>
                      <a:pt x="107037" y="-2578"/>
                      <a:pt x="53484" y="-11591"/>
                      <a:pt x="14883" y="15883"/>
                    </a:cubicBezTo>
                    <a:cubicBezTo>
                      <a:pt x="14103" y="16437"/>
                      <a:pt x="13339" y="17007"/>
                      <a:pt x="12589" y="17577"/>
                    </a:cubicBezTo>
                    <a:cubicBezTo>
                      <a:pt x="6215" y="21476"/>
                      <a:pt x="1717" y="27820"/>
                      <a:pt x="142" y="35123"/>
                    </a:cubicBezTo>
                    <a:cubicBezTo>
                      <a:pt x="-1358" y="46071"/>
                      <a:pt x="5240" y="56418"/>
                      <a:pt x="19937" y="76064"/>
                    </a:cubicBezTo>
                    <a:lnTo>
                      <a:pt x="23836" y="81312"/>
                    </a:lnTo>
                    <a:cubicBezTo>
                      <a:pt x="52180" y="119703"/>
                      <a:pt x="56079" y="187787"/>
                      <a:pt x="59828" y="253472"/>
                    </a:cubicBezTo>
                    <a:cubicBezTo>
                      <a:pt x="62677" y="304010"/>
                      <a:pt x="67326" y="358447"/>
                      <a:pt x="81423" y="396538"/>
                    </a:cubicBezTo>
                    <a:cubicBezTo>
                      <a:pt x="81423" y="396538"/>
                      <a:pt x="81423" y="396538"/>
                      <a:pt x="80223" y="397438"/>
                    </a:cubicBezTo>
                    <a:lnTo>
                      <a:pt x="41832" y="425632"/>
                    </a:lnTo>
                    <a:lnTo>
                      <a:pt x="251783" y="709665"/>
                    </a:lnTo>
                    <a:lnTo>
                      <a:pt x="293773" y="678172"/>
                    </a:lnTo>
                    <a:cubicBezTo>
                      <a:pt x="294433" y="677647"/>
                      <a:pt x="295363" y="677647"/>
                      <a:pt x="296023" y="678172"/>
                    </a:cubicBezTo>
                    <a:cubicBezTo>
                      <a:pt x="314843" y="703906"/>
                      <a:pt x="350970" y="709515"/>
                      <a:pt x="376704" y="690679"/>
                    </a:cubicBezTo>
                    <a:cubicBezTo>
                      <a:pt x="376808" y="690619"/>
                      <a:pt x="376913" y="690544"/>
                      <a:pt x="377003" y="690469"/>
                    </a:cubicBezTo>
                    <a:lnTo>
                      <a:pt x="656538" y="484568"/>
                    </a:lnTo>
                    <a:cubicBezTo>
                      <a:pt x="682122" y="465417"/>
                      <a:pt x="687551" y="429246"/>
                      <a:pt x="668685" y="403437"/>
                    </a:cubicBezTo>
                    <a:cubicBezTo>
                      <a:pt x="648590" y="376293"/>
                      <a:pt x="617847" y="369695"/>
                      <a:pt x="593703" y="387540"/>
                    </a:cubicBezTo>
                    <a:cubicBezTo>
                      <a:pt x="593118" y="388110"/>
                      <a:pt x="592188" y="388110"/>
                      <a:pt x="591603" y="387540"/>
                    </a:cubicBezTo>
                    <a:cubicBezTo>
                      <a:pt x="591063" y="387031"/>
                      <a:pt x="591048" y="386176"/>
                      <a:pt x="591558" y="385636"/>
                    </a:cubicBezTo>
                    <a:cubicBezTo>
                      <a:pt x="591573" y="385621"/>
                      <a:pt x="591588" y="385606"/>
                      <a:pt x="591603" y="385591"/>
                    </a:cubicBezTo>
                    <a:lnTo>
                      <a:pt x="624895" y="360097"/>
                    </a:lnTo>
                    <a:cubicBezTo>
                      <a:pt x="650764" y="341171"/>
                      <a:pt x="656388" y="304865"/>
                      <a:pt x="637477" y="278996"/>
                    </a:cubicBezTo>
                    <a:cubicBezTo>
                      <a:pt x="637432" y="278936"/>
                      <a:pt x="637387" y="278876"/>
                      <a:pt x="637342" y="278816"/>
                    </a:cubicBezTo>
                    <a:cubicBezTo>
                      <a:pt x="616797" y="250922"/>
                      <a:pt x="587854" y="244324"/>
                      <a:pt x="563410" y="262320"/>
                    </a:cubicBezTo>
                    <a:cubicBezTo>
                      <a:pt x="562825" y="262890"/>
                      <a:pt x="561895" y="262890"/>
                      <a:pt x="561310" y="262320"/>
                    </a:cubicBezTo>
                    <a:cubicBezTo>
                      <a:pt x="560801" y="261705"/>
                      <a:pt x="560801" y="260835"/>
                      <a:pt x="561310" y="260220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FC9EE7C-7672-F112-DA26-980B3DAD935B}"/>
                  </a:ext>
                </a:extLst>
              </p:cNvPr>
              <p:cNvSpPr/>
              <p:nvPr/>
            </p:nvSpPr>
            <p:spPr>
              <a:xfrm>
                <a:off x="4388827" y="4804622"/>
                <a:ext cx="1697210" cy="964557"/>
              </a:xfrm>
              <a:custGeom>
                <a:avLst/>
                <a:gdLst>
                  <a:gd name="connsiteX0" fmla="*/ 697120 w 1286781"/>
                  <a:gd name="connsiteY0" fmla="*/ 731280 h 731302"/>
                  <a:gd name="connsiteX1" fmla="*/ 1278533 w 1286781"/>
                  <a:gd name="connsiteY1" fmla="*/ 325025 h 731302"/>
                  <a:gd name="connsiteX2" fmla="*/ 1282808 w 1286781"/>
                  <a:gd name="connsiteY2" fmla="*/ 296922 h 731302"/>
                  <a:gd name="connsiteX3" fmla="*/ 1282732 w 1286781"/>
                  <a:gd name="connsiteY3" fmla="*/ 296832 h 731302"/>
                  <a:gd name="connsiteX4" fmla="*/ 1069633 w 1286781"/>
                  <a:gd name="connsiteY4" fmla="*/ 8150 h 731302"/>
                  <a:gd name="connsiteX5" fmla="*/ 1041754 w 1286781"/>
                  <a:gd name="connsiteY5" fmla="*/ 3831 h 731302"/>
                  <a:gd name="connsiteX6" fmla="*/ 1041589 w 1286781"/>
                  <a:gd name="connsiteY6" fmla="*/ 3951 h 731302"/>
                  <a:gd name="connsiteX7" fmla="*/ -67 w 1286781"/>
                  <a:gd name="connsiteY7" fmla="*/ 731280 h 731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6781" h="731302">
                    <a:moveTo>
                      <a:pt x="697120" y="731280"/>
                    </a:moveTo>
                    <a:lnTo>
                      <a:pt x="1278533" y="325025"/>
                    </a:lnTo>
                    <a:cubicBezTo>
                      <a:pt x="1287472" y="318442"/>
                      <a:pt x="1289376" y="305860"/>
                      <a:pt x="1282808" y="296922"/>
                    </a:cubicBezTo>
                    <a:cubicBezTo>
                      <a:pt x="1282778" y="296892"/>
                      <a:pt x="1282763" y="296862"/>
                      <a:pt x="1282732" y="296832"/>
                    </a:cubicBezTo>
                    <a:lnTo>
                      <a:pt x="1069633" y="8150"/>
                    </a:lnTo>
                    <a:cubicBezTo>
                      <a:pt x="1063124" y="-743"/>
                      <a:pt x="1050647" y="-2678"/>
                      <a:pt x="1041754" y="3831"/>
                    </a:cubicBezTo>
                    <a:cubicBezTo>
                      <a:pt x="1041709" y="3861"/>
                      <a:pt x="1041649" y="3905"/>
                      <a:pt x="1041589" y="3951"/>
                    </a:cubicBezTo>
                    <a:lnTo>
                      <a:pt x="-67" y="73128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EABFEB6-D2BC-E3FA-2EE2-E94E129FC6EB}"/>
                  </a:ext>
                </a:extLst>
              </p:cNvPr>
              <p:cNvSpPr/>
              <p:nvPr/>
            </p:nvSpPr>
            <p:spPr>
              <a:xfrm>
                <a:off x="5997333" y="5185906"/>
                <a:ext cx="43518" cy="43680"/>
              </a:xfrm>
              <a:custGeom>
                <a:avLst/>
                <a:gdLst>
                  <a:gd name="connsiteX0" fmla="*/ 26163 w 32994"/>
                  <a:gd name="connsiteY0" fmla="*/ 29796 h 33117"/>
                  <a:gd name="connsiteX1" fmla="*/ 3473 w 32994"/>
                  <a:gd name="connsiteY1" fmla="*/ 26692 h 33117"/>
                  <a:gd name="connsiteX2" fmla="*/ 3218 w 32994"/>
                  <a:gd name="connsiteY2" fmla="*/ 26347 h 33117"/>
                  <a:gd name="connsiteX3" fmla="*/ 6563 w 32994"/>
                  <a:gd name="connsiteY3" fmla="*/ 3252 h 33117"/>
                  <a:gd name="connsiteX4" fmla="*/ 29642 w 32994"/>
                  <a:gd name="connsiteY4" fmla="*/ 6596 h 33117"/>
                  <a:gd name="connsiteX5" fmla="*/ 26313 w 32994"/>
                  <a:gd name="connsiteY5" fmla="*/ 29691 h 33117"/>
                  <a:gd name="connsiteX6" fmla="*/ 26163 w 32994"/>
                  <a:gd name="connsiteY6" fmla="*/ 29796 h 33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994" h="33117">
                    <a:moveTo>
                      <a:pt x="26163" y="29796"/>
                    </a:moveTo>
                    <a:cubicBezTo>
                      <a:pt x="19040" y="35210"/>
                      <a:pt x="8872" y="33815"/>
                      <a:pt x="3473" y="26692"/>
                    </a:cubicBezTo>
                    <a:cubicBezTo>
                      <a:pt x="3383" y="26572"/>
                      <a:pt x="3293" y="26467"/>
                      <a:pt x="3218" y="26347"/>
                    </a:cubicBezTo>
                    <a:cubicBezTo>
                      <a:pt x="-2240" y="19044"/>
                      <a:pt x="-740" y="8711"/>
                      <a:pt x="6563" y="3252"/>
                    </a:cubicBezTo>
                    <a:cubicBezTo>
                      <a:pt x="13866" y="-2191"/>
                      <a:pt x="24199" y="-692"/>
                      <a:pt x="29642" y="6596"/>
                    </a:cubicBezTo>
                    <a:cubicBezTo>
                      <a:pt x="35101" y="13900"/>
                      <a:pt x="33601" y="24232"/>
                      <a:pt x="26313" y="29691"/>
                    </a:cubicBezTo>
                    <a:cubicBezTo>
                      <a:pt x="26253" y="29721"/>
                      <a:pt x="26208" y="29766"/>
                      <a:pt x="26163" y="297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FA349C6-3F7B-B13A-2C2A-DBFB30B5BE15}"/>
                  </a:ext>
                </a:extLst>
              </p:cNvPr>
              <p:cNvSpPr/>
              <p:nvPr/>
            </p:nvSpPr>
            <p:spPr>
              <a:xfrm>
                <a:off x="5916347" y="5246304"/>
                <a:ext cx="43518" cy="43515"/>
              </a:xfrm>
              <a:custGeom>
                <a:avLst/>
                <a:gdLst>
                  <a:gd name="connsiteX0" fmla="*/ 26229 w 32994"/>
                  <a:gd name="connsiteY0" fmla="*/ 29743 h 32992"/>
                  <a:gd name="connsiteX1" fmla="*/ 3165 w 32994"/>
                  <a:gd name="connsiteY1" fmla="*/ 26279 h 32992"/>
                  <a:gd name="connsiteX2" fmla="*/ 6629 w 32994"/>
                  <a:gd name="connsiteY2" fmla="*/ 3200 h 32992"/>
                  <a:gd name="connsiteX3" fmla="*/ 29679 w 32994"/>
                  <a:gd name="connsiteY3" fmla="*/ 6649 h 32992"/>
                  <a:gd name="connsiteX4" fmla="*/ 26260 w 32994"/>
                  <a:gd name="connsiteY4" fmla="*/ 29728 h 32992"/>
                  <a:gd name="connsiteX5" fmla="*/ 26229 w 32994"/>
                  <a:gd name="connsiteY5" fmla="*/ 29743 h 32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94" h="32992">
                    <a:moveTo>
                      <a:pt x="26229" y="29743"/>
                    </a:moveTo>
                    <a:cubicBezTo>
                      <a:pt x="18896" y="35157"/>
                      <a:pt x="8578" y="33598"/>
                      <a:pt x="3165" y="26279"/>
                    </a:cubicBezTo>
                    <a:cubicBezTo>
                      <a:pt x="-2249" y="18946"/>
                      <a:pt x="-704" y="8613"/>
                      <a:pt x="6629" y="3200"/>
                    </a:cubicBezTo>
                    <a:cubicBezTo>
                      <a:pt x="13947" y="-2199"/>
                      <a:pt x="24265" y="-655"/>
                      <a:pt x="29679" y="6649"/>
                    </a:cubicBezTo>
                    <a:cubicBezTo>
                      <a:pt x="35107" y="13967"/>
                      <a:pt x="33578" y="24300"/>
                      <a:pt x="26260" y="29728"/>
                    </a:cubicBezTo>
                    <a:cubicBezTo>
                      <a:pt x="26244" y="29728"/>
                      <a:pt x="26244" y="29743"/>
                      <a:pt x="26229" y="2974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C54F544-AE89-08CB-3C6C-E8905789E36D}"/>
                  </a:ext>
                </a:extLst>
              </p:cNvPr>
              <p:cNvSpPr/>
              <p:nvPr/>
            </p:nvSpPr>
            <p:spPr>
              <a:xfrm rot="20269799">
                <a:off x="6495567" y="4350208"/>
                <a:ext cx="113930" cy="114128"/>
              </a:xfrm>
              <a:custGeom>
                <a:avLst/>
                <a:gdLst>
                  <a:gd name="connsiteX0" fmla="*/ 57070 w 86379"/>
                  <a:gd name="connsiteY0" fmla="*/ -22 h 86529"/>
                  <a:gd name="connsiteX1" fmla="*/ 86313 w 86379"/>
                  <a:gd name="connsiteY1" fmla="*/ -22 h 86529"/>
                  <a:gd name="connsiteX2" fmla="*/ 86313 w 86379"/>
                  <a:gd name="connsiteY2" fmla="*/ 86508 h 86529"/>
                  <a:gd name="connsiteX3" fmla="*/ 57070 w 86379"/>
                  <a:gd name="connsiteY3" fmla="*/ 86508 h 86529"/>
                  <a:gd name="connsiteX4" fmla="*/ 29177 w 86379"/>
                  <a:gd name="connsiteY4" fmla="*/ 86508 h 86529"/>
                  <a:gd name="connsiteX5" fmla="*/ -67 w 86379"/>
                  <a:gd name="connsiteY5" fmla="*/ 86508 h 86529"/>
                  <a:gd name="connsiteX6" fmla="*/ -67 w 86379"/>
                  <a:gd name="connsiteY6" fmla="*/ -22 h 86529"/>
                  <a:gd name="connsiteX7" fmla="*/ 29177 w 86379"/>
                  <a:gd name="connsiteY7" fmla="*/ -22 h 86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379" h="86529">
                    <a:moveTo>
                      <a:pt x="57070" y="-22"/>
                    </a:moveTo>
                    <a:cubicBezTo>
                      <a:pt x="73221" y="-22"/>
                      <a:pt x="86313" y="-22"/>
                      <a:pt x="86313" y="-22"/>
                    </a:cubicBezTo>
                    <a:lnTo>
                      <a:pt x="86313" y="86508"/>
                    </a:lnTo>
                    <a:cubicBezTo>
                      <a:pt x="86313" y="86508"/>
                      <a:pt x="73221" y="86508"/>
                      <a:pt x="57070" y="86508"/>
                    </a:cubicBezTo>
                    <a:lnTo>
                      <a:pt x="29177" y="86508"/>
                    </a:lnTo>
                    <a:cubicBezTo>
                      <a:pt x="13026" y="86508"/>
                      <a:pt x="-67" y="86508"/>
                      <a:pt x="-67" y="86508"/>
                    </a:cubicBezTo>
                    <a:lnTo>
                      <a:pt x="-67" y="-22"/>
                    </a:lnTo>
                    <a:cubicBezTo>
                      <a:pt x="-67" y="-22"/>
                      <a:pt x="13026" y="-22"/>
                      <a:pt x="29177" y="-2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57C78400-5142-754C-BCC4-9D841EFA2A9C}"/>
                  </a:ext>
                </a:extLst>
              </p:cNvPr>
              <p:cNvSpPr/>
              <p:nvPr/>
            </p:nvSpPr>
            <p:spPr>
              <a:xfrm rot="20268000">
                <a:off x="6547682" y="4477519"/>
                <a:ext cx="113930" cy="113930"/>
              </a:xfrm>
              <a:custGeom>
                <a:avLst/>
                <a:gdLst>
                  <a:gd name="connsiteX0" fmla="*/ 57070 w 86379"/>
                  <a:gd name="connsiteY0" fmla="*/ -22 h 86379"/>
                  <a:gd name="connsiteX1" fmla="*/ 86313 w 86379"/>
                  <a:gd name="connsiteY1" fmla="*/ -22 h 86379"/>
                  <a:gd name="connsiteX2" fmla="*/ 86313 w 86379"/>
                  <a:gd name="connsiteY2" fmla="*/ 86358 h 86379"/>
                  <a:gd name="connsiteX3" fmla="*/ 57070 w 86379"/>
                  <a:gd name="connsiteY3" fmla="*/ 86358 h 86379"/>
                  <a:gd name="connsiteX4" fmla="*/ 29177 w 86379"/>
                  <a:gd name="connsiteY4" fmla="*/ 86358 h 86379"/>
                  <a:gd name="connsiteX5" fmla="*/ -67 w 86379"/>
                  <a:gd name="connsiteY5" fmla="*/ 86358 h 86379"/>
                  <a:gd name="connsiteX6" fmla="*/ -67 w 86379"/>
                  <a:gd name="connsiteY6" fmla="*/ -22 h 86379"/>
                  <a:gd name="connsiteX7" fmla="*/ 29177 w 86379"/>
                  <a:gd name="connsiteY7" fmla="*/ -22 h 8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379" h="86379">
                    <a:moveTo>
                      <a:pt x="57070" y="-22"/>
                    </a:moveTo>
                    <a:cubicBezTo>
                      <a:pt x="73221" y="-22"/>
                      <a:pt x="86313" y="-22"/>
                      <a:pt x="86313" y="-22"/>
                    </a:cubicBezTo>
                    <a:lnTo>
                      <a:pt x="86313" y="86358"/>
                    </a:lnTo>
                    <a:cubicBezTo>
                      <a:pt x="86313" y="86358"/>
                      <a:pt x="73221" y="86358"/>
                      <a:pt x="57070" y="86358"/>
                    </a:cubicBezTo>
                    <a:lnTo>
                      <a:pt x="29177" y="86358"/>
                    </a:lnTo>
                    <a:cubicBezTo>
                      <a:pt x="13026" y="86358"/>
                      <a:pt x="-67" y="86358"/>
                      <a:pt x="-67" y="86358"/>
                    </a:cubicBezTo>
                    <a:lnTo>
                      <a:pt x="-67" y="-22"/>
                    </a:lnTo>
                    <a:cubicBezTo>
                      <a:pt x="-67" y="-22"/>
                      <a:pt x="13026" y="-22"/>
                      <a:pt x="29177" y="-2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DFAA2925-5C60-FDEF-94D5-E747BDACE6A9}"/>
                  </a:ext>
                </a:extLst>
              </p:cNvPr>
              <p:cNvSpPr/>
              <p:nvPr/>
            </p:nvSpPr>
            <p:spPr>
              <a:xfrm rot="20270999">
                <a:off x="6599466" y="4604750"/>
                <a:ext cx="114128" cy="114128"/>
              </a:xfrm>
              <a:custGeom>
                <a:avLst/>
                <a:gdLst>
                  <a:gd name="connsiteX0" fmla="*/ 57220 w 86529"/>
                  <a:gd name="connsiteY0" fmla="*/ -22 h 86529"/>
                  <a:gd name="connsiteX1" fmla="*/ 86463 w 86529"/>
                  <a:gd name="connsiteY1" fmla="*/ -22 h 86529"/>
                  <a:gd name="connsiteX2" fmla="*/ 86463 w 86529"/>
                  <a:gd name="connsiteY2" fmla="*/ 86508 h 86529"/>
                  <a:gd name="connsiteX3" fmla="*/ 57220 w 86529"/>
                  <a:gd name="connsiteY3" fmla="*/ 86508 h 86529"/>
                  <a:gd name="connsiteX4" fmla="*/ 29177 w 86529"/>
                  <a:gd name="connsiteY4" fmla="*/ 86508 h 86529"/>
                  <a:gd name="connsiteX5" fmla="*/ -67 w 86529"/>
                  <a:gd name="connsiteY5" fmla="*/ 86508 h 86529"/>
                  <a:gd name="connsiteX6" fmla="*/ -67 w 86529"/>
                  <a:gd name="connsiteY6" fmla="*/ -22 h 86529"/>
                  <a:gd name="connsiteX7" fmla="*/ 29177 w 86529"/>
                  <a:gd name="connsiteY7" fmla="*/ -22 h 86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529" h="86529">
                    <a:moveTo>
                      <a:pt x="57220" y="-22"/>
                    </a:moveTo>
                    <a:cubicBezTo>
                      <a:pt x="73371" y="-22"/>
                      <a:pt x="86463" y="-22"/>
                      <a:pt x="86463" y="-22"/>
                    </a:cubicBezTo>
                    <a:lnTo>
                      <a:pt x="86463" y="86508"/>
                    </a:lnTo>
                    <a:cubicBezTo>
                      <a:pt x="86463" y="86508"/>
                      <a:pt x="73371" y="86508"/>
                      <a:pt x="57220" y="86508"/>
                    </a:cubicBezTo>
                    <a:lnTo>
                      <a:pt x="29177" y="86508"/>
                    </a:lnTo>
                    <a:cubicBezTo>
                      <a:pt x="13026" y="86508"/>
                      <a:pt x="-67" y="86508"/>
                      <a:pt x="-67" y="86508"/>
                    </a:cubicBezTo>
                    <a:lnTo>
                      <a:pt x="-67" y="-22"/>
                    </a:lnTo>
                    <a:cubicBezTo>
                      <a:pt x="-67" y="-22"/>
                      <a:pt x="13026" y="-22"/>
                      <a:pt x="29177" y="-2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4E99584A-B8FF-997B-7264-B54DF92D325B}"/>
                  </a:ext>
                </a:extLst>
              </p:cNvPr>
              <p:cNvSpPr/>
              <p:nvPr/>
            </p:nvSpPr>
            <p:spPr>
              <a:xfrm>
                <a:off x="5953832" y="4126305"/>
                <a:ext cx="815456" cy="1020932"/>
              </a:xfrm>
              <a:custGeom>
                <a:avLst/>
                <a:gdLst>
                  <a:gd name="connsiteX0" fmla="*/ 613865 w 618258"/>
                  <a:gd name="connsiteY0" fmla="*/ 579268 h 774044"/>
                  <a:gd name="connsiteX1" fmla="*/ 581773 w 618258"/>
                  <a:gd name="connsiteY1" fmla="*/ 655600 h 774044"/>
                  <a:gd name="connsiteX2" fmla="*/ 301638 w 618258"/>
                  <a:gd name="connsiteY2" fmla="*/ 769724 h 774044"/>
                  <a:gd name="connsiteX3" fmla="*/ 225456 w 618258"/>
                  <a:gd name="connsiteY3" fmla="*/ 737496 h 774044"/>
                  <a:gd name="connsiteX4" fmla="*/ 225456 w 618258"/>
                  <a:gd name="connsiteY4" fmla="*/ 737481 h 774044"/>
                  <a:gd name="connsiteX5" fmla="*/ 4258 w 618258"/>
                  <a:gd name="connsiteY5" fmla="*/ 194608 h 774044"/>
                  <a:gd name="connsiteX6" fmla="*/ 36351 w 618258"/>
                  <a:gd name="connsiteY6" fmla="*/ 118426 h 774044"/>
                  <a:gd name="connsiteX7" fmla="*/ 316485 w 618258"/>
                  <a:gd name="connsiteY7" fmla="*/ 4303 h 774044"/>
                  <a:gd name="connsiteX8" fmla="*/ 392667 w 618258"/>
                  <a:gd name="connsiteY8" fmla="*/ 36395 h 77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8258" h="774044">
                    <a:moveTo>
                      <a:pt x="613865" y="579268"/>
                    </a:moveTo>
                    <a:cubicBezTo>
                      <a:pt x="626028" y="609201"/>
                      <a:pt x="611676" y="643348"/>
                      <a:pt x="581773" y="655600"/>
                    </a:cubicBezTo>
                    <a:lnTo>
                      <a:pt x="301638" y="769724"/>
                    </a:lnTo>
                    <a:cubicBezTo>
                      <a:pt x="271705" y="781856"/>
                      <a:pt x="237604" y="767429"/>
                      <a:pt x="225456" y="737496"/>
                    </a:cubicBezTo>
                    <a:cubicBezTo>
                      <a:pt x="225456" y="737496"/>
                      <a:pt x="225456" y="737481"/>
                      <a:pt x="225456" y="737481"/>
                    </a:cubicBezTo>
                    <a:lnTo>
                      <a:pt x="4258" y="194608"/>
                    </a:lnTo>
                    <a:cubicBezTo>
                      <a:pt x="-7904" y="164705"/>
                      <a:pt x="6462" y="130618"/>
                      <a:pt x="36351" y="118426"/>
                    </a:cubicBezTo>
                    <a:lnTo>
                      <a:pt x="316485" y="4303"/>
                    </a:lnTo>
                    <a:cubicBezTo>
                      <a:pt x="346388" y="-7859"/>
                      <a:pt x="380475" y="6507"/>
                      <a:pt x="392667" y="36395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2D4BBDC0-D435-D235-F83D-FD1EA48F19CF}"/>
                  </a:ext>
                </a:extLst>
              </p:cNvPr>
              <p:cNvSpPr/>
              <p:nvPr/>
            </p:nvSpPr>
            <p:spPr>
              <a:xfrm>
                <a:off x="5986861" y="4156909"/>
                <a:ext cx="541114" cy="447012"/>
              </a:xfrm>
              <a:custGeom>
                <a:avLst/>
                <a:gdLst>
                  <a:gd name="connsiteX0" fmla="*/ 405866 w 410259"/>
                  <a:gd name="connsiteY0" fmla="*/ 158958 h 338913"/>
                  <a:gd name="connsiteX1" fmla="*/ 373774 w 410259"/>
                  <a:gd name="connsiteY1" fmla="*/ 235290 h 338913"/>
                  <a:gd name="connsiteX2" fmla="*/ 130381 w 410259"/>
                  <a:gd name="connsiteY2" fmla="*/ 334567 h 338913"/>
                  <a:gd name="connsiteX3" fmla="*/ 54199 w 410259"/>
                  <a:gd name="connsiteY3" fmla="*/ 302475 h 338913"/>
                  <a:gd name="connsiteX4" fmla="*/ 4260 w 410259"/>
                  <a:gd name="connsiteY4" fmla="*/ 179953 h 338913"/>
                  <a:gd name="connsiteX5" fmla="*/ 36353 w 410259"/>
                  <a:gd name="connsiteY5" fmla="*/ 103621 h 338913"/>
                  <a:gd name="connsiteX6" fmla="*/ 280346 w 410259"/>
                  <a:gd name="connsiteY6" fmla="*/ 4345 h 338913"/>
                  <a:gd name="connsiteX7" fmla="*/ 356438 w 410259"/>
                  <a:gd name="connsiteY7" fmla="*/ 36227 h 338913"/>
                  <a:gd name="connsiteX8" fmla="*/ 356528 w 410259"/>
                  <a:gd name="connsiteY8" fmla="*/ 36437 h 338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0259" h="338913">
                    <a:moveTo>
                      <a:pt x="405866" y="158958"/>
                    </a:moveTo>
                    <a:cubicBezTo>
                      <a:pt x="418028" y="188891"/>
                      <a:pt x="403677" y="223038"/>
                      <a:pt x="373774" y="235290"/>
                    </a:cubicBezTo>
                    <a:lnTo>
                      <a:pt x="130381" y="334567"/>
                    </a:lnTo>
                    <a:cubicBezTo>
                      <a:pt x="100478" y="346729"/>
                      <a:pt x="66391" y="332363"/>
                      <a:pt x="54199" y="302475"/>
                    </a:cubicBezTo>
                    <a:lnTo>
                      <a:pt x="4260" y="179953"/>
                    </a:lnTo>
                    <a:cubicBezTo>
                      <a:pt x="-7902" y="150020"/>
                      <a:pt x="6450" y="115873"/>
                      <a:pt x="36353" y="103621"/>
                    </a:cubicBezTo>
                    <a:lnTo>
                      <a:pt x="280346" y="4345"/>
                    </a:lnTo>
                    <a:cubicBezTo>
                      <a:pt x="310159" y="-7863"/>
                      <a:pt x="344231" y="6399"/>
                      <a:pt x="356438" y="36227"/>
                    </a:cubicBezTo>
                    <a:cubicBezTo>
                      <a:pt x="356468" y="36287"/>
                      <a:pt x="356498" y="36362"/>
                      <a:pt x="356528" y="36437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E1D910B-8203-32A3-2B26-B106FA586C24}"/>
                  </a:ext>
                </a:extLst>
              </p:cNvPr>
              <p:cNvSpPr/>
              <p:nvPr/>
            </p:nvSpPr>
            <p:spPr>
              <a:xfrm>
                <a:off x="6173978" y="4509833"/>
                <a:ext cx="503533" cy="568999"/>
              </a:xfrm>
              <a:custGeom>
                <a:avLst/>
                <a:gdLst>
                  <a:gd name="connsiteX0" fmla="*/ 181368 w 381766"/>
                  <a:gd name="connsiteY0" fmla="*/ 427054 h 431400"/>
                  <a:gd name="connsiteX1" fmla="*/ 105187 w 381766"/>
                  <a:gd name="connsiteY1" fmla="*/ 394961 h 431400"/>
                  <a:gd name="connsiteX2" fmla="*/ 4260 w 381766"/>
                  <a:gd name="connsiteY2" fmla="*/ 147369 h 431400"/>
                  <a:gd name="connsiteX3" fmla="*/ 36353 w 381766"/>
                  <a:gd name="connsiteY3" fmla="*/ 71037 h 431400"/>
                  <a:gd name="connsiteX4" fmla="*/ 200264 w 381766"/>
                  <a:gd name="connsiteY4" fmla="*/ 4303 h 431400"/>
                  <a:gd name="connsiteX5" fmla="*/ 276447 w 381766"/>
                  <a:gd name="connsiteY5" fmla="*/ 36395 h 431400"/>
                  <a:gd name="connsiteX6" fmla="*/ 377373 w 381766"/>
                  <a:gd name="connsiteY6" fmla="*/ 283987 h 431400"/>
                  <a:gd name="connsiteX7" fmla="*/ 345280 w 381766"/>
                  <a:gd name="connsiteY7" fmla="*/ 360319 h 43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1766" h="431400">
                    <a:moveTo>
                      <a:pt x="181368" y="427054"/>
                    </a:moveTo>
                    <a:cubicBezTo>
                      <a:pt x="151466" y="439216"/>
                      <a:pt x="117379" y="424849"/>
                      <a:pt x="105187" y="394961"/>
                    </a:cubicBezTo>
                    <a:lnTo>
                      <a:pt x="4260" y="147369"/>
                    </a:lnTo>
                    <a:cubicBezTo>
                      <a:pt x="-7902" y="117436"/>
                      <a:pt x="6450" y="83289"/>
                      <a:pt x="36353" y="71037"/>
                    </a:cubicBezTo>
                    <a:lnTo>
                      <a:pt x="200264" y="4303"/>
                    </a:lnTo>
                    <a:cubicBezTo>
                      <a:pt x="230167" y="-7859"/>
                      <a:pt x="264254" y="6507"/>
                      <a:pt x="276447" y="36395"/>
                    </a:cubicBezTo>
                    <a:lnTo>
                      <a:pt x="377373" y="283987"/>
                    </a:lnTo>
                    <a:cubicBezTo>
                      <a:pt x="389535" y="313920"/>
                      <a:pt x="375183" y="348067"/>
                      <a:pt x="345280" y="360319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624CA798-E15C-57A3-CC1B-85B09738719A}"/>
                  </a:ext>
                </a:extLst>
              </p:cNvPr>
              <p:cNvSpPr/>
              <p:nvPr/>
            </p:nvSpPr>
            <p:spPr>
              <a:xfrm rot="20269799">
                <a:off x="6420259" y="4556477"/>
                <a:ext cx="148347" cy="418341"/>
              </a:xfrm>
              <a:custGeom>
                <a:avLst/>
                <a:gdLst>
                  <a:gd name="connsiteX0" fmla="*/ -67 w 112473"/>
                  <a:gd name="connsiteY0" fmla="*/ -22 h 317175"/>
                  <a:gd name="connsiteX1" fmla="*/ 112407 w 112473"/>
                  <a:gd name="connsiteY1" fmla="*/ -22 h 317175"/>
                  <a:gd name="connsiteX2" fmla="*/ 112407 w 112473"/>
                  <a:gd name="connsiteY2" fmla="*/ 317153 h 317175"/>
                  <a:gd name="connsiteX3" fmla="*/ -67 w 112473"/>
                  <a:gd name="connsiteY3" fmla="*/ 317153 h 31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473" h="317175">
                    <a:moveTo>
                      <a:pt x="-67" y="-22"/>
                    </a:moveTo>
                    <a:lnTo>
                      <a:pt x="112407" y="-22"/>
                    </a:lnTo>
                    <a:lnTo>
                      <a:pt x="112407" y="317153"/>
                    </a:lnTo>
                    <a:lnTo>
                      <a:pt x="-67" y="317153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9A13F553-0A60-DD0A-C075-A5D2FBF32E3F}"/>
                  </a:ext>
                </a:extLst>
              </p:cNvPr>
              <p:cNvSpPr/>
              <p:nvPr/>
            </p:nvSpPr>
            <p:spPr>
              <a:xfrm>
                <a:off x="6328220" y="4654867"/>
                <a:ext cx="195154" cy="278990"/>
              </a:xfrm>
              <a:custGeom>
                <a:avLst/>
                <a:gdLst>
                  <a:gd name="connsiteX0" fmla="*/ 115413 w 147961"/>
                  <a:gd name="connsiteY0" fmla="*/ 207619 h 211523"/>
                  <a:gd name="connsiteX1" fmla="*/ 47554 w 147961"/>
                  <a:gd name="connsiteY1" fmla="*/ 179156 h 211523"/>
                  <a:gd name="connsiteX2" fmla="*/ 47479 w 147961"/>
                  <a:gd name="connsiteY2" fmla="*/ 178976 h 211523"/>
                  <a:gd name="connsiteX3" fmla="*/ 3839 w 147961"/>
                  <a:gd name="connsiteY3" fmla="*/ 71751 h 211523"/>
                  <a:gd name="connsiteX4" fmla="*/ 32228 w 147961"/>
                  <a:gd name="connsiteY4" fmla="*/ 3862 h 211523"/>
                  <a:gd name="connsiteX5" fmla="*/ 32333 w 147961"/>
                  <a:gd name="connsiteY5" fmla="*/ 3817 h 211523"/>
                  <a:gd name="connsiteX6" fmla="*/ 32333 w 147961"/>
                  <a:gd name="connsiteY6" fmla="*/ 3817 h 211523"/>
                  <a:gd name="connsiteX7" fmla="*/ 100267 w 147961"/>
                  <a:gd name="connsiteY7" fmla="*/ 32460 h 211523"/>
                  <a:gd name="connsiteX8" fmla="*/ 144057 w 147961"/>
                  <a:gd name="connsiteY8" fmla="*/ 139685 h 211523"/>
                  <a:gd name="connsiteX9" fmla="*/ 115413 w 147961"/>
                  <a:gd name="connsiteY9" fmla="*/ 207619 h 211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7961" h="211523">
                    <a:moveTo>
                      <a:pt x="115413" y="207619"/>
                    </a:moveTo>
                    <a:cubicBezTo>
                      <a:pt x="88809" y="218491"/>
                      <a:pt x="58426" y="205744"/>
                      <a:pt x="47554" y="179156"/>
                    </a:cubicBezTo>
                    <a:cubicBezTo>
                      <a:pt x="47524" y="179096"/>
                      <a:pt x="47509" y="179036"/>
                      <a:pt x="47479" y="178976"/>
                    </a:cubicBezTo>
                    <a:lnTo>
                      <a:pt x="3839" y="71751"/>
                    </a:lnTo>
                    <a:cubicBezTo>
                      <a:pt x="-7063" y="45162"/>
                      <a:pt x="5639" y="14764"/>
                      <a:pt x="32228" y="3862"/>
                    </a:cubicBezTo>
                    <a:cubicBezTo>
                      <a:pt x="32273" y="3847"/>
                      <a:pt x="32302" y="3832"/>
                      <a:pt x="32333" y="3817"/>
                    </a:cubicBezTo>
                    <a:lnTo>
                      <a:pt x="32333" y="3817"/>
                    </a:lnTo>
                    <a:cubicBezTo>
                      <a:pt x="58996" y="-6996"/>
                      <a:pt x="89394" y="5811"/>
                      <a:pt x="100267" y="32460"/>
                    </a:cubicBezTo>
                    <a:lnTo>
                      <a:pt x="144057" y="139685"/>
                    </a:lnTo>
                    <a:cubicBezTo>
                      <a:pt x="154869" y="166349"/>
                      <a:pt x="142062" y="196747"/>
                      <a:pt x="115413" y="2076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C88D8B6-022A-418D-84B9-94B4A8F4C55A}"/>
                  </a:ext>
                </a:extLst>
              </p:cNvPr>
              <p:cNvSpPr/>
              <p:nvPr/>
            </p:nvSpPr>
            <p:spPr>
              <a:xfrm>
                <a:off x="6370953" y="4655263"/>
                <a:ext cx="152421" cy="273868"/>
              </a:xfrm>
              <a:custGeom>
                <a:avLst/>
                <a:gdLst>
                  <a:gd name="connsiteX0" fmla="*/ 111657 w 115562"/>
                  <a:gd name="connsiteY0" fmla="*/ 139685 h 207640"/>
                  <a:gd name="connsiteX1" fmla="*/ 67867 w 115562"/>
                  <a:gd name="connsiteY1" fmla="*/ 32460 h 207640"/>
                  <a:gd name="connsiteX2" fmla="*/ -67 w 115562"/>
                  <a:gd name="connsiteY2" fmla="*/ 3817 h 207640"/>
                  <a:gd name="connsiteX3" fmla="*/ 83014 w 115562"/>
                  <a:gd name="connsiteY3" fmla="*/ 207619 h 207640"/>
                  <a:gd name="connsiteX4" fmla="*/ 111657 w 115562"/>
                  <a:gd name="connsiteY4" fmla="*/ 139685 h 20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562" h="207640">
                    <a:moveTo>
                      <a:pt x="111657" y="139685"/>
                    </a:moveTo>
                    <a:lnTo>
                      <a:pt x="67867" y="32460"/>
                    </a:lnTo>
                    <a:cubicBezTo>
                      <a:pt x="56995" y="5811"/>
                      <a:pt x="26597" y="-6996"/>
                      <a:pt x="-67" y="3817"/>
                    </a:cubicBezTo>
                    <a:lnTo>
                      <a:pt x="83014" y="207619"/>
                    </a:lnTo>
                    <a:cubicBezTo>
                      <a:pt x="109662" y="196746"/>
                      <a:pt x="122470" y="166349"/>
                      <a:pt x="111657" y="139685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F00FAD88-E30C-827C-4A82-2F50F7B9115B}"/>
                  </a:ext>
                </a:extLst>
              </p:cNvPr>
              <p:cNvSpPr/>
              <p:nvPr/>
            </p:nvSpPr>
            <p:spPr>
              <a:xfrm>
                <a:off x="6413455" y="4823740"/>
                <a:ext cx="81920" cy="81919"/>
              </a:xfrm>
              <a:custGeom>
                <a:avLst/>
                <a:gdLst>
                  <a:gd name="connsiteX0" fmla="*/ 42693 w 62110"/>
                  <a:gd name="connsiteY0" fmla="*/ 59788 h 62109"/>
                  <a:gd name="connsiteX1" fmla="*/ 2232 w 62110"/>
                  <a:gd name="connsiteY1" fmla="*/ 42737 h 62109"/>
                  <a:gd name="connsiteX2" fmla="*/ 19283 w 62110"/>
                  <a:gd name="connsiteY2" fmla="*/ 2277 h 62109"/>
                  <a:gd name="connsiteX3" fmla="*/ 59744 w 62110"/>
                  <a:gd name="connsiteY3" fmla="*/ 19328 h 62109"/>
                  <a:gd name="connsiteX4" fmla="*/ 59788 w 62110"/>
                  <a:gd name="connsiteY4" fmla="*/ 19448 h 62109"/>
                  <a:gd name="connsiteX5" fmla="*/ 42693 w 62110"/>
                  <a:gd name="connsiteY5" fmla="*/ 59788 h 62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10" h="62109">
                    <a:moveTo>
                      <a:pt x="42693" y="59788"/>
                    </a:moveTo>
                    <a:cubicBezTo>
                      <a:pt x="26811" y="66252"/>
                      <a:pt x="8696" y="58619"/>
                      <a:pt x="2232" y="42737"/>
                    </a:cubicBezTo>
                    <a:cubicBezTo>
                      <a:pt x="-4231" y="26856"/>
                      <a:pt x="3402" y="8740"/>
                      <a:pt x="19283" y="2277"/>
                    </a:cubicBezTo>
                    <a:cubicBezTo>
                      <a:pt x="35164" y="-4187"/>
                      <a:pt x="53280" y="3446"/>
                      <a:pt x="59744" y="19328"/>
                    </a:cubicBezTo>
                    <a:cubicBezTo>
                      <a:pt x="59759" y="19373"/>
                      <a:pt x="59774" y="19403"/>
                      <a:pt x="59788" y="19448"/>
                    </a:cubicBezTo>
                    <a:cubicBezTo>
                      <a:pt x="66177" y="35314"/>
                      <a:pt x="58529" y="53340"/>
                      <a:pt x="42693" y="59788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5CE09770-7A6E-9E58-2C4F-8B503D4CEF21}"/>
                  </a:ext>
                </a:extLst>
              </p:cNvPr>
              <p:cNvSpPr/>
              <p:nvPr/>
            </p:nvSpPr>
            <p:spPr>
              <a:xfrm>
                <a:off x="6356000" y="4682965"/>
                <a:ext cx="81968" cy="81905"/>
              </a:xfrm>
              <a:custGeom>
                <a:avLst/>
                <a:gdLst>
                  <a:gd name="connsiteX0" fmla="*/ 42764 w 62146"/>
                  <a:gd name="connsiteY0" fmla="*/ 59746 h 62098"/>
                  <a:gd name="connsiteX1" fmla="*/ 2258 w 62146"/>
                  <a:gd name="connsiteY1" fmla="*/ 42800 h 62098"/>
                  <a:gd name="connsiteX2" fmla="*/ 19204 w 62146"/>
                  <a:gd name="connsiteY2" fmla="*/ 2309 h 62098"/>
                  <a:gd name="connsiteX3" fmla="*/ 59710 w 62146"/>
                  <a:gd name="connsiteY3" fmla="*/ 19240 h 62098"/>
                  <a:gd name="connsiteX4" fmla="*/ 59710 w 62146"/>
                  <a:gd name="connsiteY4" fmla="*/ 19255 h 62098"/>
                  <a:gd name="connsiteX5" fmla="*/ 43034 w 62146"/>
                  <a:gd name="connsiteY5" fmla="*/ 59641 h 62098"/>
                  <a:gd name="connsiteX6" fmla="*/ 42764 w 62146"/>
                  <a:gd name="connsiteY6" fmla="*/ 59746 h 62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146" h="62098">
                    <a:moveTo>
                      <a:pt x="42764" y="59746"/>
                    </a:moveTo>
                    <a:cubicBezTo>
                      <a:pt x="26897" y="66254"/>
                      <a:pt x="8767" y="58666"/>
                      <a:pt x="2258" y="42800"/>
                    </a:cubicBezTo>
                    <a:cubicBezTo>
                      <a:pt x="-4235" y="26948"/>
                      <a:pt x="3338" y="8803"/>
                      <a:pt x="19204" y="2309"/>
                    </a:cubicBezTo>
                    <a:cubicBezTo>
                      <a:pt x="35071" y="-4199"/>
                      <a:pt x="53201" y="3389"/>
                      <a:pt x="59710" y="19240"/>
                    </a:cubicBezTo>
                    <a:cubicBezTo>
                      <a:pt x="59710" y="19255"/>
                      <a:pt x="59710" y="19255"/>
                      <a:pt x="59710" y="19255"/>
                    </a:cubicBezTo>
                    <a:cubicBezTo>
                      <a:pt x="66248" y="35017"/>
                      <a:pt x="58795" y="53087"/>
                      <a:pt x="43034" y="59641"/>
                    </a:cubicBezTo>
                    <a:cubicBezTo>
                      <a:pt x="42944" y="59671"/>
                      <a:pt x="42853" y="59716"/>
                      <a:pt x="42764" y="59746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E8637932-01FC-DC86-FD00-C6832330DA52}"/>
                  </a:ext>
                </a:extLst>
              </p:cNvPr>
              <p:cNvSpPr/>
              <p:nvPr/>
            </p:nvSpPr>
            <p:spPr>
              <a:xfrm>
                <a:off x="6199117" y="4534721"/>
                <a:ext cx="452856" cy="519222"/>
              </a:xfrm>
              <a:custGeom>
                <a:avLst/>
                <a:gdLst>
                  <a:gd name="connsiteX0" fmla="*/ 127366 w 343344"/>
                  <a:gd name="connsiteY0" fmla="*/ 393638 h 393661"/>
                  <a:gd name="connsiteX1" fmla="*/ 120468 w 343344"/>
                  <a:gd name="connsiteY1" fmla="*/ 388989 h 393661"/>
                  <a:gd name="connsiteX2" fmla="*/ 496 w 343344"/>
                  <a:gd name="connsiteY2" fmla="*/ 95208 h 393661"/>
                  <a:gd name="connsiteX3" fmla="*/ 496 w 343344"/>
                  <a:gd name="connsiteY3" fmla="*/ 89510 h 393661"/>
                  <a:gd name="connsiteX4" fmla="*/ 4545 w 343344"/>
                  <a:gd name="connsiteY4" fmla="*/ 85460 h 393661"/>
                  <a:gd name="connsiteX5" fmla="*/ 212996 w 343344"/>
                  <a:gd name="connsiteY5" fmla="*/ 580 h 393661"/>
                  <a:gd name="connsiteX6" fmla="*/ 222654 w 343344"/>
                  <a:gd name="connsiteY6" fmla="*/ 4420 h 393661"/>
                  <a:gd name="connsiteX7" fmla="*/ 222744 w 343344"/>
                  <a:gd name="connsiteY7" fmla="*/ 4629 h 393661"/>
                  <a:gd name="connsiteX8" fmla="*/ 342716 w 343344"/>
                  <a:gd name="connsiteY8" fmla="*/ 298411 h 393661"/>
                  <a:gd name="connsiteX9" fmla="*/ 342716 w 343344"/>
                  <a:gd name="connsiteY9" fmla="*/ 304109 h 393661"/>
                  <a:gd name="connsiteX10" fmla="*/ 338667 w 343344"/>
                  <a:gd name="connsiteY10" fmla="*/ 308158 h 393661"/>
                  <a:gd name="connsiteX11" fmla="*/ 130215 w 343344"/>
                  <a:gd name="connsiteY11" fmla="*/ 393038 h 393661"/>
                  <a:gd name="connsiteX12" fmla="*/ 127366 w 343344"/>
                  <a:gd name="connsiteY12" fmla="*/ 393638 h 393661"/>
                  <a:gd name="connsiteX13" fmla="*/ 17442 w 343344"/>
                  <a:gd name="connsiteY13" fmla="*/ 96108 h 393661"/>
                  <a:gd name="connsiteX14" fmla="*/ 131415 w 343344"/>
                  <a:gd name="connsiteY14" fmla="*/ 375942 h 393661"/>
                  <a:gd name="connsiteX15" fmla="*/ 326369 w 343344"/>
                  <a:gd name="connsiteY15" fmla="*/ 296611 h 393661"/>
                  <a:gd name="connsiteX16" fmla="*/ 212396 w 343344"/>
                  <a:gd name="connsiteY16" fmla="*/ 16777 h 393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3344" h="393661">
                    <a:moveTo>
                      <a:pt x="127366" y="393638"/>
                    </a:moveTo>
                    <a:cubicBezTo>
                      <a:pt x="124337" y="393623"/>
                      <a:pt x="121623" y="391794"/>
                      <a:pt x="120468" y="388989"/>
                    </a:cubicBezTo>
                    <a:lnTo>
                      <a:pt x="496" y="95208"/>
                    </a:lnTo>
                    <a:cubicBezTo>
                      <a:pt x="-254" y="93379"/>
                      <a:pt x="-254" y="91339"/>
                      <a:pt x="496" y="89510"/>
                    </a:cubicBezTo>
                    <a:cubicBezTo>
                      <a:pt x="1276" y="87680"/>
                      <a:pt x="2715" y="86240"/>
                      <a:pt x="4545" y="85460"/>
                    </a:cubicBezTo>
                    <a:lnTo>
                      <a:pt x="212996" y="580"/>
                    </a:lnTo>
                    <a:cubicBezTo>
                      <a:pt x="216715" y="-1024"/>
                      <a:pt x="221049" y="685"/>
                      <a:pt x="222654" y="4420"/>
                    </a:cubicBezTo>
                    <a:cubicBezTo>
                      <a:pt x="222684" y="4479"/>
                      <a:pt x="222714" y="4555"/>
                      <a:pt x="222744" y="4629"/>
                    </a:cubicBezTo>
                    <a:lnTo>
                      <a:pt x="342716" y="298411"/>
                    </a:lnTo>
                    <a:cubicBezTo>
                      <a:pt x="343465" y="300240"/>
                      <a:pt x="343465" y="302280"/>
                      <a:pt x="342716" y="304109"/>
                    </a:cubicBezTo>
                    <a:cubicBezTo>
                      <a:pt x="341981" y="305954"/>
                      <a:pt x="340511" y="307424"/>
                      <a:pt x="338667" y="308158"/>
                    </a:cubicBezTo>
                    <a:lnTo>
                      <a:pt x="130215" y="393038"/>
                    </a:lnTo>
                    <a:cubicBezTo>
                      <a:pt x="129331" y="393458"/>
                      <a:pt x="128356" y="393653"/>
                      <a:pt x="127366" y="393638"/>
                    </a:cubicBezTo>
                    <a:close/>
                    <a:moveTo>
                      <a:pt x="17442" y="96108"/>
                    </a:moveTo>
                    <a:lnTo>
                      <a:pt x="131415" y="375942"/>
                    </a:lnTo>
                    <a:lnTo>
                      <a:pt x="326369" y="296611"/>
                    </a:lnTo>
                    <a:lnTo>
                      <a:pt x="212396" y="16777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AF63353-87DA-2BBC-EF22-BD548E194F25}"/>
                  </a:ext>
                </a:extLst>
              </p:cNvPr>
              <p:cNvSpPr/>
              <p:nvPr/>
            </p:nvSpPr>
            <p:spPr>
              <a:xfrm>
                <a:off x="6021422" y="4192268"/>
                <a:ext cx="482190" cy="386870"/>
              </a:xfrm>
              <a:custGeom>
                <a:avLst/>
                <a:gdLst>
                  <a:gd name="connsiteX0" fmla="*/ 289234 w 365584"/>
                  <a:gd name="connsiteY0" fmla="*/ 10828 h 293315"/>
                  <a:gd name="connsiteX1" fmla="*/ 306840 w 365584"/>
                  <a:gd name="connsiteY1" fmla="*/ 18221 h 293315"/>
                  <a:gd name="connsiteX2" fmla="*/ 299447 w 365584"/>
                  <a:gd name="connsiteY2" fmla="*/ 35812 h 293315"/>
                  <a:gd name="connsiteX3" fmla="*/ 281886 w 365584"/>
                  <a:gd name="connsiteY3" fmla="*/ 28524 h 293315"/>
                  <a:gd name="connsiteX4" fmla="*/ 289144 w 365584"/>
                  <a:gd name="connsiteY4" fmla="*/ 10873 h 293315"/>
                  <a:gd name="connsiteX5" fmla="*/ 289234 w 365584"/>
                  <a:gd name="connsiteY5" fmla="*/ 10828 h 293315"/>
                  <a:gd name="connsiteX6" fmla="*/ 308430 w 365584"/>
                  <a:gd name="connsiteY6" fmla="*/ 58067 h 293315"/>
                  <a:gd name="connsiteX7" fmla="*/ 326065 w 365584"/>
                  <a:gd name="connsiteY7" fmla="*/ 65385 h 293315"/>
                  <a:gd name="connsiteX8" fmla="*/ 318747 w 365584"/>
                  <a:gd name="connsiteY8" fmla="*/ 83006 h 293315"/>
                  <a:gd name="connsiteX9" fmla="*/ 301111 w 365584"/>
                  <a:gd name="connsiteY9" fmla="*/ 75703 h 293315"/>
                  <a:gd name="connsiteX10" fmla="*/ 301081 w 365584"/>
                  <a:gd name="connsiteY10" fmla="*/ 75613 h 293315"/>
                  <a:gd name="connsiteX11" fmla="*/ 308430 w 365584"/>
                  <a:gd name="connsiteY11" fmla="*/ 58367 h 293315"/>
                  <a:gd name="connsiteX12" fmla="*/ 327775 w 365584"/>
                  <a:gd name="connsiteY12" fmla="*/ 105156 h 293315"/>
                  <a:gd name="connsiteX13" fmla="*/ 345291 w 365584"/>
                  <a:gd name="connsiteY13" fmla="*/ 112729 h 293315"/>
                  <a:gd name="connsiteX14" fmla="*/ 337733 w 365584"/>
                  <a:gd name="connsiteY14" fmla="*/ 130245 h 293315"/>
                  <a:gd name="connsiteX15" fmla="*/ 320277 w 365584"/>
                  <a:gd name="connsiteY15" fmla="*/ 122852 h 293315"/>
                  <a:gd name="connsiteX16" fmla="*/ 327775 w 365584"/>
                  <a:gd name="connsiteY16" fmla="*/ 105456 h 293315"/>
                  <a:gd name="connsiteX17" fmla="*/ 346971 w 365584"/>
                  <a:gd name="connsiteY17" fmla="*/ 152395 h 293315"/>
                  <a:gd name="connsiteX18" fmla="*/ 364442 w 365584"/>
                  <a:gd name="connsiteY18" fmla="*/ 159548 h 293315"/>
                  <a:gd name="connsiteX19" fmla="*/ 364516 w 365584"/>
                  <a:gd name="connsiteY19" fmla="*/ 159743 h 293315"/>
                  <a:gd name="connsiteX20" fmla="*/ 357168 w 365584"/>
                  <a:gd name="connsiteY20" fmla="*/ 177439 h 293315"/>
                  <a:gd name="connsiteX21" fmla="*/ 339472 w 365584"/>
                  <a:gd name="connsiteY21" fmla="*/ 169941 h 293315"/>
                  <a:gd name="connsiteX22" fmla="*/ 346971 w 365584"/>
                  <a:gd name="connsiteY22" fmla="*/ 152695 h 293315"/>
                  <a:gd name="connsiteX23" fmla="*/ 246194 w 365584"/>
                  <a:gd name="connsiteY23" fmla="*/ 930 h 293315"/>
                  <a:gd name="connsiteX24" fmla="*/ 263710 w 365584"/>
                  <a:gd name="connsiteY24" fmla="*/ 8504 h 293315"/>
                  <a:gd name="connsiteX25" fmla="*/ 256152 w 365584"/>
                  <a:gd name="connsiteY25" fmla="*/ 26019 h 293315"/>
                  <a:gd name="connsiteX26" fmla="*/ 238696 w 365584"/>
                  <a:gd name="connsiteY26" fmla="*/ 18626 h 293315"/>
                  <a:gd name="connsiteX27" fmla="*/ 246194 w 365584"/>
                  <a:gd name="connsiteY27" fmla="*/ 1230 h 293315"/>
                  <a:gd name="connsiteX28" fmla="*/ 265390 w 365584"/>
                  <a:gd name="connsiteY28" fmla="*/ 48169 h 293315"/>
                  <a:gd name="connsiteX29" fmla="*/ 282861 w 365584"/>
                  <a:gd name="connsiteY29" fmla="*/ 55322 h 293315"/>
                  <a:gd name="connsiteX30" fmla="*/ 282936 w 365584"/>
                  <a:gd name="connsiteY30" fmla="*/ 55517 h 293315"/>
                  <a:gd name="connsiteX31" fmla="*/ 275587 w 365584"/>
                  <a:gd name="connsiteY31" fmla="*/ 73213 h 293315"/>
                  <a:gd name="connsiteX32" fmla="*/ 257891 w 365584"/>
                  <a:gd name="connsiteY32" fmla="*/ 65715 h 293315"/>
                  <a:gd name="connsiteX33" fmla="*/ 265390 w 365584"/>
                  <a:gd name="connsiteY33" fmla="*/ 48469 h 293315"/>
                  <a:gd name="connsiteX34" fmla="*/ 284585 w 365584"/>
                  <a:gd name="connsiteY34" fmla="*/ 95258 h 293315"/>
                  <a:gd name="connsiteX35" fmla="*/ 302206 w 365584"/>
                  <a:gd name="connsiteY35" fmla="*/ 102681 h 293315"/>
                  <a:gd name="connsiteX36" fmla="*/ 294783 w 365584"/>
                  <a:gd name="connsiteY36" fmla="*/ 120302 h 293315"/>
                  <a:gd name="connsiteX37" fmla="*/ 277087 w 365584"/>
                  <a:gd name="connsiteY37" fmla="*/ 112954 h 293315"/>
                  <a:gd name="connsiteX38" fmla="*/ 284135 w 365584"/>
                  <a:gd name="connsiteY38" fmla="*/ 95558 h 293315"/>
                  <a:gd name="connsiteX39" fmla="*/ 303781 w 365584"/>
                  <a:gd name="connsiteY39" fmla="*/ 142347 h 293315"/>
                  <a:gd name="connsiteX40" fmla="*/ 321657 w 365584"/>
                  <a:gd name="connsiteY40" fmla="*/ 149621 h 293315"/>
                  <a:gd name="connsiteX41" fmla="*/ 314383 w 365584"/>
                  <a:gd name="connsiteY41" fmla="*/ 167496 h 293315"/>
                  <a:gd name="connsiteX42" fmla="*/ 296508 w 365584"/>
                  <a:gd name="connsiteY42" fmla="*/ 160223 h 293315"/>
                  <a:gd name="connsiteX43" fmla="*/ 296433 w 365584"/>
                  <a:gd name="connsiteY43" fmla="*/ 160043 h 293315"/>
                  <a:gd name="connsiteX44" fmla="*/ 303781 w 365584"/>
                  <a:gd name="connsiteY44" fmla="*/ 142647 h 293315"/>
                  <a:gd name="connsiteX45" fmla="*/ 218901 w 365584"/>
                  <a:gd name="connsiteY45" fmla="*/ 39471 h 293315"/>
                  <a:gd name="connsiteX46" fmla="*/ 236447 w 365584"/>
                  <a:gd name="connsiteY46" fmla="*/ 46970 h 293315"/>
                  <a:gd name="connsiteX47" fmla="*/ 227644 w 365584"/>
                  <a:gd name="connsiteY47" fmla="*/ 63901 h 293315"/>
                  <a:gd name="connsiteX48" fmla="*/ 211552 w 365584"/>
                  <a:gd name="connsiteY48" fmla="*/ 57167 h 293315"/>
                  <a:gd name="connsiteX49" fmla="*/ 218901 w 365584"/>
                  <a:gd name="connsiteY49" fmla="*/ 39771 h 293315"/>
                  <a:gd name="connsiteX50" fmla="*/ 238096 w 365584"/>
                  <a:gd name="connsiteY50" fmla="*/ 86710 h 293315"/>
                  <a:gd name="connsiteX51" fmla="*/ 255732 w 365584"/>
                  <a:gd name="connsiteY51" fmla="*/ 94029 h 293315"/>
                  <a:gd name="connsiteX52" fmla="*/ 248414 w 365584"/>
                  <a:gd name="connsiteY52" fmla="*/ 111649 h 293315"/>
                  <a:gd name="connsiteX53" fmla="*/ 230778 w 365584"/>
                  <a:gd name="connsiteY53" fmla="*/ 104346 h 293315"/>
                  <a:gd name="connsiteX54" fmla="*/ 230748 w 365584"/>
                  <a:gd name="connsiteY54" fmla="*/ 104256 h 293315"/>
                  <a:gd name="connsiteX55" fmla="*/ 238096 w 365584"/>
                  <a:gd name="connsiteY55" fmla="*/ 87010 h 293315"/>
                  <a:gd name="connsiteX56" fmla="*/ 257291 w 365584"/>
                  <a:gd name="connsiteY56" fmla="*/ 133949 h 293315"/>
                  <a:gd name="connsiteX57" fmla="*/ 274927 w 365584"/>
                  <a:gd name="connsiteY57" fmla="*/ 141267 h 293315"/>
                  <a:gd name="connsiteX58" fmla="*/ 267609 w 365584"/>
                  <a:gd name="connsiteY58" fmla="*/ 158888 h 293315"/>
                  <a:gd name="connsiteX59" fmla="*/ 249973 w 365584"/>
                  <a:gd name="connsiteY59" fmla="*/ 151585 h 293315"/>
                  <a:gd name="connsiteX60" fmla="*/ 249943 w 365584"/>
                  <a:gd name="connsiteY60" fmla="*/ 151495 h 293315"/>
                  <a:gd name="connsiteX61" fmla="*/ 257291 w 365584"/>
                  <a:gd name="connsiteY61" fmla="*/ 134249 h 293315"/>
                  <a:gd name="connsiteX62" fmla="*/ 276487 w 365584"/>
                  <a:gd name="connsiteY62" fmla="*/ 181038 h 293315"/>
                  <a:gd name="connsiteX63" fmla="*/ 294108 w 365584"/>
                  <a:gd name="connsiteY63" fmla="*/ 188461 h 293315"/>
                  <a:gd name="connsiteX64" fmla="*/ 286685 w 365584"/>
                  <a:gd name="connsiteY64" fmla="*/ 206082 h 293315"/>
                  <a:gd name="connsiteX65" fmla="*/ 269064 w 365584"/>
                  <a:gd name="connsiteY65" fmla="*/ 198659 h 293315"/>
                  <a:gd name="connsiteX66" fmla="*/ 276487 w 365584"/>
                  <a:gd name="connsiteY66" fmla="*/ 181038 h 293315"/>
                  <a:gd name="connsiteX67" fmla="*/ 174661 w 365584"/>
                  <a:gd name="connsiteY67" fmla="*/ 30323 h 293315"/>
                  <a:gd name="connsiteX68" fmla="*/ 192207 w 365584"/>
                  <a:gd name="connsiteY68" fmla="*/ 37822 h 293315"/>
                  <a:gd name="connsiteX69" fmla="*/ 185054 w 365584"/>
                  <a:gd name="connsiteY69" fmla="*/ 55293 h 293315"/>
                  <a:gd name="connsiteX70" fmla="*/ 184859 w 365584"/>
                  <a:gd name="connsiteY70" fmla="*/ 55368 h 293315"/>
                  <a:gd name="connsiteX71" fmla="*/ 167238 w 365584"/>
                  <a:gd name="connsiteY71" fmla="*/ 47944 h 293315"/>
                  <a:gd name="connsiteX72" fmla="*/ 174661 w 365584"/>
                  <a:gd name="connsiteY72" fmla="*/ 30323 h 293315"/>
                  <a:gd name="connsiteX73" fmla="*/ 193857 w 365584"/>
                  <a:gd name="connsiteY73" fmla="*/ 77562 h 293315"/>
                  <a:gd name="connsiteX74" fmla="*/ 211327 w 365584"/>
                  <a:gd name="connsiteY74" fmla="*/ 84716 h 293315"/>
                  <a:gd name="connsiteX75" fmla="*/ 211402 w 365584"/>
                  <a:gd name="connsiteY75" fmla="*/ 84911 h 293315"/>
                  <a:gd name="connsiteX76" fmla="*/ 204084 w 365584"/>
                  <a:gd name="connsiteY76" fmla="*/ 102546 h 293315"/>
                  <a:gd name="connsiteX77" fmla="*/ 186463 w 365584"/>
                  <a:gd name="connsiteY77" fmla="*/ 95228 h 293315"/>
                  <a:gd name="connsiteX78" fmla="*/ 193767 w 365584"/>
                  <a:gd name="connsiteY78" fmla="*/ 77592 h 293315"/>
                  <a:gd name="connsiteX79" fmla="*/ 193857 w 365584"/>
                  <a:gd name="connsiteY79" fmla="*/ 77562 h 293315"/>
                  <a:gd name="connsiteX80" fmla="*/ 213052 w 365584"/>
                  <a:gd name="connsiteY80" fmla="*/ 124651 h 293315"/>
                  <a:gd name="connsiteX81" fmla="*/ 230598 w 365584"/>
                  <a:gd name="connsiteY81" fmla="*/ 132150 h 293315"/>
                  <a:gd name="connsiteX82" fmla="*/ 223445 w 365584"/>
                  <a:gd name="connsiteY82" fmla="*/ 149621 h 293315"/>
                  <a:gd name="connsiteX83" fmla="*/ 223250 w 365584"/>
                  <a:gd name="connsiteY83" fmla="*/ 149695 h 293315"/>
                  <a:gd name="connsiteX84" fmla="*/ 205554 w 365584"/>
                  <a:gd name="connsiteY84" fmla="*/ 142347 h 293315"/>
                  <a:gd name="connsiteX85" fmla="*/ 213052 w 365584"/>
                  <a:gd name="connsiteY85" fmla="*/ 124651 h 293315"/>
                  <a:gd name="connsiteX86" fmla="*/ 232248 w 365584"/>
                  <a:gd name="connsiteY86" fmla="*/ 171890 h 293315"/>
                  <a:gd name="connsiteX87" fmla="*/ 249718 w 365584"/>
                  <a:gd name="connsiteY87" fmla="*/ 179043 h 293315"/>
                  <a:gd name="connsiteX88" fmla="*/ 249793 w 365584"/>
                  <a:gd name="connsiteY88" fmla="*/ 179238 h 293315"/>
                  <a:gd name="connsiteX89" fmla="*/ 242535 w 365584"/>
                  <a:gd name="connsiteY89" fmla="*/ 196889 h 293315"/>
                  <a:gd name="connsiteX90" fmla="*/ 242445 w 365584"/>
                  <a:gd name="connsiteY90" fmla="*/ 196934 h 293315"/>
                  <a:gd name="connsiteX91" fmla="*/ 224824 w 365584"/>
                  <a:gd name="connsiteY91" fmla="*/ 189511 h 293315"/>
                  <a:gd name="connsiteX92" fmla="*/ 232248 w 365584"/>
                  <a:gd name="connsiteY92" fmla="*/ 171890 h 293315"/>
                  <a:gd name="connsiteX93" fmla="*/ 149167 w 365584"/>
                  <a:gd name="connsiteY93" fmla="*/ 68565 h 293315"/>
                  <a:gd name="connsiteX94" fmla="*/ 166638 w 365584"/>
                  <a:gd name="connsiteY94" fmla="*/ 75718 h 293315"/>
                  <a:gd name="connsiteX95" fmla="*/ 166713 w 365584"/>
                  <a:gd name="connsiteY95" fmla="*/ 75913 h 293315"/>
                  <a:gd name="connsiteX96" fmla="*/ 160819 w 365584"/>
                  <a:gd name="connsiteY96" fmla="*/ 94073 h 293315"/>
                  <a:gd name="connsiteX97" fmla="*/ 142659 w 365584"/>
                  <a:gd name="connsiteY97" fmla="*/ 88165 h 293315"/>
                  <a:gd name="connsiteX98" fmla="*/ 141819 w 365584"/>
                  <a:gd name="connsiteY98" fmla="*/ 86110 h 293315"/>
                  <a:gd name="connsiteX99" fmla="*/ 148972 w 365584"/>
                  <a:gd name="connsiteY99" fmla="*/ 68639 h 293315"/>
                  <a:gd name="connsiteX100" fmla="*/ 149167 w 365584"/>
                  <a:gd name="connsiteY100" fmla="*/ 68565 h 293315"/>
                  <a:gd name="connsiteX101" fmla="*/ 168362 w 365584"/>
                  <a:gd name="connsiteY101" fmla="*/ 115803 h 293315"/>
                  <a:gd name="connsiteX102" fmla="*/ 186523 w 365584"/>
                  <a:gd name="connsiteY102" fmla="*/ 121697 h 293315"/>
                  <a:gd name="connsiteX103" fmla="*/ 180614 w 365584"/>
                  <a:gd name="connsiteY103" fmla="*/ 139858 h 293315"/>
                  <a:gd name="connsiteX104" fmla="*/ 178560 w 365584"/>
                  <a:gd name="connsiteY104" fmla="*/ 140698 h 293315"/>
                  <a:gd name="connsiteX105" fmla="*/ 160399 w 365584"/>
                  <a:gd name="connsiteY105" fmla="*/ 134804 h 293315"/>
                  <a:gd name="connsiteX106" fmla="*/ 166308 w 365584"/>
                  <a:gd name="connsiteY106" fmla="*/ 116643 h 293315"/>
                  <a:gd name="connsiteX107" fmla="*/ 168362 w 365584"/>
                  <a:gd name="connsiteY107" fmla="*/ 115803 h 293315"/>
                  <a:gd name="connsiteX108" fmla="*/ 187558 w 365584"/>
                  <a:gd name="connsiteY108" fmla="*/ 162892 h 293315"/>
                  <a:gd name="connsiteX109" fmla="*/ 205209 w 365584"/>
                  <a:gd name="connsiteY109" fmla="*/ 170151 h 293315"/>
                  <a:gd name="connsiteX110" fmla="*/ 205254 w 365584"/>
                  <a:gd name="connsiteY110" fmla="*/ 170241 h 293315"/>
                  <a:gd name="connsiteX111" fmla="*/ 197831 w 365584"/>
                  <a:gd name="connsiteY111" fmla="*/ 187861 h 293315"/>
                  <a:gd name="connsiteX112" fmla="*/ 180210 w 365584"/>
                  <a:gd name="connsiteY112" fmla="*/ 180438 h 293315"/>
                  <a:gd name="connsiteX113" fmla="*/ 186808 w 365584"/>
                  <a:gd name="connsiteY113" fmla="*/ 162892 h 293315"/>
                  <a:gd name="connsiteX114" fmla="*/ 206904 w 365584"/>
                  <a:gd name="connsiteY114" fmla="*/ 209981 h 293315"/>
                  <a:gd name="connsiteX115" fmla="*/ 224419 w 365584"/>
                  <a:gd name="connsiteY115" fmla="*/ 217555 h 293315"/>
                  <a:gd name="connsiteX116" fmla="*/ 216861 w 365584"/>
                  <a:gd name="connsiteY116" fmla="*/ 235070 h 293315"/>
                  <a:gd name="connsiteX117" fmla="*/ 199405 w 365584"/>
                  <a:gd name="connsiteY117" fmla="*/ 227677 h 293315"/>
                  <a:gd name="connsiteX118" fmla="*/ 206153 w 365584"/>
                  <a:gd name="connsiteY118" fmla="*/ 209981 h 293315"/>
                  <a:gd name="connsiteX119" fmla="*/ 103878 w 365584"/>
                  <a:gd name="connsiteY119" fmla="*/ 60016 h 293315"/>
                  <a:gd name="connsiteX120" fmla="*/ 121348 w 365584"/>
                  <a:gd name="connsiteY120" fmla="*/ 67170 h 293315"/>
                  <a:gd name="connsiteX121" fmla="*/ 121423 w 365584"/>
                  <a:gd name="connsiteY121" fmla="*/ 67365 h 293315"/>
                  <a:gd name="connsiteX122" fmla="*/ 114075 w 365584"/>
                  <a:gd name="connsiteY122" fmla="*/ 85061 h 293315"/>
                  <a:gd name="connsiteX123" fmla="*/ 96380 w 365584"/>
                  <a:gd name="connsiteY123" fmla="*/ 77562 h 293315"/>
                  <a:gd name="connsiteX124" fmla="*/ 102963 w 365584"/>
                  <a:gd name="connsiteY124" fmla="*/ 59642 h 293315"/>
                  <a:gd name="connsiteX125" fmla="*/ 103128 w 365584"/>
                  <a:gd name="connsiteY125" fmla="*/ 59567 h 293315"/>
                  <a:gd name="connsiteX126" fmla="*/ 123073 w 365584"/>
                  <a:gd name="connsiteY126" fmla="*/ 107105 h 293315"/>
                  <a:gd name="connsiteX127" fmla="*/ 140589 w 365584"/>
                  <a:gd name="connsiteY127" fmla="*/ 114679 h 293315"/>
                  <a:gd name="connsiteX128" fmla="*/ 133031 w 365584"/>
                  <a:gd name="connsiteY128" fmla="*/ 132195 h 293315"/>
                  <a:gd name="connsiteX129" fmla="*/ 115575 w 365584"/>
                  <a:gd name="connsiteY129" fmla="*/ 124801 h 293315"/>
                  <a:gd name="connsiteX130" fmla="*/ 122323 w 365584"/>
                  <a:gd name="connsiteY130" fmla="*/ 106656 h 293315"/>
                  <a:gd name="connsiteX131" fmla="*/ 142269 w 365584"/>
                  <a:gd name="connsiteY131" fmla="*/ 154344 h 293315"/>
                  <a:gd name="connsiteX132" fmla="*/ 159739 w 365584"/>
                  <a:gd name="connsiteY132" fmla="*/ 161498 h 293315"/>
                  <a:gd name="connsiteX133" fmla="*/ 159814 w 365584"/>
                  <a:gd name="connsiteY133" fmla="*/ 161693 h 293315"/>
                  <a:gd name="connsiteX134" fmla="*/ 152466 w 365584"/>
                  <a:gd name="connsiteY134" fmla="*/ 179389 h 293315"/>
                  <a:gd name="connsiteX135" fmla="*/ 134846 w 365584"/>
                  <a:gd name="connsiteY135" fmla="*/ 171965 h 293315"/>
                  <a:gd name="connsiteX136" fmla="*/ 142269 w 365584"/>
                  <a:gd name="connsiteY136" fmla="*/ 154344 h 293315"/>
                  <a:gd name="connsiteX137" fmla="*/ 161464 w 365584"/>
                  <a:gd name="connsiteY137" fmla="*/ 201433 h 293315"/>
                  <a:gd name="connsiteX138" fmla="*/ 179070 w 365584"/>
                  <a:gd name="connsiteY138" fmla="*/ 208827 h 293315"/>
                  <a:gd name="connsiteX139" fmla="*/ 171677 w 365584"/>
                  <a:gd name="connsiteY139" fmla="*/ 226418 h 293315"/>
                  <a:gd name="connsiteX140" fmla="*/ 154116 w 365584"/>
                  <a:gd name="connsiteY140" fmla="*/ 219129 h 293315"/>
                  <a:gd name="connsiteX141" fmla="*/ 160699 w 365584"/>
                  <a:gd name="connsiteY141" fmla="*/ 200983 h 293315"/>
                  <a:gd name="connsiteX142" fmla="*/ 160714 w 365584"/>
                  <a:gd name="connsiteY142" fmla="*/ 200983 h 293315"/>
                  <a:gd name="connsiteX143" fmla="*/ 78833 w 365584"/>
                  <a:gd name="connsiteY143" fmla="*/ 97658 h 293315"/>
                  <a:gd name="connsiteX144" fmla="*/ 96454 w 365584"/>
                  <a:gd name="connsiteY144" fmla="*/ 105081 h 293315"/>
                  <a:gd name="connsiteX145" fmla="*/ 89031 w 365584"/>
                  <a:gd name="connsiteY145" fmla="*/ 122702 h 293315"/>
                  <a:gd name="connsiteX146" fmla="*/ 71410 w 365584"/>
                  <a:gd name="connsiteY146" fmla="*/ 115278 h 293315"/>
                  <a:gd name="connsiteX147" fmla="*/ 78833 w 365584"/>
                  <a:gd name="connsiteY147" fmla="*/ 97658 h 293315"/>
                  <a:gd name="connsiteX148" fmla="*/ 98029 w 365584"/>
                  <a:gd name="connsiteY148" fmla="*/ 144897 h 293315"/>
                  <a:gd name="connsiteX149" fmla="*/ 115500 w 365584"/>
                  <a:gd name="connsiteY149" fmla="*/ 152050 h 293315"/>
                  <a:gd name="connsiteX150" fmla="*/ 115575 w 365584"/>
                  <a:gd name="connsiteY150" fmla="*/ 152245 h 293315"/>
                  <a:gd name="connsiteX151" fmla="*/ 108226 w 365584"/>
                  <a:gd name="connsiteY151" fmla="*/ 169941 h 293315"/>
                  <a:gd name="connsiteX152" fmla="*/ 90531 w 365584"/>
                  <a:gd name="connsiteY152" fmla="*/ 162442 h 293315"/>
                  <a:gd name="connsiteX153" fmla="*/ 97279 w 365584"/>
                  <a:gd name="connsiteY153" fmla="*/ 144447 h 293315"/>
                  <a:gd name="connsiteX154" fmla="*/ 117224 w 365584"/>
                  <a:gd name="connsiteY154" fmla="*/ 191986 h 293315"/>
                  <a:gd name="connsiteX155" fmla="*/ 134846 w 365584"/>
                  <a:gd name="connsiteY155" fmla="*/ 199409 h 293315"/>
                  <a:gd name="connsiteX156" fmla="*/ 127422 w 365584"/>
                  <a:gd name="connsiteY156" fmla="*/ 217030 h 293315"/>
                  <a:gd name="connsiteX157" fmla="*/ 109951 w 365584"/>
                  <a:gd name="connsiteY157" fmla="*/ 209876 h 293315"/>
                  <a:gd name="connsiteX158" fmla="*/ 109876 w 365584"/>
                  <a:gd name="connsiteY158" fmla="*/ 209681 h 293315"/>
                  <a:gd name="connsiteX159" fmla="*/ 116190 w 365584"/>
                  <a:gd name="connsiteY159" fmla="*/ 191671 h 293315"/>
                  <a:gd name="connsiteX160" fmla="*/ 116475 w 365584"/>
                  <a:gd name="connsiteY160" fmla="*/ 191536 h 293315"/>
                  <a:gd name="connsiteX161" fmla="*/ 136420 w 365584"/>
                  <a:gd name="connsiteY161" fmla="*/ 239224 h 293315"/>
                  <a:gd name="connsiteX162" fmla="*/ 153891 w 365584"/>
                  <a:gd name="connsiteY162" fmla="*/ 246378 h 293315"/>
                  <a:gd name="connsiteX163" fmla="*/ 153966 w 365584"/>
                  <a:gd name="connsiteY163" fmla="*/ 246573 h 293315"/>
                  <a:gd name="connsiteX164" fmla="*/ 148072 w 365584"/>
                  <a:gd name="connsiteY164" fmla="*/ 264733 h 293315"/>
                  <a:gd name="connsiteX165" fmla="*/ 129912 w 365584"/>
                  <a:gd name="connsiteY165" fmla="*/ 258825 h 293315"/>
                  <a:gd name="connsiteX166" fmla="*/ 129072 w 365584"/>
                  <a:gd name="connsiteY166" fmla="*/ 256770 h 293315"/>
                  <a:gd name="connsiteX167" fmla="*/ 135295 w 365584"/>
                  <a:gd name="connsiteY167" fmla="*/ 238955 h 293315"/>
                  <a:gd name="connsiteX168" fmla="*/ 135670 w 365584"/>
                  <a:gd name="connsiteY168" fmla="*/ 238775 h 293315"/>
                  <a:gd name="connsiteX169" fmla="*/ 32344 w 365584"/>
                  <a:gd name="connsiteY169" fmla="*/ 89260 h 293315"/>
                  <a:gd name="connsiteX170" fmla="*/ 49815 w 365584"/>
                  <a:gd name="connsiteY170" fmla="*/ 96413 h 293315"/>
                  <a:gd name="connsiteX171" fmla="*/ 49890 w 365584"/>
                  <a:gd name="connsiteY171" fmla="*/ 96608 h 293315"/>
                  <a:gd name="connsiteX172" fmla="*/ 42572 w 365584"/>
                  <a:gd name="connsiteY172" fmla="*/ 114244 h 293315"/>
                  <a:gd name="connsiteX173" fmla="*/ 24951 w 365584"/>
                  <a:gd name="connsiteY173" fmla="*/ 106926 h 293315"/>
                  <a:gd name="connsiteX174" fmla="*/ 32255 w 365584"/>
                  <a:gd name="connsiteY174" fmla="*/ 89290 h 293315"/>
                  <a:gd name="connsiteX175" fmla="*/ 32344 w 365584"/>
                  <a:gd name="connsiteY175" fmla="*/ 89260 h 293315"/>
                  <a:gd name="connsiteX176" fmla="*/ 51540 w 365584"/>
                  <a:gd name="connsiteY176" fmla="*/ 136499 h 293315"/>
                  <a:gd name="connsiteX177" fmla="*/ 68471 w 365584"/>
                  <a:gd name="connsiteY177" fmla="*/ 145301 h 293315"/>
                  <a:gd name="connsiteX178" fmla="*/ 61738 w 365584"/>
                  <a:gd name="connsiteY178" fmla="*/ 161393 h 293315"/>
                  <a:gd name="connsiteX179" fmla="*/ 43577 w 365584"/>
                  <a:gd name="connsiteY179" fmla="*/ 155499 h 293315"/>
                  <a:gd name="connsiteX180" fmla="*/ 49485 w 365584"/>
                  <a:gd name="connsiteY180" fmla="*/ 137338 h 293315"/>
                  <a:gd name="connsiteX181" fmla="*/ 51540 w 365584"/>
                  <a:gd name="connsiteY181" fmla="*/ 136499 h 293315"/>
                  <a:gd name="connsiteX182" fmla="*/ 70735 w 365584"/>
                  <a:gd name="connsiteY182" fmla="*/ 183588 h 293315"/>
                  <a:gd name="connsiteX183" fmla="*/ 88431 w 365584"/>
                  <a:gd name="connsiteY183" fmla="*/ 190936 h 293315"/>
                  <a:gd name="connsiteX184" fmla="*/ 80933 w 365584"/>
                  <a:gd name="connsiteY184" fmla="*/ 208632 h 293315"/>
                  <a:gd name="connsiteX185" fmla="*/ 63312 w 365584"/>
                  <a:gd name="connsiteY185" fmla="*/ 201208 h 293315"/>
                  <a:gd name="connsiteX186" fmla="*/ 70735 w 365584"/>
                  <a:gd name="connsiteY186" fmla="*/ 183588 h 293315"/>
                  <a:gd name="connsiteX187" fmla="*/ 89931 w 365584"/>
                  <a:gd name="connsiteY187" fmla="*/ 230677 h 293315"/>
                  <a:gd name="connsiteX188" fmla="*/ 107627 w 365584"/>
                  <a:gd name="connsiteY188" fmla="*/ 238175 h 293315"/>
                  <a:gd name="connsiteX189" fmla="*/ 100203 w 365584"/>
                  <a:gd name="connsiteY189" fmla="*/ 255796 h 293315"/>
                  <a:gd name="connsiteX190" fmla="*/ 82583 w 365584"/>
                  <a:gd name="connsiteY190" fmla="*/ 248372 h 293315"/>
                  <a:gd name="connsiteX191" fmla="*/ 88986 w 365584"/>
                  <a:gd name="connsiteY191" fmla="*/ 230167 h 293315"/>
                  <a:gd name="connsiteX192" fmla="*/ 89181 w 365584"/>
                  <a:gd name="connsiteY192" fmla="*/ 230077 h 293315"/>
                  <a:gd name="connsiteX193" fmla="*/ 8350 w 365584"/>
                  <a:gd name="connsiteY193" fmla="*/ 125701 h 293315"/>
                  <a:gd name="connsiteX194" fmla="*/ 26046 w 365584"/>
                  <a:gd name="connsiteY194" fmla="*/ 133199 h 293315"/>
                  <a:gd name="connsiteX195" fmla="*/ 18548 w 365584"/>
                  <a:gd name="connsiteY195" fmla="*/ 150745 h 293315"/>
                  <a:gd name="connsiteX196" fmla="*/ 1077 w 365584"/>
                  <a:gd name="connsiteY196" fmla="*/ 143592 h 293315"/>
                  <a:gd name="connsiteX197" fmla="*/ 1002 w 365584"/>
                  <a:gd name="connsiteY197" fmla="*/ 143397 h 293315"/>
                  <a:gd name="connsiteX198" fmla="*/ 7600 w 365584"/>
                  <a:gd name="connsiteY198" fmla="*/ 125851 h 293315"/>
                  <a:gd name="connsiteX199" fmla="*/ 27546 w 365584"/>
                  <a:gd name="connsiteY199" fmla="*/ 172940 h 293315"/>
                  <a:gd name="connsiteX200" fmla="*/ 45182 w 365584"/>
                  <a:gd name="connsiteY200" fmla="*/ 180258 h 293315"/>
                  <a:gd name="connsiteX201" fmla="*/ 37863 w 365584"/>
                  <a:gd name="connsiteY201" fmla="*/ 197879 h 293315"/>
                  <a:gd name="connsiteX202" fmla="*/ 20227 w 365584"/>
                  <a:gd name="connsiteY202" fmla="*/ 190576 h 293315"/>
                  <a:gd name="connsiteX203" fmla="*/ 20197 w 365584"/>
                  <a:gd name="connsiteY203" fmla="*/ 190486 h 293315"/>
                  <a:gd name="connsiteX204" fmla="*/ 26796 w 365584"/>
                  <a:gd name="connsiteY204" fmla="*/ 173090 h 293315"/>
                  <a:gd name="connsiteX205" fmla="*/ 46741 w 365584"/>
                  <a:gd name="connsiteY205" fmla="*/ 220029 h 293315"/>
                  <a:gd name="connsiteX206" fmla="*/ 64437 w 365584"/>
                  <a:gd name="connsiteY206" fmla="*/ 227527 h 293315"/>
                  <a:gd name="connsiteX207" fmla="*/ 57014 w 365584"/>
                  <a:gd name="connsiteY207" fmla="*/ 245148 h 293315"/>
                  <a:gd name="connsiteX208" fmla="*/ 39393 w 365584"/>
                  <a:gd name="connsiteY208" fmla="*/ 237725 h 293315"/>
                  <a:gd name="connsiteX209" fmla="*/ 45991 w 365584"/>
                  <a:gd name="connsiteY209" fmla="*/ 220779 h 293315"/>
                  <a:gd name="connsiteX210" fmla="*/ 66086 w 365584"/>
                  <a:gd name="connsiteY210" fmla="*/ 267268 h 293315"/>
                  <a:gd name="connsiteX211" fmla="*/ 83648 w 365584"/>
                  <a:gd name="connsiteY211" fmla="*/ 274766 h 293315"/>
                  <a:gd name="connsiteX212" fmla="*/ 76149 w 365584"/>
                  <a:gd name="connsiteY212" fmla="*/ 292312 h 293315"/>
                  <a:gd name="connsiteX213" fmla="*/ 58588 w 365584"/>
                  <a:gd name="connsiteY213" fmla="*/ 284829 h 293315"/>
                  <a:gd name="connsiteX214" fmla="*/ 58588 w 365584"/>
                  <a:gd name="connsiteY214" fmla="*/ 284814 h 293315"/>
                  <a:gd name="connsiteX215" fmla="*/ 65337 w 365584"/>
                  <a:gd name="connsiteY215" fmla="*/ 267418 h 293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</a:cxnLst>
                <a:rect l="l" t="t" r="r" b="b"/>
                <a:pathLst>
                  <a:path w="365584" h="293315">
                    <a:moveTo>
                      <a:pt x="289234" y="10828"/>
                    </a:moveTo>
                    <a:cubicBezTo>
                      <a:pt x="296132" y="8009"/>
                      <a:pt x="304021" y="11323"/>
                      <a:pt x="306840" y="18221"/>
                    </a:cubicBezTo>
                    <a:cubicBezTo>
                      <a:pt x="309659" y="25120"/>
                      <a:pt x="306345" y="32993"/>
                      <a:pt x="299447" y="35812"/>
                    </a:cubicBezTo>
                    <a:cubicBezTo>
                      <a:pt x="292578" y="38616"/>
                      <a:pt x="284750" y="35362"/>
                      <a:pt x="281886" y="28524"/>
                    </a:cubicBezTo>
                    <a:cubicBezTo>
                      <a:pt x="279006" y="21640"/>
                      <a:pt x="282261" y="13737"/>
                      <a:pt x="289144" y="10873"/>
                    </a:cubicBezTo>
                    <a:cubicBezTo>
                      <a:pt x="289174" y="10858"/>
                      <a:pt x="289204" y="10843"/>
                      <a:pt x="289234" y="10828"/>
                    </a:cubicBezTo>
                    <a:close/>
                    <a:moveTo>
                      <a:pt x="308430" y="58067"/>
                    </a:moveTo>
                    <a:cubicBezTo>
                      <a:pt x="315313" y="55218"/>
                      <a:pt x="323216" y="58487"/>
                      <a:pt x="326065" y="65385"/>
                    </a:cubicBezTo>
                    <a:cubicBezTo>
                      <a:pt x="328915" y="72269"/>
                      <a:pt x="325631" y="80157"/>
                      <a:pt x="318747" y="83006"/>
                    </a:cubicBezTo>
                    <a:cubicBezTo>
                      <a:pt x="311864" y="85855"/>
                      <a:pt x="303961" y="82586"/>
                      <a:pt x="301111" y="75703"/>
                    </a:cubicBezTo>
                    <a:cubicBezTo>
                      <a:pt x="301111" y="75673"/>
                      <a:pt x="301097" y="75643"/>
                      <a:pt x="301081" y="75613"/>
                    </a:cubicBezTo>
                    <a:cubicBezTo>
                      <a:pt x="298487" y="68819"/>
                      <a:pt x="301741" y="61201"/>
                      <a:pt x="308430" y="58367"/>
                    </a:cubicBezTo>
                    <a:close/>
                    <a:moveTo>
                      <a:pt x="327775" y="105156"/>
                    </a:moveTo>
                    <a:cubicBezTo>
                      <a:pt x="334704" y="102411"/>
                      <a:pt x="342546" y="105801"/>
                      <a:pt x="345291" y="112729"/>
                    </a:cubicBezTo>
                    <a:cubicBezTo>
                      <a:pt x="348050" y="119658"/>
                      <a:pt x="344661" y="127501"/>
                      <a:pt x="337733" y="130245"/>
                    </a:cubicBezTo>
                    <a:cubicBezTo>
                      <a:pt x="330864" y="132974"/>
                      <a:pt x="323096" y="129675"/>
                      <a:pt x="320277" y="122852"/>
                    </a:cubicBezTo>
                    <a:cubicBezTo>
                      <a:pt x="317607" y="115983"/>
                      <a:pt x="320937" y="108230"/>
                      <a:pt x="327775" y="105456"/>
                    </a:cubicBezTo>
                    <a:close/>
                    <a:moveTo>
                      <a:pt x="346971" y="152395"/>
                    </a:moveTo>
                    <a:cubicBezTo>
                      <a:pt x="353764" y="149545"/>
                      <a:pt x="361592" y="152755"/>
                      <a:pt x="364442" y="159548"/>
                    </a:cubicBezTo>
                    <a:cubicBezTo>
                      <a:pt x="364471" y="159608"/>
                      <a:pt x="364487" y="159683"/>
                      <a:pt x="364516" y="159743"/>
                    </a:cubicBezTo>
                    <a:cubicBezTo>
                      <a:pt x="367321" y="166657"/>
                      <a:pt x="364037" y="174545"/>
                      <a:pt x="357168" y="177439"/>
                    </a:cubicBezTo>
                    <a:cubicBezTo>
                      <a:pt x="350210" y="180138"/>
                      <a:pt x="342367" y="176809"/>
                      <a:pt x="339472" y="169941"/>
                    </a:cubicBezTo>
                    <a:cubicBezTo>
                      <a:pt x="336983" y="163117"/>
                      <a:pt x="340282" y="155529"/>
                      <a:pt x="346971" y="152695"/>
                    </a:cubicBezTo>
                    <a:close/>
                    <a:moveTo>
                      <a:pt x="246194" y="930"/>
                    </a:moveTo>
                    <a:cubicBezTo>
                      <a:pt x="253123" y="-1814"/>
                      <a:pt x="260966" y="1575"/>
                      <a:pt x="263710" y="8504"/>
                    </a:cubicBezTo>
                    <a:cubicBezTo>
                      <a:pt x="266469" y="15432"/>
                      <a:pt x="263080" y="23275"/>
                      <a:pt x="256152" y="26019"/>
                    </a:cubicBezTo>
                    <a:cubicBezTo>
                      <a:pt x="249283" y="28749"/>
                      <a:pt x="241515" y="25450"/>
                      <a:pt x="238696" y="18626"/>
                    </a:cubicBezTo>
                    <a:cubicBezTo>
                      <a:pt x="236026" y="11758"/>
                      <a:pt x="239356" y="4005"/>
                      <a:pt x="246194" y="1230"/>
                    </a:cubicBezTo>
                    <a:close/>
                    <a:moveTo>
                      <a:pt x="265390" y="48169"/>
                    </a:moveTo>
                    <a:cubicBezTo>
                      <a:pt x="272183" y="45320"/>
                      <a:pt x="280011" y="48529"/>
                      <a:pt x="282861" y="55322"/>
                    </a:cubicBezTo>
                    <a:cubicBezTo>
                      <a:pt x="282891" y="55382"/>
                      <a:pt x="282906" y="55458"/>
                      <a:pt x="282936" y="55517"/>
                    </a:cubicBezTo>
                    <a:cubicBezTo>
                      <a:pt x="285740" y="62431"/>
                      <a:pt x="282456" y="70319"/>
                      <a:pt x="275587" y="73213"/>
                    </a:cubicBezTo>
                    <a:cubicBezTo>
                      <a:pt x="268629" y="75913"/>
                      <a:pt x="260786" y="72583"/>
                      <a:pt x="257891" y="65715"/>
                    </a:cubicBezTo>
                    <a:cubicBezTo>
                      <a:pt x="255312" y="58892"/>
                      <a:pt x="258641" y="51244"/>
                      <a:pt x="265390" y="48469"/>
                    </a:cubicBezTo>
                    <a:close/>
                    <a:moveTo>
                      <a:pt x="284585" y="95258"/>
                    </a:moveTo>
                    <a:cubicBezTo>
                      <a:pt x="291499" y="92439"/>
                      <a:pt x="299387" y="95768"/>
                      <a:pt x="302206" y="102681"/>
                    </a:cubicBezTo>
                    <a:cubicBezTo>
                      <a:pt x="305026" y="109595"/>
                      <a:pt x="301696" y="117483"/>
                      <a:pt x="294783" y="120302"/>
                    </a:cubicBezTo>
                    <a:cubicBezTo>
                      <a:pt x="287869" y="123107"/>
                      <a:pt x="279981" y="119823"/>
                      <a:pt x="277087" y="112954"/>
                    </a:cubicBezTo>
                    <a:cubicBezTo>
                      <a:pt x="274448" y="106206"/>
                      <a:pt x="277537" y="98558"/>
                      <a:pt x="284135" y="95558"/>
                    </a:cubicBezTo>
                    <a:close/>
                    <a:moveTo>
                      <a:pt x="303781" y="142347"/>
                    </a:moveTo>
                    <a:cubicBezTo>
                      <a:pt x="310724" y="139423"/>
                      <a:pt x="318732" y="142677"/>
                      <a:pt x="321657" y="149621"/>
                    </a:cubicBezTo>
                    <a:cubicBezTo>
                      <a:pt x="324581" y="156564"/>
                      <a:pt x="321327" y="164572"/>
                      <a:pt x="314383" y="167496"/>
                    </a:cubicBezTo>
                    <a:cubicBezTo>
                      <a:pt x="307440" y="170421"/>
                      <a:pt x="299432" y="167166"/>
                      <a:pt x="296508" y="160223"/>
                    </a:cubicBezTo>
                    <a:cubicBezTo>
                      <a:pt x="296477" y="160163"/>
                      <a:pt x="296462" y="160103"/>
                      <a:pt x="296433" y="160043"/>
                    </a:cubicBezTo>
                    <a:cubicBezTo>
                      <a:pt x="293823" y="153220"/>
                      <a:pt x="297062" y="145541"/>
                      <a:pt x="303781" y="142647"/>
                    </a:cubicBezTo>
                    <a:close/>
                    <a:moveTo>
                      <a:pt x="218901" y="39471"/>
                    </a:moveTo>
                    <a:cubicBezTo>
                      <a:pt x="225814" y="36787"/>
                      <a:pt x="233612" y="40116"/>
                      <a:pt x="236447" y="46970"/>
                    </a:cubicBezTo>
                    <a:cubicBezTo>
                      <a:pt x="238696" y="54078"/>
                      <a:pt x="234752" y="61666"/>
                      <a:pt x="227644" y="63901"/>
                    </a:cubicBezTo>
                    <a:cubicBezTo>
                      <a:pt x="221360" y="65895"/>
                      <a:pt x="214551" y="63046"/>
                      <a:pt x="211552" y="57167"/>
                    </a:cubicBezTo>
                    <a:cubicBezTo>
                      <a:pt x="208943" y="50344"/>
                      <a:pt x="212182" y="42666"/>
                      <a:pt x="218901" y="39771"/>
                    </a:cubicBezTo>
                    <a:close/>
                    <a:moveTo>
                      <a:pt x="238096" y="86710"/>
                    </a:moveTo>
                    <a:cubicBezTo>
                      <a:pt x="244980" y="83861"/>
                      <a:pt x="252882" y="87130"/>
                      <a:pt x="255732" y="94029"/>
                    </a:cubicBezTo>
                    <a:cubicBezTo>
                      <a:pt x="258581" y="100912"/>
                      <a:pt x="255297" y="108800"/>
                      <a:pt x="248414" y="111649"/>
                    </a:cubicBezTo>
                    <a:cubicBezTo>
                      <a:pt x="241530" y="114499"/>
                      <a:pt x="233627" y="111230"/>
                      <a:pt x="230778" y="104346"/>
                    </a:cubicBezTo>
                    <a:cubicBezTo>
                      <a:pt x="230778" y="104316"/>
                      <a:pt x="230763" y="104286"/>
                      <a:pt x="230748" y="104256"/>
                    </a:cubicBezTo>
                    <a:cubicBezTo>
                      <a:pt x="228063" y="97463"/>
                      <a:pt x="231348" y="89784"/>
                      <a:pt x="238096" y="87010"/>
                    </a:cubicBezTo>
                    <a:close/>
                    <a:moveTo>
                      <a:pt x="257291" y="133949"/>
                    </a:moveTo>
                    <a:cubicBezTo>
                      <a:pt x="264175" y="131100"/>
                      <a:pt x="272078" y="134369"/>
                      <a:pt x="274927" y="141267"/>
                    </a:cubicBezTo>
                    <a:cubicBezTo>
                      <a:pt x="277777" y="148151"/>
                      <a:pt x="274493" y="156039"/>
                      <a:pt x="267609" y="158888"/>
                    </a:cubicBezTo>
                    <a:cubicBezTo>
                      <a:pt x="260726" y="161738"/>
                      <a:pt x="252822" y="158468"/>
                      <a:pt x="249973" y="151585"/>
                    </a:cubicBezTo>
                    <a:cubicBezTo>
                      <a:pt x="249973" y="151555"/>
                      <a:pt x="249958" y="151525"/>
                      <a:pt x="249943" y="151495"/>
                    </a:cubicBezTo>
                    <a:cubicBezTo>
                      <a:pt x="247259" y="144702"/>
                      <a:pt x="250543" y="137023"/>
                      <a:pt x="257291" y="134249"/>
                    </a:cubicBezTo>
                    <a:close/>
                    <a:moveTo>
                      <a:pt x="276487" y="181038"/>
                    </a:moveTo>
                    <a:cubicBezTo>
                      <a:pt x="283400" y="178219"/>
                      <a:pt x="291289" y="181548"/>
                      <a:pt x="294108" y="188461"/>
                    </a:cubicBezTo>
                    <a:cubicBezTo>
                      <a:pt x="296927" y="195375"/>
                      <a:pt x="293598" y="203263"/>
                      <a:pt x="286685" y="206082"/>
                    </a:cubicBezTo>
                    <a:cubicBezTo>
                      <a:pt x="279772" y="208901"/>
                      <a:pt x="271883" y="205572"/>
                      <a:pt x="269064" y="198659"/>
                    </a:cubicBezTo>
                    <a:cubicBezTo>
                      <a:pt x="266245" y="191746"/>
                      <a:pt x="269574" y="183857"/>
                      <a:pt x="276487" y="181038"/>
                    </a:cubicBezTo>
                    <a:close/>
                    <a:moveTo>
                      <a:pt x="174661" y="30323"/>
                    </a:moveTo>
                    <a:cubicBezTo>
                      <a:pt x="181575" y="27639"/>
                      <a:pt x="189373" y="30968"/>
                      <a:pt x="192207" y="37822"/>
                    </a:cubicBezTo>
                    <a:cubicBezTo>
                      <a:pt x="195056" y="44615"/>
                      <a:pt x="191847" y="52443"/>
                      <a:pt x="185054" y="55293"/>
                    </a:cubicBezTo>
                    <a:cubicBezTo>
                      <a:pt x="184994" y="55322"/>
                      <a:pt x="184919" y="55338"/>
                      <a:pt x="184859" y="55368"/>
                    </a:cubicBezTo>
                    <a:cubicBezTo>
                      <a:pt x="177945" y="58187"/>
                      <a:pt x="170057" y="54858"/>
                      <a:pt x="167238" y="47944"/>
                    </a:cubicBezTo>
                    <a:cubicBezTo>
                      <a:pt x="164418" y="41031"/>
                      <a:pt x="167748" y="33143"/>
                      <a:pt x="174661" y="30323"/>
                    </a:cubicBezTo>
                    <a:close/>
                    <a:moveTo>
                      <a:pt x="193857" y="77562"/>
                    </a:moveTo>
                    <a:cubicBezTo>
                      <a:pt x="200650" y="74713"/>
                      <a:pt x="208478" y="77922"/>
                      <a:pt x="211327" y="84716"/>
                    </a:cubicBezTo>
                    <a:cubicBezTo>
                      <a:pt x="211357" y="84776"/>
                      <a:pt x="211373" y="84851"/>
                      <a:pt x="211402" y="84911"/>
                    </a:cubicBezTo>
                    <a:cubicBezTo>
                      <a:pt x="214252" y="91794"/>
                      <a:pt x="210983" y="99697"/>
                      <a:pt x="204084" y="102546"/>
                    </a:cubicBezTo>
                    <a:cubicBezTo>
                      <a:pt x="197201" y="105396"/>
                      <a:pt x="189313" y="102112"/>
                      <a:pt x="186463" y="95228"/>
                    </a:cubicBezTo>
                    <a:cubicBezTo>
                      <a:pt x="183614" y="88345"/>
                      <a:pt x="186883" y="80442"/>
                      <a:pt x="193767" y="77592"/>
                    </a:cubicBezTo>
                    <a:cubicBezTo>
                      <a:pt x="193797" y="77592"/>
                      <a:pt x="193826" y="77577"/>
                      <a:pt x="193857" y="77562"/>
                    </a:cubicBezTo>
                    <a:close/>
                    <a:moveTo>
                      <a:pt x="213052" y="124651"/>
                    </a:moveTo>
                    <a:cubicBezTo>
                      <a:pt x="219966" y="121877"/>
                      <a:pt x="227823" y="125236"/>
                      <a:pt x="230598" y="132150"/>
                    </a:cubicBezTo>
                    <a:cubicBezTo>
                      <a:pt x="233447" y="138943"/>
                      <a:pt x="230238" y="146771"/>
                      <a:pt x="223445" y="149621"/>
                    </a:cubicBezTo>
                    <a:cubicBezTo>
                      <a:pt x="223385" y="149651"/>
                      <a:pt x="223310" y="149665"/>
                      <a:pt x="223250" y="149695"/>
                    </a:cubicBezTo>
                    <a:cubicBezTo>
                      <a:pt x="216336" y="152500"/>
                      <a:pt x="208448" y="149216"/>
                      <a:pt x="205554" y="142347"/>
                    </a:cubicBezTo>
                    <a:cubicBezTo>
                      <a:pt x="202854" y="135389"/>
                      <a:pt x="206184" y="127546"/>
                      <a:pt x="213052" y="124651"/>
                    </a:cubicBezTo>
                    <a:close/>
                    <a:moveTo>
                      <a:pt x="232248" y="171890"/>
                    </a:moveTo>
                    <a:cubicBezTo>
                      <a:pt x="239041" y="169041"/>
                      <a:pt x="246869" y="172250"/>
                      <a:pt x="249718" y="179043"/>
                    </a:cubicBezTo>
                    <a:cubicBezTo>
                      <a:pt x="249748" y="179103"/>
                      <a:pt x="249764" y="179179"/>
                      <a:pt x="249793" y="179238"/>
                    </a:cubicBezTo>
                    <a:cubicBezTo>
                      <a:pt x="252673" y="186122"/>
                      <a:pt x="249418" y="194025"/>
                      <a:pt x="242535" y="196889"/>
                    </a:cubicBezTo>
                    <a:cubicBezTo>
                      <a:pt x="242505" y="196904"/>
                      <a:pt x="242475" y="196919"/>
                      <a:pt x="242445" y="196934"/>
                    </a:cubicBezTo>
                    <a:cubicBezTo>
                      <a:pt x="235532" y="199754"/>
                      <a:pt x="227644" y="196425"/>
                      <a:pt x="224824" y="189511"/>
                    </a:cubicBezTo>
                    <a:cubicBezTo>
                      <a:pt x="222005" y="182598"/>
                      <a:pt x="225334" y="174709"/>
                      <a:pt x="232248" y="171890"/>
                    </a:cubicBezTo>
                    <a:close/>
                    <a:moveTo>
                      <a:pt x="149167" y="68565"/>
                    </a:moveTo>
                    <a:cubicBezTo>
                      <a:pt x="155960" y="65715"/>
                      <a:pt x="163789" y="68924"/>
                      <a:pt x="166638" y="75718"/>
                    </a:cubicBezTo>
                    <a:cubicBezTo>
                      <a:pt x="166668" y="75778"/>
                      <a:pt x="166683" y="75853"/>
                      <a:pt x="166713" y="75913"/>
                    </a:cubicBezTo>
                    <a:cubicBezTo>
                      <a:pt x="170102" y="82556"/>
                      <a:pt x="167463" y="90684"/>
                      <a:pt x="160819" y="94073"/>
                    </a:cubicBezTo>
                    <a:cubicBezTo>
                      <a:pt x="154176" y="97448"/>
                      <a:pt x="146048" y="94808"/>
                      <a:pt x="142659" y="88165"/>
                    </a:cubicBezTo>
                    <a:cubicBezTo>
                      <a:pt x="142329" y="87505"/>
                      <a:pt x="142044" y="86815"/>
                      <a:pt x="141819" y="86110"/>
                    </a:cubicBezTo>
                    <a:cubicBezTo>
                      <a:pt x="138969" y="79317"/>
                      <a:pt x="142179" y="71489"/>
                      <a:pt x="148972" y="68639"/>
                    </a:cubicBezTo>
                    <a:cubicBezTo>
                      <a:pt x="149032" y="68609"/>
                      <a:pt x="149107" y="68595"/>
                      <a:pt x="149167" y="68565"/>
                    </a:cubicBezTo>
                    <a:close/>
                    <a:moveTo>
                      <a:pt x="168362" y="115803"/>
                    </a:moveTo>
                    <a:cubicBezTo>
                      <a:pt x="175006" y="112414"/>
                      <a:pt x="183134" y="115054"/>
                      <a:pt x="186523" y="121697"/>
                    </a:cubicBezTo>
                    <a:cubicBezTo>
                      <a:pt x="189897" y="128340"/>
                      <a:pt x="187258" y="136469"/>
                      <a:pt x="180614" y="139858"/>
                    </a:cubicBezTo>
                    <a:cubicBezTo>
                      <a:pt x="179955" y="140188"/>
                      <a:pt x="179265" y="140473"/>
                      <a:pt x="178560" y="140698"/>
                    </a:cubicBezTo>
                    <a:cubicBezTo>
                      <a:pt x="171917" y="144087"/>
                      <a:pt x="163789" y="141447"/>
                      <a:pt x="160399" y="134804"/>
                    </a:cubicBezTo>
                    <a:cubicBezTo>
                      <a:pt x="157025" y="128161"/>
                      <a:pt x="159665" y="120032"/>
                      <a:pt x="166308" y="116643"/>
                    </a:cubicBezTo>
                    <a:cubicBezTo>
                      <a:pt x="166968" y="116313"/>
                      <a:pt x="167658" y="116028"/>
                      <a:pt x="168362" y="115803"/>
                    </a:cubicBezTo>
                    <a:close/>
                    <a:moveTo>
                      <a:pt x="187558" y="162892"/>
                    </a:moveTo>
                    <a:cubicBezTo>
                      <a:pt x="194442" y="160013"/>
                      <a:pt x="202344" y="163267"/>
                      <a:pt x="205209" y="170151"/>
                    </a:cubicBezTo>
                    <a:cubicBezTo>
                      <a:pt x="205224" y="170181"/>
                      <a:pt x="205239" y="170211"/>
                      <a:pt x="205254" y="170241"/>
                    </a:cubicBezTo>
                    <a:cubicBezTo>
                      <a:pt x="208073" y="177154"/>
                      <a:pt x="204744" y="185042"/>
                      <a:pt x="197831" y="187861"/>
                    </a:cubicBezTo>
                    <a:cubicBezTo>
                      <a:pt x="190917" y="190681"/>
                      <a:pt x="183029" y="187352"/>
                      <a:pt x="180210" y="180438"/>
                    </a:cubicBezTo>
                    <a:cubicBezTo>
                      <a:pt x="177241" y="173765"/>
                      <a:pt x="180180" y="165952"/>
                      <a:pt x="186808" y="162892"/>
                    </a:cubicBezTo>
                    <a:close/>
                    <a:moveTo>
                      <a:pt x="206904" y="209981"/>
                    </a:moveTo>
                    <a:cubicBezTo>
                      <a:pt x="213832" y="207237"/>
                      <a:pt x="221675" y="210626"/>
                      <a:pt x="224419" y="217555"/>
                    </a:cubicBezTo>
                    <a:cubicBezTo>
                      <a:pt x="227179" y="224483"/>
                      <a:pt x="223790" y="232326"/>
                      <a:pt x="216861" y="235070"/>
                    </a:cubicBezTo>
                    <a:cubicBezTo>
                      <a:pt x="209993" y="237800"/>
                      <a:pt x="202224" y="234500"/>
                      <a:pt x="199405" y="227677"/>
                    </a:cubicBezTo>
                    <a:cubicBezTo>
                      <a:pt x="196526" y="220929"/>
                      <a:pt x="199510" y="213101"/>
                      <a:pt x="206153" y="209981"/>
                    </a:cubicBezTo>
                    <a:close/>
                    <a:moveTo>
                      <a:pt x="103878" y="60016"/>
                    </a:moveTo>
                    <a:cubicBezTo>
                      <a:pt x="110671" y="57167"/>
                      <a:pt x="118499" y="60376"/>
                      <a:pt x="121348" y="67170"/>
                    </a:cubicBezTo>
                    <a:cubicBezTo>
                      <a:pt x="121379" y="67230"/>
                      <a:pt x="121394" y="67305"/>
                      <a:pt x="121423" y="67365"/>
                    </a:cubicBezTo>
                    <a:cubicBezTo>
                      <a:pt x="124228" y="74278"/>
                      <a:pt x="120944" y="82166"/>
                      <a:pt x="114075" y="85061"/>
                    </a:cubicBezTo>
                    <a:cubicBezTo>
                      <a:pt x="107117" y="87760"/>
                      <a:pt x="99274" y="84431"/>
                      <a:pt x="96380" y="77562"/>
                    </a:cubicBezTo>
                    <a:cubicBezTo>
                      <a:pt x="93245" y="70799"/>
                      <a:pt x="96199" y="62776"/>
                      <a:pt x="102963" y="59642"/>
                    </a:cubicBezTo>
                    <a:cubicBezTo>
                      <a:pt x="103008" y="59612"/>
                      <a:pt x="103068" y="59597"/>
                      <a:pt x="103128" y="59567"/>
                    </a:cubicBezTo>
                    <a:close/>
                    <a:moveTo>
                      <a:pt x="123073" y="107105"/>
                    </a:moveTo>
                    <a:cubicBezTo>
                      <a:pt x="130001" y="104361"/>
                      <a:pt x="137845" y="107750"/>
                      <a:pt x="140589" y="114679"/>
                    </a:cubicBezTo>
                    <a:cubicBezTo>
                      <a:pt x="143348" y="121607"/>
                      <a:pt x="139959" y="129450"/>
                      <a:pt x="133031" y="132195"/>
                    </a:cubicBezTo>
                    <a:cubicBezTo>
                      <a:pt x="126162" y="134924"/>
                      <a:pt x="118394" y="131625"/>
                      <a:pt x="115575" y="124801"/>
                    </a:cubicBezTo>
                    <a:cubicBezTo>
                      <a:pt x="112485" y="117918"/>
                      <a:pt x="115500" y="109850"/>
                      <a:pt x="122323" y="106656"/>
                    </a:cubicBezTo>
                    <a:close/>
                    <a:moveTo>
                      <a:pt x="142269" y="154344"/>
                    </a:moveTo>
                    <a:cubicBezTo>
                      <a:pt x="149062" y="151495"/>
                      <a:pt x="156890" y="154704"/>
                      <a:pt x="159739" y="161498"/>
                    </a:cubicBezTo>
                    <a:cubicBezTo>
                      <a:pt x="159770" y="161558"/>
                      <a:pt x="159785" y="161633"/>
                      <a:pt x="159814" y="161693"/>
                    </a:cubicBezTo>
                    <a:cubicBezTo>
                      <a:pt x="162619" y="168606"/>
                      <a:pt x="159335" y="176494"/>
                      <a:pt x="152466" y="179389"/>
                    </a:cubicBezTo>
                    <a:cubicBezTo>
                      <a:pt x="145553" y="182208"/>
                      <a:pt x="137665" y="178879"/>
                      <a:pt x="134846" y="171965"/>
                    </a:cubicBezTo>
                    <a:cubicBezTo>
                      <a:pt x="132026" y="165052"/>
                      <a:pt x="135355" y="157164"/>
                      <a:pt x="142269" y="154344"/>
                    </a:cubicBezTo>
                    <a:close/>
                    <a:moveTo>
                      <a:pt x="161464" y="201433"/>
                    </a:moveTo>
                    <a:cubicBezTo>
                      <a:pt x="168362" y="198614"/>
                      <a:pt x="176251" y="201928"/>
                      <a:pt x="179070" y="208827"/>
                    </a:cubicBezTo>
                    <a:cubicBezTo>
                      <a:pt x="181889" y="215725"/>
                      <a:pt x="178575" y="223598"/>
                      <a:pt x="171677" y="226418"/>
                    </a:cubicBezTo>
                    <a:cubicBezTo>
                      <a:pt x="164808" y="229222"/>
                      <a:pt x="156980" y="225967"/>
                      <a:pt x="154116" y="219129"/>
                    </a:cubicBezTo>
                    <a:cubicBezTo>
                      <a:pt x="150922" y="212306"/>
                      <a:pt x="153876" y="204178"/>
                      <a:pt x="160699" y="200983"/>
                    </a:cubicBezTo>
                    <a:cubicBezTo>
                      <a:pt x="160714" y="200983"/>
                      <a:pt x="160714" y="200983"/>
                      <a:pt x="160714" y="200983"/>
                    </a:cubicBezTo>
                    <a:close/>
                    <a:moveTo>
                      <a:pt x="78833" y="97658"/>
                    </a:moveTo>
                    <a:cubicBezTo>
                      <a:pt x="85747" y="94838"/>
                      <a:pt x="93635" y="98168"/>
                      <a:pt x="96454" y="105081"/>
                    </a:cubicBezTo>
                    <a:cubicBezTo>
                      <a:pt x="99274" y="111994"/>
                      <a:pt x="95944" y="119882"/>
                      <a:pt x="89031" y="122702"/>
                    </a:cubicBezTo>
                    <a:cubicBezTo>
                      <a:pt x="82118" y="125521"/>
                      <a:pt x="74229" y="122192"/>
                      <a:pt x="71410" y="115278"/>
                    </a:cubicBezTo>
                    <a:cubicBezTo>
                      <a:pt x="68591" y="108365"/>
                      <a:pt x="71920" y="100477"/>
                      <a:pt x="78833" y="97658"/>
                    </a:cubicBezTo>
                    <a:close/>
                    <a:moveTo>
                      <a:pt x="98029" y="144897"/>
                    </a:moveTo>
                    <a:cubicBezTo>
                      <a:pt x="104822" y="142047"/>
                      <a:pt x="112651" y="145257"/>
                      <a:pt x="115500" y="152050"/>
                    </a:cubicBezTo>
                    <a:cubicBezTo>
                      <a:pt x="115530" y="152110"/>
                      <a:pt x="115545" y="152185"/>
                      <a:pt x="115575" y="152245"/>
                    </a:cubicBezTo>
                    <a:cubicBezTo>
                      <a:pt x="118379" y="159158"/>
                      <a:pt x="115095" y="167046"/>
                      <a:pt x="108226" y="169941"/>
                    </a:cubicBezTo>
                    <a:cubicBezTo>
                      <a:pt x="101268" y="172640"/>
                      <a:pt x="93425" y="169311"/>
                      <a:pt x="90531" y="162442"/>
                    </a:cubicBezTo>
                    <a:cubicBezTo>
                      <a:pt x="87457" y="155604"/>
                      <a:pt x="90471" y="147581"/>
                      <a:pt x="97279" y="144447"/>
                    </a:cubicBezTo>
                    <a:close/>
                    <a:moveTo>
                      <a:pt x="117224" y="191986"/>
                    </a:moveTo>
                    <a:cubicBezTo>
                      <a:pt x="124138" y="189166"/>
                      <a:pt x="132026" y="192495"/>
                      <a:pt x="134846" y="199409"/>
                    </a:cubicBezTo>
                    <a:cubicBezTo>
                      <a:pt x="137665" y="206322"/>
                      <a:pt x="134335" y="214210"/>
                      <a:pt x="127422" y="217030"/>
                    </a:cubicBezTo>
                    <a:cubicBezTo>
                      <a:pt x="120628" y="219879"/>
                      <a:pt x="112801" y="216670"/>
                      <a:pt x="109951" y="209876"/>
                    </a:cubicBezTo>
                    <a:cubicBezTo>
                      <a:pt x="109921" y="209816"/>
                      <a:pt x="109906" y="209741"/>
                      <a:pt x="109876" y="209681"/>
                    </a:cubicBezTo>
                    <a:cubicBezTo>
                      <a:pt x="106652" y="202963"/>
                      <a:pt x="109471" y="194895"/>
                      <a:pt x="116190" y="191671"/>
                    </a:cubicBezTo>
                    <a:cubicBezTo>
                      <a:pt x="116280" y="191626"/>
                      <a:pt x="116385" y="191581"/>
                      <a:pt x="116475" y="191536"/>
                    </a:cubicBezTo>
                    <a:close/>
                    <a:moveTo>
                      <a:pt x="136420" y="239224"/>
                    </a:moveTo>
                    <a:cubicBezTo>
                      <a:pt x="143213" y="236375"/>
                      <a:pt x="151042" y="239584"/>
                      <a:pt x="153891" y="246378"/>
                    </a:cubicBezTo>
                    <a:cubicBezTo>
                      <a:pt x="153906" y="246438"/>
                      <a:pt x="153936" y="246513"/>
                      <a:pt x="153966" y="246573"/>
                    </a:cubicBezTo>
                    <a:cubicBezTo>
                      <a:pt x="157355" y="253216"/>
                      <a:pt x="154716" y="261344"/>
                      <a:pt x="148072" y="264733"/>
                    </a:cubicBezTo>
                    <a:cubicBezTo>
                      <a:pt x="141429" y="268108"/>
                      <a:pt x="133301" y="265468"/>
                      <a:pt x="129912" y="258825"/>
                    </a:cubicBezTo>
                    <a:cubicBezTo>
                      <a:pt x="129582" y="258165"/>
                      <a:pt x="129296" y="257475"/>
                      <a:pt x="129072" y="256770"/>
                    </a:cubicBezTo>
                    <a:cubicBezTo>
                      <a:pt x="125863" y="250127"/>
                      <a:pt x="128652" y="242149"/>
                      <a:pt x="135295" y="238955"/>
                    </a:cubicBezTo>
                    <a:cubicBezTo>
                      <a:pt x="135415" y="238894"/>
                      <a:pt x="135550" y="238834"/>
                      <a:pt x="135670" y="238775"/>
                    </a:cubicBezTo>
                    <a:close/>
                    <a:moveTo>
                      <a:pt x="32344" y="89260"/>
                    </a:moveTo>
                    <a:cubicBezTo>
                      <a:pt x="39138" y="86410"/>
                      <a:pt x="46966" y="89619"/>
                      <a:pt x="49815" y="96413"/>
                    </a:cubicBezTo>
                    <a:cubicBezTo>
                      <a:pt x="49830" y="96473"/>
                      <a:pt x="49860" y="96548"/>
                      <a:pt x="49890" y="96608"/>
                    </a:cubicBezTo>
                    <a:cubicBezTo>
                      <a:pt x="52740" y="103491"/>
                      <a:pt x="49470" y="111394"/>
                      <a:pt x="42572" y="114244"/>
                    </a:cubicBezTo>
                    <a:cubicBezTo>
                      <a:pt x="35689" y="117093"/>
                      <a:pt x="27801" y="113809"/>
                      <a:pt x="24951" y="106926"/>
                    </a:cubicBezTo>
                    <a:cubicBezTo>
                      <a:pt x="22102" y="100042"/>
                      <a:pt x="25371" y="92139"/>
                      <a:pt x="32255" y="89290"/>
                    </a:cubicBezTo>
                    <a:cubicBezTo>
                      <a:pt x="32284" y="89290"/>
                      <a:pt x="32315" y="89275"/>
                      <a:pt x="32344" y="89260"/>
                    </a:cubicBezTo>
                    <a:close/>
                    <a:moveTo>
                      <a:pt x="51540" y="136499"/>
                    </a:moveTo>
                    <a:cubicBezTo>
                      <a:pt x="58648" y="134249"/>
                      <a:pt x="66236" y="138193"/>
                      <a:pt x="68471" y="145301"/>
                    </a:cubicBezTo>
                    <a:cubicBezTo>
                      <a:pt x="70466" y="151585"/>
                      <a:pt x="67616" y="158393"/>
                      <a:pt x="61738" y="161393"/>
                    </a:cubicBezTo>
                    <a:cubicBezTo>
                      <a:pt x="55094" y="164782"/>
                      <a:pt x="46966" y="162142"/>
                      <a:pt x="43577" y="155499"/>
                    </a:cubicBezTo>
                    <a:cubicBezTo>
                      <a:pt x="40203" y="148856"/>
                      <a:pt x="42842" y="140728"/>
                      <a:pt x="49485" y="137338"/>
                    </a:cubicBezTo>
                    <a:cubicBezTo>
                      <a:pt x="50145" y="137008"/>
                      <a:pt x="50835" y="136724"/>
                      <a:pt x="51540" y="136499"/>
                    </a:cubicBezTo>
                    <a:close/>
                    <a:moveTo>
                      <a:pt x="70735" y="183588"/>
                    </a:moveTo>
                    <a:cubicBezTo>
                      <a:pt x="77649" y="180783"/>
                      <a:pt x="85537" y="184067"/>
                      <a:pt x="88431" y="190936"/>
                    </a:cubicBezTo>
                    <a:cubicBezTo>
                      <a:pt x="91131" y="197894"/>
                      <a:pt x="87801" y="205737"/>
                      <a:pt x="80933" y="208632"/>
                    </a:cubicBezTo>
                    <a:cubicBezTo>
                      <a:pt x="74020" y="211451"/>
                      <a:pt x="66132" y="208122"/>
                      <a:pt x="63312" y="201208"/>
                    </a:cubicBezTo>
                    <a:cubicBezTo>
                      <a:pt x="60493" y="194295"/>
                      <a:pt x="63822" y="186407"/>
                      <a:pt x="70735" y="183588"/>
                    </a:cubicBezTo>
                    <a:close/>
                    <a:moveTo>
                      <a:pt x="89931" y="230677"/>
                    </a:moveTo>
                    <a:cubicBezTo>
                      <a:pt x="96889" y="227977"/>
                      <a:pt x="104718" y="231306"/>
                      <a:pt x="107627" y="238175"/>
                    </a:cubicBezTo>
                    <a:cubicBezTo>
                      <a:pt x="110446" y="245088"/>
                      <a:pt x="107117" y="252976"/>
                      <a:pt x="100203" y="255796"/>
                    </a:cubicBezTo>
                    <a:cubicBezTo>
                      <a:pt x="93290" y="258615"/>
                      <a:pt x="85402" y="255286"/>
                      <a:pt x="82583" y="248372"/>
                    </a:cubicBezTo>
                    <a:cubicBezTo>
                      <a:pt x="79328" y="241579"/>
                      <a:pt x="82193" y="233421"/>
                      <a:pt x="88986" y="230167"/>
                    </a:cubicBezTo>
                    <a:cubicBezTo>
                      <a:pt x="89046" y="230136"/>
                      <a:pt x="89121" y="230107"/>
                      <a:pt x="89181" y="230077"/>
                    </a:cubicBezTo>
                    <a:close/>
                    <a:moveTo>
                      <a:pt x="8350" y="125701"/>
                    </a:moveTo>
                    <a:cubicBezTo>
                      <a:pt x="15308" y="123002"/>
                      <a:pt x="23137" y="126331"/>
                      <a:pt x="26046" y="133199"/>
                    </a:cubicBezTo>
                    <a:cubicBezTo>
                      <a:pt x="28730" y="140113"/>
                      <a:pt x="25401" y="147911"/>
                      <a:pt x="18548" y="150745"/>
                    </a:cubicBezTo>
                    <a:cubicBezTo>
                      <a:pt x="11754" y="153595"/>
                      <a:pt x="3926" y="150385"/>
                      <a:pt x="1077" y="143592"/>
                    </a:cubicBezTo>
                    <a:cubicBezTo>
                      <a:pt x="1047" y="143532"/>
                      <a:pt x="1032" y="143457"/>
                      <a:pt x="1002" y="143397"/>
                    </a:cubicBezTo>
                    <a:cubicBezTo>
                      <a:pt x="-1802" y="136724"/>
                      <a:pt x="1092" y="129030"/>
                      <a:pt x="7600" y="125851"/>
                    </a:cubicBezTo>
                    <a:close/>
                    <a:moveTo>
                      <a:pt x="27546" y="172940"/>
                    </a:moveTo>
                    <a:cubicBezTo>
                      <a:pt x="34429" y="170091"/>
                      <a:pt x="42332" y="173360"/>
                      <a:pt x="45182" y="180258"/>
                    </a:cubicBezTo>
                    <a:cubicBezTo>
                      <a:pt x="48031" y="187142"/>
                      <a:pt x="44746" y="195030"/>
                      <a:pt x="37863" y="197879"/>
                    </a:cubicBezTo>
                    <a:cubicBezTo>
                      <a:pt x="30980" y="200728"/>
                      <a:pt x="23077" y="197459"/>
                      <a:pt x="20227" y="190576"/>
                    </a:cubicBezTo>
                    <a:cubicBezTo>
                      <a:pt x="20227" y="190546"/>
                      <a:pt x="20212" y="190516"/>
                      <a:pt x="20197" y="190486"/>
                    </a:cubicBezTo>
                    <a:cubicBezTo>
                      <a:pt x="17408" y="183857"/>
                      <a:pt x="20317" y="176209"/>
                      <a:pt x="26796" y="173090"/>
                    </a:cubicBezTo>
                    <a:close/>
                    <a:moveTo>
                      <a:pt x="46741" y="220029"/>
                    </a:moveTo>
                    <a:cubicBezTo>
                      <a:pt x="53699" y="217330"/>
                      <a:pt x="61543" y="220659"/>
                      <a:pt x="64437" y="227527"/>
                    </a:cubicBezTo>
                    <a:cubicBezTo>
                      <a:pt x="67256" y="234441"/>
                      <a:pt x="63927" y="242329"/>
                      <a:pt x="57014" y="245148"/>
                    </a:cubicBezTo>
                    <a:cubicBezTo>
                      <a:pt x="50100" y="247967"/>
                      <a:pt x="42212" y="244638"/>
                      <a:pt x="39393" y="237725"/>
                    </a:cubicBezTo>
                    <a:cubicBezTo>
                      <a:pt x="36963" y="231216"/>
                      <a:pt x="39798" y="223928"/>
                      <a:pt x="45991" y="220779"/>
                    </a:cubicBezTo>
                    <a:close/>
                    <a:moveTo>
                      <a:pt x="66086" y="267268"/>
                    </a:moveTo>
                    <a:cubicBezTo>
                      <a:pt x="73000" y="264493"/>
                      <a:pt x="80858" y="267853"/>
                      <a:pt x="83648" y="274766"/>
                    </a:cubicBezTo>
                    <a:cubicBezTo>
                      <a:pt x="86422" y="281680"/>
                      <a:pt x="83063" y="289538"/>
                      <a:pt x="76149" y="292312"/>
                    </a:cubicBezTo>
                    <a:cubicBezTo>
                      <a:pt x="69236" y="295101"/>
                      <a:pt x="61362" y="291742"/>
                      <a:pt x="58588" y="284829"/>
                    </a:cubicBezTo>
                    <a:cubicBezTo>
                      <a:pt x="58588" y="284814"/>
                      <a:pt x="58588" y="284814"/>
                      <a:pt x="58588" y="284814"/>
                    </a:cubicBezTo>
                    <a:cubicBezTo>
                      <a:pt x="55739" y="278140"/>
                      <a:pt x="58738" y="270417"/>
                      <a:pt x="65337" y="267418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BDAF1B01-7658-AA2C-B088-52C472D9DBBA}"/>
                  </a:ext>
                </a:extLst>
              </p:cNvPr>
              <p:cNvSpPr/>
              <p:nvPr/>
            </p:nvSpPr>
            <p:spPr>
              <a:xfrm>
                <a:off x="1822010" y="5750387"/>
                <a:ext cx="4096382" cy="147754"/>
              </a:xfrm>
              <a:custGeom>
                <a:avLst/>
                <a:gdLst>
                  <a:gd name="connsiteX0" fmla="*/ 3105705 w 3105771"/>
                  <a:gd name="connsiteY0" fmla="*/ 56065 h 112023"/>
                  <a:gd name="connsiteX1" fmla="*/ 3049768 w 3105771"/>
                  <a:gd name="connsiteY1" fmla="*/ 112002 h 112023"/>
                  <a:gd name="connsiteX2" fmla="*/ 56020 w 3105771"/>
                  <a:gd name="connsiteY2" fmla="*/ 112002 h 112023"/>
                  <a:gd name="connsiteX3" fmla="*/ -67 w 3105771"/>
                  <a:gd name="connsiteY3" fmla="*/ 56065 h 112023"/>
                  <a:gd name="connsiteX4" fmla="*/ -67 w 3105771"/>
                  <a:gd name="connsiteY4" fmla="*/ 56065 h 112023"/>
                  <a:gd name="connsiteX5" fmla="*/ 56020 w 3105771"/>
                  <a:gd name="connsiteY5" fmla="*/ -22 h 112023"/>
                  <a:gd name="connsiteX6" fmla="*/ 3049768 w 3105771"/>
                  <a:gd name="connsiteY6" fmla="*/ -22 h 112023"/>
                  <a:gd name="connsiteX7" fmla="*/ 3105705 w 3105771"/>
                  <a:gd name="connsiteY7" fmla="*/ 55915 h 112023"/>
                  <a:gd name="connsiteX8" fmla="*/ 3105705 w 3105771"/>
                  <a:gd name="connsiteY8" fmla="*/ 56065 h 11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05771" h="112023">
                    <a:moveTo>
                      <a:pt x="3105705" y="56065"/>
                    </a:moveTo>
                    <a:cubicBezTo>
                      <a:pt x="3105705" y="86958"/>
                      <a:pt x="3080661" y="112002"/>
                      <a:pt x="3049768" y="112002"/>
                    </a:cubicBezTo>
                    <a:lnTo>
                      <a:pt x="56020" y="112002"/>
                    </a:lnTo>
                    <a:cubicBezTo>
                      <a:pt x="25098" y="112002"/>
                      <a:pt x="23" y="86988"/>
                      <a:pt x="-67" y="56065"/>
                    </a:cubicBezTo>
                    <a:lnTo>
                      <a:pt x="-67" y="56065"/>
                    </a:lnTo>
                    <a:cubicBezTo>
                      <a:pt x="-67" y="25082"/>
                      <a:pt x="25038" y="-22"/>
                      <a:pt x="56020" y="-22"/>
                    </a:cubicBezTo>
                    <a:lnTo>
                      <a:pt x="3049768" y="-22"/>
                    </a:lnTo>
                    <a:cubicBezTo>
                      <a:pt x="3080661" y="-22"/>
                      <a:pt x="3105705" y="25022"/>
                      <a:pt x="3105705" y="55915"/>
                    </a:cubicBezTo>
                    <a:cubicBezTo>
                      <a:pt x="3105705" y="55960"/>
                      <a:pt x="3105705" y="56020"/>
                      <a:pt x="3105705" y="5606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44957600-F58E-A925-F3F2-5DAEBB02B468}"/>
                </a:ext>
              </a:extLst>
            </p:cNvPr>
            <p:cNvGrpSpPr/>
            <p:nvPr/>
          </p:nvGrpSpPr>
          <p:grpSpPr>
            <a:xfrm>
              <a:off x="7368897" y="1532917"/>
              <a:ext cx="666258" cy="4341225"/>
              <a:chOff x="7368897" y="1508167"/>
              <a:chExt cx="666258" cy="4341225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9A2B8AC1-60B4-4231-CDF5-23BEE6DA49AD}"/>
                  </a:ext>
                </a:extLst>
              </p:cNvPr>
              <p:cNvSpPr/>
              <p:nvPr/>
            </p:nvSpPr>
            <p:spPr>
              <a:xfrm>
                <a:off x="7368897" y="5183135"/>
                <a:ext cx="666257" cy="6662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C0F8FEF3-9393-7222-B250-4F4ABF9A0ACB}"/>
                  </a:ext>
                </a:extLst>
              </p:cNvPr>
              <p:cNvSpPr/>
              <p:nvPr/>
            </p:nvSpPr>
            <p:spPr>
              <a:xfrm>
                <a:off x="7368897" y="1508167"/>
                <a:ext cx="666258" cy="6662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1888520-CDC9-6E47-774F-4AFB953C5CC4}"/>
              </a:ext>
            </a:extLst>
          </p:cNvPr>
          <p:cNvCxnSpPr/>
          <p:nvPr/>
        </p:nvCxnSpPr>
        <p:spPr>
          <a:xfrm>
            <a:off x="291271" y="1093304"/>
            <a:ext cx="11615806" cy="0"/>
          </a:xfrm>
          <a:prstGeom prst="line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D9373E5-F95D-ACBC-BEB8-3BA991C440DF}"/>
              </a:ext>
            </a:extLst>
          </p:cNvPr>
          <p:cNvSpPr txBox="1"/>
          <p:nvPr/>
        </p:nvSpPr>
        <p:spPr>
          <a:xfrm>
            <a:off x="5739848" y="30861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7A35D47-66E3-0BC5-E686-3C0E41B9068A}"/>
              </a:ext>
            </a:extLst>
          </p:cNvPr>
          <p:cNvSpPr txBox="1"/>
          <p:nvPr/>
        </p:nvSpPr>
        <p:spPr>
          <a:xfrm>
            <a:off x="5739848" y="30861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B706BE2-80FA-E3B8-CCCE-C13388408F96}"/>
              </a:ext>
            </a:extLst>
          </p:cNvPr>
          <p:cNvSpPr txBox="1"/>
          <p:nvPr/>
        </p:nvSpPr>
        <p:spPr>
          <a:xfrm>
            <a:off x="3206945" y="31244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10F1E7C6-85C5-0216-247F-C785513CF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20" y="4343712"/>
            <a:ext cx="3964780" cy="2464593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3EE6D780-76F9-F860-A57D-D1766B5EF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554" y="1707729"/>
            <a:ext cx="3964781" cy="2181737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09DEB75A-C8AD-38D3-D124-00EFBB246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848" y="2386662"/>
            <a:ext cx="4998959" cy="3227675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3765F4-17B0-E7D9-9795-BF43BE37B722}"/>
              </a:ext>
            </a:extLst>
          </p:cNvPr>
          <p:cNvSpPr txBox="1"/>
          <p:nvPr/>
        </p:nvSpPr>
        <p:spPr>
          <a:xfrm>
            <a:off x="1684560" y="1322579"/>
            <a:ext cx="3044768" cy="369332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73214F-CE8C-9229-279F-908F1546A41A}"/>
              </a:ext>
            </a:extLst>
          </p:cNvPr>
          <p:cNvSpPr txBox="1"/>
          <p:nvPr/>
        </p:nvSpPr>
        <p:spPr>
          <a:xfrm>
            <a:off x="2500689" y="3956770"/>
            <a:ext cx="1412509" cy="369332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Yaml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4F4FB6-D61B-B988-50CC-264AE232DAB7}"/>
              </a:ext>
            </a:extLst>
          </p:cNvPr>
          <p:cNvSpPr txBox="1"/>
          <p:nvPr/>
        </p:nvSpPr>
        <p:spPr>
          <a:xfrm>
            <a:off x="7530466" y="1991206"/>
            <a:ext cx="1384933" cy="369332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File</a:t>
            </a:r>
          </a:p>
        </p:txBody>
      </p:sp>
    </p:spTree>
    <p:extLst>
      <p:ext uri="{BB962C8B-B14F-4D97-AF65-F5344CB8AC3E}">
        <p14:creationId xmlns:p14="http://schemas.microsoft.com/office/powerpoint/2010/main" val="986172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Box 128">
            <a:extLst>
              <a:ext uri="{FF2B5EF4-FFF2-40B4-BE49-F238E27FC236}">
                <a16:creationId xmlns:a16="http://schemas.microsoft.com/office/drawing/2014/main" id="{45B9B717-8E25-376F-D963-F72579D94393}"/>
              </a:ext>
            </a:extLst>
          </p:cNvPr>
          <p:cNvSpPr txBox="1"/>
          <p:nvPr/>
        </p:nvSpPr>
        <p:spPr>
          <a:xfrm>
            <a:off x="221698" y="232594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Deployment Files</a:t>
            </a:r>
            <a:endParaRPr lang="en-IN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A715523-1912-9A66-661A-5474FAAD59A5}"/>
              </a:ext>
            </a:extLst>
          </p:cNvPr>
          <p:cNvGrpSpPr/>
          <p:nvPr/>
        </p:nvGrpSpPr>
        <p:grpSpPr>
          <a:xfrm>
            <a:off x="10823264" y="202052"/>
            <a:ext cx="1222962" cy="891252"/>
            <a:chOff x="566810" y="1413881"/>
            <a:chExt cx="7468345" cy="4579296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8FD73F55-ECD7-C1C3-3F2F-3F78C8DF1F7D}"/>
                </a:ext>
              </a:extLst>
            </p:cNvPr>
            <p:cNvGrpSpPr/>
            <p:nvPr/>
          </p:nvGrpSpPr>
          <p:grpSpPr>
            <a:xfrm>
              <a:off x="566810" y="1413881"/>
              <a:ext cx="6117811" cy="4579296"/>
              <a:chOff x="651477" y="1318845"/>
              <a:chExt cx="6117811" cy="4579296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B2134E1-6104-DF02-277B-CA13394CCCD8}"/>
                  </a:ext>
                </a:extLst>
              </p:cNvPr>
              <p:cNvSpPr/>
              <p:nvPr/>
            </p:nvSpPr>
            <p:spPr>
              <a:xfrm>
                <a:off x="2468649" y="1318845"/>
                <a:ext cx="626340" cy="626346"/>
              </a:xfrm>
              <a:custGeom>
                <a:avLst/>
                <a:gdLst>
                  <a:gd name="connsiteX0" fmla="*/ 470194 w 474875"/>
                  <a:gd name="connsiteY0" fmla="*/ 283780 h 474879"/>
                  <a:gd name="connsiteX1" fmla="*/ 191004 w 474875"/>
                  <a:gd name="connsiteY1" fmla="*/ 470241 h 474879"/>
                  <a:gd name="connsiteX2" fmla="*/ 4553 w 474875"/>
                  <a:gd name="connsiteY2" fmla="*/ 191055 h 474879"/>
                  <a:gd name="connsiteX3" fmla="*/ 283487 w 474875"/>
                  <a:gd name="connsiteY3" fmla="*/ 4546 h 474879"/>
                  <a:gd name="connsiteX4" fmla="*/ 470239 w 474875"/>
                  <a:gd name="connsiteY4" fmla="*/ 283534 h 474879"/>
                  <a:gd name="connsiteX5" fmla="*/ 470194 w 474875"/>
                  <a:gd name="connsiteY5" fmla="*/ 283780 h 474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875" h="474879">
                    <a:moveTo>
                      <a:pt x="470194" y="283780"/>
                    </a:moveTo>
                    <a:cubicBezTo>
                      <a:pt x="444595" y="412365"/>
                      <a:pt x="319599" y="495845"/>
                      <a:pt x="191004" y="470241"/>
                    </a:cubicBezTo>
                    <a:cubicBezTo>
                      <a:pt x="62424" y="444635"/>
                      <a:pt x="-21061" y="319640"/>
                      <a:pt x="4553" y="191055"/>
                    </a:cubicBezTo>
                    <a:cubicBezTo>
                      <a:pt x="30137" y="62566"/>
                      <a:pt x="154968" y="-20905"/>
                      <a:pt x="283487" y="4546"/>
                    </a:cubicBezTo>
                    <a:cubicBezTo>
                      <a:pt x="412097" y="30016"/>
                      <a:pt x="495718" y="154923"/>
                      <a:pt x="470239" y="283534"/>
                    </a:cubicBezTo>
                    <a:cubicBezTo>
                      <a:pt x="470224" y="283617"/>
                      <a:pt x="470209" y="283698"/>
                      <a:pt x="470194" y="283780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8FEF4C3C-A7F1-3695-DED6-AA0607C8C3AC}"/>
                  </a:ext>
                </a:extLst>
              </p:cNvPr>
              <p:cNvSpPr/>
              <p:nvPr/>
            </p:nvSpPr>
            <p:spPr>
              <a:xfrm>
                <a:off x="2720801" y="1324869"/>
                <a:ext cx="374142" cy="620401"/>
              </a:xfrm>
              <a:custGeom>
                <a:avLst/>
                <a:gdLst>
                  <a:gd name="connsiteX0" fmla="*/ 92312 w 283665"/>
                  <a:gd name="connsiteY0" fmla="*/ -22 h 470372"/>
                  <a:gd name="connsiteX1" fmla="*/ -67 w 283665"/>
                  <a:gd name="connsiteY1" fmla="*/ 465769 h 470372"/>
                  <a:gd name="connsiteX2" fmla="*/ 279018 w 283665"/>
                  <a:gd name="connsiteY2" fmla="*/ 279063 h 470372"/>
                  <a:gd name="connsiteX3" fmla="*/ 92312 w 283665"/>
                  <a:gd name="connsiteY3" fmla="*/ -22 h 470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3665" h="470372">
                    <a:moveTo>
                      <a:pt x="92312" y="-22"/>
                    </a:moveTo>
                    <a:lnTo>
                      <a:pt x="-67" y="465769"/>
                    </a:lnTo>
                    <a:cubicBezTo>
                      <a:pt x="128558" y="491278"/>
                      <a:pt x="253509" y="407687"/>
                      <a:pt x="279018" y="279063"/>
                    </a:cubicBezTo>
                    <a:cubicBezTo>
                      <a:pt x="304527" y="150438"/>
                      <a:pt x="220937" y="25487"/>
                      <a:pt x="92312" y="-22"/>
                    </a:cubicBez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F2659167-2CB6-858B-1800-493D24F756C7}"/>
                  </a:ext>
                </a:extLst>
              </p:cNvPr>
              <p:cNvSpPr/>
              <p:nvPr/>
            </p:nvSpPr>
            <p:spPr>
              <a:xfrm>
                <a:off x="2445039" y="1528685"/>
                <a:ext cx="673567" cy="206347"/>
              </a:xfrm>
              <a:custGeom>
                <a:avLst/>
                <a:gdLst>
                  <a:gd name="connsiteX0" fmla="*/ 509840 w 510681"/>
                  <a:gd name="connsiteY0" fmla="*/ 128884 h 156447"/>
                  <a:gd name="connsiteX1" fmla="*/ 469049 w 510681"/>
                  <a:gd name="connsiteY1" fmla="*/ 155728 h 156447"/>
                  <a:gd name="connsiteX2" fmla="*/ 27853 w 510681"/>
                  <a:gd name="connsiteY2" fmla="*/ 68448 h 156447"/>
                  <a:gd name="connsiteX3" fmla="*/ 559 w 510681"/>
                  <a:gd name="connsiteY3" fmla="*/ 27808 h 156447"/>
                  <a:gd name="connsiteX4" fmla="*/ 559 w 510681"/>
                  <a:gd name="connsiteY4" fmla="*/ 27808 h 156447"/>
                  <a:gd name="connsiteX5" fmla="*/ 41349 w 510681"/>
                  <a:gd name="connsiteY5" fmla="*/ 662 h 156447"/>
                  <a:gd name="connsiteX6" fmla="*/ 41349 w 510681"/>
                  <a:gd name="connsiteY6" fmla="*/ 664 h 156447"/>
                  <a:gd name="connsiteX7" fmla="*/ 482696 w 510681"/>
                  <a:gd name="connsiteY7" fmla="*/ 88243 h 156447"/>
                  <a:gd name="connsiteX8" fmla="*/ 509990 w 510681"/>
                  <a:gd name="connsiteY8" fmla="*/ 128884 h 156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0681" h="156447">
                    <a:moveTo>
                      <a:pt x="509840" y="128884"/>
                    </a:moveTo>
                    <a:cubicBezTo>
                      <a:pt x="505926" y="147523"/>
                      <a:pt x="487720" y="159513"/>
                      <a:pt x="469049" y="155728"/>
                    </a:cubicBezTo>
                    <a:lnTo>
                      <a:pt x="27853" y="68448"/>
                    </a:lnTo>
                    <a:cubicBezTo>
                      <a:pt x="9152" y="64676"/>
                      <a:pt x="-3025" y="46546"/>
                      <a:pt x="559" y="27808"/>
                    </a:cubicBezTo>
                    <a:lnTo>
                      <a:pt x="559" y="27808"/>
                    </a:lnTo>
                    <a:cubicBezTo>
                      <a:pt x="4323" y="9050"/>
                      <a:pt x="22589" y="-3103"/>
                      <a:pt x="41349" y="662"/>
                    </a:cubicBezTo>
                    <a:cubicBezTo>
                      <a:pt x="41349" y="662"/>
                      <a:pt x="41349" y="664"/>
                      <a:pt x="41349" y="664"/>
                    </a:cubicBezTo>
                    <a:lnTo>
                      <a:pt x="482696" y="88243"/>
                    </a:lnTo>
                    <a:cubicBezTo>
                      <a:pt x="501397" y="92015"/>
                      <a:pt x="513574" y="110146"/>
                      <a:pt x="509990" y="12888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0EC9C12-4684-3976-1DFD-2E0D958E4C6F}"/>
                  </a:ext>
                </a:extLst>
              </p:cNvPr>
              <p:cNvSpPr/>
              <p:nvPr/>
            </p:nvSpPr>
            <p:spPr>
              <a:xfrm>
                <a:off x="2330152" y="2336010"/>
                <a:ext cx="453945" cy="1164433"/>
              </a:xfrm>
              <a:custGeom>
                <a:avLst/>
                <a:gdLst>
                  <a:gd name="connsiteX0" fmla="*/ 127020 w 344169"/>
                  <a:gd name="connsiteY0" fmla="*/ 882843 h 882843"/>
                  <a:gd name="connsiteX1" fmla="*/ 0 w 344169"/>
                  <a:gd name="connsiteY1" fmla="*/ 857499 h 882843"/>
                  <a:gd name="connsiteX2" fmla="*/ 119672 w 344169"/>
                  <a:gd name="connsiteY2" fmla="*/ 0 h 882843"/>
                  <a:gd name="connsiteX3" fmla="*/ 344169 w 344169"/>
                  <a:gd name="connsiteY3" fmla="*/ 44540 h 882843"/>
                  <a:gd name="connsiteX4" fmla="*/ 127020 w 344169"/>
                  <a:gd name="connsiteY4" fmla="*/ 882843 h 882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169" h="882843">
                    <a:moveTo>
                      <a:pt x="127020" y="882843"/>
                    </a:moveTo>
                    <a:lnTo>
                      <a:pt x="0" y="857499"/>
                    </a:lnTo>
                    <a:lnTo>
                      <a:pt x="119672" y="0"/>
                    </a:lnTo>
                    <a:lnTo>
                      <a:pt x="344169" y="44540"/>
                    </a:lnTo>
                    <a:lnTo>
                      <a:pt x="127020" y="882843"/>
                    </a:ln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5BEA0C0-D243-AC42-C407-EFBC87C863AB}"/>
                  </a:ext>
                </a:extLst>
              </p:cNvPr>
              <p:cNvSpPr/>
              <p:nvPr/>
            </p:nvSpPr>
            <p:spPr>
              <a:xfrm>
                <a:off x="2212844" y="1866226"/>
                <a:ext cx="924005" cy="599195"/>
              </a:xfrm>
              <a:custGeom>
                <a:avLst/>
                <a:gdLst>
                  <a:gd name="connsiteX0" fmla="*/ 665639 w 700557"/>
                  <a:gd name="connsiteY0" fmla="*/ 378200 h 454294"/>
                  <a:gd name="connsiteX1" fmla="*/ 554545 w 700557"/>
                  <a:gd name="connsiteY1" fmla="*/ 452440 h 454294"/>
                  <a:gd name="connsiteX2" fmla="*/ 554515 w 700557"/>
                  <a:gd name="connsiteY2" fmla="*/ 452433 h 454294"/>
                  <a:gd name="connsiteX3" fmla="*/ 76727 w 700557"/>
                  <a:gd name="connsiteY3" fmla="*/ 357655 h 454294"/>
                  <a:gd name="connsiteX4" fmla="*/ 1624 w 700557"/>
                  <a:gd name="connsiteY4" fmla="*/ 247147 h 454294"/>
                  <a:gd name="connsiteX5" fmla="*/ 1744 w 700557"/>
                  <a:gd name="connsiteY5" fmla="*/ 246531 h 454294"/>
                  <a:gd name="connsiteX6" fmla="*/ 35486 w 700557"/>
                  <a:gd name="connsiteY6" fmla="*/ 76771 h 454294"/>
                  <a:gd name="connsiteX7" fmla="*/ 145995 w 700557"/>
                  <a:gd name="connsiteY7" fmla="*/ 1668 h 454294"/>
                  <a:gd name="connsiteX8" fmla="*/ 146610 w 700557"/>
                  <a:gd name="connsiteY8" fmla="*/ 1788 h 454294"/>
                  <a:gd name="connsiteX9" fmla="*/ 624398 w 700557"/>
                  <a:gd name="connsiteY9" fmla="*/ 96716 h 454294"/>
                  <a:gd name="connsiteX10" fmla="*/ 698691 w 700557"/>
                  <a:gd name="connsiteY10" fmla="*/ 207510 h 454294"/>
                  <a:gd name="connsiteX11" fmla="*/ 698631 w 700557"/>
                  <a:gd name="connsiteY11" fmla="*/ 207840 h 45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0557" h="454294">
                    <a:moveTo>
                      <a:pt x="665639" y="378200"/>
                    </a:moveTo>
                    <a:cubicBezTo>
                      <a:pt x="655456" y="429377"/>
                      <a:pt x="605728" y="462615"/>
                      <a:pt x="554545" y="452440"/>
                    </a:cubicBezTo>
                    <a:cubicBezTo>
                      <a:pt x="554545" y="452437"/>
                      <a:pt x="554530" y="452436"/>
                      <a:pt x="554515" y="452433"/>
                    </a:cubicBezTo>
                    <a:lnTo>
                      <a:pt x="76727" y="357655"/>
                    </a:lnTo>
                    <a:cubicBezTo>
                      <a:pt x="25469" y="347879"/>
                      <a:pt x="-8153" y="298402"/>
                      <a:pt x="1624" y="247147"/>
                    </a:cubicBezTo>
                    <a:cubicBezTo>
                      <a:pt x="1669" y="246942"/>
                      <a:pt x="1699" y="246736"/>
                      <a:pt x="1744" y="246531"/>
                    </a:cubicBezTo>
                    <a:lnTo>
                      <a:pt x="35486" y="76771"/>
                    </a:lnTo>
                    <a:cubicBezTo>
                      <a:pt x="45264" y="25516"/>
                      <a:pt x="94738" y="-8108"/>
                      <a:pt x="145995" y="1668"/>
                    </a:cubicBezTo>
                    <a:cubicBezTo>
                      <a:pt x="146206" y="1707"/>
                      <a:pt x="146401" y="1748"/>
                      <a:pt x="146610" y="1788"/>
                    </a:cubicBezTo>
                    <a:lnTo>
                      <a:pt x="624398" y="96716"/>
                    </a:lnTo>
                    <a:cubicBezTo>
                      <a:pt x="675506" y="106794"/>
                      <a:pt x="708769" y="156398"/>
                      <a:pt x="698691" y="207510"/>
                    </a:cubicBezTo>
                    <a:cubicBezTo>
                      <a:pt x="698676" y="207620"/>
                      <a:pt x="698646" y="207731"/>
                      <a:pt x="698631" y="207840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85B2BBA-0D9F-46AA-3260-94D8F1BCC174}"/>
                  </a:ext>
                </a:extLst>
              </p:cNvPr>
              <p:cNvSpPr/>
              <p:nvPr/>
            </p:nvSpPr>
            <p:spPr>
              <a:xfrm>
                <a:off x="2501610" y="2020103"/>
                <a:ext cx="81512" cy="239788"/>
              </a:xfrm>
              <a:custGeom>
                <a:avLst/>
                <a:gdLst>
                  <a:gd name="connsiteX0" fmla="*/ 31451 w 61800"/>
                  <a:gd name="connsiteY0" fmla="*/ 168857 h 181801"/>
                  <a:gd name="connsiteX1" fmla="*/ 14520 w 61800"/>
                  <a:gd name="connsiteY1" fmla="*/ 181634 h 181801"/>
                  <a:gd name="connsiteX2" fmla="*/ 12855 w 61800"/>
                  <a:gd name="connsiteY2" fmla="*/ 181304 h 181801"/>
                  <a:gd name="connsiteX3" fmla="*/ 12855 w 61800"/>
                  <a:gd name="connsiteY3" fmla="*/ 181304 h 181801"/>
                  <a:gd name="connsiteX4" fmla="*/ 78 w 61800"/>
                  <a:gd name="connsiteY4" fmla="*/ 164377 h 181801"/>
                  <a:gd name="connsiteX5" fmla="*/ 408 w 61800"/>
                  <a:gd name="connsiteY5" fmla="*/ 162708 h 181801"/>
                  <a:gd name="connsiteX6" fmla="*/ 30401 w 61800"/>
                  <a:gd name="connsiteY6" fmla="*/ 12743 h 181801"/>
                  <a:gd name="connsiteX7" fmla="*/ 48847 w 61800"/>
                  <a:gd name="connsiteY7" fmla="*/ 266 h 181801"/>
                  <a:gd name="connsiteX8" fmla="*/ 48997 w 61800"/>
                  <a:gd name="connsiteY8" fmla="*/ 296 h 181801"/>
                  <a:gd name="connsiteX9" fmla="*/ 48997 w 61800"/>
                  <a:gd name="connsiteY9" fmla="*/ 296 h 181801"/>
                  <a:gd name="connsiteX10" fmla="*/ 61444 w 61800"/>
                  <a:gd name="connsiteY10" fmla="*/ 18892 h 181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1800" h="181801">
                    <a:moveTo>
                      <a:pt x="31451" y="168857"/>
                    </a:moveTo>
                    <a:cubicBezTo>
                      <a:pt x="30311" y="177060"/>
                      <a:pt x="22723" y="182779"/>
                      <a:pt x="14520" y="181634"/>
                    </a:cubicBezTo>
                    <a:cubicBezTo>
                      <a:pt x="13965" y="181556"/>
                      <a:pt x="13410" y="181445"/>
                      <a:pt x="12855" y="181304"/>
                    </a:cubicBezTo>
                    <a:lnTo>
                      <a:pt x="12855" y="181304"/>
                    </a:lnTo>
                    <a:cubicBezTo>
                      <a:pt x="4652" y="180158"/>
                      <a:pt x="-1062" y="172579"/>
                      <a:pt x="78" y="164377"/>
                    </a:cubicBezTo>
                    <a:cubicBezTo>
                      <a:pt x="153" y="163815"/>
                      <a:pt x="273" y="163257"/>
                      <a:pt x="408" y="162708"/>
                    </a:cubicBezTo>
                    <a:lnTo>
                      <a:pt x="30401" y="12743"/>
                    </a:lnTo>
                    <a:cubicBezTo>
                      <a:pt x="32051" y="4204"/>
                      <a:pt x="40314" y="-1382"/>
                      <a:pt x="48847" y="266"/>
                    </a:cubicBezTo>
                    <a:cubicBezTo>
                      <a:pt x="48892" y="277"/>
                      <a:pt x="48952" y="286"/>
                      <a:pt x="48997" y="296"/>
                    </a:cubicBezTo>
                    <a:lnTo>
                      <a:pt x="48997" y="296"/>
                    </a:lnTo>
                    <a:cubicBezTo>
                      <a:pt x="57545" y="2030"/>
                      <a:pt x="63093" y="10329"/>
                      <a:pt x="61444" y="1889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5F6F793-4671-1E31-ED1C-309248C09BCA}"/>
                  </a:ext>
                </a:extLst>
              </p:cNvPr>
              <p:cNvSpPr/>
              <p:nvPr/>
            </p:nvSpPr>
            <p:spPr>
              <a:xfrm>
                <a:off x="2675399" y="2046423"/>
                <a:ext cx="186807" cy="254501"/>
              </a:xfrm>
              <a:custGeom>
                <a:avLst/>
                <a:gdLst>
                  <a:gd name="connsiteX0" fmla="*/ 134384 w 141632"/>
                  <a:gd name="connsiteY0" fmla="*/ 24281 h 192956"/>
                  <a:gd name="connsiteX1" fmla="*/ 112624 w 141632"/>
                  <a:gd name="connsiteY1" fmla="*/ 29015 h 192956"/>
                  <a:gd name="connsiteX2" fmla="*/ 112489 w 141632"/>
                  <a:gd name="connsiteY2" fmla="*/ 29230 h 192956"/>
                  <a:gd name="connsiteX3" fmla="*/ 49654 w 141632"/>
                  <a:gd name="connsiteY3" fmla="*/ 133155 h 192956"/>
                  <a:gd name="connsiteX4" fmla="*/ 31508 w 141632"/>
                  <a:gd name="connsiteY4" fmla="*/ 13183 h 192956"/>
                  <a:gd name="connsiteX5" fmla="*/ 13137 w 141632"/>
                  <a:gd name="connsiteY5" fmla="*/ 211 h 192956"/>
                  <a:gd name="connsiteX6" fmla="*/ 165 w 141632"/>
                  <a:gd name="connsiteY6" fmla="*/ 18582 h 192956"/>
                  <a:gd name="connsiteX7" fmla="*/ 24759 w 141632"/>
                  <a:gd name="connsiteY7" fmla="*/ 179944 h 192956"/>
                  <a:gd name="connsiteX8" fmla="*/ 44930 w 141632"/>
                  <a:gd name="connsiteY8" fmla="*/ 192493 h 192956"/>
                  <a:gd name="connsiteX9" fmla="*/ 54752 w 141632"/>
                  <a:gd name="connsiteY9" fmla="*/ 185943 h 192956"/>
                  <a:gd name="connsiteX10" fmla="*/ 139033 w 141632"/>
                  <a:gd name="connsiteY10" fmla="*/ 46176 h 192956"/>
                  <a:gd name="connsiteX11" fmla="*/ 134384 w 141632"/>
                  <a:gd name="connsiteY11" fmla="*/ 24281 h 192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1632" h="192956">
                    <a:moveTo>
                      <a:pt x="134384" y="24281"/>
                    </a:moveTo>
                    <a:cubicBezTo>
                      <a:pt x="127065" y="19579"/>
                      <a:pt x="117333" y="21700"/>
                      <a:pt x="112624" y="29015"/>
                    </a:cubicBezTo>
                    <a:cubicBezTo>
                      <a:pt x="112579" y="29086"/>
                      <a:pt x="112534" y="29158"/>
                      <a:pt x="112489" y="29230"/>
                    </a:cubicBezTo>
                    <a:lnTo>
                      <a:pt x="49654" y="133155"/>
                    </a:lnTo>
                    <a:lnTo>
                      <a:pt x="31508" y="13183"/>
                    </a:lnTo>
                    <a:cubicBezTo>
                      <a:pt x="30023" y="4529"/>
                      <a:pt x="21790" y="-1279"/>
                      <a:pt x="13137" y="211"/>
                    </a:cubicBezTo>
                    <a:cubicBezTo>
                      <a:pt x="4484" y="1702"/>
                      <a:pt x="-1319" y="9928"/>
                      <a:pt x="165" y="18582"/>
                    </a:cubicBezTo>
                    <a:lnTo>
                      <a:pt x="24759" y="179944"/>
                    </a:lnTo>
                    <a:cubicBezTo>
                      <a:pt x="26859" y="188978"/>
                      <a:pt x="35887" y="194597"/>
                      <a:pt x="44930" y="192493"/>
                    </a:cubicBezTo>
                    <a:cubicBezTo>
                      <a:pt x="48889" y="191571"/>
                      <a:pt x="52383" y="189244"/>
                      <a:pt x="54752" y="185943"/>
                    </a:cubicBezTo>
                    <a:lnTo>
                      <a:pt x="139033" y="46176"/>
                    </a:lnTo>
                    <a:cubicBezTo>
                      <a:pt x="143757" y="38838"/>
                      <a:pt x="141687" y="29066"/>
                      <a:pt x="134384" y="242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1BC7648-6A3C-5966-3AA0-02DE82F11AC0}"/>
                  </a:ext>
                </a:extLst>
              </p:cNvPr>
              <p:cNvSpPr/>
              <p:nvPr/>
            </p:nvSpPr>
            <p:spPr>
              <a:xfrm>
                <a:off x="2839674" y="2087155"/>
                <a:ext cx="231134" cy="269727"/>
              </a:xfrm>
              <a:custGeom>
                <a:avLst/>
                <a:gdLst>
                  <a:gd name="connsiteX0" fmla="*/ 142853 w 175240"/>
                  <a:gd name="connsiteY0" fmla="*/ 129266 h 204500"/>
                  <a:gd name="connsiteX1" fmla="*/ 161524 w 175240"/>
                  <a:gd name="connsiteY1" fmla="*/ 116744 h 204500"/>
                  <a:gd name="connsiteX2" fmla="*/ 149002 w 175240"/>
                  <a:gd name="connsiteY2" fmla="*/ 98074 h 204500"/>
                  <a:gd name="connsiteX3" fmla="*/ 49125 w 175240"/>
                  <a:gd name="connsiteY3" fmla="*/ 78278 h 204500"/>
                  <a:gd name="connsiteX4" fmla="*/ 57973 w 175240"/>
                  <a:gd name="connsiteY4" fmla="*/ 34339 h 204500"/>
                  <a:gd name="connsiteX5" fmla="*/ 157700 w 175240"/>
                  <a:gd name="connsiteY5" fmla="*/ 54134 h 204500"/>
                  <a:gd name="connsiteX6" fmla="*/ 175096 w 175240"/>
                  <a:gd name="connsiteY6" fmla="*/ 39893 h 204500"/>
                  <a:gd name="connsiteX7" fmla="*/ 163848 w 175240"/>
                  <a:gd name="connsiteY7" fmla="*/ 23091 h 204500"/>
                  <a:gd name="connsiteX8" fmla="*/ 48525 w 175240"/>
                  <a:gd name="connsiteY8" fmla="*/ 147 h 204500"/>
                  <a:gd name="connsiteX9" fmla="*/ 44176 w 175240"/>
                  <a:gd name="connsiteY9" fmla="*/ 147 h 204500"/>
                  <a:gd name="connsiteX10" fmla="*/ 29930 w 175240"/>
                  <a:gd name="connsiteY10" fmla="*/ 12594 h 204500"/>
                  <a:gd name="connsiteX11" fmla="*/ -63 w 175240"/>
                  <a:gd name="connsiteY11" fmla="*/ 162559 h 204500"/>
                  <a:gd name="connsiteX12" fmla="*/ -63 w 175240"/>
                  <a:gd name="connsiteY12" fmla="*/ 162559 h 204500"/>
                  <a:gd name="connsiteX13" fmla="*/ -63 w 175240"/>
                  <a:gd name="connsiteY13" fmla="*/ 165408 h 204500"/>
                  <a:gd name="connsiteX14" fmla="*/ 9684 w 175240"/>
                  <a:gd name="connsiteY14" fmla="*/ 180404 h 204500"/>
                  <a:gd name="connsiteX15" fmla="*/ 12384 w 175240"/>
                  <a:gd name="connsiteY15" fmla="*/ 181454 h 204500"/>
                  <a:gd name="connsiteX16" fmla="*/ 127707 w 175240"/>
                  <a:gd name="connsiteY16" fmla="*/ 204399 h 204500"/>
                  <a:gd name="connsiteX17" fmla="*/ 145103 w 175240"/>
                  <a:gd name="connsiteY17" fmla="*/ 190158 h 204500"/>
                  <a:gd name="connsiteX18" fmla="*/ 133855 w 175240"/>
                  <a:gd name="connsiteY18" fmla="*/ 173356 h 204500"/>
                  <a:gd name="connsiteX19" fmla="*/ 34129 w 175240"/>
                  <a:gd name="connsiteY19" fmla="*/ 153561 h 204500"/>
                  <a:gd name="connsiteX20" fmla="*/ 42827 w 175240"/>
                  <a:gd name="connsiteY20" fmla="*/ 109471 h 20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75240" h="204500">
                    <a:moveTo>
                      <a:pt x="142853" y="129266"/>
                    </a:moveTo>
                    <a:cubicBezTo>
                      <a:pt x="151461" y="130964"/>
                      <a:pt x="159829" y="125358"/>
                      <a:pt x="161524" y="116744"/>
                    </a:cubicBezTo>
                    <a:cubicBezTo>
                      <a:pt x="163219" y="108130"/>
                      <a:pt x="157610" y="99771"/>
                      <a:pt x="149002" y="98074"/>
                    </a:cubicBezTo>
                    <a:lnTo>
                      <a:pt x="49125" y="78278"/>
                    </a:lnTo>
                    <a:lnTo>
                      <a:pt x="57973" y="34339"/>
                    </a:lnTo>
                    <a:lnTo>
                      <a:pt x="157700" y="54134"/>
                    </a:lnTo>
                    <a:cubicBezTo>
                      <a:pt x="166443" y="55005"/>
                      <a:pt x="174226" y="48630"/>
                      <a:pt x="175096" y="39893"/>
                    </a:cubicBezTo>
                    <a:cubicBezTo>
                      <a:pt x="175846" y="32323"/>
                      <a:pt x="171137" y="25279"/>
                      <a:pt x="163848" y="23091"/>
                    </a:cubicBezTo>
                    <a:lnTo>
                      <a:pt x="48525" y="147"/>
                    </a:lnTo>
                    <a:cubicBezTo>
                      <a:pt x="47086" y="-78"/>
                      <a:pt x="45616" y="-78"/>
                      <a:pt x="44176" y="147"/>
                    </a:cubicBezTo>
                    <a:cubicBezTo>
                      <a:pt x="37188" y="663"/>
                      <a:pt x="31384" y="5736"/>
                      <a:pt x="29930" y="12594"/>
                    </a:cubicBezTo>
                    <a:lnTo>
                      <a:pt x="-63" y="162559"/>
                    </a:lnTo>
                    <a:lnTo>
                      <a:pt x="-63" y="162559"/>
                    </a:lnTo>
                    <a:cubicBezTo>
                      <a:pt x="-63" y="163608"/>
                      <a:pt x="-63" y="164508"/>
                      <a:pt x="-63" y="165408"/>
                    </a:cubicBezTo>
                    <a:cubicBezTo>
                      <a:pt x="-198" y="171934"/>
                      <a:pt x="3671" y="177881"/>
                      <a:pt x="9684" y="180404"/>
                    </a:cubicBezTo>
                    <a:cubicBezTo>
                      <a:pt x="10554" y="180841"/>
                      <a:pt x="11454" y="181192"/>
                      <a:pt x="12384" y="181454"/>
                    </a:cubicBezTo>
                    <a:lnTo>
                      <a:pt x="127707" y="204399"/>
                    </a:lnTo>
                    <a:cubicBezTo>
                      <a:pt x="136450" y="205270"/>
                      <a:pt x="144233" y="198895"/>
                      <a:pt x="145103" y="190158"/>
                    </a:cubicBezTo>
                    <a:cubicBezTo>
                      <a:pt x="145853" y="182588"/>
                      <a:pt x="141144" y="175544"/>
                      <a:pt x="133855" y="173356"/>
                    </a:cubicBezTo>
                    <a:lnTo>
                      <a:pt x="34129" y="153561"/>
                    </a:lnTo>
                    <a:lnTo>
                      <a:pt x="42827" y="109471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4289BBB-3155-8E78-C275-F92F7C447D6E}"/>
                  </a:ext>
                </a:extLst>
              </p:cNvPr>
              <p:cNvSpPr/>
              <p:nvPr/>
            </p:nvSpPr>
            <p:spPr>
              <a:xfrm>
                <a:off x="2278335" y="1975234"/>
                <a:ext cx="195909" cy="270282"/>
              </a:xfrm>
              <a:custGeom>
                <a:avLst/>
                <a:gdLst>
                  <a:gd name="connsiteX0" fmla="*/ 134297 w 148533"/>
                  <a:gd name="connsiteY0" fmla="*/ 173632 h 204921"/>
                  <a:gd name="connsiteX1" fmla="*/ 34570 w 148533"/>
                  <a:gd name="connsiteY1" fmla="*/ 153836 h 204921"/>
                  <a:gd name="connsiteX2" fmla="*/ 61264 w 148533"/>
                  <a:gd name="connsiteY2" fmla="*/ 18868 h 204921"/>
                  <a:gd name="connsiteX3" fmla="*/ 48997 w 148533"/>
                  <a:gd name="connsiteY3" fmla="*/ 280 h 204921"/>
                  <a:gd name="connsiteX4" fmla="*/ 48967 w 148533"/>
                  <a:gd name="connsiteY4" fmla="*/ 272 h 204921"/>
                  <a:gd name="connsiteX5" fmla="*/ 30221 w 148533"/>
                  <a:gd name="connsiteY5" fmla="*/ 12719 h 204921"/>
                  <a:gd name="connsiteX6" fmla="*/ 228 w 148533"/>
                  <a:gd name="connsiteY6" fmla="*/ 162684 h 204921"/>
                  <a:gd name="connsiteX7" fmla="*/ 12675 w 148533"/>
                  <a:gd name="connsiteY7" fmla="*/ 181430 h 204921"/>
                  <a:gd name="connsiteX8" fmla="*/ 12675 w 148533"/>
                  <a:gd name="connsiteY8" fmla="*/ 181430 h 204921"/>
                  <a:gd name="connsiteX9" fmla="*/ 127998 w 148533"/>
                  <a:gd name="connsiteY9" fmla="*/ 204224 h 204921"/>
                  <a:gd name="connsiteX10" fmla="*/ 147794 w 148533"/>
                  <a:gd name="connsiteY10" fmla="*/ 193571 h 204921"/>
                  <a:gd name="connsiteX11" fmla="*/ 137146 w 148533"/>
                  <a:gd name="connsiteY11" fmla="*/ 173774 h 204921"/>
                  <a:gd name="connsiteX12" fmla="*/ 134147 w 148533"/>
                  <a:gd name="connsiteY12" fmla="*/ 173182 h 204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8533" h="204921">
                    <a:moveTo>
                      <a:pt x="134297" y="173632"/>
                    </a:moveTo>
                    <a:lnTo>
                      <a:pt x="34570" y="153836"/>
                    </a:lnTo>
                    <a:lnTo>
                      <a:pt x="61264" y="18868"/>
                    </a:lnTo>
                    <a:cubicBezTo>
                      <a:pt x="63004" y="10348"/>
                      <a:pt x="57515" y="2027"/>
                      <a:pt x="48997" y="280"/>
                    </a:cubicBezTo>
                    <a:cubicBezTo>
                      <a:pt x="48997" y="277"/>
                      <a:pt x="48982" y="275"/>
                      <a:pt x="48967" y="272"/>
                    </a:cubicBezTo>
                    <a:cubicBezTo>
                      <a:pt x="40374" y="-1389"/>
                      <a:pt x="32021" y="4150"/>
                      <a:pt x="30221" y="12719"/>
                    </a:cubicBezTo>
                    <a:lnTo>
                      <a:pt x="228" y="162684"/>
                    </a:lnTo>
                    <a:cubicBezTo>
                      <a:pt x="-1436" y="171282"/>
                      <a:pt x="4112" y="179624"/>
                      <a:pt x="12675" y="181430"/>
                    </a:cubicBezTo>
                    <a:lnTo>
                      <a:pt x="12675" y="181430"/>
                    </a:lnTo>
                    <a:lnTo>
                      <a:pt x="127998" y="204224"/>
                    </a:lnTo>
                    <a:cubicBezTo>
                      <a:pt x="136411" y="206748"/>
                      <a:pt x="145274" y="201980"/>
                      <a:pt x="147794" y="193571"/>
                    </a:cubicBezTo>
                    <a:cubicBezTo>
                      <a:pt x="150313" y="185163"/>
                      <a:pt x="145544" y="176300"/>
                      <a:pt x="137146" y="173774"/>
                    </a:cubicBezTo>
                    <a:cubicBezTo>
                      <a:pt x="136156" y="173482"/>
                      <a:pt x="135167" y="173282"/>
                      <a:pt x="134147" y="1731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35686D3-C7E2-4FA3-C931-D0F32F8EFCCB}"/>
                  </a:ext>
                </a:extLst>
              </p:cNvPr>
              <p:cNvSpPr/>
              <p:nvPr/>
            </p:nvSpPr>
            <p:spPr>
              <a:xfrm>
                <a:off x="2209384" y="2450122"/>
                <a:ext cx="773893" cy="894395"/>
              </a:xfrm>
              <a:custGeom>
                <a:avLst/>
                <a:gdLst>
                  <a:gd name="connsiteX0" fmla="*/ 43058 w 586746"/>
                  <a:gd name="connsiteY0" fmla="*/ 302020 h 678107"/>
                  <a:gd name="connsiteX1" fmla="*/ 17789 w 586746"/>
                  <a:gd name="connsiteY1" fmla="*/ 231761 h 678107"/>
                  <a:gd name="connsiteX2" fmla="*/ 88047 w 586746"/>
                  <a:gd name="connsiteY2" fmla="*/ 206492 h 678107"/>
                  <a:gd name="connsiteX3" fmla="*/ 95695 w 586746"/>
                  <a:gd name="connsiteY3" fmla="*/ 210091 h 678107"/>
                  <a:gd name="connsiteX4" fmla="*/ 97495 w 586746"/>
                  <a:gd name="connsiteY4" fmla="*/ 210091 h 678107"/>
                  <a:gd name="connsiteX5" fmla="*/ 97540 w 586746"/>
                  <a:gd name="connsiteY5" fmla="*/ 208182 h 678107"/>
                  <a:gd name="connsiteX6" fmla="*/ 97495 w 586746"/>
                  <a:gd name="connsiteY6" fmla="*/ 208142 h 678107"/>
                  <a:gd name="connsiteX7" fmla="*/ 75645 w 586746"/>
                  <a:gd name="connsiteY7" fmla="*/ 136759 h 678107"/>
                  <a:gd name="connsiteX8" fmla="*/ 142484 w 586746"/>
                  <a:gd name="connsiteY8" fmla="*/ 112764 h 678107"/>
                  <a:gd name="connsiteX9" fmla="*/ 379129 w 586746"/>
                  <a:gd name="connsiteY9" fmla="*/ 225988 h 678107"/>
                  <a:gd name="connsiteX10" fmla="*/ 380329 w 586746"/>
                  <a:gd name="connsiteY10" fmla="*/ 225988 h 678107"/>
                  <a:gd name="connsiteX11" fmla="*/ 380329 w 586746"/>
                  <a:gd name="connsiteY11" fmla="*/ 225088 h 678107"/>
                  <a:gd name="connsiteX12" fmla="*/ 398024 w 586746"/>
                  <a:gd name="connsiteY12" fmla="*/ 130010 h 678107"/>
                  <a:gd name="connsiteX13" fmla="*/ 419020 w 586746"/>
                  <a:gd name="connsiteY13" fmla="*/ 45730 h 678107"/>
                  <a:gd name="connsiteX14" fmla="*/ 522510 w 586746"/>
                  <a:gd name="connsiteY14" fmla="*/ 7031 h 678107"/>
                  <a:gd name="connsiteX15" fmla="*/ 525045 w 586746"/>
                  <a:gd name="connsiteY15" fmla="*/ 8239 h 678107"/>
                  <a:gd name="connsiteX16" fmla="*/ 539141 w 586746"/>
                  <a:gd name="connsiteY16" fmla="*/ 21886 h 678107"/>
                  <a:gd name="connsiteX17" fmla="*/ 528494 w 586746"/>
                  <a:gd name="connsiteY17" fmla="*/ 61776 h 678107"/>
                  <a:gd name="connsiteX18" fmla="*/ 525794 w 586746"/>
                  <a:gd name="connsiteY18" fmla="*/ 67325 h 678107"/>
                  <a:gd name="connsiteX19" fmla="*/ 523245 w 586746"/>
                  <a:gd name="connsiteY19" fmla="*/ 227487 h 678107"/>
                  <a:gd name="connsiteX20" fmla="*/ 586680 w 586746"/>
                  <a:gd name="connsiteY20" fmla="*/ 613797 h 678107"/>
                  <a:gd name="connsiteX21" fmla="*/ 386777 w 586746"/>
                  <a:gd name="connsiteY21" fmla="*/ 647989 h 678107"/>
                  <a:gd name="connsiteX22" fmla="*/ 385083 w 586746"/>
                  <a:gd name="connsiteY22" fmla="*/ 647884 h 678107"/>
                  <a:gd name="connsiteX23" fmla="*/ 384977 w 586746"/>
                  <a:gd name="connsiteY23" fmla="*/ 647989 h 678107"/>
                  <a:gd name="connsiteX24" fmla="*/ 314614 w 586746"/>
                  <a:gd name="connsiteY24" fmla="*/ 672943 h 678107"/>
                  <a:gd name="connsiteX25" fmla="*/ 314494 w 586746"/>
                  <a:gd name="connsiteY25" fmla="*/ 672883 h 678107"/>
                  <a:gd name="connsiteX26" fmla="*/ 29861 w 586746"/>
                  <a:gd name="connsiteY26" fmla="*/ 536865 h 678107"/>
                  <a:gd name="connsiteX27" fmla="*/ 5117 w 586746"/>
                  <a:gd name="connsiteY27" fmla="*/ 466381 h 678107"/>
                  <a:gd name="connsiteX28" fmla="*/ 69601 w 586746"/>
                  <a:gd name="connsiteY28" fmla="*/ 439238 h 678107"/>
                  <a:gd name="connsiteX29" fmla="*/ 71401 w 586746"/>
                  <a:gd name="connsiteY29" fmla="*/ 439238 h 678107"/>
                  <a:gd name="connsiteX30" fmla="*/ 71401 w 586746"/>
                  <a:gd name="connsiteY30" fmla="*/ 437438 h 678107"/>
                  <a:gd name="connsiteX31" fmla="*/ 37209 w 586746"/>
                  <a:gd name="connsiteY31" fmla="*/ 420492 h 678107"/>
                  <a:gd name="connsiteX32" fmla="*/ 12120 w 586746"/>
                  <a:gd name="connsiteY32" fmla="*/ 349964 h 678107"/>
                  <a:gd name="connsiteX33" fmla="*/ 12165 w 586746"/>
                  <a:gd name="connsiteY33" fmla="*/ 349859 h 678107"/>
                  <a:gd name="connsiteX34" fmla="*/ 75450 w 586746"/>
                  <a:gd name="connsiteY34" fmla="*/ 322265 h 678107"/>
                  <a:gd name="connsiteX35" fmla="*/ 77235 w 586746"/>
                  <a:gd name="connsiteY35" fmla="*/ 321110 h 678107"/>
                  <a:gd name="connsiteX36" fmla="*/ 76800 w 586746"/>
                  <a:gd name="connsiteY36" fmla="*/ 319716 h 67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586746" h="678107">
                    <a:moveTo>
                      <a:pt x="43058" y="302020"/>
                    </a:moveTo>
                    <a:cubicBezTo>
                      <a:pt x="16679" y="289597"/>
                      <a:pt x="5371" y="258140"/>
                      <a:pt x="17789" y="231761"/>
                    </a:cubicBezTo>
                    <a:cubicBezTo>
                      <a:pt x="30206" y="205382"/>
                      <a:pt x="61668" y="194069"/>
                      <a:pt x="88047" y="206492"/>
                    </a:cubicBezTo>
                    <a:lnTo>
                      <a:pt x="95695" y="210091"/>
                    </a:lnTo>
                    <a:cubicBezTo>
                      <a:pt x="96205" y="210550"/>
                      <a:pt x="96985" y="210550"/>
                      <a:pt x="97495" y="210091"/>
                    </a:cubicBezTo>
                    <a:cubicBezTo>
                      <a:pt x="98035" y="209575"/>
                      <a:pt x="98050" y="208721"/>
                      <a:pt x="97540" y="208182"/>
                    </a:cubicBezTo>
                    <a:cubicBezTo>
                      <a:pt x="97525" y="208169"/>
                      <a:pt x="97510" y="208155"/>
                      <a:pt x="97495" y="208142"/>
                    </a:cubicBezTo>
                    <a:cubicBezTo>
                      <a:pt x="71746" y="194465"/>
                      <a:pt x="61968" y="162506"/>
                      <a:pt x="75645" y="136759"/>
                    </a:cubicBezTo>
                    <a:cubicBezTo>
                      <a:pt x="88407" y="112728"/>
                      <a:pt x="117350" y="102339"/>
                      <a:pt x="142484" y="112764"/>
                    </a:cubicBezTo>
                    <a:lnTo>
                      <a:pt x="379129" y="225988"/>
                    </a:lnTo>
                    <a:lnTo>
                      <a:pt x="380329" y="225988"/>
                    </a:lnTo>
                    <a:cubicBezTo>
                      <a:pt x="380419" y="225695"/>
                      <a:pt x="380419" y="225380"/>
                      <a:pt x="380329" y="225088"/>
                    </a:cubicBezTo>
                    <a:cubicBezTo>
                      <a:pt x="388952" y="193963"/>
                      <a:pt x="394875" y="162152"/>
                      <a:pt x="398024" y="130010"/>
                    </a:cubicBezTo>
                    <a:cubicBezTo>
                      <a:pt x="399989" y="100896"/>
                      <a:pt x="407097" y="72362"/>
                      <a:pt x="419020" y="45730"/>
                    </a:cubicBezTo>
                    <a:cubicBezTo>
                      <a:pt x="436910" y="6463"/>
                      <a:pt x="483249" y="-10862"/>
                      <a:pt x="522510" y="7031"/>
                    </a:cubicBezTo>
                    <a:cubicBezTo>
                      <a:pt x="523365" y="7418"/>
                      <a:pt x="524205" y="7822"/>
                      <a:pt x="525045" y="8239"/>
                    </a:cubicBezTo>
                    <a:cubicBezTo>
                      <a:pt x="531433" y="10635"/>
                      <a:pt x="536532" y="15578"/>
                      <a:pt x="539141" y="21886"/>
                    </a:cubicBezTo>
                    <a:cubicBezTo>
                      <a:pt x="542441" y="31333"/>
                      <a:pt x="538242" y="41831"/>
                      <a:pt x="528494" y="61776"/>
                    </a:cubicBezTo>
                    <a:lnTo>
                      <a:pt x="525794" y="67325"/>
                    </a:lnTo>
                    <a:cubicBezTo>
                      <a:pt x="507199" y="106466"/>
                      <a:pt x="515297" y="168101"/>
                      <a:pt x="523245" y="227487"/>
                    </a:cubicBezTo>
                    <a:cubicBezTo>
                      <a:pt x="529244" y="272477"/>
                      <a:pt x="586680" y="613797"/>
                      <a:pt x="586680" y="613797"/>
                    </a:cubicBezTo>
                    <a:lnTo>
                      <a:pt x="386777" y="647989"/>
                    </a:lnTo>
                    <a:cubicBezTo>
                      <a:pt x="386342" y="647494"/>
                      <a:pt x="385577" y="647449"/>
                      <a:pt x="385083" y="647884"/>
                    </a:cubicBezTo>
                    <a:cubicBezTo>
                      <a:pt x="385053" y="647914"/>
                      <a:pt x="385007" y="647944"/>
                      <a:pt x="384977" y="647989"/>
                    </a:cubicBezTo>
                    <a:cubicBezTo>
                      <a:pt x="372440" y="674308"/>
                      <a:pt x="340933" y="685480"/>
                      <a:pt x="314614" y="672943"/>
                    </a:cubicBezTo>
                    <a:cubicBezTo>
                      <a:pt x="314584" y="672928"/>
                      <a:pt x="314539" y="672898"/>
                      <a:pt x="314494" y="672883"/>
                    </a:cubicBezTo>
                    <a:lnTo>
                      <a:pt x="29861" y="536865"/>
                    </a:lnTo>
                    <a:cubicBezTo>
                      <a:pt x="3617" y="524193"/>
                      <a:pt x="-7450" y="492685"/>
                      <a:pt x="5117" y="466381"/>
                    </a:cubicBezTo>
                    <a:cubicBezTo>
                      <a:pt x="18463" y="438488"/>
                      <a:pt x="44857" y="427390"/>
                      <a:pt x="69601" y="439238"/>
                    </a:cubicBezTo>
                    <a:cubicBezTo>
                      <a:pt x="70111" y="439703"/>
                      <a:pt x="70891" y="439703"/>
                      <a:pt x="71401" y="439238"/>
                    </a:cubicBezTo>
                    <a:cubicBezTo>
                      <a:pt x="71866" y="438728"/>
                      <a:pt x="71866" y="437948"/>
                      <a:pt x="71401" y="437438"/>
                    </a:cubicBezTo>
                    <a:lnTo>
                      <a:pt x="37209" y="420492"/>
                    </a:lnTo>
                    <a:cubicBezTo>
                      <a:pt x="10800" y="407940"/>
                      <a:pt x="-432" y="376357"/>
                      <a:pt x="12120" y="349964"/>
                    </a:cubicBezTo>
                    <a:cubicBezTo>
                      <a:pt x="12135" y="349919"/>
                      <a:pt x="12150" y="349889"/>
                      <a:pt x="12165" y="349859"/>
                    </a:cubicBezTo>
                    <a:cubicBezTo>
                      <a:pt x="25812" y="321215"/>
                      <a:pt x="50706" y="310268"/>
                      <a:pt x="75450" y="322265"/>
                    </a:cubicBezTo>
                    <a:cubicBezTo>
                      <a:pt x="76260" y="322430"/>
                      <a:pt x="77055" y="321920"/>
                      <a:pt x="77235" y="321110"/>
                    </a:cubicBezTo>
                    <a:cubicBezTo>
                      <a:pt x="77340" y="320600"/>
                      <a:pt x="77175" y="320076"/>
                      <a:pt x="76800" y="319716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266CED6-ECE1-24B6-F1D9-EBF48D8F487F}"/>
                  </a:ext>
                </a:extLst>
              </p:cNvPr>
              <p:cNvSpPr/>
              <p:nvPr/>
            </p:nvSpPr>
            <p:spPr>
              <a:xfrm>
                <a:off x="2488390" y="2834952"/>
                <a:ext cx="1186586" cy="2493534"/>
              </a:xfrm>
              <a:custGeom>
                <a:avLst/>
                <a:gdLst>
                  <a:gd name="connsiteX0" fmla="*/ 899573 w 899639"/>
                  <a:gd name="connsiteY0" fmla="*/ 1806531 h 1890533"/>
                  <a:gd name="connsiteX1" fmla="*/ 322358 w 899639"/>
                  <a:gd name="connsiteY1" fmla="*/ 168765 h 1890533"/>
                  <a:gd name="connsiteX2" fmla="*/ 54 w 899639"/>
                  <a:gd name="connsiteY2" fmla="*/ 14407 h 1890533"/>
                  <a:gd name="connsiteX3" fmla="*/ -67 w 899639"/>
                  <a:gd name="connsiteY3" fmla="*/ 14451 h 1890533"/>
                  <a:gd name="connsiteX4" fmla="*/ 661278 w 899639"/>
                  <a:gd name="connsiteY4" fmla="*/ 1890511 h 1890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9639" h="1890533">
                    <a:moveTo>
                      <a:pt x="899573" y="1806531"/>
                    </a:moveTo>
                    <a:lnTo>
                      <a:pt x="322358" y="168765"/>
                    </a:lnTo>
                    <a:cubicBezTo>
                      <a:pt x="275974" y="37141"/>
                      <a:pt x="131678" y="-31969"/>
                      <a:pt x="54" y="14407"/>
                    </a:cubicBezTo>
                    <a:cubicBezTo>
                      <a:pt x="8" y="14422"/>
                      <a:pt x="-21" y="14436"/>
                      <a:pt x="-67" y="14451"/>
                    </a:cubicBezTo>
                    <a:lnTo>
                      <a:pt x="661278" y="1890511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F4BD35-189F-8042-3B8F-135F40185010}"/>
                  </a:ext>
                </a:extLst>
              </p:cNvPr>
              <p:cNvSpPr/>
              <p:nvPr/>
            </p:nvSpPr>
            <p:spPr>
              <a:xfrm>
                <a:off x="2573935" y="3217886"/>
                <a:ext cx="1386659" cy="2551291"/>
              </a:xfrm>
              <a:custGeom>
                <a:avLst/>
                <a:gdLst>
                  <a:gd name="connsiteX0" fmla="*/ 631362 w 1051329"/>
                  <a:gd name="connsiteY0" fmla="*/ 1934301 h 1934323"/>
                  <a:gd name="connsiteX1" fmla="*/ 1051263 w 1051329"/>
                  <a:gd name="connsiteY1" fmla="*/ 1934301 h 1934323"/>
                  <a:gd name="connsiteX2" fmla="*/ 374772 w 1051329"/>
                  <a:gd name="connsiteY2" fmla="*/ 14751 h 1934323"/>
                  <a:gd name="connsiteX3" fmla="*/ 346938 w 1051329"/>
                  <a:gd name="connsiteY3" fmla="*/ 1179 h 1934323"/>
                  <a:gd name="connsiteX4" fmla="*/ 346729 w 1051329"/>
                  <a:gd name="connsiteY4" fmla="*/ 1254 h 1934323"/>
                  <a:gd name="connsiteX5" fmla="*/ 14706 w 1051329"/>
                  <a:gd name="connsiteY5" fmla="*/ 119726 h 1934323"/>
                  <a:gd name="connsiteX6" fmla="*/ 1135 w 1051329"/>
                  <a:gd name="connsiteY6" fmla="*/ 147560 h 1934323"/>
                  <a:gd name="connsiteX7" fmla="*/ 1210 w 1051329"/>
                  <a:gd name="connsiteY7" fmla="*/ 147770 h 1934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51329" h="1934323">
                    <a:moveTo>
                      <a:pt x="631362" y="1934301"/>
                    </a:moveTo>
                    <a:lnTo>
                      <a:pt x="1051263" y="1934301"/>
                    </a:lnTo>
                    <a:lnTo>
                      <a:pt x="374772" y="14751"/>
                    </a:lnTo>
                    <a:cubicBezTo>
                      <a:pt x="370828" y="3324"/>
                      <a:pt x="358381" y="-2765"/>
                      <a:pt x="346938" y="1179"/>
                    </a:cubicBezTo>
                    <a:cubicBezTo>
                      <a:pt x="346864" y="1209"/>
                      <a:pt x="346803" y="1224"/>
                      <a:pt x="346729" y="1254"/>
                    </a:cubicBezTo>
                    <a:lnTo>
                      <a:pt x="14706" y="119726"/>
                    </a:lnTo>
                    <a:cubicBezTo>
                      <a:pt x="3279" y="123671"/>
                      <a:pt x="-2809" y="136118"/>
                      <a:pt x="1135" y="147560"/>
                    </a:cubicBezTo>
                    <a:cubicBezTo>
                      <a:pt x="1165" y="147635"/>
                      <a:pt x="1180" y="147695"/>
                      <a:pt x="1210" y="14777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3D850AD-14EB-C581-E14E-F92E12E66DA9}"/>
                  </a:ext>
                </a:extLst>
              </p:cNvPr>
              <p:cNvSpPr/>
              <p:nvPr/>
            </p:nvSpPr>
            <p:spPr>
              <a:xfrm>
                <a:off x="2660009" y="3446425"/>
                <a:ext cx="43280" cy="42535"/>
              </a:xfrm>
              <a:custGeom>
                <a:avLst/>
                <a:gdLst>
                  <a:gd name="connsiteX0" fmla="*/ 32078 w 32814"/>
                  <a:gd name="connsiteY0" fmla="*/ 11090 h 32249"/>
                  <a:gd name="connsiteX1" fmla="*/ 20876 w 32814"/>
                  <a:gd name="connsiteY1" fmla="*/ 31560 h 32249"/>
                  <a:gd name="connsiteX2" fmla="*/ 886 w 32814"/>
                  <a:gd name="connsiteY2" fmla="*/ 21738 h 32249"/>
                  <a:gd name="connsiteX3" fmla="*/ 10678 w 32814"/>
                  <a:gd name="connsiteY3" fmla="*/ 1028 h 32249"/>
                  <a:gd name="connsiteX4" fmla="*/ 11083 w 32814"/>
                  <a:gd name="connsiteY4" fmla="*/ 893 h 32249"/>
                  <a:gd name="connsiteX5" fmla="*/ 32078 w 32814"/>
                  <a:gd name="connsiteY5" fmla="*/ 11075 h 32249"/>
                  <a:gd name="connsiteX6" fmla="*/ 32078 w 32814"/>
                  <a:gd name="connsiteY6" fmla="*/ 11090 h 32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14" h="32249">
                    <a:moveTo>
                      <a:pt x="32078" y="11090"/>
                    </a:moveTo>
                    <a:cubicBezTo>
                      <a:pt x="34643" y="19833"/>
                      <a:pt x="29619" y="28996"/>
                      <a:pt x="20876" y="31560"/>
                    </a:cubicBezTo>
                    <a:cubicBezTo>
                      <a:pt x="12673" y="33960"/>
                      <a:pt x="4005" y="29701"/>
                      <a:pt x="886" y="21738"/>
                    </a:cubicBezTo>
                    <a:cubicBezTo>
                      <a:pt x="-2129" y="13310"/>
                      <a:pt x="2250" y="4042"/>
                      <a:pt x="10678" y="1028"/>
                    </a:cubicBezTo>
                    <a:cubicBezTo>
                      <a:pt x="10813" y="983"/>
                      <a:pt x="10948" y="937"/>
                      <a:pt x="11083" y="893"/>
                    </a:cubicBezTo>
                    <a:cubicBezTo>
                      <a:pt x="19691" y="-2092"/>
                      <a:pt x="29094" y="2467"/>
                      <a:pt x="32078" y="11075"/>
                    </a:cubicBezTo>
                    <a:cubicBezTo>
                      <a:pt x="32078" y="11075"/>
                      <a:pt x="32078" y="11090"/>
                      <a:pt x="32078" y="1109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9F04454-6083-E809-4349-EB92FC679914}"/>
                  </a:ext>
                </a:extLst>
              </p:cNvPr>
              <p:cNvSpPr/>
              <p:nvPr/>
            </p:nvSpPr>
            <p:spPr>
              <a:xfrm>
                <a:off x="2693541" y="3541512"/>
                <a:ext cx="43497" cy="43603"/>
              </a:xfrm>
              <a:custGeom>
                <a:avLst/>
                <a:gdLst>
                  <a:gd name="connsiteX0" fmla="*/ 31999 w 32978"/>
                  <a:gd name="connsiteY0" fmla="*/ 11129 h 33059"/>
                  <a:gd name="connsiteX1" fmla="*/ 21802 w 32978"/>
                  <a:gd name="connsiteY1" fmla="*/ 32125 h 33059"/>
                  <a:gd name="connsiteX2" fmla="*/ 807 w 32978"/>
                  <a:gd name="connsiteY2" fmla="*/ 21927 h 33059"/>
                  <a:gd name="connsiteX3" fmla="*/ 11004 w 32978"/>
                  <a:gd name="connsiteY3" fmla="*/ 932 h 33059"/>
                  <a:gd name="connsiteX4" fmla="*/ 31894 w 32978"/>
                  <a:gd name="connsiteY4" fmla="*/ 10830 h 33059"/>
                  <a:gd name="connsiteX5" fmla="*/ 31999 w 32978"/>
                  <a:gd name="connsiteY5" fmla="*/ 11129 h 33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78" h="33059">
                    <a:moveTo>
                      <a:pt x="31999" y="11129"/>
                    </a:moveTo>
                    <a:cubicBezTo>
                      <a:pt x="34984" y="19737"/>
                      <a:pt x="30410" y="29140"/>
                      <a:pt x="21802" y="32125"/>
                    </a:cubicBezTo>
                    <a:cubicBezTo>
                      <a:pt x="13194" y="35109"/>
                      <a:pt x="3791" y="30535"/>
                      <a:pt x="807" y="21927"/>
                    </a:cubicBezTo>
                    <a:cubicBezTo>
                      <a:pt x="-2087" y="13319"/>
                      <a:pt x="2441" y="3976"/>
                      <a:pt x="11004" y="932"/>
                    </a:cubicBezTo>
                    <a:cubicBezTo>
                      <a:pt x="19507" y="-2097"/>
                      <a:pt x="28865" y="2327"/>
                      <a:pt x="31894" y="10830"/>
                    </a:cubicBezTo>
                    <a:cubicBezTo>
                      <a:pt x="31924" y="10934"/>
                      <a:pt x="31969" y="11025"/>
                      <a:pt x="31999" y="1112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A625F46-895E-6476-B00E-D0A21E838DA0}"/>
                  </a:ext>
                </a:extLst>
              </p:cNvPr>
              <p:cNvSpPr/>
              <p:nvPr/>
            </p:nvSpPr>
            <p:spPr>
              <a:xfrm>
                <a:off x="2727114" y="3636707"/>
                <a:ext cx="43549" cy="43549"/>
              </a:xfrm>
              <a:custGeom>
                <a:avLst/>
                <a:gdLst>
                  <a:gd name="connsiteX0" fmla="*/ 32039 w 33018"/>
                  <a:gd name="connsiteY0" fmla="*/ 11088 h 33018"/>
                  <a:gd name="connsiteX1" fmla="*/ 21842 w 33018"/>
                  <a:gd name="connsiteY1" fmla="*/ 32084 h 33018"/>
                  <a:gd name="connsiteX2" fmla="*/ 846 w 33018"/>
                  <a:gd name="connsiteY2" fmla="*/ 21886 h 33018"/>
                  <a:gd name="connsiteX3" fmla="*/ 11044 w 33018"/>
                  <a:gd name="connsiteY3" fmla="*/ 891 h 33018"/>
                  <a:gd name="connsiteX4" fmla="*/ 32039 w 33018"/>
                  <a:gd name="connsiteY4" fmla="*/ 11088 h 33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18" h="33018">
                    <a:moveTo>
                      <a:pt x="32039" y="11088"/>
                    </a:moveTo>
                    <a:cubicBezTo>
                      <a:pt x="35023" y="19697"/>
                      <a:pt x="30449" y="29099"/>
                      <a:pt x="21842" y="32084"/>
                    </a:cubicBezTo>
                    <a:cubicBezTo>
                      <a:pt x="13234" y="35068"/>
                      <a:pt x="3831" y="30494"/>
                      <a:pt x="846" y="21886"/>
                    </a:cubicBezTo>
                    <a:cubicBezTo>
                      <a:pt x="-2138" y="13278"/>
                      <a:pt x="2436" y="3875"/>
                      <a:pt x="11044" y="891"/>
                    </a:cubicBezTo>
                    <a:cubicBezTo>
                      <a:pt x="19652" y="-2093"/>
                      <a:pt x="29055" y="2481"/>
                      <a:pt x="32039" y="1108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15AE64B-AF27-8A2C-02CD-42B60FFE8B88}"/>
                  </a:ext>
                </a:extLst>
              </p:cNvPr>
              <p:cNvSpPr/>
              <p:nvPr/>
            </p:nvSpPr>
            <p:spPr>
              <a:xfrm>
                <a:off x="2276898" y="3727266"/>
                <a:ext cx="331366" cy="525644"/>
              </a:xfrm>
              <a:custGeom>
                <a:avLst/>
                <a:gdLst>
                  <a:gd name="connsiteX0" fmla="*/ 249810 w 251233"/>
                  <a:gd name="connsiteY0" fmla="*/ 322739 h 398530"/>
                  <a:gd name="connsiteX1" fmla="*/ 220867 w 251233"/>
                  <a:gd name="connsiteY1" fmla="*/ 372678 h 398530"/>
                  <a:gd name="connsiteX2" fmla="*/ 129089 w 251233"/>
                  <a:gd name="connsiteY2" fmla="*/ 397122 h 398530"/>
                  <a:gd name="connsiteX3" fmla="*/ 79165 w 251233"/>
                  <a:gd name="connsiteY3" fmla="*/ 368224 h 398530"/>
                  <a:gd name="connsiteX4" fmla="*/ 79150 w 251233"/>
                  <a:gd name="connsiteY4" fmla="*/ 368179 h 398530"/>
                  <a:gd name="connsiteX5" fmla="*/ 1319 w 251233"/>
                  <a:gd name="connsiteY5" fmla="*/ 75597 h 398530"/>
                  <a:gd name="connsiteX6" fmla="*/ 30097 w 251233"/>
                  <a:gd name="connsiteY6" fmla="*/ 25854 h 398530"/>
                  <a:gd name="connsiteX7" fmla="*/ 30262 w 251233"/>
                  <a:gd name="connsiteY7" fmla="*/ 25809 h 398530"/>
                  <a:gd name="connsiteX8" fmla="*/ 122040 w 251233"/>
                  <a:gd name="connsiteY8" fmla="*/ 1365 h 398530"/>
                  <a:gd name="connsiteX9" fmla="*/ 171964 w 251233"/>
                  <a:gd name="connsiteY9" fmla="*/ 30263 h 398530"/>
                  <a:gd name="connsiteX10" fmla="*/ 171979 w 251233"/>
                  <a:gd name="connsiteY10" fmla="*/ 30308 h 398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1233" h="398530">
                    <a:moveTo>
                      <a:pt x="249810" y="322739"/>
                    </a:moveTo>
                    <a:cubicBezTo>
                      <a:pt x="255539" y="344515"/>
                      <a:pt x="242597" y="366814"/>
                      <a:pt x="220867" y="372678"/>
                    </a:cubicBezTo>
                    <a:lnTo>
                      <a:pt x="129089" y="397122"/>
                    </a:lnTo>
                    <a:cubicBezTo>
                      <a:pt x="107329" y="402926"/>
                      <a:pt x="84969" y="389984"/>
                      <a:pt x="79165" y="368224"/>
                    </a:cubicBezTo>
                    <a:cubicBezTo>
                      <a:pt x="79165" y="368209"/>
                      <a:pt x="79150" y="368194"/>
                      <a:pt x="79150" y="368179"/>
                    </a:cubicBezTo>
                    <a:lnTo>
                      <a:pt x="1319" y="75597"/>
                    </a:lnTo>
                    <a:cubicBezTo>
                      <a:pt x="-4470" y="53913"/>
                      <a:pt x="8412" y="31643"/>
                      <a:pt x="30097" y="25854"/>
                    </a:cubicBezTo>
                    <a:cubicBezTo>
                      <a:pt x="30157" y="25839"/>
                      <a:pt x="30202" y="25824"/>
                      <a:pt x="30262" y="25809"/>
                    </a:cubicBezTo>
                    <a:lnTo>
                      <a:pt x="122040" y="1365"/>
                    </a:lnTo>
                    <a:cubicBezTo>
                      <a:pt x="143800" y="-4439"/>
                      <a:pt x="166160" y="8503"/>
                      <a:pt x="171964" y="30263"/>
                    </a:cubicBezTo>
                    <a:cubicBezTo>
                      <a:pt x="171964" y="30278"/>
                      <a:pt x="171979" y="30293"/>
                      <a:pt x="171979" y="30308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DD08398-5744-4F5D-78B6-AE47B34348A2}"/>
                  </a:ext>
                </a:extLst>
              </p:cNvPr>
              <p:cNvSpPr/>
              <p:nvPr/>
            </p:nvSpPr>
            <p:spPr>
              <a:xfrm>
                <a:off x="2243436" y="3764816"/>
                <a:ext cx="481600" cy="764860"/>
              </a:xfrm>
              <a:custGeom>
                <a:avLst/>
                <a:gdLst>
                  <a:gd name="connsiteX0" fmla="*/ 363210 w 365137"/>
                  <a:gd name="connsiteY0" fmla="*/ 469879 h 579897"/>
                  <a:gd name="connsiteX1" fmla="*/ 321070 w 365137"/>
                  <a:gd name="connsiteY1" fmla="*/ 542462 h 579897"/>
                  <a:gd name="connsiteX2" fmla="*/ 187601 w 365137"/>
                  <a:gd name="connsiteY2" fmla="*/ 578004 h 579897"/>
                  <a:gd name="connsiteX3" fmla="*/ 115018 w 365137"/>
                  <a:gd name="connsiteY3" fmla="*/ 536014 h 579897"/>
                  <a:gd name="connsiteX4" fmla="*/ 1794 w 365137"/>
                  <a:gd name="connsiteY4" fmla="*/ 109964 h 579897"/>
                  <a:gd name="connsiteX5" fmla="*/ 43934 w 365137"/>
                  <a:gd name="connsiteY5" fmla="*/ 37381 h 579897"/>
                  <a:gd name="connsiteX6" fmla="*/ 177403 w 365137"/>
                  <a:gd name="connsiteY6" fmla="*/ 1839 h 579897"/>
                  <a:gd name="connsiteX7" fmla="*/ 249986 w 365137"/>
                  <a:gd name="connsiteY7" fmla="*/ 43979 h 579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5137" h="579897">
                    <a:moveTo>
                      <a:pt x="363210" y="469879"/>
                    </a:moveTo>
                    <a:cubicBezTo>
                      <a:pt x="371248" y="501507"/>
                      <a:pt x="352517" y="533764"/>
                      <a:pt x="321070" y="542462"/>
                    </a:cubicBezTo>
                    <a:lnTo>
                      <a:pt x="187601" y="578004"/>
                    </a:lnTo>
                    <a:cubicBezTo>
                      <a:pt x="156018" y="586057"/>
                      <a:pt x="123791" y="567401"/>
                      <a:pt x="115018" y="536014"/>
                    </a:cubicBezTo>
                    <a:lnTo>
                      <a:pt x="1794" y="109964"/>
                    </a:lnTo>
                    <a:cubicBezTo>
                      <a:pt x="-6244" y="78336"/>
                      <a:pt x="12487" y="46079"/>
                      <a:pt x="43934" y="37381"/>
                    </a:cubicBezTo>
                    <a:lnTo>
                      <a:pt x="177403" y="1839"/>
                    </a:lnTo>
                    <a:cubicBezTo>
                      <a:pt x="209031" y="-6199"/>
                      <a:pt x="241288" y="12532"/>
                      <a:pt x="249986" y="43979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672ADE3-33EA-5BCE-8383-954A9F33DE0D}"/>
                  </a:ext>
                </a:extLst>
              </p:cNvPr>
              <p:cNvSpPr/>
              <p:nvPr/>
            </p:nvSpPr>
            <p:spPr>
              <a:xfrm rot="20705999">
                <a:off x="2328535" y="3851452"/>
                <a:ext cx="223313" cy="258719"/>
              </a:xfrm>
              <a:custGeom>
                <a:avLst/>
                <a:gdLst>
                  <a:gd name="connsiteX0" fmla="*/ -66 w 169310"/>
                  <a:gd name="connsiteY0" fmla="*/ -22 h 196154"/>
                  <a:gd name="connsiteX1" fmla="*/ 169244 w 169310"/>
                  <a:gd name="connsiteY1" fmla="*/ -22 h 196154"/>
                  <a:gd name="connsiteX2" fmla="*/ 169244 w 169310"/>
                  <a:gd name="connsiteY2" fmla="*/ 196132 h 196154"/>
                  <a:gd name="connsiteX3" fmla="*/ -66 w 169310"/>
                  <a:gd name="connsiteY3" fmla="*/ 196132 h 196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310" h="196154">
                    <a:moveTo>
                      <a:pt x="-66" y="-22"/>
                    </a:moveTo>
                    <a:lnTo>
                      <a:pt x="169244" y="-22"/>
                    </a:lnTo>
                    <a:lnTo>
                      <a:pt x="169244" y="196132"/>
                    </a:lnTo>
                    <a:lnTo>
                      <a:pt x="-66" y="196132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C7BEF8B-4799-6546-E0F3-A99A7C8CE89A}"/>
                  </a:ext>
                </a:extLst>
              </p:cNvPr>
              <p:cNvSpPr/>
              <p:nvPr/>
            </p:nvSpPr>
            <p:spPr>
              <a:xfrm>
                <a:off x="2414775" y="4159694"/>
                <a:ext cx="197846" cy="197840"/>
              </a:xfrm>
              <a:custGeom>
                <a:avLst/>
                <a:gdLst>
                  <a:gd name="connsiteX0" fmla="*/ 147375 w 150002"/>
                  <a:gd name="connsiteY0" fmla="*/ 55620 h 149997"/>
                  <a:gd name="connsiteX1" fmla="*/ 94288 w 150002"/>
                  <a:gd name="connsiteY1" fmla="*/ 147414 h 149997"/>
                  <a:gd name="connsiteX2" fmla="*/ 2494 w 150002"/>
                  <a:gd name="connsiteY2" fmla="*/ 94341 h 149997"/>
                  <a:gd name="connsiteX3" fmla="*/ 55582 w 150002"/>
                  <a:gd name="connsiteY3" fmla="*/ 2533 h 149997"/>
                  <a:gd name="connsiteX4" fmla="*/ 55597 w 150002"/>
                  <a:gd name="connsiteY4" fmla="*/ 2533 h 149997"/>
                  <a:gd name="connsiteX5" fmla="*/ 147375 w 150002"/>
                  <a:gd name="connsiteY5" fmla="*/ 55620 h 149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002" h="149997">
                    <a:moveTo>
                      <a:pt x="147375" y="55620"/>
                    </a:moveTo>
                    <a:cubicBezTo>
                      <a:pt x="158068" y="95631"/>
                      <a:pt x="134298" y="136721"/>
                      <a:pt x="94288" y="147414"/>
                    </a:cubicBezTo>
                    <a:cubicBezTo>
                      <a:pt x="54292" y="158106"/>
                      <a:pt x="13187" y="134352"/>
                      <a:pt x="2494" y="94341"/>
                    </a:cubicBezTo>
                    <a:cubicBezTo>
                      <a:pt x="-8198" y="54330"/>
                      <a:pt x="15571" y="13225"/>
                      <a:pt x="55582" y="2533"/>
                    </a:cubicBezTo>
                    <a:cubicBezTo>
                      <a:pt x="55582" y="2533"/>
                      <a:pt x="55597" y="2533"/>
                      <a:pt x="55597" y="2533"/>
                    </a:cubicBezTo>
                    <a:cubicBezTo>
                      <a:pt x="95592" y="-8145"/>
                      <a:pt x="136683" y="15625"/>
                      <a:pt x="147375" y="556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FF267526-F75D-2E5D-8D70-9F4F8A5629D1}"/>
                  </a:ext>
                </a:extLst>
              </p:cNvPr>
              <p:cNvSpPr/>
              <p:nvPr/>
            </p:nvSpPr>
            <p:spPr>
              <a:xfrm>
                <a:off x="2488192" y="4158967"/>
                <a:ext cx="127028" cy="195169"/>
              </a:xfrm>
              <a:custGeom>
                <a:avLst/>
                <a:gdLst>
                  <a:gd name="connsiteX0" fmla="*/ -67 w 96309"/>
                  <a:gd name="connsiteY0" fmla="*/ 3084 h 147972"/>
                  <a:gd name="connsiteX1" fmla="*/ 38475 w 96309"/>
                  <a:gd name="connsiteY1" fmla="*/ 147950 h 147972"/>
                  <a:gd name="connsiteX2" fmla="*/ 94216 w 96309"/>
                  <a:gd name="connsiteY2" fmla="*/ 57746 h 147972"/>
                  <a:gd name="connsiteX3" fmla="*/ 4013 w 96309"/>
                  <a:gd name="connsiteY3" fmla="*/ 2004 h 147972"/>
                  <a:gd name="connsiteX4" fmla="*/ -67 w 96309"/>
                  <a:gd name="connsiteY4" fmla="*/ 3084 h 147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09" h="147972">
                    <a:moveTo>
                      <a:pt x="-67" y="3084"/>
                    </a:moveTo>
                    <a:lnTo>
                      <a:pt x="38475" y="147950"/>
                    </a:lnTo>
                    <a:cubicBezTo>
                      <a:pt x="78785" y="138442"/>
                      <a:pt x="103739" y="98057"/>
                      <a:pt x="94216" y="57746"/>
                    </a:cubicBezTo>
                    <a:cubicBezTo>
                      <a:pt x="84709" y="17436"/>
                      <a:pt x="44323" y="-7519"/>
                      <a:pt x="4013" y="2004"/>
                    </a:cubicBezTo>
                    <a:cubicBezTo>
                      <a:pt x="2648" y="2319"/>
                      <a:pt x="1283" y="2679"/>
                      <a:pt x="-67" y="3084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BB9B0A1-7A89-B4C8-FCCE-CBE06C3A73BA}"/>
                  </a:ext>
                </a:extLst>
              </p:cNvPr>
              <p:cNvSpPr/>
              <p:nvPr/>
            </p:nvSpPr>
            <p:spPr>
              <a:xfrm>
                <a:off x="2404839" y="4149526"/>
                <a:ext cx="217736" cy="217941"/>
              </a:xfrm>
              <a:custGeom>
                <a:avLst/>
                <a:gdLst>
                  <a:gd name="connsiteX0" fmla="*/ 160456 w 165082"/>
                  <a:gd name="connsiteY0" fmla="*/ 54631 h 165237"/>
                  <a:gd name="connsiteX1" fmla="*/ 68228 w 165082"/>
                  <a:gd name="connsiteY1" fmla="*/ 1244 h 165237"/>
                  <a:gd name="connsiteX2" fmla="*/ 68228 w 165082"/>
                  <a:gd name="connsiteY2" fmla="*/ 1244 h 165237"/>
                  <a:gd name="connsiteX3" fmla="*/ 61480 w 165082"/>
                  <a:gd name="connsiteY3" fmla="*/ 3043 h 165237"/>
                  <a:gd name="connsiteX4" fmla="*/ 54581 w 165082"/>
                  <a:gd name="connsiteY4" fmla="*/ 4843 h 165237"/>
                  <a:gd name="connsiteX5" fmla="*/ 54581 w 165082"/>
                  <a:gd name="connsiteY5" fmla="*/ 4843 h 165237"/>
                  <a:gd name="connsiteX6" fmla="*/ 1194 w 165082"/>
                  <a:gd name="connsiteY6" fmla="*/ 96921 h 165237"/>
                  <a:gd name="connsiteX7" fmla="*/ 1194 w 165082"/>
                  <a:gd name="connsiteY7" fmla="*/ 96921 h 165237"/>
                  <a:gd name="connsiteX8" fmla="*/ 2993 w 165082"/>
                  <a:gd name="connsiteY8" fmla="*/ 103670 h 165237"/>
                  <a:gd name="connsiteX9" fmla="*/ 4793 w 165082"/>
                  <a:gd name="connsiteY9" fmla="*/ 110568 h 165237"/>
                  <a:gd name="connsiteX10" fmla="*/ 4793 w 165082"/>
                  <a:gd name="connsiteY10" fmla="*/ 110568 h 165237"/>
                  <a:gd name="connsiteX11" fmla="*/ 96871 w 165082"/>
                  <a:gd name="connsiteY11" fmla="*/ 163956 h 165237"/>
                  <a:gd name="connsiteX12" fmla="*/ 96871 w 165082"/>
                  <a:gd name="connsiteY12" fmla="*/ 163956 h 165237"/>
                  <a:gd name="connsiteX13" fmla="*/ 103620 w 165082"/>
                  <a:gd name="connsiteY13" fmla="*/ 162156 h 165237"/>
                  <a:gd name="connsiteX14" fmla="*/ 110368 w 165082"/>
                  <a:gd name="connsiteY14" fmla="*/ 160356 h 165237"/>
                  <a:gd name="connsiteX15" fmla="*/ 110368 w 165082"/>
                  <a:gd name="connsiteY15" fmla="*/ 160356 h 165237"/>
                  <a:gd name="connsiteX16" fmla="*/ 163756 w 165082"/>
                  <a:gd name="connsiteY16" fmla="*/ 68278 h 165237"/>
                  <a:gd name="connsiteX17" fmla="*/ 163756 w 165082"/>
                  <a:gd name="connsiteY17" fmla="*/ 68278 h 165237"/>
                  <a:gd name="connsiteX18" fmla="*/ 161956 w 165082"/>
                  <a:gd name="connsiteY18" fmla="*/ 61530 h 165237"/>
                  <a:gd name="connsiteX19" fmla="*/ 160157 w 165082"/>
                  <a:gd name="connsiteY19" fmla="*/ 54631 h 165237"/>
                  <a:gd name="connsiteX20" fmla="*/ 146810 w 165082"/>
                  <a:gd name="connsiteY20" fmla="*/ 58230 h 165237"/>
                  <a:gd name="connsiteX21" fmla="*/ 87574 w 165082"/>
                  <a:gd name="connsiteY21" fmla="*/ 73977 h 165237"/>
                  <a:gd name="connsiteX22" fmla="*/ 71827 w 165082"/>
                  <a:gd name="connsiteY22" fmla="*/ 13991 h 165237"/>
                  <a:gd name="connsiteX23" fmla="*/ 146810 w 165082"/>
                  <a:gd name="connsiteY23" fmla="*/ 58230 h 165237"/>
                  <a:gd name="connsiteX24" fmla="*/ 58330 w 165082"/>
                  <a:gd name="connsiteY24" fmla="*/ 18340 h 165237"/>
                  <a:gd name="connsiteX25" fmla="*/ 74077 w 165082"/>
                  <a:gd name="connsiteY25" fmla="*/ 77576 h 165237"/>
                  <a:gd name="connsiteX26" fmla="*/ 14091 w 165082"/>
                  <a:gd name="connsiteY26" fmla="*/ 93322 h 165237"/>
                  <a:gd name="connsiteX27" fmla="*/ 58330 w 165082"/>
                  <a:gd name="connsiteY27" fmla="*/ 18340 h 165237"/>
                  <a:gd name="connsiteX28" fmla="*/ 18440 w 165082"/>
                  <a:gd name="connsiteY28" fmla="*/ 106969 h 165237"/>
                  <a:gd name="connsiteX29" fmla="*/ 77676 w 165082"/>
                  <a:gd name="connsiteY29" fmla="*/ 91223 h 165237"/>
                  <a:gd name="connsiteX30" fmla="*/ 93422 w 165082"/>
                  <a:gd name="connsiteY30" fmla="*/ 151209 h 165237"/>
                  <a:gd name="connsiteX31" fmla="*/ 18440 w 165082"/>
                  <a:gd name="connsiteY31" fmla="*/ 106969 h 165237"/>
                  <a:gd name="connsiteX32" fmla="*/ 107069 w 165082"/>
                  <a:gd name="connsiteY32" fmla="*/ 146860 h 165237"/>
                  <a:gd name="connsiteX33" fmla="*/ 92073 w 165082"/>
                  <a:gd name="connsiteY33" fmla="*/ 87624 h 165237"/>
                  <a:gd name="connsiteX34" fmla="*/ 151159 w 165082"/>
                  <a:gd name="connsiteY34" fmla="*/ 71877 h 165237"/>
                  <a:gd name="connsiteX35" fmla="*/ 107069 w 165082"/>
                  <a:gd name="connsiteY35" fmla="*/ 146860 h 165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65082" h="165237">
                    <a:moveTo>
                      <a:pt x="160456" y="54631"/>
                    </a:moveTo>
                    <a:cubicBezTo>
                      <a:pt x="146780" y="16780"/>
                      <a:pt x="107864" y="-5745"/>
                      <a:pt x="68228" y="1244"/>
                    </a:cubicBezTo>
                    <a:lnTo>
                      <a:pt x="68228" y="1244"/>
                    </a:lnTo>
                    <a:lnTo>
                      <a:pt x="61480" y="3043"/>
                    </a:lnTo>
                    <a:lnTo>
                      <a:pt x="54581" y="4843"/>
                    </a:lnTo>
                    <a:lnTo>
                      <a:pt x="54581" y="4843"/>
                    </a:lnTo>
                    <a:cubicBezTo>
                      <a:pt x="16760" y="18460"/>
                      <a:pt x="-5780" y="57331"/>
                      <a:pt x="1194" y="96921"/>
                    </a:cubicBezTo>
                    <a:lnTo>
                      <a:pt x="1194" y="96921"/>
                    </a:lnTo>
                    <a:lnTo>
                      <a:pt x="2993" y="103670"/>
                    </a:lnTo>
                    <a:lnTo>
                      <a:pt x="4793" y="110568"/>
                    </a:lnTo>
                    <a:lnTo>
                      <a:pt x="4793" y="110568"/>
                    </a:lnTo>
                    <a:cubicBezTo>
                      <a:pt x="18410" y="148389"/>
                      <a:pt x="57281" y="170929"/>
                      <a:pt x="96871" y="163956"/>
                    </a:cubicBezTo>
                    <a:lnTo>
                      <a:pt x="96871" y="163956"/>
                    </a:lnTo>
                    <a:lnTo>
                      <a:pt x="103620" y="162156"/>
                    </a:lnTo>
                    <a:lnTo>
                      <a:pt x="110368" y="160356"/>
                    </a:lnTo>
                    <a:lnTo>
                      <a:pt x="110368" y="160356"/>
                    </a:lnTo>
                    <a:cubicBezTo>
                      <a:pt x="148189" y="146740"/>
                      <a:pt x="170729" y="107869"/>
                      <a:pt x="163756" y="68278"/>
                    </a:cubicBezTo>
                    <a:lnTo>
                      <a:pt x="163756" y="68278"/>
                    </a:lnTo>
                    <a:lnTo>
                      <a:pt x="161956" y="61530"/>
                    </a:lnTo>
                    <a:lnTo>
                      <a:pt x="160157" y="54631"/>
                    </a:lnTo>
                    <a:close/>
                    <a:moveTo>
                      <a:pt x="146810" y="58230"/>
                    </a:moveTo>
                    <a:lnTo>
                      <a:pt x="87574" y="73977"/>
                    </a:lnTo>
                    <a:lnTo>
                      <a:pt x="71827" y="13991"/>
                    </a:lnTo>
                    <a:cubicBezTo>
                      <a:pt x="104160" y="9057"/>
                      <a:pt x="135502" y="27548"/>
                      <a:pt x="146810" y="58230"/>
                    </a:cubicBezTo>
                    <a:close/>
                    <a:moveTo>
                      <a:pt x="58330" y="18340"/>
                    </a:moveTo>
                    <a:lnTo>
                      <a:pt x="74077" y="77576"/>
                    </a:lnTo>
                    <a:lnTo>
                      <a:pt x="14091" y="93322"/>
                    </a:lnTo>
                    <a:cubicBezTo>
                      <a:pt x="9217" y="61005"/>
                      <a:pt x="27678" y="29692"/>
                      <a:pt x="58330" y="18340"/>
                    </a:cubicBezTo>
                    <a:close/>
                    <a:moveTo>
                      <a:pt x="18440" y="106969"/>
                    </a:moveTo>
                    <a:lnTo>
                      <a:pt x="77676" y="91223"/>
                    </a:lnTo>
                    <a:lnTo>
                      <a:pt x="93422" y="151209"/>
                    </a:lnTo>
                    <a:cubicBezTo>
                      <a:pt x="61105" y="156082"/>
                      <a:pt x="29792" y="137622"/>
                      <a:pt x="18440" y="106969"/>
                    </a:cubicBezTo>
                    <a:close/>
                    <a:moveTo>
                      <a:pt x="107069" y="146860"/>
                    </a:moveTo>
                    <a:lnTo>
                      <a:pt x="92073" y="87624"/>
                    </a:lnTo>
                    <a:lnTo>
                      <a:pt x="151159" y="71877"/>
                    </a:lnTo>
                    <a:cubicBezTo>
                      <a:pt x="156182" y="104180"/>
                      <a:pt x="137737" y="135537"/>
                      <a:pt x="107069" y="146860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C3F9DAE-F8F4-4C2D-2E3D-B4FE6B003160}"/>
                  </a:ext>
                </a:extLst>
              </p:cNvPr>
              <p:cNvSpPr/>
              <p:nvPr/>
            </p:nvSpPr>
            <p:spPr>
              <a:xfrm>
                <a:off x="2469190" y="4213106"/>
                <a:ext cx="57373" cy="92980"/>
              </a:xfrm>
              <a:custGeom>
                <a:avLst/>
                <a:gdLst>
                  <a:gd name="connsiteX0" fmla="*/ 13890 w 43499"/>
                  <a:gd name="connsiteY0" fmla="*/ 40019 h 70495"/>
                  <a:gd name="connsiteX1" fmla="*/ 28407 w 43499"/>
                  <a:gd name="connsiteY1" fmla="*/ 15094 h 70495"/>
                  <a:gd name="connsiteX2" fmla="*/ 28887 w 43499"/>
                  <a:gd name="connsiteY2" fmla="*/ 14974 h 70495"/>
                  <a:gd name="connsiteX3" fmla="*/ 24838 w 43499"/>
                  <a:gd name="connsiteY3" fmla="*/ -22 h 70495"/>
                  <a:gd name="connsiteX4" fmla="*/ 1743 w 43499"/>
                  <a:gd name="connsiteY4" fmla="*/ 45567 h 70495"/>
                  <a:gd name="connsiteX5" fmla="*/ 43433 w 43499"/>
                  <a:gd name="connsiteY5" fmla="*/ 69712 h 70495"/>
                  <a:gd name="connsiteX6" fmla="*/ 39534 w 43499"/>
                  <a:gd name="connsiteY6" fmla="*/ 54715 h 70495"/>
                  <a:gd name="connsiteX7" fmla="*/ 13995 w 43499"/>
                  <a:gd name="connsiteY7" fmla="*/ 40409 h 70495"/>
                  <a:gd name="connsiteX8" fmla="*/ 13890 w 43499"/>
                  <a:gd name="connsiteY8" fmla="*/ 40019 h 70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499" h="70495">
                    <a:moveTo>
                      <a:pt x="13890" y="40019"/>
                    </a:moveTo>
                    <a:cubicBezTo>
                      <a:pt x="11011" y="29131"/>
                      <a:pt x="17519" y="17974"/>
                      <a:pt x="28407" y="15094"/>
                    </a:cubicBezTo>
                    <a:cubicBezTo>
                      <a:pt x="28572" y="15050"/>
                      <a:pt x="28722" y="15019"/>
                      <a:pt x="28887" y="14974"/>
                    </a:cubicBezTo>
                    <a:lnTo>
                      <a:pt x="24838" y="-22"/>
                    </a:lnTo>
                    <a:cubicBezTo>
                      <a:pt x="5867" y="6187"/>
                      <a:pt x="-4481" y="26597"/>
                      <a:pt x="1743" y="45567"/>
                    </a:cubicBezTo>
                    <a:cubicBezTo>
                      <a:pt x="7457" y="63053"/>
                      <a:pt x="25422" y="73461"/>
                      <a:pt x="43433" y="69712"/>
                    </a:cubicBezTo>
                    <a:lnTo>
                      <a:pt x="39534" y="54715"/>
                    </a:lnTo>
                    <a:cubicBezTo>
                      <a:pt x="28527" y="57819"/>
                      <a:pt x="17099" y="51416"/>
                      <a:pt x="13995" y="40409"/>
                    </a:cubicBezTo>
                    <a:cubicBezTo>
                      <a:pt x="13965" y="40289"/>
                      <a:pt x="13920" y="40154"/>
                      <a:pt x="13890" y="40019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31D1031-9A33-93B9-06AB-C5514712C1B2}"/>
                  </a:ext>
                </a:extLst>
              </p:cNvPr>
              <p:cNvSpPr/>
              <p:nvPr/>
            </p:nvSpPr>
            <p:spPr>
              <a:xfrm>
                <a:off x="2486776" y="4233282"/>
                <a:ext cx="34249" cy="53316"/>
              </a:xfrm>
              <a:custGeom>
                <a:avLst/>
                <a:gdLst>
                  <a:gd name="connsiteX0" fmla="*/ 557 w 25967"/>
                  <a:gd name="connsiteY0" fmla="*/ 24722 h 40423"/>
                  <a:gd name="connsiteX1" fmla="*/ 25646 w 25967"/>
                  <a:gd name="connsiteY1" fmla="*/ 39779 h 40423"/>
                  <a:gd name="connsiteX2" fmla="*/ 25901 w 25967"/>
                  <a:gd name="connsiteY2" fmla="*/ 39719 h 40423"/>
                  <a:gd name="connsiteX3" fmla="*/ 15254 w 25967"/>
                  <a:gd name="connsiteY3" fmla="*/ -22 h 40423"/>
                  <a:gd name="connsiteX4" fmla="*/ 557 w 25967"/>
                  <a:gd name="connsiteY4" fmla="*/ 24722 h 40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967" h="40423">
                    <a:moveTo>
                      <a:pt x="557" y="24722"/>
                    </a:moveTo>
                    <a:cubicBezTo>
                      <a:pt x="3331" y="35804"/>
                      <a:pt x="14564" y="42553"/>
                      <a:pt x="25646" y="39779"/>
                    </a:cubicBezTo>
                    <a:cubicBezTo>
                      <a:pt x="25736" y="39764"/>
                      <a:pt x="25811" y="39734"/>
                      <a:pt x="25901" y="39719"/>
                    </a:cubicBezTo>
                    <a:lnTo>
                      <a:pt x="15254" y="-22"/>
                    </a:lnTo>
                    <a:cubicBezTo>
                      <a:pt x="4381" y="2767"/>
                      <a:pt x="-2187" y="13835"/>
                      <a:pt x="557" y="247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87DEE43-828F-B382-CA97-618CF1F63EE0}"/>
                  </a:ext>
                </a:extLst>
              </p:cNvPr>
              <p:cNvSpPr/>
              <p:nvPr/>
            </p:nvSpPr>
            <p:spPr>
              <a:xfrm>
                <a:off x="2500852" y="4210742"/>
                <a:ext cx="59783" cy="93548"/>
              </a:xfrm>
              <a:custGeom>
                <a:avLst/>
                <a:gdLst>
                  <a:gd name="connsiteX0" fmla="*/ 44023 w 45326"/>
                  <a:gd name="connsiteY0" fmla="*/ 26815 h 70926"/>
                  <a:gd name="connsiteX1" fmla="*/ -67 w 45326"/>
                  <a:gd name="connsiteY1" fmla="*/ 1171 h 70926"/>
                  <a:gd name="connsiteX2" fmla="*/ 3983 w 45326"/>
                  <a:gd name="connsiteY2" fmla="*/ 16167 h 70926"/>
                  <a:gd name="connsiteX3" fmla="*/ 29177 w 45326"/>
                  <a:gd name="connsiteY3" fmla="*/ 30714 h 70926"/>
                  <a:gd name="connsiteX4" fmla="*/ 14630 w 45326"/>
                  <a:gd name="connsiteY4" fmla="*/ 55908 h 70926"/>
                  <a:gd name="connsiteX5" fmla="*/ 18529 w 45326"/>
                  <a:gd name="connsiteY5" fmla="*/ 70904 h 70926"/>
                  <a:gd name="connsiteX6" fmla="*/ 44038 w 45326"/>
                  <a:gd name="connsiteY6" fmla="*/ 26860 h 70926"/>
                  <a:gd name="connsiteX7" fmla="*/ 44023 w 45326"/>
                  <a:gd name="connsiteY7" fmla="*/ 26815 h 70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326" h="70926">
                    <a:moveTo>
                      <a:pt x="44023" y="26815"/>
                    </a:moveTo>
                    <a:cubicBezTo>
                      <a:pt x="38894" y="7589"/>
                      <a:pt x="19189" y="-3883"/>
                      <a:pt x="-67" y="1171"/>
                    </a:cubicBezTo>
                    <a:lnTo>
                      <a:pt x="3983" y="16167"/>
                    </a:lnTo>
                    <a:cubicBezTo>
                      <a:pt x="14960" y="13228"/>
                      <a:pt x="26237" y="19736"/>
                      <a:pt x="29177" y="30714"/>
                    </a:cubicBezTo>
                    <a:cubicBezTo>
                      <a:pt x="32116" y="41691"/>
                      <a:pt x="25607" y="52969"/>
                      <a:pt x="14630" y="55908"/>
                    </a:cubicBezTo>
                    <a:lnTo>
                      <a:pt x="18529" y="70904"/>
                    </a:lnTo>
                    <a:cubicBezTo>
                      <a:pt x="37740" y="65790"/>
                      <a:pt x="49152" y="46055"/>
                      <a:pt x="44038" y="26860"/>
                    </a:cubicBezTo>
                    <a:cubicBezTo>
                      <a:pt x="44023" y="26845"/>
                      <a:pt x="44023" y="26830"/>
                      <a:pt x="44023" y="268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D98574A-7873-58FE-E10F-86975D8FBFDA}"/>
                  </a:ext>
                </a:extLst>
              </p:cNvPr>
              <p:cNvSpPr/>
              <p:nvPr/>
            </p:nvSpPr>
            <p:spPr>
              <a:xfrm>
                <a:off x="2506982" y="4230797"/>
                <a:ext cx="34024" cy="53318"/>
              </a:xfrm>
              <a:custGeom>
                <a:avLst/>
                <a:gdLst>
                  <a:gd name="connsiteX0" fmla="*/ 25128 w 25796"/>
                  <a:gd name="connsiteY0" fmla="*/ 15658 h 40424"/>
                  <a:gd name="connsiteX1" fmla="*/ 293 w 25796"/>
                  <a:gd name="connsiteY1" fmla="*/ 572 h 40424"/>
                  <a:gd name="connsiteX2" fmla="*/ -67 w 25796"/>
                  <a:gd name="connsiteY2" fmla="*/ 662 h 40424"/>
                  <a:gd name="connsiteX3" fmla="*/ 10581 w 25796"/>
                  <a:gd name="connsiteY3" fmla="*/ 40402 h 40424"/>
                  <a:gd name="connsiteX4" fmla="*/ 25128 w 25796"/>
                  <a:gd name="connsiteY4" fmla="*/ 15658 h 40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96" h="40424">
                    <a:moveTo>
                      <a:pt x="25128" y="15658"/>
                    </a:moveTo>
                    <a:cubicBezTo>
                      <a:pt x="22443" y="4636"/>
                      <a:pt x="11316" y="-2128"/>
                      <a:pt x="293" y="572"/>
                    </a:cubicBezTo>
                    <a:cubicBezTo>
                      <a:pt x="173" y="602"/>
                      <a:pt x="54" y="632"/>
                      <a:pt x="-67" y="662"/>
                    </a:cubicBezTo>
                    <a:lnTo>
                      <a:pt x="10581" y="40402"/>
                    </a:lnTo>
                    <a:cubicBezTo>
                      <a:pt x="21349" y="37463"/>
                      <a:pt x="27797" y="26486"/>
                      <a:pt x="25128" y="15658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EF6B2B1-DC19-543B-9110-F97806631095}"/>
                  </a:ext>
                </a:extLst>
              </p:cNvPr>
              <p:cNvSpPr/>
              <p:nvPr/>
            </p:nvSpPr>
            <p:spPr>
              <a:xfrm>
                <a:off x="2429198" y="4352645"/>
                <a:ext cx="254767" cy="135651"/>
              </a:xfrm>
              <a:custGeom>
                <a:avLst/>
                <a:gdLst>
                  <a:gd name="connsiteX0" fmla="*/ 161484 w 193158"/>
                  <a:gd name="connsiteY0" fmla="*/ 658 h 102847"/>
                  <a:gd name="connsiteX1" fmla="*/ 186228 w 193158"/>
                  <a:gd name="connsiteY1" fmla="*/ 15055 h 102847"/>
                  <a:gd name="connsiteX2" fmla="*/ 186378 w 193158"/>
                  <a:gd name="connsiteY2" fmla="*/ 15654 h 102847"/>
                  <a:gd name="connsiteX3" fmla="*/ 192377 w 193158"/>
                  <a:gd name="connsiteY3" fmla="*/ 38449 h 102847"/>
                  <a:gd name="connsiteX4" fmla="*/ 178280 w 193158"/>
                  <a:gd name="connsiteY4" fmla="*/ 63118 h 102847"/>
                  <a:gd name="connsiteX5" fmla="*/ 177381 w 193158"/>
                  <a:gd name="connsiteY5" fmla="*/ 63343 h 102847"/>
                  <a:gd name="connsiteX6" fmla="*/ 31615 w 193158"/>
                  <a:gd name="connsiteY6" fmla="*/ 102184 h 102847"/>
                  <a:gd name="connsiteX7" fmla="*/ 6796 w 193158"/>
                  <a:gd name="connsiteY7" fmla="*/ 87488 h 102847"/>
                  <a:gd name="connsiteX8" fmla="*/ 6721 w 193158"/>
                  <a:gd name="connsiteY8" fmla="*/ 87188 h 102847"/>
                  <a:gd name="connsiteX9" fmla="*/ 572 w 193158"/>
                  <a:gd name="connsiteY9" fmla="*/ 64243 h 102847"/>
                  <a:gd name="connsiteX10" fmla="*/ 15149 w 193158"/>
                  <a:gd name="connsiteY10" fmla="*/ 39604 h 102847"/>
                  <a:gd name="connsiteX11" fmla="*/ 15568 w 193158"/>
                  <a:gd name="connsiteY11" fmla="*/ 39499 h 102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3158" h="102847">
                    <a:moveTo>
                      <a:pt x="161484" y="658"/>
                    </a:moveTo>
                    <a:cubicBezTo>
                      <a:pt x="172297" y="-2206"/>
                      <a:pt x="183379" y="4242"/>
                      <a:pt x="186228" y="15055"/>
                    </a:cubicBezTo>
                    <a:cubicBezTo>
                      <a:pt x="186288" y="15250"/>
                      <a:pt x="186334" y="15460"/>
                      <a:pt x="186378" y="15654"/>
                    </a:cubicBezTo>
                    <a:lnTo>
                      <a:pt x="192377" y="38449"/>
                    </a:lnTo>
                    <a:cubicBezTo>
                      <a:pt x="195301" y="49157"/>
                      <a:pt x="188988" y="60209"/>
                      <a:pt x="178280" y="63118"/>
                    </a:cubicBezTo>
                    <a:cubicBezTo>
                      <a:pt x="177980" y="63208"/>
                      <a:pt x="177680" y="63283"/>
                      <a:pt x="177381" y="63343"/>
                    </a:cubicBezTo>
                    <a:lnTo>
                      <a:pt x="31615" y="102184"/>
                    </a:lnTo>
                    <a:cubicBezTo>
                      <a:pt x="20697" y="104974"/>
                      <a:pt x="9585" y="98405"/>
                      <a:pt x="6796" y="87488"/>
                    </a:cubicBezTo>
                    <a:cubicBezTo>
                      <a:pt x="6766" y="87383"/>
                      <a:pt x="6751" y="87293"/>
                      <a:pt x="6721" y="87188"/>
                    </a:cubicBezTo>
                    <a:lnTo>
                      <a:pt x="572" y="64243"/>
                    </a:lnTo>
                    <a:cubicBezTo>
                      <a:pt x="-2202" y="53416"/>
                      <a:pt x="4321" y="42378"/>
                      <a:pt x="15149" y="39604"/>
                    </a:cubicBezTo>
                    <a:cubicBezTo>
                      <a:pt x="15284" y="39559"/>
                      <a:pt x="15433" y="39529"/>
                      <a:pt x="15568" y="39499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13BAF3F-3446-4D0D-FA4E-B4D97D6453CA}"/>
                  </a:ext>
                </a:extLst>
              </p:cNvPr>
              <p:cNvSpPr/>
              <p:nvPr/>
            </p:nvSpPr>
            <p:spPr>
              <a:xfrm>
                <a:off x="2437879" y="4360548"/>
                <a:ext cx="238137" cy="119049"/>
              </a:xfrm>
              <a:custGeom>
                <a:avLst/>
                <a:gdLst>
                  <a:gd name="connsiteX0" fmla="*/ 10485 w 180549"/>
                  <a:gd name="connsiteY0" fmla="*/ 39206 h 90260"/>
                  <a:gd name="connsiteX1" fmla="*/ 288 w 180549"/>
                  <a:gd name="connsiteY1" fmla="*/ 56752 h 90260"/>
                  <a:gd name="connsiteX2" fmla="*/ 6436 w 180549"/>
                  <a:gd name="connsiteY2" fmla="*/ 79546 h 90260"/>
                  <a:gd name="connsiteX3" fmla="*/ 23982 w 180549"/>
                  <a:gd name="connsiteY3" fmla="*/ 89894 h 90260"/>
                  <a:gd name="connsiteX4" fmla="*/ 169898 w 180549"/>
                  <a:gd name="connsiteY4" fmla="*/ 51053 h 90260"/>
                  <a:gd name="connsiteX5" fmla="*/ 180096 w 180549"/>
                  <a:gd name="connsiteY5" fmla="*/ 33357 h 90260"/>
                  <a:gd name="connsiteX6" fmla="*/ 174097 w 180549"/>
                  <a:gd name="connsiteY6" fmla="*/ 10563 h 90260"/>
                  <a:gd name="connsiteX7" fmla="*/ 156401 w 180549"/>
                  <a:gd name="connsiteY7" fmla="*/ 365 h 9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549" h="90260">
                    <a:moveTo>
                      <a:pt x="10485" y="39206"/>
                    </a:moveTo>
                    <a:cubicBezTo>
                      <a:pt x="3047" y="41515"/>
                      <a:pt x="-1392" y="49149"/>
                      <a:pt x="288" y="56752"/>
                    </a:cubicBezTo>
                    <a:lnTo>
                      <a:pt x="6436" y="79546"/>
                    </a:lnTo>
                    <a:cubicBezTo>
                      <a:pt x="8686" y="87045"/>
                      <a:pt x="16334" y="91559"/>
                      <a:pt x="23982" y="89894"/>
                    </a:cubicBezTo>
                    <a:lnTo>
                      <a:pt x="169898" y="51053"/>
                    </a:lnTo>
                    <a:cubicBezTo>
                      <a:pt x="177411" y="48744"/>
                      <a:pt x="181865" y="41020"/>
                      <a:pt x="180096" y="33357"/>
                    </a:cubicBezTo>
                    <a:lnTo>
                      <a:pt x="174097" y="10563"/>
                    </a:lnTo>
                    <a:cubicBezTo>
                      <a:pt x="171788" y="3049"/>
                      <a:pt x="164064" y="-1405"/>
                      <a:pt x="156401" y="3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3AA2C60-4FB5-96C1-62EB-292E098735BA}"/>
                  </a:ext>
                </a:extLst>
              </p:cNvPr>
              <p:cNvSpPr/>
              <p:nvPr/>
            </p:nvSpPr>
            <p:spPr>
              <a:xfrm>
                <a:off x="2452128" y="4423145"/>
                <a:ext cx="39570" cy="39566"/>
              </a:xfrm>
              <a:custGeom>
                <a:avLst/>
                <a:gdLst>
                  <a:gd name="connsiteX0" fmla="*/ 29376 w 30001"/>
                  <a:gd name="connsiteY0" fmla="*/ 10942 h 29998"/>
                  <a:gd name="connsiteX1" fmla="*/ 18968 w 30001"/>
                  <a:gd name="connsiteY1" fmla="*/ 29418 h 29998"/>
                  <a:gd name="connsiteX2" fmla="*/ 493 w 30001"/>
                  <a:gd name="connsiteY2" fmla="*/ 19010 h 29998"/>
                  <a:gd name="connsiteX3" fmla="*/ 10900 w 30001"/>
                  <a:gd name="connsiteY3" fmla="*/ 534 h 29998"/>
                  <a:gd name="connsiteX4" fmla="*/ 11230 w 30001"/>
                  <a:gd name="connsiteY4" fmla="*/ 445 h 29998"/>
                  <a:gd name="connsiteX5" fmla="*/ 29376 w 30001"/>
                  <a:gd name="connsiteY5" fmla="*/ 10942 h 29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001" h="29998">
                    <a:moveTo>
                      <a:pt x="29376" y="10942"/>
                    </a:moveTo>
                    <a:cubicBezTo>
                      <a:pt x="31610" y="18920"/>
                      <a:pt x="26946" y="27198"/>
                      <a:pt x="18968" y="29418"/>
                    </a:cubicBezTo>
                    <a:cubicBezTo>
                      <a:pt x="10990" y="31652"/>
                      <a:pt x="2712" y="26988"/>
                      <a:pt x="493" y="19010"/>
                    </a:cubicBezTo>
                    <a:cubicBezTo>
                      <a:pt x="-1742" y="11032"/>
                      <a:pt x="2922" y="2769"/>
                      <a:pt x="10900" y="534"/>
                    </a:cubicBezTo>
                    <a:cubicBezTo>
                      <a:pt x="11005" y="504"/>
                      <a:pt x="11125" y="475"/>
                      <a:pt x="11230" y="445"/>
                    </a:cubicBezTo>
                    <a:cubicBezTo>
                      <a:pt x="19133" y="-1565"/>
                      <a:pt x="27186" y="3099"/>
                      <a:pt x="29376" y="10942"/>
                    </a:cubicBez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59AD65C-C683-9E35-F6C2-8AE6E2D372E0}"/>
                  </a:ext>
                </a:extLst>
              </p:cNvPr>
              <p:cNvSpPr/>
              <p:nvPr/>
            </p:nvSpPr>
            <p:spPr>
              <a:xfrm>
                <a:off x="2505203" y="4413476"/>
                <a:ext cx="42130" cy="37779"/>
              </a:xfrm>
              <a:custGeom>
                <a:avLst/>
                <a:gdLst>
                  <a:gd name="connsiteX0" fmla="*/ 0 w 31942"/>
                  <a:gd name="connsiteY0" fmla="*/ 0 h 28643"/>
                  <a:gd name="connsiteX1" fmla="*/ 7648 w 31942"/>
                  <a:gd name="connsiteY1" fmla="*/ 28643 h 28643"/>
                  <a:gd name="connsiteX2" fmla="*/ 31942 w 31942"/>
                  <a:gd name="connsiteY2" fmla="*/ 6898 h 28643"/>
                  <a:gd name="connsiteX3" fmla="*/ 0 w 31942"/>
                  <a:gd name="connsiteY3" fmla="*/ 0 h 28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942" h="28643">
                    <a:moveTo>
                      <a:pt x="0" y="0"/>
                    </a:moveTo>
                    <a:lnTo>
                      <a:pt x="7648" y="28643"/>
                    </a:lnTo>
                    <a:lnTo>
                      <a:pt x="31942" y="68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98F6D58E-60C6-D032-9EDA-A0BA113F9403}"/>
                  </a:ext>
                </a:extLst>
              </p:cNvPr>
              <p:cNvSpPr/>
              <p:nvPr/>
            </p:nvSpPr>
            <p:spPr>
              <a:xfrm rot="20705401">
                <a:off x="2566156" y="4392622"/>
                <a:ext cx="39164" cy="39164"/>
              </a:xfrm>
              <a:custGeom>
                <a:avLst/>
                <a:gdLst>
                  <a:gd name="connsiteX0" fmla="*/ -67 w 29693"/>
                  <a:gd name="connsiteY0" fmla="*/ -22 h 29693"/>
                  <a:gd name="connsiteX1" fmla="*/ 29626 w 29693"/>
                  <a:gd name="connsiteY1" fmla="*/ -22 h 29693"/>
                  <a:gd name="connsiteX2" fmla="*/ 29626 w 29693"/>
                  <a:gd name="connsiteY2" fmla="*/ 29671 h 29693"/>
                  <a:gd name="connsiteX3" fmla="*/ -67 w 29693"/>
                  <a:gd name="connsiteY3" fmla="*/ 29671 h 2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693" h="29693">
                    <a:moveTo>
                      <a:pt x="-67" y="-22"/>
                    </a:moveTo>
                    <a:lnTo>
                      <a:pt x="29626" y="-22"/>
                    </a:lnTo>
                    <a:lnTo>
                      <a:pt x="29626" y="29671"/>
                    </a:lnTo>
                    <a:lnTo>
                      <a:pt x="-67" y="29671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4654E361-4ADD-6B99-A130-BF4408526AC4}"/>
                  </a:ext>
                </a:extLst>
              </p:cNvPr>
              <p:cNvSpPr/>
              <p:nvPr/>
            </p:nvSpPr>
            <p:spPr>
              <a:xfrm rot="20716201">
                <a:off x="2623939" y="4381122"/>
                <a:ext cx="9692" cy="39164"/>
              </a:xfrm>
              <a:custGeom>
                <a:avLst/>
                <a:gdLst>
                  <a:gd name="connsiteX0" fmla="*/ -67 w 7348"/>
                  <a:gd name="connsiteY0" fmla="*/ -22 h 29693"/>
                  <a:gd name="connsiteX1" fmla="*/ 7282 w 7348"/>
                  <a:gd name="connsiteY1" fmla="*/ -22 h 29693"/>
                  <a:gd name="connsiteX2" fmla="*/ 7282 w 7348"/>
                  <a:gd name="connsiteY2" fmla="*/ 29671 h 29693"/>
                  <a:gd name="connsiteX3" fmla="*/ -67 w 7348"/>
                  <a:gd name="connsiteY3" fmla="*/ 29671 h 2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48" h="29693">
                    <a:moveTo>
                      <a:pt x="-67" y="-22"/>
                    </a:moveTo>
                    <a:lnTo>
                      <a:pt x="7282" y="-22"/>
                    </a:lnTo>
                    <a:lnTo>
                      <a:pt x="7282" y="29671"/>
                    </a:lnTo>
                    <a:lnTo>
                      <a:pt x="-67" y="29671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619F2D1-FEA5-36C1-A86A-C957B8658564}"/>
                  </a:ext>
                </a:extLst>
              </p:cNvPr>
              <p:cNvSpPr/>
              <p:nvPr/>
            </p:nvSpPr>
            <p:spPr>
              <a:xfrm rot="20703000">
                <a:off x="2650920" y="4374463"/>
                <a:ext cx="9692" cy="39164"/>
              </a:xfrm>
              <a:custGeom>
                <a:avLst/>
                <a:gdLst>
                  <a:gd name="connsiteX0" fmla="*/ -67 w 7348"/>
                  <a:gd name="connsiteY0" fmla="*/ -22 h 29693"/>
                  <a:gd name="connsiteX1" fmla="*/ 7282 w 7348"/>
                  <a:gd name="connsiteY1" fmla="*/ -22 h 29693"/>
                  <a:gd name="connsiteX2" fmla="*/ 7282 w 7348"/>
                  <a:gd name="connsiteY2" fmla="*/ 29671 h 29693"/>
                  <a:gd name="connsiteX3" fmla="*/ -67 w 7348"/>
                  <a:gd name="connsiteY3" fmla="*/ 29671 h 2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48" h="29693">
                    <a:moveTo>
                      <a:pt x="-67" y="-22"/>
                    </a:moveTo>
                    <a:lnTo>
                      <a:pt x="7282" y="-22"/>
                    </a:lnTo>
                    <a:lnTo>
                      <a:pt x="7282" y="29671"/>
                    </a:lnTo>
                    <a:lnTo>
                      <a:pt x="-67" y="29671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A214D24-77D4-F40F-B214-F503D825664D}"/>
                  </a:ext>
                </a:extLst>
              </p:cNvPr>
              <p:cNvSpPr/>
              <p:nvPr/>
            </p:nvSpPr>
            <p:spPr>
              <a:xfrm>
                <a:off x="2222788" y="4073579"/>
                <a:ext cx="885696" cy="920175"/>
              </a:xfrm>
              <a:custGeom>
                <a:avLst/>
                <a:gdLst>
                  <a:gd name="connsiteX0" fmla="*/ 52841 w 671512"/>
                  <a:gd name="connsiteY0" fmla="*/ 441836 h 697653"/>
                  <a:gd name="connsiteX1" fmla="*/ -67 w 671512"/>
                  <a:gd name="connsiteY1" fmla="*/ 388868 h 697653"/>
                  <a:gd name="connsiteX2" fmla="*/ 52901 w 671512"/>
                  <a:gd name="connsiteY2" fmla="*/ 335960 h 697653"/>
                  <a:gd name="connsiteX3" fmla="*/ 62589 w 671512"/>
                  <a:gd name="connsiteY3" fmla="*/ 336860 h 697653"/>
                  <a:gd name="connsiteX4" fmla="*/ 70987 w 671512"/>
                  <a:gd name="connsiteY4" fmla="*/ 337610 h 697653"/>
                  <a:gd name="connsiteX5" fmla="*/ 72442 w 671512"/>
                  <a:gd name="connsiteY5" fmla="*/ 336755 h 697653"/>
                  <a:gd name="connsiteX6" fmla="*/ 72486 w 671512"/>
                  <a:gd name="connsiteY6" fmla="*/ 336410 h 697653"/>
                  <a:gd name="connsiteX7" fmla="*/ 71632 w 671512"/>
                  <a:gd name="connsiteY7" fmla="*/ 334956 h 697653"/>
                  <a:gd name="connsiteX8" fmla="*/ 71287 w 671512"/>
                  <a:gd name="connsiteY8" fmla="*/ 334911 h 697653"/>
                  <a:gd name="connsiteX9" fmla="*/ 28967 w 671512"/>
                  <a:gd name="connsiteY9" fmla="*/ 273155 h 697653"/>
                  <a:gd name="connsiteX10" fmla="*/ 81334 w 671512"/>
                  <a:gd name="connsiteY10" fmla="*/ 229935 h 697653"/>
                  <a:gd name="connsiteX11" fmla="*/ 342423 w 671512"/>
                  <a:gd name="connsiteY11" fmla="*/ 254829 h 697653"/>
                  <a:gd name="connsiteX12" fmla="*/ 343473 w 671512"/>
                  <a:gd name="connsiteY12" fmla="*/ 254829 h 697653"/>
                  <a:gd name="connsiteX13" fmla="*/ 343473 w 671512"/>
                  <a:gd name="connsiteY13" fmla="*/ 253780 h 697653"/>
                  <a:gd name="connsiteX14" fmla="*/ 327427 w 671512"/>
                  <a:gd name="connsiteY14" fmla="*/ 158402 h 697653"/>
                  <a:gd name="connsiteX15" fmla="*/ 317979 w 671512"/>
                  <a:gd name="connsiteY15" fmla="*/ 72022 h 697653"/>
                  <a:gd name="connsiteX16" fmla="*/ 401959 w 671512"/>
                  <a:gd name="connsiteY16" fmla="*/ 219 h 697653"/>
                  <a:gd name="connsiteX17" fmla="*/ 404808 w 671512"/>
                  <a:gd name="connsiteY17" fmla="*/ 489 h 697653"/>
                  <a:gd name="connsiteX18" fmla="*/ 422654 w 671512"/>
                  <a:gd name="connsiteY18" fmla="*/ 8287 h 697653"/>
                  <a:gd name="connsiteX19" fmla="*/ 426403 w 671512"/>
                  <a:gd name="connsiteY19" fmla="*/ 49527 h 697653"/>
                  <a:gd name="connsiteX20" fmla="*/ 426403 w 671512"/>
                  <a:gd name="connsiteY20" fmla="*/ 55526 h 697653"/>
                  <a:gd name="connsiteX21" fmla="*/ 479041 w 671512"/>
                  <a:gd name="connsiteY21" fmla="*/ 206841 h 697653"/>
                  <a:gd name="connsiteX22" fmla="*/ 671446 w 671512"/>
                  <a:gd name="connsiteY22" fmla="*/ 547711 h 697653"/>
                  <a:gd name="connsiteX23" fmla="*/ 495687 w 671512"/>
                  <a:gd name="connsiteY23" fmla="*/ 648637 h 697653"/>
                  <a:gd name="connsiteX24" fmla="*/ 494067 w 671512"/>
                  <a:gd name="connsiteY24" fmla="*/ 649642 h 697653"/>
                  <a:gd name="connsiteX25" fmla="*/ 494038 w 671512"/>
                  <a:gd name="connsiteY25" fmla="*/ 649837 h 697653"/>
                  <a:gd name="connsiteX26" fmla="*/ 436781 w 671512"/>
                  <a:gd name="connsiteY26" fmla="*/ 697406 h 697653"/>
                  <a:gd name="connsiteX27" fmla="*/ 436451 w 671512"/>
                  <a:gd name="connsiteY27" fmla="*/ 697376 h 697653"/>
                  <a:gd name="connsiteX28" fmla="*/ 121525 w 671512"/>
                  <a:gd name="connsiteY28" fmla="*/ 667383 h 697653"/>
                  <a:gd name="connsiteX29" fmla="*/ 73986 w 671512"/>
                  <a:gd name="connsiteY29" fmla="*/ 609646 h 697653"/>
                  <a:gd name="connsiteX30" fmla="*/ 121075 w 671512"/>
                  <a:gd name="connsiteY30" fmla="*/ 561957 h 697653"/>
                  <a:gd name="connsiteX31" fmla="*/ 125124 w 671512"/>
                  <a:gd name="connsiteY31" fmla="*/ 562107 h 697653"/>
                  <a:gd name="connsiteX32" fmla="*/ 126624 w 671512"/>
                  <a:gd name="connsiteY32" fmla="*/ 560758 h 697653"/>
                  <a:gd name="connsiteX33" fmla="*/ 125439 w 671512"/>
                  <a:gd name="connsiteY33" fmla="*/ 559258 h 697653"/>
                  <a:gd name="connsiteX34" fmla="*/ 125424 w 671512"/>
                  <a:gd name="connsiteY34" fmla="*/ 559258 h 697653"/>
                  <a:gd name="connsiteX35" fmla="*/ 87483 w 671512"/>
                  <a:gd name="connsiteY35" fmla="*/ 555059 h 697653"/>
                  <a:gd name="connsiteX36" fmla="*/ 39629 w 671512"/>
                  <a:gd name="connsiteY36" fmla="*/ 497488 h 697653"/>
                  <a:gd name="connsiteX37" fmla="*/ 39644 w 671512"/>
                  <a:gd name="connsiteY37" fmla="*/ 497323 h 697653"/>
                  <a:gd name="connsiteX38" fmla="*/ 89582 w 671512"/>
                  <a:gd name="connsiteY38" fmla="*/ 449634 h 697653"/>
                  <a:gd name="connsiteX39" fmla="*/ 90932 w 671512"/>
                  <a:gd name="connsiteY39" fmla="*/ 448284 h 697653"/>
                  <a:gd name="connsiteX40" fmla="*/ 89582 w 671512"/>
                  <a:gd name="connsiteY40" fmla="*/ 446934 h 697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71512" h="697653">
                    <a:moveTo>
                      <a:pt x="52841" y="441836"/>
                    </a:moveTo>
                    <a:cubicBezTo>
                      <a:pt x="23598" y="441820"/>
                      <a:pt x="-81" y="418111"/>
                      <a:pt x="-67" y="388868"/>
                    </a:cubicBezTo>
                    <a:cubicBezTo>
                      <a:pt x="-51" y="359640"/>
                      <a:pt x="23658" y="335945"/>
                      <a:pt x="52901" y="335960"/>
                    </a:cubicBezTo>
                    <a:cubicBezTo>
                      <a:pt x="56155" y="335960"/>
                      <a:pt x="59394" y="336260"/>
                      <a:pt x="62589" y="336860"/>
                    </a:cubicBezTo>
                    <a:lnTo>
                      <a:pt x="70987" y="337610"/>
                    </a:lnTo>
                    <a:cubicBezTo>
                      <a:pt x="71632" y="337775"/>
                      <a:pt x="72277" y="337385"/>
                      <a:pt x="72442" y="336755"/>
                    </a:cubicBezTo>
                    <a:cubicBezTo>
                      <a:pt x="72472" y="336635"/>
                      <a:pt x="72486" y="336530"/>
                      <a:pt x="72486" y="336410"/>
                    </a:cubicBezTo>
                    <a:cubicBezTo>
                      <a:pt x="72651" y="335765"/>
                      <a:pt x="72261" y="335120"/>
                      <a:pt x="71632" y="334956"/>
                    </a:cubicBezTo>
                    <a:cubicBezTo>
                      <a:pt x="71512" y="334925"/>
                      <a:pt x="71407" y="334911"/>
                      <a:pt x="71287" y="334911"/>
                    </a:cubicBezTo>
                    <a:cubicBezTo>
                      <a:pt x="42553" y="329542"/>
                      <a:pt x="23598" y="301903"/>
                      <a:pt x="28967" y="273155"/>
                    </a:cubicBezTo>
                    <a:cubicBezTo>
                      <a:pt x="33661" y="247976"/>
                      <a:pt x="55720" y="229770"/>
                      <a:pt x="81334" y="229935"/>
                    </a:cubicBezTo>
                    <a:lnTo>
                      <a:pt x="342423" y="254829"/>
                    </a:lnTo>
                    <a:cubicBezTo>
                      <a:pt x="342768" y="254949"/>
                      <a:pt x="343128" y="254949"/>
                      <a:pt x="343473" y="254829"/>
                    </a:cubicBezTo>
                    <a:cubicBezTo>
                      <a:pt x="343608" y="254499"/>
                      <a:pt x="343608" y="254110"/>
                      <a:pt x="343473" y="253780"/>
                    </a:cubicBezTo>
                    <a:cubicBezTo>
                      <a:pt x="340908" y="221582"/>
                      <a:pt x="335540" y="189670"/>
                      <a:pt x="327427" y="158402"/>
                    </a:cubicBezTo>
                    <a:cubicBezTo>
                      <a:pt x="319164" y="130404"/>
                      <a:pt x="315954" y="101145"/>
                      <a:pt x="317979" y="72022"/>
                    </a:cubicBezTo>
                    <a:cubicBezTo>
                      <a:pt x="321338" y="28997"/>
                      <a:pt x="358934" y="-3140"/>
                      <a:pt x="401959" y="219"/>
                    </a:cubicBezTo>
                    <a:cubicBezTo>
                      <a:pt x="402904" y="294"/>
                      <a:pt x="403864" y="384"/>
                      <a:pt x="404808" y="489"/>
                    </a:cubicBezTo>
                    <a:cubicBezTo>
                      <a:pt x="411602" y="429"/>
                      <a:pt x="418080" y="3263"/>
                      <a:pt x="422654" y="8287"/>
                    </a:cubicBezTo>
                    <a:cubicBezTo>
                      <a:pt x="429103" y="15935"/>
                      <a:pt x="428653" y="27333"/>
                      <a:pt x="426403" y="49527"/>
                    </a:cubicBezTo>
                    <a:lnTo>
                      <a:pt x="426403" y="55526"/>
                    </a:lnTo>
                    <a:cubicBezTo>
                      <a:pt x="422354" y="98716"/>
                      <a:pt x="451148" y="153753"/>
                      <a:pt x="479041" y="206841"/>
                    </a:cubicBezTo>
                    <a:cubicBezTo>
                      <a:pt x="500486" y="247781"/>
                      <a:pt x="671446" y="547711"/>
                      <a:pt x="671446" y="547711"/>
                    </a:cubicBezTo>
                    <a:lnTo>
                      <a:pt x="495687" y="648637"/>
                    </a:lnTo>
                    <a:cubicBezTo>
                      <a:pt x="494967" y="648472"/>
                      <a:pt x="494232" y="648922"/>
                      <a:pt x="494067" y="649642"/>
                    </a:cubicBezTo>
                    <a:cubicBezTo>
                      <a:pt x="494053" y="649717"/>
                      <a:pt x="494038" y="649777"/>
                      <a:pt x="494038" y="649837"/>
                    </a:cubicBezTo>
                    <a:cubicBezTo>
                      <a:pt x="491368" y="678780"/>
                      <a:pt x="465724" y="700075"/>
                      <a:pt x="436781" y="697406"/>
                    </a:cubicBezTo>
                    <a:cubicBezTo>
                      <a:pt x="436676" y="697391"/>
                      <a:pt x="436556" y="697391"/>
                      <a:pt x="436451" y="697376"/>
                    </a:cubicBezTo>
                    <a:lnTo>
                      <a:pt x="121525" y="667383"/>
                    </a:lnTo>
                    <a:cubicBezTo>
                      <a:pt x="92462" y="664533"/>
                      <a:pt x="71197" y="638709"/>
                      <a:pt x="73986" y="609646"/>
                    </a:cubicBezTo>
                    <a:cubicBezTo>
                      <a:pt x="73821" y="583477"/>
                      <a:pt x="94906" y="562122"/>
                      <a:pt x="121075" y="561957"/>
                    </a:cubicBezTo>
                    <a:cubicBezTo>
                      <a:pt x="122425" y="561957"/>
                      <a:pt x="123774" y="562002"/>
                      <a:pt x="125124" y="562107"/>
                    </a:cubicBezTo>
                    <a:cubicBezTo>
                      <a:pt x="125904" y="562107"/>
                      <a:pt x="126549" y="561522"/>
                      <a:pt x="126624" y="560758"/>
                    </a:cubicBezTo>
                    <a:cubicBezTo>
                      <a:pt x="126714" y="560023"/>
                      <a:pt x="126174" y="559348"/>
                      <a:pt x="125439" y="559258"/>
                    </a:cubicBezTo>
                    <a:cubicBezTo>
                      <a:pt x="125439" y="559258"/>
                      <a:pt x="125424" y="559258"/>
                      <a:pt x="125424" y="559258"/>
                    </a:cubicBezTo>
                    <a:lnTo>
                      <a:pt x="87483" y="555059"/>
                    </a:lnTo>
                    <a:cubicBezTo>
                      <a:pt x="58375" y="552374"/>
                      <a:pt x="36945" y="526596"/>
                      <a:pt x="39629" y="497488"/>
                    </a:cubicBezTo>
                    <a:cubicBezTo>
                      <a:pt x="39629" y="497428"/>
                      <a:pt x="39644" y="497382"/>
                      <a:pt x="39644" y="497323"/>
                    </a:cubicBezTo>
                    <a:cubicBezTo>
                      <a:pt x="42644" y="465830"/>
                      <a:pt x="62289" y="447084"/>
                      <a:pt x="89582" y="449634"/>
                    </a:cubicBezTo>
                    <a:cubicBezTo>
                      <a:pt x="90332" y="449634"/>
                      <a:pt x="90932" y="449034"/>
                      <a:pt x="90932" y="448284"/>
                    </a:cubicBezTo>
                    <a:cubicBezTo>
                      <a:pt x="90932" y="447534"/>
                      <a:pt x="90332" y="446934"/>
                      <a:pt x="89582" y="446934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573F399E-ADDF-E135-BEF5-0594474DF03A}"/>
                  </a:ext>
                </a:extLst>
              </p:cNvPr>
              <p:cNvSpPr/>
              <p:nvPr/>
            </p:nvSpPr>
            <p:spPr>
              <a:xfrm>
                <a:off x="2503224" y="4508921"/>
                <a:ext cx="1409899" cy="1260257"/>
              </a:xfrm>
              <a:custGeom>
                <a:avLst/>
                <a:gdLst>
                  <a:gd name="connsiteX0" fmla="*/ 1068883 w 1068949"/>
                  <a:gd name="connsiteY0" fmla="*/ 955473 h 955494"/>
                  <a:gd name="connsiteX1" fmla="*/ 355650 w 1068949"/>
                  <a:gd name="connsiteY1" fmla="*/ 91825 h 955494"/>
                  <a:gd name="connsiteX2" fmla="*/ -67 w 1068949"/>
                  <a:gd name="connsiteY2" fmla="*/ 57783 h 955494"/>
                  <a:gd name="connsiteX3" fmla="*/ 741210 w 1068949"/>
                  <a:gd name="connsiteY3" fmla="*/ 955473 h 955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8949" h="955494">
                    <a:moveTo>
                      <a:pt x="1068883" y="955473"/>
                    </a:moveTo>
                    <a:lnTo>
                      <a:pt x="355650" y="91825"/>
                    </a:lnTo>
                    <a:cubicBezTo>
                      <a:pt x="266826" y="-15805"/>
                      <a:pt x="107563" y="-31041"/>
                      <a:pt x="-67" y="57783"/>
                    </a:cubicBezTo>
                    <a:lnTo>
                      <a:pt x="741210" y="955473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26575D0-A81E-766E-B5F6-24F6CA56981A}"/>
                  </a:ext>
                </a:extLst>
              </p:cNvPr>
              <p:cNvSpPr/>
              <p:nvPr/>
            </p:nvSpPr>
            <p:spPr>
              <a:xfrm>
                <a:off x="2770273" y="4736099"/>
                <a:ext cx="1253618" cy="1033078"/>
              </a:xfrm>
              <a:custGeom>
                <a:avLst/>
                <a:gdLst>
                  <a:gd name="connsiteX0" fmla="*/ 437365 w 950461"/>
                  <a:gd name="connsiteY0" fmla="*/ 783231 h 783253"/>
                  <a:gd name="connsiteX1" fmla="*/ 950394 w 950461"/>
                  <a:gd name="connsiteY1" fmla="*/ 783231 h 783253"/>
                  <a:gd name="connsiteX2" fmla="*/ 310195 w 950461"/>
                  <a:gd name="connsiteY2" fmla="*/ 7913 h 783253"/>
                  <a:gd name="connsiteX3" fmla="*/ 279362 w 950461"/>
                  <a:gd name="connsiteY3" fmla="*/ 5004 h 783253"/>
                  <a:gd name="connsiteX4" fmla="*/ 279302 w 950461"/>
                  <a:gd name="connsiteY4" fmla="*/ 5064 h 783253"/>
                  <a:gd name="connsiteX5" fmla="*/ 8016 w 950461"/>
                  <a:gd name="connsiteY5" fmla="*/ 228361 h 783253"/>
                  <a:gd name="connsiteX6" fmla="*/ 4761 w 950461"/>
                  <a:gd name="connsiteY6" fmla="*/ 258939 h 783253"/>
                  <a:gd name="connsiteX7" fmla="*/ 5016 w 950461"/>
                  <a:gd name="connsiteY7" fmla="*/ 259254 h 783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50461" h="783253">
                    <a:moveTo>
                      <a:pt x="437365" y="783231"/>
                    </a:moveTo>
                    <a:lnTo>
                      <a:pt x="950394" y="783231"/>
                    </a:lnTo>
                    <a:lnTo>
                      <a:pt x="310195" y="7913"/>
                    </a:lnTo>
                    <a:cubicBezTo>
                      <a:pt x="302487" y="-1400"/>
                      <a:pt x="288675" y="-2704"/>
                      <a:pt x="279362" y="5004"/>
                    </a:cubicBezTo>
                    <a:cubicBezTo>
                      <a:pt x="279347" y="5034"/>
                      <a:pt x="279317" y="5049"/>
                      <a:pt x="279302" y="5064"/>
                    </a:cubicBezTo>
                    <a:lnTo>
                      <a:pt x="8016" y="228361"/>
                    </a:lnTo>
                    <a:cubicBezTo>
                      <a:pt x="-1327" y="235905"/>
                      <a:pt x="-2782" y="249596"/>
                      <a:pt x="4761" y="258939"/>
                    </a:cubicBezTo>
                    <a:cubicBezTo>
                      <a:pt x="4836" y="259044"/>
                      <a:pt x="4926" y="259149"/>
                      <a:pt x="5016" y="259254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EE09AADD-B3FD-6D6C-0C86-DC9154C88BD0}"/>
                  </a:ext>
                </a:extLst>
              </p:cNvPr>
              <p:cNvSpPr/>
              <p:nvPr/>
            </p:nvSpPr>
            <p:spPr>
              <a:xfrm>
                <a:off x="2869218" y="5062017"/>
                <a:ext cx="43520" cy="43590"/>
              </a:xfrm>
              <a:custGeom>
                <a:avLst/>
                <a:gdLst>
                  <a:gd name="connsiteX0" fmla="*/ 29724 w 32996"/>
                  <a:gd name="connsiteY0" fmla="*/ 26249 h 33049"/>
                  <a:gd name="connsiteX1" fmla="*/ 6899 w 32996"/>
                  <a:gd name="connsiteY1" fmla="*/ 29938 h 33049"/>
                  <a:gd name="connsiteX2" fmla="*/ 6779 w 32996"/>
                  <a:gd name="connsiteY2" fmla="*/ 29848 h 33049"/>
                  <a:gd name="connsiteX3" fmla="*/ 3060 w 32996"/>
                  <a:gd name="connsiteY3" fmla="*/ 6813 h 33049"/>
                  <a:gd name="connsiteX4" fmla="*/ 26095 w 32996"/>
                  <a:gd name="connsiteY4" fmla="*/ 3094 h 33049"/>
                  <a:gd name="connsiteX5" fmla="*/ 29814 w 32996"/>
                  <a:gd name="connsiteY5" fmla="*/ 26129 h 33049"/>
                  <a:gd name="connsiteX6" fmla="*/ 29724 w 32996"/>
                  <a:gd name="connsiteY6" fmla="*/ 26249 h 33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996" h="33049">
                    <a:moveTo>
                      <a:pt x="29724" y="26249"/>
                    </a:moveTo>
                    <a:cubicBezTo>
                      <a:pt x="24445" y="33567"/>
                      <a:pt x="14218" y="35217"/>
                      <a:pt x="6899" y="29938"/>
                    </a:cubicBezTo>
                    <a:cubicBezTo>
                      <a:pt x="6869" y="29908"/>
                      <a:pt x="6825" y="29878"/>
                      <a:pt x="6779" y="29848"/>
                    </a:cubicBezTo>
                    <a:cubicBezTo>
                      <a:pt x="-614" y="24509"/>
                      <a:pt x="-2278" y="14207"/>
                      <a:pt x="3060" y="6813"/>
                    </a:cubicBezTo>
                    <a:cubicBezTo>
                      <a:pt x="8399" y="-565"/>
                      <a:pt x="18702" y="-2230"/>
                      <a:pt x="26095" y="3094"/>
                    </a:cubicBezTo>
                    <a:cubicBezTo>
                      <a:pt x="33473" y="8433"/>
                      <a:pt x="35138" y="18750"/>
                      <a:pt x="29814" y="26129"/>
                    </a:cubicBezTo>
                    <a:cubicBezTo>
                      <a:pt x="29784" y="26174"/>
                      <a:pt x="29754" y="26204"/>
                      <a:pt x="29724" y="2624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61939E7-991B-3A3E-18F0-4987BC806AB3}"/>
                  </a:ext>
                </a:extLst>
              </p:cNvPr>
              <p:cNvSpPr/>
              <p:nvPr/>
            </p:nvSpPr>
            <p:spPr>
              <a:xfrm>
                <a:off x="651477" y="3081175"/>
                <a:ext cx="666360" cy="666368"/>
              </a:xfrm>
              <a:custGeom>
                <a:avLst/>
                <a:gdLst>
                  <a:gd name="connsiteX0" fmla="*/ 492995 w 505217"/>
                  <a:gd name="connsiteY0" fmla="*/ 175389 h 505223"/>
                  <a:gd name="connsiteX1" fmla="*/ 329739 w 505217"/>
                  <a:gd name="connsiteY1" fmla="*/ 493045 h 505223"/>
                  <a:gd name="connsiteX2" fmla="*/ 12089 w 505217"/>
                  <a:gd name="connsiteY2" fmla="*/ 329778 h 505223"/>
                  <a:gd name="connsiteX3" fmla="*/ 175345 w 505217"/>
                  <a:gd name="connsiteY3" fmla="*/ 12138 h 505223"/>
                  <a:gd name="connsiteX4" fmla="*/ 175519 w 505217"/>
                  <a:gd name="connsiteY4" fmla="*/ 12078 h 505223"/>
                  <a:gd name="connsiteX5" fmla="*/ 492995 w 505217"/>
                  <a:gd name="connsiteY5" fmla="*/ 175389 h 50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5217" h="505223">
                    <a:moveTo>
                      <a:pt x="492995" y="175389"/>
                    </a:moveTo>
                    <a:cubicBezTo>
                      <a:pt x="535630" y="308183"/>
                      <a:pt x="462537" y="450410"/>
                      <a:pt x="329739" y="493045"/>
                    </a:cubicBezTo>
                    <a:cubicBezTo>
                      <a:pt x="196940" y="535680"/>
                      <a:pt x="54724" y="462587"/>
                      <a:pt x="12089" y="329778"/>
                    </a:cubicBezTo>
                    <a:cubicBezTo>
                      <a:pt x="-30544" y="196984"/>
                      <a:pt x="42547" y="54773"/>
                      <a:pt x="175345" y="12138"/>
                    </a:cubicBezTo>
                    <a:cubicBezTo>
                      <a:pt x="175404" y="12108"/>
                      <a:pt x="175461" y="12093"/>
                      <a:pt x="175519" y="12078"/>
                    </a:cubicBezTo>
                    <a:cubicBezTo>
                      <a:pt x="308280" y="-30437"/>
                      <a:pt x="450382" y="42656"/>
                      <a:pt x="492995" y="175389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4B24BC9-16C3-941F-E7E8-B559F284B279}"/>
                  </a:ext>
                </a:extLst>
              </p:cNvPr>
              <p:cNvSpPr/>
              <p:nvPr/>
            </p:nvSpPr>
            <p:spPr>
              <a:xfrm>
                <a:off x="883066" y="3081734"/>
                <a:ext cx="434729" cy="650130"/>
              </a:xfrm>
              <a:custGeom>
                <a:avLst/>
                <a:gdLst>
                  <a:gd name="connsiteX0" fmla="*/ -67 w 329600"/>
                  <a:gd name="connsiteY0" fmla="*/ 11653 h 492912"/>
                  <a:gd name="connsiteX1" fmla="*/ 154097 w 329600"/>
                  <a:gd name="connsiteY1" fmla="*/ 492890 h 492912"/>
                  <a:gd name="connsiteX2" fmla="*/ 317409 w 329600"/>
                  <a:gd name="connsiteY2" fmla="*/ 175415 h 492912"/>
                  <a:gd name="connsiteX3" fmla="*/ -67 w 329600"/>
                  <a:gd name="connsiteY3" fmla="*/ 12103 h 492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9600" h="492912">
                    <a:moveTo>
                      <a:pt x="-67" y="11653"/>
                    </a:moveTo>
                    <a:lnTo>
                      <a:pt x="154097" y="492890"/>
                    </a:lnTo>
                    <a:cubicBezTo>
                      <a:pt x="286863" y="450315"/>
                      <a:pt x="359984" y="308179"/>
                      <a:pt x="317409" y="175415"/>
                    </a:cubicBezTo>
                    <a:cubicBezTo>
                      <a:pt x="274839" y="42651"/>
                      <a:pt x="132699" y="-30472"/>
                      <a:pt x="-67" y="12103"/>
                    </a:cubicBez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C53C697-A939-41B6-05DC-7F8BC5FDB3AF}"/>
                  </a:ext>
                </a:extLst>
              </p:cNvPr>
              <p:cNvSpPr/>
              <p:nvPr/>
            </p:nvSpPr>
            <p:spPr>
              <a:xfrm>
                <a:off x="1093919" y="4181855"/>
                <a:ext cx="609611" cy="1230893"/>
              </a:xfrm>
              <a:custGeom>
                <a:avLst/>
                <a:gdLst>
                  <a:gd name="connsiteX0" fmla="*/ 462192 w 462191"/>
                  <a:gd name="connsiteY0" fmla="*/ 891241 h 933231"/>
                  <a:gd name="connsiteX1" fmla="*/ 331122 w 462191"/>
                  <a:gd name="connsiteY1" fmla="*/ 933231 h 933231"/>
                  <a:gd name="connsiteX2" fmla="*/ 0 w 462191"/>
                  <a:gd name="connsiteY2" fmla="*/ 74383 h 933231"/>
                  <a:gd name="connsiteX3" fmla="*/ 231696 w 462191"/>
                  <a:gd name="connsiteY3" fmla="*/ 0 h 933231"/>
                  <a:gd name="connsiteX4" fmla="*/ 462192 w 462191"/>
                  <a:gd name="connsiteY4" fmla="*/ 891241 h 933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191" h="933231">
                    <a:moveTo>
                      <a:pt x="462192" y="891241"/>
                    </a:moveTo>
                    <a:lnTo>
                      <a:pt x="331122" y="933231"/>
                    </a:lnTo>
                    <a:lnTo>
                      <a:pt x="0" y="74383"/>
                    </a:lnTo>
                    <a:lnTo>
                      <a:pt x="231696" y="0"/>
                    </a:lnTo>
                    <a:lnTo>
                      <a:pt x="462192" y="891241"/>
                    </a:ln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2DAD7E61-BEED-D1BE-AB63-51020746A8AC}"/>
                  </a:ext>
                </a:extLst>
              </p:cNvPr>
              <p:cNvSpPr/>
              <p:nvPr/>
            </p:nvSpPr>
            <p:spPr>
              <a:xfrm>
                <a:off x="785325" y="3647558"/>
                <a:ext cx="807685" cy="807768"/>
              </a:xfrm>
              <a:custGeom>
                <a:avLst/>
                <a:gdLst>
                  <a:gd name="connsiteX0" fmla="*/ 607464 w 612366"/>
                  <a:gd name="connsiteY0" fmla="*/ 381224 h 612429"/>
                  <a:gd name="connsiteX1" fmla="*/ 542514 w 612366"/>
                  <a:gd name="connsiteY1" fmla="*/ 507599 h 612429"/>
                  <a:gd name="connsiteX2" fmla="*/ 542379 w 612366"/>
                  <a:gd name="connsiteY2" fmla="*/ 507644 h 612429"/>
                  <a:gd name="connsiteX3" fmla="*/ 231052 w 612366"/>
                  <a:gd name="connsiteY3" fmla="*/ 607521 h 612429"/>
                  <a:gd name="connsiteX4" fmla="*/ 104735 w 612366"/>
                  <a:gd name="connsiteY4" fmla="*/ 542901 h 612429"/>
                  <a:gd name="connsiteX5" fmla="*/ 104632 w 612366"/>
                  <a:gd name="connsiteY5" fmla="*/ 542586 h 612429"/>
                  <a:gd name="connsiteX6" fmla="*/ 4755 w 612366"/>
                  <a:gd name="connsiteY6" fmla="*/ 231259 h 612429"/>
                  <a:gd name="connsiteX7" fmla="*/ 69769 w 612366"/>
                  <a:gd name="connsiteY7" fmla="*/ 104913 h 612429"/>
                  <a:gd name="connsiteX8" fmla="*/ 69990 w 612366"/>
                  <a:gd name="connsiteY8" fmla="*/ 104838 h 612429"/>
                  <a:gd name="connsiteX9" fmla="*/ 381467 w 612366"/>
                  <a:gd name="connsiteY9" fmla="*/ 4812 h 612429"/>
                  <a:gd name="connsiteX10" fmla="*/ 507662 w 612366"/>
                  <a:gd name="connsiteY10" fmla="*/ 69657 h 612429"/>
                  <a:gd name="connsiteX11" fmla="*/ 507737 w 612366"/>
                  <a:gd name="connsiteY11" fmla="*/ 69896 h 612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12366" h="612429">
                    <a:moveTo>
                      <a:pt x="607464" y="381224"/>
                    </a:moveTo>
                    <a:cubicBezTo>
                      <a:pt x="624425" y="434056"/>
                      <a:pt x="595347" y="490638"/>
                      <a:pt x="542514" y="507599"/>
                    </a:cubicBezTo>
                    <a:cubicBezTo>
                      <a:pt x="542469" y="507614"/>
                      <a:pt x="542424" y="507629"/>
                      <a:pt x="542379" y="507644"/>
                    </a:cubicBezTo>
                    <a:lnTo>
                      <a:pt x="231052" y="607521"/>
                    </a:lnTo>
                    <a:cubicBezTo>
                      <a:pt x="178329" y="624557"/>
                      <a:pt x="121774" y="595628"/>
                      <a:pt x="104735" y="542901"/>
                    </a:cubicBezTo>
                    <a:cubicBezTo>
                      <a:pt x="104701" y="542796"/>
                      <a:pt x="104666" y="542691"/>
                      <a:pt x="104632" y="542586"/>
                    </a:cubicBezTo>
                    <a:lnTo>
                      <a:pt x="4755" y="231259"/>
                    </a:lnTo>
                    <a:cubicBezTo>
                      <a:pt x="-12182" y="178411"/>
                      <a:pt x="16925" y="121844"/>
                      <a:pt x="69769" y="104913"/>
                    </a:cubicBezTo>
                    <a:cubicBezTo>
                      <a:pt x="69843" y="104883"/>
                      <a:pt x="69916" y="104868"/>
                      <a:pt x="69990" y="104838"/>
                    </a:cubicBezTo>
                    <a:lnTo>
                      <a:pt x="381467" y="4812"/>
                    </a:lnTo>
                    <a:cubicBezTo>
                      <a:pt x="434224" y="-12134"/>
                      <a:pt x="490716" y="16899"/>
                      <a:pt x="507662" y="69657"/>
                    </a:cubicBezTo>
                    <a:cubicBezTo>
                      <a:pt x="507692" y="69747"/>
                      <a:pt x="507707" y="69822"/>
                      <a:pt x="507737" y="69896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B498130-DD2B-BF1A-4B57-6194AA43B8C6}"/>
                  </a:ext>
                </a:extLst>
              </p:cNvPr>
              <p:cNvSpPr/>
              <p:nvPr/>
            </p:nvSpPr>
            <p:spPr>
              <a:xfrm>
                <a:off x="978714" y="3931549"/>
                <a:ext cx="144698" cy="328227"/>
              </a:xfrm>
              <a:custGeom>
                <a:avLst/>
                <a:gdLst>
                  <a:gd name="connsiteX0" fmla="*/ 108574 w 109706"/>
                  <a:gd name="connsiteY0" fmla="*/ 220045 h 248853"/>
                  <a:gd name="connsiteX1" fmla="*/ 94342 w 109706"/>
                  <a:gd name="connsiteY1" fmla="*/ 247789 h 248853"/>
                  <a:gd name="connsiteX2" fmla="*/ 94327 w 109706"/>
                  <a:gd name="connsiteY2" fmla="*/ 247789 h 248853"/>
                  <a:gd name="connsiteX3" fmla="*/ 94327 w 109706"/>
                  <a:gd name="connsiteY3" fmla="*/ 247789 h 248853"/>
                  <a:gd name="connsiteX4" fmla="*/ 66636 w 109706"/>
                  <a:gd name="connsiteY4" fmla="*/ 233467 h 248853"/>
                  <a:gd name="connsiteX5" fmla="*/ 66433 w 109706"/>
                  <a:gd name="connsiteY5" fmla="*/ 232792 h 248853"/>
                  <a:gd name="connsiteX6" fmla="*/ 1049 w 109706"/>
                  <a:gd name="connsiteY6" fmla="*/ 28990 h 248853"/>
                  <a:gd name="connsiteX7" fmla="*/ 15206 w 109706"/>
                  <a:gd name="connsiteY7" fmla="*/ 976 h 248853"/>
                  <a:gd name="connsiteX8" fmla="*/ 15295 w 109706"/>
                  <a:gd name="connsiteY8" fmla="*/ 946 h 248853"/>
                  <a:gd name="connsiteX9" fmla="*/ 15295 w 109706"/>
                  <a:gd name="connsiteY9" fmla="*/ 946 h 248853"/>
                  <a:gd name="connsiteX10" fmla="*/ 43160 w 109706"/>
                  <a:gd name="connsiteY10" fmla="*/ 15853 h 248853"/>
                  <a:gd name="connsiteX11" fmla="*/ 43189 w 109706"/>
                  <a:gd name="connsiteY11" fmla="*/ 15943 h 248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9706" h="248853">
                    <a:moveTo>
                      <a:pt x="108574" y="220045"/>
                    </a:moveTo>
                    <a:cubicBezTo>
                      <a:pt x="112303" y="231637"/>
                      <a:pt x="105933" y="244054"/>
                      <a:pt x="94342" y="247789"/>
                    </a:cubicBezTo>
                    <a:cubicBezTo>
                      <a:pt x="94337" y="247789"/>
                      <a:pt x="94331" y="247789"/>
                      <a:pt x="94327" y="247789"/>
                    </a:cubicBezTo>
                    <a:lnTo>
                      <a:pt x="94327" y="247789"/>
                    </a:lnTo>
                    <a:cubicBezTo>
                      <a:pt x="82726" y="251478"/>
                      <a:pt x="70328" y="245074"/>
                      <a:pt x="66636" y="233467"/>
                    </a:cubicBezTo>
                    <a:cubicBezTo>
                      <a:pt x="66565" y="233242"/>
                      <a:pt x="66498" y="233017"/>
                      <a:pt x="66433" y="232792"/>
                    </a:cubicBezTo>
                    <a:lnTo>
                      <a:pt x="1049" y="28990"/>
                    </a:lnTo>
                    <a:cubicBezTo>
                      <a:pt x="-2778" y="17338"/>
                      <a:pt x="3561" y="4801"/>
                      <a:pt x="15206" y="976"/>
                    </a:cubicBezTo>
                    <a:cubicBezTo>
                      <a:pt x="15235" y="961"/>
                      <a:pt x="15265" y="961"/>
                      <a:pt x="15295" y="946"/>
                    </a:cubicBezTo>
                    <a:lnTo>
                      <a:pt x="15295" y="946"/>
                    </a:lnTo>
                    <a:cubicBezTo>
                      <a:pt x="27105" y="-2638"/>
                      <a:pt x="39581" y="4036"/>
                      <a:pt x="43160" y="15853"/>
                    </a:cubicBezTo>
                    <a:cubicBezTo>
                      <a:pt x="43169" y="15883"/>
                      <a:pt x="43180" y="15913"/>
                      <a:pt x="43189" y="159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BAC319AE-DE76-CCB7-B632-411D63B06BF7}"/>
                  </a:ext>
                </a:extLst>
              </p:cNvPr>
              <p:cNvSpPr/>
              <p:nvPr/>
            </p:nvSpPr>
            <p:spPr>
              <a:xfrm>
                <a:off x="875610" y="3899466"/>
                <a:ext cx="265521" cy="124569"/>
              </a:xfrm>
              <a:custGeom>
                <a:avLst/>
                <a:gdLst>
                  <a:gd name="connsiteX0" fmla="*/ 28681 w 201311"/>
                  <a:gd name="connsiteY0" fmla="*/ 93356 h 94445"/>
                  <a:gd name="connsiteX1" fmla="*/ 942 w 201311"/>
                  <a:gd name="connsiteY1" fmla="*/ 79125 h 94445"/>
                  <a:gd name="connsiteX2" fmla="*/ 938 w 201311"/>
                  <a:gd name="connsiteY2" fmla="*/ 79110 h 94445"/>
                  <a:gd name="connsiteX3" fmla="*/ 938 w 201311"/>
                  <a:gd name="connsiteY3" fmla="*/ 79110 h 94445"/>
                  <a:gd name="connsiteX4" fmla="*/ 15552 w 201311"/>
                  <a:gd name="connsiteY4" fmla="*/ 51336 h 94445"/>
                  <a:gd name="connsiteX5" fmla="*/ 15934 w 201311"/>
                  <a:gd name="connsiteY5" fmla="*/ 51216 h 94445"/>
                  <a:gd name="connsiteX6" fmla="*/ 172498 w 201311"/>
                  <a:gd name="connsiteY6" fmla="*/ 978 h 94445"/>
                  <a:gd name="connsiteX7" fmla="*/ 200094 w 201311"/>
                  <a:gd name="connsiteY7" fmla="*/ 15479 h 94445"/>
                  <a:gd name="connsiteX8" fmla="*/ 200241 w 201311"/>
                  <a:gd name="connsiteY8" fmla="*/ 15974 h 94445"/>
                  <a:gd name="connsiteX9" fmla="*/ 200241 w 201311"/>
                  <a:gd name="connsiteY9" fmla="*/ 15974 h 94445"/>
                  <a:gd name="connsiteX10" fmla="*/ 185627 w 201311"/>
                  <a:gd name="connsiteY10" fmla="*/ 43748 h 94445"/>
                  <a:gd name="connsiteX11" fmla="*/ 185245 w 201311"/>
                  <a:gd name="connsiteY11" fmla="*/ 43868 h 9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1311" h="94445">
                    <a:moveTo>
                      <a:pt x="28681" y="93356"/>
                    </a:moveTo>
                    <a:cubicBezTo>
                      <a:pt x="17092" y="97090"/>
                      <a:pt x="4673" y="90717"/>
                      <a:pt x="942" y="79125"/>
                    </a:cubicBezTo>
                    <a:cubicBezTo>
                      <a:pt x="941" y="79125"/>
                      <a:pt x="939" y="79110"/>
                      <a:pt x="938" y="79110"/>
                    </a:cubicBezTo>
                    <a:lnTo>
                      <a:pt x="938" y="79110"/>
                    </a:lnTo>
                    <a:cubicBezTo>
                      <a:pt x="-2697" y="67397"/>
                      <a:pt x="3846" y="54965"/>
                      <a:pt x="15552" y="51336"/>
                    </a:cubicBezTo>
                    <a:cubicBezTo>
                      <a:pt x="15679" y="51291"/>
                      <a:pt x="15807" y="51246"/>
                      <a:pt x="15934" y="51216"/>
                    </a:cubicBezTo>
                    <a:lnTo>
                      <a:pt x="172498" y="978"/>
                    </a:lnTo>
                    <a:cubicBezTo>
                      <a:pt x="184123" y="-2636"/>
                      <a:pt x="196478" y="3857"/>
                      <a:pt x="200094" y="15479"/>
                    </a:cubicBezTo>
                    <a:cubicBezTo>
                      <a:pt x="200145" y="15644"/>
                      <a:pt x="200195" y="15809"/>
                      <a:pt x="200241" y="15974"/>
                    </a:cubicBezTo>
                    <a:lnTo>
                      <a:pt x="200241" y="15974"/>
                    </a:lnTo>
                    <a:cubicBezTo>
                      <a:pt x="203876" y="27687"/>
                      <a:pt x="197333" y="40119"/>
                      <a:pt x="185627" y="43748"/>
                    </a:cubicBezTo>
                    <a:cubicBezTo>
                      <a:pt x="185499" y="43793"/>
                      <a:pt x="185372" y="43838"/>
                      <a:pt x="185245" y="438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5224AB56-17BE-359F-4AC8-076371913E65}"/>
                  </a:ext>
                </a:extLst>
              </p:cNvPr>
              <p:cNvSpPr/>
              <p:nvPr/>
            </p:nvSpPr>
            <p:spPr>
              <a:xfrm>
                <a:off x="1156171" y="3874776"/>
                <a:ext cx="242330" cy="296767"/>
              </a:xfrm>
              <a:custGeom>
                <a:avLst/>
                <a:gdLst>
                  <a:gd name="connsiteX0" fmla="*/ 178732 w 183728"/>
                  <a:gd name="connsiteY0" fmla="*/ 188857 h 225001"/>
                  <a:gd name="connsiteX1" fmla="*/ 175433 w 183728"/>
                  <a:gd name="connsiteY1" fmla="*/ 220050 h 225001"/>
                  <a:gd name="connsiteX2" fmla="*/ 175433 w 183728"/>
                  <a:gd name="connsiteY2" fmla="*/ 220050 h 225001"/>
                  <a:gd name="connsiteX3" fmla="*/ 144240 w 183728"/>
                  <a:gd name="connsiteY3" fmla="*/ 216750 h 225001"/>
                  <a:gd name="connsiteX4" fmla="*/ 4923 w 183728"/>
                  <a:gd name="connsiteY4" fmla="*/ 36043 h 225001"/>
                  <a:gd name="connsiteX5" fmla="*/ 8012 w 183728"/>
                  <a:gd name="connsiteY5" fmla="*/ 5015 h 225001"/>
                  <a:gd name="connsiteX6" fmla="*/ 8222 w 183728"/>
                  <a:gd name="connsiteY6" fmla="*/ 4850 h 225001"/>
                  <a:gd name="connsiteX7" fmla="*/ 8222 w 183728"/>
                  <a:gd name="connsiteY7" fmla="*/ 4850 h 225001"/>
                  <a:gd name="connsiteX8" fmla="*/ 39415 w 183728"/>
                  <a:gd name="connsiteY8" fmla="*/ 8299 h 225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728" h="225001">
                    <a:moveTo>
                      <a:pt x="178732" y="188857"/>
                    </a:moveTo>
                    <a:cubicBezTo>
                      <a:pt x="186425" y="198380"/>
                      <a:pt x="184956" y="212342"/>
                      <a:pt x="175433" y="220050"/>
                    </a:cubicBezTo>
                    <a:lnTo>
                      <a:pt x="175433" y="220050"/>
                    </a:lnTo>
                    <a:cubicBezTo>
                      <a:pt x="165910" y="227743"/>
                      <a:pt x="151949" y="226273"/>
                      <a:pt x="144240" y="216750"/>
                    </a:cubicBezTo>
                    <a:lnTo>
                      <a:pt x="4923" y="36043"/>
                    </a:lnTo>
                    <a:cubicBezTo>
                      <a:pt x="-2791" y="26625"/>
                      <a:pt x="-1407" y="12738"/>
                      <a:pt x="8012" y="5015"/>
                    </a:cubicBezTo>
                    <a:cubicBezTo>
                      <a:pt x="8081" y="4970"/>
                      <a:pt x="8152" y="4910"/>
                      <a:pt x="8222" y="4850"/>
                    </a:cubicBezTo>
                    <a:lnTo>
                      <a:pt x="8222" y="4850"/>
                    </a:lnTo>
                    <a:cubicBezTo>
                      <a:pt x="17789" y="-2813"/>
                      <a:pt x="31753" y="-1268"/>
                      <a:pt x="39415" y="82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75BB5B0-057A-FCD7-6515-DE35D08270E9}"/>
                  </a:ext>
                </a:extLst>
              </p:cNvPr>
              <p:cNvSpPr/>
              <p:nvPr/>
            </p:nvSpPr>
            <p:spPr>
              <a:xfrm>
                <a:off x="1347226" y="3809959"/>
                <a:ext cx="69347" cy="359307"/>
              </a:xfrm>
              <a:custGeom>
                <a:avLst/>
                <a:gdLst>
                  <a:gd name="connsiteX0" fmla="*/ -13 w 52577"/>
                  <a:gd name="connsiteY0" fmla="*/ 248947 h 272417"/>
                  <a:gd name="connsiteX1" fmla="*/ 20293 w 52577"/>
                  <a:gd name="connsiteY1" fmla="*/ 272312 h 272417"/>
                  <a:gd name="connsiteX2" fmla="*/ 20682 w 52577"/>
                  <a:gd name="connsiteY2" fmla="*/ 272342 h 272417"/>
                  <a:gd name="connsiteX3" fmla="*/ 20682 w 52577"/>
                  <a:gd name="connsiteY3" fmla="*/ 272342 h 272417"/>
                  <a:gd name="connsiteX4" fmla="*/ 44047 w 52577"/>
                  <a:gd name="connsiteY4" fmla="*/ 252036 h 272417"/>
                  <a:gd name="connsiteX5" fmla="*/ 44077 w 52577"/>
                  <a:gd name="connsiteY5" fmla="*/ 251646 h 272417"/>
                  <a:gd name="connsiteX6" fmla="*/ 52475 w 52577"/>
                  <a:gd name="connsiteY6" fmla="*/ 23550 h 272417"/>
                  <a:gd name="connsiteX7" fmla="*/ 31630 w 52577"/>
                  <a:gd name="connsiteY7" fmla="*/ 5 h 272417"/>
                  <a:gd name="connsiteX8" fmla="*/ 31630 w 52577"/>
                  <a:gd name="connsiteY8" fmla="*/ 5 h 272417"/>
                  <a:gd name="connsiteX9" fmla="*/ 8235 w 52577"/>
                  <a:gd name="connsiteY9" fmla="*/ 20851 h 272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77" h="272417">
                    <a:moveTo>
                      <a:pt x="-13" y="248947"/>
                    </a:moveTo>
                    <a:cubicBezTo>
                      <a:pt x="-853" y="261004"/>
                      <a:pt x="8235" y="271472"/>
                      <a:pt x="20293" y="272312"/>
                    </a:cubicBezTo>
                    <a:cubicBezTo>
                      <a:pt x="20427" y="272327"/>
                      <a:pt x="20547" y="272342"/>
                      <a:pt x="20682" y="272342"/>
                    </a:cubicBezTo>
                    <a:lnTo>
                      <a:pt x="20682" y="272342"/>
                    </a:lnTo>
                    <a:cubicBezTo>
                      <a:pt x="32740" y="273182"/>
                      <a:pt x="43207" y="264094"/>
                      <a:pt x="44047" y="252036"/>
                    </a:cubicBezTo>
                    <a:cubicBezTo>
                      <a:pt x="44062" y="251901"/>
                      <a:pt x="44077" y="251782"/>
                      <a:pt x="44077" y="251646"/>
                    </a:cubicBezTo>
                    <a:lnTo>
                      <a:pt x="52475" y="23550"/>
                    </a:lnTo>
                    <a:cubicBezTo>
                      <a:pt x="53165" y="11313"/>
                      <a:pt x="43852" y="815"/>
                      <a:pt x="31630" y="5"/>
                    </a:cubicBezTo>
                    <a:lnTo>
                      <a:pt x="31630" y="5"/>
                    </a:lnTo>
                    <a:cubicBezTo>
                      <a:pt x="19453" y="-594"/>
                      <a:pt x="9045" y="8689"/>
                      <a:pt x="8235" y="208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0CFF572-23F3-D276-0DCE-CD116F7FF53D}"/>
                  </a:ext>
                </a:extLst>
              </p:cNvPr>
              <p:cNvSpPr/>
              <p:nvPr/>
            </p:nvSpPr>
            <p:spPr>
              <a:xfrm>
                <a:off x="1160346" y="4301383"/>
                <a:ext cx="918999" cy="950001"/>
              </a:xfrm>
              <a:custGeom>
                <a:avLst/>
                <a:gdLst>
                  <a:gd name="connsiteX0" fmla="*/ 72541 w 696761"/>
                  <a:gd name="connsiteY0" fmla="*/ 520911 h 720266"/>
                  <a:gd name="connsiteX1" fmla="*/ 9883 w 696761"/>
                  <a:gd name="connsiteY1" fmla="*/ 479941 h 720266"/>
                  <a:gd name="connsiteX2" fmla="*/ 50855 w 696761"/>
                  <a:gd name="connsiteY2" fmla="*/ 417286 h 720266"/>
                  <a:gd name="connsiteX3" fmla="*/ 54245 w 696761"/>
                  <a:gd name="connsiteY3" fmla="*/ 416686 h 720266"/>
                  <a:gd name="connsiteX4" fmla="*/ 62643 w 696761"/>
                  <a:gd name="connsiteY4" fmla="*/ 415186 h 720266"/>
                  <a:gd name="connsiteX5" fmla="*/ 63693 w 696761"/>
                  <a:gd name="connsiteY5" fmla="*/ 413687 h 720266"/>
                  <a:gd name="connsiteX6" fmla="*/ 62193 w 696761"/>
                  <a:gd name="connsiteY6" fmla="*/ 412487 h 720266"/>
                  <a:gd name="connsiteX7" fmla="*/ 708 w 696761"/>
                  <a:gd name="connsiteY7" fmla="*/ 368997 h 720266"/>
                  <a:gd name="connsiteX8" fmla="*/ 44198 w 696761"/>
                  <a:gd name="connsiteY8" fmla="*/ 307512 h 720266"/>
                  <a:gd name="connsiteX9" fmla="*/ 302737 w 696761"/>
                  <a:gd name="connsiteY9" fmla="*/ 262522 h 720266"/>
                  <a:gd name="connsiteX10" fmla="*/ 303637 w 696761"/>
                  <a:gd name="connsiteY10" fmla="*/ 262522 h 720266"/>
                  <a:gd name="connsiteX11" fmla="*/ 303637 w 696761"/>
                  <a:gd name="connsiteY11" fmla="*/ 261322 h 720266"/>
                  <a:gd name="connsiteX12" fmla="*/ 263146 w 696761"/>
                  <a:gd name="connsiteY12" fmla="*/ 173443 h 720266"/>
                  <a:gd name="connsiteX13" fmla="*/ 231354 w 696761"/>
                  <a:gd name="connsiteY13" fmla="*/ 92612 h 720266"/>
                  <a:gd name="connsiteX14" fmla="*/ 293574 w 696761"/>
                  <a:gd name="connsiteY14" fmla="*/ 1298 h 720266"/>
                  <a:gd name="connsiteX15" fmla="*/ 296289 w 696761"/>
                  <a:gd name="connsiteY15" fmla="*/ 834 h 720266"/>
                  <a:gd name="connsiteX16" fmla="*/ 315634 w 696761"/>
                  <a:gd name="connsiteY16" fmla="*/ 3683 h 720266"/>
                  <a:gd name="connsiteX17" fmla="*/ 330630 w 696761"/>
                  <a:gd name="connsiteY17" fmla="*/ 42524 h 720266"/>
                  <a:gd name="connsiteX18" fmla="*/ 331680 w 696761"/>
                  <a:gd name="connsiteY18" fmla="*/ 48372 h 720266"/>
                  <a:gd name="connsiteX19" fmla="*/ 421659 w 696761"/>
                  <a:gd name="connsiteY19" fmla="*/ 180641 h 720266"/>
                  <a:gd name="connsiteX20" fmla="*/ 696695 w 696761"/>
                  <a:gd name="connsiteY20" fmla="*/ 459126 h 720266"/>
                  <a:gd name="connsiteX21" fmla="*/ 553628 w 696761"/>
                  <a:gd name="connsiteY21" fmla="*/ 602942 h 720266"/>
                  <a:gd name="connsiteX22" fmla="*/ 552429 w 696761"/>
                  <a:gd name="connsiteY22" fmla="*/ 604592 h 720266"/>
                  <a:gd name="connsiteX23" fmla="*/ 509434 w 696761"/>
                  <a:gd name="connsiteY23" fmla="*/ 665613 h 720266"/>
                  <a:gd name="connsiteX24" fmla="*/ 509389 w 696761"/>
                  <a:gd name="connsiteY24" fmla="*/ 665627 h 720266"/>
                  <a:gd name="connsiteX25" fmla="*/ 197462 w 696761"/>
                  <a:gd name="connsiteY25" fmla="*/ 719465 h 720266"/>
                  <a:gd name="connsiteX26" fmla="*/ 136456 w 696761"/>
                  <a:gd name="connsiteY26" fmla="*/ 676440 h 720266"/>
                  <a:gd name="connsiteX27" fmla="*/ 136426 w 696761"/>
                  <a:gd name="connsiteY27" fmla="*/ 676275 h 720266"/>
                  <a:gd name="connsiteX28" fmla="*/ 173317 w 696761"/>
                  <a:gd name="connsiteY28" fmla="*/ 616289 h 720266"/>
                  <a:gd name="connsiteX29" fmla="*/ 174382 w 696761"/>
                  <a:gd name="connsiteY29" fmla="*/ 614699 h 720266"/>
                  <a:gd name="connsiteX30" fmla="*/ 174367 w 696761"/>
                  <a:gd name="connsiteY30" fmla="*/ 614640 h 720266"/>
                  <a:gd name="connsiteX31" fmla="*/ 173062 w 696761"/>
                  <a:gd name="connsiteY31" fmla="*/ 613560 h 720266"/>
                  <a:gd name="connsiteX32" fmla="*/ 172867 w 696761"/>
                  <a:gd name="connsiteY32" fmla="*/ 613590 h 720266"/>
                  <a:gd name="connsiteX33" fmla="*/ 135076 w 696761"/>
                  <a:gd name="connsiteY33" fmla="*/ 619439 h 720266"/>
                  <a:gd name="connsiteX34" fmla="*/ 73741 w 696761"/>
                  <a:gd name="connsiteY34" fmla="*/ 576398 h 720266"/>
                  <a:gd name="connsiteX35" fmla="*/ 109582 w 696761"/>
                  <a:gd name="connsiteY35" fmla="*/ 517162 h 720266"/>
                  <a:gd name="connsiteX36" fmla="*/ 110667 w 696761"/>
                  <a:gd name="connsiteY36" fmla="*/ 515858 h 720266"/>
                  <a:gd name="connsiteX37" fmla="*/ 110632 w 696761"/>
                  <a:gd name="connsiteY37" fmla="*/ 515663 h 720266"/>
                  <a:gd name="connsiteX38" fmla="*/ 109149 w 696761"/>
                  <a:gd name="connsiteY38" fmla="*/ 514463 h 720266"/>
                  <a:gd name="connsiteX39" fmla="*/ 109132 w 696761"/>
                  <a:gd name="connsiteY39" fmla="*/ 514463 h 720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696761" h="720266">
                    <a:moveTo>
                      <a:pt x="72541" y="520911"/>
                    </a:moveTo>
                    <a:cubicBezTo>
                      <a:pt x="43925" y="526895"/>
                      <a:pt x="15871" y="508554"/>
                      <a:pt x="9883" y="479941"/>
                    </a:cubicBezTo>
                    <a:cubicBezTo>
                      <a:pt x="3895" y="451328"/>
                      <a:pt x="22238" y="423269"/>
                      <a:pt x="50855" y="417286"/>
                    </a:cubicBezTo>
                    <a:cubicBezTo>
                      <a:pt x="51978" y="417046"/>
                      <a:pt x="53109" y="416851"/>
                      <a:pt x="54245" y="416686"/>
                    </a:cubicBezTo>
                    <a:lnTo>
                      <a:pt x="62643" y="415186"/>
                    </a:lnTo>
                    <a:cubicBezTo>
                      <a:pt x="63330" y="415036"/>
                      <a:pt x="63788" y="414376"/>
                      <a:pt x="63693" y="413687"/>
                    </a:cubicBezTo>
                    <a:cubicBezTo>
                      <a:pt x="63693" y="412787"/>
                      <a:pt x="62943" y="412337"/>
                      <a:pt x="62193" y="412487"/>
                    </a:cubicBezTo>
                    <a:cubicBezTo>
                      <a:pt x="33205" y="417451"/>
                      <a:pt x="5678" y="397985"/>
                      <a:pt x="708" y="368997"/>
                    </a:cubicBezTo>
                    <a:cubicBezTo>
                      <a:pt x="-4262" y="340009"/>
                      <a:pt x="15209" y="312475"/>
                      <a:pt x="44198" y="307512"/>
                    </a:cubicBezTo>
                    <a:lnTo>
                      <a:pt x="302737" y="262522"/>
                    </a:lnTo>
                    <a:cubicBezTo>
                      <a:pt x="303022" y="262642"/>
                      <a:pt x="303352" y="262642"/>
                      <a:pt x="303637" y="262522"/>
                    </a:cubicBezTo>
                    <a:cubicBezTo>
                      <a:pt x="303637" y="262522"/>
                      <a:pt x="303637" y="261772"/>
                      <a:pt x="303637" y="261322"/>
                    </a:cubicBezTo>
                    <a:cubicBezTo>
                      <a:pt x="292659" y="230939"/>
                      <a:pt x="279118" y="201531"/>
                      <a:pt x="263146" y="173443"/>
                    </a:cubicBezTo>
                    <a:cubicBezTo>
                      <a:pt x="247880" y="148579"/>
                      <a:pt x="237112" y="121210"/>
                      <a:pt x="231354" y="92612"/>
                    </a:cubicBezTo>
                    <a:cubicBezTo>
                      <a:pt x="223316" y="50217"/>
                      <a:pt x="251179" y="9337"/>
                      <a:pt x="293574" y="1298"/>
                    </a:cubicBezTo>
                    <a:cubicBezTo>
                      <a:pt x="294474" y="1133"/>
                      <a:pt x="295374" y="968"/>
                      <a:pt x="296289" y="834"/>
                    </a:cubicBezTo>
                    <a:cubicBezTo>
                      <a:pt x="302857" y="-951"/>
                      <a:pt x="309860" y="84"/>
                      <a:pt x="315634" y="3683"/>
                    </a:cubicBezTo>
                    <a:cubicBezTo>
                      <a:pt x="323882" y="9381"/>
                      <a:pt x="326431" y="20479"/>
                      <a:pt x="330630" y="42524"/>
                    </a:cubicBezTo>
                    <a:lnTo>
                      <a:pt x="331680" y="48372"/>
                    </a:lnTo>
                    <a:cubicBezTo>
                      <a:pt x="339029" y="91112"/>
                      <a:pt x="381319" y="136702"/>
                      <a:pt x="421659" y="180641"/>
                    </a:cubicBezTo>
                    <a:cubicBezTo>
                      <a:pt x="453002" y="214533"/>
                      <a:pt x="696695" y="459126"/>
                      <a:pt x="696695" y="459126"/>
                    </a:cubicBezTo>
                    <a:lnTo>
                      <a:pt x="553628" y="602942"/>
                    </a:lnTo>
                    <a:cubicBezTo>
                      <a:pt x="552863" y="603092"/>
                      <a:pt x="552338" y="603812"/>
                      <a:pt x="552429" y="604592"/>
                    </a:cubicBezTo>
                    <a:cubicBezTo>
                      <a:pt x="557407" y="633310"/>
                      <a:pt x="538152" y="660634"/>
                      <a:pt x="509434" y="665613"/>
                    </a:cubicBezTo>
                    <a:cubicBezTo>
                      <a:pt x="509419" y="665627"/>
                      <a:pt x="509404" y="665627"/>
                      <a:pt x="509389" y="665627"/>
                    </a:cubicBezTo>
                    <a:lnTo>
                      <a:pt x="197462" y="719465"/>
                    </a:lnTo>
                    <a:cubicBezTo>
                      <a:pt x="168728" y="724429"/>
                      <a:pt x="141420" y="705173"/>
                      <a:pt x="136456" y="676440"/>
                    </a:cubicBezTo>
                    <a:cubicBezTo>
                      <a:pt x="136441" y="676380"/>
                      <a:pt x="136441" y="676335"/>
                      <a:pt x="136426" y="676275"/>
                    </a:cubicBezTo>
                    <a:cubicBezTo>
                      <a:pt x="131177" y="646282"/>
                      <a:pt x="146324" y="621538"/>
                      <a:pt x="173317" y="616289"/>
                    </a:cubicBezTo>
                    <a:cubicBezTo>
                      <a:pt x="174052" y="616139"/>
                      <a:pt x="174532" y="615434"/>
                      <a:pt x="174382" y="614699"/>
                    </a:cubicBezTo>
                    <a:cubicBezTo>
                      <a:pt x="174382" y="614685"/>
                      <a:pt x="174367" y="614655"/>
                      <a:pt x="174367" y="614640"/>
                    </a:cubicBezTo>
                    <a:cubicBezTo>
                      <a:pt x="174307" y="613980"/>
                      <a:pt x="173722" y="613500"/>
                      <a:pt x="173062" y="613560"/>
                    </a:cubicBezTo>
                    <a:cubicBezTo>
                      <a:pt x="173002" y="613560"/>
                      <a:pt x="172927" y="613575"/>
                      <a:pt x="172867" y="613590"/>
                    </a:cubicBezTo>
                    <a:lnTo>
                      <a:pt x="135076" y="619439"/>
                    </a:lnTo>
                    <a:cubicBezTo>
                      <a:pt x="106268" y="624432"/>
                      <a:pt x="78846" y="605192"/>
                      <a:pt x="73741" y="576398"/>
                    </a:cubicBezTo>
                    <a:cubicBezTo>
                      <a:pt x="68342" y="545056"/>
                      <a:pt x="82439" y="521811"/>
                      <a:pt x="109582" y="517162"/>
                    </a:cubicBezTo>
                    <a:cubicBezTo>
                      <a:pt x="110242" y="517102"/>
                      <a:pt x="110728" y="516518"/>
                      <a:pt x="110667" y="515858"/>
                    </a:cubicBezTo>
                    <a:cubicBezTo>
                      <a:pt x="110661" y="515798"/>
                      <a:pt x="110649" y="515723"/>
                      <a:pt x="110632" y="515663"/>
                    </a:cubicBezTo>
                    <a:cubicBezTo>
                      <a:pt x="110554" y="514928"/>
                      <a:pt x="109890" y="514388"/>
                      <a:pt x="109149" y="514463"/>
                    </a:cubicBezTo>
                    <a:cubicBezTo>
                      <a:pt x="109143" y="514463"/>
                      <a:pt x="109138" y="514463"/>
                      <a:pt x="109132" y="514463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562A7AA-6A94-43EA-E8BA-1D0A19931EE1}"/>
                  </a:ext>
                </a:extLst>
              </p:cNvPr>
              <p:cNvSpPr/>
              <p:nvPr/>
            </p:nvSpPr>
            <p:spPr>
              <a:xfrm>
                <a:off x="1441646" y="4723199"/>
                <a:ext cx="1857316" cy="1045979"/>
              </a:xfrm>
              <a:custGeom>
                <a:avLst/>
                <a:gdLst>
                  <a:gd name="connsiteX0" fmla="*/ 1408103 w 1408169"/>
                  <a:gd name="connsiteY0" fmla="*/ 793012 h 793034"/>
                  <a:gd name="connsiteX1" fmla="*/ 352201 w 1408169"/>
                  <a:gd name="connsiteY1" fmla="*/ 46487 h 793034"/>
                  <a:gd name="connsiteX2" fmla="*/ -67 w 1408169"/>
                  <a:gd name="connsiteY2" fmla="*/ 106473 h 793034"/>
                  <a:gd name="connsiteX3" fmla="*/ 970206 w 1408169"/>
                  <a:gd name="connsiteY3" fmla="*/ 793012 h 793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8169" h="793034">
                    <a:moveTo>
                      <a:pt x="1408103" y="793012"/>
                    </a:moveTo>
                    <a:lnTo>
                      <a:pt x="352201" y="46487"/>
                    </a:lnTo>
                    <a:cubicBezTo>
                      <a:pt x="238332" y="-34134"/>
                      <a:pt x="80705" y="-7290"/>
                      <a:pt x="-67" y="106473"/>
                    </a:cubicBezTo>
                    <a:lnTo>
                      <a:pt x="970206" y="79301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F86E4381-7D76-1F4E-F5A6-2310D7007B77}"/>
                  </a:ext>
                </a:extLst>
              </p:cNvPr>
              <p:cNvSpPr/>
              <p:nvPr/>
            </p:nvSpPr>
            <p:spPr>
              <a:xfrm>
                <a:off x="1822256" y="4837204"/>
                <a:ext cx="1624858" cy="931973"/>
              </a:xfrm>
              <a:custGeom>
                <a:avLst/>
                <a:gdLst>
                  <a:gd name="connsiteX0" fmla="*/ 1231859 w 1231925"/>
                  <a:gd name="connsiteY0" fmla="*/ 706577 h 706598"/>
                  <a:gd name="connsiteX1" fmla="*/ 237442 w 1231925"/>
                  <a:gd name="connsiteY1" fmla="*/ 3691 h 706598"/>
                  <a:gd name="connsiteX2" fmla="*/ 207449 w 1231925"/>
                  <a:gd name="connsiteY2" fmla="*/ 8940 h 706598"/>
                  <a:gd name="connsiteX3" fmla="*/ 3647 w 1231925"/>
                  <a:gd name="connsiteY3" fmla="*/ 296723 h 706598"/>
                  <a:gd name="connsiteX4" fmla="*/ 8896 w 1231925"/>
                  <a:gd name="connsiteY4" fmla="*/ 326716 h 706598"/>
                  <a:gd name="connsiteX5" fmla="*/ 546219 w 1231925"/>
                  <a:gd name="connsiteY5" fmla="*/ 706577 h 70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1925" h="706598">
                    <a:moveTo>
                      <a:pt x="1231859" y="706577"/>
                    </a:moveTo>
                    <a:lnTo>
                      <a:pt x="237442" y="3691"/>
                    </a:lnTo>
                    <a:cubicBezTo>
                      <a:pt x="227649" y="-2847"/>
                      <a:pt x="214437" y="-538"/>
                      <a:pt x="207449" y="8940"/>
                    </a:cubicBezTo>
                    <a:lnTo>
                      <a:pt x="3647" y="296723"/>
                    </a:lnTo>
                    <a:cubicBezTo>
                      <a:pt x="-2892" y="306515"/>
                      <a:pt x="-582" y="319727"/>
                      <a:pt x="8896" y="326716"/>
                    </a:cubicBezTo>
                    <a:lnTo>
                      <a:pt x="546219" y="706577"/>
                    </a:lnTo>
                    <a:close/>
                  </a:path>
                </a:pathLst>
              </a:custGeom>
              <a:solidFill>
                <a:schemeClr val="tx2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A575A06-13F7-8359-94E4-83F6341DCC01}"/>
                  </a:ext>
                </a:extLst>
              </p:cNvPr>
              <p:cNvSpPr/>
              <p:nvPr/>
            </p:nvSpPr>
            <p:spPr>
              <a:xfrm>
                <a:off x="1931084" y="5230983"/>
                <a:ext cx="43511" cy="43518"/>
              </a:xfrm>
              <a:custGeom>
                <a:avLst/>
                <a:gdLst>
                  <a:gd name="connsiteX0" fmla="*/ 26111 w 32989"/>
                  <a:gd name="connsiteY0" fmla="*/ 3119 h 32994"/>
                  <a:gd name="connsiteX1" fmla="*/ 29785 w 32989"/>
                  <a:gd name="connsiteY1" fmla="*/ 26153 h 32994"/>
                  <a:gd name="connsiteX2" fmla="*/ 6751 w 32989"/>
                  <a:gd name="connsiteY2" fmla="*/ 29827 h 32994"/>
                  <a:gd name="connsiteX3" fmla="*/ 3016 w 32989"/>
                  <a:gd name="connsiteY3" fmla="*/ 6868 h 32994"/>
                  <a:gd name="connsiteX4" fmla="*/ 26036 w 32989"/>
                  <a:gd name="connsiteY4" fmla="*/ 3059 h 32994"/>
                  <a:gd name="connsiteX5" fmla="*/ 26111 w 32989"/>
                  <a:gd name="connsiteY5" fmla="*/ 3119 h 32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89" h="32994">
                    <a:moveTo>
                      <a:pt x="26111" y="3119"/>
                    </a:moveTo>
                    <a:cubicBezTo>
                      <a:pt x="33489" y="8472"/>
                      <a:pt x="35124" y="18775"/>
                      <a:pt x="29785" y="26153"/>
                    </a:cubicBezTo>
                    <a:cubicBezTo>
                      <a:pt x="24431" y="33532"/>
                      <a:pt x="14114" y="35181"/>
                      <a:pt x="6751" y="29827"/>
                    </a:cubicBezTo>
                    <a:cubicBezTo>
                      <a:pt x="-598" y="24504"/>
                      <a:pt x="-2262" y="14246"/>
                      <a:pt x="3016" y="6868"/>
                    </a:cubicBezTo>
                    <a:cubicBezTo>
                      <a:pt x="8325" y="-541"/>
                      <a:pt x="18628" y="-2235"/>
                      <a:pt x="26036" y="3059"/>
                    </a:cubicBezTo>
                    <a:cubicBezTo>
                      <a:pt x="26066" y="3074"/>
                      <a:pt x="26081" y="3104"/>
                      <a:pt x="26111" y="311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6CB7C02-1558-8D2F-49C7-11A435F03E06}"/>
                  </a:ext>
                </a:extLst>
              </p:cNvPr>
              <p:cNvSpPr/>
              <p:nvPr/>
            </p:nvSpPr>
            <p:spPr>
              <a:xfrm>
                <a:off x="2014185" y="5290481"/>
                <a:ext cx="43515" cy="43516"/>
              </a:xfrm>
              <a:custGeom>
                <a:avLst/>
                <a:gdLst>
                  <a:gd name="connsiteX0" fmla="*/ 25942 w 32992"/>
                  <a:gd name="connsiteY0" fmla="*/ 2998 h 32993"/>
                  <a:gd name="connsiteX1" fmla="*/ 29901 w 32992"/>
                  <a:gd name="connsiteY1" fmla="*/ 25988 h 32993"/>
                  <a:gd name="connsiteX2" fmla="*/ 6911 w 32992"/>
                  <a:gd name="connsiteY2" fmla="*/ 29946 h 32993"/>
                  <a:gd name="connsiteX3" fmla="*/ 2952 w 32992"/>
                  <a:gd name="connsiteY3" fmla="*/ 6957 h 32993"/>
                  <a:gd name="connsiteX4" fmla="*/ 2997 w 32992"/>
                  <a:gd name="connsiteY4" fmla="*/ 6897 h 32993"/>
                  <a:gd name="connsiteX5" fmla="*/ 25942 w 32992"/>
                  <a:gd name="connsiteY5" fmla="*/ 2998 h 32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92" h="32993">
                    <a:moveTo>
                      <a:pt x="25942" y="2998"/>
                    </a:moveTo>
                    <a:cubicBezTo>
                      <a:pt x="33380" y="8247"/>
                      <a:pt x="35164" y="18549"/>
                      <a:pt x="29901" y="25988"/>
                    </a:cubicBezTo>
                    <a:cubicBezTo>
                      <a:pt x="24652" y="33426"/>
                      <a:pt x="14364" y="35210"/>
                      <a:pt x="6911" y="29946"/>
                    </a:cubicBezTo>
                    <a:cubicBezTo>
                      <a:pt x="-527" y="24698"/>
                      <a:pt x="-2297" y="14410"/>
                      <a:pt x="2952" y="6957"/>
                    </a:cubicBezTo>
                    <a:cubicBezTo>
                      <a:pt x="2967" y="6942"/>
                      <a:pt x="2982" y="6912"/>
                      <a:pt x="2997" y="6897"/>
                    </a:cubicBezTo>
                    <a:cubicBezTo>
                      <a:pt x="8276" y="-496"/>
                      <a:pt x="18519" y="-2236"/>
                      <a:pt x="25942" y="299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589CEC4-FDA2-CBFF-C5D6-6ABC660D072F}"/>
                  </a:ext>
                </a:extLst>
              </p:cNvPr>
              <p:cNvSpPr/>
              <p:nvPr/>
            </p:nvSpPr>
            <p:spPr>
              <a:xfrm>
                <a:off x="2096441" y="5348285"/>
                <a:ext cx="43683" cy="43510"/>
              </a:xfrm>
              <a:custGeom>
                <a:avLst/>
                <a:gdLst>
                  <a:gd name="connsiteX0" fmla="*/ 26113 w 33119"/>
                  <a:gd name="connsiteY0" fmla="*/ 3113 h 32988"/>
                  <a:gd name="connsiteX1" fmla="*/ 30147 w 33119"/>
                  <a:gd name="connsiteY1" fmla="*/ 25652 h 32988"/>
                  <a:gd name="connsiteX2" fmla="*/ 29862 w 33119"/>
                  <a:gd name="connsiteY2" fmla="*/ 26057 h 32988"/>
                  <a:gd name="connsiteX3" fmla="*/ 6857 w 33119"/>
                  <a:gd name="connsiteY3" fmla="*/ 29896 h 32988"/>
                  <a:gd name="connsiteX4" fmla="*/ 3003 w 33119"/>
                  <a:gd name="connsiteY4" fmla="*/ 6892 h 32988"/>
                  <a:gd name="connsiteX5" fmla="*/ 26023 w 33119"/>
                  <a:gd name="connsiteY5" fmla="*/ 3053 h 32988"/>
                  <a:gd name="connsiteX6" fmla="*/ 26113 w 33119"/>
                  <a:gd name="connsiteY6" fmla="*/ 3113 h 32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119" h="32988">
                    <a:moveTo>
                      <a:pt x="26113" y="3113"/>
                    </a:moveTo>
                    <a:cubicBezTo>
                      <a:pt x="33446" y="8226"/>
                      <a:pt x="35260" y="18319"/>
                      <a:pt x="30147" y="25652"/>
                    </a:cubicBezTo>
                    <a:cubicBezTo>
                      <a:pt x="30057" y="25787"/>
                      <a:pt x="29967" y="25922"/>
                      <a:pt x="29862" y="26057"/>
                    </a:cubicBezTo>
                    <a:cubicBezTo>
                      <a:pt x="24568" y="33465"/>
                      <a:pt x="14265" y="35190"/>
                      <a:pt x="6857" y="29896"/>
                    </a:cubicBezTo>
                    <a:cubicBezTo>
                      <a:pt x="-566" y="24603"/>
                      <a:pt x="-2291" y="14300"/>
                      <a:pt x="3003" y="6892"/>
                    </a:cubicBezTo>
                    <a:cubicBezTo>
                      <a:pt x="8297" y="-532"/>
                      <a:pt x="18599" y="-2241"/>
                      <a:pt x="26023" y="3053"/>
                    </a:cubicBezTo>
                    <a:cubicBezTo>
                      <a:pt x="26053" y="3068"/>
                      <a:pt x="26083" y="3098"/>
                      <a:pt x="26113" y="311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407F4A2-ED08-3CC1-75BC-1458202ED514}"/>
                  </a:ext>
                </a:extLst>
              </p:cNvPr>
              <p:cNvSpPr/>
              <p:nvPr/>
            </p:nvSpPr>
            <p:spPr>
              <a:xfrm>
                <a:off x="5447834" y="3146385"/>
                <a:ext cx="125996" cy="52613"/>
              </a:xfrm>
              <a:custGeom>
                <a:avLst/>
                <a:gdLst>
                  <a:gd name="connsiteX0" fmla="*/ 0 w 95527"/>
                  <a:gd name="connsiteY0" fmla="*/ 0 h 39890"/>
                  <a:gd name="connsiteX1" fmla="*/ 95527 w 95527"/>
                  <a:gd name="connsiteY1" fmla="*/ 0 h 39890"/>
                  <a:gd name="connsiteX2" fmla="*/ 95527 w 95527"/>
                  <a:gd name="connsiteY2" fmla="*/ 39891 h 39890"/>
                  <a:gd name="connsiteX3" fmla="*/ 0 w 95527"/>
                  <a:gd name="connsiteY3" fmla="*/ 39891 h 3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27" h="39890">
                    <a:moveTo>
                      <a:pt x="0" y="0"/>
                    </a:moveTo>
                    <a:lnTo>
                      <a:pt x="95527" y="0"/>
                    </a:lnTo>
                    <a:lnTo>
                      <a:pt x="95527" y="39891"/>
                    </a:lnTo>
                    <a:lnTo>
                      <a:pt x="0" y="39891"/>
                    </a:ln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9EC4983-C6C9-79EF-BF6A-ADBE1F7DEB1B}"/>
                  </a:ext>
                </a:extLst>
              </p:cNvPr>
              <p:cNvSpPr/>
              <p:nvPr/>
            </p:nvSpPr>
            <p:spPr>
              <a:xfrm>
                <a:off x="4967186" y="3180999"/>
                <a:ext cx="1084720" cy="943493"/>
              </a:xfrm>
              <a:custGeom>
                <a:avLst/>
                <a:gdLst>
                  <a:gd name="connsiteX0" fmla="*/ 611940 w 822407"/>
                  <a:gd name="connsiteY0" fmla="*/ 66113 h 715332"/>
                  <a:gd name="connsiteX1" fmla="*/ 576848 w 822407"/>
                  <a:gd name="connsiteY1" fmla="*/ 38219 h 715332"/>
                  <a:gd name="connsiteX2" fmla="*/ 516862 w 822407"/>
                  <a:gd name="connsiteY2" fmla="*/ -22 h 715332"/>
                  <a:gd name="connsiteX3" fmla="*/ 296864 w 822407"/>
                  <a:gd name="connsiteY3" fmla="*/ -22 h 715332"/>
                  <a:gd name="connsiteX4" fmla="*/ 236878 w 822407"/>
                  <a:gd name="connsiteY4" fmla="*/ 38069 h 715332"/>
                  <a:gd name="connsiteX5" fmla="*/ 201786 w 822407"/>
                  <a:gd name="connsiteY5" fmla="*/ 65963 h 715332"/>
                  <a:gd name="connsiteX6" fmla="*/ 101310 w 822407"/>
                  <a:gd name="connsiteY6" fmla="*/ 65963 h 715332"/>
                  <a:gd name="connsiteX7" fmla="*/ -67 w 822407"/>
                  <a:gd name="connsiteY7" fmla="*/ 167339 h 715332"/>
                  <a:gd name="connsiteX8" fmla="*/ -67 w 822407"/>
                  <a:gd name="connsiteY8" fmla="*/ 614085 h 715332"/>
                  <a:gd name="connsiteX9" fmla="*/ 101160 w 822407"/>
                  <a:gd name="connsiteY9" fmla="*/ 715311 h 715332"/>
                  <a:gd name="connsiteX10" fmla="*/ 720964 w 822407"/>
                  <a:gd name="connsiteY10" fmla="*/ 715311 h 715332"/>
                  <a:gd name="connsiteX11" fmla="*/ 822340 w 822407"/>
                  <a:gd name="connsiteY11" fmla="*/ 613934 h 715332"/>
                  <a:gd name="connsiteX12" fmla="*/ 822340 w 822407"/>
                  <a:gd name="connsiteY12" fmla="*/ 167489 h 715332"/>
                  <a:gd name="connsiteX13" fmla="*/ 721114 w 822407"/>
                  <a:gd name="connsiteY13" fmla="*/ 66113 h 71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22407" h="715332">
                    <a:moveTo>
                      <a:pt x="611940" y="66113"/>
                    </a:moveTo>
                    <a:cubicBezTo>
                      <a:pt x="595894" y="64223"/>
                      <a:pt x="582307" y="53426"/>
                      <a:pt x="576848" y="38219"/>
                    </a:cubicBezTo>
                    <a:cubicBezTo>
                      <a:pt x="566051" y="14840"/>
                      <a:pt x="542611" y="-112"/>
                      <a:pt x="516862" y="-22"/>
                    </a:cubicBezTo>
                    <a:lnTo>
                      <a:pt x="296864" y="-22"/>
                    </a:lnTo>
                    <a:cubicBezTo>
                      <a:pt x="271160" y="-97"/>
                      <a:pt x="247750" y="14765"/>
                      <a:pt x="236878" y="38069"/>
                    </a:cubicBezTo>
                    <a:cubicBezTo>
                      <a:pt x="231419" y="53276"/>
                      <a:pt x="217832" y="64073"/>
                      <a:pt x="201786" y="65963"/>
                    </a:cubicBezTo>
                    <a:lnTo>
                      <a:pt x="101310" y="65963"/>
                    </a:lnTo>
                    <a:cubicBezTo>
                      <a:pt x="45328" y="65963"/>
                      <a:pt x="-67" y="111357"/>
                      <a:pt x="-67" y="167339"/>
                    </a:cubicBezTo>
                    <a:lnTo>
                      <a:pt x="-67" y="614085"/>
                    </a:lnTo>
                    <a:cubicBezTo>
                      <a:pt x="-67" y="669991"/>
                      <a:pt x="45253" y="715311"/>
                      <a:pt x="101160" y="715311"/>
                    </a:cubicBezTo>
                    <a:lnTo>
                      <a:pt x="720964" y="715311"/>
                    </a:lnTo>
                    <a:cubicBezTo>
                      <a:pt x="776946" y="715311"/>
                      <a:pt x="822340" y="669916"/>
                      <a:pt x="822340" y="613934"/>
                    </a:cubicBezTo>
                    <a:lnTo>
                      <a:pt x="822340" y="167489"/>
                    </a:lnTo>
                    <a:cubicBezTo>
                      <a:pt x="822340" y="111552"/>
                      <a:pt x="777051" y="66203"/>
                      <a:pt x="721114" y="66113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95634A2-4F0B-0D50-3465-95E02899EC2B}"/>
                  </a:ext>
                </a:extLst>
              </p:cNvPr>
              <p:cNvSpPr/>
              <p:nvPr/>
            </p:nvSpPr>
            <p:spPr>
              <a:xfrm>
                <a:off x="5430824" y="3501234"/>
                <a:ext cx="621479" cy="623853"/>
              </a:xfrm>
              <a:custGeom>
                <a:avLst/>
                <a:gdLst>
                  <a:gd name="connsiteX0" fmla="*/ 303012 w 471189"/>
                  <a:gd name="connsiteY0" fmla="*/ -22 h 472989"/>
                  <a:gd name="connsiteX1" fmla="*/ -67 w 471189"/>
                  <a:gd name="connsiteY1" fmla="*/ 308006 h 472989"/>
                  <a:gd name="connsiteX2" fmla="*/ 164895 w 471189"/>
                  <a:gd name="connsiteY2" fmla="*/ 472967 h 472989"/>
                  <a:gd name="connsiteX3" fmla="*/ 369747 w 471189"/>
                  <a:gd name="connsiteY3" fmla="*/ 472967 h 472989"/>
                  <a:gd name="connsiteX4" fmla="*/ 471123 w 471189"/>
                  <a:gd name="connsiteY4" fmla="*/ 371591 h 472989"/>
                  <a:gd name="connsiteX5" fmla="*/ 471123 w 471189"/>
                  <a:gd name="connsiteY5" fmla="*/ 168089 h 472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1189" h="472989">
                    <a:moveTo>
                      <a:pt x="303012" y="-22"/>
                    </a:moveTo>
                    <a:lnTo>
                      <a:pt x="-67" y="308006"/>
                    </a:lnTo>
                    <a:lnTo>
                      <a:pt x="164895" y="472967"/>
                    </a:lnTo>
                    <a:lnTo>
                      <a:pt x="369747" y="472967"/>
                    </a:lnTo>
                    <a:cubicBezTo>
                      <a:pt x="425729" y="472967"/>
                      <a:pt x="471123" y="427573"/>
                      <a:pt x="471123" y="371591"/>
                    </a:cubicBezTo>
                    <a:lnTo>
                      <a:pt x="471123" y="168089"/>
                    </a:ln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DD33CCF-EA57-0C38-0CD0-BD732D160AF6}"/>
                  </a:ext>
                </a:extLst>
              </p:cNvPr>
              <p:cNvSpPr/>
              <p:nvPr/>
            </p:nvSpPr>
            <p:spPr>
              <a:xfrm>
                <a:off x="5114941" y="3268030"/>
                <a:ext cx="138458" cy="856462"/>
              </a:xfrm>
              <a:custGeom>
                <a:avLst/>
                <a:gdLst>
                  <a:gd name="connsiteX0" fmla="*/ 3683 w 104975"/>
                  <a:gd name="connsiteY0" fmla="*/ -22 h 649347"/>
                  <a:gd name="connsiteX1" fmla="*/ -67 w 104975"/>
                  <a:gd name="connsiteY1" fmla="*/ -22 h 649347"/>
                  <a:gd name="connsiteX2" fmla="*/ 44923 w 104975"/>
                  <a:gd name="connsiteY2" fmla="*/ 86958 h 649347"/>
                  <a:gd name="connsiteX3" fmla="*/ 44923 w 104975"/>
                  <a:gd name="connsiteY3" fmla="*/ 562346 h 649347"/>
                  <a:gd name="connsiteX4" fmla="*/ -67 w 104975"/>
                  <a:gd name="connsiteY4" fmla="*/ 649326 h 649347"/>
                  <a:gd name="connsiteX5" fmla="*/ 3532 w 104975"/>
                  <a:gd name="connsiteY5" fmla="*/ 649326 h 649347"/>
                  <a:gd name="connsiteX6" fmla="*/ 104909 w 104975"/>
                  <a:gd name="connsiteY6" fmla="*/ 548249 h 649347"/>
                  <a:gd name="connsiteX7" fmla="*/ 104909 w 104975"/>
                  <a:gd name="connsiteY7" fmla="*/ 548100 h 649347"/>
                  <a:gd name="connsiteX8" fmla="*/ 104909 w 104975"/>
                  <a:gd name="connsiteY8" fmla="*/ 101354 h 649347"/>
                  <a:gd name="connsiteX9" fmla="*/ 3683 w 104975"/>
                  <a:gd name="connsiteY9" fmla="*/ -22 h 64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4975" h="649347">
                    <a:moveTo>
                      <a:pt x="3683" y="-22"/>
                    </a:moveTo>
                    <a:lnTo>
                      <a:pt x="-67" y="-22"/>
                    </a:lnTo>
                    <a:cubicBezTo>
                      <a:pt x="28052" y="20043"/>
                      <a:pt x="44788" y="52421"/>
                      <a:pt x="44923" y="86958"/>
                    </a:cubicBezTo>
                    <a:lnTo>
                      <a:pt x="44923" y="562346"/>
                    </a:lnTo>
                    <a:cubicBezTo>
                      <a:pt x="44833" y="596898"/>
                      <a:pt x="28082" y="629291"/>
                      <a:pt x="-67" y="649326"/>
                    </a:cubicBezTo>
                    <a:lnTo>
                      <a:pt x="3532" y="649326"/>
                    </a:lnTo>
                    <a:cubicBezTo>
                      <a:pt x="59439" y="649416"/>
                      <a:pt x="104819" y="604156"/>
                      <a:pt x="104909" y="548249"/>
                    </a:cubicBezTo>
                    <a:cubicBezTo>
                      <a:pt x="104909" y="548204"/>
                      <a:pt x="104909" y="548144"/>
                      <a:pt x="104909" y="548100"/>
                    </a:cubicBezTo>
                    <a:lnTo>
                      <a:pt x="104909" y="101354"/>
                    </a:lnTo>
                    <a:cubicBezTo>
                      <a:pt x="104909" y="45417"/>
                      <a:pt x="59620" y="68"/>
                      <a:pt x="3683" y="-22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D3D8CAF-B387-0DAF-31EA-D5EAC84B7D54}"/>
                  </a:ext>
                </a:extLst>
              </p:cNvPr>
              <p:cNvSpPr/>
              <p:nvPr/>
            </p:nvSpPr>
            <p:spPr>
              <a:xfrm>
                <a:off x="5339243" y="3412026"/>
                <a:ext cx="568864" cy="568864"/>
              </a:xfrm>
              <a:custGeom>
                <a:avLst/>
                <a:gdLst>
                  <a:gd name="connsiteX0" fmla="*/ 215583 w 431298"/>
                  <a:gd name="connsiteY0" fmla="*/ 431277 h 431298"/>
                  <a:gd name="connsiteX1" fmla="*/ -67 w 431298"/>
                  <a:gd name="connsiteY1" fmla="*/ 215628 h 431298"/>
                  <a:gd name="connsiteX2" fmla="*/ 215583 w 431298"/>
                  <a:gd name="connsiteY2" fmla="*/ -22 h 431298"/>
                  <a:gd name="connsiteX3" fmla="*/ 431232 w 431298"/>
                  <a:gd name="connsiteY3" fmla="*/ 215628 h 431298"/>
                  <a:gd name="connsiteX4" fmla="*/ 431232 w 431298"/>
                  <a:gd name="connsiteY4" fmla="*/ 215777 h 431298"/>
                  <a:gd name="connsiteX5" fmla="*/ 215583 w 431298"/>
                  <a:gd name="connsiteY5" fmla="*/ 431277 h 431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1298" h="431298">
                    <a:moveTo>
                      <a:pt x="215583" y="431277"/>
                    </a:moveTo>
                    <a:cubicBezTo>
                      <a:pt x="96481" y="431277"/>
                      <a:pt x="-67" y="334729"/>
                      <a:pt x="-67" y="215628"/>
                    </a:cubicBezTo>
                    <a:cubicBezTo>
                      <a:pt x="-67" y="96525"/>
                      <a:pt x="96481" y="-22"/>
                      <a:pt x="215583" y="-22"/>
                    </a:cubicBezTo>
                    <a:cubicBezTo>
                      <a:pt x="334685" y="-22"/>
                      <a:pt x="431232" y="96525"/>
                      <a:pt x="431232" y="215628"/>
                    </a:cubicBezTo>
                    <a:cubicBezTo>
                      <a:pt x="431232" y="215672"/>
                      <a:pt x="431232" y="215732"/>
                      <a:pt x="431232" y="215777"/>
                    </a:cubicBezTo>
                    <a:cubicBezTo>
                      <a:pt x="431142" y="334820"/>
                      <a:pt x="334625" y="431277"/>
                      <a:pt x="215583" y="431277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F06F915-B8FF-3587-8B20-AB0FE2C78DC8}"/>
                  </a:ext>
                </a:extLst>
              </p:cNvPr>
              <p:cNvSpPr/>
              <p:nvPr/>
            </p:nvSpPr>
            <p:spPr>
              <a:xfrm>
                <a:off x="5436954" y="3227482"/>
                <a:ext cx="122832" cy="46877"/>
              </a:xfrm>
              <a:custGeom>
                <a:avLst/>
                <a:gdLst>
                  <a:gd name="connsiteX0" fmla="*/ 14847 w 93128"/>
                  <a:gd name="connsiteY0" fmla="*/ 150 h 35541"/>
                  <a:gd name="connsiteX1" fmla="*/ 78132 w 93128"/>
                  <a:gd name="connsiteY1" fmla="*/ 150 h 35541"/>
                  <a:gd name="connsiteX2" fmla="*/ 93128 w 93128"/>
                  <a:gd name="connsiteY2" fmla="*/ 15146 h 35541"/>
                  <a:gd name="connsiteX3" fmla="*/ 93128 w 93128"/>
                  <a:gd name="connsiteY3" fmla="*/ 20545 h 35541"/>
                  <a:gd name="connsiteX4" fmla="*/ 78132 w 93128"/>
                  <a:gd name="connsiteY4" fmla="*/ 35542 h 35541"/>
                  <a:gd name="connsiteX5" fmla="*/ 14996 w 93128"/>
                  <a:gd name="connsiteY5" fmla="*/ 35542 h 35541"/>
                  <a:gd name="connsiteX6" fmla="*/ 0 w 93128"/>
                  <a:gd name="connsiteY6" fmla="*/ 20545 h 35541"/>
                  <a:gd name="connsiteX7" fmla="*/ 0 w 93128"/>
                  <a:gd name="connsiteY7" fmla="*/ 14996 h 35541"/>
                  <a:gd name="connsiteX8" fmla="*/ 14996 w 93128"/>
                  <a:gd name="connsiteY8" fmla="*/ 0 h 35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128" h="35541">
                    <a:moveTo>
                      <a:pt x="14847" y="150"/>
                    </a:moveTo>
                    <a:lnTo>
                      <a:pt x="78132" y="150"/>
                    </a:lnTo>
                    <a:cubicBezTo>
                      <a:pt x="86410" y="150"/>
                      <a:pt x="93128" y="6864"/>
                      <a:pt x="93128" y="15146"/>
                    </a:cubicBezTo>
                    <a:lnTo>
                      <a:pt x="93128" y="20545"/>
                    </a:lnTo>
                    <a:cubicBezTo>
                      <a:pt x="93128" y="28828"/>
                      <a:pt x="86410" y="35542"/>
                      <a:pt x="78132" y="35542"/>
                    </a:cubicBezTo>
                    <a:lnTo>
                      <a:pt x="14996" y="35542"/>
                    </a:lnTo>
                    <a:cubicBezTo>
                      <a:pt x="6719" y="35542"/>
                      <a:pt x="0" y="28828"/>
                      <a:pt x="0" y="20545"/>
                    </a:cubicBezTo>
                    <a:lnTo>
                      <a:pt x="0" y="14996"/>
                    </a:lnTo>
                    <a:cubicBezTo>
                      <a:pt x="0" y="6714"/>
                      <a:pt x="6719" y="0"/>
                      <a:pt x="149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5B8F766-F066-BFF7-82EC-DFF5666E231F}"/>
                  </a:ext>
                </a:extLst>
              </p:cNvPr>
              <p:cNvSpPr/>
              <p:nvPr/>
            </p:nvSpPr>
            <p:spPr>
              <a:xfrm>
                <a:off x="5370890" y="3443675"/>
                <a:ext cx="507943" cy="507943"/>
              </a:xfrm>
              <a:custGeom>
                <a:avLst/>
                <a:gdLst>
                  <a:gd name="connsiteX0" fmla="*/ 192488 w 385109"/>
                  <a:gd name="connsiteY0" fmla="*/ 385088 h 385109"/>
                  <a:gd name="connsiteX1" fmla="*/ -67 w 385109"/>
                  <a:gd name="connsiteY1" fmla="*/ 192533 h 385109"/>
                  <a:gd name="connsiteX2" fmla="*/ 192488 w 385109"/>
                  <a:gd name="connsiteY2" fmla="*/ -22 h 385109"/>
                  <a:gd name="connsiteX3" fmla="*/ 385043 w 385109"/>
                  <a:gd name="connsiteY3" fmla="*/ 192533 h 385109"/>
                  <a:gd name="connsiteX4" fmla="*/ 385043 w 385109"/>
                  <a:gd name="connsiteY4" fmla="*/ 192683 h 385109"/>
                  <a:gd name="connsiteX5" fmla="*/ 192488 w 385109"/>
                  <a:gd name="connsiteY5" fmla="*/ 385088 h 385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5109" h="385109">
                    <a:moveTo>
                      <a:pt x="192488" y="385088"/>
                    </a:moveTo>
                    <a:cubicBezTo>
                      <a:pt x="86148" y="385088"/>
                      <a:pt x="-67" y="298873"/>
                      <a:pt x="-67" y="192533"/>
                    </a:cubicBezTo>
                    <a:cubicBezTo>
                      <a:pt x="-67" y="86193"/>
                      <a:pt x="86148" y="-22"/>
                      <a:pt x="192488" y="-22"/>
                    </a:cubicBezTo>
                    <a:cubicBezTo>
                      <a:pt x="298828" y="-22"/>
                      <a:pt x="385043" y="86193"/>
                      <a:pt x="385043" y="192533"/>
                    </a:cubicBezTo>
                    <a:cubicBezTo>
                      <a:pt x="385043" y="192578"/>
                      <a:pt x="385043" y="192638"/>
                      <a:pt x="385043" y="192683"/>
                    </a:cubicBezTo>
                    <a:cubicBezTo>
                      <a:pt x="384878" y="298933"/>
                      <a:pt x="298738" y="384998"/>
                      <a:pt x="192488" y="38508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D298D673-28C2-FE40-BA83-E8DA3081DD5E}"/>
                  </a:ext>
                </a:extLst>
              </p:cNvPr>
              <p:cNvSpPr/>
              <p:nvPr/>
            </p:nvSpPr>
            <p:spPr>
              <a:xfrm>
                <a:off x="5371682" y="3443873"/>
                <a:ext cx="507943" cy="507943"/>
              </a:xfrm>
              <a:custGeom>
                <a:avLst/>
                <a:gdLst>
                  <a:gd name="connsiteX0" fmla="*/ 192638 w 385109"/>
                  <a:gd name="connsiteY0" fmla="*/ -22 h 385109"/>
                  <a:gd name="connsiteX1" fmla="*/ -66 w 385109"/>
                  <a:gd name="connsiteY1" fmla="*/ 192383 h 385109"/>
                  <a:gd name="connsiteX2" fmla="*/ 192338 w 385109"/>
                  <a:gd name="connsiteY2" fmla="*/ 385088 h 385109"/>
                  <a:gd name="connsiteX3" fmla="*/ 385043 w 385109"/>
                  <a:gd name="connsiteY3" fmla="*/ 192683 h 385109"/>
                  <a:gd name="connsiteX4" fmla="*/ 385043 w 385109"/>
                  <a:gd name="connsiteY4" fmla="*/ 192533 h 385109"/>
                  <a:gd name="connsiteX5" fmla="*/ 192638 w 385109"/>
                  <a:gd name="connsiteY5" fmla="*/ -22 h 385109"/>
                  <a:gd name="connsiteX6" fmla="*/ 191888 w 385109"/>
                  <a:gd name="connsiteY6" fmla="*/ 338299 h 385109"/>
                  <a:gd name="connsiteX7" fmla="*/ 46122 w 385109"/>
                  <a:gd name="connsiteY7" fmla="*/ 192533 h 385109"/>
                  <a:gd name="connsiteX8" fmla="*/ 191888 w 385109"/>
                  <a:gd name="connsiteY8" fmla="*/ 46767 h 385109"/>
                  <a:gd name="connsiteX9" fmla="*/ 337654 w 385109"/>
                  <a:gd name="connsiteY9" fmla="*/ 192533 h 385109"/>
                  <a:gd name="connsiteX10" fmla="*/ 337654 w 385109"/>
                  <a:gd name="connsiteY10" fmla="*/ 192683 h 385109"/>
                  <a:gd name="connsiteX11" fmla="*/ 191888 w 385109"/>
                  <a:gd name="connsiteY11" fmla="*/ 338299 h 385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5109" h="385109">
                    <a:moveTo>
                      <a:pt x="192638" y="-22"/>
                    </a:moveTo>
                    <a:cubicBezTo>
                      <a:pt x="86298" y="-112"/>
                      <a:pt x="23" y="86043"/>
                      <a:pt x="-66" y="192383"/>
                    </a:cubicBezTo>
                    <a:cubicBezTo>
                      <a:pt x="-157" y="298723"/>
                      <a:pt x="85998" y="384998"/>
                      <a:pt x="192338" y="385088"/>
                    </a:cubicBezTo>
                    <a:cubicBezTo>
                      <a:pt x="298678" y="385178"/>
                      <a:pt x="384953" y="299023"/>
                      <a:pt x="385043" y="192683"/>
                    </a:cubicBezTo>
                    <a:cubicBezTo>
                      <a:pt x="385043" y="192638"/>
                      <a:pt x="385043" y="192578"/>
                      <a:pt x="385043" y="192533"/>
                    </a:cubicBezTo>
                    <a:cubicBezTo>
                      <a:pt x="384953" y="86283"/>
                      <a:pt x="298888" y="143"/>
                      <a:pt x="192638" y="-22"/>
                    </a:cubicBezTo>
                    <a:close/>
                    <a:moveTo>
                      <a:pt x="191888" y="338299"/>
                    </a:moveTo>
                    <a:cubicBezTo>
                      <a:pt x="111387" y="338299"/>
                      <a:pt x="46122" y="273034"/>
                      <a:pt x="46122" y="192533"/>
                    </a:cubicBezTo>
                    <a:cubicBezTo>
                      <a:pt x="46122" y="112032"/>
                      <a:pt x="111387" y="46767"/>
                      <a:pt x="191888" y="46767"/>
                    </a:cubicBezTo>
                    <a:cubicBezTo>
                      <a:pt x="272390" y="46767"/>
                      <a:pt x="337654" y="112032"/>
                      <a:pt x="337654" y="192533"/>
                    </a:cubicBezTo>
                    <a:cubicBezTo>
                      <a:pt x="337654" y="192578"/>
                      <a:pt x="337654" y="192638"/>
                      <a:pt x="337654" y="192683"/>
                    </a:cubicBezTo>
                    <a:cubicBezTo>
                      <a:pt x="337564" y="273124"/>
                      <a:pt x="272330" y="338299"/>
                      <a:pt x="191888" y="338299"/>
                    </a:cubicBezTo>
                    <a:close/>
                  </a:path>
                </a:pathLst>
              </a:custGeom>
              <a:solidFill>
                <a:srgbClr val="2C5871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5DE7393-5D4A-4879-1EA9-DB49D5A75636}"/>
                  </a:ext>
                </a:extLst>
              </p:cNvPr>
              <p:cNvSpPr/>
              <p:nvPr/>
            </p:nvSpPr>
            <p:spPr>
              <a:xfrm>
                <a:off x="5465714" y="3536331"/>
                <a:ext cx="241431" cy="231730"/>
              </a:xfrm>
              <a:custGeom>
                <a:avLst/>
                <a:gdLst>
                  <a:gd name="connsiteX0" fmla="*/ 51612 w 183047"/>
                  <a:gd name="connsiteY0" fmla="*/ 53599 h 175692"/>
                  <a:gd name="connsiteX1" fmla="*/ 182981 w 183047"/>
                  <a:gd name="connsiteY1" fmla="*/ 20307 h 175692"/>
                  <a:gd name="connsiteX2" fmla="*/ 20254 w 183047"/>
                  <a:gd name="connsiteY2" fmla="*/ 51184 h 175692"/>
                  <a:gd name="connsiteX3" fmla="*/ 15620 w 183047"/>
                  <a:gd name="connsiteY3" fmla="*/ 175670 h 175692"/>
                  <a:gd name="connsiteX4" fmla="*/ 51612 w 183047"/>
                  <a:gd name="connsiteY4" fmla="*/ 53599 h 17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3047" h="175692">
                    <a:moveTo>
                      <a:pt x="51612" y="53599"/>
                    </a:moveTo>
                    <a:cubicBezTo>
                      <a:pt x="85969" y="19242"/>
                      <a:pt x="136402" y="6465"/>
                      <a:pt x="182981" y="20307"/>
                    </a:cubicBezTo>
                    <a:cubicBezTo>
                      <a:pt x="129519" y="-16105"/>
                      <a:pt x="56666" y="-2278"/>
                      <a:pt x="20254" y="51184"/>
                    </a:cubicBezTo>
                    <a:cubicBezTo>
                      <a:pt x="-5060" y="88346"/>
                      <a:pt x="-6859" y="136724"/>
                      <a:pt x="15620" y="175670"/>
                    </a:cubicBezTo>
                    <a:cubicBezTo>
                      <a:pt x="6053" y="131505"/>
                      <a:pt x="19609" y="85511"/>
                      <a:pt x="51612" y="535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9689B67-38FC-C0F8-5DF2-A4753437CF5A}"/>
                  </a:ext>
                </a:extLst>
              </p:cNvPr>
              <p:cNvSpPr/>
              <p:nvPr/>
            </p:nvSpPr>
            <p:spPr>
              <a:xfrm>
                <a:off x="5345375" y="2588795"/>
                <a:ext cx="331903" cy="565700"/>
              </a:xfrm>
              <a:custGeom>
                <a:avLst/>
                <a:gdLst>
                  <a:gd name="connsiteX0" fmla="*/ 251574 w 251640"/>
                  <a:gd name="connsiteY0" fmla="*/ 383888 h 428899"/>
                  <a:gd name="connsiteX1" fmla="*/ 206585 w 251640"/>
                  <a:gd name="connsiteY1" fmla="*/ 428877 h 428899"/>
                  <a:gd name="connsiteX2" fmla="*/ 44923 w 251640"/>
                  <a:gd name="connsiteY2" fmla="*/ 428877 h 428899"/>
                  <a:gd name="connsiteX3" fmla="*/ -67 w 251640"/>
                  <a:gd name="connsiteY3" fmla="*/ 383888 h 428899"/>
                  <a:gd name="connsiteX4" fmla="*/ -67 w 251640"/>
                  <a:gd name="connsiteY4" fmla="*/ 44967 h 428899"/>
                  <a:gd name="connsiteX5" fmla="*/ 44923 w 251640"/>
                  <a:gd name="connsiteY5" fmla="*/ -22 h 428899"/>
                  <a:gd name="connsiteX6" fmla="*/ 206585 w 251640"/>
                  <a:gd name="connsiteY6" fmla="*/ -22 h 428899"/>
                  <a:gd name="connsiteX7" fmla="*/ 251574 w 251640"/>
                  <a:gd name="connsiteY7" fmla="*/ 44967 h 428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640" h="428899">
                    <a:moveTo>
                      <a:pt x="251574" y="383888"/>
                    </a:moveTo>
                    <a:cubicBezTo>
                      <a:pt x="251574" y="408737"/>
                      <a:pt x="231434" y="428877"/>
                      <a:pt x="206585" y="428877"/>
                    </a:cubicBezTo>
                    <a:lnTo>
                      <a:pt x="44923" y="428877"/>
                    </a:lnTo>
                    <a:cubicBezTo>
                      <a:pt x="20074" y="428877"/>
                      <a:pt x="-67" y="408737"/>
                      <a:pt x="-67" y="383888"/>
                    </a:cubicBezTo>
                    <a:lnTo>
                      <a:pt x="-67" y="44967"/>
                    </a:lnTo>
                    <a:cubicBezTo>
                      <a:pt x="-67" y="20120"/>
                      <a:pt x="20074" y="-22"/>
                      <a:pt x="44923" y="-22"/>
                    </a:cubicBezTo>
                    <a:lnTo>
                      <a:pt x="206585" y="-22"/>
                    </a:lnTo>
                    <a:cubicBezTo>
                      <a:pt x="231434" y="-22"/>
                      <a:pt x="251574" y="20120"/>
                      <a:pt x="251574" y="44967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F7932C7D-5176-0350-10CD-36CCBA39753E}"/>
                  </a:ext>
                </a:extLst>
              </p:cNvPr>
              <p:cNvSpPr/>
              <p:nvPr/>
            </p:nvSpPr>
            <p:spPr>
              <a:xfrm>
                <a:off x="5362979" y="2731209"/>
                <a:ext cx="314299" cy="376605"/>
              </a:xfrm>
              <a:custGeom>
                <a:avLst/>
                <a:gdLst>
                  <a:gd name="connsiteX0" fmla="*/ -67 w 238293"/>
                  <a:gd name="connsiteY0" fmla="*/ 48117 h 285532"/>
                  <a:gd name="connsiteX1" fmla="*/ 237177 w 238293"/>
                  <a:gd name="connsiteY1" fmla="*/ 285511 h 285532"/>
                  <a:gd name="connsiteX2" fmla="*/ 238227 w 238293"/>
                  <a:gd name="connsiteY2" fmla="*/ 275913 h 285532"/>
                  <a:gd name="connsiteX3" fmla="*/ 238227 w 238293"/>
                  <a:gd name="connsiteY3" fmla="*/ -22 h 28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293" h="285532">
                    <a:moveTo>
                      <a:pt x="-67" y="48117"/>
                    </a:moveTo>
                    <a:lnTo>
                      <a:pt x="237177" y="285511"/>
                    </a:lnTo>
                    <a:cubicBezTo>
                      <a:pt x="237837" y="282347"/>
                      <a:pt x="238182" y="279138"/>
                      <a:pt x="238227" y="275913"/>
                    </a:cubicBezTo>
                    <a:lnTo>
                      <a:pt x="238227" y="-22"/>
                    </a:ln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E751381B-23B2-C4A7-7F0C-9B430A24EE7D}"/>
                  </a:ext>
                </a:extLst>
              </p:cNvPr>
              <p:cNvSpPr/>
              <p:nvPr/>
            </p:nvSpPr>
            <p:spPr>
              <a:xfrm>
                <a:off x="5345375" y="2588795"/>
                <a:ext cx="331903" cy="223115"/>
              </a:xfrm>
              <a:custGeom>
                <a:avLst/>
                <a:gdLst>
                  <a:gd name="connsiteX0" fmla="*/ 206652 w 251640"/>
                  <a:gd name="connsiteY0" fmla="*/ 0 h 169160"/>
                  <a:gd name="connsiteX1" fmla="*/ 251641 w 251640"/>
                  <a:gd name="connsiteY1" fmla="*/ 0 h 169160"/>
                  <a:gd name="connsiteX2" fmla="*/ 251641 w 251640"/>
                  <a:gd name="connsiteY2" fmla="*/ 169160 h 169160"/>
                  <a:gd name="connsiteX3" fmla="*/ 206652 w 251640"/>
                  <a:gd name="connsiteY3" fmla="*/ 169160 h 169160"/>
                  <a:gd name="connsiteX4" fmla="*/ 44989 w 251640"/>
                  <a:gd name="connsiteY4" fmla="*/ 169160 h 169160"/>
                  <a:gd name="connsiteX5" fmla="*/ 0 w 251640"/>
                  <a:gd name="connsiteY5" fmla="*/ 169160 h 169160"/>
                  <a:gd name="connsiteX6" fmla="*/ 0 w 251640"/>
                  <a:gd name="connsiteY6" fmla="*/ 0 h 169160"/>
                  <a:gd name="connsiteX7" fmla="*/ 44989 w 251640"/>
                  <a:gd name="connsiteY7" fmla="*/ 0 h 169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640" h="169160">
                    <a:moveTo>
                      <a:pt x="206652" y="0"/>
                    </a:moveTo>
                    <a:cubicBezTo>
                      <a:pt x="231499" y="0"/>
                      <a:pt x="251641" y="0"/>
                      <a:pt x="251641" y="0"/>
                    </a:cubicBezTo>
                    <a:lnTo>
                      <a:pt x="251641" y="169160"/>
                    </a:lnTo>
                    <a:cubicBezTo>
                      <a:pt x="251641" y="169160"/>
                      <a:pt x="231499" y="169160"/>
                      <a:pt x="206652" y="169160"/>
                    </a:cubicBezTo>
                    <a:lnTo>
                      <a:pt x="44989" y="169160"/>
                    </a:lnTo>
                    <a:cubicBezTo>
                      <a:pt x="20142" y="169160"/>
                      <a:pt x="0" y="169160"/>
                      <a:pt x="0" y="169160"/>
                    </a:cubicBezTo>
                    <a:lnTo>
                      <a:pt x="0" y="0"/>
                    </a:lnTo>
                    <a:cubicBezTo>
                      <a:pt x="0" y="0"/>
                      <a:pt x="20142" y="0"/>
                      <a:pt x="44989" y="0"/>
                    </a:cubicBezTo>
                    <a:close/>
                  </a:path>
                </a:pathLst>
              </a:custGeom>
              <a:solidFill>
                <a:srgbClr val="2C5871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8872FC9-02B2-2DAE-2D77-C89F13F4CAEB}"/>
                  </a:ext>
                </a:extLst>
              </p:cNvPr>
              <p:cNvSpPr/>
              <p:nvPr/>
            </p:nvSpPr>
            <p:spPr>
              <a:xfrm>
                <a:off x="5430428" y="2626771"/>
                <a:ext cx="77141" cy="147160"/>
              </a:xfrm>
              <a:custGeom>
                <a:avLst/>
                <a:gdLst>
                  <a:gd name="connsiteX0" fmla="*/ 0 w 58486"/>
                  <a:gd name="connsiteY0" fmla="*/ 0 h 111573"/>
                  <a:gd name="connsiteX1" fmla="*/ 58486 w 58486"/>
                  <a:gd name="connsiteY1" fmla="*/ 0 h 111573"/>
                  <a:gd name="connsiteX2" fmla="*/ 58486 w 58486"/>
                  <a:gd name="connsiteY2" fmla="*/ 111574 h 111573"/>
                  <a:gd name="connsiteX3" fmla="*/ 0 w 58486"/>
                  <a:gd name="connsiteY3" fmla="*/ 111574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486" h="111573">
                    <a:moveTo>
                      <a:pt x="0" y="0"/>
                    </a:moveTo>
                    <a:lnTo>
                      <a:pt x="58486" y="0"/>
                    </a:lnTo>
                    <a:lnTo>
                      <a:pt x="58486" y="111574"/>
                    </a:lnTo>
                    <a:lnTo>
                      <a:pt x="0" y="111574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07957C6-9F50-4854-0555-98FFF3D5636C}"/>
                  </a:ext>
                </a:extLst>
              </p:cNvPr>
              <p:cNvSpPr/>
              <p:nvPr/>
            </p:nvSpPr>
            <p:spPr>
              <a:xfrm>
                <a:off x="5515085" y="2626771"/>
                <a:ext cx="77141" cy="147160"/>
              </a:xfrm>
              <a:custGeom>
                <a:avLst/>
                <a:gdLst>
                  <a:gd name="connsiteX0" fmla="*/ 0 w 58486"/>
                  <a:gd name="connsiteY0" fmla="*/ 0 h 111573"/>
                  <a:gd name="connsiteX1" fmla="*/ 58486 w 58486"/>
                  <a:gd name="connsiteY1" fmla="*/ 0 h 111573"/>
                  <a:gd name="connsiteX2" fmla="*/ 58486 w 58486"/>
                  <a:gd name="connsiteY2" fmla="*/ 111574 h 111573"/>
                  <a:gd name="connsiteX3" fmla="*/ 0 w 58486"/>
                  <a:gd name="connsiteY3" fmla="*/ 111574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486" h="111573">
                    <a:moveTo>
                      <a:pt x="0" y="0"/>
                    </a:moveTo>
                    <a:lnTo>
                      <a:pt x="58486" y="0"/>
                    </a:lnTo>
                    <a:lnTo>
                      <a:pt x="58486" y="111574"/>
                    </a:lnTo>
                    <a:lnTo>
                      <a:pt x="0" y="111574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B7D37916-00B6-0E88-44B8-9A7660230E2D}"/>
                  </a:ext>
                </a:extLst>
              </p:cNvPr>
              <p:cNvSpPr/>
              <p:nvPr/>
            </p:nvSpPr>
            <p:spPr>
              <a:xfrm>
                <a:off x="5599545" y="2626969"/>
                <a:ext cx="39757" cy="147160"/>
              </a:xfrm>
              <a:custGeom>
                <a:avLst/>
                <a:gdLst>
                  <a:gd name="connsiteX0" fmla="*/ 14030 w 30143"/>
                  <a:gd name="connsiteY0" fmla="*/ -22 h 111573"/>
                  <a:gd name="connsiteX1" fmla="*/ -67 w 30143"/>
                  <a:gd name="connsiteY1" fmla="*/ -22 h 111573"/>
                  <a:gd name="connsiteX2" fmla="*/ -67 w 30143"/>
                  <a:gd name="connsiteY2" fmla="*/ 111552 h 111573"/>
                  <a:gd name="connsiteX3" fmla="*/ 14030 w 30143"/>
                  <a:gd name="connsiteY3" fmla="*/ 111552 h 111573"/>
                  <a:gd name="connsiteX4" fmla="*/ 30077 w 30143"/>
                  <a:gd name="connsiteY4" fmla="*/ 95506 h 111573"/>
                  <a:gd name="connsiteX5" fmla="*/ 30077 w 30143"/>
                  <a:gd name="connsiteY5" fmla="*/ 16024 h 111573"/>
                  <a:gd name="connsiteX6" fmla="*/ 14030 w 30143"/>
                  <a:gd name="connsiteY6" fmla="*/ -22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143" h="111573">
                    <a:moveTo>
                      <a:pt x="14030" y="-22"/>
                    </a:moveTo>
                    <a:lnTo>
                      <a:pt x="-67" y="-22"/>
                    </a:lnTo>
                    <a:lnTo>
                      <a:pt x="-67" y="111552"/>
                    </a:lnTo>
                    <a:lnTo>
                      <a:pt x="14030" y="111552"/>
                    </a:lnTo>
                    <a:cubicBezTo>
                      <a:pt x="22893" y="111552"/>
                      <a:pt x="30077" y="104367"/>
                      <a:pt x="30077" y="95506"/>
                    </a:cubicBezTo>
                    <a:lnTo>
                      <a:pt x="30077" y="16024"/>
                    </a:lnTo>
                    <a:cubicBezTo>
                      <a:pt x="30077" y="7163"/>
                      <a:pt x="22893" y="-22"/>
                      <a:pt x="14030" y="-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0205D609-08FF-8AD4-3A1F-E34D8CB97ED2}"/>
                  </a:ext>
                </a:extLst>
              </p:cNvPr>
              <p:cNvSpPr/>
              <p:nvPr/>
            </p:nvSpPr>
            <p:spPr>
              <a:xfrm>
                <a:off x="5383548" y="2626771"/>
                <a:ext cx="39757" cy="147160"/>
              </a:xfrm>
              <a:custGeom>
                <a:avLst/>
                <a:gdLst>
                  <a:gd name="connsiteX0" fmla="*/ 30077 w 30143"/>
                  <a:gd name="connsiteY0" fmla="*/ -22 h 111573"/>
                  <a:gd name="connsiteX1" fmla="*/ 16131 w 30143"/>
                  <a:gd name="connsiteY1" fmla="*/ -22 h 111573"/>
                  <a:gd name="connsiteX2" fmla="*/ -66 w 30143"/>
                  <a:gd name="connsiteY2" fmla="*/ 16174 h 111573"/>
                  <a:gd name="connsiteX3" fmla="*/ -66 w 30143"/>
                  <a:gd name="connsiteY3" fmla="*/ 95356 h 111573"/>
                  <a:gd name="connsiteX4" fmla="*/ 15831 w 30143"/>
                  <a:gd name="connsiteY4" fmla="*/ 111552 h 111573"/>
                  <a:gd name="connsiteX5" fmla="*/ 15981 w 30143"/>
                  <a:gd name="connsiteY5" fmla="*/ 111552 h 111573"/>
                  <a:gd name="connsiteX6" fmla="*/ 30077 w 30143"/>
                  <a:gd name="connsiteY6" fmla="*/ 111552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143" h="111573">
                    <a:moveTo>
                      <a:pt x="30077" y="-22"/>
                    </a:moveTo>
                    <a:lnTo>
                      <a:pt x="16131" y="-22"/>
                    </a:lnTo>
                    <a:cubicBezTo>
                      <a:pt x="7193" y="-22"/>
                      <a:pt x="-66" y="7229"/>
                      <a:pt x="-66" y="16174"/>
                    </a:cubicBezTo>
                    <a:lnTo>
                      <a:pt x="-66" y="95356"/>
                    </a:lnTo>
                    <a:cubicBezTo>
                      <a:pt x="-155" y="104217"/>
                      <a:pt x="6968" y="111468"/>
                      <a:pt x="15831" y="111552"/>
                    </a:cubicBezTo>
                    <a:cubicBezTo>
                      <a:pt x="15876" y="111552"/>
                      <a:pt x="15936" y="111552"/>
                      <a:pt x="15981" y="111552"/>
                    </a:cubicBezTo>
                    <a:lnTo>
                      <a:pt x="30077" y="111552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95DFD0C1-AD9E-BF6C-F5F2-86F91C5327BD}"/>
                  </a:ext>
                </a:extLst>
              </p:cNvPr>
              <p:cNvSpPr/>
              <p:nvPr/>
            </p:nvSpPr>
            <p:spPr>
              <a:xfrm>
                <a:off x="4598888" y="3173997"/>
                <a:ext cx="776443" cy="913918"/>
              </a:xfrm>
              <a:custGeom>
                <a:avLst/>
                <a:gdLst>
                  <a:gd name="connsiteX0" fmla="*/ 534108 w 588679"/>
                  <a:gd name="connsiteY0" fmla="*/ 465830 h 692909"/>
                  <a:gd name="connsiteX1" fmla="*/ 588590 w 588679"/>
                  <a:gd name="connsiteY1" fmla="*/ 414482 h 692909"/>
                  <a:gd name="connsiteX2" fmla="*/ 537227 w 588679"/>
                  <a:gd name="connsiteY2" fmla="*/ 360000 h 692909"/>
                  <a:gd name="connsiteX3" fmla="*/ 532008 w 588679"/>
                  <a:gd name="connsiteY3" fmla="*/ 360105 h 692909"/>
                  <a:gd name="connsiteX4" fmla="*/ 523610 w 588679"/>
                  <a:gd name="connsiteY4" fmla="*/ 360105 h 692909"/>
                  <a:gd name="connsiteX5" fmla="*/ 522651 w 588679"/>
                  <a:gd name="connsiteY5" fmla="*/ 358215 h 692909"/>
                  <a:gd name="connsiteX6" fmla="*/ 523610 w 588679"/>
                  <a:gd name="connsiteY6" fmla="*/ 357255 h 692909"/>
                  <a:gd name="connsiteX7" fmla="*/ 567970 w 588679"/>
                  <a:gd name="connsiteY7" fmla="*/ 296939 h 692909"/>
                  <a:gd name="connsiteX8" fmla="*/ 521211 w 588679"/>
                  <a:gd name="connsiteY8" fmla="*/ 252280 h 692909"/>
                  <a:gd name="connsiteX9" fmla="*/ 259073 w 588679"/>
                  <a:gd name="connsiteY9" fmla="*/ 258279 h 692909"/>
                  <a:gd name="connsiteX10" fmla="*/ 258023 w 588679"/>
                  <a:gd name="connsiteY10" fmla="*/ 258279 h 692909"/>
                  <a:gd name="connsiteX11" fmla="*/ 258023 w 588679"/>
                  <a:gd name="connsiteY11" fmla="*/ 257079 h 692909"/>
                  <a:gd name="connsiteX12" fmla="*/ 280967 w 588679"/>
                  <a:gd name="connsiteY12" fmla="*/ 163201 h 692909"/>
                  <a:gd name="connsiteX13" fmla="*/ 295964 w 588679"/>
                  <a:gd name="connsiteY13" fmla="*/ 77721 h 692909"/>
                  <a:gd name="connsiteX14" fmla="*/ 217442 w 588679"/>
                  <a:gd name="connsiteY14" fmla="*/ -21 h 692909"/>
                  <a:gd name="connsiteX15" fmla="*/ 214683 w 588679"/>
                  <a:gd name="connsiteY15" fmla="*/ 39 h 692909"/>
                  <a:gd name="connsiteX16" fmla="*/ 196237 w 588679"/>
                  <a:gd name="connsiteY16" fmla="*/ 6488 h 692909"/>
                  <a:gd name="connsiteX17" fmla="*/ 189489 w 588679"/>
                  <a:gd name="connsiteY17" fmla="*/ 47428 h 692909"/>
                  <a:gd name="connsiteX18" fmla="*/ 189489 w 588679"/>
                  <a:gd name="connsiteY18" fmla="*/ 53426 h 692909"/>
                  <a:gd name="connsiteX19" fmla="*/ 126054 w 588679"/>
                  <a:gd name="connsiteY19" fmla="*/ 200542 h 692909"/>
                  <a:gd name="connsiteX20" fmla="*/ -67 w 588679"/>
                  <a:gd name="connsiteY20" fmla="*/ 351407 h 692909"/>
                  <a:gd name="connsiteX21" fmla="*/ 77615 w 588679"/>
                  <a:gd name="connsiteY21" fmla="*/ 639939 h 692909"/>
                  <a:gd name="connsiteX22" fmla="*/ 79115 w 588679"/>
                  <a:gd name="connsiteY22" fmla="*/ 641289 h 692909"/>
                  <a:gd name="connsiteX23" fmla="*/ 132772 w 588679"/>
                  <a:gd name="connsiteY23" fmla="*/ 692877 h 692909"/>
                  <a:gd name="connsiteX24" fmla="*/ 133102 w 588679"/>
                  <a:gd name="connsiteY24" fmla="*/ 692877 h 692909"/>
                  <a:gd name="connsiteX25" fmla="*/ 449528 w 588679"/>
                  <a:gd name="connsiteY25" fmla="*/ 685828 h 692909"/>
                  <a:gd name="connsiteX26" fmla="*/ 501116 w 588679"/>
                  <a:gd name="connsiteY26" fmla="*/ 631871 h 692909"/>
                  <a:gd name="connsiteX27" fmla="*/ 501116 w 588679"/>
                  <a:gd name="connsiteY27" fmla="*/ 631841 h 692909"/>
                  <a:gd name="connsiteX28" fmla="*/ 453577 w 588679"/>
                  <a:gd name="connsiteY28" fmla="*/ 580553 h 692909"/>
                  <a:gd name="connsiteX29" fmla="*/ 452077 w 588679"/>
                  <a:gd name="connsiteY29" fmla="*/ 579203 h 692909"/>
                  <a:gd name="connsiteX30" fmla="*/ 453427 w 588679"/>
                  <a:gd name="connsiteY30" fmla="*/ 577854 h 692909"/>
                  <a:gd name="connsiteX31" fmla="*/ 491518 w 588679"/>
                  <a:gd name="connsiteY31" fmla="*/ 576354 h 692909"/>
                  <a:gd name="connsiteX32" fmla="*/ 543556 w 588679"/>
                  <a:gd name="connsiteY32" fmla="*/ 522232 h 692909"/>
                  <a:gd name="connsiteX33" fmla="*/ 543556 w 588679"/>
                  <a:gd name="connsiteY33" fmla="*/ 522217 h 692909"/>
                  <a:gd name="connsiteX34" fmla="*/ 497067 w 588679"/>
                  <a:gd name="connsiteY34" fmla="*/ 471079 h 692909"/>
                  <a:gd name="connsiteX35" fmla="*/ 495717 w 588679"/>
                  <a:gd name="connsiteY35" fmla="*/ 469729 h 692909"/>
                  <a:gd name="connsiteX36" fmla="*/ 496902 w 588679"/>
                  <a:gd name="connsiteY36" fmla="*/ 468229 h 692909"/>
                  <a:gd name="connsiteX37" fmla="*/ 496917 w 588679"/>
                  <a:gd name="connsiteY37" fmla="*/ 468229 h 69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88679" h="692909">
                    <a:moveTo>
                      <a:pt x="534108" y="465830"/>
                    </a:moveTo>
                    <a:cubicBezTo>
                      <a:pt x="563336" y="466700"/>
                      <a:pt x="587721" y="443710"/>
                      <a:pt x="588590" y="414482"/>
                    </a:cubicBezTo>
                    <a:cubicBezTo>
                      <a:pt x="589445" y="385254"/>
                      <a:pt x="566456" y="360869"/>
                      <a:pt x="537227" y="360000"/>
                    </a:cubicBezTo>
                    <a:cubicBezTo>
                      <a:pt x="535488" y="359955"/>
                      <a:pt x="533748" y="359985"/>
                      <a:pt x="532008" y="360105"/>
                    </a:cubicBezTo>
                    <a:lnTo>
                      <a:pt x="523610" y="360105"/>
                    </a:lnTo>
                    <a:cubicBezTo>
                      <a:pt x="522831" y="359850"/>
                      <a:pt x="522396" y="358995"/>
                      <a:pt x="522651" y="358215"/>
                    </a:cubicBezTo>
                    <a:cubicBezTo>
                      <a:pt x="522801" y="357765"/>
                      <a:pt x="523160" y="357405"/>
                      <a:pt x="523610" y="357255"/>
                    </a:cubicBezTo>
                    <a:cubicBezTo>
                      <a:pt x="552509" y="352846"/>
                      <a:pt x="572364" y="325853"/>
                      <a:pt x="567970" y="296939"/>
                    </a:cubicBezTo>
                    <a:cubicBezTo>
                      <a:pt x="564341" y="273155"/>
                      <a:pt x="545130" y="254814"/>
                      <a:pt x="521211" y="252280"/>
                    </a:cubicBezTo>
                    <a:lnTo>
                      <a:pt x="259073" y="258279"/>
                    </a:lnTo>
                    <a:cubicBezTo>
                      <a:pt x="258743" y="258443"/>
                      <a:pt x="258353" y="258443"/>
                      <a:pt x="258023" y="258279"/>
                    </a:cubicBezTo>
                    <a:cubicBezTo>
                      <a:pt x="257873" y="257889"/>
                      <a:pt x="257873" y="257469"/>
                      <a:pt x="258023" y="257079"/>
                    </a:cubicBezTo>
                    <a:cubicBezTo>
                      <a:pt x="263002" y="225196"/>
                      <a:pt x="270680" y="193794"/>
                      <a:pt x="280967" y="163201"/>
                    </a:cubicBezTo>
                    <a:cubicBezTo>
                      <a:pt x="290940" y="135802"/>
                      <a:pt x="296024" y="106874"/>
                      <a:pt x="295964" y="77721"/>
                    </a:cubicBezTo>
                    <a:cubicBezTo>
                      <a:pt x="295754" y="34576"/>
                      <a:pt x="260602" y="-231"/>
                      <a:pt x="217442" y="-21"/>
                    </a:cubicBezTo>
                    <a:cubicBezTo>
                      <a:pt x="216528" y="-21"/>
                      <a:pt x="215598" y="9"/>
                      <a:pt x="214683" y="39"/>
                    </a:cubicBezTo>
                    <a:cubicBezTo>
                      <a:pt x="207919" y="-411"/>
                      <a:pt x="201246" y="1914"/>
                      <a:pt x="196237" y="6488"/>
                    </a:cubicBezTo>
                    <a:cubicBezTo>
                      <a:pt x="189339" y="13836"/>
                      <a:pt x="188889" y="25083"/>
                      <a:pt x="189489" y="47428"/>
                    </a:cubicBezTo>
                    <a:lnTo>
                      <a:pt x="189489" y="53426"/>
                    </a:lnTo>
                    <a:cubicBezTo>
                      <a:pt x="190388" y="96766"/>
                      <a:pt x="157696" y="149554"/>
                      <a:pt x="126054" y="200542"/>
                    </a:cubicBezTo>
                    <a:cubicBezTo>
                      <a:pt x="101760" y="239833"/>
                      <a:pt x="-67" y="351407"/>
                      <a:pt x="-67" y="351407"/>
                    </a:cubicBezTo>
                    <a:lnTo>
                      <a:pt x="77615" y="639939"/>
                    </a:lnTo>
                    <a:cubicBezTo>
                      <a:pt x="78365" y="639999"/>
                      <a:pt x="78980" y="640554"/>
                      <a:pt x="79115" y="641289"/>
                    </a:cubicBezTo>
                    <a:cubicBezTo>
                      <a:pt x="79685" y="670352"/>
                      <a:pt x="103709" y="693461"/>
                      <a:pt x="132772" y="692877"/>
                    </a:cubicBezTo>
                    <a:cubicBezTo>
                      <a:pt x="132877" y="692877"/>
                      <a:pt x="132997" y="692877"/>
                      <a:pt x="133102" y="692877"/>
                    </a:cubicBezTo>
                    <a:lnTo>
                      <a:pt x="449528" y="685828"/>
                    </a:lnTo>
                    <a:cubicBezTo>
                      <a:pt x="478681" y="685168"/>
                      <a:pt x="501776" y="661009"/>
                      <a:pt x="501116" y="631871"/>
                    </a:cubicBezTo>
                    <a:cubicBezTo>
                      <a:pt x="501116" y="631856"/>
                      <a:pt x="501116" y="631856"/>
                      <a:pt x="501116" y="631841"/>
                    </a:cubicBezTo>
                    <a:cubicBezTo>
                      <a:pt x="500366" y="600948"/>
                      <a:pt x="480871" y="579953"/>
                      <a:pt x="453577" y="580553"/>
                    </a:cubicBezTo>
                    <a:cubicBezTo>
                      <a:pt x="452797" y="580553"/>
                      <a:pt x="452152" y="579968"/>
                      <a:pt x="452077" y="579203"/>
                    </a:cubicBezTo>
                    <a:cubicBezTo>
                      <a:pt x="452077" y="578453"/>
                      <a:pt x="452677" y="577854"/>
                      <a:pt x="453427" y="577854"/>
                    </a:cubicBezTo>
                    <a:lnTo>
                      <a:pt x="491518" y="576354"/>
                    </a:lnTo>
                    <a:cubicBezTo>
                      <a:pt x="520836" y="575784"/>
                      <a:pt x="544126" y="551550"/>
                      <a:pt x="543556" y="522232"/>
                    </a:cubicBezTo>
                    <a:cubicBezTo>
                      <a:pt x="543556" y="522232"/>
                      <a:pt x="543556" y="522217"/>
                      <a:pt x="543556" y="522217"/>
                    </a:cubicBezTo>
                    <a:cubicBezTo>
                      <a:pt x="542806" y="490574"/>
                      <a:pt x="524660" y="470479"/>
                      <a:pt x="497067" y="471079"/>
                    </a:cubicBezTo>
                    <a:cubicBezTo>
                      <a:pt x="496317" y="471079"/>
                      <a:pt x="495717" y="470479"/>
                      <a:pt x="495717" y="469729"/>
                    </a:cubicBezTo>
                    <a:cubicBezTo>
                      <a:pt x="495627" y="468994"/>
                      <a:pt x="496167" y="468319"/>
                      <a:pt x="496902" y="468229"/>
                    </a:cubicBezTo>
                    <a:cubicBezTo>
                      <a:pt x="496902" y="468229"/>
                      <a:pt x="496917" y="468229"/>
                      <a:pt x="496917" y="468229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52025082-BBE9-2D9A-F8EC-5710589748A6}"/>
                  </a:ext>
                </a:extLst>
              </p:cNvPr>
              <p:cNvSpPr/>
              <p:nvPr/>
            </p:nvSpPr>
            <p:spPr>
              <a:xfrm>
                <a:off x="4025670" y="3576197"/>
                <a:ext cx="964261" cy="2192980"/>
              </a:xfrm>
              <a:custGeom>
                <a:avLst/>
                <a:gdLst>
                  <a:gd name="connsiteX0" fmla="*/ 305112 w 731078"/>
                  <a:gd name="connsiteY0" fmla="*/ 1662640 h 1662661"/>
                  <a:gd name="connsiteX1" fmla="*/ 731012 w 731078"/>
                  <a:gd name="connsiteY1" fmla="*/ 23974 h 1662661"/>
                  <a:gd name="connsiteX2" fmla="*/ 399740 w 731078"/>
                  <a:gd name="connsiteY2" fmla="*/ 109154 h 1662661"/>
                  <a:gd name="connsiteX3" fmla="*/ -67 w 731078"/>
                  <a:gd name="connsiteY3" fmla="*/ 1662640 h 1662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1078" h="1662661">
                    <a:moveTo>
                      <a:pt x="305112" y="1662640"/>
                    </a:moveTo>
                    <a:lnTo>
                      <a:pt x="731012" y="23974"/>
                    </a:lnTo>
                    <a:cubicBezTo>
                      <a:pt x="596044" y="-10818"/>
                      <a:pt x="434532" y="-25965"/>
                      <a:pt x="399740" y="109154"/>
                    </a:cubicBezTo>
                    <a:lnTo>
                      <a:pt x="-67" y="1662640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35EDFFA-C973-FCBD-5525-E930CACB397D}"/>
                  </a:ext>
                </a:extLst>
              </p:cNvPr>
              <p:cNvSpPr/>
              <p:nvPr/>
            </p:nvSpPr>
            <p:spPr>
              <a:xfrm>
                <a:off x="3937651" y="3995081"/>
                <a:ext cx="959454" cy="1774096"/>
              </a:xfrm>
              <a:custGeom>
                <a:avLst/>
                <a:gdLst>
                  <a:gd name="connsiteX0" fmla="*/ 409337 w 727433"/>
                  <a:gd name="connsiteY0" fmla="*/ 1345053 h 1345074"/>
                  <a:gd name="connsiteX1" fmla="*/ 726663 w 727433"/>
                  <a:gd name="connsiteY1" fmla="*/ 115341 h 1345074"/>
                  <a:gd name="connsiteX2" fmla="*/ 710962 w 727433"/>
                  <a:gd name="connsiteY2" fmla="*/ 88662 h 1345074"/>
                  <a:gd name="connsiteX3" fmla="*/ 710917 w 727433"/>
                  <a:gd name="connsiteY3" fmla="*/ 88647 h 1345074"/>
                  <a:gd name="connsiteX4" fmla="*/ 370197 w 727433"/>
                  <a:gd name="connsiteY4" fmla="*/ 768 h 1345074"/>
                  <a:gd name="connsiteX5" fmla="*/ 343503 w 727433"/>
                  <a:gd name="connsiteY5" fmla="*/ 15764 h 1345074"/>
                  <a:gd name="connsiteX6" fmla="*/ -67 w 727433"/>
                  <a:gd name="connsiteY6" fmla="*/ 1345053 h 1345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7433" h="1345074">
                    <a:moveTo>
                      <a:pt x="409337" y="1345053"/>
                    </a:moveTo>
                    <a:lnTo>
                      <a:pt x="726663" y="115341"/>
                    </a:lnTo>
                    <a:cubicBezTo>
                      <a:pt x="729692" y="103629"/>
                      <a:pt x="722659" y="91692"/>
                      <a:pt x="710962" y="88662"/>
                    </a:cubicBezTo>
                    <a:cubicBezTo>
                      <a:pt x="710947" y="88647"/>
                      <a:pt x="710932" y="88647"/>
                      <a:pt x="710917" y="88647"/>
                    </a:cubicBezTo>
                    <a:lnTo>
                      <a:pt x="370197" y="768"/>
                    </a:lnTo>
                    <a:cubicBezTo>
                      <a:pt x="358694" y="-2412"/>
                      <a:pt x="346772" y="4292"/>
                      <a:pt x="343503" y="15764"/>
                    </a:cubicBezTo>
                    <a:lnTo>
                      <a:pt x="-67" y="1345053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6F8B132-A973-024D-609A-04FDF5091340}"/>
                  </a:ext>
                </a:extLst>
              </p:cNvPr>
              <p:cNvSpPr/>
              <p:nvPr/>
            </p:nvSpPr>
            <p:spPr>
              <a:xfrm>
                <a:off x="4773596" y="4190068"/>
                <a:ext cx="43615" cy="43526"/>
              </a:xfrm>
              <a:custGeom>
                <a:avLst/>
                <a:gdLst>
                  <a:gd name="connsiteX0" fmla="*/ 493 w 33068"/>
                  <a:gd name="connsiteY0" fmla="*/ 12496 h 33000"/>
                  <a:gd name="connsiteX1" fmla="*/ 11935 w 33068"/>
                  <a:gd name="connsiteY1" fmla="*/ 32337 h 33000"/>
                  <a:gd name="connsiteX2" fmla="*/ 12340 w 33068"/>
                  <a:gd name="connsiteY2" fmla="*/ 32442 h 33000"/>
                  <a:gd name="connsiteX3" fmla="*/ 32465 w 33068"/>
                  <a:gd name="connsiteY3" fmla="*/ 20640 h 33000"/>
                  <a:gd name="connsiteX4" fmla="*/ 20663 w 33068"/>
                  <a:gd name="connsiteY4" fmla="*/ 514 h 33000"/>
                  <a:gd name="connsiteX5" fmla="*/ 538 w 33068"/>
                  <a:gd name="connsiteY5" fmla="*/ 12317 h 33000"/>
                  <a:gd name="connsiteX6" fmla="*/ 493 w 33068"/>
                  <a:gd name="connsiteY6" fmla="*/ 12496 h 3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68" h="33000">
                    <a:moveTo>
                      <a:pt x="493" y="12496"/>
                    </a:moveTo>
                    <a:cubicBezTo>
                      <a:pt x="-1831" y="21134"/>
                      <a:pt x="3298" y="30012"/>
                      <a:pt x="11935" y="32337"/>
                    </a:cubicBezTo>
                    <a:cubicBezTo>
                      <a:pt x="12070" y="32382"/>
                      <a:pt x="12205" y="32412"/>
                      <a:pt x="12340" y="32442"/>
                    </a:cubicBezTo>
                    <a:cubicBezTo>
                      <a:pt x="21158" y="34736"/>
                      <a:pt x="30171" y="29457"/>
                      <a:pt x="32465" y="20640"/>
                    </a:cubicBezTo>
                    <a:cubicBezTo>
                      <a:pt x="34760" y="11822"/>
                      <a:pt x="29481" y="2809"/>
                      <a:pt x="20663" y="514"/>
                    </a:cubicBezTo>
                    <a:cubicBezTo>
                      <a:pt x="11845" y="-1780"/>
                      <a:pt x="2833" y="3498"/>
                      <a:pt x="538" y="12317"/>
                    </a:cubicBezTo>
                    <a:cubicBezTo>
                      <a:pt x="523" y="12377"/>
                      <a:pt x="508" y="12437"/>
                      <a:pt x="493" y="124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D3B7034-5613-977C-F46B-3D55EBB5555A}"/>
                  </a:ext>
                </a:extLst>
              </p:cNvPr>
              <p:cNvSpPr/>
              <p:nvPr/>
            </p:nvSpPr>
            <p:spPr>
              <a:xfrm>
                <a:off x="4747375" y="4288967"/>
                <a:ext cx="43528" cy="43527"/>
              </a:xfrm>
              <a:custGeom>
                <a:avLst/>
                <a:gdLst>
                  <a:gd name="connsiteX0" fmla="*/ 427 w 33002"/>
                  <a:gd name="connsiteY0" fmla="*/ 12496 h 33001"/>
                  <a:gd name="connsiteX1" fmla="*/ 12454 w 33002"/>
                  <a:gd name="connsiteY1" fmla="*/ 32486 h 33001"/>
                  <a:gd name="connsiteX2" fmla="*/ 32444 w 33002"/>
                  <a:gd name="connsiteY2" fmla="*/ 20459 h 33001"/>
                  <a:gd name="connsiteX3" fmla="*/ 20522 w 33002"/>
                  <a:gd name="connsiteY3" fmla="*/ 498 h 33001"/>
                  <a:gd name="connsiteX4" fmla="*/ 457 w 33002"/>
                  <a:gd name="connsiteY4" fmla="*/ 12391 h 33001"/>
                  <a:gd name="connsiteX5" fmla="*/ 427 w 33002"/>
                  <a:gd name="connsiteY5" fmla="*/ 12496 h 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002" h="33001">
                    <a:moveTo>
                      <a:pt x="427" y="12496"/>
                    </a:moveTo>
                    <a:cubicBezTo>
                      <a:pt x="-1777" y="21343"/>
                      <a:pt x="3606" y="30281"/>
                      <a:pt x="12454" y="32486"/>
                    </a:cubicBezTo>
                    <a:cubicBezTo>
                      <a:pt x="21287" y="34690"/>
                      <a:pt x="30240" y="29307"/>
                      <a:pt x="32444" y="20459"/>
                    </a:cubicBezTo>
                    <a:cubicBezTo>
                      <a:pt x="34634" y="11671"/>
                      <a:pt x="29310" y="2748"/>
                      <a:pt x="20522" y="498"/>
                    </a:cubicBezTo>
                    <a:cubicBezTo>
                      <a:pt x="11689" y="-1766"/>
                      <a:pt x="2706" y="3573"/>
                      <a:pt x="457" y="12391"/>
                    </a:cubicBezTo>
                    <a:cubicBezTo>
                      <a:pt x="442" y="12421"/>
                      <a:pt x="442" y="12466"/>
                      <a:pt x="427" y="124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6AD627F-C70A-274A-EE66-64DCD5C895C7}"/>
                  </a:ext>
                </a:extLst>
              </p:cNvPr>
              <p:cNvSpPr/>
              <p:nvPr/>
            </p:nvSpPr>
            <p:spPr>
              <a:xfrm>
                <a:off x="4722041" y="4386302"/>
                <a:ext cx="43664" cy="43664"/>
              </a:xfrm>
              <a:custGeom>
                <a:avLst/>
                <a:gdLst>
                  <a:gd name="connsiteX0" fmla="*/ 440 w 33105"/>
                  <a:gd name="connsiteY0" fmla="*/ 12482 h 33105"/>
                  <a:gd name="connsiteX1" fmla="*/ 12437 w 33105"/>
                  <a:gd name="connsiteY1" fmla="*/ 32577 h 33105"/>
                  <a:gd name="connsiteX2" fmla="*/ 32532 w 33105"/>
                  <a:gd name="connsiteY2" fmla="*/ 20580 h 33105"/>
                  <a:gd name="connsiteX3" fmla="*/ 20535 w 33105"/>
                  <a:gd name="connsiteY3" fmla="*/ 484 h 33105"/>
                  <a:gd name="connsiteX4" fmla="*/ 440 w 33105"/>
                  <a:gd name="connsiteY4" fmla="*/ 12482 h 33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105" h="33105">
                    <a:moveTo>
                      <a:pt x="440" y="12482"/>
                    </a:moveTo>
                    <a:cubicBezTo>
                      <a:pt x="-1795" y="21345"/>
                      <a:pt x="3574" y="30342"/>
                      <a:pt x="12437" y="32577"/>
                    </a:cubicBezTo>
                    <a:cubicBezTo>
                      <a:pt x="21300" y="34811"/>
                      <a:pt x="30298" y="29443"/>
                      <a:pt x="32532" y="20580"/>
                    </a:cubicBezTo>
                    <a:cubicBezTo>
                      <a:pt x="34766" y="11717"/>
                      <a:pt x="29398" y="2719"/>
                      <a:pt x="20535" y="484"/>
                    </a:cubicBezTo>
                    <a:cubicBezTo>
                      <a:pt x="11672" y="-1750"/>
                      <a:pt x="2674" y="3619"/>
                      <a:pt x="440" y="1248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2B110C09-81D1-E826-7363-1904AABF1472}"/>
                  </a:ext>
                </a:extLst>
              </p:cNvPr>
              <p:cNvSpPr/>
              <p:nvPr/>
            </p:nvSpPr>
            <p:spPr>
              <a:xfrm>
                <a:off x="3326227" y="2451920"/>
                <a:ext cx="1018849" cy="830549"/>
              </a:xfrm>
              <a:custGeom>
                <a:avLst/>
                <a:gdLst>
                  <a:gd name="connsiteX0" fmla="*/ 541331 w 772465"/>
                  <a:gd name="connsiteY0" fmla="*/ 62063 h 629701"/>
                  <a:gd name="connsiteX1" fmla="*/ 487644 w 772465"/>
                  <a:gd name="connsiteY1" fmla="*/ 127 h 629701"/>
                  <a:gd name="connsiteX2" fmla="*/ 425708 w 772465"/>
                  <a:gd name="connsiteY2" fmla="*/ 53815 h 629701"/>
                  <a:gd name="connsiteX3" fmla="*/ 424958 w 772465"/>
                  <a:gd name="connsiteY3" fmla="*/ 63113 h 629701"/>
                  <a:gd name="connsiteX4" fmla="*/ 423459 w 772465"/>
                  <a:gd name="connsiteY4" fmla="*/ 64462 h 629701"/>
                  <a:gd name="connsiteX5" fmla="*/ 421959 w 772465"/>
                  <a:gd name="connsiteY5" fmla="*/ 62813 h 629701"/>
                  <a:gd name="connsiteX6" fmla="*/ 366397 w 772465"/>
                  <a:gd name="connsiteY6" fmla="*/ 2401 h 629701"/>
                  <a:gd name="connsiteX7" fmla="*/ 306186 w 772465"/>
                  <a:gd name="connsiteY7" fmla="*/ 55015 h 629701"/>
                  <a:gd name="connsiteX8" fmla="*/ 286691 w 772465"/>
                  <a:gd name="connsiteY8" fmla="*/ 342047 h 629701"/>
                  <a:gd name="connsiteX9" fmla="*/ 286691 w 772465"/>
                  <a:gd name="connsiteY9" fmla="*/ 343097 h 629701"/>
                  <a:gd name="connsiteX10" fmla="*/ 285491 w 772465"/>
                  <a:gd name="connsiteY10" fmla="*/ 343097 h 629701"/>
                  <a:gd name="connsiteX11" fmla="*/ 185165 w 772465"/>
                  <a:gd name="connsiteY11" fmla="*/ 308755 h 629701"/>
                  <a:gd name="connsiteX12" fmla="*/ 93086 w 772465"/>
                  <a:gd name="connsiteY12" fmla="*/ 283561 h 629701"/>
                  <a:gd name="connsiteX13" fmla="*/ 468 w 772465"/>
                  <a:gd name="connsiteY13" fmla="*/ 361573 h 629701"/>
                  <a:gd name="connsiteX14" fmla="*/ 258 w 772465"/>
                  <a:gd name="connsiteY14" fmla="*/ 364692 h 629701"/>
                  <a:gd name="connsiteX15" fmla="*/ 5507 w 772465"/>
                  <a:gd name="connsiteY15" fmla="*/ 385537 h 629701"/>
                  <a:gd name="connsiteX16" fmla="*/ 49596 w 772465"/>
                  <a:gd name="connsiteY16" fmla="*/ 396934 h 629701"/>
                  <a:gd name="connsiteX17" fmla="*/ 56195 w 772465"/>
                  <a:gd name="connsiteY17" fmla="*/ 396934 h 629701"/>
                  <a:gd name="connsiteX18" fmla="*/ 210659 w 772465"/>
                  <a:gd name="connsiteY18" fmla="*/ 480915 h 629701"/>
                  <a:gd name="connsiteX19" fmla="*/ 333630 w 772465"/>
                  <a:gd name="connsiteY19" fmla="*/ 556947 h 629701"/>
                  <a:gd name="connsiteX20" fmla="*/ 333630 w 772465"/>
                  <a:gd name="connsiteY20" fmla="*/ 558447 h 629701"/>
                  <a:gd name="connsiteX21" fmla="*/ 330331 w 772465"/>
                  <a:gd name="connsiteY21" fmla="*/ 605985 h 629701"/>
                  <a:gd name="connsiteX22" fmla="*/ 682598 w 772465"/>
                  <a:gd name="connsiteY22" fmla="*/ 629680 h 629701"/>
                  <a:gd name="connsiteX23" fmla="*/ 685747 w 772465"/>
                  <a:gd name="connsiteY23" fmla="*/ 577342 h 629701"/>
                  <a:gd name="connsiteX24" fmla="*/ 687247 w 772465"/>
                  <a:gd name="connsiteY24" fmla="*/ 575828 h 629701"/>
                  <a:gd name="connsiteX25" fmla="*/ 687397 w 772465"/>
                  <a:gd name="connsiteY25" fmla="*/ 575842 h 629701"/>
                  <a:gd name="connsiteX26" fmla="*/ 749167 w 772465"/>
                  <a:gd name="connsiteY26" fmla="*/ 522125 h 629701"/>
                  <a:gd name="connsiteX27" fmla="*/ 749182 w 772465"/>
                  <a:gd name="connsiteY27" fmla="*/ 522005 h 629701"/>
                  <a:gd name="connsiteX28" fmla="*/ 772277 w 772465"/>
                  <a:gd name="connsiteY28" fmla="*/ 175586 h 629701"/>
                  <a:gd name="connsiteX29" fmla="*/ 718290 w 772465"/>
                  <a:gd name="connsiteY29" fmla="*/ 113951 h 629701"/>
                  <a:gd name="connsiteX30" fmla="*/ 658304 w 772465"/>
                  <a:gd name="connsiteY30" fmla="*/ 160890 h 629701"/>
                  <a:gd name="connsiteX31" fmla="*/ 656504 w 772465"/>
                  <a:gd name="connsiteY31" fmla="*/ 162239 h 629701"/>
                  <a:gd name="connsiteX32" fmla="*/ 655304 w 772465"/>
                  <a:gd name="connsiteY32" fmla="*/ 160756 h 629701"/>
                  <a:gd name="connsiteX33" fmla="*/ 655304 w 772465"/>
                  <a:gd name="connsiteY33" fmla="*/ 160740 h 629701"/>
                  <a:gd name="connsiteX34" fmla="*/ 657404 w 772465"/>
                  <a:gd name="connsiteY34" fmla="*/ 118900 h 629701"/>
                  <a:gd name="connsiteX35" fmla="*/ 603042 w 772465"/>
                  <a:gd name="connsiteY35" fmla="*/ 57119 h 629701"/>
                  <a:gd name="connsiteX36" fmla="*/ 602967 w 772465"/>
                  <a:gd name="connsiteY36" fmla="*/ 57114 h 629701"/>
                  <a:gd name="connsiteX37" fmla="*/ 542981 w 772465"/>
                  <a:gd name="connsiteY37" fmla="*/ 102103 h 629701"/>
                  <a:gd name="connsiteX38" fmla="*/ 541661 w 772465"/>
                  <a:gd name="connsiteY38" fmla="*/ 103486 h 629701"/>
                  <a:gd name="connsiteX39" fmla="*/ 541331 w 772465"/>
                  <a:gd name="connsiteY39" fmla="*/ 103453 h 629701"/>
                  <a:gd name="connsiteX40" fmla="*/ 539966 w 772465"/>
                  <a:gd name="connsiteY40" fmla="*/ 102112 h 629701"/>
                  <a:gd name="connsiteX41" fmla="*/ 539981 w 772465"/>
                  <a:gd name="connsiteY41" fmla="*/ 101953 h 629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72465" h="629701">
                    <a:moveTo>
                      <a:pt x="541331" y="62063"/>
                    </a:moveTo>
                    <a:cubicBezTo>
                      <a:pt x="543611" y="30134"/>
                      <a:pt x="519571" y="2405"/>
                      <a:pt x="487644" y="127"/>
                    </a:cubicBezTo>
                    <a:cubicBezTo>
                      <a:pt x="455716" y="-2151"/>
                      <a:pt x="427988" y="21886"/>
                      <a:pt x="425708" y="53815"/>
                    </a:cubicBezTo>
                    <a:lnTo>
                      <a:pt x="424958" y="63113"/>
                    </a:lnTo>
                    <a:cubicBezTo>
                      <a:pt x="424883" y="63882"/>
                      <a:pt x="424239" y="64467"/>
                      <a:pt x="423459" y="64462"/>
                    </a:cubicBezTo>
                    <a:cubicBezTo>
                      <a:pt x="422604" y="64384"/>
                      <a:pt x="421959" y="63668"/>
                      <a:pt x="421959" y="62813"/>
                    </a:cubicBezTo>
                    <a:cubicBezTo>
                      <a:pt x="423294" y="30788"/>
                      <a:pt x="398429" y="3742"/>
                      <a:pt x="366397" y="2401"/>
                    </a:cubicBezTo>
                    <a:cubicBezTo>
                      <a:pt x="335519" y="1110"/>
                      <a:pt x="309051" y="24242"/>
                      <a:pt x="306186" y="55015"/>
                    </a:cubicBezTo>
                    <a:lnTo>
                      <a:pt x="286691" y="342047"/>
                    </a:lnTo>
                    <a:cubicBezTo>
                      <a:pt x="286856" y="342377"/>
                      <a:pt x="286856" y="342767"/>
                      <a:pt x="286691" y="343097"/>
                    </a:cubicBezTo>
                    <a:cubicBezTo>
                      <a:pt x="286301" y="343247"/>
                      <a:pt x="285881" y="343247"/>
                      <a:pt x="285491" y="343097"/>
                    </a:cubicBezTo>
                    <a:cubicBezTo>
                      <a:pt x="251104" y="334609"/>
                      <a:pt x="217542" y="323122"/>
                      <a:pt x="185165" y="308755"/>
                    </a:cubicBezTo>
                    <a:cubicBezTo>
                      <a:pt x="156191" y="295009"/>
                      <a:pt x="125029" y="286481"/>
                      <a:pt x="93086" y="283561"/>
                    </a:cubicBezTo>
                    <a:cubicBezTo>
                      <a:pt x="45967" y="279528"/>
                      <a:pt x="4502" y="314454"/>
                      <a:pt x="468" y="361573"/>
                    </a:cubicBezTo>
                    <a:cubicBezTo>
                      <a:pt x="378" y="362607"/>
                      <a:pt x="303" y="363657"/>
                      <a:pt x="258" y="364692"/>
                    </a:cubicBezTo>
                    <a:cubicBezTo>
                      <a:pt x="-882" y="372070"/>
                      <a:pt x="1008" y="379583"/>
                      <a:pt x="5507" y="385537"/>
                    </a:cubicBezTo>
                    <a:cubicBezTo>
                      <a:pt x="12855" y="393785"/>
                      <a:pt x="25002" y="395435"/>
                      <a:pt x="49596" y="396934"/>
                    </a:cubicBezTo>
                    <a:lnTo>
                      <a:pt x="56195" y="396934"/>
                    </a:lnTo>
                    <a:cubicBezTo>
                      <a:pt x="103584" y="400234"/>
                      <a:pt x="158021" y="441924"/>
                      <a:pt x="210659" y="480915"/>
                    </a:cubicBezTo>
                    <a:cubicBezTo>
                      <a:pt x="251149" y="510908"/>
                      <a:pt x="295539" y="543000"/>
                      <a:pt x="333630" y="556947"/>
                    </a:cubicBezTo>
                    <a:cubicBezTo>
                      <a:pt x="334380" y="556947"/>
                      <a:pt x="333630" y="556947"/>
                      <a:pt x="333630" y="558447"/>
                    </a:cubicBezTo>
                    <a:lnTo>
                      <a:pt x="330331" y="605985"/>
                    </a:lnTo>
                    <a:lnTo>
                      <a:pt x="682598" y="629680"/>
                    </a:lnTo>
                    <a:lnTo>
                      <a:pt x="685747" y="577342"/>
                    </a:lnTo>
                    <a:cubicBezTo>
                      <a:pt x="685747" y="576517"/>
                      <a:pt x="686407" y="575842"/>
                      <a:pt x="687247" y="575828"/>
                    </a:cubicBezTo>
                    <a:cubicBezTo>
                      <a:pt x="687292" y="575828"/>
                      <a:pt x="687352" y="575842"/>
                      <a:pt x="687397" y="575842"/>
                    </a:cubicBezTo>
                    <a:cubicBezTo>
                      <a:pt x="719294" y="578062"/>
                      <a:pt x="746948" y="554023"/>
                      <a:pt x="749167" y="522125"/>
                    </a:cubicBezTo>
                    <a:cubicBezTo>
                      <a:pt x="749182" y="522080"/>
                      <a:pt x="749182" y="522050"/>
                      <a:pt x="749182" y="522005"/>
                    </a:cubicBezTo>
                    <a:lnTo>
                      <a:pt x="772277" y="175586"/>
                    </a:lnTo>
                    <a:cubicBezTo>
                      <a:pt x="774331" y="143677"/>
                      <a:pt x="750187" y="116115"/>
                      <a:pt x="718290" y="113951"/>
                    </a:cubicBezTo>
                    <a:cubicBezTo>
                      <a:pt x="684697" y="111551"/>
                      <a:pt x="659653" y="130897"/>
                      <a:pt x="658304" y="160890"/>
                    </a:cubicBezTo>
                    <a:cubicBezTo>
                      <a:pt x="658094" y="161706"/>
                      <a:pt x="657344" y="162266"/>
                      <a:pt x="656504" y="162239"/>
                    </a:cubicBezTo>
                    <a:cubicBezTo>
                      <a:pt x="655769" y="162161"/>
                      <a:pt x="655229" y="161497"/>
                      <a:pt x="655304" y="160756"/>
                    </a:cubicBezTo>
                    <a:cubicBezTo>
                      <a:pt x="655304" y="160750"/>
                      <a:pt x="655304" y="160746"/>
                      <a:pt x="655304" y="160740"/>
                    </a:cubicBezTo>
                    <a:lnTo>
                      <a:pt x="657404" y="118900"/>
                    </a:lnTo>
                    <a:cubicBezTo>
                      <a:pt x="659458" y="86830"/>
                      <a:pt x="635119" y="59170"/>
                      <a:pt x="603042" y="57119"/>
                    </a:cubicBezTo>
                    <a:cubicBezTo>
                      <a:pt x="603027" y="57117"/>
                      <a:pt x="602997" y="57115"/>
                      <a:pt x="602967" y="57114"/>
                    </a:cubicBezTo>
                    <a:cubicBezTo>
                      <a:pt x="568325" y="54715"/>
                      <a:pt x="544480" y="72110"/>
                      <a:pt x="542981" y="102103"/>
                    </a:cubicBezTo>
                    <a:cubicBezTo>
                      <a:pt x="542996" y="102849"/>
                      <a:pt x="542411" y="103468"/>
                      <a:pt x="541661" y="103486"/>
                    </a:cubicBezTo>
                    <a:cubicBezTo>
                      <a:pt x="541556" y="103489"/>
                      <a:pt x="541436" y="103479"/>
                      <a:pt x="541331" y="103453"/>
                    </a:cubicBezTo>
                    <a:cubicBezTo>
                      <a:pt x="540581" y="103458"/>
                      <a:pt x="539981" y="102858"/>
                      <a:pt x="539966" y="102112"/>
                    </a:cubicBezTo>
                    <a:cubicBezTo>
                      <a:pt x="539966" y="102058"/>
                      <a:pt x="539981" y="102006"/>
                      <a:pt x="539981" y="101953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591B4EC7-8461-AADF-D100-00F82820544D}"/>
                  </a:ext>
                </a:extLst>
              </p:cNvPr>
              <p:cNvSpPr/>
              <p:nvPr/>
            </p:nvSpPr>
            <p:spPr>
              <a:xfrm>
                <a:off x="3494981" y="3248187"/>
                <a:ext cx="765143" cy="2520991"/>
              </a:xfrm>
              <a:custGeom>
                <a:avLst/>
                <a:gdLst>
                  <a:gd name="connsiteX0" fmla="*/ 400039 w 580112"/>
                  <a:gd name="connsiteY0" fmla="*/ 1911329 h 1911350"/>
                  <a:gd name="connsiteX1" fmla="*/ 579997 w 580112"/>
                  <a:gd name="connsiteY1" fmla="*/ 45616 h 1911350"/>
                  <a:gd name="connsiteX2" fmla="*/ 561477 w 580112"/>
                  <a:gd name="connsiteY2" fmla="*/ 24336 h 1911350"/>
                  <a:gd name="connsiteX3" fmla="*/ 561252 w 580112"/>
                  <a:gd name="connsiteY3" fmla="*/ 24321 h 1911350"/>
                  <a:gd name="connsiteX4" fmla="*/ 203286 w 580112"/>
                  <a:gd name="connsiteY4" fmla="*/ 27 h 1911350"/>
                  <a:gd name="connsiteX5" fmla="*/ 181841 w 580112"/>
                  <a:gd name="connsiteY5" fmla="*/ 18682 h 1911350"/>
                  <a:gd name="connsiteX6" fmla="*/ 181841 w 580112"/>
                  <a:gd name="connsiteY6" fmla="*/ 18772 h 1911350"/>
                  <a:gd name="connsiteX7" fmla="*/ -67 w 580112"/>
                  <a:gd name="connsiteY7" fmla="*/ 1911329 h 191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0112" h="1911350">
                    <a:moveTo>
                      <a:pt x="400039" y="1911329"/>
                    </a:moveTo>
                    <a:lnTo>
                      <a:pt x="579997" y="45616"/>
                    </a:lnTo>
                    <a:cubicBezTo>
                      <a:pt x="580762" y="34623"/>
                      <a:pt x="572469" y="25101"/>
                      <a:pt x="561477" y="24336"/>
                    </a:cubicBezTo>
                    <a:cubicBezTo>
                      <a:pt x="561402" y="24336"/>
                      <a:pt x="561327" y="24321"/>
                      <a:pt x="561252" y="24321"/>
                    </a:cubicBezTo>
                    <a:lnTo>
                      <a:pt x="203286" y="27"/>
                    </a:lnTo>
                    <a:cubicBezTo>
                      <a:pt x="192218" y="-738"/>
                      <a:pt x="182620" y="7615"/>
                      <a:pt x="181841" y="18682"/>
                    </a:cubicBezTo>
                    <a:cubicBezTo>
                      <a:pt x="181841" y="18712"/>
                      <a:pt x="181841" y="18742"/>
                      <a:pt x="181841" y="18772"/>
                    </a:cubicBezTo>
                    <a:lnTo>
                      <a:pt x="-67" y="1911329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7D135AE8-4443-A2BC-A4A7-78E907D9C70F}"/>
                  </a:ext>
                </a:extLst>
              </p:cNvPr>
              <p:cNvSpPr/>
              <p:nvPr/>
            </p:nvSpPr>
            <p:spPr>
              <a:xfrm>
                <a:off x="4161436" y="3367781"/>
                <a:ext cx="43556" cy="43572"/>
              </a:xfrm>
              <a:custGeom>
                <a:avLst/>
                <a:gdLst>
                  <a:gd name="connsiteX0" fmla="*/ 21620 w 33023"/>
                  <a:gd name="connsiteY0" fmla="*/ 832 h 33035"/>
                  <a:gd name="connsiteX1" fmla="*/ 32118 w 33023"/>
                  <a:gd name="connsiteY1" fmla="*/ 21678 h 33035"/>
                  <a:gd name="connsiteX2" fmla="*/ 11273 w 33023"/>
                  <a:gd name="connsiteY2" fmla="*/ 32175 h 33035"/>
                  <a:gd name="connsiteX3" fmla="*/ 775 w 33023"/>
                  <a:gd name="connsiteY3" fmla="*/ 11180 h 33035"/>
                  <a:gd name="connsiteX4" fmla="*/ 21620 w 33023"/>
                  <a:gd name="connsiteY4" fmla="*/ 832 h 33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23" h="33035">
                    <a:moveTo>
                      <a:pt x="21620" y="832"/>
                    </a:moveTo>
                    <a:cubicBezTo>
                      <a:pt x="30273" y="3697"/>
                      <a:pt x="34982" y="13025"/>
                      <a:pt x="32118" y="21678"/>
                    </a:cubicBezTo>
                    <a:cubicBezTo>
                      <a:pt x="29253" y="30330"/>
                      <a:pt x="19926" y="35039"/>
                      <a:pt x="11273" y="32175"/>
                    </a:cubicBezTo>
                    <a:cubicBezTo>
                      <a:pt x="2590" y="29251"/>
                      <a:pt x="-2089" y="19878"/>
                      <a:pt x="775" y="11180"/>
                    </a:cubicBezTo>
                    <a:cubicBezTo>
                      <a:pt x="3699" y="2587"/>
                      <a:pt x="13012" y="-2047"/>
                      <a:pt x="21620" y="83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F89EB80-29CF-F93A-4A8C-864768024429}"/>
                  </a:ext>
                </a:extLst>
              </p:cNvPr>
              <p:cNvSpPr/>
              <p:nvPr/>
            </p:nvSpPr>
            <p:spPr>
              <a:xfrm>
                <a:off x="3630876" y="2283791"/>
                <a:ext cx="176822" cy="103558"/>
              </a:xfrm>
              <a:custGeom>
                <a:avLst/>
                <a:gdLst>
                  <a:gd name="connsiteX0" fmla="*/ 115251 w 134062"/>
                  <a:gd name="connsiteY0" fmla="*/ 8676 h 78515"/>
                  <a:gd name="connsiteX1" fmla="*/ 133996 w 134062"/>
                  <a:gd name="connsiteY1" fmla="*/ 45717 h 78515"/>
                  <a:gd name="connsiteX2" fmla="*/ 83608 w 134062"/>
                  <a:gd name="connsiteY2" fmla="*/ 58614 h 78515"/>
                  <a:gd name="connsiteX3" fmla="*/ 46716 w 134062"/>
                  <a:gd name="connsiteY3" fmla="*/ 77210 h 78515"/>
                  <a:gd name="connsiteX4" fmla="*/ 20173 w 134062"/>
                  <a:gd name="connsiteY4" fmla="*/ 68512 h 78515"/>
                  <a:gd name="connsiteX5" fmla="*/ 1322 w 134062"/>
                  <a:gd name="connsiteY5" fmla="*/ 31940 h 78515"/>
                  <a:gd name="connsiteX6" fmla="*/ 1427 w 134062"/>
                  <a:gd name="connsiteY6" fmla="*/ 31621 h 78515"/>
                  <a:gd name="connsiteX7" fmla="*/ 51815 w 134062"/>
                  <a:gd name="connsiteY7" fmla="*/ 18724 h 78515"/>
                  <a:gd name="connsiteX8" fmla="*/ 88707 w 134062"/>
                  <a:gd name="connsiteY8" fmla="*/ -22 h 78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4062" h="78515">
                    <a:moveTo>
                      <a:pt x="115251" y="8676"/>
                    </a:moveTo>
                    <a:lnTo>
                      <a:pt x="133996" y="45717"/>
                    </a:lnTo>
                    <a:lnTo>
                      <a:pt x="83608" y="58614"/>
                    </a:lnTo>
                    <a:cubicBezTo>
                      <a:pt x="78224" y="73644"/>
                      <a:pt x="61998" y="81818"/>
                      <a:pt x="46716" y="77210"/>
                    </a:cubicBezTo>
                    <a:lnTo>
                      <a:pt x="20173" y="68512"/>
                    </a:lnTo>
                    <a:cubicBezTo>
                      <a:pt x="4861" y="63619"/>
                      <a:pt x="-3567" y="47244"/>
                      <a:pt x="1322" y="31940"/>
                    </a:cubicBezTo>
                    <a:cubicBezTo>
                      <a:pt x="1352" y="31834"/>
                      <a:pt x="1397" y="31727"/>
                      <a:pt x="1427" y="31621"/>
                    </a:cubicBezTo>
                    <a:lnTo>
                      <a:pt x="51815" y="18724"/>
                    </a:lnTo>
                    <a:lnTo>
                      <a:pt x="88707" y="-2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3F5C6517-4264-02F8-603B-EF3F8CCEFFB6}"/>
                  </a:ext>
                </a:extLst>
              </p:cNvPr>
              <p:cNvSpPr/>
              <p:nvPr/>
            </p:nvSpPr>
            <p:spPr>
              <a:xfrm>
                <a:off x="3761918" y="2327504"/>
                <a:ext cx="176523" cy="102747"/>
              </a:xfrm>
              <a:custGeom>
                <a:avLst/>
                <a:gdLst>
                  <a:gd name="connsiteX0" fmla="*/ 115174 w 133835"/>
                  <a:gd name="connsiteY0" fmla="*/ 8076 h 77900"/>
                  <a:gd name="connsiteX1" fmla="*/ 133769 w 133835"/>
                  <a:gd name="connsiteY1" fmla="*/ 44967 h 77900"/>
                  <a:gd name="connsiteX2" fmla="*/ 83381 w 133835"/>
                  <a:gd name="connsiteY2" fmla="*/ 57864 h 77900"/>
                  <a:gd name="connsiteX3" fmla="*/ 46490 w 133835"/>
                  <a:gd name="connsiteY3" fmla="*/ 76610 h 77900"/>
                  <a:gd name="connsiteX4" fmla="*/ 19946 w 133835"/>
                  <a:gd name="connsiteY4" fmla="*/ 67912 h 77900"/>
                  <a:gd name="connsiteX5" fmla="*/ 1200 w 133835"/>
                  <a:gd name="connsiteY5" fmla="*/ 31021 h 77900"/>
                  <a:gd name="connsiteX6" fmla="*/ 51589 w 133835"/>
                  <a:gd name="connsiteY6" fmla="*/ 18124 h 77900"/>
                  <a:gd name="connsiteX7" fmla="*/ 88480 w 133835"/>
                  <a:gd name="connsiteY7" fmla="*/ -22 h 7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835" h="77900">
                    <a:moveTo>
                      <a:pt x="115174" y="8076"/>
                    </a:moveTo>
                    <a:lnTo>
                      <a:pt x="133769" y="44967"/>
                    </a:lnTo>
                    <a:lnTo>
                      <a:pt x="83381" y="57864"/>
                    </a:lnTo>
                    <a:cubicBezTo>
                      <a:pt x="78057" y="72954"/>
                      <a:pt x="61816" y="81203"/>
                      <a:pt x="46490" y="76610"/>
                    </a:cubicBezTo>
                    <a:lnTo>
                      <a:pt x="19946" y="67912"/>
                    </a:lnTo>
                    <a:cubicBezTo>
                      <a:pt x="4860" y="62585"/>
                      <a:pt x="-3389" y="46350"/>
                      <a:pt x="1200" y="31021"/>
                    </a:cubicBezTo>
                    <a:lnTo>
                      <a:pt x="51589" y="18124"/>
                    </a:lnTo>
                    <a:lnTo>
                      <a:pt x="88480" y="-2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EFD269CE-25F7-D0C1-26DD-8533A09C7048}"/>
                  </a:ext>
                </a:extLst>
              </p:cNvPr>
              <p:cNvSpPr/>
              <p:nvPr/>
            </p:nvSpPr>
            <p:spPr>
              <a:xfrm>
                <a:off x="3892544" y="2368844"/>
                <a:ext cx="176643" cy="103558"/>
              </a:xfrm>
              <a:custGeom>
                <a:avLst/>
                <a:gdLst>
                  <a:gd name="connsiteX0" fmla="*/ 115264 w 133926"/>
                  <a:gd name="connsiteY0" fmla="*/ 9126 h 78515"/>
                  <a:gd name="connsiteX1" fmla="*/ 133860 w 133926"/>
                  <a:gd name="connsiteY1" fmla="*/ 46017 h 78515"/>
                  <a:gd name="connsiteX2" fmla="*/ 83621 w 133926"/>
                  <a:gd name="connsiteY2" fmla="*/ 58614 h 78515"/>
                  <a:gd name="connsiteX3" fmla="*/ 46730 w 133926"/>
                  <a:gd name="connsiteY3" fmla="*/ 77210 h 78515"/>
                  <a:gd name="connsiteX4" fmla="*/ 20036 w 133926"/>
                  <a:gd name="connsiteY4" fmla="*/ 68512 h 78515"/>
                  <a:gd name="connsiteX5" fmla="*/ 1365 w 133926"/>
                  <a:gd name="connsiteY5" fmla="*/ 31849 h 78515"/>
                  <a:gd name="connsiteX6" fmla="*/ 1441 w 133926"/>
                  <a:gd name="connsiteY6" fmla="*/ 31621 h 78515"/>
                  <a:gd name="connsiteX7" fmla="*/ 51829 w 133926"/>
                  <a:gd name="connsiteY7" fmla="*/ 18724 h 78515"/>
                  <a:gd name="connsiteX8" fmla="*/ 88720 w 133926"/>
                  <a:gd name="connsiteY8" fmla="*/ -22 h 78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926" h="78515">
                    <a:moveTo>
                      <a:pt x="115264" y="9126"/>
                    </a:moveTo>
                    <a:lnTo>
                      <a:pt x="133860" y="46017"/>
                    </a:lnTo>
                    <a:lnTo>
                      <a:pt x="83621" y="58614"/>
                    </a:lnTo>
                    <a:cubicBezTo>
                      <a:pt x="78238" y="73644"/>
                      <a:pt x="62011" y="81818"/>
                      <a:pt x="46730" y="77210"/>
                    </a:cubicBezTo>
                    <a:lnTo>
                      <a:pt x="20036" y="68512"/>
                    </a:lnTo>
                    <a:cubicBezTo>
                      <a:pt x="4755" y="63544"/>
                      <a:pt x="-3598" y="47129"/>
                      <a:pt x="1365" y="31849"/>
                    </a:cubicBezTo>
                    <a:cubicBezTo>
                      <a:pt x="1395" y="31772"/>
                      <a:pt x="1411" y="31697"/>
                      <a:pt x="1441" y="31621"/>
                    </a:cubicBezTo>
                    <a:lnTo>
                      <a:pt x="51829" y="18724"/>
                    </a:lnTo>
                    <a:lnTo>
                      <a:pt x="88720" y="-2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5A6E44FE-959D-8031-71F0-EE63FDCD9351}"/>
                  </a:ext>
                </a:extLst>
              </p:cNvPr>
              <p:cNvSpPr/>
              <p:nvPr/>
            </p:nvSpPr>
            <p:spPr>
              <a:xfrm>
                <a:off x="3420854" y="2292811"/>
                <a:ext cx="1013174" cy="774012"/>
              </a:xfrm>
              <a:custGeom>
                <a:avLst/>
                <a:gdLst>
                  <a:gd name="connsiteX0" fmla="*/ 727827 w 768162"/>
                  <a:gd name="connsiteY0" fmla="*/ 185244 h 586836"/>
                  <a:gd name="connsiteX1" fmla="*/ 765168 w 768162"/>
                  <a:gd name="connsiteY1" fmla="*/ 259177 h 586836"/>
                  <a:gd name="connsiteX2" fmla="*/ 671140 w 768162"/>
                  <a:gd name="connsiteY2" fmla="*/ 546510 h 586836"/>
                  <a:gd name="connsiteX3" fmla="*/ 597612 w 768162"/>
                  <a:gd name="connsiteY3" fmla="*/ 583941 h 586836"/>
                  <a:gd name="connsiteX4" fmla="*/ 597357 w 768162"/>
                  <a:gd name="connsiteY4" fmla="*/ 583851 h 586836"/>
                  <a:gd name="connsiteX5" fmla="*/ 40238 w 768162"/>
                  <a:gd name="connsiteY5" fmla="*/ 401194 h 586836"/>
                  <a:gd name="connsiteX6" fmla="*/ 2807 w 768162"/>
                  <a:gd name="connsiteY6" fmla="*/ 327672 h 586836"/>
                  <a:gd name="connsiteX7" fmla="*/ 2897 w 768162"/>
                  <a:gd name="connsiteY7" fmla="*/ 327411 h 586836"/>
                  <a:gd name="connsiteX8" fmla="*/ 96325 w 768162"/>
                  <a:gd name="connsiteY8" fmla="*/ 40378 h 586836"/>
                  <a:gd name="connsiteX9" fmla="*/ 170048 w 768162"/>
                  <a:gd name="connsiteY9" fmla="*/ 2866 h 586836"/>
                  <a:gd name="connsiteX10" fmla="*/ 170108 w 768162"/>
                  <a:gd name="connsiteY10" fmla="*/ 2887 h 586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8162" h="586836">
                    <a:moveTo>
                      <a:pt x="727827" y="185244"/>
                    </a:moveTo>
                    <a:cubicBezTo>
                      <a:pt x="758525" y="195379"/>
                      <a:pt x="775231" y="228452"/>
                      <a:pt x="765168" y="259177"/>
                    </a:cubicBezTo>
                    <a:lnTo>
                      <a:pt x="671140" y="546510"/>
                    </a:lnTo>
                    <a:cubicBezTo>
                      <a:pt x="661167" y="577147"/>
                      <a:pt x="628250" y="593898"/>
                      <a:pt x="597612" y="583941"/>
                    </a:cubicBezTo>
                    <a:cubicBezTo>
                      <a:pt x="597537" y="583911"/>
                      <a:pt x="597447" y="583881"/>
                      <a:pt x="597357" y="583851"/>
                    </a:cubicBezTo>
                    <a:lnTo>
                      <a:pt x="40238" y="401194"/>
                    </a:lnTo>
                    <a:cubicBezTo>
                      <a:pt x="9600" y="391227"/>
                      <a:pt x="-7151" y="358310"/>
                      <a:pt x="2807" y="327672"/>
                    </a:cubicBezTo>
                    <a:cubicBezTo>
                      <a:pt x="2837" y="327585"/>
                      <a:pt x="2867" y="327498"/>
                      <a:pt x="2897" y="327411"/>
                    </a:cubicBezTo>
                    <a:lnTo>
                      <a:pt x="96325" y="40378"/>
                    </a:lnTo>
                    <a:cubicBezTo>
                      <a:pt x="106328" y="9664"/>
                      <a:pt x="139320" y="-7132"/>
                      <a:pt x="170048" y="2866"/>
                    </a:cubicBezTo>
                    <a:cubicBezTo>
                      <a:pt x="170063" y="2872"/>
                      <a:pt x="170093" y="2879"/>
                      <a:pt x="170108" y="2887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6A31677-1922-A42F-ED6B-136020BA7076}"/>
                  </a:ext>
                </a:extLst>
              </p:cNvPr>
              <p:cNvSpPr/>
              <p:nvPr/>
            </p:nvSpPr>
            <p:spPr>
              <a:xfrm>
                <a:off x="3450248" y="2323671"/>
                <a:ext cx="556583" cy="581353"/>
              </a:xfrm>
              <a:custGeom>
                <a:avLst/>
                <a:gdLst>
                  <a:gd name="connsiteX0" fmla="*/ 381616 w 421987"/>
                  <a:gd name="connsiteY0" fmla="*/ 76517 h 440767"/>
                  <a:gd name="connsiteX1" fmla="*/ 419047 w 421987"/>
                  <a:gd name="connsiteY1" fmla="*/ 150038 h 440767"/>
                  <a:gd name="connsiteX2" fmla="*/ 418958 w 421987"/>
                  <a:gd name="connsiteY2" fmla="*/ 150299 h 440767"/>
                  <a:gd name="connsiteX3" fmla="*/ 337077 w 421987"/>
                  <a:gd name="connsiteY3" fmla="*/ 400441 h 440767"/>
                  <a:gd name="connsiteX4" fmla="*/ 263549 w 421987"/>
                  <a:gd name="connsiteY4" fmla="*/ 437872 h 440767"/>
                  <a:gd name="connsiteX5" fmla="*/ 263294 w 421987"/>
                  <a:gd name="connsiteY5" fmla="*/ 437782 h 440767"/>
                  <a:gd name="connsiteX6" fmla="*/ 40296 w 421987"/>
                  <a:gd name="connsiteY6" fmla="*/ 364899 h 440767"/>
                  <a:gd name="connsiteX7" fmla="*/ 2805 w 421987"/>
                  <a:gd name="connsiteY7" fmla="*/ 291116 h 440767"/>
                  <a:gd name="connsiteX8" fmla="*/ 84836 w 421987"/>
                  <a:gd name="connsiteY8" fmla="*/ 40825 h 440767"/>
                  <a:gd name="connsiteX9" fmla="*/ 157989 w 421987"/>
                  <a:gd name="connsiteY9" fmla="*/ 2682 h 440767"/>
                  <a:gd name="connsiteX10" fmla="*/ 158619 w 421987"/>
                  <a:gd name="connsiteY10" fmla="*/ 2884 h 44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1987" h="440767">
                    <a:moveTo>
                      <a:pt x="381616" y="76517"/>
                    </a:moveTo>
                    <a:cubicBezTo>
                      <a:pt x="412254" y="86485"/>
                      <a:pt x="429005" y="119401"/>
                      <a:pt x="419047" y="150038"/>
                    </a:cubicBezTo>
                    <a:cubicBezTo>
                      <a:pt x="419017" y="150125"/>
                      <a:pt x="418988" y="150212"/>
                      <a:pt x="418958" y="150299"/>
                    </a:cubicBezTo>
                    <a:lnTo>
                      <a:pt x="337077" y="400441"/>
                    </a:lnTo>
                    <a:cubicBezTo>
                      <a:pt x="327104" y="431079"/>
                      <a:pt x="294187" y="447830"/>
                      <a:pt x="263549" y="437872"/>
                    </a:cubicBezTo>
                    <a:cubicBezTo>
                      <a:pt x="263474" y="437842"/>
                      <a:pt x="263384" y="437812"/>
                      <a:pt x="263294" y="437782"/>
                    </a:cubicBezTo>
                    <a:lnTo>
                      <a:pt x="40296" y="364899"/>
                    </a:lnTo>
                    <a:cubicBezTo>
                      <a:pt x="9613" y="354826"/>
                      <a:pt x="-7153" y="321838"/>
                      <a:pt x="2805" y="291116"/>
                    </a:cubicBezTo>
                    <a:lnTo>
                      <a:pt x="84836" y="40825"/>
                    </a:lnTo>
                    <a:cubicBezTo>
                      <a:pt x="94509" y="10091"/>
                      <a:pt x="127261" y="-6985"/>
                      <a:pt x="157989" y="2682"/>
                    </a:cubicBezTo>
                    <a:cubicBezTo>
                      <a:pt x="158199" y="2747"/>
                      <a:pt x="158409" y="2815"/>
                      <a:pt x="158619" y="2884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4E66ABCF-5662-C22F-48DE-F11971C4057C}"/>
                  </a:ext>
                </a:extLst>
              </p:cNvPr>
              <p:cNvSpPr/>
              <p:nvPr/>
            </p:nvSpPr>
            <p:spPr>
              <a:xfrm>
                <a:off x="3919602" y="2475755"/>
                <a:ext cx="485743" cy="562114"/>
              </a:xfrm>
              <a:custGeom>
                <a:avLst/>
                <a:gdLst>
                  <a:gd name="connsiteX0" fmla="*/ 327944 w 368278"/>
                  <a:gd name="connsiteY0" fmla="*/ 57939 h 426180"/>
                  <a:gd name="connsiteX1" fmla="*/ 365285 w 368278"/>
                  <a:gd name="connsiteY1" fmla="*/ 131721 h 426180"/>
                  <a:gd name="connsiteX2" fmla="*/ 282205 w 368278"/>
                  <a:gd name="connsiteY2" fmla="*/ 385762 h 426180"/>
                  <a:gd name="connsiteX3" fmla="*/ 208482 w 368278"/>
                  <a:gd name="connsiteY3" fmla="*/ 423268 h 426180"/>
                  <a:gd name="connsiteX4" fmla="*/ 208422 w 368278"/>
                  <a:gd name="connsiteY4" fmla="*/ 423253 h 426180"/>
                  <a:gd name="connsiteX5" fmla="*/ 40162 w 368278"/>
                  <a:gd name="connsiteY5" fmla="*/ 368216 h 426180"/>
                  <a:gd name="connsiteX6" fmla="*/ 2820 w 368278"/>
                  <a:gd name="connsiteY6" fmla="*/ 294433 h 426180"/>
                  <a:gd name="connsiteX7" fmla="*/ 86051 w 368278"/>
                  <a:gd name="connsiteY7" fmla="*/ 40243 h 426180"/>
                  <a:gd name="connsiteX8" fmla="*/ 159833 w 368278"/>
                  <a:gd name="connsiteY8" fmla="*/ 2902 h 426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8278" h="426180">
                    <a:moveTo>
                      <a:pt x="327944" y="57939"/>
                    </a:moveTo>
                    <a:cubicBezTo>
                      <a:pt x="358627" y="68007"/>
                      <a:pt x="375348" y="101036"/>
                      <a:pt x="365285" y="131721"/>
                    </a:cubicBezTo>
                    <a:lnTo>
                      <a:pt x="282205" y="385762"/>
                    </a:lnTo>
                    <a:cubicBezTo>
                      <a:pt x="272202" y="416475"/>
                      <a:pt x="239210" y="433271"/>
                      <a:pt x="208482" y="423268"/>
                    </a:cubicBezTo>
                    <a:cubicBezTo>
                      <a:pt x="208467" y="423268"/>
                      <a:pt x="208437" y="423253"/>
                      <a:pt x="208422" y="423253"/>
                    </a:cubicBezTo>
                    <a:lnTo>
                      <a:pt x="40162" y="368216"/>
                    </a:lnTo>
                    <a:cubicBezTo>
                      <a:pt x="9539" y="358078"/>
                      <a:pt x="-7152" y="325116"/>
                      <a:pt x="2820" y="294433"/>
                    </a:cubicBezTo>
                    <a:lnTo>
                      <a:pt x="86051" y="40243"/>
                    </a:lnTo>
                    <a:cubicBezTo>
                      <a:pt x="96113" y="9562"/>
                      <a:pt x="129151" y="-7153"/>
                      <a:pt x="159833" y="290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86190C23-662A-066D-45CA-8737F4CAB2D0}"/>
                  </a:ext>
                </a:extLst>
              </p:cNvPr>
              <p:cNvSpPr/>
              <p:nvPr/>
            </p:nvSpPr>
            <p:spPr>
              <a:xfrm rot="17287800">
                <a:off x="3882902" y="2659715"/>
                <a:ext cx="418341" cy="148545"/>
              </a:xfrm>
              <a:custGeom>
                <a:avLst/>
                <a:gdLst>
                  <a:gd name="connsiteX0" fmla="*/ -67 w 317175"/>
                  <a:gd name="connsiteY0" fmla="*/ -22 h 112623"/>
                  <a:gd name="connsiteX1" fmla="*/ 317109 w 317175"/>
                  <a:gd name="connsiteY1" fmla="*/ -22 h 112623"/>
                  <a:gd name="connsiteX2" fmla="*/ 317109 w 317175"/>
                  <a:gd name="connsiteY2" fmla="*/ 112602 h 112623"/>
                  <a:gd name="connsiteX3" fmla="*/ -67 w 317175"/>
                  <a:gd name="connsiteY3" fmla="*/ 112602 h 112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175" h="112623">
                    <a:moveTo>
                      <a:pt x="-67" y="-22"/>
                    </a:moveTo>
                    <a:lnTo>
                      <a:pt x="317109" y="-22"/>
                    </a:lnTo>
                    <a:lnTo>
                      <a:pt x="317109" y="112602"/>
                    </a:lnTo>
                    <a:lnTo>
                      <a:pt x="-67" y="112602"/>
                    </a:lnTo>
                    <a:close/>
                  </a:path>
                </a:pathLst>
              </a:custGeom>
              <a:solidFill>
                <a:schemeClr val="tx2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64BDD66-373B-FE25-3C0B-84C64FE5994D}"/>
                  </a:ext>
                </a:extLst>
              </p:cNvPr>
              <p:cNvSpPr/>
              <p:nvPr/>
            </p:nvSpPr>
            <p:spPr>
              <a:xfrm>
                <a:off x="4069953" y="2616411"/>
                <a:ext cx="185033" cy="281817"/>
              </a:xfrm>
              <a:custGeom>
                <a:avLst/>
                <a:gdLst>
                  <a:gd name="connsiteX0" fmla="*/ 104328 w 140287"/>
                  <a:gd name="connsiteY0" fmla="*/ 1834 h 213666"/>
                  <a:gd name="connsiteX1" fmla="*/ 137635 w 140287"/>
                  <a:gd name="connsiteY1" fmla="*/ 67456 h 213666"/>
                  <a:gd name="connsiteX2" fmla="*/ 137620 w 140287"/>
                  <a:gd name="connsiteY2" fmla="*/ 67519 h 213666"/>
                  <a:gd name="connsiteX3" fmla="*/ 101628 w 140287"/>
                  <a:gd name="connsiteY3" fmla="*/ 177743 h 213666"/>
                  <a:gd name="connsiteX4" fmla="*/ 35794 w 140287"/>
                  <a:gd name="connsiteY4" fmla="*/ 211035 h 213666"/>
                  <a:gd name="connsiteX5" fmla="*/ 35794 w 140287"/>
                  <a:gd name="connsiteY5" fmla="*/ 211035 h 213666"/>
                  <a:gd name="connsiteX6" fmla="*/ 2501 w 140287"/>
                  <a:gd name="connsiteY6" fmla="*/ 145350 h 213666"/>
                  <a:gd name="connsiteX7" fmla="*/ 39093 w 140287"/>
                  <a:gd name="connsiteY7" fmla="*/ 35876 h 213666"/>
                  <a:gd name="connsiteX8" fmla="*/ 104717 w 140287"/>
                  <a:gd name="connsiteY8" fmla="*/ 2563 h 213666"/>
                  <a:gd name="connsiteX9" fmla="*/ 104777 w 140287"/>
                  <a:gd name="connsiteY9" fmla="*/ 2584 h 21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0287" h="213666">
                    <a:moveTo>
                      <a:pt x="104328" y="1834"/>
                    </a:moveTo>
                    <a:cubicBezTo>
                      <a:pt x="131651" y="10755"/>
                      <a:pt x="146558" y="40135"/>
                      <a:pt x="137635" y="67456"/>
                    </a:cubicBezTo>
                    <a:cubicBezTo>
                      <a:pt x="137635" y="67477"/>
                      <a:pt x="137620" y="67498"/>
                      <a:pt x="137620" y="67519"/>
                    </a:cubicBezTo>
                    <a:lnTo>
                      <a:pt x="101628" y="177743"/>
                    </a:lnTo>
                    <a:cubicBezTo>
                      <a:pt x="92630" y="205111"/>
                      <a:pt x="63162" y="220003"/>
                      <a:pt x="35794" y="211035"/>
                    </a:cubicBezTo>
                    <a:lnTo>
                      <a:pt x="35794" y="211035"/>
                    </a:lnTo>
                    <a:cubicBezTo>
                      <a:pt x="8500" y="202037"/>
                      <a:pt x="-6377" y="172677"/>
                      <a:pt x="2501" y="145350"/>
                    </a:cubicBezTo>
                    <a:lnTo>
                      <a:pt x="39093" y="35876"/>
                    </a:lnTo>
                    <a:cubicBezTo>
                      <a:pt x="48016" y="8555"/>
                      <a:pt x="77394" y="-6359"/>
                      <a:pt x="104717" y="2563"/>
                    </a:cubicBezTo>
                    <a:cubicBezTo>
                      <a:pt x="104732" y="2570"/>
                      <a:pt x="104762" y="2576"/>
                      <a:pt x="104777" y="258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FDD632B5-0990-A5D1-328D-874182E4E0B5}"/>
                  </a:ext>
                </a:extLst>
              </p:cNvPr>
              <p:cNvSpPr/>
              <p:nvPr/>
            </p:nvSpPr>
            <p:spPr>
              <a:xfrm>
                <a:off x="4070546" y="2615515"/>
                <a:ext cx="137691" cy="280260"/>
              </a:xfrm>
              <a:custGeom>
                <a:avLst/>
                <a:gdLst>
                  <a:gd name="connsiteX0" fmla="*/ 38643 w 104394"/>
                  <a:gd name="connsiteY0" fmla="*/ 36555 h 212486"/>
                  <a:gd name="connsiteX1" fmla="*/ 2501 w 104394"/>
                  <a:gd name="connsiteY1" fmla="*/ 146779 h 212486"/>
                  <a:gd name="connsiteX2" fmla="*/ 35794 w 104394"/>
                  <a:gd name="connsiteY2" fmla="*/ 212464 h 212486"/>
                  <a:gd name="connsiteX3" fmla="*/ 104328 w 104394"/>
                  <a:gd name="connsiteY3" fmla="*/ 2513 h 212486"/>
                  <a:gd name="connsiteX4" fmla="*/ 38808 w 104394"/>
                  <a:gd name="connsiteY4" fmla="*/ 36029 h 212486"/>
                  <a:gd name="connsiteX5" fmla="*/ 38643 w 104394"/>
                  <a:gd name="connsiteY5" fmla="*/ 36555 h 212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394" h="212486">
                    <a:moveTo>
                      <a:pt x="38643" y="36555"/>
                    </a:moveTo>
                    <a:lnTo>
                      <a:pt x="2501" y="146779"/>
                    </a:lnTo>
                    <a:cubicBezTo>
                      <a:pt x="-6377" y="174106"/>
                      <a:pt x="8500" y="203466"/>
                      <a:pt x="35794" y="212464"/>
                    </a:cubicBezTo>
                    <a:lnTo>
                      <a:pt x="104328" y="2513"/>
                    </a:lnTo>
                    <a:cubicBezTo>
                      <a:pt x="76974" y="-6324"/>
                      <a:pt x="47641" y="8681"/>
                      <a:pt x="38808" y="36029"/>
                    </a:cubicBezTo>
                    <a:cubicBezTo>
                      <a:pt x="38748" y="36204"/>
                      <a:pt x="38703" y="36380"/>
                      <a:pt x="38643" y="36555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D55E0A80-FAC8-4B16-478D-2D11FED21528}"/>
                  </a:ext>
                </a:extLst>
              </p:cNvPr>
              <p:cNvSpPr/>
              <p:nvPr/>
            </p:nvSpPr>
            <p:spPr>
              <a:xfrm>
                <a:off x="4145320" y="2643719"/>
                <a:ext cx="81516" cy="81461"/>
              </a:xfrm>
              <a:custGeom>
                <a:avLst/>
                <a:gdLst>
                  <a:gd name="connsiteX0" fmla="*/ 40588 w 61803"/>
                  <a:gd name="connsiteY0" fmla="*/ 1526 h 61762"/>
                  <a:gd name="connsiteX1" fmla="*/ 60143 w 61803"/>
                  <a:gd name="connsiteY1" fmla="*/ 40590 h 61762"/>
                  <a:gd name="connsiteX2" fmla="*/ 21092 w 61803"/>
                  <a:gd name="connsiteY2" fmla="*/ 60153 h 61762"/>
                  <a:gd name="connsiteX3" fmla="*/ 1447 w 61803"/>
                  <a:gd name="connsiteY3" fmla="*/ 21321 h 61762"/>
                  <a:gd name="connsiteX4" fmla="*/ 40588 w 61803"/>
                  <a:gd name="connsiteY4" fmla="*/ 1526 h 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803" h="61762">
                    <a:moveTo>
                      <a:pt x="40588" y="1526"/>
                    </a:moveTo>
                    <a:cubicBezTo>
                      <a:pt x="56784" y="6911"/>
                      <a:pt x="65542" y="24402"/>
                      <a:pt x="60143" y="40590"/>
                    </a:cubicBezTo>
                    <a:cubicBezTo>
                      <a:pt x="54759" y="56779"/>
                      <a:pt x="37273" y="65538"/>
                      <a:pt x="21092" y="60153"/>
                    </a:cubicBezTo>
                    <a:cubicBezTo>
                      <a:pt x="4986" y="54798"/>
                      <a:pt x="-3787" y="37462"/>
                      <a:pt x="1447" y="21321"/>
                    </a:cubicBezTo>
                    <a:cubicBezTo>
                      <a:pt x="6801" y="5058"/>
                      <a:pt x="24316" y="-3799"/>
                      <a:pt x="40588" y="1526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B6489AFD-C987-1D68-3D58-9FFB03CCD97D}"/>
                  </a:ext>
                </a:extLst>
              </p:cNvPr>
              <p:cNvSpPr/>
              <p:nvPr/>
            </p:nvSpPr>
            <p:spPr>
              <a:xfrm>
                <a:off x="4098028" y="2788262"/>
                <a:ext cx="81513" cy="81559"/>
              </a:xfrm>
              <a:custGeom>
                <a:avLst/>
                <a:gdLst>
                  <a:gd name="connsiteX0" fmla="*/ 40451 w 61801"/>
                  <a:gd name="connsiteY0" fmla="*/ 1561 h 61836"/>
                  <a:gd name="connsiteX1" fmla="*/ 60187 w 61801"/>
                  <a:gd name="connsiteY1" fmla="*/ 40535 h 61836"/>
                  <a:gd name="connsiteX2" fmla="*/ 21226 w 61801"/>
                  <a:gd name="connsiteY2" fmla="*/ 60272 h 61836"/>
                  <a:gd name="connsiteX3" fmla="*/ 1460 w 61801"/>
                  <a:gd name="connsiteY3" fmla="*/ 21356 h 61836"/>
                  <a:gd name="connsiteX4" fmla="*/ 40106 w 61801"/>
                  <a:gd name="connsiteY4" fmla="*/ 1450 h 61836"/>
                  <a:gd name="connsiteX5" fmla="*/ 40451 w 61801"/>
                  <a:gd name="connsiteY5" fmla="*/ 1561 h 61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801" h="61836">
                    <a:moveTo>
                      <a:pt x="40451" y="1561"/>
                    </a:moveTo>
                    <a:cubicBezTo>
                      <a:pt x="56662" y="6871"/>
                      <a:pt x="65510" y="24321"/>
                      <a:pt x="60187" y="40535"/>
                    </a:cubicBezTo>
                    <a:cubicBezTo>
                      <a:pt x="54878" y="56748"/>
                      <a:pt x="37437" y="65581"/>
                      <a:pt x="21226" y="60272"/>
                    </a:cubicBezTo>
                    <a:cubicBezTo>
                      <a:pt x="5029" y="54974"/>
                      <a:pt x="-3818" y="37560"/>
                      <a:pt x="1460" y="21356"/>
                    </a:cubicBezTo>
                    <a:cubicBezTo>
                      <a:pt x="6634" y="5186"/>
                      <a:pt x="23940" y="-3727"/>
                      <a:pt x="40106" y="1450"/>
                    </a:cubicBezTo>
                    <a:cubicBezTo>
                      <a:pt x="40226" y="1486"/>
                      <a:pt x="40331" y="1523"/>
                      <a:pt x="40451" y="1561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9376D4F-A6F8-C7C2-C3F8-C412142C8CE6}"/>
                  </a:ext>
                </a:extLst>
              </p:cNvPr>
              <p:cNvSpPr/>
              <p:nvPr/>
            </p:nvSpPr>
            <p:spPr>
              <a:xfrm>
                <a:off x="3946451" y="2502605"/>
                <a:ext cx="432179" cy="509302"/>
              </a:xfrm>
              <a:custGeom>
                <a:avLst/>
                <a:gdLst>
                  <a:gd name="connsiteX0" fmla="*/ 221358 w 327667"/>
                  <a:gd name="connsiteY0" fmla="*/ 385950 h 386140"/>
                  <a:gd name="connsiteX1" fmla="*/ 218958 w 327667"/>
                  <a:gd name="connsiteY1" fmla="*/ 385950 h 386140"/>
                  <a:gd name="connsiteX2" fmla="*/ 5109 w 327667"/>
                  <a:gd name="connsiteY2" fmla="*/ 315916 h 386140"/>
                  <a:gd name="connsiteX3" fmla="*/ 310 w 327667"/>
                  <a:gd name="connsiteY3" fmla="*/ 306319 h 386140"/>
                  <a:gd name="connsiteX4" fmla="*/ 98987 w 327667"/>
                  <a:gd name="connsiteY4" fmla="*/ 4889 h 386140"/>
                  <a:gd name="connsiteX5" fmla="*/ 102736 w 327667"/>
                  <a:gd name="connsiteY5" fmla="*/ 540 h 386140"/>
                  <a:gd name="connsiteX6" fmla="*/ 108434 w 327667"/>
                  <a:gd name="connsiteY6" fmla="*/ 540 h 386140"/>
                  <a:gd name="connsiteX7" fmla="*/ 322434 w 327667"/>
                  <a:gd name="connsiteY7" fmla="*/ 70574 h 386140"/>
                  <a:gd name="connsiteX8" fmla="*/ 327233 w 327667"/>
                  <a:gd name="connsiteY8" fmla="*/ 80022 h 386140"/>
                  <a:gd name="connsiteX9" fmla="*/ 228406 w 327667"/>
                  <a:gd name="connsiteY9" fmla="*/ 381601 h 386140"/>
                  <a:gd name="connsiteX10" fmla="*/ 224657 w 327667"/>
                  <a:gd name="connsiteY10" fmla="*/ 385950 h 386140"/>
                  <a:gd name="connsiteX11" fmla="*/ 221358 w 327667"/>
                  <a:gd name="connsiteY11" fmla="*/ 385950 h 386140"/>
                  <a:gd name="connsiteX12" fmla="*/ 16956 w 327667"/>
                  <a:gd name="connsiteY12" fmla="*/ 303619 h 386140"/>
                  <a:gd name="connsiteX13" fmla="*/ 216559 w 327667"/>
                  <a:gd name="connsiteY13" fmla="*/ 369004 h 386140"/>
                  <a:gd name="connsiteX14" fmla="*/ 310587 w 327667"/>
                  <a:gd name="connsiteY14" fmla="*/ 81821 h 386140"/>
                  <a:gd name="connsiteX15" fmla="*/ 110834 w 327667"/>
                  <a:gd name="connsiteY15" fmla="*/ 17187 h 38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27667" h="386140">
                    <a:moveTo>
                      <a:pt x="221358" y="385950"/>
                    </a:moveTo>
                    <a:lnTo>
                      <a:pt x="218958" y="385950"/>
                    </a:lnTo>
                    <a:lnTo>
                      <a:pt x="5109" y="315916"/>
                    </a:lnTo>
                    <a:cubicBezTo>
                      <a:pt x="1150" y="314567"/>
                      <a:pt x="-980" y="310293"/>
                      <a:pt x="310" y="306319"/>
                    </a:cubicBezTo>
                    <a:lnTo>
                      <a:pt x="98987" y="4889"/>
                    </a:lnTo>
                    <a:cubicBezTo>
                      <a:pt x="99631" y="3007"/>
                      <a:pt x="100966" y="1448"/>
                      <a:pt x="102736" y="540"/>
                    </a:cubicBezTo>
                    <a:cubicBezTo>
                      <a:pt x="104565" y="-209"/>
                      <a:pt x="106605" y="-209"/>
                      <a:pt x="108434" y="540"/>
                    </a:cubicBezTo>
                    <a:lnTo>
                      <a:pt x="322434" y="70574"/>
                    </a:lnTo>
                    <a:cubicBezTo>
                      <a:pt x="326363" y="71861"/>
                      <a:pt x="328508" y="76088"/>
                      <a:pt x="327233" y="80022"/>
                    </a:cubicBezTo>
                    <a:lnTo>
                      <a:pt x="228406" y="381601"/>
                    </a:lnTo>
                    <a:cubicBezTo>
                      <a:pt x="227761" y="383476"/>
                      <a:pt x="226427" y="385035"/>
                      <a:pt x="224657" y="385950"/>
                    </a:cubicBezTo>
                    <a:cubicBezTo>
                      <a:pt x="223562" y="386175"/>
                      <a:pt x="222453" y="386175"/>
                      <a:pt x="221358" y="385950"/>
                    </a:cubicBezTo>
                    <a:close/>
                    <a:moveTo>
                      <a:pt x="16956" y="303619"/>
                    </a:moveTo>
                    <a:lnTo>
                      <a:pt x="216559" y="369004"/>
                    </a:lnTo>
                    <a:lnTo>
                      <a:pt x="310587" y="81821"/>
                    </a:lnTo>
                    <a:lnTo>
                      <a:pt x="110834" y="17187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FFEC98F-4E5F-88E4-961D-8A20C918FC9C}"/>
                  </a:ext>
                </a:extLst>
              </p:cNvPr>
              <p:cNvSpPr/>
              <p:nvPr/>
            </p:nvSpPr>
            <p:spPr>
              <a:xfrm>
                <a:off x="3483714" y="2358027"/>
                <a:ext cx="369230" cy="477500"/>
              </a:xfrm>
              <a:custGeom>
                <a:avLst/>
                <a:gdLst>
                  <a:gd name="connsiteX0" fmla="*/ 108652 w 279941"/>
                  <a:gd name="connsiteY0" fmla="*/ 9228 h 362028"/>
                  <a:gd name="connsiteX1" fmla="*/ 125718 w 279941"/>
                  <a:gd name="connsiteY1" fmla="*/ 668 h 362028"/>
                  <a:gd name="connsiteX2" fmla="*/ 125748 w 279941"/>
                  <a:gd name="connsiteY2" fmla="*/ 680 h 362028"/>
                  <a:gd name="connsiteX3" fmla="*/ 133921 w 279941"/>
                  <a:gd name="connsiteY3" fmla="*/ 17931 h 362028"/>
                  <a:gd name="connsiteX4" fmla="*/ 117350 w 279941"/>
                  <a:gd name="connsiteY4" fmla="*/ 26324 h 362028"/>
                  <a:gd name="connsiteX5" fmla="*/ 108607 w 279941"/>
                  <a:gd name="connsiteY5" fmla="*/ 9356 h 362028"/>
                  <a:gd name="connsiteX6" fmla="*/ 108652 w 279941"/>
                  <a:gd name="connsiteY6" fmla="*/ 9228 h 362028"/>
                  <a:gd name="connsiteX7" fmla="*/ 157090 w 279941"/>
                  <a:gd name="connsiteY7" fmla="*/ 25124 h 362028"/>
                  <a:gd name="connsiteX8" fmla="*/ 174081 w 279941"/>
                  <a:gd name="connsiteY8" fmla="*/ 16433 h 362028"/>
                  <a:gd name="connsiteX9" fmla="*/ 182779 w 279941"/>
                  <a:gd name="connsiteY9" fmla="*/ 33426 h 362028"/>
                  <a:gd name="connsiteX10" fmla="*/ 165788 w 279941"/>
                  <a:gd name="connsiteY10" fmla="*/ 42119 h 362028"/>
                  <a:gd name="connsiteX11" fmla="*/ 165638 w 279941"/>
                  <a:gd name="connsiteY11" fmla="*/ 42070 h 362028"/>
                  <a:gd name="connsiteX12" fmla="*/ 156505 w 279941"/>
                  <a:gd name="connsiteY12" fmla="*/ 25549 h 362028"/>
                  <a:gd name="connsiteX13" fmla="*/ 156640 w 279941"/>
                  <a:gd name="connsiteY13" fmla="*/ 25124 h 362028"/>
                  <a:gd name="connsiteX14" fmla="*/ 205529 w 279941"/>
                  <a:gd name="connsiteY14" fmla="*/ 41021 h 362028"/>
                  <a:gd name="connsiteX15" fmla="*/ 222235 w 279941"/>
                  <a:gd name="connsiteY15" fmla="*/ 32248 h 362028"/>
                  <a:gd name="connsiteX16" fmla="*/ 222475 w 279941"/>
                  <a:gd name="connsiteY16" fmla="*/ 32323 h 362028"/>
                  <a:gd name="connsiteX17" fmla="*/ 231173 w 279941"/>
                  <a:gd name="connsiteY17" fmla="*/ 49419 h 362028"/>
                  <a:gd name="connsiteX18" fmla="*/ 214107 w 279941"/>
                  <a:gd name="connsiteY18" fmla="*/ 57979 h 362028"/>
                  <a:gd name="connsiteX19" fmla="*/ 214077 w 279941"/>
                  <a:gd name="connsiteY19" fmla="*/ 57967 h 362028"/>
                  <a:gd name="connsiteX20" fmla="*/ 204944 w 279941"/>
                  <a:gd name="connsiteY20" fmla="*/ 41445 h 362028"/>
                  <a:gd name="connsiteX21" fmla="*/ 205079 w 279941"/>
                  <a:gd name="connsiteY21" fmla="*/ 41021 h 362028"/>
                  <a:gd name="connsiteX22" fmla="*/ 253818 w 279941"/>
                  <a:gd name="connsiteY22" fmla="*/ 56017 h 362028"/>
                  <a:gd name="connsiteX23" fmla="*/ 270884 w 279941"/>
                  <a:gd name="connsiteY23" fmla="*/ 47457 h 362028"/>
                  <a:gd name="connsiteX24" fmla="*/ 270914 w 279941"/>
                  <a:gd name="connsiteY24" fmla="*/ 47469 h 362028"/>
                  <a:gd name="connsiteX25" fmla="*/ 279087 w 279941"/>
                  <a:gd name="connsiteY25" fmla="*/ 64720 h 362028"/>
                  <a:gd name="connsiteX26" fmla="*/ 262516 w 279941"/>
                  <a:gd name="connsiteY26" fmla="*/ 73113 h 362028"/>
                  <a:gd name="connsiteX27" fmla="*/ 253368 w 279941"/>
                  <a:gd name="connsiteY27" fmla="*/ 56767 h 362028"/>
                  <a:gd name="connsiteX28" fmla="*/ 73110 w 279941"/>
                  <a:gd name="connsiteY28" fmla="*/ 35022 h 362028"/>
                  <a:gd name="connsiteX29" fmla="*/ 90161 w 279941"/>
                  <a:gd name="connsiteY29" fmla="*/ 26450 h 362028"/>
                  <a:gd name="connsiteX30" fmla="*/ 98739 w 279941"/>
                  <a:gd name="connsiteY30" fmla="*/ 43506 h 362028"/>
                  <a:gd name="connsiteX31" fmla="*/ 81808 w 279941"/>
                  <a:gd name="connsiteY31" fmla="*/ 52118 h 362028"/>
                  <a:gd name="connsiteX32" fmla="*/ 72660 w 279941"/>
                  <a:gd name="connsiteY32" fmla="*/ 35772 h 362028"/>
                  <a:gd name="connsiteX33" fmla="*/ 121099 w 279941"/>
                  <a:gd name="connsiteY33" fmla="*/ 51818 h 362028"/>
                  <a:gd name="connsiteX34" fmla="*/ 138060 w 279941"/>
                  <a:gd name="connsiteY34" fmla="*/ 43068 h 362028"/>
                  <a:gd name="connsiteX35" fmla="*/ 146818 w 279941"/>
                  <a:gd name="connsiteY35" fmla="*/ 60030 h 362028"/>
                  <a:gd name="connsiteX36" fmla="*/ 129857 w 279941"/>
                  <a:gd name="connsiteY36" fmla="*/ 68781 h 362028"/>
                  <a:gd name="connsiteX37" fmla="*/ 129797 w 279941"/>
                  <a:gd name="connsiteY37" fmla="*/ 68764 h 362028"/>
                  <a:gd name="connsiteX38" fmla="*/ 121099 w 279941"/>
                  <a:gd name="connsiteY38" fmla="*/ 51818 h 362028"/>
                  <a:gd name="connsiteX39" fmla="*/ 169537 w 279941"/>
                  <a:gd name="connsiteY39" fmla="*/ 66815 h 362028"/>
                  <a:gd name="connsiteX40" fmla="*/ 186618 w 279941"/>
                  <a:gd name="connsiteY40" fmla="*/ 58303 h 362028"/>
                  <a:gd name="connsiteX41" fmla="*/ 195136 w 279941"/>
                  <a:gd name="connsiteY41" fmla="*/ 75387 h 362028"/>
                  <a:gd name="connsiteX42" fmla="*/ 178085 w 279941"/>
                  <a:gd name="connsiteY42" fmla="*/ 83911 h 362028"/>
                  <a:gd name="connsiteX43" fmla="*/ 169432 w 279941"/>
                  <a:gd name="connsiteY43" fmla="*/ 67137 h 362028"/>
                  <a:gd name="connsiteX44" fmla="*/ 169537 w 279941"/>
                  <a:gd name="connsiteY44" fmla="*/ 66815 h 362028"/>
                  <a:gd name="connsiteX45" fmla="*/ 217976 w 279941"/>
                  <a:gd name="connsiteY45" fmla="*/ 82711 h 362028"/>
                  <a:gd name="connsiteX46" fmla="*/ 235057 w 279941"/>
                  <a:gd name="connsiteY46" fmla="*/ 74199 h 362028"/>
                  <a:gd name="connsiteX47" fmla="*/ 243575 w 279941"/>
                  <a:gd name="connsiteY47" fmla="*/ 91283 h 362028"/>
                  <a:gd name="connsiteX48" fmla="*/ 226524 w 279941"/>
                  <a:gd name="connsiteY48" fmla="*/ 99807 h 362028"/>
                  <a:gd name="connsiteX49" fmla="*/ 217976 w 279941"/>
                  <a:gd name="connsiteY49" fmla="*/ 83311 h 362028"/>
                  <a:gd name="connsiteX50" fmla="*/ 84507 w 279941"/>
                  <a:gd name="connsiteY50" fmla="*/ 80911 h 362028"/>
                  <a:gd name="connsiteX51" fmla="*/ 101573 w 279941"/>
                  <a:gd name="connsiteY51" fmla="*/ 72351 h 362028"/>
                  <a:gd name="connsiteX52" fmla="*/ 101603 w 279941"/>
                  <a:gd name="connsiteY52" fmla="*/ 72363 h 362028"/>
                  <a:gd name="connsiteX53" fmla="*/ 109776 w 279941"/>
                  <a:gd name="connsiteY53" fmla="*/ 89614 h 362028"/>
                  <a:gd name="connsiteX54" fmla="*/ 93205 w 279941"/>
                  <a:gd name="connsiteY54" fmla="*/ 98007 h 362028"/>
                  <a:gd name="connsiteX55" fmla="*/ 84507 w 279941"/>
                  <a:gd name="connsiteY55" fmla="*/ 81811 h 362028"/>
                  <a:gd name="connsiteX56" fmla="*/ 132946 w 279941"/>
                  <a:gd name="connsiteY56" fmla="*/ 96808 h 362028"/>
                  <a:gd name="connsiteX57" fmla="*/ 149742 w 279941"/>
                  <a:gd name="connsiteY57" fmla="*/ 87732 h 362028"/>
                  <a:gd name="connsiteX58" fmla="*/ 158815 w 279941"/>
                  <a:gd name="connsiteY58" fmla="*/ 104522 h 362028"/>
                  <a:gd name="connsiteX59" fmla="*/ 158590 w 279941"/>
                  <a:gd name="connsiteY59" fmla="*/ 105206 h 362028"/>
                  <a:gd name="connsiteX60" fmla="*/ 141344 w 279941"/>
                  <a:gd name="connsiteY60" fmla="*/ 113376 h 362028"/>
                  <a:gd name="connsiteX61" fmla="*/ 132946 w 279941"/>
                  <a:gd name="connsiteY61" fmla="*/ 96808 h 362028"/>
                  <a:gd name="connsiteX62" fmla="*/ 181385 w 279941"/>
                  <a:gd name="connsiteY62" fmla="*/ 111804 h 362028"/>
                  <a:gd name="connsiteX63" fmla="*/ 198436 w 279941"/>
                  <a:gd name="connsiteY63" fmla="*/ 103234 h 362028"/>
                  <a:gd name="connsiteX64" fmla="*/ 207014 w 279941"/>
                  <a:gd name="connsiteY64" fmla="*/ 120288 h 362028"/>
                  <a:gd name="connsiteX65" fmla="*/ 190082 w 279941"/>
                  <a:gd name="connsiteY65" fmla="*/ 128900 h 362028"/>
                  <a:gd name="connsiteX66" fmla="*/ 181385 w 279941"/>
                  <a:gd name="connsiteY66" fmla="*/ 113154 h 362028"/>
                  <a:gd name="connsiteX67" fmla="*/ 229823 w 279941"/>
                  <a:gd name="connsiteY67" fmla="*/ 127700 h 362028"/>
                  <a:gd name="connsiteX68" fmla="*/ 247069 w 279941"/>
                  <a:gd name="connsiteY68" fmla="*/ 119532 h 362028"/>
                  <a:gd name="connsiteX69" fmla="*/ 255467 w 279941"/>
                  <a:gd name="connsiteY69" fmla="*/ 136098 h 362028"/>
                  <a:gd name="connsiteX70" fmla="*/ 238671 w 279941"/>
                  <a:gd name="connsiteY70" fmla="*/ 145176 h 362028"/>
                  <a:gd name="connsiteX71" fmla="*/ 229598 w 279941"/>
                  <a:gd name="connsiteY71" fmla="*/ 128384 h 362028"/>
                  <a:gd name="connsiteX72" fmla="*/ 229823 w 279941"/>
                  <a:gd name="connsiteY72" fmla="*/ 127700 h 362028"/>
                  <a:gd name="connsiteX73" fmla="*/ 48666 w 279941"/>
                  <a:gd name="connsiteY73" fmla="*/ 109105 h 362028"/>
                  <a:gd name="connsiteX74" fmla="*/ 65762 w 279941"/>
                  <a:gd name="connsiteY74" fmla="*/ 100557 h 362028"/>
                  <a:gd name="connsiteX75" fmla="*/ 74310 w 279941"/>
                  <a:gd name="connsiteY75" fmla="*/ 117653 h 362028"/>
                  <a:gd name="connsiteX76" fmla="*/ 57499 w 279941"/>
                  <a:gd name="connsiteY76" fmla="*/ 126247 h 362028"/>
                  <a:gd name="connsiteX77" fmla="*/ 57364 w 279941"/>
                  <a:gd name="connsiteY77" fmla="*/ 126201 h 362028"/>
                  <a:gd name="connsiteX78" fmla="*/ 48666 w 279941"/>
                  <a:gd name="connsiteY78" fmla="*/ 109105 h 362028"/>
                  <a:gd name="connsiteX79" fmla="*/ 97104 w 279941"/>
                  <a:gd name="connsiteY79" fmla="*/ 125001 h 362028"/>
                  <a:gd name="connsiteX80" fmla="*/ 114155 w 279941"/>
                  <a:gd name="connsiteY80" fmla="*/ 116429 h 362028"/>
                  <a:gd name="connsiteX81" fmla="*/ 122733 w 279941"/>
                  <a:gd name="connsiteY81" fmla="*/ 133485 h 362028"/>
                  <a:gd name="connsiteX82" fmla="*/ 105802 w 279941"/>
                  <a:gd name="connsiteY82" fmla="*/ 142097 h 362028"/>
                  <a:gd name="connsiteX83" fmla="*/ 97104 w 279941"/>
                  <a:gd name="connsiteY83" fmla="*/ 125001 h 362028"/>
                  <a:gd name="connsiteX84" fmla="*/ 145543 w 279941"/>
                  <a:gd name="connsiteY84" fmla="*/ 140897 h 362028"/>
                  <a:gd name="connsiteX85" fmla="*/ 162534 w 279941"/>
                  <a:gd name="connsiteY85" fmla="*/ 132205 h 362028"/>
                  <a:gd name="connsiteX86" fmla="*/ 171232 w 279941"/>
                  <a:gd name="connsiteY86" fmla="*/ 149199 h 362028"/>
                  <a:gd name="connsiteX87" fmla="*/ 154241 w 279941"/>
                  <a:gd name="connsiteY87" fmla="*/ 157891 h 362028"/>
                  <a:gd name="connsiteX88" fmla="*/ 154091 w 279941"/>
                  <a:gd name="connsiteY88" fmla="*/ 157843 h 362028"/>
                  <a:gd name="connsiteX89" fmla="*/ 145498 w 279941"/>
                  <a:gd name="connsiteY89" fmla="*/ 141038 h 362028"/>
                  <a:gd name="connsiteX90" fmla="*/ 145543 w 279941"/>
                  <a:gd name="connsiteY90" fmla="*/ 140897 h 362028"/>
                  <a:gd name="connsiteX91" fmla="*/ 193832 w 279941"/>
                  <a:gd name="connsiteY91" fmla="*/ 156794 h 362028"/>
                  <a:gd name="connsiteX92" fmla="*/ 210793 w 279941"/>
                  <a:gd name="connsiteY92" fmla="*/ 148043 h 362028"/>
                  <a:gd name="connsiteX93" fmla="*/ 219551 w 279941"/>
                  <a:gd name="connsiteY93" fmla="*/ 165006 h 362028"/>
                  <a:gd name="connsiteX94" fmla="*/ 202590 w 279941"/>
                  <a:gd name="connsiteY94" fmla="*/ 173756 h 362028"/>
                  <a:gd name="connsiteX95" fmla="*/ 202530 w 279941"/>
                  <a:gd name="connsiteY95" fmla="*/ 173740 h 362028"/>
                  <a:gd name="connsiteX96" fmla="*/ 193832 w 279941"/>
                  <a:gd name="connsiteY96" fmla="*/ 156794 h 362028"/>
                  <a:gd name="connsiteX97" fmla="*/ 60963 w 279941"/>
                  <a:gd name="connsiteY97" fmla="*/ 153794 h 362028"/>
                  <a:gd name="connsiteX98" fmla="*/ 77774 w 279941"/>
                  <a:gd name="connsiteY98" fmla="*/ 145200 h 362028"/>
                  <a:gd name="connsiteX99" fmla="*/ 77909 w 279941"/>
                  <a:gd name="connsiteY99" fmla="*/ 145246 h 362028"/>
                  <a:gd name="connsiteX100" fmla="*/ 86607 w 279941"/>
                  <a:gd name="connsiteY100" fmla="*/ 162192 h 362028"/>
                  <a:gd name="connsiteX101" fmla="*/ 69511 w 279941"/>
                  <a:gd name="connsiteY101" fmla="*/ 170890 h 362028"/>
                  <a:gd name="connsiteX102" fmla="*/ 60948 w 279941"/>
                  <a:gd name="connsiteY102" fmla="*/ 153830 h 362028"/>
                  <a:gd name="connsiteX103" fmla="*/ 60963 w 279941"/>
                  <a:gd name="connsiteY103" fmla="*/ 153794 h 362028"/>
                  <a:gd name="connsiteX104" fmla="*/ 108652 w 279941"/>
                  <a:gd name="connsiteY104" fmla="*/ 169691 h 362028"/>
                  <a:gd name="connsiteX105" fmla="*/ 125613 w 279941"/>
                  <a:gd name="connsiteY105" fmla="*/ 160940 h 362028"/>
                  <a:gd name="connsiteX106" fmla="*/ 134371 w 279941"/>
                  <a:gd name="connsiteY106" fmla="*/ 177903 h 362028"/>
                  <a:gd name="connsiteX107" fmla="*/ 117410 w 279941"/>
                  <a:gd name="connsiteY107" fmla="*/ 186653 h 362028"/>
                  <a:gd name="connsiteX108" fmla="*/ 117350 w 279941"/>
                  <a:gd name="connsiteY108" fmla="*/ 186637 h 362028"/>
                  <a:gd name="connsiteX109" fmla="*/ 108652 w 279941"/>
                  <a:gd name="connsiteY109" fmla="*/ 169691 h 362028"/>
                  <a:gd name="connsiteX110" fmla="*/ 157090 w 279941"/>
                  <a:gd name="connsiteY110" fmla="*/ 184687 h 362028"/>
                  <a:gd name="connsiteX111" fmla="*/ 174156 w 279941"/>
                  <a:gd name="connsiteY111" fmla="*/ 176127 h 362028"/>
                  <a:gd name="connsiteX112" fmla="*/ 174186 w 279941"/>
                  <a:gd name="connsiteY112" fmla="*/ 176139 h 362028"/>
                  <a:gd name="connsiteX113" fmla="*/ 182359 w 279941"/>
                  <a:gd name="connsiteY113" fmla="*/ 193390 h 362028"/>
                  <a:gd name="connsiteX114" fmla="*/ 165788 w 279941"/>
                  <a:gd name="connsiteY114" fmla="*/ 201783 h 362028"/>
                  <a:gd name="connsiteX115" fmla="*/ 157690 w 279941"/>
                  <a:gd name="connsiteY115" fmla="*/ 185437 h 362028"/>
                  <a:gd name="connsiteX116" fmla="*/ 206129 w 279941"/>
                  <a:gd name="connsiteY116" fmla="*/ 201783 h 362028"/>
                  <a:gd name="connsiteX117" fmla="*/ 223375 w 279941"/>
                  <a:gd name="connsiteY117" fmla="*/ 193614 h 362028"/>
                  <a:gd name="connsiteX118" fmla="*/ 231773 w 279941"/>
                  <a:gd name="connsiteY118" fmla="*/ 210181 h 362028"/>
                  <a:gd name="connsiteX119" fmla="*/ 214977 w 279941"/>
                  <a:gd name="connsiteY119" fmla="*/ 219258 h 362028"/>
                  <a:gd name="connsiteX120" fmla="*/ 205904 w 279941"/>
                  <a:gd name="connsiteY120" fmla="*/ 202467 h 362028"/>
                  <a:gd name="connsiteX121" fmla="*/ 206129 w 279941"/>
                  <a:gd name="connsiteY121" fmla="*/ 201783 h 362028"/>
                  <a:gd name="connsiteX122" fmla="*/ 24671 w 279941"/>
                  <a:gd name="connsiteY122" fmla="*/ 183037 h 362028"/>
                  <a:gd name="connsiteX123" fmla="*/ 41722 w 279941"/>
                  <a:gd name="connsiteY123" fmla="*/ 174467 h 362028"/>
                  <a:gd name="connsiteX124" fmla="*/ 50300 w 279941"/>
                  <a:gd name="connsiteY124" fmla="*/ 191521 h 362028"/>
                  <a:gd name="connsiteX125" fmla="*/ 33369 w 279941"/>
                  <a:gd name="connsiteY125" fmla="*/ 200133 h 362028"/>
                  <a:gd name="connsiteX126" fmla="*/ 24536 w 279941"/>
                  <a:gd name="connsiteY126" fmla="*/ 182971 h 362028"/>
                  <a:gd name="connsiteX127" fmla="*/ 24671 w 279941"/>
                  <a:gd name="connsiteY127" fmla="*/ 182588 h 362028"/>
                  <a:gd name="connsiteX128" fmla="*/ 73110 w 279941"/>
                  <a:gd name="connsiteY128" fmla="*/ 198934 h 362028"/>
                  <a:gd name="connsiteX129" fmla="*/ 90101 w 279941"/>
                  <a:gd name="connsiteY129" fmla="*/ 190242 h 362028"/>
                  <a:gd name="connsiteX130" fmla="*/ 98799 w 279941"/>
                  <a:gd name="connsiteY130" fmla="*/ 207236 h 362028"/>
                  <a:gd name="connsiteX131" fmla="*/ 81808 w 279941"/>
                  <a:gd name="connsiteY131" fmla="*/ 215928 h 362028"/>
                  <a:gd name="connsiteX132" fmla="*/ 81658 w 279941"/>
                  <a:gd name="connsiteY132" fmla="*/ 215880 h 362028"/>
                  <a:gd name="connsiteX133" fmla="*/ 72870 w 279941"/>
                  <a:gd name="connsiteY133" fmla="*/ 199172 h 362028"/>
                  <a:gd name="connsiteX134" fmla="*/ 73110 w 279941"/>
                  <a:gd name="connsiteY134" fmla="*/ 198484 h 362028"/>
                  <a:gd name="connsiteX135" fmla="*/ 121399 w 279941"/>
                  <a:gd name="connsiteY135" fmla="*/ 213930 h 362028"/>
                  <a:gd name="connsiteX136" fmla="*/ 138450 w 279941"/>
                  <a:gd name="connsiteY136" fmla="*/ 205358 h 362028"/>
                  <a:gd name="connsiteX137" fmla="*/ 147028 w 279941"/>
                  <a:gd name="connsiteY137" fmla="*/ 222414 h 362028"/>
                  <a:gd name="connsiteX138" fmla="*/ 130097 w 279941"/>
                  <a:gd name="connsiteY138" fmla="*/ 231026 h 362028"/>
                  <a:gd name="connsiteX139" fmla="*/ 121399 w 279941"/>
                  <a:gd name="connsiteY139" fmla="*/ 214230 h 362028"/>
                  <a:gd name="connsiteX140" fmla="*/ 169837 w 279941"/>
                  <a:gd name="connsiteY140" fmla="*/ 229827 h 362028"/>
                  <a:gd name="connsiteX141" fmla="*/ 186888 w 279941"/>
                  <a:gd name="connsiteY141" fmla="*/ 221256 h 362028"/>
                  <a:gd name="connsiteX142" fmla="*/ 195466 w 279941"/>
                  <a:gd name="connsiteY142" fmla="*/ 238310 h 362028"/>
                  <a:gd name="connsiteX143" fmla="*/ 178535 w 279941"/>
                  <a:gd name="connsiteY143" fmla="*/ 246923 h 362028"/>
                  <a:gd name="connsiteX144" fmla="*/ 169837 w 279941"/>
                  <a:gd name="connsiteY144" fmla="*/ 230126 h 362028"/>
                  <a:gd name="connsiteX145" fmla="*/ 37268 w 279941"/>
                  <a:gd name="connsiteY145" fmla="*/ 225777 h 362028"/>
                  <a:gd name="connsiteX146" fmla="*/ 54064 w 279941"/>
                  <a:gd name="connsiteY146" fmla="*/ 216702 h 362028"/>
                  <a:gd name="connsiteX147" fmla="*/ 63137 w 279941"/>
                  <a:gd name="connsiteY147" fmla="*/ 233492 h 362028"/>
                  <a:gd name="connsiteX148" fmla="*/ 62912 w 279941"/>
                  <a:gd name="connsiteY148" fmla="*/ 234176 h 362028"/>
                  <a:gd name="connsiteX149" fmla="*/ 45846 w 279941"/>
                  <a:gd name="connsiteY149" fmla="*/ 242735 h 362028"/>
                  <a:gd name="connsiteX150" fmla="*/ 45816 w 279941"/>
                  <a:gd name="connsiteY150" fmla="*/ 242724 h 362028"/>
                  <a:gd name="connsiteX151" fmla="*/ 37268 w 279941"/>
                  <a:gd name="connsiteY151" fmla="*/ 226077 h 362028"/>
                  <a:gd name="connsiteX152" fmla="*/ 85707 w 279941"/>
                  <a:gd name="connsiteY152" fmla="*/ 241674 h 362028"/>
                  <a:gd name="connsiteX153" fmla="*/ 102413 w 279941"/>
                  <a:gd name="connsiteY153" fmla="*/ 232901 h 362028"/>
                  <a:gd name="connsiteX154" fmla="*/ 102653 w 279941"/>
                  <a:gd name="connsiteY154" fmla="*/ 232976 h 362028"/>
                  <a:gd name="connsiteX155" fmla="*/ 111726 w 279941"/>
                  <a:gd name="connsiteY155" fmla="*/ 249767 h 362028"/>
                  <a:gd name="connsiteX156" fmla="*/ 94945 w 279941"/>
                  <a:gd name="connsiteY156" fmla="*/ 258843 h 362028"/>
                  <a:gd name="connsiteX157" fmla="*/ 94255 w 279941"/>
                  <a:gd name="connsiteY157" fmla="*/ 258620 h 362028"/>
                  <a:gd name="connsiteX158" fmla="*/ 85707 w 279941"/>
                  <a:gd name="connsiteY158" fmla="*/ 241974 h 362028"/>
                  <a:gd name="connsiteX159" fmla="*/ 133996 w 279941"/>
                  <a:gd name="connsiteY159" fmla="*/ 256670 h 362028"/>
                  <a:gd name="connsiteX160" fmla="*/ 151062 w 279941"/>
                  <a:gd name="connsiteY160" fmla="*/ 248110 h 362028"/>
                  <a:gd name="connsiteX161" fmla="*/ 151092 w 279941"/>
                  <a:gd name="connsiteY161" fmla="*/ 248122 h 362028"/>
                  <a:gd name="connsiteX162" fmla="*/ 159265 w 279941"/>
                  <a:gd name="connsiteY162" fmla="*/ 265373 h 362028"/>
                  <a:gd name="connsiteX163" fmla="*/ 142694 w 279941"/>
                  <a:gd name="connsiteY163" fmla="*/ 273766 h 362028"/>
                  <a:gd name="connsiteX164" fmla="*/ 133996 w 279941"/>
                  <a:gd name="connsiteY164" fmla="*/ 257720 h 362028"/>
                  <a:gd name="connsiteX165" fmla="*/ 182434 w 279941"/>
                  <a:gd name="connsiteY165" fmla="*/ 272566 h 362028"/>
                  <a:gd name="connsiteX166" fmla="*/ 199230 w 279941"/>
                  <a:gd name="connsiteY166" fmla="*/ 263491 h 362028"/>
                  <a:gd name="connsiteX167" fmla="*/ 208303 w 279941"/>
                  <a:gd name="connsiteY167" fmla="*/ 280281 h 362028"/>
                  <a:gd name="connsiteX168" fmla="*/ 208078 w 279941"/>
                  <a:gd name="connsiteY168" fmla="*/ 280964 h 362028"/>
                  <a:gd name="connsiteX169" fmla="*/ 190832 w 279941"/>
                  <a:gd name="connsiteY169" fmla="*/ 289135 h 362028"/>
                  <a:gd name="connsiteX170" fmla="*/ 182434 w 279941"/>
                  <a:gd name="connsiteY170" fmla="*/ 272566 h 362028"/>
                  <a:gd name="connsiteX171" fmla="*/ 677 w 279941"/>
                  <a:gd name="connsiteY171" fmla="*/ 255920 h 362028"/>
                  <a:gd name="connsiteX172" fmla="*/ 17758 w 279941"/>
                  <a:gd name="connsiteY172" fmla="*/ 247408 h 362028"/>
                  <a:gd name="connsiteX173" fmla="*/ 26276 w 279941"/>
                  <a:gd name="connsiteY173" fmla="*/ 264492 h 362028"/>
                  <a:gd name="connsiteX174" fmla="*/ 9225 w 279941"/>
                  <a:gd name="connsiteY174" fmla="*/ 273016 h 362028"/>
                  <a:gd name="connsiteX175" fmla="*/ 572 w 279941"/>
                  <a:gd name="connsiteY175" fmla="*/ 256243 h 362028"/>
                  <a:gd name="connsiteX176" fmla="*/ 677 w 279941"/>
                  <a:gd name="connsiteY176" fmla="*/ 255920 h 362028"/>
                  <a:gd name="connsiteX177" fmla="*/ 48666 w 279941"/>
                  <a:gd name="connsiteY177" fmla="*/ 271817 h 362028"/>
                  <a:gd name="connsiteX178" fmla="*/ 65747 w 279941"/>
                  <a:gd name="connsiteY178" fmla="*/ 263305 h 362028"/>
                  <a:gd name="connsiteX179" fmla="*/ 74265 w 279941"/>
                  <a:gd name="connsiteY179" fmla="*/ 280389 h 362028"/>
                  <a:gd name="connsiteX180" fmla="*/ 57214 w 279941"/>
                  <a:gd name="connsiteY180" fmla="*/ 288913 h 362028"/>
                  <a:gd name="connsiteX181" fmla="*/ 48651 w 279941"/>
                  <a:gd name="connsiteY181" fmla="*/ 271853 h 362028"/>
                  <a:gd name="connsiteX182" fmla="*/ 48666 w 279941"/>
                  <a:gd name="connsiteY182" fmla="*/ 271817 h 362028"/>
                  <a:gd name="connsiteX183" fmla="*/ 96954 w 279941"/>
                  <a:gd name="connsiteY183" fmla="*/ 287713 h 362028"/>
                  <a:gd name="connsiteX184" fmla="*/ 113931 w 279941"/>
                  <a:gd name="connsiteY184" fmla="*/ 278974 h 362028"/>
                  <a:gd name="connsiteX185" fmla="*/ 114050 w 279941"/>
                  <a:gd name="connsiteY185" fmla="*/ 279015 h 362028"/>
                  <a:gd name="connsiteX186" fmla="*/ 122748 w 279941"/>
                  <a:gd name="connsiteY186" fmla="*/ 296111 h 362028"/>
                  <a:gd name="connsiteX187" fmla="*/ 105652 w 279941"/>
                  <a:gd name="connsiteY187" fmla="*/ 304809 h 362028"/>
                  <a:gd name="connsiteX188" fmla="*/ 96954 w 279941"/>
                  <a:gd name="connsiteY188" fmla="*/ 287713 h 362028"/>
                  <a:gd name="connsiteX189" fmla="*/ 145393 w 279941"/>
                  <a:gd name="connsiteY189" fmla="*/ 302709 h 362028"/>
                  <a:gd name="connsiteX190" fmla="*/ 162459 w 279941"/>
                  <a:gd name="connsiteY190" fmla="*/ 294149 h 362028"/>
                  <a:gd name="connsiteX191" fmla="*/ 162489 w 279941"/>
                  <a:gd name="connsiteY191" fmla="*/ 294161 h 362028"/>
                  <a:gd name="connsiteX192" fmla="*/ 171007 w 279941"/>
                  <a:gd name="connsiteY192" fmla="*/ 311245 h 362028"/>
                  <a:gd name="connsiteX193" fmla="*/ 153911 w 279941"/>
                  <a:gd name="connsiteY193" fmla="*/ 319757 h 362028"/>
                  <a:gd name="connsiteX194" fmla="*/ 145393 w 279941"/>
                  <a:gd name="connsiteY194" fmla="*/ 302709 h 362028"/>
                  <a:gd name="connsiteX195" fmla="*/ 13124 w 279941"/>
                  <a:gd name="connsiteY195" fmla="*/ 297611 h 362028"/>
                  <a:gd name="connsiteX196" fmla="*/ 29920 w 279941"/>
                  <a:gd name="connsiteY196" fmla="*/ 288535 h 362028"/>
                  <a:gd name="connsiteX197" fmla="*/ 38993 w 279941"/>
                  <a:gd name="connsiteY197" fmla="*/ 305325 h 362028"/>
                  <a:gd name="connsiteX198" fmla="*/ 38768 w 279941"/>
                  <a:gd name="connsiteY198" fmla="*/ 306009 h 362028"/>
                  <a:gd name="connsiteX199" fmla="*/ 21522 w 279941"/>
                  <a:gd name="connsiteY199" fmla="*/ 314179 h 362028"/>
                  <a:gd name="connsiteX200" fmla="*/ 13124 w 279941"/>
                  <a:gd name="connsiteY200" fmla="*/ 297611 h 362028"/>
                  <a:gd name="connsiteX201" fmla="*/ 61563 w 279941"/>
                  <a:gd name="connsiteY201" fmla="*/ 312607 h 362028"/>
                  <a:gd name="connsiteX202" fmla="*/ 78659 w 279941"/>
                  <a:gd name="connsiteY202" fmla="*/ 304059 h 362028"/>
                  <a:gd name="connsiteX203" fmla="*/ 87207 w 279941"/>
                  <a:gd name="connsiteY203" fmla="*/ 321155 h 362028"/>
                  <a:gd name="connsiteX204" fmla="*/ 70111 w 279941"/>
                  <a:gd name="connsiteY204" fmla="*/ 329703 h 362028"/>
                  <a:gd name="connsiteX205" fmla="*/ 61563 w 279941"/>
                  <a:gd name="connsiteY205" fmla="*/ 312607 h 362028"/>
                  <a:gd name="connsiteX206" fmla="*/ 109851 w 279941"/>
                  <a:gd name="connsiteY206" fmla="*/ 328503 h 362028"/>
                  <a:gd name="connsiteX207" fmla="*/ 126917 w 279941"/>
                  <a:gd name="connsiteY207" fmla="*/ 319943 h 362028"/>
                  <a:gd name="connsiteX208" fmla="*/ 126947 w 279941"/>
                  <a:gd name="connsiteY208" fmla="*/ 319955 h 362028"/>
                  <a:gd name="connsiteX209" fmla="*/ 135720 w 279941"/>
                  <a:gd name="connsiteY209" fmla="*/ 336667 h 362028"/>
                  <a:gd name="connsiteX210" fmla="*/ 135645 w 279941"/>
                  <a:gd name="connsiteY210" fmla="*/ 336901 h 362028"/>
                  <a:gd name="connsiteX211" fmla="*/ 118549 w 279941"/>
                  <a:gd name="connsiteY211" fmla="*/ 345599 h 362028"/>
                  <a:gd name="connsiteX212" fmla="*/ 109851 w 279941"/>
                  <a:gd name="connsiteY212" fmla="*/ 328503 h 362028"/>
                  <a:gd name="connsiteX213" fmla="*/ 158290 w 279941"/>
                  <a:gd name="connsiteY213" fmla="*/ 344400 h 362028"/>
                  <a:gd name="connsiteX214" fmla="*/ 175251 w 279941"/>
                  <a:gd name="connsiteY214" fmla="*/ 335649 h 362028"/>
                  <a:gd name="connsiteX215" fmla="*/ 184009 w 279941"/>
                  <a:gd name="connsiteY215" fmla="*/ 352612 h 362028"/>
                  <a:gd name="connsiteX216" fmla="*/ 167048 w 279941"/>
                  <a:gd name="connsiteY216" fmla="*/ 361362 h 362028"/>
                  <a:gd name="connsiteX217" fmla="*/ 166988 w 279941"/>
                  <a:gd name="connsiteY217" fmla="*/ 361346 h 362028"/>
                  <a:gd name="connsiteX218" fmla="*/ 158740 w 279941"/>
                  <a:gd name="connsiteY218" fmla="*/ 345899 h 362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</a:cxnLst>
                <a:rect l="l" t="t" r="r" b="b"/>
                <a:pathLst>
                  <a:path w="279941" h="362028">
                    <a:moveTo>
                      <a:pt x="108652" y="9228"/>
                    </a:moveTo>
                    <a:cubicBezTo>
                      <a:pt x="111006" y="2153"/>
                      <a:pt x="118639" y="-1679"/>
                      <a:pt x="125718" y="668"/>
                    </a:cubicBezTo>
                    <a:cubicBezTo>
                      <a:pt x="125718" y="673"/>
                      <a:pt x="125733" y="676"/>
                      <a:pt x="125748" y="680"/>
                    </a:cubicBezTo>
                    <a:cubicBezTo>
                      <a:pt x="132766" y="3188"/>
                      <a:pt x="136425" y="10911"/>
                      <a:pt x="133921" y="17931"/>
                    </a:cubicBezTo>
                    <a:cubicBezTo>
                      <a:pt x="131506" y="24688"/>
                      <a:pt x="124218" y="28374"/>
                      <a:pt x="117350" y="26324"/>
                    </a:cubicBezTo>
                    <a:cubicBezTo>
                      <a:pt x="110256" y="24052"/>
                      <a:pt x="106342" y="16453"/>
                      <a:pt x="108607" y="9356"/>
                    </a:cubicBezTo>
                    <a:cubicBezTo>
                      <a:pt x="108622" y="9312"/>
                      <a:pt x="108637" y="9270"/>
                      <a:pt x="108652" y="9228"/>
                    </a:cubicBezTo>
                    <a:close/>
                    <a:moveTo>
                      <a:pt x="157090" y="25124"/>
                    </a:moveTo>
                    <a:cubicBezTo>
                      <a:pt x="159385" y="18031"/>
                      <a:pt x="166988" y="14140"/>
                      <a:pt x="174081" y="16433"/>
                    </a:cubicBezTo>
                    <a:cubicBezTo>
                      <a:pt x="181175" y="18725"/>
                      <a:pt x="185074" y="26333"/>
                      <a:pt x="182779" y="33426"/>
                    </a:cubicBezTo>
                    <a:cubicBezTo>
                      <a:pt x="180485" y="40518"/>
                      <a:pt x="172882" y="44410"/>
                      <a:pt x="165788" y="42119"/>
                    </a:cubicBezTo>
                    <a:cubicBezTo>
                      <a:pt x="165728" y="42102"/>
                      <a:pt x="165683" y="42087"/>
                      <a:pt x="165638" y="42070"/>
                    </a:cubicBezTo>
                    <a:cubicBezTo>
                      <a:pt x="158560" y="40029"/>
                      <a:pt x="154466" y="32632"/>
                      <a:pt x="156505" y="25549"/>
                    </a:cubicBezTo>
                    <a:cubicBezTo>
                      <a:pt x="156550" y="25406"/>
                      <a:pt x="156596" y="25265"/>
                      <a:pt x="156640" y="25124"/>
                    </a:cubicBezTo>
                    <a:close/>
                    <a:moveTo>
                      <a:pt x="205529" y="41021"/>
                    </a:moveTo>
                    <a:cubicBezTo>
                      <a:pt x="207718" y="33983"/>
                      <a:pt x="215202" y="30055"/>
                      <a:pt x="222235" y="32248"/>
                    </a:cubicBezTo>
                    <a:cubicBezTo>
                      <a:pt x="222325" y="32272"/>
                      <a:pt x="222400" y="32297"/>
                      <a:pt x="222475" y="32323"/>
                    </a:cubicBezTo>
                    <a:cubicBezTo>
                      <a:pt x="229568" y="34679"/>
                      <a:pt x="233437" y="42300"/>
                      <a:pt x="231173" y="49419"/>
                    </a:cubicBezTo>
                    <a:cubicBezTo>
                      <a:pt x="228818" y="56494"/>
                      <a:pt x="221185" y="60326"/>
                      <a:pt x="214107" y="57979"/>
                    </a:cubicBezTo>
                    <a:cubicBezTo>
                      <a:pt x="214107" y="57974"/>
                      <a:pt x="214092" y="57971"/>
                      <a:pt x="214077" y="57967"/>
                    </a:cubicBezTo>
                    <a:cubicBezTo>
                      <a:pt x="206999" y="55926"/>
                      <a:pt x="202905" y="48528"/>
                      <a:pt x="204944" y="41445"/>
                    </a:cubicBezTo>
                    <a:cubicBezTo>
                      <a:pt x="204989" y="41303"/>
                      <a:pt x="205034" y="41162"/>
                      <a:pt x="205079" y="41021"/>
                    </a:cubicBezTo>
                    <a:close/>
                    <a:moveTo>
                      <a:pt x="253818" y="56017"/>
                    </a:moveTo>
                    <a:cubicBezTo>
                      <a:pt x="256172" y="48942"/>
                      <a:pt x="263805" y="45110"/>
                      <a:pt x="270884" y="47457"/>
                    </a:cubicBezTo>
                    <a:cubicBezTo>
                      <a:pt x="270884" y="47462"/>
                      <a:pt x="270899" y="47465"/>
                      <a:pt x="270914" y="47469"/>
                    </a:cubicBezTo>
                    <a:cubicBezTo>
                      <a:pt x="277932" y="49977"/>
                      <a:pt x="281591" y="57700"/>
                      <a:pt x="279087" y="64720"/>
                    </a:cubicBezTo>
                    <a:cubicBezTo>
                      <a:pt x="276672" y="71477"/>
                      <a:pt x="269384" y="75163"/>
                      <a:pt x="262516" y="73113"/>
                    </a:cubicBezTo>
                    <a:cubicBezTo>
                      <a:pt x="255617" y="70948"/>
                      <a:pt x="251613" y="63779"/>
                      <a:pt x="253368" y="56767"/>
                    </a:cubicBezTo>
                    <a:close/>
                    <a:moveTo>
                      <a:pt x="73110" y="35022"/>
                    </a:moveTo>
                    <a:cubicBezTo>
                      <a:pt x="75449" y="27945"/>
                      <a:pt x="83083" y="24108"/>
                      <a:pt x="90161" y="26450"/>
                    </a:cubicBezTo>
                    <a:cubicBezTo>
                      <a:pt x="97239" y="28794"/>
                      <a:pt x="101078" y="36429"/>
                      <a:pt x="98739" y="43506"/>
                    </a:cubicBezTo>
                    <a:cubicBezTo>
                      <a:pt x="96415" y="50533"/>
                      <a:pt x="88856" y="54375"/>
                      <a:pt x="81808" y="52118"/>
                    </a:cubicBezTo>
                    <a:cubicBezTo>
                      <a:pt x="74955" y="49891"/>
                      <a:pt x="70981" y="42772"/>
                      <a:pt x="72660" y="35772"/>
                    </a:cubicBezTo>
                    <a:close/>
                    <a:moveTo>
                      <a:pt x="121099" y="51818"/>
                    </a:moveTo>
                    <a:cubicBezTo>
                      <a:pt x="123363" y="44717"/>
                      <a:pt x="130967" y="40799"/>
                      <a:pt x="138060" y="43068"/>
                    </a:cubicBezTo>
                    <a:cubicBezTo>
                      <a:pt x="145168" y="45335"/>
                      <a:pt x="149082" y="52929"/>
                      <a:pt x="146818" y="60030"/>
                    </a:cubicBezTo>
                    <a:cubicBezTo>
                      <a:pt x="144538" y="67131"/>
                      <a:pt x="136950" y="71050"/>
                      <a:pt x="129857" y="68781"/>
                    </a:cubicBezTo>
                    <a:cubicBezTo>
                      <a:pt x="129827" y="68776"/>
                      <a:pt x="129812" y="68770"/>
                      <a:pt x="129797" y="68764"/>
                    </a:cubicBezTo>
                    <a:cubicBezTo>
                      <a:pt x="122733" y="66474"/>
                      <a:pt x="118834" y="58898"/>
                      <a:pt x="121099" y="51818"/>
                    </a:cubicBezTo>
                    <a:close/>
                    <a:moveTo>
                      <a:pt x="169537" y="66815"/>
                    </a:moveTo>
                    <a:cubicBezTo>
                      <a:pt x="171907" y="59747"/>
                      <a:pt x="179555" y="55935"/>
                      <a:pt x="186618" y="58303"/>
                    </a:cubicBezTo>
                    <a:cubicBezTo>
                      <a:pt x="193697" y="60669"/>
                      <a:pt x="197506" y="68319"/>
                      <a:pt x="195136" y="75387"/>
                    </a:cubicBezTo>
                    <a:cubicBezTo>
                      <a:pt x="192767" y="82441"/>
                      <a:pt x="185149" y="86253"/>
                      <a:pt x="178085" y="83911"/>
                    </a:cubicBezTo>
                    <a:cubicBezTo>
                      <a:pt x="171067" y="81669"/>
                      <a:pt x="167183" y="74158"/>
                      <a:pt x="169432" y="67137"/>
                    </a:cubicBezTo>
                    <a:cubicBezTo>
                      <a:pt x="169462" y="67029"/>
                      <a:pt x="169507" y="66921"/>
                      <a:pt x="169537" y="66815"/>
                    </a:cubicBezTo>
                    <a:close/>
                    <a:moveTo>
                      <a:pt x="217976" y="82711"/>
                    </a:moveTo>
                    <a:cubicBezTo>
                      <a:pt x="220345" y="75643"/>
                      <a:pt x="227994" y="71831"/>
                      <a:pt x="235057" y="74199"/>
                    </a:cubicBezTo>
                    <a:cubicBezTo>
                      <a:pt x="242135" y="76565"/>
                      <a:pt x="245944" y="84214"/>
                      <a:pt x="243575" y="91283"/>
                    </a:cubicBezTo>
                    <a:cubicBezTo>
                      <a:pt x="241206" y="98337"/>
                      <a:pt x="233587" y="102149"/>
                      <a:pt x="226524" y="99807"/>
                    </a:cubicBezTo>
                    <a:cubicBezTo>
                      <a:pt x="219746" y="97457"/>
                      <a:pt x="215981" y="90208"/>
                      <a:pt x="217976" y="83311"/>
                    </a:cubicBezTo>
                    <a:close/>
                    <a:moveTo>
                      <a:pt x="84507" y="80911"/>
                    </a:moveTo>
                    <a:cubicBezTo>
                      <a:pt x="86862" y="73836"/>
                      <a:pt x="94495" y="70004"/>
                      <a:pt x="101573" y="72351"/>
                    </a:cubicBezTo>
                    <a:cubicBezTo>
                      <a:pt x="101573" y="72356"/>
                      <a:pt x="101588" y="72359"/>
                      <a:pt x="101603" y="72363"/>
                    </a:cubicBezTo>
                    <a:cubicBezTo>
                      <a:pt x="108622" y="74871"/>
                      <a:pt x="112281" y="82594"/>
                      <a:pt x="109776" y="89614"/>
                    </a:cubicBezTo>
                    <a:cubicBezTo>
                      <a:pt x="107362" y="96371"/>
                      <a:pt x="100074" y="100057"/>
                      <a:pt x="93205" y="98007"/>
                    </a:cubicBezTo>
                    <a:cubicBezTo>
                      <a:pt x="86562" y="95665"/>
                      <a:pt x="82783" y="88647"/>
                      <a:pt x="84507" y="81811"/>
                    </a:cubicBezTo>
                    <a:close/>
                    <a:moveTo>
                      <a:pt x="132946" y="96808"/>
                    </a:moveTo>
                    <a:cubicBezTo>
                      <a:pt x="135075" y="89665"/>
                      <a:pt x="142589" y="85601"/>
                      <a:pt x="149742" y="87732"/>
                    </a:cubicBezTo>
                    <a:cubicBezTo>
                      <a:pt x="156880" y="89861"/>
                      <a:pt x="160944" y="97379"/>
                      <a:pt x="158815" y="104522"/>
                    </a:cubicBezTo>
                    <a:cubicBezTo>
                      <a:pt x="158740" y="104751"/>
                      <a:pt x="158665" y="104979"/>
                      <a:pt x="158590" y="105206"/>
                    </a:cubicBezTo>
                    <a:cubicBezTo>
                      <a:pt x="156085" y="112226"/>
                      <a:pt x="148362" y="115883"/>
                      <a:pt x="141344" y="113376"/>
                    </a:cubicBezTo>
                    <a:cubicBezTo>
                      <a:pt x="134581" y="110961"/>
                      <a:pt x="130891" y="103684"/>
                      <a:pt x="132946" y="96808"/>
                    </a:cubicBezTo>
                    <a:close/>
                    <a:moveTo>
                      <a:pt x="181385" y="111804"/>
                    </a:moveTo>
                    <a:cubicBezTo>
                      <a:pt x="183724" y="104727"/>
                      <a:pt x="191357" y="100890"/>
                      <a:pt x="198436" y="103234"/>
                    </a:cubicBezTo>
                    <a:cubicBezTo>
                      <a:pt x="205514" y="105576"/>
                      <a:pt x="209353" y="113211"/>
                      <a:pt x="207014" y="120288"/>
                    </a:cubicBezTo>
                    <a:cubicBezTo>
                      <a:pt x="204689" y="127315"/>
                      <a:pt x="197131" y="131157"/>
                      <a:pt x="190082" y="128900"/>
                    </a:cubicBezTo>
                    <a:cubicBezTo>
                      <a:pt x="183544" y="126687"/>
                      <a:pt x="179780" y="119862"/>
                      <a:pt x="181385" y="113154"/>
                    </a:cubicBezTo>
                    <a:close/>
                    <a:moveTo>
                      <a:pt x="229823" y="127700"/>
                    </a:moveTo>
                    <a:cubicBezTo>
                      <a:pt x="232328" y="120681"/>
                      <a:pt x="240051" y="117023"/>
                      <a:pt x="247069" y="119532"/>
                    </a:cubicBezTo>
                    <a:cubicBezTo>
                      <a:pt x="253833" y="121945"/>
                      <a:pt x="257522" y="129223"/>
                      <a:pt x="255467" y="136098"/>
                    </a:cubicBezTo>
                    <a:cubicBezTo>
                      <a:pt x="253338" y="143241"/>
                      <a:pt x="245825" y="147305"/>
                      <a:pt x="238671" y="145176"/>
                    </a:cubicBezTo>
                    <a:cubicBezTo>
                      <a:pt x="231533" y="143045"/>
                      <a:pt x="227469" y="135527"/>
                      <a:pt x="229598" y="128384"/>
                    </a:cubicBezTo>
                    <a:cubicBezTo>
                      <a:pt x="229673" y="128155"/>
                      <a:pt x="229748" y="127927"/>
                      <a:pt x="229823" y="127700"/>
                    </a:cubicBezTo>
                    <a:close/>
                    <a:moveTo>
                      <a:pt x="48666" y="109105"/>
                    </a:moveTo>
                    <a:cubicBezTo>
                      <a:pt x="51020" y="102023"/>
                      <a:pt x="58683" y="98196"/>
                      <a:pt x="65762" y="100557"/>
                    </a:cubicBezTo>
                    <a:cubicBezTo>
                      <a:pt x="72840" y="102917"/>
                      <a:pt x="76664" y="110571"/>
                      <a:pt x="74310" y="117653"/>
                    </a:cubicBezTo>
                    <a:cubicBezTo>
                      <a:pt x="72045" y="124667"/>
                      <a:pt x="64517" y="128515"/>
                      <a:pt x="57499" y="126247"/>
                    </a:cubicBezTo>
                    <a:cubicBezTo>
                      <a:pt x="57454" y="126232"/>
                      <a:pt x="57409" y="126217"/>
                      <a:pt x="57364" y="126201"/>
                    </a:cubicBezTo>
                    <a:cubicBezTo>
                      <a:pt x="50270" y="123845"/>
                      <a:pt x="46401" y="116224"/>
                      <a:pt x="48666" y="109105"/>
                    </a:cubicBezTo>
                    <a:close/>
                    <a:moveTo>
                      <a:pt x="97104" y="125001"/>
                    </a:moveTo>
                    <a:cubicBezTo>
                      <a:pt x="99444" y="117924"/>
                      <a:pt x="107077" y="114087"/>
                      <a:pt x="114155" y="116429"/>
                    </a:cubicBezTo>
                    <a:cubicBezTo>
                      <a:pt x="121234" y="118773"/>
                      <a:pt x="125073" y="126408"/>
                      <a:pt x="122733" y="133485"/>
                    </a:cubicBezTo>
                    <a:cubicBezTo>
                      <a:pt x="120409" y="140512"/>
                      <a:pt x="112851" y="144354"/>
                      <a:pt x="105802" y="142097"/>
                    </a:cubicBezTo>
                    <a:cubicBezTo>
                      <a:pt x="98709" y="139741"/>
                      <a:pt x="94840" y="132120"/>
                      <a:pt x="97104" y="125001"/>
                    </a:cubicBezTo>
                    <a:close/>
                    <a:moveTo>
                      <a:pt x="145543" y="140897"/>
                    </a:moveTo>
                    <a:cubicBezTo>
                      <a:pt x="147838" y="133804"/>
                      <a:pt x="155441" y="129912"/>
                      <a:pt x="162534" y="132205"/>
                    </a:cubicBezTo>
                    <a:cubicBezTo>
                      <a:pt x="169627" y="134498"/>
                      <a:pt x="173527" y="142106"/>
                      <a:pt x="171232" y="149199"/>
                    </a:cubicBezTo>
                    <a:cubicBezTo>
                      <a:pt x="168938" y="156291"/>
                      <a:pt x="161334" y="160183"/>
                      <a:pt x="154241" y="157891"/>
                    </a:cubicBezTo>
                    <a:cubicBezTo>
                      <a:pt x="154181" y="157875"/>
                      <a:pt x="154136" y="157860"/>
                      <a:pt x="154091" y="157843"/>
                    </a:cubicBezTo>
                    <a:cubicBezTo>
                      <a:pt x="147073" y="155576"/>
                      <a:pt x="143234" y="148052"/>
                      <a:pt x="145498" y="141038"/>
                    </a:cubicBezTo>
                    <a:cubicBezTo>
                      <a:pt x="145513" y="140992"/>
                      <a:pt x="145528" y="140944"/>
                      <a:pt x="145543" y="140897"/>
                    </a:cubicBezTo>
                    <a:close/>
                    <a:moveTo>
                      <a:pt x="193832" y="156794"/>
                    </a:moveTo>
                    <a:cubicBezTo>
                      <a:pt x="196096" y="149693"/>
                      <a:pt x="203699" y="145774"/>
                      <a:pt x="210793" y="148043"/>
                    </a:cubicBezTo>
                    <a:cubicBezTo>
                      <a:pt x="217901" y="150311"/>
                      <a:pt x="221815" y="157905"/>
                      <a:pt x="219551" y="165006"/>
                    </a:cubicBezTo>
                    <a:cubicBezTo>
                      <a:pt x="217271" y="172107"/>
                      <a:pt x="209683" y="176025"/>
                      <a:pt x="202590" y="173756"/>
                    </a:cubicBezTo>
                    <a:cubicBezTo>
                      <a:pt x="202560" y="173752"/>
                      <a:pt x="202545" y="173746"/>
                      <a:pt x="202530" y="173740"/>
                    </a:cubicBezTo>
                    <a:cubicBezTo>
                      <a:pt x="195466" y="171450"/>
                      <a:pt x="191567" y="163873"/>
                      <a:pt x="193832" y="156794"/>
                    </a:cubicBezTo>
                    <a:close/>
                    <a:moveTo>
                      <a:pt x="60963" y="153794"/>
                    </a:moveTo>
                    <a:cubicBezTo>
                      <a:pt x="63227" y="146780"/>
                      <a:pt x="70756" y="142932"/>
                      <a:pt x="77774" y="145200"/>
                    </a:cubicBezTo>
                    <a:cubicBezTo>
                      <a:pt x="77819" y="145215"/>
                      <a:pt x="77864" y="145231"/>
                      <a:pt x="77909" y="145246"/>
                    </a:cubicBezTo>
                    <a:cubicBezTo>
                      <a:pt x="84972" y="147536"/>
                      <a:pt x="88871" y="155113"/>
                      <a:pt x="86607" y="162192"/>
                    </a:cubicBezTo>
                    <a:cubicBezTo>
                      <a:pt x="84192" y="169227"/>
                      <a:pt x="76619" y="173074"/>
                      <a:pt x="69511" y="170890"/>
                    </a:cubicBezTo>
                    <a:cubicBezTo>
                      <a:pt x="62433" y="168543"/>
                      <a:pt x="58608" y="160904"/>
                      <a:pt x="60948" y="153830"/>
                    </a:cubicBezTo>
                    <a:cubicBezTo>
                      <a:pt x="60948" y="153818"/>
                      <a:pt x="60963" y="153806"/>
                      <a:pt x="60963" y="153794"/>
                    </a:cubicBezTo>
                    <a:close/>
                    <a:moveTo>
                      <a:pt x="108652" y="169691"/>
                    </a:moveTo>
                    <a:cubicBezTo>
                      <a:pt x="110916" y="162590"/>
                      <a:pt x="118519" y="158671"/>
                      <a:pt x="125613" y="160940"/>
                    </a:cubicBezTo>
                    <a:cubicBezTo>
                      <a:pt x="132721" y="163208"/>
                      <a:pt x="136635" y="170802"/>
                      <a:pt x="134371" y="177903"/>
                    </a:cubicBezTo>
                    <a:cubicBezTo>
                      <a:pt x="132091" y="185004"/>
                      <a:pt x="124503" y="188922"/>
                      <a:pt x="117410" y="186653"/>
                    </a:cubicBezTo>
                    <a:cubicBezTo>
                      <a:pt x="117380" y="186649"/>
                      <a:pt x="117365" y="186643"/>
                      <a:pt x="117350" y="186637"/>
                    </a:cubicBezTo>
                    <a:cubicBezTo>
                      <a:pt x="110331" y="184281"/>
                      <a:pt x="106477" y="176763"/>
                      <a:pt x="108652" y="169691"/>
                    </a:cubicBezTo>
                    <a:close/>
                    <a:moveTo>
                      <a:pt x="157090" y="184687"/>
                    </a:moveTo>
                    <a:cubicBezTo>
                      <a:pt x="159445" y="177612"/>
                      <a:pt x="167078" y="173780"/>
                      <a:pt x="174156" y="176127"/>
                    </a:cubicBezTo>
                    <a:cubicBezTo>
                      <a:pt x="174156" y="176132"/>
                      <a:pt x="174171" y="176135"/>
                      <a:pt x="174186" y="176139"/>
                    </a:cubicBezTo>
                    <a:cubicBezTo>
                      <a:pt x="181205" y="178646"/>
                      <a:pt x="184864" y="186370"/>
                      <a:pt x="182359" y="193390"/>
                    </a:cubicBezTo>
                    <a:cubicBezTo>
                      <a:pt x="179945" y="200147"/>
                      <a:pt x="172657" y="203833"/>
                      <a:pt x="165788" y="201783"/>
                    </a:cubicBezTo>
                    <a:cubicBezTo>
                      <a:pt x="159265" y="199259"/>
                      <a:pt x="155741" y="192161"/>
                      <a:pt x="157690" y="185437"/>
                    </a:cubicBezTo>
                    <a:close/>
                    <a:moveTo>
                      <a:pt x="206129" y="201783"/>
                    </a:moveTo>
                    <a:cubicBezTo>
                      <a:pt x="208633" y="194763"/>
                      <a:pt x="216357" y="191106"/>
                      <a:pt x="223375" y="193614"/>
                    </a:cubicBezTo>
                    <a:cubicBezTo>
                      <a:pt x="230138" y="196027"/>
                      <a:pt x="233827" y="203305"/>
                      <a:pt x="231773" y="210181"/>
                    </a:cubicBezTo>
                    <a:cubicBezTo>
                      <a:pt x="229643" y="217324"/>
                      <a:pt x="222130" y="221388"/>
                      <a:pt x="214977" y="219258"/>
                    </a:cubicBezTo>
                    <a:cubicBezTo>
                      <a:pt x="207838" y="217127"/>
                      <a:pt x="203774" y="209610"/>
                      <a:pt x="205904" y="202467"/>
                    </a:cubicBezTo>
                    <a:cubicBezTo>
                      <a:pt x="205979" y="202237"/>
                      <a:pt x="206054" y="202009"/>
                      <a:pt x="206129" y="201783"/>
                    </a:cubicBezTo>
                    <a:close/>
                    <a:moveTo>
                      <a:pt x="24671" y="183037"/>
                    </a:moveTo>
                    <a:cubicBezTo>
                      <a:pt x="27011" y="175961"/>
                      <a:pt x="34644" y="172123"/>
                      <a:pt x="41722" y="174467"/>
                    </a:cubicBezTo>
                    <a:cubicBezTo>
                      <a:pt x="48801" y="176809"/>
                      <a:pt x="52640" y="184444"/>
                      <a:pt x="50300" y="191521"/>
                    </a:cubicBezTo>
                    <a:cubicBezTo>
                      <a:pt x="47976" y="198548"/>
                      <a:pt x="40418" y="202390"/>
                      <a:pt x="33369" y="200133"/>
                    </a:cubicBezTo>
                    <a:cubicBezTo>
                      <a:pt x="26186" y="197832"/>
                      <a:pt x="22242" y="190147"/>
                      <a:pt x="24536" y="182971"/>
                    </a:cubicBezTo>
                    <a:cubicBezTo>
                      <a:pt x="24581" y="182842"/>
                      <a:pt x="24626" y="182715"/>
                      <a:pt x="24671" y="182588"/>
                    </a:cubicBezTo>
                    <a:close/>
                    <a:moveTo>
                      <a:pt x="73110" y="198934"/>
                    </a:moveTo>
                    <a:cubicBezTo>
                      <a:pt x="75405" y="191840"/>
                      <a:pt x="83008" y="187949"/>
                      <a:pt x="90101" y="190242"/>
                    </a:cubicBezTo>
                    <a:cubicBezTo>
                      <a:pt x="97194" y="192535"/>
                      <a:pt x="101093" y="200142"/>
                      <a:pt x="98799" y="207236"/>
                    </a:cubicBezTo>
                    <a:cubicBezTo>
                      <a:pt x="96505" y="214328"/>
                      <a:pt x="88901" y="218219"/>
                      <a:pt x="81808" y="215928"/>
                    </a:cubicBezTo>
                    <a:cubicBezTo>
                      <a:pt x="81748" y="215911"/>
                      <a:pt x="81703" y="215896"/>
                      <a:pt x="81658" y="215880"/>
                    </a:cubicBezTo>
                    <a:cubicBezTo>
                      <a:pt x="74625" y="213692"/>
                      <a:pt x="70681" y="206212"/>
                      <a:pt x="72870" y="199172"/>
                    </a:cubicBezTo>
                    <a:cubicBezTo>
                      <a:pt x="72945" y="198941"/>
                      <a:pt x="73020" y="198712"/>
                      <a:pt x="73110" y="198484"/>
                    </a:cubicBezTo>
                    <a:close/>
                    <a:moveTo>
                      <a:pt x="121399" y="213930"/>
                    </a:moveTo>
                    <a:cubicBezTo>
                      <a:pt x="123738" y="206853"/>
                      <a:pt x="131371" y="203016"/>
                      <a:pt x="138450" y="205358"/>
                    </a:cubicBezTo>
                    <a:cubicBezTo>
                      <a:pt x="145528" y="207702"/>
                      <a:pt x="149367" y="215337"/>
                      <a:pt x="147028" y="222414"/>
                    </a:cubicBezTo>
                    <a:cubicBezTo>
                      <a:pt x="144703" y="229441"/>
                      <a:pt x="137145" y="233283"/>
                      <a:pt x="130097" y="231026"/>
                    </a:cubicBezTo>
                    <a:cubicBezTo>
                      <a:pt x="123153" y="228670"/>
                      <a:pt x="119314" y="221256"/>
                      <a:pt x="121399" y="214230"/>
                    </a:cubicBezTo>
                    <a:close/>
                    <a:moveTo>
                      <a:pt x="169837" y="229827"/>
                    </a:moveTo>
                    <a:cubicBezTo>
                      <a:pt x="172177" y="222750"/>
                      <a:pt x="179810" y="218912"/>
                      <a:pt x="186888" y="221256"/>
                    </a:cubicBezTo>
                    <a:cubicBezTo>
                      <a:pt x="193967" y="223598"/>
                      <a:pt x="197806" y="231233"/>
                      <a:pt x="195466" y="238310"/>
                    </a:cubicBezTo>
                    <a:cubicBezTo>
                      <a:pt x="193142" y="245337"/>
                      <a:pt x="185584" y="249179"/>
                      <a:pt x="178535" y="246923"/>
                    </a:cubicBezTo>
                    <a:cubicBezTo>
                      <a:pt x="171652" y="244505"/>
                      <a:pt x="167843" y="237145"/>
                      <a:pt x="169837" y="230126"/>
                    </a:cubicBezTo>
                    <a:close/>
                    <a:moveTo>
                      <a:pt x="37268" y="225777"/>
                    </a:moveTo>
                    <a:cubicBezTo>
                      <a:pt x="39398" y="218635"/>
                      <a:pt x="46911" y="214571"/>
                      <a:pt x="54064" y="216702"/>
                    </a:cubicBezTo>
                    <a:cubicBezTo>
                      <a:pt x="61203" y="218831"/>
                      <a:pt x="65267" y="226349"/>
                      <a:pt x="63137" y="233492"/>
                    </a:cubicBezTo>
                    <a:cubicBezTo>
                      <a:pt x="63062" y="233721"/>
                      <a:pt x="62987" y="233949"/>
                      <a:pt x="62912" y="234176"/>
                    </a:cubicBezTo>
                    <a:cubicBezTo>
                      <a:pt x="60558" y="241251"/>
                      <a:pt x="52925" y="245082"/>
                      <a:pt x="45846" y="242735"/>
                    </a:cubicBezTo>
                    <a:cubicBezTo>
                      <a:pt x="45846" y="242731"/>
                      <a:pt x="45831" y="242728"/>
                      <a:pt x="45816" y="242724"/>
                    </a:cubicBezTo>
                    <a:cubicBezTo>
                      <a:pt x="38903" y="240435"/>
                      <a:pt x="35094" y="233028"/>
                      <a:pt x="37268" y="226077"/>
                    </a:cubicBezTo>
                    <a:close/>
                    <a:moveTo>
                      <a:pt x="85707" y="241674"/>
                    </a:moveTo>
                    <a:cubicBezTo>
                      <a:pt x="87897" y="234636"/>
                      <a:pt x="95380" y="230708"/>
                      <a:pt x="102413" y="232901"/>
                    </a:cubicBezTo>
                    <a:cubicBezTo>
                      <a:pt x="102503" y="232925"/>
                      <a:pt x="102578" y="232950"/>
                      <a:pt x="102653" y="232976"/>
                    </a:cubicBezTo>
                    <a:cubicBezTo>
                      <a:pt x="109791" y="235107"/>
                      <a:pt x="113855" y="242624"/>
                      <a:pt x="111726" y="249767"/>
                    </a:cubicBezTo>
                    <a:cubicBezTo>
                      <a:pt x="109597" y="256910"/>
                      <a:pt x="102083" y="260974"/>
                      <a:pt x="94945" y="258843"/>
                    </a:cubicBezTo>
                    <a:cubicBezTo>
                      <a:pt x="94705" y="258776"/>
                      <a:pt x="94480" y="258701"/>
                      <a:pt x="94255" y="258620"/>
                    </a:cubicBezTo>
                    <a:cubicBezTo>
                      <a:pt x="87342" y="256331"/>
                      <a:pt x="83533" y="248925"/>
                      <a:pt x="85707" y="241974"/>
                    </a:cubicBezTo>
                    <a:close/>
                    <a:moveTo>
                      <a:pt x="133996" y="256670"/>
                    </a:moveTo>
                    <a:cubicBezTo>
                      <a:pt x="136350" y="249595"/>
                      <a:pt x="143983" y="245763"/>
                      <a:pt x="151062" y="248110"/>
                    </a:cubicBezTo>
                    <a:cubicBezTo>
                      <a:pt x="151062" y="248115"/>
                      <a:pt x="151077" y="248118"/>
                      <a:pt x="151092" y="248122"/>
                    </a:cubicBezTo>
                    <a:cubicBezTo>
                      <a:pt x="158110" y="250630"/>
                      <a:pt x="161769" y="258353"/>
                      <a:pt x="159265" y="265373"/>
                    </a:cubicBezTo>
                    <a:cubicBezTo>
                      <a:pt x="156850" y="272130"/>
                      <a:pt x="149562" y="275816"/>
                      <a:pt x="142694" y="273766"/>
                    </a:cubicBezTo>
                    <a:cubicBezTo>
                      <a:pt x="136125" y="271428"/>
                      <a:pt x="132361" y="264506"/>
                      <a:pt x="133996" y="257720"/>
                    </a:cubicBezTo>
                    <a:close/>
                    <a:moveTo>
                      <a:pt x="182434" y="272566"/>
                    </a:moveTo>
                    <a:cubicBezTo>
                      <a:pt x="184564" y="265424"/>
                      <a:pt x="192077" y="261360"/>
                      <a:pt x="199230" y="263491"/>
                    </a:cubicBezTo>
                    <a:cubicBezTo>
                      <a:pt x="206369" y="265620"/>
                      <a:pt x="210433" y="273138"/>
                      <a:pt x="208303" y="280281"/>
                    </a:cubicBezTo>
                    <a:cubicBezTo>
                      <a:pt x="208228" y="280510"/>
                      <a:pt x="208153" y="280738"/>
                      <a:pt x="208078" y="280964"/>
                    </a:cubicBezTo>
                    <a:cubicBezTo>
                      <a:pt x="205574" y="287984"/>
                      <a:pt x="197851" y="291642"/>
                      <a:pt x="190832" y="289135"/>
                    </a:cubicBezTo>
                    <a:cubicBezTo>
                      <a:pt x="184069" y="286720"/>
                      <a:pt x="180380" y="279442"/>
                      <a:pt x="182434" y="272566"/>
                    </a:cubicBezTo>
                    <a:close/>
                    <a:moveTo>
                      <a:pt x="677" y="255920"/>
                    </a:moveTo>
                    <a:cubicBezTo>
                      <a:pt x="3046" y="248853"/>
                      <a:pt x="10695" y="245040"/>
                      <a:pt x="17758" y="247408"/>
                    </a:cubicBezTo>
                    <a:cubicBezTo>
                      <a:pt x="24836" y="249775"/>
                      <a:pt x="28645" y="257424"/>
                      <a:pt x="26276" y="264492"/>
                    </a:cubicBezTo>
                    <a:cubicBezTo>
                      <a:pt x="23907" y="271547"/>
                      <a:pt x="16288" y="275359"/>
                      <a:pt x="9225" y="273016"/>
                    </a:cubicBezTo>
                    <a:cubicBezTo>
                      <a:pt x="2207" y="270774"/>
                      <a:pt x="-1677" y="263264"/>
                      <a:pt x="572" y="256243"/>
                    </a:cubicBezTo>
                    <a:cubicBezTo>
                      <a:pt x="602" y="256135"/>
                      <a:pt x="647" y="256027"/>
                      <a:pt x="677" y="255920"/>
                    </a:cubicBezTo>
                    <a:close/>
                    <a:moveTo>
                      <a:pt x="48666" y="271817"/>
                    </a:moveTo>
                    <a:cubicBezTo>
                      <a:pt x="51035" y="264749"/>
                      <a:pt x="58683" y="260937"/>
                      <a:pt x="65747" y="263305"/>
                    </a:cubicBezTo>
                    <a:cubicBezTo>
                      <a:pt x="72825" y="265671"/>
                      <a:pt x="76634" y="273319"/>
                      <a:pt x="74265" y="280389"/>
                    </a:cubicBezTo>
                    <a:cubicBezTo>
                      <a:pt x="71895" y="287443"/>
                      <a:pt x="64277" y="291255"/>
                      <a:pt x="57214" y="288913"/>
                    </a:cubicBezTo>
                    <a:cubicBezTo>
                      <a:pt x="50136" y="286566"/>
                      <a:pt x="46311" y="278926"/>
                      <a:pt x="48651" y="271853"/>
                    </a:cubicBezTo>
                    <a:cubicBezTo>
                      <a:pt x="48651" y="271841"/>
                      <a:pt x="48666" y="271829"/>
                      <a:pt x="48666" y="271817"/>
                    </a:cubicBezTo>
                    <a:close/>
                    <a:moveTo>
                      <a:pt x="96954" y="287713"/>
                    </a:moveTo>
                    <a:cubicBezTo>
                      <a:pt x="99234" y="280614"/>
                      <a:pt x="106822" y="276701"/>
                      <a:pt x="113931" y="278974"/>
                    </a:cubicBezTo>
                    <a:cubicBezTo>
                      <a:pt x="113960" y="278988"/>
                      <a:pt x="114005" y="279001"/>
                      <a:pt x="114050" y="279015"/>
                    </a:cubicBezTo>
                    <a:cubicBezTo>
                      <a:pt x="121144" y="281371"/>
                      <a:pt x="125013" y="288992"/>
                      <a:pt x="122748" y="296111"/>
                    </a:cubicBezTo>
                    <a:cubicBezTo>
                      <a:pt x="120424" y="303234"/>
                      <a:pt x="112776" y="307129"/>
                      <a:pt x="105652" y="304809"/>
                    </a:cubicBezTo>
                    <a:cubicBezTo>
                      <a:pt x="98529" y="302490"/>
                      <a:pt x="94630" y="294836"/>
                      <a:pt x="96954" y="287713"/>
                    </a:cubicBezTo>
                    <a:close/>
                    <a:moveTo>
                      <a:pt x="145393" y="302709"/>
                    </a:moveTo>
                    <a:cubicBezTo>
                      <a:pt x="147747" y="295634"/>
                      <a:pt x="155381" y="291802"/>
                      <a:pt x="162459" y="294149"/>
                    </a:cubicBezTo>
                    <a:cubicBezTo>
                      <a:pt x="162459" y="294154"/>
                      <a:pt x="162474" y="294157"/>
                      <a:pt x="162489" y="294161"/>
                    </a:cubicBezTo>
                    <a:cubicBezTo>
                      <a:pt x="169552" y="296528"/>
                      <a:pt x="173362" y="304178"/>
                      <a:pt x="171007" y="311245"/>
                    </a:cubicBezTo>
                    <a:cubicBezTo>
                      <a:pt x="168638" y="318313"/>
                      <a:pt x="160989" y="322125"/>
                      <a:pt x="153911" y="319757"/>
                    </a:cubicBezTo>
                    <a:cubicBezTo>
                      <a:pt x="146863" y="317395"/>
                      <a:pt x="143054" y="309770"/>
                      <a:pt x="145393" y="302709"/>
                    </a:cubicBezTo>
                    <a:close/>
                    <a:moveTo>
                      <a:pt x="13124" y="297611"/>
                    </a:moveTo>
                    <a:cubicBezTo>
                      <a:pt x="15254" y="290468"/>
                      <a:pt x="22767" y="286404"/>
                      <a:pt x="29920" y="288535"/>
                    </a:cubicBezTo>
                    <a:cubicBezTo>
                      <a:pt x="37058" y="290664"/>
                      <a:pt x="41122" y="298182"/>
                      <a:pt x="38993" y="305325"/>
                    </a:cubicBezTo>
                    <a:cubicBezTo>
                      <a:pt x="38918" y="305554"/>
                      <a:pt x="38843" y="305782"/>
                      <a:pt x="38768" y="306009"/>
                    </a:cubicBezTo>
                    <a:cubicBezTo>
                      <a:pt x="36264" y="313028"/>
                      <a:pt x="28541" y="316686"/>
                      <a:pt x="21522" y="314179"/>
                    </a:cubicBezTo>
                    <a:cubicBezTo>
                      <a:pt x="14759" y="311764"/>
                      <a:pt x="11070" y="304487"/>
                      <a:pt x="13124" y="297611"/>
                    </a:cubicBezTo>
                    <a:close/>
                    <a:moveTo>
                      <a:pt x="61563" y="312607"/>
                    </a:moveTo>
                    <a:cubicBezTo>
                      <a:pt x="63917" y="305526"/>
                      <a:pt x="71580" y="301699"/>
                      <a:pt x="78659" y="304059"/>
                    </a:cubicBezTo>
                    <a:cubicBezTo>
                      <a:pt x="85737" y="306420"/>
                      <a:pt x="89561" y="314074"/>
                      <a:pt x="87207" y="321155"/>
                    </a:cubicBezTo>
                    <a:cubicBezTo>
                      <a:pt x="84852" y="328236"/>
                      <a:pt x="77189" y="332064"/>
                      <a:pt x="70111" y="329703"/>
                    </a:cubicBezTo>
                    <a:cubicBezTo>
                      <a:pt x="63032" y="327343"/>
                      <a:pt x="59208" y="319688"/>
                      <a:pt x="61563" y="312607"/>
                    </a:cubicBezTo>
                    <a:close/>
                    <a:moveTo>
                      <a:pt x="109851" y="328503"/>
                    </a:moveTo>
                    <a:cubicBezTo>
                      <a:pt x="112206" y="321428"/>
                      <a:pt x="119839" y="317596"/>
                      <a:pt x="126917" y="319943"/>
                    </a:cubicBezTo>
                    <a:cubicBezTo>
                      <a:pt x="126917" y="319948"/>
                      <a:pt x="126932" y="319951"/>
                      <a:pt x="126947" y="319955"/>
                    </a:cubicBezTo>
                    <a:cubicBezTo>
                      <a:pt x="133981" y="322148"/>
                      <a:pt x="137910" y="329630"/>
                      <a:pt x="135720" y="336667"/>
                    </a:cubicBezTo>
                    <a:cubicBezTo>
                      <a:pt x="135690" y="336745"/>
                      <a:pt x="135675" y="336823"/>
                      <a:pt x="135645" y="336901"/>
                    </a:cubicBezTo>
                    <a:cubicBezTo>
                      <a:pt x="133321" y="344025"/>
                      <a:pt x="125673" y="347918"/>
                      <a:pt x="118549" y="345599"/>
                    </a:cubicBezTo>
                    <a:cubicBezTo>
                      <a:pt x="111426" y="343281"/>
                      <a:pt x="107527" y="335627"/>
                      <a:pt x="109851" y="328503"/>
                    </a:cubicBezTo>
                    <a:close/>
                    <a:moveTo>
                      <a:pt x="158290" y="344400"/>
                    </a:moveTo>
                    <a:cubicBezTo>
                      <a:pt x="160554" y="337299"/>
                      <a:pt x="168158" y="333380"/>
                      <a:pt x="175251" y="335649"/>
                    </a:cubicBezTo>
                    <a:cubicBezTo>
                      <a:pt x="182359" y="337917"/>
                      <a:pt x="186273" y="345511"/>
                      <a:pt x="184009" y="352612"/>
                    </a:cubicBezTo>
                    <a:cubicBezTo>
                      <a:pt x="181730" y="359713"/>
                      <a:pt x="174141" y="363631"/>
                      <a:pt x="167048" y="361362"/>
                    </a:cubicBezTo>
                    <a:cubicBezTo>
                      <a:pt x="167018" y="361358"/>
                      <a:pt x="167003" y="361352"/>
                      <a:pt x="166988" y="361346"/>
                    </a:cubicBezTo>
                    <a:cubicBezTo>
                      <a:pt x="160869" y="358873"/>
                      <a:pt x="157390" y="352366"/>
                      <a:pt x="158740" y="345899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F1F1C1B-D3ED-B764-6FA0-EE5886AB1926}"/>
                  </a:ext>
                </a:extLst>
              </p:cNvPr>
              <p:cNvSpPr/>
              <p:nvPr/>
            </p:nvSpPr>
            <p:spPr>
              <a:xfrm>
                <a:off x="3612356" y="2400003"/>
                <a:ext cx="368964" cy="479804"/>
              </a:xfrm>
              <a:custGeom>
                <a:avLst/>
                <a:gdLst>
                  <a:gd name="connsiteX0" fmla="*/ 108146 w 279739"/>
                  <a:gd name="connsiteY0" fmla="*/ 9346 h 363775"/>
                  <a:gd name="connsiteX1" fmla="*/ 125242 w 279739"/>
                  <a:gd name="connsiteY1" fmla="*/ 648 h 363775"/>
                  <a:gd name="connsiteX2" fmla="*/ 133940 w 279739"/>
                  <a:gd name="connsiteY2" fmla="*/ 17744 h 363775"/>
                  <a:gd name="connsiteX3" fmla="*/ 116844 w 279739"/>
                  <a:gd name="connsiteY3" fmla="*/ 26442 h 363775"/>
                  <a:gd name="connsiteX4" fmla="*/ 108146 w 279739"/>
                  <a:gd name="connsiteY4" fmla="*/ 9346 h 363775"/>
                  <a:gd name="connsiteX5" fmla="*/ 156584 w 279739"/>
                  <a:gd name="connsiteY5" fmla="*/ 25242 h 363775"/>
                  <a:gd name="connsiteX6" fmla="*/ 173680 w 279739"/>
                  <a:gd name="connsiteY6" fmla="*/ 16544 h 363775"/>
                  <a:gd name="connsiteX7" fmla="*/ 182243 w 279739"/>
                  <a:gd name="connsiteY7" fmla="*/ 33604 h 363775"/>
                  <a:gd name="connsiteX8" fmla="*/ 182228 w 279739"/>
                  <a:gd name="connsiteY8" fmla="*/ 33640 h 363775"/>
                  <a:gd name="connsiteX9" fmla="*/ 164982 w 279739"/>
                  <a:gd name="connsiteY9" fmla="*/ 41809 h 363775"/>
                  <a:gd name="connsiteX10" fmla="*/ 156584 w 279739"/>
                  <a:gd name="connsiteY10" fmla="*/ 25242 h 363775"/>
                  <a:gd name="connsiteX11" fmla="*/ 205023 w 279739"/>
                  <a:gd name="connsiteY11" fmla="*/ 41138 h 363775"/>
                  <a:gd name="connsiteX12" fmla="*/ 221984 w 279739"/>
                  <a:gd name="connsiteY12" fmla="*/ 32388 h 363775"/>
                  <a:gd name="connsiteX13" fmla="*/ 230742 w 279739"/>
                  <a:gd name="connsiteY13" fmla="*/ 49350 h 363775"/>
                  <a:gd name="connsiteX14" fmla="*/ 213781 w 279739"/>
                  <a:gd name="connsiteY14" fmla="*/ 58101 h 363775"/>
                  <a:gd name="connsiteX15" fmla="*/ 213721 w 279739"/>
                  <a:gd name="connsiteY15" fmla="*/ 58084 h 363775"/>
                  <a:gd name="connsiteX16" fmla="*/ 204948 w 279739"/>
                  <a:gd name="connsiteY16" fmla="*/ 41372 h 363775"/>
                  <a:gd name="connsiteX17" fmla="*/ 205023 w 279739"/>
                  <a:gd name="connsiteY17" fmla="*/ 41138 h 363775"/>
                  <a:gd name="connsiteX18" fmla="*/ 253461 w 279739"/>
                  <a:gd name="connsiteY18" fmla="*/ 56135 h 363775"/>
                  <a:gd name="connsiteX19" fmla="*/ 270707 w 279739"/>
                  <a:gd name="connsiteY19" fmla="*/ 47966 h 363775"/>
                  <a:gd name="connsiteX20" fmla="*/ 279105 w 279739"/>
                  <a:gd name="connsiteY20" fmla="*/ 64533 h 363775"/>
                  <a:gd name="connsiteX21" fmla="*/ 262009 w 279739"/>
                  <a:gd name="connsiteY21" fmla="*/ 73231 h 363775"/>
                  <a:gd name="connsiteX22" fmla="*/ 253461 w 279739"/>
                  <a:gd name="connsiteY22" fmla="*/ 56885 h 363775"/>
                  <a:gd name="connsiteX23" fmla="*/ 73504 w 279739"/>
                  <a:gd name="connsiteY23" fmla="*/ 35140 h 363775"/>
                  <a:gd name="connsiteX24" fmla="*/ 90585 w 279739"/>
                  <a:gd name="connsiteY24" fmla="*/ 26628 h 363775"/>
                  <a:gd name="connsiteX25" fmla="*/ 99103 w 279739"/>
                  <a:gd name="connsiteY25" fmla="*/ 43712 h 363775"/>
                  <a:gd name="connsiteX26" fmla="*/ 82052 w 279739"/>
                  <a:gd name="connsiteY26" fmla="*/ 52236 h 363775"/>
                  <a:gd name="connsiteX27" fmla="*/ 72754 w 279739"/>
                  <a:gd name="connsiteY27" fmla="*/ 35890 h 363775"/>
                  <a:gd name="connsiteX28" fmla="*/ 121942 w 279739"/>
                  <a:gd name="connsiteY28" fmla="*/ 51036 h 363775"/>
                  <a:gd name="connsiteX29" fmla="*/ 138933 w 279739"/>
                  <a:gd name="connsiteY29" fmla="*/ 42344 h 363775"/>
                  <a:gd name="connsiteX30" fmla="*/ 147631 w 279739"/>
                  <a:gd name="connsiteY30" fmla="*/ 59338 h 363775"/>
                  <a:gd name="connsiteX31" fmla="*/ 130640 w 279739"/>
                  <a:gd name="connsiteY31" fmla="*/ 68030 h 363775"/>
                  <a:gd name="connsiteX32" fmla="*/ 130490 w 279739"/>
                  <a:gd name="connsiteY32" fmla="*/ 67982 h 363775"/>
                  <a:gd name="connsiteX33" fmla="*/ 121192 w 279739"/>
                  <a:gd name="connsiteY33" fmla="*/ 51786 h 363775"/>
                  <a:gd name="connsiteX34" fmla="*/ 170231 w 279739"/>
                  <a:gd name="connsiteY34" fmla="*/ 66033 h 363775"/>
                  <a:gd name="connsiteX35" fmla="*/ 187282 w 279739"/>
                  <a:gd name="connsiteY35" fmla="*/ 57462 h 363775"/>
                  <a:gd name="connsiteX36" fmla="*/ 195860 w 279739"/>
                  <a:gd name="connsiteY36" fmla="*/ 74516 h 363775"/>
                  <a:gd name="connsiteX37" fmla="*/ 178929 w 279739"/>
                  <a:gd name="connsiteY37" fmla="*/ 83129 h 363775"/>
                  <a:gd name="connsiteX38" fmla="*/ 169481 w 279739"/>
                  <a:gd name="connsiteY38" fmla="*/ 67532 h 363775"/>
                  <a:gd name="connsiteX39" fmla="*/ 218670 w 279739"/>
                  <a:gd name="connsiteY39" fmla="*/ 81929 h 363775"/>
                  <a:gd name="connsiteX40" fmla="*/ 235766 w 279739"/>
                  <a:gd name="connsiteY40" fmla="*/ 73231 h 363775"/>
                  <a:gd name="connsiteX41" fmla="*/ 244344 w 279739"/>
                  <a:gd name="connsiteY41" fmla="*/ 90285 h 363775"/>
                  <a:gd name="connsiteX42" fmla="*/ 227278 w 279739"/>
                  <a:gd name="connsiteY42" fmla="*/ 98857 h 363775"/>
                  <a:gd name="connsiteX43" fmla="*/ 218670 w 279739"/>
                  <a:gd name="connsiteY43" fmla="*/ 81929 h 363775"/>
                  <a:gd name="connsiteX44" fmla="*/ 85351 w 279739"/>
                  <a:gd name="connsiteY44" fmla="*/ 80129 h 363775"/>
                  <a:gd name="connsiteX45" fmla="*/ 102597 w 279739"/>
                  <a:gd name="connsiteY45" fmla="*/ 71961 h 363775"/>
                  <a:gd name="connsiteX46" fmla="*/ 110995 w 279739"/>
                  <a:gd name="connsiteY46" fmla="*/ 88527 h 363775"/>
                  <a:gd name="connsiteX47" fmla="*/ 93899 w 279739"/>
                  <a:gd name="connsiteY47" fmla="*/ 97225 h 363775"/>
                  <a:gd name="connsiteX48" fmla="*/ 84601 w 279739"/>
                  <a:gd name="connsiteY48" fmla="*/ 81629 h 363775"/>
                  <a:gd name="connsiteX49" fmla="*/ 133789 w 279739"/>
                  <a:gd name="connsiteY49" fmla="*/ 96025 h 363775"/>
                  <a:gd name="connsiteX50" fmla="*/ 150496 w 279739"/>
                  <a:gd name="connsiteY50" fmla="*/ 87253 h 363775"/>
                  <a:gd name="connsiteX51" fmla="*/ 150735 w 279739"/>
                  <a:gd name="connsiteY51" fmla="*/ 87328 h 363775"/>
                  <a:gd name="connsiteX52" fmla="*/ 159433 w 279739"/>
                  <a:gd name="connsiteY52" fmla="*/ 104423 h 363775"/>
                  <a:gd name="connsiteX53" fmla="*/ 142367 w 279739"/>
                  <a:gd name="connsiteY53" fmla="*/ 112983 h 363775"/>
                  <a:gd name="connsiteX54" fmla="*/ 142337 w 279739"/>
                  <a:gd name="connsiteY54" fmla="*/ 112971 h 363775"/>
                  <a:gd name="connsiteX55" fmla="*/ 133040 w 279739"/>
                  <a:gd name="connsiteY55" fmla="*/ 97525 h 363775"/>
                  <a:gd name="connsiteX56" fmla="*/ 182078 w 279739"/>
                  <a:gd name="connsiteY56" fmla="*/ 111022 h 363775"/>
                  <a:gd name="connsiteX57" fmla="*/ 199144 w 279739"/>
                  <a:gd name="connsiteY57" fmla="*/ 102462 h 363775"/>
                  <a:gd name="connsiteX58" fmla="*/ 199174 w 279739"/>
                  <a:gd name="connsiteY58" fmla="*/ 102474 h 363775"/>
                  <a:gd name="connsiteX59" fmla="*/ 207347 w 279739"/>
                  <a:gd name="connsiteY59" fmla="*/ 119724 h 363775"/>
                  <a:gd name="connsiteX60" fmla="*/ 190776 w 279739"/>
                  <a:gd name="connsiteY60" fmla="*/ 128118 h 363775"/>
                  <a:gd name="connsiteX61" fmla="*/ 181328 w 279739"/>
                  <a:gd name="connsiteY61" fmla="*/ 113271 h 363775"/>
                  <a:gd name="connsiteX62" fmla="*/ 230517 w 279739"/>
                  <a:gd name="connsiteY62" fmla="*/ 126918 h 363775"/>
                  <a:gd name="connsiteX63" fmla="*/ 247568 w 279739"/>
                  <a:gd name="connsiteY63" fmla="*/ 118346 h 363775"/>
                  <a:gd name="connsiteX64" fmla="*/ 256146 w 279739"/>
                  <a:gd name="connsiteY64" fmla="*/ 135402 h 363775"/>
                  <a:gd name="connsiteX65" fmla="*/ 239215 w 279739"/>
                  <a:gd name="connsiteY65" fmla="*/ 144014 h 363775"/>
                  <a:gd name="connsiteX66" fmla="*/ 229767 w 279739"/>
                  <a:gd name="connsiteY66" fmla="*/ 129168 h 363775"/>
                  <a:gd name="connsiteX67" fmla="*/ 48759 w 279739"/>
                  <a:gd name="connsiteY67" fmla="*/ 109972 h 363775"/>
                  <a:gd name="connsiteX68" fmla="*/ 65840 w 279739"/>
                  <a:gd name="connsiteY68" fmla="*/ 101460 h 363775"/>
                  <a:gd name="connsiteX69" fmla="*/ 74358 w 279739"/>
                  <a:gd name="connsiteY69" fmla="*/ 118544 h 363775"/>
                  <a:gd name="connsiteX70" fmla="*/ 57307 w 279739"/>
                  <a:gd name="connsiteY70" fmla="*/ 127068 h 363775"/>
                  <a:gd name="connsiteX71" fmla="*/ 48655 w 279739"/>
                  <a:gd name="connsiteY71" fmla="*/ 110295 h 363775"/>
                  <a:gd name="connsiteX72" fmla="*/ 48759 w 279739"/>
                  <a:gd name="connsiteY72" fmla="*/ 109972 h 363775"/>
                  <a:gd name="connsiteX73" fmla="*/ 97048 w 279739"/>
                  <a:gd name="connsiteY73" fmla="*/ 124969 h 363775"/>
                  <a:gd name="connsiteX74" fmla="*/ 114099 w 279739"/>
                  <a:gd name="connsiteY74" fmla="*/ 116398 h 363775"/>
                  <a:gd name="connsiteX75" fmla="*/ 122677 w 279739"/>
                  <a:gd name="connsiteY75" fmla="*/ 133452 h 363775"/>
                  <a:gd name="connsiteX76" fmla="*/ 105746 w 279739"/>
                  <a:gd name="connsiteY76" fmla="*/ 142065 h 363775"/>
                  <a:gd name="connsiteX77" fmla="*/ 97048 w 279739"/>
                  <a:gd name="connsiteY77" fmla="*/ 124969 h 363775"/>
                  <a:gd name="connsiteX78" fmla="*/ 146087 w 279739"/>
                  <a:gd name="connsiteY78" fmla="*/ 141015 h 363775"/>
                  <a:gd name="connsiteX79" fmla="*/ 163048 w 279739"/>
                  <a:gd name="connsiteY79" fmla="*/ 132265 h 363775"/>
                  <a:gd name="connsiteX80" fmla="*/ 171806 w 279739"/>
                  <a:gd name="connsiteY80" fmla="*/ 149227 h 363775"/>
                  <a:gd name="connsiteX81" fmla="*/ 154845 w 279739"/>
                  <a:gd name="connsiteY81" fmla="*/ 157978 h 363775"/>
                  <a:gd name="connsiteX82" fmla="*/ 154785 w 279739"/>
                  <a:gd name="connsiteY82" fmla="*/ 157961 h 363775"/>
                  <a:gd name="connsiteX83" fmla="*/ 146012 w 279739"/>
                  <a:gd name="connsiteY83" fmla="*/ 141249 h 363775"/>
                  <a:gd name="connsiteX84" fmla="*/ 146087 w 279739"/>
                  <a:gd name="connsiteY84" fmla="*/ 141015 h 363775"/>
                  <a:gd name="connsiteX85" fmla="*/ 194525 w 279739"/>
                  <a:gd name="connsiteY85" fmla="*/ 156761 h 363775"/>
                  <a:gd name="connsiteX86" fmla="*/ 211771 w 279739"/>
                  <a:gd name="connsiteY86" fmla="*/ 148593 h 363775"/>
                  <a:gd name="connsiteX87" fmla="*/ 220169 w 279739"/>
                  <a:gd name="connsiteY87" fmla="*/ 165159 h 363775"/>
                  <a:gd name="connsiteX88" fmla="*/ 203373 w 279739"/>
                  <a:gd name="connsiteY88" fmla="*/ 174237 h 363775"/>
                  <a:gd name="connsiteX89" fmla="*/ 194300 w 279739"/>
                  <a:gd name="connsiteY89" fmla="*/ 157445 h 363775"/>
                  <a:gd name="connsiteX90" fmla="*/ 194525 w 279739"/>
                  <a:gd name="connsiteY90" fmla="*/ 156761 h 363775"/>
                  <a:gd name="connsiteX91" fmla="*/ 61506 w 279739"/>
                  <a:gd name="connsiteY91" fmla="*/ 153912 h 363775"/>
                  <a:gd name="connsiteX92" fmla="*/ 78557 w 279739"/>
                  <a:gd name="connsiteY92" fmla="*/ 145341 h 363775"/>
                  <a:gd name="connsiteX93" fmla="*/ 87135 w 279739"/>
                  <a:gd name="connsiteY93" fmla="*/ 162395 h 363775"/>
                  <a:gd name="connsiteX94" fmla="*/ 70204 w 279739"/>
                  <a:gd name="connsiteY94" fmla="*/ 171008 h 363775"/>
                  <a:gd name="connsiteX95" fmla="*/ 60667 w 279739"/>
                  <a:gd name="connsiteY95" fmla="*/ 154719 h 363775"/>
                  <a:gd name="connsiteX96" fmla="*/ 60907 w 279739"/>
                  <a:gd name="connsiteY96" fmla="*/ 153912 h 363775"/>
                  <a:gd name="connsiteX97" fmla="*/ 109345 w 279739"/>
                  <a:gd name="connsiteY97" fmla="*/ 169958 h 363775"/>
                  <a:gd name="connsiteX98" fmla="*/ 126051 w 279739"/>
                  <a:gd name="connsiteY98" fmla="*/ 161185 h 363775"/>
                  <a:gd name="connsiteX99" fmla="*/ 126291 w 279739"/>
                  <a:gd name="connsiteY99" fmla="*/ 161260 h 363775"/>
                  <a:gd name="connsiteX100" fmla="*/ 135364 w 279739"/>
                  <a:gd name="connsiteY100" fmla="*/ 178052 h 363775"/>
                  <a:gd name="connsiteX101" fmla="*/ 118583 w 279739"/>
                  <a:gd name="connsiteY101" fmla="*/ 187128 h 363775"/>
                  <a:gd name="connsiteX102" fmla="*/ 117893 w 279739"/>
                  <a:gd name="connsiteY102" fmla="*/ 186904 h 363775"/>
                  <a:gd name="connsiteX103" fmla="*/ 109300 w 279739"/>
                  <a:gd name="connsiteY103" fmla="*/ 170099 h 363775"/>
                  <a:gd name="connsiteX104" fmla="*/ 109345 w 279739"/>
                  <a:gd name="connsiteY104" fmla="*/ 169958 h 363775"/>
                  <a:gd name="connsiteX105" fmla="*/ 157784 w 279739"/>
                  <a:gd name="connsiteY105" fmla="*/ 184955 h 363775"/>
                  <a:gd name="connsiteX106" fmla="*/ 174595 w 279739"/>
                  <a:gd name="connsiteY106" fmla="*/ 176360 h 363775"/>
                  <a:gd name="connsiteX107" fmla="*/ 174730 w 279739"/>
                  <a:gd name="connsiteY107" fmla="*/ 176407 h 363775"/>
                  <a:gd name="connsiteX108" fmla="*/ 183428 w 279739"/>
                  <a:gd name="connsiteY108" fmla="*/ 193401 h 363775"/>
                  <a:gd name="connsiteX109" fmla="*/ 166422 w 279739"/>
                  <a:gd name="connsiteY109" fmla="*/ 202093 h 363775"/>
                  <a:gd name="connsiteX110" fmla="*/ 157739 w 279739"/>
                  <a:gd name="connsiteY110" fmla="*/ 185099 h 363775"/>
                  <a:gd name="connsiteX111" fmla="*/ 157784 w 279739"/>
                  <a:gd name="connsiteY111" fmla="*/ 184955 h 363775"/>
                  <a:gd name="connsiteX112" fmla="*/ 206073 w 279739"/>
                  <a:gd name="connsiteY112" fmla="*/ 201451 h 363775"/>
                  <a:gd name="connsiteX113" fmla="*/ 223169 w 279739"/>
                  <a:gd name="connsiteY113" fmla="*/ 192753 h 363775"/>
                  <a:gd name="connsiteX114" fmla="*/ 231747 w 279739"/>
                  <a:gd name="connsiteY114" fmla="*/ 209807 h 363775"/>
                  <a:gd name="connsiteX115" fmla="*/ 214681 w 279739"/>
                  <a:gd name="connsiteY115" fmla="*/ 218379 h 363775"/>
                  <a:gd name="connsiteX116" fmla="*/ 206073 w 279739"/>
                  <a:gd name="connsiteY116" fmla="*/ 201451 h 363775"/>
                  <a:gd name="connsiteX117" fmla="*/ 24615 w 279739"/>
                  <a:gd name="connsiteY117" fmla="*/ 182705 h 363775"/>
                  <a:gd name="connsiteX118" fmla="*/ 41666 w 279739"/>
                  <a:gd name="connsiteY118" fmla="*/ 174135 h 363775"/>
                  <a:gd name="connsiteX119" fmla="*/ 50244 w 279739"/>
                  <a:gd name="connsiteY119" fmla="*/ 191189 h 363775"/>
                  <a:gd name="connsiteX120" fmla="*/ 33313 w 279739"/>
                  <a:gd name="connsiteY120" fmla="*/ 199801 h 363775"/>
                  <a:gd name="connsiteX121" fmla="*/ 24615 w 279739"/>
                  <a:gd name="connsiteY121" fmla="*/ 182705 h 363775"/>
                  <a:gd name="connsiteX122" fmla="*/ 73054 w 279739"/>
                  <a:gd name="connsiteY122" fmla="*/ 198602 h 363775"/>
                  <a:gd name="connsiteX123" fmla="*/ 90030 w 279739"/>
                  <a:gd name="connsiteY123" fmla="*/ 189863 h 363775"/>
                  <a:gd name="connsiteX124" fmla="*/ 90150 w 279739"/>
                  <a:gd name="connsiteY124" fmla="*/ 189904 h 363775"/>
                  <a:gd name="connsiteX125" fmla="*/ 99223 w 279739"/>
                  <a:gd name="connsiteY125" fmla="*/ 206695 h 363775"/>
                  <a:gd name="connsiteX126" fmla="*/ 82441 w 279739"/>
                  <a:gd name="connsiteY126" fmla="*/ 215771 h 363775"/>
                  <a:gd name="connsiteX127" fmla="*/ 81752 w 279739"/>
                  <a:gd name="connsiteY127" fmla="*/ 215547 h 363775"/>
                  <a:gd name="connsiteX128" fmla="*/ 72979 w 279739"/>
                  <a:gd name="connsiteY128" fmla="*/ 198835 h 363775"/>
                  <a:gd name="connsiteX129" fmla="*/ 73054 w 279739"/>
                  <a:gd name="connsiteY129" fmla="*/ 198602 h 363775"/>
                  <a:gd name="connsiteX130" fmla="*/ 121492 w 279739"/>
                  <a:gd name="connsiteY130" fmla="*/ 213598 h 363775"/>
                  <a:gd name="connsiteX131" fmla="*/ 138543 w 279739"/>
                  <a:gd name="connsiteY131" fmla="*/ 205027 h 363775"/>
                  <a:gd name="connsiteX132" fmla="*/ 147121 w 279739"/>
                  <a:gd name="connsiteY132" fmla="*/ 222081 h 363775"/>
                  <a:gd name="connsiteX133" fmla="*/ 130190 w 279739"/>
                  <a:gd name="connsiteY133" fmla="*/ 230694 h 363775"/>
                  <a:gd name="connsiteX134" fmla="*/ 121492 w 279739"/>
                  <a:gd name="connsiteY134" fmla="*/ 214948 h 363775"/>
                  <a:gd name="connsiteX135" fmla="*/ 169931 w 279739"/>
                  <a:gd name="connsiteY135" fmla="*/ 229944 h 363775"/>
                  <a:gd name="connsiteX136" fmla="*/ 186922 w 279739"/>
                  <a:gd name="connsiteY136" fmla="*/ 221252 h 363775"/>
                  <a:gd name="connsiteX137" fmla="*/ 195620 w 279739"/>
                  <a:gd name="connsiteY137" fmla="*/ 238246 h 363775"/>
                  <a:gd name="connsiteX138" fmla="*/ 178629 w 279739"/>
                  <a:gd name="connsiteY138" fmla="*/ 246938 h 363775"/>
                  <a:gd name="connsiteX139" fmla="*/ 178479 w 279739"/>
                  <a:gd name="connsiteY139" fmla="*/ 246890 h 363775"/>
                  <a:gd name="connsiteX140" fmla="*/ 169886 w 279739"/>
                  <a:gd name="connsiteY140" fmla="*/ 230085 h 363775"/>
                  <a:gd name="connsiteX141" fmla="*/ 169931 w 279739"/>
                  <a:gd name="connsiteY141" fmla="*/ 229944 h 363775"/>
                  <a:gd name="connsiteX142" fmla="*/ 37212 w 279739"/>
                  <a:gd name="connsiteY142" fmla="*/ 225895 h 363775"/>
                  <a:gd name="connsiteX143" fmla="*/ 54308 w 279739"/>
                  <a:gd name="connsiteY143" fmla="*/ 217197 h 363775"/>
                  <a:gd name="connsiteX144" fmla="*/ 62871 w 279739"/>
                  <a:gd name="connsiteY144" fmla="*/ 234257 h 363775"/>
                  <a:gd name="connsiteX145" fmla="*/ 62856 w 279739"/>
                  <a:gd name="connsiteY145" fmla="*/ 234293 h 363775"/>
                  <a:gd name="connsiteX146" fmla="*/ 46045 w 279739"/>
                  <a:gd name="connsiteY146" fmla="*/ 242888 h 363775"/>
                  <a:gd name="connsiteX147" fmla="*/ 45910 w 279739"/>
                  <a:gd name="connsiteY147" fmla="*/ 242841 h 363775"/>
                  <a:gd name="connsiteX148" fmla="*/ 37212 w 279739"/>
                  <a:gd name="connsiteY148" fmla="*/ 226195 h 363775"/>
                  <a:gd name="connsiteX149" fmla="*/ 86101 w 279739"/>
                  <a:gd name="connsiteY149" fmla="*/ 242091 h 363775"/>
                  <a:gd name="connsiteX150" fmla="*/ 103062 w 279739"/>
                  <a:gd name="connsiteY150" fmla="*/ 233341 h 363775"/>
                  <a:gd name="connsiteX151" fmla="*/ 111820 w 279739"/>
                  <a:gd name="connsiteY151" fmla="*/ 250303 h 363775"/>
                  <a:gd name="connsiteX152" fmla="*/ 94859 w 279739"/>
                  <a:gd name="connsiteY152" fmla="*/ 259054 h 363775"/>
                  <a:gd name="connsiteX153" fmla="*/ 94799 w 279739"/>
                  <a:gd name="connsiteY153" fmla="*/ 259037 h 363775"/>
                  <a:gd name="connsiteX154" fmla="*/ 86026 w 279739"/>
                  <a:gd name="connsiteY154" fmla="*/ 242325 h 363775"/>
                  <a:gd name="connsiteX155" fmla="*/ 86101 w 279739"/>
                  <a:gd name="connsiteY155" fmla="*/ 242091 h 363775"/>
                  <a:gd name="connsiteX156" fmla="*/ 134539 w 279739"/>
                  <a:gd name="connsiteY156" fmla="*/ 257088 h 363775"/>
                  <a:gd name="connsiteX157" fmla="*/ 151620 w 279739"/>
                  <a:gd name="connsiteY157" fmla="*/ 248576 h 363775"/>
                  <a:gd name="connsiteX158" fmla="*/ 160138 w 279739"/>
                  <a:gd name="connsiteY158" fmla="*/ 265660 h 363775"/>
                  <a:gd name="connsiteX159" fmla="*/ 143087 w 279739"/>
                  <a:gd name="connsiteY159" fmla="*/ 274184 h 363775"/>
                  <a:gd name="connsiteX160" fmla="*/ 134089 w 279739"/>
                  <a:gd name="connsiteY160" fmla="*/ 257838 h 363775"/>
                  <a:gd name="connsiteX161" fmla="*/ 182978 w 279739"/>
                  <a:gd name="connsiteY161" fmla="*/ 272984 h 363775"/>
                  <a:gd name="connsiteX162" fmla="*/ 199924 w 279739"/>
                  <a:gd name="connsiteY162" fmla="*/ 264286 h 363775"/>
                  <a:gd name="connsiteX163" fmla="*/ 208622 w 279739"/>
                  <a:gd name="connsiteY163" fmla="*/ 281382 h 363775"/>
                  <a:gd name="connsiteX164" fmla="*/ 191556 w 279739"/>
                  <a:gd name="connsiteY164" fmla="*/ 289942 h 363775"/>
                  <a:gd name="connsiteX165" fmla="*/ 191526 w 279739"/>
                  <a:gd name="connsiteY165" fmla="*/ 289930 h 363775"/>
                  <a:gd name="connsiteX166" fmla="*/ 182528 w 279739"/>
                  <a:gd name="connsiteY166" fmla="*/ 273734 h 363775"/>
                  <a:gd name="connsiteX167" fmla="*/ 621 w 279739"/>
                  <a:gd name="connsiteY167" fmla="*/ 256038 h 363775"/>
                  <a:gd name="connsiteX168" fmla="*/ 17672 w 279739"/>
                  <a:gd name="connsiteY168" fmla="*/ 247466 h 363775"/>
                  <a:gd name="connsiteX169" fmla="*/ 26250 w 279739"/>
                  <a:gd name="connsiteY169" fmla="*/ 264522 h 363775"/>
                  <a:gd name="connsiteX170" fmla="*/ 9319 w 279739"/>
                  <a:gd name="connsiteY170" fmla="*/ 273134 h 363775"/>
                  <a:gd name="connsiteX171" fmla="*/ 576 w 279739"/>
                  <a:gd name="connsiteY171" fmla="*/ 256165 h 363775"/>
                  <a:gd name="connsiteX172" fmla="*/ 621 w 279739"/>
                  <a:gd name="connsiteY172" fmla="*/ 256038 h 363775"/>
                  <a:gd name="connsiteX173" fmla="*/ 49059 w 279739"/>
                  <a:gd name="connsiteY173" fmla="*/ 271934 h 363775"/>
                  <a:gd name="connsiteX174" fmla="*/ 66155 w 279739"/>
                  <a:gd name="connsiteY174" fmla="*/ 263236 h 363775"/>
                  <a:gd name="connsiteX175" fmla="*/ 75018 w 279739"/>
                  <a:gd name="connsiteY175" fmla="*/ 280383 h 363775"/>
                  <a:gd name="connsiteX176" fmla="*/ 57862 w 279739"/>
                  <a:gd name="connsiteY176" fmla="*/ 289240 h 363775"/>
                  <a:gd name="connsiteX177" fmla="*/ 49014 w 279739"/>
                  <a:gd name="connsiteY177" fmla="*/ 272093 h 363775"/>
                  <a:gd name="connsiteX178" fmla="*/ 49059 w 279739"/>
                  <a:gd name="connsiteY178" fmla="*/ 271934 h 363775"/>
                  <a:gd name="connsiteX179" fmla="*/ 97498 w 279739"/>
                  <a:gd name="connsiteY179" fmla="*/ 286931 h 363775"/>
                  <a:gd name="connsiteX180" fmla="*/ 114579 w 279739"/>
                  <a:gd name="connsiteY180" fmla="*/ 278419 h 363775"/>
                  <a:gd name="connsiteX181" fmla="*/ 123097 w 279739"/>
                  <a:gd name="connsiteY181" fmla="*/ 295503 h 363775"/>
                  <a:gd name="connsiteX182" fmla="*/ 106046 w 279739"/>
                  <a:gd name="connsiteY182" fmla="*/ 304027 h 363775"/>
                  <a:gd name="connsiteX183" fmla="*/ 97498 w 279739"/>
                  <a:gd name="connsiteY183" fmla="*/ 287681 h 363775"/>
                  <a:gd name="connsiteX184" fmla="*/ 146087 w 279739"/>
                  <a:gd name="connsiteY184" fmla="*/ 303577 h 363775"/>
                  <a:gd name="connsiteX185" fmla="*/ 163153 w 279739"/>
                  <a:gd name="connsiteY185" fmla="*/ 295017 h 363775"/>
                  <a:gd name="connsiteX186" fmla="*/ 163183 w 279739"/>
                  <a:gd name="connsiteY186" fmla="*/ 295029 h 363775"/>
                  <a:gd name="connsiteX187" fmla="*/ 171956 w 279739"/>
                  <a:gd name="connsiteY187" fmla="*/ 311741 h 363775"/>
                  <a:gd name="connsiteX188" fmla="*/ 171881 w 279739"/>
                  <a:gd name="connsiteY188" fmla="*/ 311975 h 363775"/>
                  <a:gd name="connsiteX189" fmla="*/ 154785 w 279739"/>
                  <a:gd name="connsiteY189" fmla="*/ 320673 h 363775"/>
                  <a:gd name="connsiteX190" fmla="*/ 146087 w 279739"/>
                  <a:gd name="connsiteY190" fmla="*/ 303577 h 363775"/>
                  <a:gd name="connsiteX191" fmla="*/ 13818 w 279739"/>
                  <a:gd name="connsiteY191" fmla="*/ 298478 h 363775"/>
                  <a:gd name="connsiteX192" fmla="*/ 30779 w 279739"/>
                  <a:gd name="connsiteY192" fmla="*/ 289728 h 363775"/>
                  <a:gd name="connsiteX193" fmla="*/ 39537 w 279739"/>
                  <a:gd name="connsiteY193" fmla="*/ 306690 h 363775"/>
                  <a:gd name="connsiteX194" fmla="*/ 22576 w 279739"/>
                  <a:gd name="connsiteY194" fmla="*/ 315441 h 363775"/>
                  <a:gd name="connsiteX195" fmla="*/ 22516 w 279739"/>
                  <a:gd name="connsiteY195" fmla="*/ 315424 h 363775"/>
                  <a:gd name="connsiteX196" fmla="*/ 13518 w 279739"/>
                  <a:gd name="connsiteY196" fmla="*/ 298478 h 363775"/>
                  <a:gd name="connsiteX197" fmla="*/ 62256 w 279739"/>
                  <a:gd name="connsiteY197" fmla="*/ 314224 h 363775"/>
                  <a:gd name="connsiteX198" fmla="*/ 79322 w 279739"/>
                  <a:gd name="connsiteY198" fmla="*/ 305664 h 363775"/>
                  <a:gd name="connsiteX199" fmla="*/ 79352 w 279739"/>
                  <a:gd name="connsiteY199" fmla="*/ 305676 h 363775"/>
                  <a:gd name="connsiteX200" fmla="*/ 87525 w 279739"/>
                  <a:gd name="connsiteY200" fmla="*/ 322927 h 363775"/>
                  <a:gd name="connsiteX201" fmla="*/ 70954 w 279739"/>
                  <a:gd name="connsiteY201" fmla="*/ 331320 h 363775"/>
                  <a:gd name="connsiteX202" fmla="*/ 61941 w 279739"/>
                  <a:gd name="connsiteY202" fmla="*/ 314251 h 363775"/>
                  <a:gd name="connsiteX203" fmla="*/ 61956 w 279739"/>
                  <a:gd name="connsiteY203" fmla="*/ 314224 h 363775"/>
                  <a:gd name="connsiteX204" fmla="*/ 110695 w 279739"/>
                  <a:gd name="connsiteY204" fmla="*/ 330121 h 363775"/>
                  <a:gd name="connsiteX205" fmla="*/ 127746 w 279739"/>
                  <a:gd name="connsiteY205" fmla="*/ 321550 h 363775"/>
                  <a:gd name="connsiteX206" fmla="*/ 136324 w 279739"/>
                  <a:gd name="connsiteY206" fmla="*/ 338604 h 363775"/>
                  <a:gd name="connsiteX207" fmla="*/ 119393 w 279739"/>
                  <a:gd name="connsiteY207" fmla="*/ 347217 h 363775"/>
                  <a:gd name="connsiteX208" fmla="*/ 110380 w 279739"/>
                  <a:gd name="connsiteY208" fmla="*/ 330148 h 363775"/>
                  <a:gd name="connsiteX209" fmla="*/ 110395 w 279739"/>
                  <a:gd name="connsiteY209" fmla="*/ 330121 h 363775"/>
                  <a:gd name="connsiteX210" fmla="*/ 159133 w 279739"/>
                  <a:gd name="connsiteY210" fmla="*/ 346017 h 363775"/>
                  <a:gd name="connsiteX211" fmla="*/ 175840 w 279739"/>
                  <a:gd name="connsiteY211" fmla="*/ 337244 h 363775"/>
                  <a:gd name="connsiteX212" fmla="*/ 176080 w 279739"/>
                  <a:gd name="connsiteY212" fmla="*/ 337319 h 363775"/>
                  <a:gd name="connsiteX213" fmla="*/ 185152 w 279739"/>
                  <a:gd name="connsiteY213" fmla="*/ 354115 h 363775"/>
                  <a:gd name="connsiteX214" fmla="*/ 168371 w 279739"/>
                  <a:gd name="connsiteY214" fmla="*/ 363188 h 363775"/>
                  <a:gd name="connsiteX215" fmla="*/ 167682 w 279739"/>
                  <a:gd name="connsiteY215" fmla="*/ 362963 h 363775"/>
                  <a:gd name="connsiteX216" fmla="*/ 158729 w 279739"/>
                  <a:gd name="connsiteY216" fmla="*/ 346345 h 363775"/>
                  <a:gd name="connsiteX217" fmla="*/ 158834 w 279739"/>
                  <a:gd name="connsiteY217" fmla="*/ 346017 h 363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</a:cxnLst>
                <a:rect l="l" t="t" r="r" b="b"/>
                <a:pathLst>
                  <a:path w="279739" h="363775">
                    <a:moveTo>
                      <a:pt x="108146" y="9346"/>
                    </a:moveTo>
                    <a:cubicBezTo>
                      <a:pt x="110470" y="2223"/>
                      <a:pt x="118118" y="-1671"/>
                      <a:pt x="125242" y="648"/>
                    </a:cubicBezTo>
                    <a:cubicBezTo>
                      <a:pt x="132365" y="2966"/>
                      <a:pt x="136264" y="10621"/>
                      <a:pt x="133940" y="17744"/>
                    </a:cubicBezTo>
                    <a:cubicBezTo>
                      <a:pt x="131615" y="24867"/>
                      <a:pt x="123967" y="28760"/>
                      <a:pt x="116844" y="26442"/>
                    </a:cubicBezTo>
                    <a:cubicBezTo>
                      <a:pt x="109720" y="24123"/>
                      <a:pt x="105821" y="16469"/>
                      <a:pt x="108146" y="9346"/>
                    </a:cubicBezTo>
                    <a:close/>
                    <a:moveTo>
                      <a:pt x="156584" y="25242"/>
                    </a:moveTo>
                    <a:cubicBezTo>
                      <a:pt x="158998" y="18207"/>
                      <a:pt x="166572" y="14361"/>
                      <a:pt x="173680" y="16544"/>
                    </a:cubicBezTo>
                    <a:cubicBezTo>
                      <a:pt x="180758" y="18891"/>
                      <a:pt x="184583" y="26530"/>
                      <a:pt x="182243" y="33604"/>
                    </a:cubicBezTo>
                    <a:cubicBezTo>
                      <a:pt x="182243" y="33616"/>
                      <a:pt x="182228" y="33628"/>
                      <a:pt x="182228" y="33640"/>
                    </a:cubicBezTo>
                    <a:cubicBezTo>
                      <a:pt x="179724" y="40660"/>
                      <a:pt x="172000" y="44318"/>
                      <a:pt x="164982" y="41809"/>
                    </a:cubicBezTo>
                    <a:cubicBezTo>
                      <a:pt x="158219" y="39396"/>
                      <a:pt x="154530" y="32118"/>
                      <a:pt x="156584" y="25242"/>
                    </a:cubicBezTo>
                    <a:close/>
                    <a:moveTo>
                      <a:pt x="205023" y="41138"/>
                    </a:moveTo>
                    <a:cubicBezTo>
                      <a:pt x="207287" y="34038"/>
                      <a:pt x="214890" y="30119"/>
                      <a:pt x="221984" y="32388"/>
                    </a:cubicBezTo>
                    <a:cubicBezTo>
                      <a:pt x="229092" y="34655"/>
                      <a:pt x="233006" y="42250"/>
                      <a:pt x="230742" y="49350"/>
                    </a:cubicBezTo>
                    <a:cubicBezTo>
                      <a:pt x="228462" y="56451"/>
                      <a:pt x="220874" y="60370"/>
                      <a:pt x="213781" y="58101"/>
                    </a:cubicBezTo>
                    <a:cubicBezTo>
                      <a:pt x="213751" y="58096"/>
                      <a:pt x="213736" y="58090"/>
                      <a:pt x="213721" y="58084"/>
                    </a:cubicBezTo>
                    <a:cubicBezTo>
                      <a:pt x="206687" y="55892"/>
                      <a:pt x="202758" y="48410"/>
                      <a:pt x="204948" y="41372"/>
                    </a:cubicBezTo>
                    <a:cubicBezTo>
                      <a:pt x="204978" y="41294"/>
                      <a:pt x="204993" y="41216"/>
                      <a:pt x="205023" y="41138"/>
                    </a:cubicBezTo>
                    <a:close/>
                    <a:moveTo>
                      <a:pt x="253461" y="56135"/>
                    </a:moveTo>
                    <a:cubicBezTo>
                      <a:pt x="255966" y="49115"/>
                      <a:pt x="263689" y="45457"/>
                      <a:pt x="270707" y="47966"/>
                    </a:cubicBezTo>
                    <a:cubicBezTo>
                      <a:pt x="277471" y="50379"/>
                      <a:pt x="281160" y="57657"/>
                      <a:pt x="279105" y="64533"/>
                    </a:cubicBezTo>
                    <a:cubicBezTo>
                      <a:pt x="276751" y="71623"/>
                      <a:pt x="269133" y="75501"/>
                      <a:pt x="262009" y="73231"/>
                    </a:cubicBezTo>
                    <a:cubicBezTo>
                      <a:pt x="255306" y="70884"/>
                      <a:pt x="251557" y="63735"/>
                      <a:pt x="253461" y="56885"/>
                    </a:cubicBezTo>
                    <a:close/>
                    <a:moveTo>
                      <a:pt x="73504" y="35140"/>
                    </a:moveTo>
                    <a:cubicBezTo>
                      <a:pt x="75873" y="28072"/>
                      <a:pt x="83521" y="24260"/>
                      <a:pt x="90585" y="26628"/>
                    </a:cubicBezTo>
                    <a:cubicBezTo>
                      <a:pt x="97663" y="28994"/>
                      <a:pt x="101472" y="36644"/>
                      <a:pt x="99103" y="43712"/>
                    </a:cubicBezTo>
                    <a:cubicBezTo>
                      <a:pt x="96733" y="50766"/>
                      <a:pt x="89115" y="54578"/>
                      <a:pt x="82052" y="52236"/>
                    </a:cubicBezTo>
                    <a:cubicBezTo>
                      <a:pt x="75093" y="50133"/>
                      <a:pt x="70999" y="42945"/>
                      <a:pt x="72754" y="35890"/>
                    </a:cubicBezTo>
                    <a:close/>
                    <a:moveTo>
                      <a:pt x="121942" y="51036"/>
                    </a:moveTo>
                    <a:cubicBezTo>
                      <a:pt x="124237" y="43943"/>
                      <a:pt x="131840" y="40051"/>
                      <a:pt x="138933" y="42344"/>
                    </a:cubicBezTo>
                    <a:cubicBezTo>
                      <a:pt x="146027" y="44637"/>
                      <a:pt x="149926" y="52245"/>
                      <a:pt x="147631" y="59338"/>
                    </a:cubicBezTo>
                    <a:cubicBezTo>
                      <a:pt x="145337" y="66430"/>
                      <a:pt x="137733" y="70322"/>
                      <a:pt x="130640" y="68030"/>
                    </a:cubicBezTo>
                    <a:cubicBezTo>
                      <a:pt x="130580" y="68014"/>
                      <a:pt x="130535" y="67999"/>
                      <a:pt x="130490" y="67982"/>
                    </a:cubicBezTo>
                    <a:cubicBezTo>
                      <a:pt x="123502" y="66012"/>
                      <a:pt x="119363" y="58815"/>
                      <a:pt x="121192" y="51786"/>
                    </a:cubicBezTo>
                    <a:close/>
                    <a:moveTo>
                      <a:pt x="170231" y="66033"/>
                    </a:moveTo>
                    <a:cubicBezTo>
                      <a:pt x="172571" y="58956"/>
                      <a:pt x="180204" y="55118"/>
                      <a:pt x="187282" y="57462"/>
                    </a:cubicBezTo>
                    <a:cubicBezTo>
                      <a:pt x="194360" y="59805"/>
                      <a:pt x="198199" y="67439"/>
                      <a:pt x="195860" y="74516"/>
                    </a:cubicBezTo>
                    <a:cubicBezTo>
                      <a:pt x="193536" y="81543"/>
                      <a:pt x="185977" y="85385"/>
                      <a:pt x="178929" y="83129"/>
                    </a:cubicBezTo>
                    <a:cubicBezTo>
                      <a:pt x="172211" y="81164"/>
                      <a:pt x="168116" y="74395"/>
                      <a:pt x="169481" y="67532"/>
                    </a:cubicBezTo>
                    <a:close/>
                    <a:moveTo>
                      <a:pt x="218670" y="81929"/>
                    </a:moveTo>
                    <a:cubicBezTo>
                      <a:pt x="221084" y="74894"/>
                      <a:pt x="228657" y="71047"/>
                      <a:pt x="235766" y="73231"/>
                    </a:cubicBezTo>
                    <a:cubicBezTo>
                      <a:pt x="242844" y="75573"/>
                      <a:pt x="246683" y="83210"/>
                      <a:pt x="244344" y="90285"/>
                    </a:cubicBezTo>
                    <a:cubicBezTo>
                      <a:pt x="241989" y="97362"/>
                      <a:pt x="234356" y="101199"/>
                      <a:pt x="227278" y="98857"/>
                    </a:cubicBezTo>
                    <a:cubicBezTo>
                      <a:pt x="220259" y="96531"/>
                      <a:pt x="216405" y="88979"/>
                      <a:pt x="218670" y="81929"/>
                    </a:cubicBezTo>
                    <a:close/>
                    <a:moveTo>
                      <a:pt x="85351" y="80129"/>
                    </a:moveTo>
                    <a:cubicBezTo>
                      <a:pt x="87855" y="73109"/>
                      <a:pt x="95579" y="69452"/>
                      <a:pt x="102597" y="71961"/>
                    </a:cubicBezTo>
                    <a:cubicBezTo>
                      <a:pt x="109360" y="74374"/>
                      <a:pt x="113049" y="81651"/>
                      <a:pt x="110995" y="88527"/>
                    </a:cubicBezTo>
                    <a:cubicBezTo>
                      <a:pt x="108640" y="95618"/>
                      <a:pt x="101022" y="99496"/>
                      <a:pt x="93899" y="97225"/>
                    </a:cubicBezTo>
                    <a:cubicBezTo>
                      <a:pt x="87240" y="95199"/>
                      <a:pt x="83221" y="88448"/>
                      <a:pt x="84601" y="81629"/>
                    </a:cubicBezTo>
                    <a:close/>
                    <a:moveTo>
                      <a:pt x="133789" y="96025"/>
                    </a:moveTo>
                    <a:cubicBezTo>
                      <a:pt x="135979" y="88988"/>
                      <a:pt x="143462" y="85060"/>
                      <a:pt x="150496" y="87253"/>
                    </a:cubicBezTo>
                    <a:cubicBezTo>
                      <a:pt x="150586" y="87277"/>
                      <a:pt x="150660" y="87302"/>
                      <a:pt x="150735" y="87328"/>
                    </a:cubicBezTo>
                    <a:cubicBezTo>
                      <a:pt x="157829" y="89684"/>
                      <a:pt x="161698" y="97305"/>
                      <a:pt x="159433" y="104423"/>
                    </a:cubicBezTo>
                    <a:cubicBezTo>
                      <a:pt x="157079" y="111499"/>
                      <a:pt x="149446" y="115330"/>
                      <a:pt x="142367" y="112983"/>
                    </a:cubicBezTo>
                    <a:cubicBezTo>
                      <a:pt x="142367" y="112979"/>
                      <a:pt x="142353" y="112976"/>
                      <a:pt x="142337" y="112971"/>
                    </a:cubicBezTo>
                    <a:cubicBezTo>
                      <a:pt x="135709" y="111010"/>
                      <a:pt x="131675" y="104305"/>
                      <a:pt x="133040" y="97525"/>
                    </a:cubicBezTo>
                    <a:close/>
                    <a:moveTo>
                      <a:pt x="182078" y="111022"/>
                    </a:moveTo>
                    <a:cubicBezTo>
                      <a:pt x="184433" y="103947"/>
                      <a:pt x="192066" y="100115"/>
                      <a:pt x="199144" y="102462"/>
                    </a:cubicBezTo>
                    <a:cubicBezTo>
                      <a:pt x="199144" y="102466"/>
                      <a:pt x="199159" y="102470"/>
                      <a:pt x="199174" y="102474"/>
                    </a:cubicBezTo>
                    <a:cubicBezTo>
                      <a:pt x="206192" y="104981"/>
                      <a:pt x="209852" y="112705"/>
                      <a:pt x="207347" y="119724"/>
                    </a:cubicBezTo>
                    <a:cubicBezTo>
                      <a:pt x="204933" y="126482"/>
                      <a:pt x="197645" y="130168"/>
                      <a:pt x="190776" y="128118"/>
                    </a:cubicBezTo>
                    <a:cubicBezTo>
                      <a:pt x="184433" y="126131"/>
                      <a:pt x="180444" y="119861"/>
                      <a:pt x="181328" y="113271"/>
                    </a:cubicBezTo>
                    <a:close/>
                    <a:moveTo>
                      <a:pt x="230517" y="126918"/>
                    </a:moveTo>
                    <a:cubicBezTo>
                      <a:pt x="232856" y="119841"/>
                      <a:pt x="240489" y="116004"/>
                      <a:pt x="247568" y="118346"/>
                    </a:cubicBezTo>
                    <a:cubicBezTo>
                      <a:pt x="254646" y="120690"/>
                      <a:pt x="258485" y="128325"/>
                      <a:pt x="256146" y="135402"/>
                    </a:cubicBezTo>
                    <a:cubicBezTo>
                      <a:pt x="253821" y="142429"/>
                      <a:pt x="246263" y="146271"/>
                      <a:pt x="239215" y="144014"/>
                    </a:cubicBezTo>
                    <a:cubicBezTo>
                      <a:pt x="232871" y="142027"/>
                      <a:pt x="228882" y="135757"/>
                      <a:pt x="229767" y="129168"/>
                    </a:cubicBezTo>
                    <a:close/>
                    <a:moveTo>
                      <a:pt x="48759" y="109972"/>
                    </a:moveTo>
                    <a:cubicBezTo>
                      <a:pt x="51129" y="102904"/>
                      <a:pt x="58777" y="99092"/>
                      <a:pt x="65840" y="101460"/>
                    </a:cubicBezTo>
                    <a:cubicBezTo>
                      <a:pt x="72919" y="103827"/>
                      <a:pt x="76728" y="111476"/>
                      <a:pt x="74358" y="118544"/>
                    </a:cubicBezTo>
                    <a:cubicBezTo>
                      <a:pt x="71989" y="125599"/>
                      <a:pt x="64371" y="129411"/>
                      <a:pt x="57307" y="127068"/>
                    </a:cubicBezTo>
                    <a:cubicBezTo>
                      <a:pt x="50289" y="124826"/>
                      <a:pt x="46405" y="117316"/>
                      <a:pt x="48655" y="110295"/>
                    </a:cubicBezTo>
                    <a:cubicBezTo>
                      <a:pt x="48685" y="110187"/>
                      <a:pt x="48729" y="110079"/>
                      <a:pt x="48759" y="109972"/>
                    </a:cubicBezTo>
                    <a:close/>
                    <a:moveTo>
                      <a:pt x="97048" y="124969"/>
                    </a:moveTo>
                    <a:cubicBezTo>
                      <a:pt x="99388" y="117892"/>
                      <a:pt x="107021" y="114054"/>
                      <a:pt x="114099" y="116398"/>
                    </a:cubicBezTo>
                    <a:cubicBezTo>
                      <a:pt x="121178" y="118741"/>
                      <a:pt x="125017" y="126375"/>
                      <a:pt x="122677" y="133452"/>
                    </a:cubicBezTo>
                    <a:cubicBezTo>
                      <a:pt x="120353" y="140480"/>
                      <a:pt x="112794" y="144322"/>
                      <a:pt x="105746" y="142065"/>
                    </a:cubicBezTo>
                    <a:cubicBezTo>
                      <a:pt x="98713" y="139643"/>
                      <a:pt x="94859" y="132080"/>
                      <a:pt x="97048" y="124969"/>
                    </a:cubicBezTo>
                    <a:close/>
                    <a:moveTo>
                      <a:pt x="146087" y="141015"/>
                    </a:moveTo>
                    <a:cubicBezTo>
                      <a:pt x="148351" y="133914"/>
                      <a:pt x="155954" y="129995"/>
                      <a:pt x="163048" y="132265"/>
                    </a:cubicBezTo>
                    <a:cubicBezTo>
                      <a:pt x="170156" y="134532"/>
                      <a:pt x="174070" y="142126"/>
                      <a:pt x="171806" y="149227"/>
                    </a:cubicBezTo>
                    <a:cubicBezTo>
                      <a:pt x="169526" y="156328"/>
                      <a:pt x="161938" y="160246"/>
                      <a:pt x="154845" y="157978"/>
                    </a:cubicBezTo>
                    <a:cubicBezTo>
                      <a:pt x="154815" y="157973"/>
                      <a:pt x="154799" y="157967"/>
                      <a:pt x="154785" y="157961"/>
                    </a:cubicBezTo>
                    <a:cubicBezTo>
                      <a:pt x="147751" y="155769"/>
                      <a:pt x="143822" y="148287"/>
                      <a:pt x="146012" y="141249"/>
                    </a:cubicBezTo>
                    <a:cubicBezTo>
                      <a:pt x="146042" y="141171"/>
                      <a:pt x="146057" y="141093"/>
                      <a:pt x="146087" y="141015"/>
                    </a:cubicBezTo>
                    <a:close/>
                    <a:moveTo>
                      <a:pt x="194525" y="156761"/>
                    </a:moveTo>
                    <a:cubicBezTo>
                      <a:pt x="197030" y="149741"/>
                      <a:pt x="204753" y="146084"/>
                      <a:pt x="211771" y="148593"/>
                    </a:cubicBezTo>
                    <a:cubicBezTo>
                      <a:pt x="218535" y="151006"/>
                      <a:pt x="222224" y="158283"/>
                      <a:pt x="220169" y="165159"/>
                    </a:cubicBezTo>
                    <a:cubicBezTo>
                      <a:pt x="218040" y="172302"/>
                      <a:pt x="210526" y="176366"/>
                      <a:pt x="203373" y="174237"/>
                    </a:cubicBezTo>
                    <a:cubicBezTo>
                      <a:pt x="196235" y="172106"/>
                      <a:pt x="192171" y="164588"/>
                      <a:pt x="194300" y="157445"/>
                    </a:cubicBezTo>
                    <a:cubicBezTo>
                      <a:pt x="194375" y="157216"/>
                      <a:pt x="194450" y="156988"/>
                      <a:pt x="194525" y="156761"/>
                    </a:cubicBezTo>
                    <a:close/>
                    <a:moveTo>
                      <a:pt x="61506" y="153912"/>
                    </a:moveTo>
                    <a:cubicBezTo>
                      <a:pt x="63846" y="146835"/>
                      <a:pt x="71479" y="142998"/>
                      <a:pt x="78557" y="145341"/>
                    </a:cubicBezTo>
                    <a:cubicBezTo>
                      <a:pt x="85636" y="147684"/>
                      <a:pt x="89475" y="155319"/>
                      <a:pt x="87135" y="162395"/>
                    </a:cubicBezTo>
                    <a:cubicBezTo>
                      <a:pt x="84811" y="169423"/>
                      <a:pt x="77253" y="173265"/>
                      <a:pt x="70204" y="171008"/>
                    </a:cubicBezTo>
                    <a:cubicBezTo>
                      <a:pt x="63066" y="169142"/>
                      <a:pt x="58807" y="161850"/>
                      <a:pt x="60667" y="154719"/>
                    </a:cubicBezTo>
                    <a:cubicBezTo>
                      <a:pt x="60742" y="154447"/>
                      <a:pt x="60817" y="154179"/>
                      <a:pt x="60907" y="153912"/>
                    </a:cubicBezTo>
                    <a:close/>
                    <a:moveTo>
                      <a:pt x="109345" y="169958"/>
                    </a:moveTo>
                    <a:cubicBezTo>
                      <a:pt x="111535" y="162920"/>
                      <a:pt x="119018" y="158993"/>
                      <a:pt x="126051" y="161185"/>
                    </a:cubicBezTo>
                    <a:cubicBezTo>
                      <a:pt x="126141" y="161209"/>
                      <a:pt x="126216" y="161235"/>
                      <a:pt x="126291" y="161260"/>
                    </a:cubicBezTo>
                    <a:cubicBezTo>
                      <a:pt x="133430" y="163390"/>
                      <a:pt x="137494" y="170907"/>
                      <a:pt x="135364" y="178052"/>
                    </a:cubicBezTo>
                    <a:cubicBezTo>
                      <a:pt x="133235" y="185195"/>
                      <a:pt x="125721" y="189259"/>
                      <a:pt x="118583" y="187128"/>
                    </a:cubicBezTo>
                    <a:cubicBezTo>
                      <a:pt x="118343" y="187060"/>
                      <a:pt x="118118" y="186985"/>
                      <a:pt x="117893" y="186904"/>
                    </a:cubicBezTo>
                    <a:cubicBezTo>
                      <a:pt x="110875" y="184637"/>
                      <a:pt x="107036" y="177113"/>
                      <a:pt x="109300" y="170099"/>
                    </a:cubicBezTo>
                    <a:cubicBezTo>
                      <a:pt x="109315" y="170053"/>
                      <a:pt x="109330" y="170005"/>
                      <a:pt x="109345" y="169958"/>
                    </a:cubicBezTo>
                    <a:close/>
                    <a:moveTo>
                      <a:pt x="157784" y="184955"/>
                    </a:moveTo>
                    <a:cubicBezTo>
                      <a:pt x="160048" y="177941"/>
                      <a:pt x="167577" y="174093"/>
                      <a:pt x="174595" y="176360"/>
                    </a:cubicBezTo>
                    <a:cubicBezTo>
                      <a:pt x="174640" y="176375"/>
                      <a:pt x="174685" y="176390"/>
                      <a:pt x="174730" y="176407"/>
                    </a:cubicBezTo>
                    <a:cubicBezTo>
                      <a:pt x="181823" y="178700"/>
                      <a:pt x="185707" y="186307"/>
                      <a:pt x="183428" y="193401"/>
                    </a:cubicBezTo>
                    <a:cubicBezTo>
                      <a:pt x="181133" y="200493"/>
                      <a:pt x="173515" y="204384"/>
                      <a:pt x="166422" y="202093"/>
                    </a:cubicBezTo>
                    <a:cubicBezTo>
                      <a:pt x="159328" y="199800"/>
                      <a:pt x="155444" y="192192"/>
                      <a:pt x="157739" y="185099"/>
                    </a:cubicBezTo>
                    <a:cubicBezTo>
                      <a:pt x="157754" y="185051"/>
                      <a:pt x="157769" y="185003"/>
                      <a:pt x="157784" y="184955"/>
                    </a:cubicBezTo>
                    <a:close/>
                    <a:moveTo>
                      <a:pt x="206073" y="201451"/>
                    </a:moveTo>
                    <a:cubicBezTo>
                      <a:pt x="208487" y="194416"/>
                      <a:pt x="216060" y="190569"/>
                      <a:pt x="223169" y="192753"/>
                    </a:cubicBezTo>
                    <a:cubicBezTo>
                      <a:pt x="230247" y="195095"/>
                      <a:pt x="234086" y="202732"/>
                      <a:pt x="231747" y="209807"/>
                    </a:cubicBezTo>
                    <a:cubicBezTo>
                      <a:pt x="229392" y="216884"/>
                      <a:pt x="221759" y="220721"/>
                      <a:pt x="214681" y="218379"/>
                    </a:cubicBezTo>
                    <a:cubicBezTo>
                      <a:pt x="207662" y="216053"/>
                      <a:pt x="203823" y="208501"/>
                      <a:pt x="206073" y="201451"/>
                    </a:cubicBezTo>
                    <a:close/>
                    <a:moveTo>
                      <a:pt x="24615" y="182705"/>
                    </a:moveTo>
                    <a:cubicBezTo>
                      <a:pt x="26955" y="175628"/>
                      <a:pt x="34588" y="171791"/>
                      <a:pt x="41666" y="174135"/>
                    </a:cubicBezTo>
                    <a:cubicBezTo>
                      <a:pt x="48744" y="176477"/>
                      <a:pt x="52584" y="184112"/>
                      <a:pt x="50244" y="191189"/>
                    </a:cubicBezTo>
                    <a:cubicBezTo>
                      <a:pt x="47920" y="198216"/>
                      <a:pt x="40361" y="202058"/>
                      <a:pt x="33313" y="199801"/>
                    </a:cubicBezTo>
                    <a:cubicBezTo>
                      <a:pt x="26280" y="197379"/>
                      <a:pt x="22426" y="189817"/>
                      <a:pt x="24615" y="182705"/>
                    </a:cubicBezTo>
                    <a:close/>
                    <a:moveTo>
                      <a:pt x="73054" y="198602"/>
                    </a:moveTo>
                    <a:cubicBezTo>
                      <a:pt x="75333" y="191502"/>
                      <a:pt x="82921" y="187589"/>
                      <a:pt x="90030" y="189863"/>
                    </a:cubicBezTo>
                    <a:cubicBezTo>
                      <a:pt x="90060" y="189877"/>
                      <a:pt x="90105" y="189890"/>
                      <a:pt x="90150" y="189904"/>
                    </a:cubicBezTo>
                    <a:cubicBezTo>
                      <a:pt x="97288" y="192034"/>
                      <a:pt x="101352" y="199552"/>
                      <a:pt x="99223" y="206695"/>
                    </a:cubicBezTo>
                    <a:cubicBezTo>
                      <a:pt x="97093" y="213838"/>
                      <a:pt x="89580" y="217902"/>
                      <a:pt x="82441" y="215771"/>
                    </a:cubicBezTo>
                    <a:cubicBezTo>
                      <a:pt x="82202" y="215703"/>
                      <a:pt x="81977" y="215629"/>
                      <a:pt x="81752" y="215547"/>
                    </a:cubicBezTo>
                    <a:cubicBezTo>
                      <a:pt x="74718" y="213355"/>
                      <a:pt x="70789" y="205873"/>
                      <a:pt x="72979" y="198835"/>
                    </a:cubicBezTo>
                    <a:cubicBezTo>
                      <a:pt x="73009" y="198757"/>
                      <a:pt x="73024" y="198679"/>
                      <a:pt x="73054" y="198602"/>
                    </a:cubicBezTo>
                    <a:close/>
                    <a:moveTo>
                      <a:pt x="121492" y="213598"/>
                    </a:moveTo>
                    <a:cubicBezTo>
                      <a:pt x="123832" y="206521"/>
                      <a:pt x="131465" y="202683"/>
                      <a:pt x="138543" y="205027"/>
                    </a:cubicBezTo>
                    <a:cubicBezTo>
                      <a:pt x="145622" y="207370"/>
                      <a:pt x="149461" y="215005"/>
                      <a:pt x="147121" y="222081"/>
                    </a:cubicBezTo>
                    <a:cubicBezTo>
                      <a:pt x="144797" y="229109"/>
                      <a:pt x="137239" y="232951"/>
                      <a:pt x="130190" y="230694"/>
                    </a:cubicBezTo>
                    <a:cubicBezTo>
                      <a:pt x="123652" y="228480"/>
                      <a:pt x="119888" y="221656"/>
                      <a:pt x="121492" y="214948"/>
                    </a:cubicBezTo>
                    <a:close/>
                    <a:moveTo>
                      <a:pt x="169931" y="229944"/>
                    </a:moveTo>
                    <a:cubicBezTo>
                      <a:pt x="172225" y="222851"/>
                      <a:pt x="179829" y="218959"/>
                      <a:pt x="186922" y="221252"/>
                    </a:cubicBezTo>
                    <a:cubicBezTo>
                      <a:pt x="194015" y="223545"/>
                      <a:pt x="197914" y="231153"/>
                      <a:pt x="195620" y="238246"/>
                    </a:cubicBezTo>
                    <a:cubicBezTo>
                      <a:pt x="193325" y="245338"/>
                      <a:pt x="185722" y="249230"/>
                      <a:pt x="178629" y="246938"/>
                    </a:cubicBezTo>
                    <a:cubicBezTo>
                      <a:pt x="178569" y="246922"/>
                      <a:pt x="178524" y="246907"/>
                      <a:pt x="178479" y="246890"/>
                    </a:cubicBezTo>
                    <a:cubicBezTo>
                      <a:pt x="171461" y="244623"/>
                      <a:pt x="167622" y="237099"/>
                      <a:pt x="169886" y="230085"/>
                    </a:cubicBezTo>
                    <a:cubicBezTo>
                      <a:pt x="169901" y="230039"/>
                      <a:pt x="169916" y="229991"/>
                      <a:pt x="169931" y="229944"/>
                    </a:cubicBezTo>
                    <a:close/>
                    <a:moveTo>
                      <a:pt x="37212" y="225895"/>
                    </a:moveTo>
                    <a:cubicBezTo>
                      <a:pt x="39627" y="218860"/>
                      <a:pt x="47200" y="215014"/>
                      <a:pt x="54308" y="217197"/>
                    </a:cubicBezTo>
                    <a:cubicBezTo>
                      <a:pt x="61387" y="219544"/>
                      <a:pt x="65211" y="227183"/>
                      <a:pt x="62871" y="234257"/>
                    </a:cubicBezTo>
                    <a:cubicBezTo>
                      <a:pt x="62871" y="234269"/>
                      <a:pt x="62856" y="234281"/>
                      <a:pt x="62856" y="234293"/>
                    </a:cubicBezTo>
                    <a:cubicBezTo>
                      <a:pt x="60592" y="241307"/>
                      <a:pt x="53063" y="245155"/>
                      <a:pt x="46045" y="242888"/>
                    </a:cubicBezTo>
                    <a:cubicBezTo>
                      <a:pt x="46000" y="242873"/>
                      <a:pt x="45955" y="242858"/>
                      <a:pt x="45910" y="242841"/>
                    </a:cubicBezTo>
                    <a:cubicBezTo>
                      <a:pt x="38997" y="240551"/>
                      <a:pt x="35143" y="233182"/>
                      <a:pt x="37212" y="226195"/>
                    </a:cubicBezTo>
                    <a:close/>
                    <a:moveTo>
                      <a:pt x="86101" y="242091"/>
                    </a:moveTo>
                    <a:cubicBezTo>
                      <a:pt x="88365" y="234990"/>
                      <a:pt x="95968" y="231072"/>
                      <a:pt x="103062" y="233341"/>
                    </a:cubicBezTo>
                    <a:cubicBezTo>
                      <a:pt x="110170" y="235608"/>
                      <a:pt x="114084" y="243203"/>
                      <a:pt x="111820" y="250303"/>
                    </a:cubicBezTo>
                    <a:cubicBezTo>
                      <a:pt x="109540" y="257404"/>
                      <a:pt x="101952" y="261323"/>
                      <a:pt x="94859" y="259054"/>
                    </a:cubicBezTo>
                    <a:cubicBezTo>
                      <a:pt x="94829" y="259049"/>
                      <a:pt x="94814" y="259043"/>
                      <a:pt x="94799" y="259037"/>
                    </a:cubicBezTo>
                    <a:cubicBezTo>
                      <a:pt x="87765" y="256845"/>
                      <a:pt x="83836" y="249363"/>
                      <a:pt x="86026" y="242325"/>
                    </a:cubicBezTo>
                    <a:cubicBezTo>
                      <a:pt x="86056" y="242247"/>
                      <a:pt x="86071" y="242169"/>
                      <a:pt x="86101" y="242091"/>
                    </a:cubicBezTo>
                    <a:close/>
                    <a:moveTo>
                      <a:pt x="134539" y="257088"/>
                    </a:moveTo>
                    <a:cubicBezTo>
                      <a:pt x="136909" y="250020"/>
                      <a:pt x="144557" y="246208"/>
                      <a:pt x="151620" y="248576"/>
                    </a:cubicBezTo>
                    <a:cubicBezTo>
                      <a:pt x="158699" y="250942"/>
                      <a:pt x="162508" y="258590"/>
                      <a:pt x="160138" y="265660"/>
                    </a:cubicBezTo>
                    <a:cubicBezTo>
                      <a:pt x="157769" y="272714"/>
                      <a:pt x="150151" y="276526"/>
                      <a:pt x="143087" y="274184"/>
                    </a:cubicBezTo>
                    <a:cubicBezTo>
                      <a:pt x="136204" y="272020"/>
                      <a:pt x="132230" y="264815"/>
                      <a:pt x="134089" y="257838"/>
                    </a:cubicBezTo>
                    <a:close/>
                    <a:moveTo>
                      <a:pt x="182978" y="272984"/>
                    </a:moveTo>
                    <a:cubicBezTo>
                      <a:pt x="185273" y="265913"/>
                      <a:pt x="192846" y="262025"/>
                      <a:pt x="199924" y="264286"/>
                    </a:cubicBezTo>
                    <a:cubicBezTo>
                      <a:pt x="206957" y="266708"/>
                      <a:pt x="210811" y="274271"/>
                      <a:pt x="208622" y="281382"/>
                    </a:cubicBezTo>
                    <a:cubicBezTo>
                      <a:pt x="206268" y="288457"/>
                      <a:pt x="198634" y="292289"/>
                      <a:pt x="191556" y="289942"/>
                    </a:cubicBezTo>
                    <a:cubicBezTo>
                      <a:pt x="191556" y="289938"/>
                      <a:pt x="191541" y="289935"/>
                      <a:pt x="191526" y="289930"/>
                    </a:cubicBezTo>
                    <a:cubicBezTo>
                      <a:pt x="184658" y="287832"/>
                      <a:pt x="180684" y="280674"/>
                      <a:pt x="182528" y="273734"/>
                    </a:cubicBezTo>
                    <a:close/>
                    <a:moveTo>
                      <a:pt x="621" y="256038"/>
                    </a:moveTo>
                    <a:cubicBezTo>
                      <a:pt x="2960" y="248961"/>
                      <a:pt x="10593" y="245124"/>
                      <a:pt x="17672" y="247466"/>
                    </a:cubicBezTo>
                    <a:cubicBezTo>
                      <a:pt x="24750" y="249810"/>
                      <a:pt x="28589" y="257445"/>
                      <a:pt x="26250" y="264522"/>
                    </a:cubicBezTo>
                    <a:cubicBezTo>
                      <a:pt x="23925" y="271549"/>
                      <a:pt x="16367" y="275391"/>
                      <a:pt x="9319" y="273134"/>
                    </a:cubicBezTo>
                    <a:cubicBezTo>
                      <a:pt x="2225" y="270862"/>
                      <a:pt x="-1689" y="263263"/>
                      <a:pt x="576" y="256165"/>
                    </a:cubicBezTo>
                    <a:cubicBezTo>
                      <a:pt x="591" y="256122"/>
                      <a:pt x="606" y="256080"/>
                      <a:pt x="621" y="256038"/>
                    </a:cubicBezTo>
                    <a:close/>
                    <a:moveTo>
                      <a:pt x="49059" y="271934"/>
                    </a:moveTo>
                    <a:cubicBezTo>
                      <a:pt x="51414" y="264844"/>
                      <a:pt x="59032" y="260966"/>
                      <a:pt x="66155" y="263236"/>
                    </a:cubicBezTo>
                    <a:cubicBezTo>
                      <a:pt x="73339" y="265526"/>
                      <a:pt x="77298" y="273203"/>
                      <a:pt x="75018" y="280383"/>
                    </a:cubicBezTo>
                    <a:cubicBezTo>
                      <a:pt x="72724" y="287565"/>
                      <a:pt x="65046" y="291530"/>
                      <a:pt x="57862" y="289240"/>
                    </a:cubicBezTo>
                    <a:cubicBezTo>
                      <a:pt x="50679" y="286950"/>
                      <a:pt x="46720" y="279274"/>
                      <a:pt x="49014" y="272093"/>
                    </a:cubicBezTo>
                    <a:cubicBezTo>
                      <a:pt x="49029" y="272039"/>
                      <a:pt x="49044" y="271987"/>
                      <a:pt x="49059" y="271934"/>
                    </a:cubicBezTo>
                    <a:close/>
                    <a:moveTo>
                      <a:pt x="97498" y="286931"/>
                    </a:moveTo>
                    <a:cubicBezTo>
                      <a:pt x="99867" y="279863"/>
                      <a:pt x="107516" y="276051"/>
                      <a:pt x="114579" y="278419"/>
                    </a:cubicBezTo>
                    <a:cubicBezTo>
                      <a:pt x="121657" y="280785"/>
                      <a:pt x="125466" y="288435"/>
                      <a:pt x="123097" y="295503"/>
                    </a:cubicBezTo>
                    <a:cubicBezTo>
                      <a:pt x="120728" y="302557"/>
                      <a:pt x="113109" y="306369"/>
                      <a:pt x="106046" y="304027"/>
                    </a:cubicBezTo>
                    <a:cubicBezTo>
                      <a:pt x="99283" y="301740"/>
                      <a:pt x="95519" y="294538"/>
                      <a:pt x="97498" y="287681"/>
                    </a:cubicBezTo>
                    <a:close/>
                    <a:moveTo>
                      <a:pt x="146087" y="303577"/>
                    </a:moveTo>
                    <a:cubicBezTo>
                      <a:pt x="148441" y="296502"/>
                      <a:pt x="156074" y="292670"/>
                      <a:pt x="163153" y="295017"/>
                    </a:cubicBezTo>
                    <a:cubicBezTo>
                      <a:pt x="163153" y="295021"/>
                      <a:pt x="163168" y="295024"/>
                      <a:pt x="163183" y="295029"/>
                    </a:cubicBezTo>
                    <a:cubicBezTo>
                      <a:pt x="170216" y="297221"/>
                      <a:pt x="174145" y="304705"/>
                      <a:pt x="171956" y="311741"/>
                    </a:cubicBezTo>
                    <a:cubicBezTo>
                      <a:pt x="171926" y="311819"/>
                      <a:pt x="171911" y="311897"/>
                      <a:pt x="171881" y="311975"/>
                    </a:cubicBezTo>
                    <a:cubicBezTo>
                      <a:pt x="169556" y="319098"/>
                      <a:pt x="161908" y="322991"/>
                      <a:pt x="154785" y="320673"/>
                    </a:cubicBezTo>
                    <a:cubicBezTo>
                      <a:pt x="147661" y="318354"/>
                      <a:pt x="143762" y="310700"/>
                      <a:pt x="146087" y="303577"/>
                    </a:cubicBezTo>
                    <a:close/>
                    <a:moveTo>
                      <a:pt x="13818" y="298478"/>
                    </a:moveTo>
                    <a:cubicBezTo>
                      <a:pt x="16082" y="291377"/>
                      <a:pt x="23685" y="287459"/>
                      <a:pt x="30779" y="289728"/>
                    </a:cubicBezTo>
                    <a:cubicBezTo>
                      <a:pt x="37887" y="291995"/>
                      <a:pt x="41801" y="299589"/>
                      <a:pt x="39537" y="306690"/>
                    </a:cubicBezTo>
                    <a:cubicBezTo>
                      <a:pt x="37257" y="313791"/>
                      <a:pt x="29669" y="317710"/>
                      <a:pt x="22576" y="315441"/>
                    </a:cubicBezTo>
                    <a:cubicBezTo>
                      <a:pt x="22545" y="315436"/>
                      <a:pt x="22531" y="315430"/>
                      <a:pt x="22516" y="315424"/>
                    </a:cubicBezTo>
                    <a:cubicBezTo>
                      <a:pt x="15377" y="313193"/>
                      <a:pt x="11373" y="305637"/>
                      <a:pt x="13518" y="298478"/>
                    </a:cubicBezTo>
                    <a:close/>
                    <a:moveTo>
                      <a:pt x="62256" y="314224"/>
                    </a:moveTo>
                    <a:cubicBezTo>
                      <a:pt x="64611" y="307149"/>
                      <a:pt x="72244" y="303317"/>
                      <a:pt x="79322" y="305664"/>
                    </a:cubicBezTo>
                    <a:cubicBezTo>
                      <a:pt x="79322" y="305669"/>
                      <a:pt x="79337" y="305672"/>
                      <a:pt x="79352" y="305676"/>
                    </a:cubicBezTo>
                    <a:cubicBezTo>
                      <a:pt x="86371" y="308184"/>
                      <a:pt x="90030" y="315907"/>
                      <a:pt x="87525" y="322927"/>
                    </a:cubicBezTo>
                    <a:cubicBezTo>
                      <a:pt x="85111" y="329684"/>
                      <a:pt x="77823" y="333370"/>
                      <a:pt x="70954" y="331320"/>
                    </a:cubicBezTo>
                    <a:cubicBezTo>
                      <a:pt x="63756" y="329093"/>
                      <a:pt x="59722" y="321451"/>
                      <a:pt x="61941" y="314251"/>
                    </a:cubicBezTo>
                    <a:cubicBezTo>
                      <a:pt x="61956" y="314242"/>
                      <a:pt x="61956" y="314233"/>
                      <a:pt x="61956" y="314224"/>
                    </a:cubicBezTo>
                    <a:close/>
                    <a:moveTo>
                      <a:pt x="110695" y="330121"/>
                    </a:moveTo>
                    <a:cubicBezTo>
                      <a:pt x="113034" y="323044"/>
                      <a:pt x="120667" y="319206"/>
                      <a:pt x="127746" y="321550"/>
                    </a:cubicBezTo>
                    <a:cubicBezTo>
                      <a:pt x="134824" y="323893"/>
                      <a:pt x="138663" y="331527"/>
                      <a:pt x="136324" y="338604"/>
                    </a:cubicBezTo>
                    <a:cubicBezTo>
                      <a:pt x="133999" y="345632"/>
                      <a:pt x="126441" y="349474"/>
                      <a:pt x="119393" y="347217"/>
                    </a:cubicBezTo>
                    <a:cubicBezTo>
                      <a:pt x="112195" y="344990"/>
                      <a:pt x="108160" y="337347"/>
                      <a:pt x="110380" y="330148"/>
                    </a:cubicBezTo>
                    <a:cubicBezTo>
                      <a:pt x="110395" y="330139"/>
                      <a:pt x="110395" y="330130"/>
                      <a:pt x="110395" y="330121"/>
                    </a:cubicBezTo>
                    <a:close/>
                    <a:moveTo>
                      <a:pt x="159133" y="346017"/>
                    </a:moveTo>
                    <a:cubicBezTo>
                      <a:pt x="161323" y="338979"/>
                      <a:pt x="168806" y="335051"/>
                      <a:pt x="175840" y="337244"/>
                    </a:cubicBezTo>
                    <a:cubicBezTo>
                      <a:pt x="175930" y="337268"/>
                      <a:pt x="176005" y="337293"/>
                      <a:pt x="176080" y="337319"/>
                    </a:cubicBezTo>
                    <a:cubicBezTo>
                      <a:pt x="183218" y="339448"/>
                      <a:pt x="187282" y="346966"/>
                      <a:pt x="185152" y="354115"/>
                    </a:cubicBezTo>
                    <a:cubicBezTo>
                      <a:pt x="183023" y="361253"/>
                      <a:pt x="175510" y="365317"/>
                      <a:pt x="168371" y="363188"/>
                    </a:cubicBezTo>
                    <a:cubicBezTo>
                      <a:pt x="168131" y="363113"/>
                      <a:pt x="167907" y="363038"/>
                      <a:pt x="167682" y="362963"/>
                    </a:cubicBezTo>
                    <a:cubicBezTo>
                      <a:pt x="160618" y="360848"/>
                      <a:pt x="156614" y="353410"/>
                      <a:pt x="158729" y="346345"/>
                    </a:cubicBezTo>
                    <a:cubicBezTo>
                      <a:pt x="158759" y="346234"/>
                      <a:pt x="158804" y="346126"/>
                      <a:pt x="158834" y="346017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8BFBFB3-D22E-1943-2542-C0FC873C5E70}"/>
                  </a:ext>
                </a:extLst>
              </p:cNvPr>
              <p:cNvSpPr/>
              <p:nvPr/>
            </p:nvSpPr>
            <p:spPr>
              <a:xfrm>
                <a:off x="5740101" y="4255958"/>
                <a:ext cx="896884" cy="936046"/>
              </a:xfrm>
              <a:custGeom>
                <a:avLst/>
                <a:gdLst>
                  <a:gd name="connsiteX0" fmla="*/ 594003 w 679994"/>
                  <a:gd name="connsiteY0" fmla="*/ 235026 h 709686"/>
                  <a:gd name="connsiteX1" fmla="*/ 609584 w 679994"/>
                  <a:gd name="connsiteY1" fmla="*/ 154435 h 709686"/>
                  <a:gd name="connsiteX2" fmla="*/ 528993 w 679994"/>
                  <a:gd name="connsiteY2" fmla="*/ 138869 h 709686"/>
                  <a:gd name="connsiteX3" fmla="*/ 525469 w 679994"/>
                  <a:gd name="connsiteY3" fmla="*/ 141448 h 709686"/>
                  <a:gd name="connsiteX4" fmla="*/ 517970 w 679994"/>
                  <a:gd name="connsiteY4" fmla="*/ 146847 h 709686"/>
                  <a:gd name="connsiteX5" fmla="*/ 516066 w 679994"/>
                  <a:gd name="connsiteY5" fmla="*/ 147042 h 709686"/>
                  <a:gd name="connsiteX6" fmla="*/ 515871 w 679994"/>
                  <a:gd name="connsiteY6" fmla="*/ 146847 h 709686"/>
                  <a:gd name="connsiteX7" fmla="*/ 515871 w 679994"/>
                  <a:gd name="connsiteY7" fmla="*/ 144747 h 709686"/>
                  <a:gd name="connsiteX8" fmla="*/ 524014 w 679994"/>
                  <a:gd name="connsiteY8" fmla="*/ 63076 h 709686"/>
                  <a:gd name="connsiteX9" fmla="*/ 447037 w 679994"/>
                  <a:gd name="connsiteY9" fmla="*/ 51469 h 709686"/>
                  <a:gd name="connsiteX10" fmla="*/ 215491 w 679994"/>
                  <a:gd name="connsiteY10" fmla="*/ 222129 h 709686"/>
                  <a:gd name="connsiteX11" fmla="*/ 214291 w 679994"/>
                  <a:gd name="connsiteY11" fmla="*/ 222129 h 709686"/>
                  <a:gd name="connsiteX12" fmla="*/ 213242 w 679994"/>
                  <a:gd name="connsiteY12" fmla="*/ 221229 h 709686"/>
                  <a:gd name="connsiteX13" fmla="*/ 174401 w 679994"/>
                  <a:gd name="connsiteY13" fmla="*/ 122552 h 709686"/>
                  <a:gd name="connsiteX14" fmla="*/ 134510 w 679994"/>
                  <a:gd name="connsiteY14" fmla="*/ 36023 h 709686"/>
                  <a:gd name="connsiteX15" fmla="*/ 14883 w 679994"/>
                  <a:gd name="connsiteY15" fmla="*/ 15883 h 709686"/>
                  <a:gd name="connsiteX16" fmla="*/ 12589 w 679994"/>
                  <a:gd name="connsiteY16" fmla="*/ 17577 h 709686"/>
                  <a:gd name="connsiteX17" fmla="*/ 142 w 679994"/>
                  <a:gd name="connsiteY17" fmla="*/ 35123 h 709686"/>
                  <a:gd name="connsiteX18" fmla="*/ 19937 w 679994"/>
                  <a:gd name="connsiteY18" fmla="*/ 76064 h 709686"/>
                  <a:gd name="connsiteX19" fmla="*/ 23836 w 679994"/>
                  <a:gd name="connsiteY19" fmla="*/ 81312 h 709686"/>
                  <a:gd name="connsiteX20" fmla="*/ 59828 w 679994"/>
                  <a:gd name="connsiteY20" fmla="*/ 253472 h 709686"/>
                  <a:gd name="connsiteX21" fmla="*/ 81423 w 679994"/>
                  <a:gd name="connsiteY21" fmla="*/ 396538 h 709686"/>
                  <a:gd name="connsiteX22" fmla="*/ 80223 w 679994"/>
                  <a:gd name="connsiteY22" fmla="*/ 397438 h 709686"/>
                  <a:gd name="connsiteX23" fmla="*/ 41832 w 679994"/>
                  <a:gd name="connsiteY23" fmla="*/ 425632 h 709686"/>
                  <a:gd name="connsiteX24" fmla="*/ 251783 w 679994"/>
                  <a:gd name="connsiteY24" fmla="*/ 709665 h 709686"/>
                  <a:gd name="connsiteX25" fmla="*/ 293773 w 679994"/>
                  <a:gd name="connsiteY25" fmla="*/ 678172 h 709686"/>
                  <a:gd name="connsiteX26" fmla="*/ 296023 w 679994"/>
                  <a:gd name="connsiteY26" fmla="*/ 678172 h 709686"/>
                  <a:gd name="connsiteX27" fmla="*/ 376704 w 679994"/>
                  <a:gd name="connsiteY27" fmla="*/ 690679 h 709686"/>
                  <a:gd name="connsiteX28" fmla="*/ 377003 w 679994"/>
                  <a:gd name="connsiteY28" fmla="*/ 690469 h 709686"/>
                  <a:gd name="connsiteX29" fmla="*/ 656538 w 679994"/>
                  <a:gd name="connsiteY29" fmla="*/ 484568 h 709686"/>
                  <a:gd name="connsiteX30" fmla="*/ 668685 w 679994"/>
                  <a:gd name="connsiteY30" fmla="*/ 403437 h 709686"/>
                  <a:gd name="connsiteX31" fmla="*/ 593703 w 679994"/>
                  <a:gd name="connsiteY31" fmla="*/ 387540 h 709686"/>
                  <a:gd name="connsiteX32" fmla="*/ 591603 w 679994"/>
                  <a:gd name="connsiteY32" fmla="*/ 387540 h 709686"/>
                  <a:gd name="connsiteX33" fmla="*/ 591558 w 679994"/>
                  <a:gd name="connsiteY33" fmla="*/ 385636 h 709686"/>
                  <a:gd name="connsiteX34" fmla="*/ 591603 w 679994"/>
                  <a:gd name="connsiteY34" fmla="*/ 385591 h 709686"/>
                  <a:gd name="connsiteX35" fmla="*/ 624895 w 679994"/>
                  <a:gd name="connsiteY35" fmla="*/ 360097 h 709686"/>
                  <a:gd name="connsiteX36" fmla="*/ 637477 w 679994"/>
                  <a:gd name="connsiteY36" fmla="*/ 278996 h 709686"/>
                  <a:gd name="connsiteX37" fmla="*/ 637342 w 679994"/>
                  <a:gd name="connsiteY37" fmla="*/ 278816 h 709686"/>
                  <a:gd name="connsiteX38" fmla="*/ 563410 w 679994"/>
                  <a:gd name="connsiteY38" fmla="*/ 262320 h 709686"/>
                  <a:gd name="connsiteX39" fmla="*/ 561310 w 679994"/>
                  <a:gd name="connsiteY39" fmla="*/ 262320 h 709686"/>
                  <a:gd name="connsiteX40" fmla="*/ 561310 w 679994"/>
                  <a:gd name="connsiteY40" fmla="*/ 260220 h 709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79994" h="709686">
                    <a:moveTo>
                      <a:pt x="594003" y="235026"/>
                    </a:moveTo>
                    <a:cubicBezTo>
                      <a:pt x="620561" y="217075"/>
                      <a:pt x="627535" y="180994"/>
                      <a:pt x="609584" y="154435"/>
                    </a:cubicBezTo>
                    <a:cubicBezTo>
                      <a:pt x="591633" y="127891"/>
                      <a:pt x="555552" y="120918"/>
                      <a:pt x="528993" y="138869"/>
                    </a:cubicBezTo>
                    <a:cubicBezTo>
                      <a:pt x="527793" y="139678"/>
                      <a:pt x="526609" y="140548"/>
                      <a:pt x="525469" y="141448"/>
                    </a:cubicBezTo>
                    <a:lnTo>
                      <a:pt x="517970" y="146847"/>
                    </a:lnTo>
                    <a:cubicBezTo>
                      <a:pt x="517505" y="147432"/>
                      <a:pt x="516651" y="147522"/>
                      <a:pt x="516066" y="147042"/>
                    </a:cubicBezTo>
                    <a:cubicBezTo>
                      <a:pt x="515991" y="146982"/>
                      <a:pt x="515931" y="146922"/>
                      <a:pt x="515871" y="146847"/>
                    </a:cubicBezTo>
                    <a:cubicBezTo>
                      <a:pt x="515301" y="146262"/>
                      <a:pt x="515301" y="145332"/>
                      <a:pt x="515871" y="144747"/>
                    </a:cubicBezTo>
                    <a:cubicBezTo>
                      <a:pt x="540675" y="124442"/>
                      <a:pt x="544319" y="87881"/>
                      <a:pt x="524014" y="63076"/>
                    </a:cubicBezTo>
                    <a:cubicBezTo>
                      <a:pt x="505149" y="40012"/>
                      <a:pt x="471871" y="35003"/>
                      <a:pt x="447037" y="51469"/>
                    </a:cubicBezTo>
                    <a:lnTo>
                      <a:pt x="215491" y="222129"/>
                    </a:lnTo>
                    <a:cubicBezTo>
                      <a:pt x="215116" y="222339"/>
                      <a:pt x="214666" y="222339"/>
                      <a:pt x="214291" y="222129"/>
                    </a:cubicBezTo>
                    <a:cubicBezTo>
                      <a:pt x="213842" y="221964"/>
                      <a:pt x="213467" y="221649"/>
                      <a:pt x="213242" y="221229"/>
                    </a:cubicBezTo>
                    <a:cubicBezTo>
                      <a:pt x="197496" y="189512"/>
                      <a:pt x="184509" y="156490"/>
                      <a:pt x="174401" y="122552"/>
                    </a:cubicBezTo>
                    <a:cubicBezTo>
                      <a:pt x="166393" y="91555"/>
                      <a:pt x="152881" y="62252"/>
                      <a:pt x="134510" y="36023"/>
                    </a:cubicBezTo>
                    <a:cubicBezTo>
                      <a:pt x="107037" y="-2578"/>
                      <a:pt x="53484" y="-11591"/>
                      <a:pt x="14883" y="15883"/>
                    </a:cubicBezTo>
                    <a:cubicBezTo>
                      <a:pt x="14103" y="16437"/>
                      <a:pt x="13339" y="17007"/>
                      <a:pt x="12589" y="17577"/>
                    </a:cubicBezTo>
                    <a:cubicBezTo>
                      <a:pt x="6215" y="21476"/>
                      <a:pt x="1717" y="27820"/>
                      <a:pt x="142" y="35123"/>
                    </a:cubicBezTo>
                    <a:cubicBezTo>
                      <a:pt x="-1358" y="46071"/>
                      <a:pt x="5240" y="56418"/>
                      <a:pt x="19937" y="76064"/>
                    </a:cubicBezTo>
                    <a:lnTo>
                      <a:pt x="23836" y="81312"/>
                    </a:lnTo>
                    <a:cubicBezTo>
                      <a:pt x="52180" y="119703"/>
                      <a:pt x="56079" y="187787"/>
                      <a:pt x="59828" y="253472"/>
                    </a:cubicBezTo>
                    <a:cubicBezTo>
                      <a:pt x="62677" y="304010"/>
                      <a:pt x="67326" y="358447"/>
                      <a:pt x="81423" y="396538"/>
                    </a:cubicBezTo>
                    <a:cubicBezTo>
                      <a:pt x="81423" y="396538"/>
                      <a:pt x="81423" y="396538"/>
                      <a:pt x="80223" y="397438"/>
                    </a:cubicBezTo>
                    <a:lnTo>
                      <a:pt x="41832" y="425632"/>
                    </a:lnTo>
                    <a:lnTo>
                      <a:pt x="251783" y="709665"/>
                    </a:lnTo>
                    <a:lnTo>
                      <a:pt x="293773" y="678172"/>
                    </a:lnTo>
                    <a:cubicBezTo>
                      <a:pt x="294433" y="677647"/>
                      <a:pt x="295363" y="677647"/>
                      <a:pt x="296023" y="678172"/>
                    </a:cubicBezTo>
                    <a:cubicBezTo>
                      <a:pt x="314843" y="703906"/>
                      <a:pt x="350970" y="709515"/>
                      <a:pt x="376704" y="690679"/>
                    </a:cubicBezTo>
                    <a:cubicBezTo>
                      <a:pt x="376808" y="690619"/>
                      <a:pt x="376913" y="690544"/>
                      <a:pt x="377003" y="690469"/>
                    </a:cubicBezTo>
                    <a:lnTo>
                      <a:pt x="656538" y="484568"/>
                    </a:lnTo>
                    <a:cubicBezTo>
                      <a:pt x="682122" y="465417"/>
                      <a:pt x="687551" y="429246"/>
                      <a:pt x="668685" y="403437"/>
                    </a:cubicBezTo>
                    <a:cubicBezTo>
                      <a:pt x="648590" y="376293"/>
                      <a:pt x="617847" y="369695"/>
                      <a:pt x="593703" y="387540"/>
                    </a:cubicBezTo>
                    <a:cubicBezTo>
                      <a:pt x="593118" y="388110"/>
                      <a:pt x="592188" y="388110"/>
                      <a:pt x="591603" y="387540"/>
                    </a:cubicBezTo>
                    <a:cubicBezTo>
                      <a:pt x="591063" y="387031"/>
                      <a:pt x="591048" y="386176"/>
                      <a:pt x="591558" y="385636"/>
                    </a:cubicBezTo>
                    <a:cubicBezTo>
                      <a:pt x="591573" y="385621"/>
                      <a:pt x="591588" y="385606"/>
                      <a:pt x="591603" y="385591"/>
                    </a:cubicBezTo>
                    <a:lnTo>
                      <a:pt x="624895" y="360097"/>
                    </a:lnTo>
                    <a:cubicBezTo>
                      <a:pt x="650764" y="341171"/>
                      <a:pt x="656388" y="304865"/>
                      <a:pt x="637477" y="278996"/>
                    </a:cubicBezTo>
                    <a:cubicBezTo>
                      <a:pt x="637432" y="278936"/>
                      <a:pt x="637387" y="278876"/>
                      <a:pt x="637342" y="278816"/>
                    </a:cubicBezTo>
                    <a:cubicBezTo>
                      <a:pt x="616797" y="250922"/>
                      <a:pt x="587854" y="244324"/>
                      <a:pt x="563410" y="262320"/>
                    </a:cubicBezTo>
                    <a:cubicBezTo>
                      <a:pt x="562825" y="262890"/>
                      <a:pt x="561895" y="262890"/>
                      <a:pt x="561310" y="262320"/>
                    </a:cubicBezTo>
                    <a:cubicBezTo>
                      <a:pt x="560801" y="261705"/>
                      <a:pt x="560801" y="260835"/>
                      <a:pt x="561310" y="260220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FC9EE7C-7672-F112-DA26-980B3DAD935B}"/>
                  </a:ext>
                </a:extLst>
              </p:cNvPr>
              <p:cNvSpPr/>
              <p:nvPr/>
            </p:nvSpPr>
            <p:spPr>
              <a:xfrm>
                <a:off x="4388827" y="4804622"/>
                <a:ext cx="1697210" cy="964557"/>
              </a:xfrm>
              <a:custGeom>
                <a:avLst/>
                <a:gdLst>
                  <a:gd name="connsiteX0" fmla="*/ 697120 w 1286781"/>
                  <a:gd name="connsiteY0" fmla="*/ 731280 h 731302"/>
                  <a:gd name="connsiteX1" fmla="*/ 1278533 w 1286781"/>
                  <a:gd name="connsiteY1" fmla="*/ 325025 h 731302"/>
                  <a:gd name="connsiteX2" fmla="*/ 1282808 w 1286781"/>
                  <a:gd name="connsiteY2" fmla="*/ 296922 h 731302"/>
                  <a:gd name="connsiteX3" fmla="*/ 1282732 w 1286781"/>
                  <a:gd name="connsiteY3" fmla="*/ 296832 h 731302"/>
                  <a:gd name="connsiteX4" fmla="*/ 1069633 w 1286781"/>
                  <a:gd name="connsiteY4" fmla="*/ 8150 h 731302"/>
                  <a:gd name="connsiteX5" fmla="*/ 1041754 w 1286781"/>
                  <a:gd name="connsiteY5" fmla="*/ 3831 h 731302"/>
                  <a:gd name="connsiteX6" fmla="*/ 1041589 w 1286781"/>
                  <a:gd name="connsiteY6" fmla="*/ 3951 h 731302"/>
                  <a:gd name="connsiteX7" fmla="*/ -67 w 1286781"/>
                  <a:gd name="connsiteY7" fmla="*/ 731280 h 731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6781" h="731302">
                    <a:moveTo>
                      <a:pt x="697120" y="731280"/>
                    </a:moveTo>
                    <a:lnTo>
                      <a:pt x="1278533" y="325025"/>
                    </a:lnTo>
                    <a:cubicBezTo>
                      <a:pt x="1287472" y="318442"/>
                      <a:pt x="1289376" y="305860"/>
                      <a:pt x="1282808" y="296922"/>
                    </a:cubicBezTo>
                    <a:cubicBezTo>
                      <a:pt x="1282778" y="296892"/>
                      <a:pt x="1282763" y="296862"/>
                      <a:pt x="1282732" y="296832"/>
                    </a:cubicBezTo>
                    <a:lnTo>
                      <a:pt x="1069633" y="8150"/>
                    </a:lnTo>
                    <a:cubicBezTo>
                      <a:pt x="1063124" y="-743"/>
                      <a:pt x="1050647" y="-2678"/>
                      <a:pt x="1041754" y="3831"/>
                    </a:cubicBezTo>
                    <a:cubicBezTo>
                      <a:pt x="1041709" y="3861"/>
                      <a:pt x="1041649" y="3905"/>
                      <a:pt x="1041589" y="3951"/>
                    </a:cubicBezTo>
                    <a:lnTo>
                      <a:pt x="-67" y="73128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EABFEB6-D2BC-E3FA-2EE2-E94E129FC6EB}"/>
                  </a:ext>
                </a:extLst>
              </p:cNvPr>
              <p:cNvSpPr/>
              <p:nvPr/>
            </p:nvSpPr>
            <p:spPr>
              <a:xfrm>
                <a:off x="5997333" y="5185906"/>
                <a:ext cx="43518" cy="43680"/>
              </a:xfrm>
              <a:custGeom>
                <a:avLst/>
                <a:gdLst>
                  <a:gd name="connsiteX0" fmla="*/ 26163 w 32994"/>
                  <a:gd name="connsiteY0" fmla="*/ 29796 h 33117"/>
                  <a:gd name="connsiteX1" fmla="*/ 3473 w 32994"/>
                  <a:gd name="connsiteY1" fmla="*/ 26692 h 33117"/>
                  <a:gd name="connsiteX2" fmla="*/ 3218 w 32994"/>
                  <a:gd name="connsiteY2" fmla="*/ 26347 h 33117"/>
                  <a:gd name="connsiteX3" fmla="*/ 6563 w 32994"/>
                  <a:gd name="connsiteY3" fmla="*/ 3252 h 33117"/>
                  <a:gd name="connsiteX4" fmla="*/ 29642 w 32994"/>
                  <a:gd name="connsiteY4" fmla="*/ 6596 h 33117"/>
                  <a:gd name="connsiteX5" fmla="*/ 26313 w 32994"/>
                  <a:gd name="connsiteY5" fmla="*/ 29691 h 33117"/>
                  <a:gd name="connsiteX6" fmla="*/ 26163 w 32994"/>
                  <a:gd name="connsiteY6" fmla="*/ 29796 h 33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994" h="33117">
                    <a:moveTo>
                      <a:pt x="26163" y="29796"/>
                    </a:moveTo>
                    <a:cubicBezTo>
                      <a:pt x="19040" y="35210"/>
                      <a:pt x="8872" y="33815"/>
                      <a:pt x="3473" y="26692"/>
                    </a:cubicBezTo>
                    <a:cubicBezTo>
                      <a:pt x="3383" y="26572"/>
                      <a:pt x="3293" y="26467"/>
                      <a:pt x="3218" y="26347"/>
                    </a:cubicBezTo>
                    <a:cubicBezTo>
                      <a:pt x="-2240" y="19044"/>
                      <a:pt x="-740" y="8711"/>
                      <a:pt x="6563" y="3252"/>
                    </a:cubicBezTo>
                    <a:cubicBezTo>
                      <a:pt x="13866" y="-2191"/>
                      <a:pt x="24199" y="-692"/>
                      <a:pt x="29642" y="6596"/>
                    </a:cubicBezTo>
                    <a:cubicBezTo>
                      <a:pt x="35101" y="13900"/>
                      <a:pt x="33601" y="24232"/>
                      <a:pt x="26313" y="29691"/>
                    </a:cubicBezTo>
                    <a:cubicBezTo>
                      <a:pt x="26253" y="29721"/>
                      <a:pt x="26208" y="29766"/>
                      <a:pt x="26163" y="297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FA349C6-3F7B-B13A-2C2A-DBFB30B5BE15}"/>
                  </a:ext>
                </a:extLst>
              </p:cNvPr>
              <p:cNvSpPr/>
              <p:nvPr/>
            </p:nvSpPr>
            <p:spPr>
              <a:xfrm>
                <a:off x="5916347" y="5246304"/>
                <a:ext cx="43518" cy="43515"/>
              </a:xfrm>
              <a:custGeom>
                <a:avLst/>
                <a:gdLst>
                  <a:gd name="connsiteX0" fmla="*/ 26229 w 32994"/>
                  <a:gd name="connsiteY0" fmla="*/ 29743 h 32992"/>
                  <a:gd name="connsiteX1" fmla="*/ 3165 w 32994"/>
                  <a:gd name="connsiteY1" fmla="*/ 26279 h 32992"/>
                  <a:gd name="connsiteX2" fmla="*/ 6629 w 32994"/>
                  <a:gd name="connsiteY2" fmla="*/ 3200 h 32992"/>
                  <a:gd name="connsiteX3" fmla="*/ 29679 w 32994"/>
                  <a:gd name="connsiteY3" fmla="*/ 6649 h 32992"/>
                  <a:gd name="connsiteX4" fmla="*/ 26260 w 32994"/>
                  <a:gd name="connsiteY4" fmla="*/ 29728 h 32992"/>
                  <a:gd name="connsiteX5" fmla="*/ 26229 w 32994"/>
                  <a:gd name="connsiteY5" fmla="*/ 29743 h 32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94" h="32992">
                    <a:moveTo>
                      <a:pt x="26229" y="29743"/>
                    </a:moveTo>
                    <a:cubicBezTo>
                      <a:pt x="18896" y="35157"/>
                      <a:pt x="8578" y="33598"/>
                      <a:pt x="3165" y="26279"/>
                    </a:cubicBezTo>
                    <a:cubicBezTo>
                      <a:pt x="-2249" y="18946"/>
                      <a:pt x="-704" y="8613"/>
                      <a:pt x="6629" y="3200"/>
                    </a:cubicBezTo>
                    <a:cubicBezTo>
                      <a:pt x="13947" y="-2199"/>
                      <a:pt x="24265" y="-655"/>
                      <a:pt x="29679" y="6649"/>
                    </a:cubicBezTo>
                    <a:cubicBezTo>
                      <a:pt x="35107" y="13967"/>
                      <a:pt x="33578" y="24300"/>
                      <a:pt x="26260" y="29728"/>
                    </a:cubicBezTo>
                    <a:cubicBezTo>
                      <a:pt x="26244" y="29728"/>
                      <a:pt x="26244" y="29743"/>
                      <a:pt x="26229" y="2974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C54F544-AE89-08CB-3C6C-E8905789E36D}"/>
                  </a:ext>
                </a:extLst>
              </p:cNvPr>
              <p:cNvSpPr/>
              <p:nvPr/>
            </p:nvSpPr>
            <p:spPr>
              <a:xfrm rot="20269799">
                <a:off x="6495567" y="4350208"/>
                <a:ext cx="113930" cy="114128"/>
              </a:xfrm>
              <a:custGeom>
                <a:avLst/>
                <a:gdLst>
                  <a:gd name="connsiteX0" fmla="*/ 57070 w 86379"/>
                  <a:gd name="connsiteY0" fmla="*/ -22 h 86529"/>
                  <a:gd name="connsiteX1" fmla="*/ 86313 w 86379"/>
                  <a:gd name="connsiteY1" fmla="*/ -22 h 86529"/>
                  <a:gd name="connsiteX2" fmla="*/ 86313 w 86379"/>
                  <a:gd name="connsiteY2" fmla="*/ 86508 h 86529"/>
                  <a:gd name="connsiteX3" fmla="*/ 57070 w 86379"/>
                  <a:gd name="connsiteY3" fmla="*/ 86508 h 86529"/>
                  <a:gd name="connsiteX4" fmla="*/ 29177 w 86379"/>
                  <a:gd name="connsiteY4" fmla="*/ 86508 h 86529"/>
                  <a:gd name="connsiteX5" fmla="*/ -67 w 86379"/>
                  <a:gd name="connsiteY5" fmla="*/ 86508 h 86529"/>
                  <a:gd name="connsiteX6" fmla="*/ -67 w 86379"/>
                  <a:gd name="connsiteY6" fmla="*/ -22 h 86529"/>
                  <a:gd name="connsiteX7" fmla="*/ 29177 w 86379"/>
                  <a:gd name="connsiteY7" fmla="*/ -22 h 86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379" h="86529">
                    <a:moveTo>
                      <a:pt x="57070" y="-22"/>
                    </a:moveTo>
                    <a:cubicBezTo>
                      <a:pt x="73221" y="-22"/>
                      <a:pt x="86313" y="-22"/>
                      <a:pt x="86313" y="-22"/>
                    </a:cubicBezTo>
                    <a:lnTo>
                      <a:pt x="86313" y="86508"/>
                    </a:lnTo>
                    <a:cubicBezTo>
                      <a:pt x="86313" y="86508"/>
                      <a:pt x="73221" y="86508"/>
                      <a:pt x="57070" y="86508"/>
                    </a:cubicBezTo>
                    <a:lnTo>
                      <a:pt x="29177" y="86508"/>
                    </a:lnTo>
                    <a:cubicBezTo>
                      <a:pt x="13026" y="86508"/>
                      <a:pt x="-67" y="86508"/>
                      <a:pt x="-67" y="86508"/>
                    </a:cubicBezTo>
                    <a:lnTo>
                      <a:pt x="-67" y="-22"/>
                    </a:lnTo>
                    <a:cubicBezTo>
                      <a:pt x="-67" y="-22"/>
                      <a:pt x="13026" y="-22"/>
                      <a:pt x="29177" y="-2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57C78400-5142-754C-BCC4-9D841EFA2A9C}"/>
                  </a:ext>
                </a:extLst>
              </p:cNvPr>
              <p:cNvSpPr/>
              <p:nvPr/>
            </p:nvSpPr>
            <p:spPr>
              <a:xfrm rot="20268000">
                <a:off x="6547682" y="4477519"/>
                <a:ext cx="113930" cy="113930"/>
              </a:xfrm>
              <a:custGeom>
                <a:avLst/>
                <a:gdLst>
                  <a:gd name="connsiteX0" fmla="*/ 57070 w 86379"/>
                  <a:gd name="connsiteY0" fmla="*/ -22 h 86379"/>
                  <a:gd name="connsiteX1" fmla="*/ 86313 w 86379"/>
                  <a:gd name="connsiteY1" fmla="*/ -22 h 86379"/>
                  <a:gd name="connsiteX2" fmla="*/ 86313 w 86379"/>
                  <a:gd name="connsiteY2" fmla="*/ 86358 h 86379"/>
                  <a:gd name="connsiteX3" fmla="*/ 57070 w 86379"/>
                  <a:gd name="connsiteY3" fmla="*/ 86358 h 86379"/>
                  <a:gd name="connsiteX4" fmla="*/ 29177 w 86379"/>
                  <a:gd name="connsiteY4" fmla="*/ 86358 h 86379"/>
                  <a:gd name="connsiteX5" fmla="*/ -67 w 86379"/>
                  <a:gd name="connsiteY5" fmla="*/ 86358 h 86379"/>
                  <a:gd name="connsiteX6" fmla="*/ -67 w 86379"/>
                  <a:gd name="connsiteY6" fmla="*/ -22 h 86379"/>
                  <a:gd name="connsiteX7" fmla="*/ 29177 w 86379"/>
                  <a:gd name="connsiteY7" fmla="*/ -22 h 8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379" h="86379">
                    <a:moveTo>
                      <a:pt x="57070" y="-22"/>
                    </a:moveTo>
                    <a:cubicBezTo>
                      <a:pt x="73221" y="-22"/>
                      <a:pt x="86313" y="-22"/>
                      <a:pt x="86313" y="-22"/>
                    </a:cubicBezTo>
                    <a:lnTo>
                      <a:pt x="86313" y="86358"/>
                    </a:lnTo>
                    <a:cubicBezTo>
                      <a:pt x="86313" y="86358"/>
                      <a:pt x="73221" y="86358"/>
                      <a:pt x="57070" y="86358"/>
                    </a:cubicBezTo>
                    <a:lnTo>
                      <a:pt x="29177" y="86358"/>
                    </a:lnTo>
                    <a:cubicBezTo>
                      <a:pt x="13026" y="86358"/>
                      <a:pt x="-67" y="86358"/>
                      <a:pt x="-67" y="86358"/>
                    </a:cubicBezTo>
                    <a:lnTo>
                      <a:pt x="-67" y="-22"/>
                    </a:lnTo>
                    <a:cubicBezTo>
                      <a:pt x="-67" y="-22"/>
                      <a:pt x="13026" y="-22"/>
                      <a:pt x="29177" y="-2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DFAA2925-5C60-FDEF-94D5-E747BDACE6A9}"/>
                  </a:ext>
                </a:extLst>
              </p:cNvPr>
              <p:cNvSpPr/>
              <p:nvPr/>
            </p:nvSpPr>
            <p:spPr>
              <a:xfrm rot="20270999">
                <a:off x="6599466" y="4604750"/>
                <a:ext cx="114128" cy="114128"/>
              </a:xfrm>
              <a:custGeom>
                <a:avLst/>
                <a:gdLst>
                  <a:gd name="connsiteX0" fmla="*/ 57220 w 86529"/>
                  <a:gd name="connsiteY0" fmla="*/ -22 h 86529"/>
                  <a:gd name="connsiteX1" fmla="*/ 86463 w 86529"/>
                  <a:gd name="connsiteY1" fmla="*/ -22 h 86529"/>
                  <a:gd name="connsiteX2" fmla="*/ 86463 w 86529"/>
                  <a:gd name="connsiteY2" fmla="*/ 86508 h 86529"/>
                  <a:gd name="connsiteX3" fmla="*/ 57220 w 86529"/>
                  <a:gd name="connsiteY3" fmla="*/ 86508 h 86529"/>
                  <a:gd name="connsiteX4" fmla="*/ 29177 w 86529"/>
                  <a:gd name="connsiteY4" fmla="*/ 86508 h 86529"/>
                  <a:gd name="connsiteX5" fmla="*/ -67 w 86529"/>
                  <a:gd name="connsiteY5" fmla="*/ 86508 h 86529"/>
                  <a:gd name="connsiteX6" fmla="*/ -67 w 86529"/>
                  <a:gd name="connsiteY6" fmla="*/ -22 h 86529"/>
                  <a:gd name="connsiteX7" fmla="*/ 29177 w 86529"/>
                  <a:gd name="connsiteY7" fmla="*/ -22 h 86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529" h="86529">
                    <a:moveTo>
                      <a:pt x="57220" y="-22"/>
                    </a:moveTo>
                    <a:cubicBezTo>
                      <a:pt x="73371" y="-22"/>
                      <a:pt x="86463" y="-22"/>
                      <a:pt x="86463" y="-22"/>
                    </a:cubicBezTo>
                    <a:lnTo>
                      <a:pt x="86463" y="86508"/>
                    </a:lnTo>
                    <a:cubicBezTo>
                      <a:pt x="86463" y="86508"/>
                      <a:pt x="73371" y="86508"/>
                      <a:pt x="57220" y="86508"/>
                    </a:cubicBezTo>
                    <a:lnTo>
                      <a:pt x="29177" y="86508"/>
                    </a:lnTo>
                    <a:cubicBezTo>
                      <a:pt x="13026" y="86508"/>
                      <a:pt x="-67" y="86508"/>
                      <a:pt x="-67" y="86508"/>
                    </a:cubicBezTo>
                    <a:lnTo>
                      <a:pt x="-67" y="-22"/>
                    </a:lnTo>
                    <a:cubicBezTo>
                      <a:pt x="-67" y="-22"/>
                      <a:pt x="13026" y="-22"/>
                      <a:pt x="29177" y="-2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4E99584A-B8FF-997B-7264-B54DF92D325B}"/>
                  </a:ext>
                </a:extLst>
              </p:cNvPr>
              <p:cNvSpPr/>
              <p:nvPr/>
            </p:nvSpPr>
            <p:spPr>
              <a:xfrm>
                <a:off x="5953832" y="4126305"/>
                <a:ext cx="815456" cy="1020932"/>
              </a:xfrm>
              <a:custGeom>
                <a:avLst/>
                <a:gdLst>
                  <a:gd name="connsiteX0" fmla="*/ 613865 w 618258"/>
                  <a:gd name="connsiteY0" fmla="*/ 579268 h 774044"/>
                  <a:gd name="connsiteX1" fmla="*/ 581773 w 618258"/>
                  <a:gd name="connsiteY1" fmla="*/ 655600 h 774044"/>
                  <a:gd name="connsiteX2" fmla="*/ 301638 w 618258"/>
                  <a:gd name="connsiteY2" fmla="*/ 769724 h 774044"/>
                  <a:gd name="connsiteX3" fmla="*/ 225456 w 618258"/>
                  <a:gd name="connsiteY3" fmla="*/ 737496 h 774044"/>
                  <a:gd name="connsiteX4" fmla="*/ 225456 w 618258"/>
                  <a:gd name="connsiteY4" fmla="*/ 737481 h 774044"/>
                  <a:gd name="connsiteX5" fmla="*/ 4258 w 618258"/>
                  <a:gd name="connsiteY5" fmla="*/ 194608 h 774044"/>
                  <a:gd name="connsiteX6" fmla="*/ 36351 w 618258"/>
                  <a:gd name="connsiteY6" fmla="*/ 118426 h 774044"/>
                  <a:gd name="connsiteX7" fmla="*/ 316485 w 618258"/>
                  <a:gd name="connsiteY7" fmla="*/ 4303 h 774044"/>
                  <a:gd name="connsiteX8" fmla="*/ 392667 w 618258"/>
                  <a:gd name="connsiteY8" fmla="*/ 36395 h 77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8258" h="774044">
                    <a:moveTo>
                      <a:pt x="613865" y="579268"/>
                    </a:moveTo>
                    <a:cubicBezTo>
                      <a:pt x="626028" y="609201"/>
                      <a:pt x="611676" y="643348"/>
                      <a:pt x="581773" y="655600"/>
                    </a:cubicBezTo>
                    <a:lnTo>
                      <a:pt x="301638" y="769724"/>
                    </a:lnTo>
                    <a:cubicBezTo>
                      <a:pt x="271705" y="781856"/>
                      <a:pt x="237604" y="767429"/>
                      <a:pt x="225456" y="737496"/>
                    </a:cubicBezTo>
                    <a:cubicBezTo>
                      <a:pt x="225456" y="737496"/>
                      <a:pt x="225456" y="737481"/>
                      <a:pt x="225456" y="737481"/>
                    </a:cubicBezTo>
                    <a:lnTo>
                      <a:pt x="4258" y="194608"/>
                    </a:lnTo>
                    <a:cubicBezTo>
                      <a:pt x="-7904" y="164705"/>
                      <a:pt x="6462" y="130618"/>
                      <a:pt x="36351" y="118426"/>
                    </a:cubicBezTo>
                    <a:lnTo>
                      <a:pt x="316485" y="4303"/>
                    </a:lnTo>
                    <a:cubicBezTo>
                      <a:pt x="346388" y="-7859"/>
                      <a:pt x="380475" y="6507"/>
                      <a:pt x="392667" y="36395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2D4BBDC0-D435-D235-F83D-FD1EA48F19CF}"/>
                  </a:ext>
                </a:extLst>
              </p:cNvPr>
              <p:cNvSpPr/>
              <p:nvPr/>
            </p:nvSpPr>
            <p:spPr>
              <a:xfrm>
                <a:off x="5986861" y="4156909"/>
                <a:ext cx="541114" cy="447012"/>
              </a:xfrm>
              <a:custGeom>
                <a:avLst/>
                <a:gdLst>
                  <a:gd name="connsiteX0" fmla="*/ 405866 w 410259"/>
                  <a:gd name="connsiteY0" fmla="*/ 158958 h 338913"/>
                  <a:gd name="connsiteX1" fmla="*/ 373774 w 410259"/>
                  <a:gd name="connsiteY1" fmla="*/ 235290 h 338913"/>
                  <a:gd name="connsiteX2" fmla="*/ 130381 w 410259"/>
                  <a:gd name="connsiteY2" fmla="*/ 334567 h 338913"/>
                  <a:gd name="connsiteX3" fmla="*/ 54199 w 410259"/>
                  <a:gd name="connsiteY3" fmla="*/ 302475 h 338913"/>
                  <a:gd name="connsiteX4" fmla="*/ 4260 w 410259"/>
                  <a:gd name="connsiteY4" fmla="*/ 179953 h 338913"/>
                  <a:gd name="connsiteX5" fmla="*/ 36353 w 410259"/>
                  <a:gd name="connsiteY5" fmla="*/ 103621 h 338913"/>
                  <a:gd name="connsiteX6" fmla="*/ 280346 w 410259"/>
                  <a:gd name="connsiteY6" fmla="*/ 4345 h 338913"/>
                  <a:gd name="connsiteX7" fmla="*/ 356438 w 410259"/>
                  <a:gd name="connsiteY7" fmla="*/ 36227 h 338913"/>
                  <a:gd name="connsiteX8" fmla="*/ 356528 w 410259"/>
                  <a:gd name="connsiteY8" fmla="*/ 36437 h 338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0259" h="338913">
                    <a:moveTo>
                      <a:pt x="405866" y="158958"/>
                    </a:moveTo>
                    <a:cubicBezTo>
                      <a:pt x="418028" y="188891"/>
                      <a:pt x="403677" y="223038"/>
                      <a:pt x="373774" y="235290"/>
                    </a:cubicBezTo>
                    <a:lnTo>
                      <a:pt x="130381" y="334567"/>
                    </a:lnTo>
                    <a:cubicBezTo>
                      <a:pt x="100478" y="346729"/>
                      <a:pt x="66391" y="332363"/>
                      <a:pt x="54199" y="302475"/>
                    </a:cubicBezTo>
                    <a:lnTo>
                      <a:pt x="4260" y="179953"/>
                    </a:lnTo>
                    <a:cubicBezTo>
                      <a:pt x="-7902" y="150020"/>
                      <a:pt x="6450" y="115873"/>
                      <a:pt x="36353" y="103621"/>
                    </a:cubicBezTo>
                    <a:lnTo>
                      <a:pt x="280346" y="4345"/>
                    </a:lnTo>
                    <a:cubicBezTo>
                      <a:pt x="310159" y="-7863"/>
                      <a:pt x="344231" y="6399"/>
                      <a:pt x="356438" y="36227"/>
                    </a:cubicBezTo>
                    <a:cubicBezTo>
                      <a:pt x="356468" y="36287"/>
                      <a:pt x="356498" y="36362"/>
                      <a:pt x="356528" y="36437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E1D910B-8203-32A3-2B26-B106FA586C24}"/>
                  </a:ext>
                </a:extLst>
              </p:cNvPr>
              <p:cNvSpPr/>
              <p:nvPr/>
            </p:nvSpPr>
            <p:spPr>
              <a:xfrm>
                <a:off x="6173978" y="4509833"/>
                <a:ext cx="503533" cy="568999"/>
              </a:xfrm>
              <a:custGeom>
                <a:avLst/>
                <a:gdLst>
                  <a:gd name="connsiteX0" fmla="*/ 181368 w 381766"/>
                  <a:gd name="connsiteY0" fmla="*/ 427054 h 431400"/>
                  <a:gd name="connsiteX1" fmla="*/ 105187 w 381766"/>
                  <a:gd name="connsiteY1" fmla="*/ 394961 h 431400"/>
                  <a:gd name="connsiteX2" fmla="*/ 4260 w 381766"/>
                  <a:gd name="connsiteY2" fmla="*/ 147369 h 431400"/>
                  <a:gd name="connsiteX3" fmla="*/ 36353 w 381766"/>
                  <a:gd name="connsiteY3" fmla="*/ 71037 h 431400"/>
                  <a:gd name="connsiteX4" fmla="*/ 200264 w 381766"/>
                  <a:gd name="connsiteY4" fmla="*/ 4303 h 431400"/>
                  <a:gd name="connsiteX5" fmla="*/ 276447 w 381766"/>
                  <a:gd name="connsiteY5" fmla="*/ 36395 h 431400"/>
                  <a:gd name="connsiteX6" fmla="*/ 377373 w 381766"/>
                  <a:gd name="connsiteY6" fmla="*/ 283987 h 431400"/>
                  <a:gd name="connsiteX7" fmla="*/ 345280 w 381766"/>
                  <a:gd name="connsiteY7" fmla="*/ 360319 h 43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1766" h="431400">
                    <a:moveTo>
                      <a:pt x="181368" y="427054"/>
                    </a:moveTo>
                    <a:cubicBezTo>
                      <a:pt x="151466" y="439216"/>
                      <a:pt x="117379" y="424849"/>
                      <a:pt x="105187" y="394961"/>
                    </a:cubicBezTo>
                    <a:lnTo>
                      <a:pt x="4260" y="147369"/>
                    </a:lnTo>
                    <a:cubicBezTo>
                      <a:pt x="-7902" y="117436"/>
                      <a:pt x="6450" y="83289"/>
                      <a:pt x="36353" y="71037"/>
                    </a:cubicBezTo>
                    <a:lnTo>
                      <a:pt x="200264" y="4303"/>
                    </a:lnTo>
                    <a:cubicBezTo>
                      <a:pt x="230167" y="-7859"/>
                      <a:pt x="264254" y="6507"/>
                      <a:pt x="276447" y="36395"/>
                    </a:cubicBezTo>
                    <a:lnTo>
                      <a:pt x="377373" y="283987"/>
                    </a:lnTo>
                    <a:cubicBezTo>
                      <a:pt x="389535" y="313920"/>
                      <a:pt x="375183" y="348067"/>
                      <a:pt x="345280" y="360319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624CA798-E15C-57A3-CC1B-85B09738719A}"/>
                  </a:ext>
                </a:extLst>
              </p:cNvPr>
              <p:cNvSpPr/>
              <p:nvPr/>
            </p:nvSpPr>
            <p:spPr>
              <a:xfrm rot="20269799">
                <a:off x="6420259" y="4556477"/>
                <a:ext cx="148347" cy="418341"/>
              </a:xfrm>
              <a:custGeom>
                <a:avLst/>
                <a:gdLst>
                  <a:gd name="connsiteX0" fmla="*/ -67 w 112473"/>
                  <a:gd name="connsiteY0" fmla="*/ -22 h 317175"/>
                  <a:gd name="connsiteX1" fmla="*/ 112407 w 112473"/>
                  <a:gd name="connsiteY1" fmla="*/ -22 h 317175"/>
                  <a:gd name="connsiteX2" fmla="*/ 112407 w 112473"/>
                  <a:gd name="connsiteY2" fmla="*/ 317153 h 317175"/>
                  <a:gd name="connsiteX3" fmla="*/ -67 w 112473"/>
                  <a:gd name="connsiteY3" fmla="*/ 317153 h 31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473" h="317175">
                    <a:moveTo>
                      <a:pt x="-67" y="-22"/>
                    </a:moveTo>
                    <a:lnTo>
                      <a:pt x="112407" y="-22"/>
                    </a:lnTo>
                    <a:lnTo>
                      <a:pt x="112407" y="317153"/>
                    </a:lnTo>
                    <a:lnTo>
                      <a:pt x="-67" y="317153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9A13F553-0A60-DD0A-C075-A5D2FBF32E3F}"/>
                  </a:ext>
                </a:extLst>
              </p:cNvPr>
              <p:cNvSpPr/>
              <p:nvPr/>
            </p:nvSpPr>
            <p:spPr>
              <a:xfrm>
                <a:off x="6328220" y="4654867"/>
                <a:ext cx="195154" cy="278990"/>
              </a:xfrm>
              <a:custGeom>
                <a:avLst/>
                <a:gdLst>
                  <a:gd name="connsiteX0" fmla="*/ 115413 w 147961"/>
                  <a:gd name="connsiteY0" fmla="*/ 207619 h 211523"/>
                  <a:gd name="connsiteX1" fmla="*/ 47554 w 147961"/>
                  <a:gd name="connsiteY1" fmla="*/ 179156 h 211523"/>
                  <a:gd name="connsiteX2" fmla="*/ 47479 w 147961"/>
                  <a:gd name="connsiteY2" fmla="*/ 178976 h 211523"/>
                  <a:gd name="connsiteX3" fmla="*/ 3839 w 147961"/>
                  <a:gd name="connsiteY3" fmla="*/ 71751 h 211523"/>
                  <a:gd name="connsiteX4" fmla="*/ 32228 w 147961"/>
                  <a:gd name="connsiteY4" fmla="*/ 3862 h 211523"/>
                  <a:gd name="connsiteX5" fmla="*/ 32333 w 147961"/>
                  <a:gd name="connsiteY5" fmla="*/ 3817 h 211523"/>
                  <a:gd name="connsiteX6" fmla="*/ 32333 w 147961"/>
                  <a:gd name="connsiteY6" fmla="*/ 3817 h 211523"/>
                  <a:gd name="connsiteX7" fmla="*/ 100267 w 147961"/>
                  <a:gd name="connsiteY7" fmla="*/ 32460 h 211523"/>
                  <a:gd name="connsiteX8" fmla="*/ 144057 w 147961"/>
                  <a:gd name="connsiteY8" fmla="*/ 139685 h 211523"/>
                  <a:gd name="connsiteX9" fmla="*/ 115413 w 147961"/>
                  <a:gd name="connsiteY9" fmla="*/ 207619 h 211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7961" h="211523">
                    <a:moveTo>
                      <a:pt x="115413" y="207619"/>
                    </a:moveTo>
                    <a:cubicBezTo>
                      <a:pt x="88809" y="218491"/>
                      <a:pt x="58426" y="205744"/>
                      <a:pt x="47554" y="179156"/>
                    </a:cubicBezTo>
                    <a:cubicBezTo>
                      <a:pt x="47524" y="179096"/>
                      <a:pt x="47509" y="179036"/>
                      <a:pt x="47479" y="178976"/>
                    </a:cubicBezTo>
                    <a:lnTo>
                      <a:pt x="3839" y="71751"/>
                    </a:lnTo>
                    <a:cubicBezTo>
                      <a:pt x="-7063" y="45162"/>
                      <a:pt x="5639" y="14764"/>
                      <a:pt x="32228" y="3862"/>
                    </a:cubicBezTo>
                    <a:cubicBezTo>
                      <a:pt x="32273" y="3847"/>
                      <a:pt x="32302" y="3832"/>
                      <a:pt x="32333" y="3817"/>
                    </a:cubicBezTo>
                    <a:lnTo>
                      <a:pt x="32333" y="3817"/>
                    </a:lnTo>
                    <a:cubicBezTo>
                      <a:pt x="58996" y="-6996"/>
                      <a:pt x="89394" y="5811"/>
                      <a:pt x="100267" y="32460"/>
                    </a:cubicBezTo>
                    <a:lnTo>
                      <a:pt x="144057" y="139685"/>
                    </a:lnTo>
                    <a:cubicBezTo>
                      <a:pt x="154869" y="166349"/>
                      <a:pt x="142062" y="196747"/>
                      <a:pt x="115413" y="2076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C88D8B6-022A-418D-84B9-94B4A8F4C55A}"/>
                  </a:ext>
                </a:extLst>
              </p:cNvPr>
              <p:cNvSpPr/>
              <p:nvPr/>
            </p:nvSpPr>
            <p:spPr>
              <a:xfrm>
                <a:off x="6370953" y="4655263"/>
                <a:ext cx="152421" cy="273868"/>
              </a:xfrm>
              <a:custGeom>
                <a:avLst/>
                <a:gdLst>
                  <a:gd name="connsiteX0" fmla="*/ 111657 w 115562"/>
                  <a:gd name="connsiteY0" fmla="*/ 139685 h 207640"/>
                  <a:gd name="connsiteX1" fmla="*/ 67867 w 115562"/>
                  <a:gd name="connsiteY1" fmla="*/ 32460 h 207640"/>
                  <a:gd name="connsiteX2" fmla="*/ -67 w 115562"/>
                  <a:gd name="connsiteY2" fmla="*/ 3817 h 207640"/>
                  <a:gd name="connsiteX3" fmla="*/ 83014 w 115562"/>
                  <a:gd name="connsiteY3" fmla="*/ 207619 h 207640"/>
                  <a:gd name="connsiteX4" fmla="*/ 111657 w 115562"/>
                  <a:gd name="connsiteY4" fmla="*/ 139685 h 20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562" h="207640">
                    <a:moveTo>
                      <a:pt x="111657" y="139685"/>
                    </a:moveTo>
                    <a:lnTo>
                      <a:pt x="67867" y="32460"/>
                    </a:lnTo>
                    <a:cubicBezTo>
                      <a:pt x="56995" y="5811"/>
                      <a:pt x="26597" y="-6996"/>
                      <a:pt x="-67" y="3817"/>
                    </a:cubicBezTo>
                    <a:lnTo>
                      <a:pt x="83014" y="207619"/>
                    </a:lnTo>
                    <a:cubicBezTo>
                      <a:pt x="109662" y="196746"/>
                      <a:pt x="122470" y="166349"/>
                      <a:pt x="111657" y="139685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F00FAD88-E30C-827C-4A82-2F50F7B9115B}"/>
                  </a:ext>
                </a:extLst>
              </p:cNvPr>
              <p:cNvSpPr/>
              <p:nvPr/>
            </p:nvSpPr>
            <p:spPr>
              <a:xfrm>
                <a:off x="6413455" y="4823740"/>
                <a:ext cx="81920" cy="81919"/>
              </a:xfrm>
              <a:custGeom>
                <a:avLst/>
                <a:gdLst>
                  <a:gd name="connsiteX0" fmla="*/ 42693 w 62110"/>
                  <a:gd name="connsiteY0" fmla="*/ 59788 h 62109"/>
                  <a:gd name="connsiteX1" fmla="*/ 2232 w 62110"/>
                  <a:gd name="connsiteY1" fmla="*/ 42737 h 62109"/>
                  <a:gd name="connsiteX2" fmla="*/ 19283 w 62110"/>
                  <a:gd name="connsiteY2" fmla="*/ 2277 h 62109"/>
                  <a:gd name="connsiteX3" fmla="*/ 59744 w 62110"/>
                  <a:gd name="connsiteY3" fmla="*/ 19328 h 62109"/>
                  <a:gd name="connsiteX4" fmla="*/ 59788 w 62110"/>
                  <a:gd name="connsiteY4" fmla="*/ 19448 h 62109"/>
                  <a:gd name="connsiteX5" fmla="*/ 42693 w 62110"/>
                  <a:gd name="connsiteY5" fmla="*/ 59788 h 62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10" h="62109">
                    <a:moveTo>
                      <a:pt x="42693" y="59788"/>
                    </a:moveTo>
                    <a:cubicBezTo>
                      <a:pt x="26811" y="66252"/>
                      <a:pt x="8696" y="58619"/>
                      <a:pt x="2232" y="42737"/>
                    </a:cubicBezTo>
                    <a:cubicBezTo>
                      <a:pt x="-4231" y="26856"/>
                      <a:pt x="3402" y="8740"/>
                      <a:pt x="19283" y="2277"/>
                    </a:cubicBezTo>
                    <a:cubicBezTo>
                      <a:pt x="35164" y="-4187"/>
                      <a:pt x="53280" y="3446"/>
                      <a:pt x="59744" y="19328"/>
                    </a:cubicBezTo>
                    <a:cubicBezTo>
                      <a:pt x="59759" y="19373"/>
                      <a:pt x="59774" y="19403"/>
                      <a:pt x="59788" y="19448"/>
                    </a:cubicBezTo>
                    <a:cubicBezTo>
                      <a:pt x="66177" y="35314"/>
                      <a:pt x="58529" y="53340"/>
                      <a:pt x="42693" y="59788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5CE09770-7A6E-9E58-2C4F-8B503D4CEF21}"/>
                  </a:ext>
                </a:extLst>
              </p:cNvPr>
              <p:cNvSpPr/>
              <p:nvPr/>
            </p:nvSpPr>
            <p:spPr>
              <a:xfrm>
                <a:off x="6356000" y="4682965"/>
                <a:ext cx="81968" cy="81905"/>
              </a:xfrm>
              <a:custGeom>
                <a:avLst/>
                <a:gdLst>
                  <a:gd name="connsiteX0" fmla="*/ 42764 w 62146"/>
                  <a:gd name="connsiteY0" fmla="*/ 59746 h 62098"/>
                  <a:gd name="connsiteX1" fmla="*/ 2258 w 62146"/>
                  <a:gd name="connsiteY1" fmla="*/ 42800 h 62098"/>
                  <a:gd name="connsiteX2" fmla="*/ 19204 w 62146"/>
                  <a:gd name="connsiteY2" fmla="*/ 2309 h 62098"/>
                  <a:gd name="connsiteX3" fmla="*/ 59710 w 62146"/>
                  <a:gd name="connsiteY3" fmla="*/ 19240 h 62098"/>
                  <a:gd name="connsiteX4" fmla="*/ 59710 w 62146"/>
                  <a:gd name="connsiteY4" fmla="*/ 19255 h 62098"/>
                  <a:gd name="connsiteX5" fmla="*/ 43034 w 62146"/>
                  <a:gd name="connsiteY5" fmla="*/ 59641 h 62098"/>
                  <a:gd name="connsiteX6" fmla="*/ 42764 w 62146"/>
                  <a:gd name="connsiteY6" fmla="*/ 59746 h 62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146" h="62098">
                    <a:moveTo>
                      <a:pt x="42764" y="59746"/>
                    </a:moveTo>
                    <a:cubicBezTo>
                      <a:pt x="26897" y="66254"/>
                      <a:pt x="8767" y="58666"/>
                      <a:pt x="2258" y="42800"/>
                    </a:cubicBezTo>
                    <a:cubicBezTo>
                      <a:pt x="-4235" y="26948"/>
                      <a:pt x="3338" y="8803"/>
                      <a:pt x="19204" y="2309"/>
                    </a:cubicBezTo>
                    <a:cubicBezTo>
                      <a:pt x="35071" y="-4199"/>
                      <a:pt x="53201" y="3389"/>
                      <a:pt x="59710" y="19240"/>
                    </a:cubicBezTo>
                    <a:cubicBezTo>
                      <a:pt x="59710" y="19255"/>
                      <a:pt x="59710" y="19255"/>
                      <a:pt x="59710" y="19255"/>
                    </a:cubicBezTo>
                    <a:cubicBezTo>
                      <a:pt x="66248" y="35017"/>
                      <a:pt x="58795" y="53087"/>
                      <a:pt x="43034" y="59641"/>
                    </a:cubicBezTo>
                    <a:cubicBezTo>
                      <a:pt x="42944" y="59671"/>
                      <a:pt x="42853" y="59716"/>
                      <a:pt x="42764" y="59746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E8637932-01FC-DC86-FD00-C6832330DA52}"/>
                  </a:ext>
                </a:extLst>
              </p:cNvPr>
              <p:cNvSpPr/>
              <p:nvPr/>
            </p:nvSpPr>
            <p:spPr>
              <a:xfrm>
                <a:off x="6199117" y="4534721"/>
                <a:ext cx="452856" cy="519222"/>
              </a:xfrm>
              <a:custGeom>
                <a:avLst/>
                <a:gdLst>
                  <a:gd name="connsiteX0" fmla="*/ 127366 w 343344"/>
                  <a:gd name="connsiteY0" fmla="*/ 393638 h 393661"/>
                  <a:gd name="connsiteX1" fmla="*/ 120468 w 343344"/>
                  <a:gd name="connsiteY1" fmla="*/ 388989 h 393661"/>
                  <a:gd name="connsiteX2" fmla="*/ 496 w 343344"/>
                  <a:gd name="connsiteY2" fmla="*/ 95208 h 393661"/>
                  <a:gd name="connsiteX3" fmla="*/ 496 w 343344"/>
                  <a:gd name="connsiteY3" fmla="*/ 89510 h 393661"/>
                  <a:gd name="connsiteX4" fmla="*/ 4545 w 343344"/>
                  <a:gd name="connsiteY4" fmla="*/ 85460 h 393661"/>
                  <a:gd name="connsiteX5" fmla="*/ 212996 w 343344"/>
                  <a:gd name="connsiteY5" fmla="*/ 580 h 393661"/>
                  <a:gd name="connsiteX6" fmla="*/ 222654 w 343344"/>
                  <a:gd name="connsiteY6" fmla="*/ 4420 h 393661"/>
                  <a:gd name="connsiteX7" fmla="*/ 222744 w 343344"/>
                  <a:gd name="connsiteY7" fmla="*/ 4629 h 393661"/>
                  <a:gd name="connsiteX8" fmla="*/ 342716 w 343344"/>
                  <a:gd name="connsiteY8" fmla="*/ 298411 h 393661"/>
                  <a:gd name="connsiteX9" fmla="*/ 342716 w 343344"/>
                  <a:gd name="connsiteY9" fmla="*/ 304109 h 393661"/>
                  <a:gd name="connsiteX10" fmla="*/ 338667 w 343344"/>
                  <a:gd name="connsiteY10" fmla="*/ 308158 h 393661"/>
                  <a:gd name="connsiteX11" fmla="*/ 130215 w 343344"/>
                  <a:gd name="connsiteY11" fmla="*/ 393038 h 393661"/>
                  <a:gd name="connsiteX12" fmla="*/ 127366 w 343344"/>
                  <a:gd name="connsiteY12" fmla="*/ 393638 h 393661"/>
                  <a:gd name="connsiteX13" fmla="*/ 17442 w 343344"/>
                  <a:gd name="connsiteY13" fmla="*/ 96108 h 393661"/>
                  <a:gd name="connsiteX14" fmla="*/ 131415 w 343344"/>
                  <a:gd name="connsiteY14" fmla="*/ 375942 h 393661"/>
                  <a:gd name="connsiteX15" fmla="*/ 326369 w 343344"/>
                  <a:gd name="connsiteY15" fmla="*/ 296611 h 393661"/>
                  <a:gd name="connsiteX16" fmla="*/ 212396 w 343344"/>
                  <a:gd name="connsiteY16" fmla="*/ 16777 h 393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3344" h="393661">
                    <a:moveTo>
                      <a:pt x="127366" y="393638"/>
                    </a:moveTo>
                    <a:cubicBezTo>
                      <a:pt x="124337" y="393623"/>
                      <a:pt x="121623" y="391794"/>
                      <a:pt x="120468" y="388989"/>
                    </a:cubicBezTo>
                    <a:lnTo>
                      <a:pt x="496" y="95208"/>
                    </a:lnTo>
                    <a:cubicBezTo>
                      <a:pt x="-254" y="93379"/>
                      <a:pt x="-254" y="91339"/>
                      <a:pt x="496" y="89510"/>
                    </a:cubicBezTo>
                    <a:cubicBezTo>
                      <a:pt x="1276" y="87680"/>
                      <a:pt x="2715" y="86240"/>
                      <a:pt x="4545" y="85460"/>
                    </a:cubicBezTo>
                    <a:lnTo>
                      <a:pt x="212996" y="580"/>
                    </a:lnTo>
                    <a:cubicBezTo>
                      <a:pt x="216715" y="-1024"/>
                      <a:pt x="221049" y="685"/>
                      <a:pt x="222654" y="4420"/>
                    </a:cubicBezTo>
                    <a:cubicBezTo>
                      <a:pt x="222684" y="4479"/>
                      <a:pt x="222714" y="4555"/>
                      <a:pt x="222744" y="4629"/>
                    </a:cubicBezTo>
                    <a:lnTo>
                      <a:pt x="342716" y="298411"/>
                    </a:lnTo>
                    <a:cubicBezTo>
                      <a:pt x="343465" y="300240"/>
                      <a:pt x="343465" y="302280"/>
                      <a:pt x="342716" y="304109"/>
                    </a:cubicBezTo>
                    <a:cubicBezTo>
                      <a:pt x="341981" y="305954"/>
                      <a:pt x="340511" y="307424"/>
                      <a:pt x="338667" y="308158"/>
                    </a:cubicBezTo>
                    <a:lnTo>
                      <a:pt x="130215" y="393038"/>
                    </a:lnTo>
                    <a:cubicBezTo>
                      <a:pt x="129331" y="393458"/>
                      <a:pt x="128356" y="393653"/>
                      <a:pt x="127366" y="393638"/>
                    </a:cubicBezTo>
                    <a:close/>
                    <a:moveTo>
                      <a:pt x="17442" y="96108"/>
                    </a:moveTo>
                    <a:lnTo>
                      <a:pt x="131415" y="375942"/>
                    </a:lnTo>
                    <a:lnTo>
                      <a:pt x="326369" y="296611"/>
                    </a:lnTo>
                    <a:lnTo>
                      <a:pt x="212396" y="16777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AF63353-87DA-2BBC-EF22-BD548E194F25}"/>
                  </a:ext>
                </a:extLst>
              </p:cNvPr>
              <p:cNvSpPr/>
              <p:nvPr/>
            </p:nvSpPr>
            <p:spPr>
              <a:xfrm>
                <a:off x="6021422" y="4192268"/>
                <a:ext cx="482190" cy="386870"/>
              </a:xfrm>
              <a:custGeom>
                <a:avLst/>
                <a:gdLst>
                  <a:gd name="connsiteX0" fmla="*/ 289234 w 365584"/>
                  <a:gd name="connsiteY0" fmla="*/ 10828 h 293315"/>
                  <a:gd name="connsiteX1" fmla="*/ 306840 w 365584"/>
                  <a:gd name="connsiteY1" fmla="*/ 18221 h 293315"/>
                  <a:gd name="connsiteX2" fmla="*/ 299447 w 365584"/>
                  <a:gd name="connsiteY2" fmla="*/ 35812 h 293315"/>
                  <a:gd name="connsiteX3" fmla="*/ 281886 w 365584"/>
                  <a:gd name="connsiteY3" fmla="*/ 28524 h 293315"/>
                  <a:gd name="connsiteX4" fmla="*/ 289144 w 365584"/>
                  <a:gd name="connsiteY4" fmla="*/ 10873 h 293315"/>
                  <a:gd name="connsiteX5" fmla="*/ 289234 w 365584"/>
                  <a:gd name="connsiteY5" fmla="*/ 10828 h 293315"/>
                  <a:gd name="connsiteX6" fmla="*/ 308430 w 365584"/>
                  <a:gd name="connsiteY6" fmla="*/ 58067 h 293315"/>
                  <a:gd name="connsiteX7" fmla="*/ 326065 w 365584"/>
                  <a:gd name="connsiteY7" fmla="*/ 65385 h 293315"/>
                  <a:gd name="connsiteX8" fmla="*/ 318747 w 365584"/>
                  <a:gd name="connsiteY8" fmla="*/ 83006 h 293315"/>
                  <a:gd name="connsiteX9" fmla="*/ 301111 w 365584"/>
                  <a:gd name="connsiteY9" fmla="*/ 75703 h 293315"/>
                  <a:gd name="connsiteX10" fmla="*/ 301081 w 365584"/>
                  <a:gd name="connsiteY10" fmla="*/ 75613 h 293315"/>
                  <a:gd name="connsiteX11" fmla="*/ 308430 w 365584"/>
                  <a:gd name="connsiteY11" fmla="*/ 58367 h 293315"/>
                  <a:gd name="connsiteX12" fmla="*/ 327775 w 365584"/>
                  <a:gd name="connsiteY12" fmla="*/ 105156 h 293315"/>
                  <a:gd name="connsiteX13" fmla="*/ 345291 w 365584"/>
                  <a:gd name="connsiteY13" fmla="*/ 112729 h 293315"/>
                  <a:gd name="connsiteX14" fmla="*/ 337733 w 365584"/>
                  <a:gd name="connsiteY14" fmla="*/ 130245 h 293315"/>
                  <a:gd name="connsiteX15" fmla="*/ 320277 w 365584"/>
                  <a:gd name="connsiteY15" fmla="*/ 122852 h 293315"/>
                  <a:gd name="connsiteX16" fmla="*/ 327775 w 365584"/>
                  <a:gd name="connsiteY16" fmla="*/ 105456 h 293315"/>
                  <a:gd name="connsiteX17" fmla="*/ 346971 w 365584"/>
                  <a:gd name="connsiteY17" fmla="*/ 152395 h 293315"/>
                  <a:gd name="connsiteX18" fmla="*/ 364442 w 365584"/>
                  <a:gd name="connsiteY18" fmla="*/ 159548 h 293315"/>
                  <a:gd name="connsiteX19" fmla="*/ 364516 w 365584"/>
                  <a:gd name="connsiteY19" fmla="*/ 159743 h 293315"/>
                  <a:gd name="connsiteX20" fmla="*/ 357168 w 365584"/>
                  <a:gd name="connsiteY20" fmla="*/ 177439 h 293315"/>
                  <a:gd name="connsiteX21" fmla="*/ 339472 w 365584"/>
                  <a:gd name="connsiteY21" fmla="*/ 169941 h 293315"/>
                  <a:gd name="connsiteX22" fmla="*/ 346971 w 365584"/>
                  <a:gd name="connsiteY22" fmla="*/ 152695 h 293315"/>
                  <a:gd name="connsiteX23" fmla="*/ 246194 w 365584"/>
                  <a:gd name="connsiteY23" fmla="*/ 930 h 293315"/>
                  <a:gd name="connsiteX24" fmla="*/ 263710 w 365584"/>
                  <a:gd name="connsiteY24" fmla="*/ 8504 h 293315"/>
                  <a:gd name="connsiteX25" fmla="*/ 256152 w 365584"/>
                  <a:gd name="connsiteY25" fmla="*/ 26019 h 293315"/>
                  <a:gd name="connsiteX26" fmla="*/ 238696 w 365584"/>
                  <a:gd name="connsiteY26" fmla="*/ 18626 h 293315"/>
                  <a:gd name="connsiteX27" fmla="*/ 246194 w 365584"/>
                  <a:gd name="connsiteY27" fmla="*/ 1230 h 293315"/>
                  <a:gd name="connsiteX28" fmla="*/ 265390 w 365584"/>
                  <a:gd name="connsiteY28" fmla="*/ 48169 h 293315"/>
                  <a:gd name="connsiteX29" fmla="*/ 282861 w 365584"/>
                  <a:gd name="connsiteY29" fmla="*/ 55322 h 293315"/>
                  <a:gd name="connsiteX30" fmla="*/ 282936 w 365584"/>
                  <a:gd name="connsiteY30" fmla="*/ 55517 h 293315"/>
                  <a:gd name="connsiteX31" fmla="*/ 275587 w 365584"/>
                  <a:gd name="connsiteY31" fmla="*/ 73213 h 293315"/>
                  <a:gd name="connsiteX32" fmla="*/ 257891 w 365584"/>
                  <a:gd name="connsiteY32" fmla="*/ 65715 h 293315"/>
                  <a:gd name="connsiteX33" fmla="*/ 265390 w 365584"/>
                  <a:gd name="connsiteY33" fmla="*/ 48469 h 293315"/>
                  <a:gd name="connsiteX34" fmla="*/ 284585 w 365584"/>
                  <a:gd name="connsiteY34" fmla="*/ 95258 h 293315"/>
                  <a:gd name="connsiteX35" fmla="*/ 302206 w 365584"/>
                  <a:gd name="connsiteY35" fmla="*/ 102681 h 293315"/>
                  <a:gd name="connsiteX36" fmla="*/ 294783 w 365584"/>
                  <a:gd name="connsiteY36" fmla="*/ 120302 h 293315"/>
                  <a:gd name="connsiteX37" fmla="*/ 277087 w 365584"/>
                  <a:gd name="connsiteY37" fmla="*/ 112954 h 293315"/>
                  <a:gd name="connsiteX38" fmla="*/ 284135 w 365584"/>
                  <a:gd name="connsiteY38" fmla="*/ 95558 h 293315"/>
                  <a:gd name="connsiteX39" fmla="*/ 303781 w 365584"/>
                  <a:gd name="connsiteY39" fmla="*/ 142347 h 293315"/>
                  <a:gd name="connsiteX40" fmla="*/ 321657 w 365584"/>
                  <a:gd name="connsiteY40" fmla="*/ 149621 h 293315"/>
                  <a:gd name="connsiteX41" fmla="*/ 314383 w 365584"/>
                  <a:gd name="connsiteY41" fmla="*/ 167496 h 293315"/>
                  <a:gd name="connsiteX42" fmla="*/ 296508 w 365584"/>
                  <a:gd name="connsiteY42" fmla="*/ 160223 h 293315"/>
                  <a:gd name="connsiteX43" fmla="*/ 296433 w 365584"/>
                  <a:gd name="connsiteY43" fmla="*/ 160043 h 293315"/>
                  <a:gd name="connsiteX44" fmla="*/ 303781 w 365584"/>
                  <a:gd name="connsiteY44" fmla="*/ 142647 h 293315"/>
                  <a:gd name="connsiteX45" fmla="*/ 218901 w 365584"/>
                  <a:gd name="connsiteY45" fmla="*/ 39471 h 293315"/>
                  <a:gd name="connsiteX46" fmla="*/ 236447 w 365584"/>
                  <a:gd name="connsiteY46" fmla="*/ 46970 h 293315"/>
                  <a:gd name="connsiteX47" fmla="*/ 227644 w 365584"/>
                  <a:gd name="connsiteY47" fmla="*/ 63901 h 293315"/>
                  <a:gd name="connsiteX48" fmla="*/ 211552 w 365584"/>
                  <a:gd name="connsiteY48" fmla="*/ 57167 h 293315"/>
                  <a:gd name="connsiteX49" fmla="*/ 218901 w 365584"/>
                  <a:gd name="connsiteY49" fmla="*/ 39771 h 293315"/>
                  <a:gd name="connsiteX50" fmla="*/ 238096 w 365584"/>
                  <a:gd name="connsiteY50" fmla="*/ 86710 h 293315"/>
                  <a:gd name="connsiteX51" fmla="*/ 255732 w 365584"/>
                  <a:gd name="connsiteY51" fmla="*/ 94029 h 293315"/>
                  <a:gd name="connsiteX52" fmla="*/ 248414 w 365584"/>
                  <a:gd name="connsiteY52" fmla="*/ 111649 h 293315"/>
                  <a:gd name="connsiteX53" fmla="*/ 230778 w 365584"/>
                  <a:gd name="connsiteY53" fmla="*/ 104346 h 293315"/>
                  <a:gd name="connsiteX54" fmla="*/ 230748 w 365584"/>
                  <a:gd name="connsiteY54" fmla="*/ 104256 h 293315"/>
                  <a:gd name="connsiteX55" fmla="*/ 238096 w 365584"/>
                  <a:gd name="connsiteY55" fmla="*/ 87010 h 293315"/>
                  <a:gd name="connsiteX56" fmla="*/ 257291 w 365584"/>
                  <a:gd name="connsiteY56" fmla="*/ 133949 h 293315"/>
                  <a:gd name="connsiteX57" fmla="*/ 274927 w 365584"/>
                  <a:gd name="connsiteY57" fmla="*/ 141267 h 293315"/>
                  <a:gd name="connsiteX58" fmla="*/ 267609 w 365584"/>
                  <a:gd name="connsiteY58" fmla="*/ 158888 h 293315"/>
                  <a:gd name="connsiteX59" fmla="*/ 249973 w 365584"/>
                  <a:gd name="connsiteY59" fmla="*/ 151585 h 293315"/>
                  <a:gd name="connsiteX60" fmla="*/ 249943 w 365584"/>
                  <a:gd name="connsiteY60" fmla="*/ 151495 h 293315"/>
                  <a:gd name="connsiteX61" fmla="*/ 257291 w 365584"/>
                  <a:gd name="connsiteY61" fmla="*/ 134249 h 293315"/>
                  <a:gd name="connsiteX62" fmla="*/ 276487 w 365584"/>
                  <a:gd name="connsiteY62" fmla="*/ 181038 h 293315"/>
                  <a:gd name="connsiteX63" fmla="*/ 294108 w 365584"/>
                  <a:gd name="connsiteY63" fmla="*/ 188461 h 293315"/>
                  <a:gd name="connsiteX64" fmla="*/ 286685 w 365584"/>
                  <a:gd name="connsiteY64" fmla="*/ 206082 h 293315"/>
                  <a:gd name="connsiteX65" fmla="*/ 269064 w 365584"/>
                  <a:gd name="connsiteY65" fmla="*/ 198659 h 293315"/>
                  <a:gd name="connsiteX66" fmla="*/ 276487 w 365584"/>
                  <a:gd name="connsiteY66" fmla="*/ 181038 h 293315"/>
                  <a:gd name="connsiteX67" fmla="*/ 174661 w 365584"/>
                  <a:gd name="connsiteY67" fmla="*/ 30323 h 293315"/>
                  <a:gd name="connsiteX68" fmla="*/ 192207 w 365584"/>
                  <a:gd name="connsiteY68" fmla="*/ 37822 h 293315"/>
                  <a:gd name="connsiteX69" fmla="*/ 185054 w 365584"/>
                  <a:gd name="connsiteY69" fmla="*/ 55293 h 293315"/>
                  <a:gd name="connsiteX70" fmla="*/ 184859 w 365584"/>
                  <a:gd name="connsiteY70" fmla="*/ 55368 h 293315"/>
                  <a:gd name="connsiteX71" fmla="*/ 167238 w 365584"/>
                  <a:gd name="connsiteY71" fmla="*/ 47944 h 293315"/>
                  <a:gd name="connsiteX72" fmla="*/ 174661 w 365584"/>
                  <a:gd name="connsiteY72" fmla="*/ 30323 h 293315"/>
                  <a:gd name="connsiteX73" fmla="*/ 193857 w 365584"/>
                  <a:gd name="connsiteY73" fmla="*/ 77562 h 293315"/>
                  <a:gd name="connsiteX74" fmla="*/ 211327 w 365584"/>
                  <a:gd name="connsiteY74" fmla="*/ 84716 h 293315"/>
                  <a:gd name="connsiteX75" fmla="*/ 211402 w 365584"/>
                  <a:gd name="connsiteY75" fmla="*/ 84911 h 293315"/>
                  <a:gd name="connsiteX76" fmla="*/ 204084 w 365584"/>
                  <a:gd name="connsiteY76" fmla="*/ 102546 h 293315"/>
                  <a:gd name="connsiteX77" fmla="*/ 186463 w 365584"/>
                  <a:gd name="connsiteY77" fmla="*/ 95228 h 293315"/>
                  <a:gd name="connsiteX78" fmla="*/ 193767 w 365584"/>
                  <a:gd name="connsiteY78" fmla="*/ 77592 h 293315"/>
                  <a:gd name="connsiteX79" fmla="*/ 193857 w 365584"/>
                  <a:gd name="connsiteY79" fmla="*/ 77562 h 293315"/>
                  <a:gd name="connsiteX80" fmla="*/ 213052 w 365584"/>
                  <a:gd name="connsiteY80" fmla="*/ 124651 h 293315"/>
                  <a:gd name="connsiteX81" fmla="*/ 230598 w 365584"/>
                  <a:gd name="connsiteY81" fmla="*/ 132150 h 293315"/>
                  <a:gd name="connsiteX82" fmla="*/ 223445 w 365584"/>
                  <a:gd name="connsiteY82" fmla="*/ 149621 h 293315"/>
                  <a:gd name="connsiteX83" fmla="*/ 223250 w 365584"/>
                  <a:gd name="connsiteY83" fmla="*/ 149695 h 293315"/>
                  <a:gd name="connsiteX84" fmla="*/ 205554 w 365584"/>
                  <a:gd name="connsiteY84" fmla="*/ 142347 h 293315"/>
                  <a:gd name="connsiteX85" fmla="*/ 213052 w 365584"/>
                  <a:gd name="connsiteY85" fmla="*/ 124651 h 293315"/>
                  <a:gd name="connsiteX86" fmla="*/ 232248 w 365584"/>
                  <a:gd name="connsiteY86" fmla="*/ 171890 h 293315"/>
                  <a:gd name="connsiteX87" fmla="*/ 249718 w 365584"/>
                  <a:gd name="connsiteY87" fmla="*/ 179043 h 293315"/>
                  <a:gd name="connsiteX88" fmla="*/ 249793 w 365584"/>
                  <a:gd name="connsiteY88" fmla="*/ 179238 h 293315"/>
                  <a:gd name="connsiteX89" fmla="*/ 242535 w 365584"/>
                  <a:gd name="connsiteY89" fmla="*/ 196889 h 293315"/>
                  <a:gd name="connsiteX90" fmla="*/ 242445 w 365584"/>
                  <a:gd name="connsiteY90" fmla="*/ 196934 h 293315"/>
                  <a:gd name="connsiteX91" fmla="*/ 224824 w 365584"/>
                  <a:gd name="connsiteY91" fmla="*/ 189511 h 293315"/>
                  <a:gd name="connsiteX92" fmla="*/ 232248 w 365584"/>
                  <a:gd name="connsiteY92" fmla="*/ 171890 h 293315"/>
                  <a:gd name="connsiteX93" fmla="*/ 149167 w 365584"/>
                  <a:gd name="connsiteY93" fmla="*/ 68565 h 293315"/>
                  <a:gd name="connsiteX94" fmla="*/ 166638 w 365584"/>
                  <a:gd name="connsiteY94" fmla="*/ 75718 h 293315"/>
                  <a:gd name="connsiteX95" fmla="*/ 166713 w 365584"/>
                  <a:gd name="connsiteY95" fmla="*/ 75913 h 293315"/>
                  <a:gd name="connsiteX96" fmla="*/ 160819 w 365584"/>
                  <a:gd name="connsiteY96" fmla="*/ 94073 h 293315"/>
                  <a:gd name="connsiteX97" fmla="*/ 142659 w 365584"/>
                  <a:gd name="connsiteY97" fmla="*/ 88165 h 293315"/>
                  <a:gd name="connsiteX98" fmla="*/ 141819 w 365584"/>
                  <a:gd name="connsiteY98" fmla="*/ 86110 h 293315"/>
                  <a:gd name="connsiteX99" fmla="*/ 148972 w 365584"/>
                  <a:gd name="connsiteY99" fmla="*/ 68639 h 293315"/>
                  <a:gd name="connsiteX100" fmla="*/ 149167 w 365584"/>
                  <a:gd name="connsiteY100" fmla="*/ 68565 h 293315"/>
                  <a:gd name="connsiteX101" fmla="*/ 168362 w 365584"/>
                  <a:gd name="connsiteY101" fmla="*/ 115803 h 293315"/>
                  <a:gd name="connsiteX102" fmla="*/ 186523 w 365584"/>
                  <a:gd name="connsiteY102" fmla="*/ 121697 h 293315"/>
                  <a:gd name="connsiteX103" fmla="*/ 180614 w 365584"/>
                  <a:gd name="connsiteY103" fmla="*/ 139858 h 293315"/>
                  <a:gd name="connsiteX104" fmla="*/ 178560 w 365584"/>
                  <a:gd name="connsiteY104" fmla="*/ 140698 h 293315"/>
                  <a:gd name="connsiteX105" fmla="*/ 160399 w 365584"/>
                  <a:gd name="connsiteY105" fmla="*/ 134804 h 293315"/>
                  <a:gd name="connsiteX106" fmla="*/ 166308 w 365584"/>
                  <a:gd name="connsiteY106" fmla="*/ 116643 h 293315"/>
                  <a:gd name="connsiteX107" fmla="*/ 168362 w 365584"/>
                  <a:gd name="connsiteY107" fmla="*/ 115803 h 293315"/>
                  <a:gd name="connsiteX108" fmla="*/ 187558 w 365584"/>
                  <a:gd name="connsiteY108" fmla="*/ 162892 h 293315"/>
                  <a:gd name="connsiteX109" fmla="*/ 205209 w 365584"/>
                  <a:gd name="connsiteY109" fmla="*/ 170151 h 293315"/>
                  <a:gd name="connsiteX110" fmla="*/ 205254 w 365584"/>
                  <a:gd name="connsiteY110" fmla="*/ 170241 h 293315"/>
                  <a:gd name="connsiteX111" fmla="*/ 197831 w 365584"/>
                  <a:gd name="connsiteY111" fmla="*/ 187861 h 293315"/>
                  <a:gd name="connsiteX112" fmla="*/ 180210 w 365584"/>
                  <a:gd name="connsiteY112" fmla="*/ 180438 h 293315"/>
                  <a:gd name="connsiteX113" fmla="*/ 186808 w 365584"/>
                  <a:gd name="connsiteY113" fmla="*/ 162892 h 293315"/>
                  <a:gd name="connsiteX114" fmla="*/ 206904 w 365584"/>
                  <a:gd name="connsiteY114" fmla="*/ 209981 h 293315"/>
                  <a:gd name="connsiteX115" fmla="*/ 224419 w 365584"/>
                  <a:gd name="connsiteY115" fmla="*/ 217555 h 293315"/>
                  <a:gd name="connsiteX116" fmla="*/ 216861 w 365584"/>
                  <a:gd name="connsiteY116" fmla="*/ 235070 h 293315"/>
                  <a:gd name="connsiteX117" fmla="*/ 199405 w 365584"/>
                  <a:gd name="connsiteY117" fmla="*/ 227677 h 293315"/>
                  <a:gd name="connsiteX118" fmla="*/ 206153 w 365584"/>
                  <a:gd name="connsiteY118" fmla="*/ 209981 h 293315"/>
                  <a:gd name="connsiteX119" fmla="*/ 103878 w 365584"/>
                  <a:gd name="connsiteY119" fmla="*/ 60016 h 293315"/>
                  <a:gd name="connsiteX120" fmla="*/ 121348 w 365584"/>
                  <a:gd name="connsiteY120" fmla="*/ 67170 h 293315"/>
                  <a:gd name="connsiteX121" fmla="*/ 121423 w 365584"/>
                  <a:gd name="connsiteY121" fmla="*/ 67365 h 293315"/>
                  <a:gd name="connsiteX122" fmla="*/ 114075 w 365584"/>
                  <a:gd name="connsiteY122" fmla="*/ 85061 h 293315"/>
                  <a:gd name="connsiteX123" fmla="*/ 96380 w 365584"/>
                  <a:gd name="connsiteY123" fmla="*/ 77562 h 293315"/>
                  <a:gd name="connsiteX124" fmla="*/ 102963 w 365584"/>
                  <a:gd name="connsiteY124" fmla="*/ 59642 h 293315"/>
                  <a:gd name="connsiteX125" fmla="*/ 103128 w 365584"/>
                  <a:gd name="connsiteY125" fmla="*/ 59567 h 293315"/>
                  <a:gd name="connsiteX126" fmla="*/ 123073 w 365584"/>
                  <a:gd name="connsiteY126" fmla="*/ 107105 h 293315"/>
                  <a:gd name="connsiteX127" fmla="*/ 140589 w 365584"/>
                  <a:gd name="connsiteY127" fmla="*/ 114679 h 293315"/>
                  <a:gd name="connsiteX128" fmla="*/ 133031 w 365584"/>
                  <a:gd name="connsiteY128" fmla="*/ 132195 h 293315"/>
                  <a:gd name="connsiteX129" fmla="*/ 115575 w 365584"/>
                  <a:gd name="connsiteY129" fmla="*/ 124801 h 293315"/>
                  <a:gd name="connsiteX130" fmla="*/ 122323 w 365584"/>
                  <a:gd name="connsiteY130" fmla="*/ 106656 h 293315"/>
                  <a:gd name="connsiteX131" fmla="*/ 142269 w 365584"/>
                  <a:gd name="connsiteY131" fmla="*/ 154344 h 293315"/>
                  <a:gd name="connsiteX132" fmla="*/ 159739 w 365584"/>
                  <a:gd name="connsiteY132" fmla="*/ 161498 h 293315"/>
                  <a:gd name="connsiteX133" fmla="*/ 159814 w 365584"/>
                  <a:gd name="connsiteY133" fmla="*/ 161693 h 293315"/>
                  <a:gd name="connsiteX134" fmla="*/ 152466 w 365584"/>
                  <a:gd name="connsiteY134" fmla="*/ 179389 h 293315"/>
                  <a:gd name="connsiteX135" fmla="*/ 134846 w 365584"/>
                  <a:gd name="connsiteY135" fmla="*/ 171965 h 293315"/>
                  <a:gd name="connsiteX136" fmla="*/ 142269 w 365584"/>
                  <a:gd name="connsiteY136" fmla="*/ 154344 h 293315"/>
                  <a:gd name="connsiteX137" fmla="*/ 161464 w 365584"/>
                  <a:gd name="connsiteY137" fmla="*/ 201433 h 293315"/>
                  <a:gd name="connsiteX138" fmla="*/ 179070 w 365584"/>
                  <a:gd name="connsiteY138" fmla="*/ 208827 h 293315"/>
                  <a:gd name="connsiteX139" fmla="*/ 171677 w 365584"/>
                  <a:gd name="connsiteY139" fmla="*/ 226418 h 293315"/>
                  <a:gd name="connsiteX140" fmla="*/ 154116 w 365584"/>
                  <a:gd name="connsiteY140" fmla="*/ 219129 h 293315"/>
                  <a:gd name="connsiteX141" fmla="*/ 160699 w 365584"/>
                  <a:gd name="connsiteY141" fmla="*/ 200983 h 293315"/>
                  <a:gd name="connsiteX142" fmla="*/ 160714 w 365584"/>
                  <a:gd name="connsiteY142" fmla="*/ 200983 h 293315"/>
                  <a:gd name="connsiteX143" fmla="*/ 78833 w 365584"/>
                  <a:gd name="connsiteY143" fmla="*/ 97658 h 293315"/>
                  <a:gd name="connsiteX144" fmla="*/ 96454 w 365584"/>
                  <a:gd name="connsiteY144" fmla="*/ 105081 h 293315"/>
                  <a:gd name="connsiteX145" fmla="*/ 89031 w 365584"/>
                  <a:gd name="connsiteY145" fmla="*/ 122702 h 293315"/>
                  <a:gd name="connsiteX146" fmla="*/ 71410 w 365584"/>
                  <a:gd name="connsiteY146" fmla="*/ 115278 h 293315"/>
                  <a:gd name="connsiteX147" fmla="*/ 78833 w 365584"/>
                  <a:gd name="connsiteY147" fmla="*/ 97658 h 293315"/>
                  <a:gd name="connsiteX148" fmla="*/ 98029 w 365584"/>
                  <a:gd name="connsiteY148" fmla="*/ 144897 h 293315"/>
                  <a:gd name="connsiteX149" fmla="*/ 115500 w 365584"/>
                  <a:gd name="connsiteY149" fmla="*/ 152050 h 293315"/>
                  <a:gd name="connsiteX150" fmla="*/ 115575 w 365584"/>
                  <a:gd name="connsiteY150" fmla="*/ 152245 h 293315"/>
                  <a:gd name="connsiteX151" fmla="*/ 108226 w 365584"/>
                  <a:gd name="connsiteY151" fmla="*/ 169941 h 293315"/>
                  <a:gd name="connsiteX152" fmla="*/ 90531 w 365584"/>
                  <a:gd name="connsiteY152" fmla="*/ 162442 h 293315"/>
                  <a:gd name="connsiteX153" fmla="*/ 97279 w 365584"/>
                  <a:gd name="connsiteY153" fmla="*/ 144447 h 293315"/>
                  <a:gd name="connsiteX154" fmla="*/ 117224 w 365584"/>
                  <a:gd name="connsiteY154" fmla="*/ 191986 h 293315"/>
                  <a:gd name="connsiteX155" fmla="*/ 134846 w 365584"/>
                  <a:gd name="connsiteY155" fmla="*/ 199409 h 293315"/>
                  <a:gd name="connsiteX156" fmla="*/ 127422 w 365584"/>
                  <a:gd name="connsiteY156" fmla="*/ 217030 h 293315"/>
                  <a:gd name="connsiteX157" fmla="*/ 109951 w 365584"/>
                  <a:gd name="connsiteY157" fmla="*/ 209876 h 293315"/>
                  <a:gd name="connsiteX158" fmla="*/ 109876 w 365584"/>
                  <a:gd name="connsiteY158" fmla="*/ 209681 h 293315"/>
                  <a:gd name="connsiteX159" fmla="*/ 116190 w 365584"/>
                  <a:gd name="connsiteY159" fmla="*/ 191671 h 293315"/>
                  <a:gd name="connsiteX160" fmla="*/ 116475 w 365584"/>
                  <a:gd name="connsiteY160" fmla="*/ 191536 h 293315"/>
                  <a:gd name="connsiteX161" fmla="*/ 136420 w 365584"/>
                  <a:gd name="connsiteY161" fmla="*/ 239224 h 293315"/>
                  <a:gd name="connsiteX162" fmla="*/ 153891 w 365584"/>
                  <a:gd name="connsiteY162" fmla="*/ 246378 h 293315"/>
                  <a:gd name="connsiteX163" fmla="*/ 153966 w 365584"/>
                  <a:gd name="connsiteY163" fmla="*/ 246573 h 293315"/>
                  <a:gd name="connsiteX164" fmla="*/ 148072 w 365584"/>
                  <a:gd name="connsiteY164" fmla="*/ 264733 h 293315"/>
                  <a:gd name="connsiteX165" fmla="*/ 129912 w 365584"/>
                  <a:gd name="connsiteY165" fmla="*/ 258825 h 293315"/>
                  <a:gd name="connsiteX166" fmla="*/ 129072 w 365584"/>
                  <a:gd name="connsiteY166" fmla="*/ 256770 h 293315"/>
                  <a:gd name="connsiteX167" fmla="*/ 135295 w 365584"/>
                  <a:gd name="connsiteY167" fmla="*/ 238955 h 293315"/>
                  <a:gd name="connsiteX168" fmla="*/ 135670 w 365584"/>
                  <a:gd name="connsiteY168" fmla="*/ 238775 h 293315"/>
                  <a:gd name="connsiteX169" fmla="*/ 32344 w 365584"/>
                  <a:gd name="connsiteY169" fmla="*/ 89260 h 293315"/>
                  <a:gd name="connsiteX170" fmla="*/ 49815 w 365584"/>
                  <a:gd name="connsiteY170" fmla="*/ 96413 h 293315"/>
                  <a:gd name="connsiteX171" fmla="*/ 49890 w 365584"/>
                  <a:gd name="connsiteY171" fmla="*/ 96608 h 293315"/>
                  <a:gd name="connsiteX172" fmla="*/ 42572 w 365584"/>
                  <a:gd name="connsiteY172" fmla="*/ 114244 h 293315"/>
                  <a:gd name="connsiteX173" fmla="*/ 24951 w 365584"/>
                  <a:gd name="connsiteY173" fmla="*/ 106926 h 293315"/>
                  <a:gd name="connsiteX174" fmla="*/ 32255 w 365584"/>
                  <a:gd name="connsiteY174" fmla="*/ 89290 h 293315"/>
                  <a:gd name="connsiteX175" fmla="*/ 32344 w 365584"/>
                  <a:gd name="connsiteY175" fmla="*/ 89260 h 293315"/>
                  <a:gd name="connsiteX176" fmla="*/ 51540 w 365584"/>
                  <a:gd name="connsiteY176" fmla="*/ 136499 h 293315"/>
                  <a:gd name="connsiteX177" fmla="*/ 68471 w 365584"/>
                  <a:gd name="connsiteY177" fmla="*/ 145301 h 293315"/>
                  <a:gd name="connsiteX178" fmla="*/ 61738 w 365584"/>
                  <a:gd name="connsiteY178" fmla="*/ 161393 h 293315"/>
                  <a:gd name="connsiteX179" fmla="*/ 43577 w 365584"/>
                  <a:gd name="connsiteY179" fmla="*/ 155499 h 293315"/>
                  <a:gd name="connsiteX180" fmla="*/ 49485 w 365584"/>
                  <a:gd name="connsiteY180" fmla="*/ 137338 h 293315"/>
                  <a:gd name="connsiteX181" fmla="*/ 51540 w 365584"/>
                  <a:gd name="connsiteY181" fmla="*/ 136499 h 293315"/>
                  <a:gd name="connsiteX182" fmla="*/ 70735 w 365584"/>
                  <a:gd name="connsiteY182" fmla="*/ 183588 h 293315"/>
                  <a:gd name="connsiteX183" fmla="*/ 88431 w 365584"/>
                  <a:gd name="connsiteY183" fmla="*/ 190936 h 293315"/>
                  <a:gd name="connsiteX184" fmla="*/ 80933 w 365584"/>
                  <a:gd name="connsiteY184" fmla="*/ 208632 h 293315"/>
                  <a:gd name="connsiteX185" fmla="*/ 63312 w 365584"/>
                  <a:gd name="connsiteY185" fmla="*/ 201208 h 293315"/>
                  <a:gd name="connsiteX186" fmla="*/ 70735 w 365584"/>
                  <a:gd name="connsiteY186" fmla="*/ 183588 h 293315"/>
                  <a:gd name="connsiteX187" fmla="*/ 89931 w 365584"/>
                  <a:gd name="connsiteY187" fmla="*/ 230677 h 293315"/>
                  <a:gd name="connsiteX188" fmla="*/ 107627 w 365584"/>
                  <a:gd name="connsiteY188" fmla="*/ 238175 h 293315"/>
                  <a:gd name="connsiteX189" fmla="*/ 100203 w 365584"/>
                  <a:gd name="connsiteY189" fmla="*/ 255796 h 293315"/>
                  <a:gd name="connsiteX190" fmla="*/ 82583 w 365584"/>
                  <a:gd name="connsiteY190" fmla="*/ 248372 h 293315"/>
                  <a:gd name="connsiteX191" fmla="*/ 88986 w 365584"/>
                  <a:gd name="connsiteY191" fmla="*/ 230167 h 293315"/>
                  <a:gd name="connsiteX192" fmla="*/ 89181 w 365584"/>
                  <a:gd name="connsiteY192" fmla="*/ 230077 h 293315"/>
                  <a:gd name="connsiteX193" fmla="*/ 8350 w 365584"/>
                  <a:gd name="connsiteY193" fmla="*/ 125701 h 293315"/>
                  <a:gd name="connsiteX194" fmla="*/ 26046 w 365584"/>
                  <a:gd name="connsiteY194" fmla="*/ 133199 h 293315"/>
                  <a:gd name="connsiteX195" fmla="*/ 18548 w 365584"/>
                  <a:gd name="connsiteY195" fmla="*/ 150745 h 293315"/>
                  <a:gd name="connsiteX196" fmla="*/ 1077 w 365584"/>
                  <a:gd name="connsiteY196" fmla="*/ 143592 h 293315"/>
                  <a:gd name="connsiteX197" fmla="*/ 1002 w 365584"/>
                  <a:gd name="connsiteY197" fmla="*/ 143397 h 293315"/>
                  <a:gd name="connsiteX198" fmla="*/ 7600 w 365584"/>
                  <a:gd name="connsiteY198" fmla="*/ 125851 h 293315"/>
                  <a:gd name="connsiteX199" fmla="*/ 27546 w 365584"/>
                  <a:gd name="connsiteY199" fmla="*/ 172940 h 293315"/>
                  <a:gd name="connsiteX200" fmla="*/ 45182 w 365584"/>
                  <a:gd name="connsiteY200" fmla="*/ 180258 h 293315"/>
                  <a:gd name="connsiteX201" fmla="*/ 37863 w 365584"/>
                  <a:gd name="connsiteY201" fmla="*/ 197879 h 293315"/>
                  <a:gd name="connsiteX202" fmla="*/ 20227 w 365584"/>
                  <a:gd name="connsiteY202" fmla="*/ 190576 h 293315"/>
                  <a:gd name="connsiteX203" fmla="*/ 20197 w 365584"/>
                  <a:gd name="connsiteY203" fmla="*/ 190486 h 293315"/>
                  <a:gd name="connsiteX204" fmla="*/ 26796 w 365584"/>
                  <a:gd name="connsiteY204" fmla="*/ 173090 h 293315"/>
                  <a:gd name="connsiteX205" fmla="*/ 46741 w 365584"/>
                  <a:gd name="connsiteY205" fmla="*/ 220029 h 293315"/>
                  <a:gd name="connsiteX206" fmla="*/ 64437 w 365584"/>
                  <a:gd name="connsiteY206" fmla="*/ 227527 h 293315"/>
                  <a:gd name="connsiteX207" fmla="*/ 57014 w 365584"/>
                  <a:gd name="connsiteY207" fmla="*/ 245148 h 293315"/>
                  <a:gd name="connsiteX208" fmla="*/ 39393 w 365584"/>
                  <a:gd name="connsiteY208" fmla="*/ 237725 h 293315"/>
                  <a:gd name="connsiteX209" fmla="*/ 45991 w 365584"/>
                  <a:gd name="connsiteY209" fmla="*/ 220779 h 293315"/>
                  <a:gd name="connsiteX210" fmla="*/ 66086 w 365584"/>
                  <a:gd name="connsiteY210" fmla="*/ 267268 h 293315"/>
                  <a:gd name="connsiteX211" fmla="*/ 83648 w 365584"/>
                  <a:gd name="connsiteY211" fmla="*/ 274766 h 293315"/>
                  <a:gd name="connsiteX212" fmla="*/ 76149 w 365584"/>
                  <a:gd name="connsiteY212" fmla="*/ 292312 h 293315"/>
                  <a:gd name="connsiteX213" fmla="*/ 58588 w 365584"/>
                  <a:gd name="connsiteY213" fmla="*/ 284829 h 293315"/>
                  <a:gd name="connsiteX214" fmla="*/ 58588 w 365584"/>
                  <a:gd name="connsiteY214" fmla="*/ 284814 h 293315"/>
                  <a:gd name="connsiteX215" fmla="*/ 65337 w 365584"/>
                  <a:gd name="connsiteY215" fmla="*/ 267418 h 293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</a:cxnLst>
                <a:rect l="l" t="t" r="r" b="b"/>
                <a:pathLst>
                  <a:path w="365584" h="293315">
                    <a:moveTo>
                      <a:pt x="289234" y="10828"/>
                    </a:moveTo>
                    <a:cubicBezTo>
                      <a:pt x="296132" y="8009"/>
                      <a:pt x="304021" y="11323"/>
                      <a:pt x="306840" y="18221"/>
                    </a:cubicBezTo>
                    <a:cubicBezTo>
                      <a:pt x="309659" y="25120"/>
                      <a:pt x="306345" y="32993"/>
                      <a:pt x="299447" y="35812"/>
                    </a:cubicBezTo>
                    <a:cubicBezTo>
                      <a:pt x="292578" y="38616"/>
                      <a:pt x="284750" y="35362"/>
                      <a:pt x="281886" y="28524"/>
                    </a:cubicBezTo>
                    <a:cubicBezTo>
                      <a:pt x="279006" y="21640"/>
                      <a:pt x="282261" y="13737"/>
                      <a:pt x="289144" y="10873"/>
                    </a:cubicBezTo>
                    <a:cubicBezTo>
                      <a:pt x="289174" y="10858"/>
                      <a:pt x="289204" y="10843"/>
                      <a:pt x="289234" y="10828"/>
                    </a:cubicBezTo>
                    <a:close/>
                    <a:moveTo>
                      <a:pt x="308430" y="58067"/>
                    </a:moveTo>
                    <a:cubicBezTo>
                      <a:pt x="315313" y="55218"/>
                      <a:pt x="323216" y="58487"/>
                      <a:pt x="326065" y="65385"/>
                    </a:cubicBezTo>
                    <a:cubicBezTo>
                      <a:pt x="328915" y="72269"/>
                      <a:pt x="325631" y="80157"/>
                      <a:pt x="318747" y="83006"/>
                    </a:cubicBezTo>
                    <a:cubicBezTo>
                      <a:pt x="311864" y="85855"/>
                      <a:pt x="303961" y="82586"/>
                      <a:pt x="301111" y="75703"/>
                    </a:cubicBezTo>
                    <a:cubicBezTo>
                      <a:pt x="301111" y="75673"/>
                      <a:pt x="301097" y="75643"/>
                      <a:pt x="301081" y="75613"/>
                    </a:cubicBezTo>
                    <a:cubicBezTo>
                      <a:pt x="298487" y="68819"/>
                      <a:pt x="301741" y="61201"/>
                      <a:pt x="308430" y="58367"/>
                    </a:cubicBezTo>
                    <a:close/>
                    <a:moveTo>
                      <a:pt x="327775" y="105156"/>
                    </a:moveTo>
                    <a:cubicBezTo>
                      <a:pt x="334704" y="102411"/>
                      <a:pt x="342546" y="105801"/>
                      <a:pt x="345291" y="112729"/>
                    </a:cubicBezTo>
                    <a:cubicBezTo>
                      <a:pt x="348050" y="119658"/>
                      <a:pt x="344661" y="127501"/>
                      <a:pt x="337733" y="130245"/>
                    </a:cubicBezTo>
                    <a:cubicBezTo>
                      <a:pt x="330864" y="132974"/>
                      <a:pt x="323096" y="129675"/>
                      <a:pt x="320277" y="122852"/>
                    </a:cubicBezTo>
                    <a:cubicBezTo>
                      <a:pt x="317607" y="115983"/>
                      <a:pt x="320937" y="108230"/>
                      <a:pt x="327775" y="105456"/>
                    </a:cubicBezTo>
                    <a:close/>
                    <a:moveTo>
                      <a:pt x="346971" y="152395"/>
                    </a:moveTo>
                    <a:cubicBezTo>
                      <a:pt x="353764" y="149545"/>
                      <a:pt x="361592" y="152755"/>
                      <a:pt x="364442" y="159548"/>
                    </a:cubicBezTo>
                    <a:cubicBezTo>
                      <a:pt x="364471" y="159608"/>
                      <a:pt x="364487" y="159683"/>
                      <a:pt x="364516" y="159743"/>
                    </a:cubicBezTo>
                    <a:cubicBezTo>
                      <a:pt x="367321" y="166657"/>
                      <a:pt x="364037" y="174545"/>
                      <a:pt x="357168" y="177439"/>
                    </a:cubicBezTo>
                    <a:cubicBezTo>
                      <a:pt x="350210" y="180138"/>
                      <a:pt x="342367" y="176809"/>
                      <a:pt x="339472" y="169941"/>
                    </a:cubicBezTo>
                    <a:cubicBezTo>
                      <a:pt x="336983" y="163117"/>
                      <a:pt x="340282" y="155529"/>
                      <a:pt x="346971" y="152695"/>
                    </a:cubicBezTo>
                    <a:close/>
                    <a:moveTo>
                      <a:pt x="246194" y="930"/>
                    </a:moveTo>
                    <a:cubicBezTo>
                      <a:pt x="253123" y="-1814"/>
                      <a:pt x="260966" y="1575"/>
                      <a:pt x="263710" y="8504"/>
                    </a:cubicBezTo>
                    <a:cubicBezTo>
                      <a:pt x="266469" y="15432"/>
                      <a:pt x="263080" y="23275"/>
                      <a:pt x="256152" y="26019"/>
                    </a:cubicBezTo>
                    <a:cubicBezTo>
                      <a:pt x="249283" y="28749"/>
                      <a:pt x="241515" y="25450"/>
                      <a:pt x="238696" y="18626"/>
                    </a:cubicBezTo>
                    <a:cubicBezTo>
                      <a:pt x="236026" y="11758"/>
                      <a:pt x="239356" y="4005"/>
                      <a:pt x="246194" y="1230"/>
                    </a:cubicBezTo>
                    <a:close/>
                    <a:moveTo>
                      <a:pt x="265390" y="48169"/>
                    </a:moveTo>
                    <a:cubicBezTo>
                      <a:pt x="272183" y="45320"/>
                      <a:pt x="280011" y="48529"/>
                      <a:pt x="282861" y="55322"/>
                    </a:cubicBezTo>
                    <a:cubicBezTo>
                      <a:pt x="282891" y="55382"/>
                      <a:pt x="282906" y="55458"/>
                      <a:pt x="282936" y="55517"/>
                    </a:cubicBezTo>
                    <a:cubicBezTo>
                      <a:pt x="285740" y="62431"/>
                      <a:pt x="282456" y="70319"/>
                      <a:pt x="275587" y="73213"/>
                    </a:cubicBezTo>
                    <a:cubicBezTo>
                      <a:pt x="268629" y="75913"/>
                      <a:pt x="260786" y="72583"/>
                      <a:pt x="257891" y="65715"/>
                    </a:cubicBezTo>
                    <a:cubicBezTo>
                      <a:pt x="255312" y="58892"/>
                      <a:pt x="258641" y="51244"/>
                      <a:pt x="265390" y="48469"/>
                    </a:cubicBezTo>
                    <a:close/>
                    <a:moveTo>
                      <a:pt x="284585" y="95258"/>
                    </a:moveTo>
                    <a:cubicBezTo>
                      <a:pt x="291499" y="92439"/>
                      <a:pt x="299387" y="95768"/>
                      <a:pt x="302206" y="102681"/>
                    </a:cubicBezTo>
                    <a:cubicBezTo>
                      <a:pt x="305026" y="109595"/>
                      <a:pt x="301696" y="117483"/>
                      <a:pt x="294783" y="120302"/>
                    </a:cubicBezTo>
                    <a:cubicBezTo>
                      <a:pt x="287869" y="123107"/>
                      <a:pt x="279981" y="119823"/>
                      <a:pt x="277087" y="112954"/>
                    </a:cubicBezTo>
                    <a:cubicBezTo>
                      <a:pt x="274448" y="106206"/>
                      <a:pt x="277537" y="98558"/>
                      <a:pt x="284135" y="95558"/>
                    </a:cubicBezTo>
                    <a:close/>
                    <a:moveTo>
                      <a:pt x="303781" y="142347"/>
                    </a:moveTo>
                    <a:cubicBezTo>
                      <a:pt x="310724" y="139423"/>
                      <a:pt x="318732" y="142677"/>
                      <a:pt x="321657" y="149621"/>
                    </a:cubicBezTo>
                    <a:cubicBezTo>
                      <a:pt x="324581" y="156564"/>
                      <a:pt x="321327" y="164572"/>
                      <a:pt x="314383" y="167496"/>
                    </a:cubicBezTo>
                    <a:cubicBezTo>
                      <a:pt x="307440" y="170421"/>
                      <a:pt x="299432" y="167166"/>
                      <a:pt x="296508" y="160223"/>
                    </a:cubicBezTo>
                    <a:cubicBezTo>
                      <a:pt x="296477" y="160163"/>
                      <a:pt x="296462" y="160103"/>
                      <a:pt x="296433" y="160043"/>
                    </a:cubicBezTo>
                    <a:cubicBezTo>
                      <a:pt x="293823" y="153220"/>
                      <a:pt x="297062" y="145541"/>
                      <a:pt x="303781" y="142647"/>
                    </a:cubicBezTo>
                    <a:close/>
                    <a:moveTo>
                      <a:pt x="218901" y="39471"/>
                    </a:moveTo>
                    <a:cubicBezTo>
                      <a:pt x="225814" y="36787"/>
                      <a:pt x="233612" y="40116"/>
                      <a:pt x="236447" y="46970"/>
                    </a:cubicBezTo>
                    <a:cubicBezTo>
                      <a:pt x="238696" y="54078"/>
                      <a:pt x="234752" y="61666"/>
                      <a:pt x="227644" y="63901"/>
                    </a:cubicBezTo>
                    <a:cubicBezTo>
                      <a:pt x="221360" y="65895"/>
                      <a:pt x="214551" y="63046"/>
                      <a:pt x="211552" y="57167"/>
                    </a:cubicBezTo>
                    <a:cubicBezTo>
                      <a:pt x="208943" y="50344"/>
                      <a:pt x="212182" y="42666"/>
                      <a:pt x="218901" y="39771"/>
                    </a:cubicBezTo>
                    <a:close/>
                    <a:moveTo>
                      <a:pt x="238096" y="86710"/>
                    </a:moveTo>
                    <a:cubicBezTo>
                      <a:pt x="244980" y="83861"/>
                      <a:pt x="252882" y="87130"/>
                      <a:pt x="255732" y="94029"/>
                    </a:cubicBezTo>
                    <a:cubicBezTo>
                      <a:pt x="258581" y="100912"/>
                      <a:pt x="255297" y="108800"/>
                      <a:pt x="248414" y="111649"/>
                    </a:cubicBezTo>
                    <a:cubicBezTo>
                      <a:pt x="241530" y="114499"/>
                      <a:pt x="233627" y="111230"/>
                      <a:pt x="230778" y="104346"/>
                    </a:cubicBezTo>
                    <a:cubicBezTo>
                      <a:pt x="230778" y="104316"/>
                      <a:pt x="230763" y="104286"/>
                      <a:pt x="230748" y="104256"/>
                    </a:cubicBezTo>
                    <a:cubicBezTo>
                      <a:pt x="228063" y="97463"/>
                      <a:pt x="231348" y="89784"/>
                      <a:pt x="238096" y="87010"/>
                    </a:cubicBezTo>
                    <a:close/>
                    <a:moveTo>
                      <a:pt x="257291" y="133949"/>
                    </a:moveTo>
                    <a:cubicBezTo>
                      <a:pt x="264175" y="131100"/>
                      <a:pt x="272078" y="134369"/>
                      <a:pt x="274927" y="141267"/>
                    </a:cubicBezTo>
                    <a:cubicBezTo>
                      <a:pt x="277777" y="148151"/>
                      <a:pt x="274493" y="156039"/>
                      <a:pt x="267609" y="158888"/>
                    </a:cubicBezTo>
                    <a:cubicBezTo>
                      <a:pt x="260726" y="161738"/>
                      <a:pt x="252822" y="158468"/>
                      <a:pt x="249973" y="151585"/>
                    </a:cubicBezTo>
                    <a:cubicBezTo>
                      <a:pt x="249973" y="151555"/>
                      <a:pt x="249958" y="151525"/>
                      <a:pt x="249943" y="151495"/>
                    </a:cubicBezTo>
                    <a:cubicBezTo>
                      <a:pt x="247259" y="144702"/>
                      <a:pt x="250543" y="137023"/>
                      <a:pt x="257291" y="134249"/>
                    </a:cubicBezTo>
                    <a:close/>
                    <a:moveTo>
                      <a:pt x="276487" y="181038"/>
                    </a:moveTo>
                    <a:cubicBezTo>
                      <a:pt x="283400" y="178219"/>
                      <a:pt x="291289" y="181548"/>
                      <a:pt x="294108" y="188461"/>
                    </a:cubicBezTo>
                    <a:cubicBezTo>
                      <a:pt x="296927" y="195375"/>
                      <a:pt x="293598" y="203263"/>
                      <a:pt x="286685" y="206082"/>
                    </a:cubicBezTo>
                    <a:cubicBezTo>
                      <a:pt x="279772" y="208901"/>
                      <a:pt x="271883" y="205572"/>
                      <a:pt x="269064" y="198659"/>
                    </a:cubicBezTo>
                    <a:cubicBezTo>
                      <a:pt x="266245" y="191746"/>
                      <a:pt x="269574" y="183857"/>
                      <a:pt x="276487" y="181038"/>
                    </a:cubicBezTo>
                    <a:close/>
                    <a:moveTo>
                      <a:pt x="174661" y="30323"/>
                    </a:moveTo>
                    <a:cubicBezTo>
                      <a:pt x="181575" y="27639"/>
                      <a:pt x="189373" y="30968"/>
                      <a:pt x="192207" y="37822"/>
                    </a:cubicBezTo>
                    <a:cubicBezTo>
                      <a:pt x="195056" y="44615"/>
                      <a:pt x="191847" y="52443"/>
                      <a:pt x="185054" y="55293"/>
                    </a:cubicBezTo>
                    <a:cubicBezTo>
                      <a:pt x="184994" y="55322"/>
                      <a:pt x="184919" y="55338"/>
                      <a:pt x="184859" y="55368"/>
                    </a:cubicBezTo>
                    <a:cubicBezTo>
                      <a:pt x="177945" y="58187"/>
                      <a:pt x="170057" y="54858"/>
                      <a:pt x="167238" y="47944"/>
                    </a:cubicBezTo>
                    <a:cubicBezTo>
                      <a:pt x="164418" y="41031"/>
                      <a:pt x="167748" y="33143"/>
                      <a:pt x="174661" y="30323"/>
                    </a:cubicBezTo>
                    <a:close/>
                    <a:moveTo>
                      <a:pt x="193857" y="77562"/>
                    </a:moveTo>
                    <a:cubicBezTo>
                      <a:pt x="200650" y="74713"/>
                      <a:pt x="208478" y="77922"/>
                      <a:pt x="211327" y="84716"/>
                    </a:cubicBezTo>
                    <a:cubicBezTo>
                      <a:pt x="211357" y="84776"/>
                      <a:pt x="211373" y="84851"/>
                      <a:pt x="211402" y="84911"/>
                    </a:cubicBezTo>
                    <a:cubicBezTo>
                      <a:pt x="214252" y="91794"/>
                      <a:pt x="210983" y="99697"/>
                      <a:pt x="204084" y="102546"/>
                    </a:cubicBezTo>
                    <a:cubicBezTo>
                      <a:pt x="197201" y="105396"/>
                      <a:pt x="189313" y="102112"/>
                      <a:pt x="186463" y="95228"/>
                    </a:cubicBezTo>
                    <a:cubicBezTo>
                      <a:pt x="183614" y="88345"/>
                      <a:pt x="186883" y="80442"/>
                      <a:pt x="193767" y="77592"/>
                    </a:cubicBezTo>
                    <a:cubicBezTo>
                      <a:pt x="193797" y="77592"/>
                      <a:pt x="193826" y="77577"/>
                      <a:pt x="193857" y="77562"/>
                    </a:cubicBezTo>
                    <a:close/>
                    <a:moveTo>
                      <a:pt x="213052" y="124651"/>
                    </a:moveTo>
                    <a:cubicBezTo>
                      <a:pt x="219966" y="121877"/>
                      <a:pt x="227823" y="125236"/>
                      <a:pt x="230598" y="132150"/>
                    </a:cubicBezTo>
                    <a:cubicBezTo>
                      <a:pt x="233447" y="138943"/>
                      <a:pt x="230238" y="146771"/>
                      <a:pt x="223445" y="149621"/>
                    </a:cubicBezTo>
                    <a:cubicBezTo>
                      <a:pt x="223385" y="149651"/>
                      <a:pt x="223310" y="149665"/>
                      <a:pt x="223250" y="149695"/>
                    </a:cubicBezTo>
                    <a:cubicBezTo>
                      <a:pt x="216336" y="152500"/>
                      <a:pt x="208448" y="149216"/>
                      <a:pt x="205554" y="142347"/>
                    </a:cubicBezTo>
                    <a:cubicBezTo>
                      <a:pt x="202854" y="135389"/>
                      <a:pt x="206184" y="127546"/>
                      <a:pt x="213052" y="124651"/>
                    </a:cubicBezTo>
                    <a:close/>
                    <a:moveTo>
                      <a:pt x="232248" y="171890"/>
                    </a:moveTo>
                    <a:cubicBezTo>
                      <a:pt x="239041" y="169041"/>
                      <a:pt x="246869" y="172250"/>
                      <a:pt x="249718" y="179043"/>
                    </a:cubicBezTo>
                    <a:cubicBezTo>
                      <a:pt x="249748" y="179103"/>
                      <a:pt x="249764" y="179179"/>
                      <a:pt x="249793" y="179238"/>
                    </a:cubicBezTo>
                    <a:cubicBezTo>
                      <a:pt x="252673" y="186122"/>
                      <a:pt x="249418" y="194025"/>
                      <a:pt x="242535" y="196889"/>
                    </a:cubicBezTo>
                    <a:cubicBezTo>
                      <a:pt x="242505" y="196904"/>
                      <a:pt x="242475" y="196919"/>
                      <a:pt x="242445" y="196934"/>
                    </a:cubicBezTo>
                    <a:cubicBezTo>
                      <a:pt x="235532" y="199754"/>
                      <a:pt x="227644" y="196425"/>
                      <a:pt x="224824" y="189511"/>
                    </a:cubicBezTo>
                    <a:cubicBezTo>
                      <a:pt x="222005" y="182598"/>
                      <a:pt x="225334" y="174709"/>
                      <a:pt x="232248" y="171890"/>
                    </a:cubicBezTo>
                    <a:close/>
                    <a:moveTo>
                      <a:pt x="149167" y="68565"/>
                    </a:moveTo>
                    <a:cubicBezTo>
                      <a:pt x="155960" y="65715"/>
                      <a:pt x="163789" y="68924"/>
                      <a:pt x="166638" y="75718"/>
                    </a:cubicBezTo>
                    <a:cubicBezTo>
                      <a:pt x="166668" y="75778"/>
                      <a:pt x="166683" y="75853"/>
                      <a:pt x="166713" y="75913"/>
                    </a:cubicBezTo>
                    <a:cubicBezTo>
                      <a:pt x="170102" y="82556"/>
                      <a:pt x="167463" y="90684"/>
                      <a:pt x="160819" y="94073"/>
                    </a:cubicBezTo>
                    <a:cubicBezTo>
                      <a:pt x="154176" y="97448"/>
                      <a:pt x="146048" y="94808"/>
                      <a:pt x="142659" y="88165"/>
                    </a:cubicBezTo>
                    <a:cubicBezTo>
                      <a:pt x="142329" y="87505"/>
                      <a:pt x="142044" y="86815"/>
                      <a:pt x="141819" y="86110"/>
                    </a:cubicBezTo>
                    <a:cubicBezTo>
                      <a:pt x="138969" y="79317"/>
                      <a:pt x="142179" y="71489"/>
                      <a:pt x="148972" y="68639"/>
                    </a:cubicBezTo>
                    <a:cubicBezTo>
                      <a:pt x="149032" y="68609"/>
                      <a:pt x="149107" y="68595"/>
                      <a:pt x="149167" y="68565"/>
                    </a:cubicBezTo>
                    <a:close/>
                    <a:moveTo>
                      <a:pt x="168362" y="115803"/>
                    </a:moveTo>
                    <a:cubicBezTo>
                      <a:pt x="175006" y="112414"/>
                      <a:pt x="183134" y="115054"/>
                      <a:pt x="186523" y="121697"/>
                    </a:cubicBezTo>
                    <a:cubicBezTo>
                      <a:pt x="189897" y="128340"/>
                      <a:pt x="187258" y="136469"/>
                      <a:pt x="180614" y="139858"/>
                    </a:cubicBezTo>
                    <a:cubicBezTo>
                      <a:pt x="179955" y="140188"/>
                      <a:pt x="179265" y="140473"/>
                      <a:pt x="178560" y="140698"/>
                    </a:cubicBezTo>
                    <a:cubicBezTo>
                      <a:pt x="171917" y="144087"/>
                      <a:pt x="163789" y="141447"/>
                      <a:pt x="160399" y="134804"/>
                    </a:cubicBezTo>
                    <a:cubicBezTo>
                      <a:pt x="157025" y="128161"/>
                      <a:pt x="159665" y="120032"/>
                      <a:pt x="166308" y="116643"/>
                    </a:cubicBezTo>
                    <a:cubicBezTo>
                      <a:pt x="166968" y="116313"/>
                      <a:pt x="167658" y="116028"/>
                      <a:pt x="168362" y="115803"/>
                    </a:cubicBezTo>
                    <a:close/>
                    <a:moveTo>
                      <a:pt x="187558" y="162892"/>
                    </a:moveTo>
                    <a:cubicBezTo>
                      <a:pt x="194442" y="160013"/>
                      <a:pt x="202344" y="163267"/>
                      <a:pt x="205209" y="170151"/>
                    </a:cubicBezTo>
                    <a:cubicBezTo>
                      <a:pt x="205224" y="170181"/>
                      <a:pt x="205239" y="170211"/>
                      <a:pt x="205254" y="170241"/>
                    </a:cubicBezTo>
                    <a:cubicBezTo>
                      <a:pt x="208073" y="177154"/>
                      <a:pt x="204744" y="185042"/>
                      <a:pt x="197831" y="187861"/>
                    </a:cubicBezTo>
                    <a:cubicBezTo>
                      <a:pt x="190917" y="190681"/>
                      <a:pt x="183029" y="187352"/>
                      <a:pt x="180210" y="180438"/>
                    </a:cubicBezTo>
                    <a:cubicBezTo>
                      <a:pt x="177241" y="173765"/>
                      <a:pt x="180180" y="165952"/>
                      <a:pt x="186808" y="162892"/>
                    </a:cubicBezTo>
                    <a:close/>
                    <a:moveTo>
                      <a:pt x="206904" y="209981"/>
                    </a:moveTo>
                    <a:cubicBezTo>
                      <a:pt x="213832" y="207237"/>
                      <a:pt x="221675" y="210626"/>
                      <a:pt x="224419" y="217555"/>
                    </a:cubicBezTo>
                    <a:cubicBezTo>
                      <a:pt x="227179" y="224483"/>
                      <a:pt x="223790" y="232326"/>
                      <a:pt x="216861" y="235070"/>
                    </a:cubicBezTo>
                    <a:cubicBezTo>
                      <a:pt x="209993" y="237800"/>
                      <a:pt x="202224" y="234500"/>
                      <a:pt x="199405" y="227677"/>
                    </a:cubicBezTo>
                    <a:cubicBezTo>
                      <a:pt x="196526" y="220929"/>
                      <a:pt x="199510" y="213101"/>
                      <a:pt x="206153" y="209981"/>
                    </a:cubicBezTo>
                    <a:close/>
                    <a:moveTo>
                      <a:pt x="103878" y="60016"/>
                    </a:moveTo>
                    <a:cubicBezTo>
                      <a:pt x="110671" y="57167"/>
                      <a:pt x="118499" y="60376"/>
                      <a:pt x="121348" y="67170"/>
                    </a:cubicBezTo>
                    <a:cubicBezTo>
                      <a:pt x="121379" y="67230"/>
                      <a:pt x="121394" y="67305"/>
                      <a:pt x="121423" y="67365"/>
                    </a:cubicBezTo>
                    <a:cubicBezTo>
                      <a:pt x="124228" y="74278"/>
                      <a:pt x="120944" y="82166"/>
                      <a:pt x="114075" y="85061"/>
                    </a:cubicBezTo>
                    <a:cubicBezTo>
                      <a:pt x="107117" y="87760"/>
                      <a:pt x="99274" y="84431"/>
                      <a:pt x="96380" y="77562"/>
                    </a:cubicBezTo>
                    <a:cubicBezTo>
                      <a:pt x="93245" y="70799"/>
                      <a:pt x="96199" y="62776"/>
                      <a:pt x="102963" y="59642"/>
                    </a:cubicBezTo>
                    <a:cubicBezTo>
                      <a:pt x="103008" y="59612"/>
                      <a:pt x="103068" y="59597"/>
                      <a:pt x="103128" y="59567"/>
                    </a:cubicBezTo>
                    <a:close/>
                    <a:moveTo>
                      <a:pt x="123073" y="107105"/>
                    </a:moveTo>
                    <a:cubicBezTo>
                      <a:pt x="130001" y="104361"/>
                      <a:pt x="137845" y="107750"/>
                      <a:pt x="140589" y="114679"/>
                    </a:cubicBezTo>
                    <a:cubicBezTo>
                      <a:pt x="143348" y="121607"/>
                      <a:pt x="139959" y="129450"/>
                      <a:pt x="133031" y="132195"/>
                    </a:cubicBezTo>
                    <a:cubicBezTo>
                      <a:pt x="126162" y="134924"/>
                      <a:pt x="118394" y="131625"/>
                      <a:pt x="115575" y="124801"/>
                    </a:cubicBezTo>
                    <a:cubicBezTo>
                      <a:pt x="112485" y="117918"/>
                      <a:pt x="115500" y="109850"/>
                      <a:pt x="122323" y="106656"/>
                    </a:cubicBezTo>
                    <a:close/>
                    <a:moveTo>
                      <a:pt x="142269" y="154344"/>
                    </a:moveTo>
                    <a:cubicBezTo>
                      <a:pt x="149062" y="151495"/>
                      <a:pt x="156890" y="154704"/>
                      <a:pt x="159739" y="161498"/>
                    </a:cubicBezTo>
                    <a:cubicBezTo>
                      <a:pt x="159770" y="161558"/>
                      <a:pt x="159785" y="161633"/>
                      <a:pt x="159814" y="161693"/>
                    </a:cubicBezTo>
                    <a:cubicBezTo>
                      <a:pt x="162619" y="168606"/>
                      <a:pt x="159335" y="176494"/>
                      <a:pt x="152466" y="179389"/>
                    </a:cubicBezTo>
                    <a:cubicBezTo>
                      <a:pt x="145553" y="182208"/>
                      <a:pt x="137665" y="178879"/>
                      <a:pt x="134846" y="171965"/>
                    </a:cubicBezTo>
                    <a:cubicBezTo>
                      <a:pt x="132026" y="165052"/>
                      <a:pt x="135355" y="157164"/>
                      <a:pt x="142269" y="154344"/>
                    </a:cubicBezTo>
                    <a:close/>
                    <a:moveTo>
                      <a:pt x="161464" y="201433"/>
                    </a:moveTo>
                    <a:cubicBezTo>
                      <a:pt x="168362" y="198614"/>
                      <a:pt x="176251" y="201928"/>
                      <a:pt x="179070" y="208827"/>
                    </a:cubicBezTo>
                    <a:cubicBezTo>
                      <a:pt x="181889" y="215725"/>
                      <a:pt x="178575" y="223598"/>
                      <a:pt x="171677" y="226418"/>
                    </a:cubicBezTo>
                    <a:cubicBezTo>
                      <a:pt x="164808" y="229222"/>
                      <a:pt x="156980" y="225967"/>
                      <a:pt x="154116" y="219129"/>
                    </a:cubicBezTo>
                    <a:cubicBezTo>
                      <a:pt x="150922" y="212306"/>
                      <a:pt x="153876" y="204178"/>
                      <a:pt x="160699" y="200983"/>
                    </a:cubicBezTo>
                    <a:cubicBezTo>
                      <a:pt x="160714" y="200983"/>
                      <a:pt x="160714" y="200983"/>
                      <a:pt x="160714" y="200983"/>
                    </a:cubicBezTo>
                    <a:close/>
                    <a:moveTo>
                      <a:pt x="78833" y="97658"/>
                    </a:moveTo>
                    <a:cubicBezTo>
                      <a:pt x="85747" y="94838"/>
                      <a:pt x="93635" y="98168"/>
                      <a:pt x="96454" y="105081"/>
                    </a:cubicBezTo>
                    <a:cubicBezTo>
                      <a:pt x="99274" y="111994"/>
                      <a:pt x="95944" y="119882"/>
                      <a:pt x="89031" y="122702"/>
                    </a:cubicBezTo>
                    <a:cubicBezTo>
                      <a:pt x="82118" y="125521"/>
                      <a:pt x="74229" y="122192"/>
                      <a:pt x="71410" y="115278"/>
                    </a:cubicBezTo>
                    <a:cubicBezTo>
                      <a:pt x="68591" y="108365"/>
                      <a:pt x="71920" y="100477"/>
                      <a:pt x="78833" y="97658"/>
                    </a:cubicBezTo>
                    <a:close/>
                    <a:moveTo>
                      <a:pt x="98029" y="144897"/>
                    </a:moveTo>
                    <a:cubicBezTo>
                      <a:pt x="104822" y="142047"/>
                      <a:pt x="112651" y="145257"/>
                      <a:pt x="115500" y="152050"/>
                    </a:cubicBezTo>
                    <a:cubicBezTo>
                      <a:pt x="115530" y="152110"/>
                      <a:pt x="115545" y="152185"/>
                      <a:pt x="115575" y="152245"/>
                    </a:cubicBezTo>
                    <a:cubicBezTo>
                      <a:pt x="118379" y="159158"/>
                      <a:pt x="115095" y="167046"/>
                      <a:pt x="108226" y="169941"/>
                    </a:cubicBezTo>
                    <a:cubicBezTo>
                      <a:pt x="101268" y="172640"/>
                      <a:pt x="93425" y="169311"/>
                      <a:pt x="90531" y="162442"/>
                    </a:cubicBezTo>
                    <a:cubicBezTo>
                      <a:pt x="87457" y="155604"/>
                      <a:pt x="90471" y="147581"/>
                      <a:pt x="97279" y="144447"/>
                    </a:cubicBezTo>
                    <a:close/>
                    <a:moveTo>
                      <a:pt x="117224" y="191986"/>
                    </a:moveTo>
                    <a:cubicBezTo>
                      <a:pt x="124138" y="189166"/>
                      <a:pt x="132026" y="192495"/>
                      <a:pt x="134846" y="199409"/>
                    </a:cubicBezTo>
                    <a:cubicBezTo>
                      <a:pt x="137665" y="206322"/>
                      <a:pt x="134335" y="214210"/>
                      <a:pt x="127422" y="217030"/>
                    </a:cubicBezTo>
                    <a:cubicBezTo>
                      <a:pt x="120628" y="219879"/>
                      <a:pt x="112801" y="216670"/>
                      <a:pt x="109951" y="209876"/>
                    </a:cubicBezTo>
                    <a:cubicBezTo>
                      <a:pt x="109921" y="209816"/>
                      <a:pt x="109906" y="209741"/>
                      <a:pt x="109876" y="209681"/>
                    </a:cubicBezTo>
                    <a:cubicBezTo>
                      <a:pt x="106652" y="202963"/>
                      <a:pt x="109471" y="194895"/>
                      <a:pt x="116190" y="191671"/>
                    </a:cubicBezTo>
                    <a:cubicBezTo>
                      <a:pt x="116280" y="191626"/>
                      <a:pt x="116385" y="191581"/>
                      <a:pt x="116475" y="191536"/>
                    </a:cubicBezTo>
                    <a:close/>
                    <a:moveTo>
                      <a:pt x="136420" y="239224"/>
                    </a:moveTo>
                    <a:cubicBezTo>
                      <a:pt x="143213" y="236375"/>
                      <a:pt x="151042" y="239584"/>
                      <a:pt x="153891" y="246378"/>
                    </a:cubicBezTo>
                    <a:cubicBezTo>
                      <a:pt x="153906" y="246438"/>
                      <a:pt x="153936" y="246513"/>
                      <a:pt x="153966" y="246573"/>
                    </a:cubicBezTo>
                    <a:cubicBezTo>
                      <a:pt x="157355" y="253216"/>
                      <a:pt x="154716" y="261344"/>
                      <a:pt x="148072" y="264733"/>
                    </a:cubicBezTo>
                    <a:cubicBezTo>
                      <a:pt x="141429" y="268108"/>
                      <a:pt x="133301" y="265468"/>
                      <a:pt x="129912" y="258825"/>
                    </a:cubicBezTo>
                    <a:cubicBezTo>
                      <a:pt x="129582" y="258165"/>
                      <a:pt x="129296" y="257475"/>
                      <a:pt x="129072" y="256770"/>
                    </a:cubicBezTo>
                    <a:cubicBezTo>
                      <a:pt x="125863" y="250127"/>
                      <a:pt x="128652" y="242149"/>
                      <a:pt x="135295" y="238955"/>
                    </a:cubicBezTo>
                    <a:cubicBezTo>
                      <a:pt x="135415" y="238894"/>
                      <a:pt x="135550" y="238834"/>
                      <a:pt x="135670" y="238775"/>
                    </a:cubicBezTo>
                    <a:close/>
                    <a:moveTo>
                      <a:pt x="32344" y="89260"/>
                    </a:moveTo>
                    <a:cubicBezTo>
                      <a:pt x="39138" y="86410"/>
                      <a:pt x="46966" y="89619"/>
                      <a:pt x="49815" y="96413"/>
                    </a:cubicBezTo>
                    <a:cubicBezTo>
                      <a:pt x="49830" y="96473"/>
                      <a:pt x="49860" y="96548"/>
                      <a:pt x="49890" y="96608"/>
                    </a:cubicBezTo>
                    <a:cubicBezTo>
                      <a:pt x="52740" y="103491"/>
                      <a:pt x="49470" y="111394"/>
                      <a:pt x="42572" y="114244"/>
                    </a:cubicBezTo>
                    <a:cubicBezTo>
                      <a:pt x="35689" y="117093"/>
                      <a:pt x="27801" y="113809"/>
                      <a:pt x="24951" y="106926"/>
                    </a:cubicBezTo>
                    <a:cubicBezTo>
                      <a:pt x="22102" y="100042"/>
                      <a:pt x="25371" y="92139"/>
                      <a:pt x="32255" y="89290"/>
                    </a:cubicBezTo>
                    <a:cubicBezTo>
                      <a:pt x="32284" y="89290"/>
                      <a:pt x="32315" y="89275"/>
                      <a:pt x="32344" y="89260"/>
                    </a:cubicBezTo>
                    <a:close/>
                    <a:moveTo>
                      <a:pt x="51540" y="136499"/>
                    </a:moveTo>
                    <a:cubicBezTo>
                      <a:pt x="58648" y="134249"/>
                      <a:pt x="66236" y="138193"/>
                      <a:pt x="68471" y="145301"/>
                    </a:cubicBezTo>
                    <a:cubicBezTo>
                      <a:pt x="70466" y="151585"/>
                      <a:pt x="67616" y="158393"/>
                      <a:pt x="61738" y="161393"/>
                    </a:cubicBezTo>
                    <a:cubicBezTo>
                      <a:pt x="55094" y="164782"/>
                      <a:pt x="46966" y="162142"/>
                      <a:pt x="43577" y="155499"/>
                    </a:cubicBezTo>
                    <a:cubicBezTo>
                      <a:pt x="40203" y="148856"/>
                      <a:pt x="42842" y="140728"/>
                      <a:pt x="49485" y="137338"/>
                    </a:cubicBezTo>
                    <a:cubicBezTo>
                      <a:pt x="50145" y="137008"/>
                      <a:pt x="50835" y="136724"/>
                      <a:pt x="51540" y="136499"/>
                    </a:cubicBezTo>
                    <a:close/>
                    <a:moveTo>
                      <a:pt x="70735" y="183588"/>
                    </a:moveTo>
                    <a:cubicBezTo>
                      <a:pt x="77649" y="180783"/>
                      <a:pt x="85537" y="184067"/>
                      <a:pt x="88431" y="190936"/>
                    </a:cubicBezTo>
                    <a:cubicBezTo>
                      <a:pt x="91131" y="197894"/>
                      <a:pt x="87801" y="205737"/>
                      <a:pt x="80933" y="208632"/>
                    </a:cubicBezTo>
                    <a:cubicBezTo>
                      <a:pt x="74020" y="211451"/>
                      <a:pt x="66132" y="208122"/>
                      <a:pt x="63312" y="201208"/>
                    </a:cubicBezTo>
                    <a:cubicBezTo>
                      <a:pt x="60493" y="194295"/>
                      <a:pt x="63822" y="186407"/>
                      <a:pt x="70735" y="183588"/>
                    </a:cubicBezTo>
                    <a:close/>
                    <a:moveTo>
                      <a:pt x="89931" y="230677"/>
                    </a:moveTo>
                    <a:cubicBezTo>
                      <a:pt x="96889" y="227977"/>
                      <a:pt x="104718" y="231306"/>
                      <a:pt x="107627" y="238175"/>
                    </a:cubicBezTo>
                    <a:cubicBezTo>
                      <a:pt x="110446" y="245088"/>
                      <a:pt x="107117" y="252976"/>
                      <a:pt x="100203" y="255796"/>
                    </a:cubicBezTo>
                    <a:cubicBezTo>
                      <a:pt x="93290" y="258615"/>
                      <a:pt x="85402" y="255286"/>
                      <a:pt x="82583" y="248372"/>
                    </a:cubicBezTo>
                    <a:cubicBezTo>
                      <a:pt x="79328" y="241579"/>
                      <a:pt x="82193" y="233421"/>
                      <a:pt x="88986" y="230167"/>
                    </a:cubicBezTo>
                    <a:cubicBezTo>
                      <a:pt x="89046" y="230136"/>
                      <a:pt x="89121" y="230107"/>
                      <a:pt x="89181" y="230077"/>
                    </a:cubicBezTo>
                    <a:close/>
                    <a:moveTo>
                      <a:pt x="8350" y="125701"/>
                    </a:moveTo>
                    <a:cubicBezTo>
                      <a:pt x="15308" y="123002"/>
                      <a:pt x="23137" y="126331"/>
                      <a:pt x="26046" y="133199"/>
                    </a:cubicBezTo>
                    <a:cubicBezTo>
                      <a:pt x="28730" y="140113"/>
                      <a:pt x="25401" y="147911"/>
                      <a:pt x="18548" y="150745"/>
                    </a:cubicBezTo>
                    <a:cubicBezTo>
                      <a:pt x="11754" y="153595"/>
                      <a:pt x="3926" y="150385"/>
                      <a:pt x="1077" y="143592"/>
                    </a:cubicBezTo>
                    <a:cubicBezTo>
                      <a:pt x="1047" y="143532"/>
                      <a:pt x="1032" y="143457"/>
                      <a:pt x="1002" y="143397"/>
                    </a:cubicBezTo>
                    <a:cubicBezTo>
                      <a:pt x="-1802" y="136724"/>
                      <a:pt x="1092" y="129030"/>
                      <a:pt x="7600" y="125851"/>
                    </a:cubicBezTo>
                    <a:close/>
                    <a:moveTo>
                      <a:pt x="27546" y="172940"/>
                    </a:moveTo>
                    <a:cubicBezTo>
                      <a:pt x="34429" y="170091"/>
                      <a:pt x="42332" y="173360"/>
                      <a:pt x="45182" y="180258"/>
                    </a:cubicBezTo>
                    <a:cubicBezTo>
                      <a:pt x="48031" y="187142"/>
                      <a:pt x="44746" y="195030"/>
                      <a:pt x="37863" y="197879"/>
                    </a:cubicBezTo>
                    <a:cubicBezTo>
                      <a:pt x="30980" y="200728"/>
                      <a:pt x="23077" y="197459"/>
                      <a:pt x="20227" y="190576"/>
                    </a:cubicBezTo>
                    <a:cubicBezTo>
                      <a:pt x="20227" y="190546"/>
                      <a:pt x="20212" y="190516"/>
                      <a:pt x="20197" y="190486"/>
                    </a:cubicBezTo>
                    <a:cubicBezTo>
                      <a:pt x="17408" y="183857"/>
                      <a:pt x="20317" y="176209"/>
                      <a:pt x="26796" y="173090"/>
                    </a:cubicBezTo>
                    <a:close/>
                    <a:moveTo>
                      <a:pt x="46741" y="220029"/>
                    </a:moveTo>
                    <a:cubicBezTo>
                      <a:pt x="53699" y="217330"/>
                      <a:pt x="61543" y="220659"/>
                      <a:pt x="64437" y="227527"/>
                    </a:cubicBezTo>
                    <a:cubicBezTo>
                      <a:pt x="67256" y="234441"/>
                      <a:pt x="63927" y="242329"/>
                      <a:pt x="57014" y="245148"/>
                    </a:cubicBezTo>
                    <a:cubicBezTo>
                      <a:pt x="50100" y="247967"/>
                      <a:pt x="42212" y="244638"/>
                      <a:pt x="39393" y="237725"/>
                    </a:cubicBezTo>
                    <a:cubicBezTo>
                      <a:pt x="36963" y="231216"/>
                      <a:pt x="39798" y="223928"/>
                      <a:pt x="45991" y="220779"/>
                    </a:cubicBezTo>
                    <a:close/>
                    <a:moveTo>
                      <a:pt x="66086" y="267268"/>
                    </a:moveTo>
                    <a:cubicBezTo>
                      <a:pt x="73000" y="264493"/>
                      <a:pt x="80858" y="267853"/>
                      <a:pt x="83648" y="274766"/>
                    </a:cubicBezTo>
                    <a:cubicBezTo>
                      <a:pt x="86422" y="281680"/>
                      <a:pt x="83063" y="289538"/>
                      <a:pt x="76149" y="292312"/>
                    </a:cubicBezTo>
                    <a:cubicBezTo>
                      <a:pt x="69236" y="295101"/>
                      <a:pt x="61362" y="291742"/>
                      <a:pt x="58588" y="284829"/>
                    </a:cubicBezTo>
                    <a:cubicBezTo>
                      <a:pt x="58588" y="284814"/>
                      <a:pt x="58588" y="284814"/>
                      <a:pt x="58588" y="284814"/>
                    </a:cubicBezTo>
                    <a:cubicBezTo>
                      <a:pt x="55739" y="278140"/>
                      <a:pt x="58738" y="270417"/>
                      <a:pt x="65337" y="267418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BDAF1B01-7658-AA2C-B088-52C472D9DBBA}"/>
                  </a:ext>
                </a:extLst>
              </p:cNvPr>
              <p:cNvSpPr/>
              <p:nvPr/>
            </p:nvSpPr>
            <p:spPr>
              <a:xfrm>
                <a:off x="1822010" y="5750387"/>
                <a:ext cx="4096382" cy="147754"/>
              </a:xfrm>
              <a:custGeom>
                <a:avLst/>
                <a:gdLst>
                  <a:gd name="connsiteX0" fmla="*/ 3105705 w 3105771"/>
                  <a:gd name="connsiteY0" fmla="*/ 56065 h 112023"/>
                  <a:gd name="connsiteX1" fmla="*/ 3049768 w 3105771"/>
                  <a:gd name="connsiteY1" fmla="*/ 112002 h 112023"/>
                  <a:gd name="connsiteX2" fmla="*/ 56020 w 3105771"/>
                  <a:gd name="connsiteY2" fmla="*/ 112002 h 112023"/>
                  <a:gd name="connsiteX3" fmla="*/ -67 w 3105771"/>
                  <a:gd name="connsiteY3" fmla="*/ 56065 h 112023"/>
                  <a:gd name="connsiteX4" fmla="*/ -67 w 3105771"/>
                  <a:gd name="connsiteY4" fmla="*/ 56065 h 112023"/>
                  <a:gd name="connsiteX5" fmla="*/ 56020 w 3105771"/>
                  <a:gd name="connsiteY5" fmla="*/ -22 h 112023"/>
                  <a:gd name="connsiteX6" fmla="*/ 3049768 w 3105771"/>
                  <a:gd name="connsiteY6" fmla="*/ -22 h 112023"/>
                  <a:gd name="connsiteX7" fmla="*/ 3105705 w 3105771"/>
                  <a:gd name="connsiteY7" fmla="*/ 55915 h 112023"/>
                  <a:gd name="connsiteX8" fmla="*/ 3105705 w 3105771"/>
                  <a:gd name="connsiteY8" fmla="*/ 56065 h 11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05771" h="112023">
                    <a:moveTo>
                      <a:pt x="3105705" y="56065"/>
                    </a:moveTo>
                    <a:cubicBezTo>
                      <a:pt x="3105705" y="86958"/>
                      <a:pt x="3080661" y="112002"/>
                      <a:pt x="3049768" y="112002"/>
                    </a:cubicBezTo>
                    <a:lnTo>
                      <a:pt x="56020" y="112002"/>
                    </a:lnTo>
                    <a:cubicBezTo>
                      <a:pt x="25098" y="112002"/>
                      <a:pt x="23" y="86988"/>
                      <a:pt x="-67" y="56065"/>
                    </a:cubicBezTo>
                    <a:lnTo>
                      <a:pt x="-67" y="56065"/>
                    </a:lnTo>
                    <a:cubicBezTo>
                      <a:pt x="-67" y="25082"/>
                      <a:pt x="25038" y="-22"/>
                      <a:pt x="56020" y="-22"/>
                    </a:cubicBezTo>
                    <a:lnTo>
                      <a:pt x="3049768" y="-22"/>
                    </a:lnTo>
                    <a:cubicBezTo>
                      <a:pt x="3080661" y="-22"/>
                      <a:pt x="3105705" y="25022"/>
                      <a:pt x="3105705" y="55915"/>
                    </a:cubicBezTo>
                    <a:cubicBezTo>
                      <a:pt x="3105705" y="55960"/>
                      <a:pt x="3105705" y="56020"/>
                      <a:pt x="3105705" y="5606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44957600-F58E-A925-F3F2-5DAEBB02B468}"/>
                </a:ext>
              </a:extLst>
            </p:cNvPr>
            <p:cNvGrpSpPr/>
            <p:nvPr/>
          </p:nvGrpSpPr>
          <p:grpSpPr>
            <a:xfrm>
              <a:off x="7368897" y="1532917"/>
              <a:ext cx="666258" cy="4341225"/>
              <a:chOff x="7368897" y="1508167"/>
              <a:chExt cx="666258" cy="4341225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9A2B8AC1-60B4-4231-CDF5-23BEE6DA49AD}"/>
                  </a:ext>
                </a:extLst>
              </p:cNvPr>
              <p:cNvSpPr/>
              <p:nvPr/>
            </p:nvSpPr>
            <p:spPr>
              <a:xfrm>
                <a:off x="7368897" y="5183135"/>
                <a:ext cx="666257" cy="6662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C0F8FEF3-9393-7222-B250-4F4ABF9A0ACB}"/>
                  </a:ext>
                </a:extLst>
              </p:cNvPr>
              <p:cNvSpPr/>
              <p:nvPr/>
            </p:nvSpPr>
            <p:spPr>
              <a:xfrm>
                <a:off x="7368897" y="1508167"/>
                <a:ext cx="666258" cy="6662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1888520-CDC9-6E47-774F-4AFB953C5CC4}"/>
              </a:ext>
            </a:extLst>
          </p:cNvPr>
          <p:cNvCxnSpPr/>
          <p:nvPr/>
        </p:nvCxnSpPr>
        <p:spPr>
          <a:xfrm>
            <a:off x="291271" y="1093304"/>
            <a:ext cx="11615806" cy="0"/>
          </a:xfrm>
          <a:prstGeom prst="line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D9373E5-F95D-ACBC-BEB8-3BA991C440DF}"/>
              </a:ext>
            </a:extLst>
          </p:cNvPr>
          <p:cNvSpPr txBox="1"/>
          <p:nvPr/>
        </p:nvSpPr>
        <p:spPr>
          <a:xfrm>
            <a:off x="5739848" y="30861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7A35D47-66E3-0BC5-E686-3C0E41B9068A}"/>
              </a:ext>
            </a:extLst>
          </p:cNvPr>
          <p:cNvSpPr txBox="1"/>
          <p:nvPr/>
        </p:nvSpPr>
        <p:spPr>
          <a:xfrm>
            <a:off x="5739848" y="30861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B706BE2-80FA-E3B8-CCCE-C13388408F96}"/>
              </a:ext>
            </a:extLst>
          </p:cNvPr>
          <p:cNvSpPr txBox="1"/>
          <p:nvPr/>
        </p:nvSpPr>
        <p:spPr>
          <a:xfrm>
            <a:off x="3206945" y="31244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BD26D1-7C37-6111-B68A-EA324D1FF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036" y="1481724"/>
            <a:ext cx="5014297" cy="5292581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7B272-29FF-C0E9-1E9E-3B2A15D522AB}"/>
              </a:ext>
            </a:extLst>
          </p:cNvPr>
          <p:cNvSpPr txBox="1"/>
          <p:nvPr/>
        </p:nvSpPr>
        <p:spPr>
          <a:xfrm>
            <a:off x="4840357" y="1092514"/>
            <a:ext cx="1908313" cy="369332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File </a:t>
            </a:r>
          </a:p>
        </p:txBody>
      </p:sp>
    </p:spTree>
    <p:extLst>
      <p:ext uri="{BB962C8B-B14F-4D97-AF65-F5344CB8AC3E}">
        <p14:creationId xmlns:p14="http://schemas.microsoft.com/office/powerpoint/2010/main" val="829933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Box 128">
            <a:extLst>
              <a:ext uri="{FF2B5EF4-FFF2-40B4-BE49-F238E27FC236}">
                <a16:creationId xmlns:a16="http://schemas.microsoft.com/office/drawing/2014/main" id="{45B9B717-8E25-376F-D963-F72579D94393}"/>
              </a:ext>
            </a:extLst>
          </p:cNvPr>
          <p:cNvSpPr txBox="1"/>
          <p:nvPr/>
        </p:nvSpPr>
        <p:spPr>
          <a:xfrm>
            <a:off x="221698" y="232594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(UI) Files</a:t>
            </a:r>
            <a:endParaRPr lang="en-IN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A715523-1912-9A66-661A-5474FAAD59A5}"/>
              </a:ext>
            </a:extLst>
          </p:cNvPr>
          <p:cNvGrpSpPr/>
          <p:nvPr/>
        </p:nvGrpSpPr>
        <p:grpSpPr>
          <a:xfrm>
            <a:off x="10823264" y="202052"/>
            <a:ext cx="1222962" cy="891252"/>
            <a:chOff x="566810" y="1413881"/>
            <a:chExt cx="7468345" cy="4579296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8FD73F55-ECD7-C1C3-3F2F-3F78C8DF1F7D}"/>
                </a:ext>
              </a:extLst>
            </p:cNvPr>
            <p:cNvGrpSpPr/>
            <p:nvPr/>
          </p:nvGrpSpPr>
          <p:grpSpPr>
            <a:xfrm>
              <a:off x="566810" y="1413881"/>
              <a:ext cx="6117811" cy="4579296"/>
              <a:chOff x="651477" y="1318845"/>
              <a:chExt cx="6117811" cy="4579296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B2134E1-6104-DF02-277B-CA13394CCCD8}"/>
                  </a:ext>
                </a:extLst>
              </p:cNvPr>
              <p:cNvSpPr/>
              <p:nvPr/>
            </p:nvSpPr>
            <p:spPr>
              <a:xfrm>
                <a:off x="2468649" y="1318845"/>
                <a:ext cx="626340" cy="626346"/>
              </a:xfrm>
              <a:custGeom>
                <a:avLst/>
                <a:gdLst>
                  <a:gd name="connsiteX0" fmla="*/ 470194 w 474875"/>
                  <a:gd name="connsiteY0" fmla="*/ 283780 h 474879"/>
                  <a:gd name="connsiteX1" fmla="*/ 191004 w 474875"/>
                  <a:gd name="connsiteY1" fmla="*/ 470241 h 474879"/>
                  <a:gd name="connsiteX2" fmla="*/ 4553 w 474875"/>
                  <a:gd name="connsiteY2" fmla="*/ 191055 h 474879"/>
                  <a:gd name="connsiteX3" fmla="*/ 283487 w 474875"/>
                  <a:gd name="connsiteY3" fmla="*/ 4546 h 474879"/>
                  <a:gd name="connsiteX4" fmla="*/ 470239 w 474875"/>
                  <a:gd name="connsiteY4" fmla="*/ 283534 h 474879"/>
                  <a:gd name="connsiteX5" fmla="*/ 470194 w 474875"/>
                  <a:gd name="connsiteY5" fmla="*/ 283780 h 474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875" h="474879">
                    <a:moveTo>
                      <a:pt x="470194" y="283780"/>
                    </a:moveTo>
                    <a:cubicBezTo>
                      <a:pt x="444595" y="412365"/>
                      <a:pt x="319599" y="495845"/>
                      <a:pt x="191004" y="470241"/>
                    </a:cubicBezTo>
                    <a:cubicBezTo>
                      <a:pt x="62424" y="444635"/>
                      <a:pt x="-21061" y="319640"/>
                      <a:pt x="4553" y="191055"/>
                    </a:cubicBezTo>
                    <a:cubicBezTo>
                      <a:pt x="30137" y="62566"/>
                      <a:pt x="154968" y="-20905"/>
                      <a:pt x="283487" y="4546"/>
                    </a:cubicBezTo>
                    <a:cubicBezTo>
                      <a:pt x="412097" y="30016"/>
                      <a:pt x="495718" y="154923"/>
                      <a:pt x="470239" y="283534"/>
                    </a:cubicBezTo>
                    <a:cubicBezTo>
                      <a:pt x="470224" y="283617"/>
                      <a:pt x="470209" y="283698"/>
                      <a:pt x="470194" y="283780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8FEF4C3C-A7F1-3695-DED6-AA0607C8C3AC}"/>
                  </a:ext>
                </a:extLst>
              </p:cNvPr>
              <p:cNvSpPr/>
              <p:nvPr/>
            </p:nvSpPr>
            <p:spPr>
              <a:xfrm>
                <a:off x="2720801" y="1324869"/>
                <a:ext cx="374142" cy="620401"/>
              </a:xfrm>
              <a:custGeom>
                <a:avLst/>
                <a:gdLst>
                  <a:gd name="connsiteX0" fmla="*/ 92312 w 283665"/>
                  <a:gd name="connsiteY0" fmla="*/ -22 h 470372"/>
                  <a:gd name="connsiteX1" fmla="*/ -67 w 283665"/>
                  <a:gd name="connsiteY1" fmla="*/ 465769 h 470372"/>
                  <a:gd name="connsiteX2" fmla="*/ 279018 w 283665"/>
                  <a:gd name="connsiteY2" fmla="*/ 279063 h 470372"/>
                  <a:gd name="connsiteX3" fmla="*/ 92312 w 283665"/>
                  <a:gd name="connsiteY3" fmla="*/ -22 h 470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3665" h="470372">
                    <a:moveTo>
                      <a:pt x="92312" y="-22"/>
                    </a:moveTo>
                    <a:lnTo>
                      <a:pt x="-67" y="465769"/>
                    </a:lnTo>
                    <a:cubicBezTo>
                      <a:pt x="128558" y="491278"/>
                      <a:pt x="253509" y="407687"/>
                      <a:pt x="279018" y="279063"/>
                    </a:cubicBezTo>
                    <a:cubicBezTo>
                      <a:pt x="304527" y="150438"/>
                      <a:pt x="220937" y="25487"/>
                      <a:pt x="92312" y="-22"/>
                    </a:cubicBez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F2659167-2CB6-858B-1800-493D24F756C7}"/>
                  </a:ext>
                </a:extLst>
              </p:cNvPr>
              <p:cNvSpPr/>
              <p:nvPr/>
            </p:nvSpPr>
            <p:spPr>
              <a:xfrm>
                <a:off x="2445039" y="1528685"/>
                <a:ext cx="673567" cy="206347"/>
              </a:xfrm>
              <a:custGeom>
                <a:avLst/>
                <a:gdLst>
                  <a:gd name="connsiteX0" fmla="*/ 509840 w 510681"/>
                  <a:gd name="connsiteY0" fmla="*/ 128884 h 156447"/>
                  <a:gd name="connsiteX1" fmla="*/ 469049 w 510681"/>
                  <a:gd name="connsiteY1" fmla="*/ 155728 h 156447"/>
                  <a:gd name="connsiteX2" fmla="*/ 27853 w 510681"/>
                  <a:gd name="connsiteY2" fmla="*/ 68448 h 156447"/>
                  <a:gd name="connsiteX3" fmla="*/ 559 w 510681"/>
                  <a:gd name="connsiteY3" fmla="*/ 27808 h 156447"/>
                  <a:gd name="connsiteX4" fmla="*/ 559 w 510681"/>
                  <a:gd name="connsiteY4" fmla="*/ 27808 h 156447"/>
                  <a:gd name="connsiteX5" fmla="*/ 41349 w 510681"/>
                  <a:gd name="connsiteY5" fmla="*/ 662 h 156447"/>
                  <a:gd name="connsiteX6" fmla="*/ 41349 w 510681"/>
                  <a:gd name="connsiteY6" fmla="*/ 664 h 156447"/>
                  <a:gd name="connsiteX7" fmla="*/ 482696 w 510681"/>
                  <a:gd name="connsiteY7" fmla="*/ 88243 h 156447"/>
                  <a:gd name="connsiteX8" fmla="*/ 509990 w 510681"/>
                  <a:gd name="connsiteY8" fmla="*/ 128884 h 156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0681" h="156447">
                    <a:moveTo>
                      <a:pt x="509840" y="128884"/>
                    </a:moveTo>
                    <a:cubicBezTo>
                      <a:pt x="505926" y="147523"/>
                      <a:pt x="487720" y="159513"/>
                      <a:pt x="469049" y="155728"/>
                    </a:cubicBezTo>
                    <a:lnTo>
                      <a:pt x="27853" y="68448"/>
                    </a:lnTo>
                    <a:cubicBezTo>
                      <a:pt x="9152" y="64676"/>
                      <a:pt x="-3025" y="46546"/>
                      <a:pt x="559" y="27808"/>
                    </a:cubicBezTo>
                    <a:lnTo>
                      <a:pt x="559" y="27808"/>
                    </a:lnTo>
                    <a:cubicBezTo>
                      <a:pt x="4323" y="9050"/>
                      <a:pt x="22589" y="-3103"/>
                      <a:pt x="41349" y="662"/>
                    </a:cubicBezTo>
                    <a:cubicBezTo>
                      <a:pt x="41349" y="662"/>
                      <a:pt x="41349" y="664"/>
                      <a:pt x="41349" y="664"/>
                    </a:cubicBezTo>
                    <a:lnTo>
                      <a:pt x="482696" y="88243"/>
                    </a:lnTo>
                    <a:cubicBezTo>
                      <a:pt x="501397" y="92015"/>
                      <a:pt x="513574" y="110146"/>
                      <a:pt x="509990" y="12888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0EC9C12-4684-3976-1DFD-2E0D958E4C6F}"/>
                  </a:ext>
                </a:extLst>
              </p:cNvPr>
              <p:cNvSpPr/>
              <p:nvPr/>
            </p:nvSpPr>
            <p:spPr>
              <a:xfrm>
                <a:off x="2330152" y="2336010"/>
                <a:ext cx="453945" cy="1164433"/>
              </a:xfrm>
              <a:custGeom>
                <a:avLst/>
                <a:gdLst>
                  <a:gd name="connsiteX0" fmla="*/ 127020 w 344169"/>
                  <a:gd name="connsiteY0" fmla="*/ 882843 h 882843"/>
                  <a:gd name="connsiteX1" fmla="*/ 0 w 344169"/>
                  <a:gd name="connsiteY1" fmla="*/ 857499 h 882843"/>
                  <a:gd name="connsiteX2" fmla="*/ 119672 w 344169"/>
                  <a:gd name="connsiteY2" fmla="*/ 0 h 882843"/>
                  <a:gd name="connsiteX3" fmla="*/ 344169 w 344169"/>
                  <a:gd name="connsiteY3" fmla="*/ 44540 h 882843"/>
                  <a:gd name="connsiteX4" fmla="*/ 127020 w 344169"/>
                  <a:gd name="connsiteY4" fmla="*/ 882843 h 882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169" h="882843">
                    <a:moveTo>
                      <a:pt x="127020" y="882843"/>
                    </a:moveTo>
                    <a:lnTo>
                      <a:pt x="0" y="857499"/>
                    </a:lnTo>
                    <a:lnTo>
                      <a:pt x="119672" y="0"/>
                    </a:lnTo>
                    <a:lnTo>
                      <a:pt x="344169" y="44540"/>
                    </a:lnTo>
                    <a:lnTo>
                      <a:pt x="127020" y="882843"/>
                    </a:ln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5BEA0C0-D243-AC42-C407-EFBC87C863AB}"/>
                  </a:ext>
                </a:extLst>
              </p:cNvPr>
              <p:cNvSpPr/>
              <p:nvPr/>
            </p:nvSpPr>
            <p:spPr>
              <a:xfrm>
                <a:off x="2212844" y="1866226"/>
                <a:ext cx="924005" cy="599195"/>
              </a:xfrm>
              <a:custGeom>
                <a:avLst/>
                <a:gdLst>
                  <a:gd name="connsiteX0" fmla="*/ 665639 w 700557"/>
                  <a:gd name="connsiteY0" fmla="*/ 378200 h 454294"/>
                  <a:gd name="connsiteX1" fmla="*/ 554545 w 700557"/>
                  <a:gd name="connsiteY1" fmla="*/ 452440 h 454294"/>
                  <a:gd name="connsiteX2" fmla="*/ 554515 w 700557"/>
                  <a:gd name="connsiteY2" fmla="*/ 452433 h 454294"/>
                  <a:gd name="connsiteX3" fmla="*/ 76727 w 700557"/>
                  <a:gd name="connsiteY3" fmla="*/ 357655 h 454294"/>
                  <a:gd name="connsiteX4" fmla="*/ 1624 w 700557"/>
                  <a:gd name="connsiteY4" fmla="*/ 247147 h 454294"/>
                  <a:gd name="connsiteX5" fmla="*/ 1744 w 700557"/>
                  <a:gd name="connsiteY5" fmla="*/ 246531 h 454294"/>
                  <a:gd name="connsiteX6" fmla="*/ 35486 w 700557"/>
                  <a:gd name="connsiteY6" fmla="*/ 76771 h 454294"/>
                  <a:gd name="connsiteX7" fmla="*/ 145995 w 700557"/>
                  <a:gd name="connsiteY7" fmla="*/ 1668 h 454294"/>
                  <a:gd name="connsiteX8" fmla="*/ 146610 w 700557"/>
                  <a:gd name="connsiteY8" fmla="*/ 1788 h 454294"/>
                  <a:gd name="connsiteX9" fmla="*/ 624398 w 700557"/>
                  <a:gd name="connsiteY9" fmla="*/ 96716 h 454294"/>
                  <a:gd name="connsiteX10" fmla="*/ 698691 w 700557"/>
                  <a:gd name="connsiteY10" fmla="*/ 207510 h 454294"/>
                  <a:gd name="connsiteX11" fmla="*/ 698631 w 700557"/>
                  <a:gd name="connsiteY11" fmla="*/ 207840 h 45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0557" h="454294">
                    <a:moveTo>
                      <a:pt x="665639" y="378200"/>
                    </a:moveTo>
                    <a:cubicBezTo>
                      <a:pt x="655456" y="429377"/>
                      <a:pt x="605728" y="462615"/>
                      <a:pt x="554545" y="452440"/>
                    </a:cubicBezTo>
                    <a:cubicBezTo>
                      <a:pt x="554545" y="452437"/>
                      <a:pt x="554530" y="452436"/>
                      <a:pt x="554515" y="452433"/>
                    </a:cubicBezTo>
                    <a:lnTo>
                      <a:pt x="76727" y="357655"/>
                    </a:lnTo>
                    <a:cubicBezTo>
                      <a:pt x="25469" y="347879"/>
                      <a:pt x="-8153" y="298402"/>
                      <a:pt x="1624" y="247147"/>
                    </a:cubicBezTo>
                    <a:cubicBezTo>
                      <a:pt x="1669" y="246942"/>
                      <a:pt x="1699" y="246736"/>
                      <a:pt x="1744" y="246531"/>
                    </a:cubicBezTo>
                    <a:lnTo>
                      <a:pt x="35486" y="76771"/>
                    </a:lnTo>
                    <a:cubicBezTo>
                      <a:pt x="45264" y="25516"/>
                      <a:pt x="94738" y="-8108"/>
                      <a:pt x="145995" y="1668"/>
                    </a:cubicBezTo>
                    <a:cubicBezTo>
                      <a:pt x="146206" y="1707"/>
                      <a:pt x="146401" y="1748"/>
                      <a:pt x="146610" y="1788"/>
                    </a:cubicBezTo>
                    <a:lnTo>
                      <a:pt x="624398" y="96716"/>
                    </a:lnTo>
                    <a:cubicBezTo>
                      <a:pt x="675506" y="106794"/>
                      <a:pt x="708769" y="156398"/>
                      <a:pt x="698691" y="207510"/>
                    </a:cubicBezTo>
                    <a:cubicBezTo>
                      <a:pt x="698676" y="207620"/>
                      <a:pt x="698646" y="207731"/>
                      <a:pt x="698631" y="207840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85B2BBA-0D9F-46AA-3260-94D8F1BCC174}"/>
                  </a:ext>
                </a:extLst>
              </p:cNvPr>
              <p:cNvSpPr/>
              <p:nvPr/>
            </p:nvSpPr>
            <p:spPr>
              <a:xfrm>
                <a:off x="2501610" y="2020103"/>
                <a:ext cx="81512" cy="239788"/>
              </a:xfrm>
              <a:custGeom>
                <a:avLst/>
                <a:gdLst>
                  <a:gd name="connsiteX0" fmla="*/ 31451 w 61800"/>
                  <a:gd name="connsiteY0" fmla="*/ 168857 h 181801"/>
                  <a:gd name="connsiteX1" fmla="*/ 14520 w 61800"/>
                  <a:gd name="connsiteY1" fmla="*/ 181634 h 181801"/>
                  <a:gd name="connsiteX2" fmla="*/ 12855 w 61800"/>
                  <a:gd name="connsiteY2" fmla="*/ 181304 h 181801"/>
                  <a:gd name="connsiteX3" fmla="*/ 12855 w 61800"/>
                  <a:gd name="connsiteY3" fmla="*/ 181304 h 181801"/>
                  <a:gd name="connsiteX4" fmla="*/ 78 w 61800"/>
                  <a:gd name="connsiteY4" fmla="*/ 164377 h 181801"/>
                  <a:gd name="connsiteX5" fmla="*/ 408 w 61800"/>
                  <a:gd name="connsiteY5" fmla="*/ 162708 h 181801"/>
                  <a:gd name="connsiteX6" fmla="*/ 30401 w 61800"/>
                  <a:gd name="connsiteY6" fmla="*/ 12743 h 181801"/>
                  <a:gd name="connsiteX7" fmla="*/ 48847 w 61800"/>
                  <a:gd name="connsiteY7" fmla="*/ 266 h 181801"/>
                  <a:gd name="connsiteX8" fmla="*/ 48997 w 61800"/>
                  <a:gd name="connsiteY8" fmla="*/ 296 h 181801"/>
                  <a:gd name="connsiteX9" fmla="*/ 48997 w 61800"/>
                  <a:gd name="connsiteY9" fmla="*/ 296 h 181801"/>
                  <a:gd name="connsiteX10" fmla="*/ 61444 w 61800"/>
                  <a:gd name="connsiteY10" fmla="*/ 18892 h 181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1800" h="181801">
                    <a:moveTo>
                      <a:pt x="31451" y="168857"/>
                    </a:moveTo>
                    <a:cubicBezTo>
                      <a:pt x="30311" y="177060"/>
                      <a:pt x="22723" y="182779"/>
                      <a:pt x="14520" y="181634"/>
                    </a:cubicBezTo>
                    <a:cubicBezTo>
                      <a:pt x="13965" y="181556"/>
                      <a:pt x="13410" y="181445"/>
                      <a:pt x="12855" y="181304"/>
                    </a:cubicBezTo>
                    <a:lnTo>
                      <a:pt x="12855" y="181304"/>
                    </a:lnTo>
                    <a:cubicBezTo>
                      <a:pt x="4652" y="180158"/>
                      <a:pt x="-1062" y="172579"/>
                      <a:pt x="78" y="164377"/>
                    </a:cubicBezTo>
                    <a:cubicBezTo>
                      <a:pt x="153" y="163815"/>
                      <a:pt x="273" y="163257"/>
                      <a:pt x="408" y="162708"/>
                    </a:cubicBezTo>
                    <a:lnTo>
                      <a:pt x="30401" y="12743"/>
                    </a:lnTo>
                    <a:cubicBezTo>
                      <a:pt x="32051" y="4204"/>
                      <a:pt x="40314" y="-1382"/>
                      <a:pt x="48847" y="266"/>
                    </a:cubicBezTo>
                    <a:cubicBezTo>
                      <a:pt x="48892" y="277"/>
                      <a:pt x="48952" y="286"/>
                      <a:pt x="48997" y="296"/>
                    </a:cubicBezTo>
                    <a:lnTo>
                      <a:pt x="48997" y="296"/>
                    </a:lnTo>
                    <a:cubicBezTo>
                      <a:pt x="57545" y="2030"/>
                      <a:pt x="63093" y="10329"/>
                      <a:pt x="61444" y="1889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5F6F793-4671-1E31-ED1C-309248C09BCA}"/>
                  </a:ext>
                </a:extLst>
              </p:cNvPr>
              <p:cNvSpPr/>
              <p:nvPr/>
            </p:nvSpPr>
            <p:spPr>
              <a:xfrm>
                <a:off x="2675399" y="2046423"/>
                <a:ext cx="186807" cy="254501"/>
              </a:xfrm>
              <a:custGeom>
                <a:avLst/>
                <a:gdLst>
                  <a:gd name="connsiteX0" fmla="*/ 134384 w 141632"/>
                  <a:gd name="connsiteY0" fmla="*/ 24281 h 192956"/>
                  <a:gd name="connsiteX1" fmla="*/ 112624 w 141632"/>
                  <a:gd name="connsiteY1" fmla="*/ 29015 h 192956"/>
                  <a:gd name="connsiteX2" fmla="*/ 112489 w 141632"/>
                  <a:gd name="connsiteY2" fmla="*/ 29230 h 192956"/>
                  <a:gd name="connsiteX3" fmla="*/ 49654 w 141632"/>
                  <a:gd name="connsiteY3" fmla="*/ 133155 h 192956"/>
                  <a:gd name="connsiteX4" fmla="*/ 31508 w 141632"/>
                  <a:gd name="connsiteY4" fmla="*/ 13183 h 192956"/>
                  <a:gd name="connsiteX5" fmla="*/ 13137 w 141632"/>
                  <a:gd name="connsiteY5" fmla="*/ 211 h 192956"/>
                  <a:gd name="connsiteX6" fmla="*/ 165 w 141632"/>
                  <a:gd name="connsiteY6" fmla="*/ 18582 h 192956"/>
                  <a:gd name="connsiteX7" fmla="*/ 24759 w 141632"/>
                  <a:gd name="connsiteY7" fmla="*/ 179944 h 192956"/>
                  <a:gd name="connsiteX8" fmla="*/ 44930 w 141632"/>
                  <a:gd name="connsiteY8" fmla="*/ 192493 h 192956"/>
                  <a:gd name="connsiteX9" fmla="*/ 54752 w 141632"/>
                  <a:gd name="connsiteY9" fmla="*/ 185943 h 192956"/>
                  <a:gd name="connsiteX10" fmla="*/ 139033 w 141632"/>
                  <a:gd name="connsiteY10" fmla="*/ 46176 h 192956"/>
                  <a:gd name="connsiteX11" fmla="*/ 134384 w 141632"/>
                  <a:gd name="connsiteY11" fmla="*/ 24281 h 192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1632" h="192956">
                    <a:moveTo>
                      <a:pt x="134384" y="24281"/>
                    </a:moveTo>
                    <a:cubicBezTo>
                      <a:pt x="127065" y="19579"/>
                      <a:pt x="117333" y="21700"/>
                      <a:pt x="112624" y="29015"/>
                    </a:cubicBezTo>
                    <a:cubicBezTo>
                      <a:pt x="112579" y="29086"/>
                      <a:pt x="112534" y="29158"/>
                      <a:pt x="112489" y="29230"/>
                    </a:cubicBezTo>
                    <a:lnTo>
                      <a:pt x="49654" y="133155"/>
                    </a:lnTo>
                    <a:lnTo>
                      <a:pt x="31508" y="13183"/>
                    </a:lnTo>
                    <a:cubicBezTo>
                      <a:pt x="30023" y="4529"/>
                      <a:pt x="21790" y="-1279"/>
                      <a:pt x="13137" y="211"/>
                    </a:cubicBezTo>
                    <a:cubicBezTo>
                      <a:pt x="4484" y="1702"/>
                      <a:pt x="-1319" y="9928"/>
                      <a:pt x="165" y="18582"/>
                    </a:cubicBezTo>
                    <a:lnTo>
                      <a:pt x="24759" y="179944"/>
                    </a:lnTo>
                    <a:cubicBezTo>
                      <a:pt x="26859" y="188978"/>
                      <a:pt x="35887" y="194597"/>
                      <a:pt x="44930" y="192493"/>
                    </a:cubicBezTo>
                    <a:cubicBezTo>
                      <a:pt x="48889" y="191571"/>
                      <a:pt x="52383" y="189244"/>
                      <a:pt x="54752" y="185943"/>
                    </a:cubicBezTo>
                    <a:lnTo>
                      <a:pt x="139033" y="46176"/>
                    </a:lnTo>
                    <a:cubicBezTo>
                      <a:pt x="143757" y="38838"/>
                      <a:pt x="141687" y="29066"/>
                      <a:pt x="134384" y="242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1BC7648-6A3C-5966-3AA0-02DE82F11AC0}"/>
                  </a:ext>
                </a:extLst>
              </p:cNvPr>
              <p:cNvSpPr/>
              <p:nvPr/>
            </p:nvSpPr>
            <p:spPr>
              <a:xfrm>
                <a:off x="2839674" y="2087155"/>
                <a:ext cx="231134" cy="269727"/>
              </a:xfrm>
              <a:custGeom>
                <a:avLst/>
                <a:gdLst>
                  <a:gd name="connsiteX0" fmla="*/ 142853 w 175240"/>
                  <a:gd name="connsiteY0" fmla="*/ 129266 h 204500"/>
                  <a:gd name="connsiteX1" fmla="*/ 161524 w 175240"/>
                  <a:gd name="connsiteY1" fmla="*/ 116744 h 204500"/>
                  <a:gd name="connsiteX2" fmla="*/ 149002 w 175240"/>
                  <a:gd name="connsiteY2" fmla="*/ 98074 h 204500"/>
                  <a:gd name="connsiteX3" fmla="*/ 49125 w 175240"/>
                  <a:gd name="connsiteY3" fmla="*/ 78278 h 204500"/>
                  <a:gd name="connsiteX4" fmla="*/ 57973 w 175240"/>
                  <a:gd name="connsiteY4" fmla="*/ 34339 h 204500"/>
                  <a:gd name="connsiteX5" fmla="*/ 157700 w 175240"/>
                  <a:gd name="connsiteY5" fmla="*/ 54134 h 204500"/>
                  <a:gd name="connsiteX6" fmla="*/ 175096 w 175240"/>
                  <a:gd name="connsiteY6" fmla="*/ 39893 h 204500"/>
                  <a:gd name="connsiteX7" fmla="*/ 163848 w 175240"/>
                  <a:gd name="connsiteY7" fmla="*/ 23091 h 204500"/>
                  <a:gd name="connsiteX8" fmla="*/ 48525 w 175240"/>
                  <a:gd name="connsiteY8" fmla="*/ 147 h 204500"/>
                  <a:gd name="connsiteX9" fmla="*/ 44176 w 175240"/>
                  <a:gd name="connsiteY9" fmla="*/ 147 h 204500"/>
                  <a:gd name="connsiteX10" fmla="*/ 29930 w 175240"/>
                  <a:gd name="connsiteY10" fmla="*/ 12594 h 204500"/>
                  <a:gd name="connsiteX11" fmla="*/ -63 w 175240"/>
                  <a:gd name="connsiteY11" fmla="*/ 162559 h 204500"/>
                  <a:gd name="connsiteX12" fmla="*/ -63 w 175240"/>
                  <a:gd name="connsiteY12" fmla="*/ 162559 h 204500"/>
                  <a:gd name="connsiteX13" fmla="*/ -63 w 175240"/>
                  <a:gd name="connsiteY13" fmla="*/ 165408 h 204500"/>
                  <a:gd name="connsiteX14" fmla="*/ 9684 w 175240"/>
                  <a:gd name="connsiteY14" fmla="*/ 180404 h 204500"/>
                  <a:gd name="connsiteX15" fmla="*/ 12384 w 175240"/>
                  <a:gd name="connsiteY15" fmla="*/ 181454 h 204500"/>
                  <a:gd name="connsiteX16" fmla="*/ 127707 w 175240"/>
                  <a:gd name="connsiteY16" fmla="*/ 204399 h 204500"/>
                  <a:gd name="connsiteX17" fmla="*/ 145103 w 175240"/>
                  <a:gd name="connsiteY17" fmla="*/ 190158 h 204500"/>
                  <a:gd name="connsiteX18" fmla="*/ 133855 w 175240"/>
                  <a:gd name="connsiteY18" fmla="*/ 173356 h 204500"/>
                  <a:gd name="connsiteX19" fmla="*/ 34129 w 175240"/>
                  <a:gd name="connsiteY19" fmla="*/ 153561 h 204500"/>
                  <a:gd name="connsiteX20" fmla="*/ 42827 w 175240"/>
                  <a:gd name="connsiteY20" fmla="*/ 109471 h 20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75240" h="204500">
                    <a:moveTo>
                      <a:pt x="142853" y="129266"/>
                    </a:moveTo>
                    <a:cubicBezTo>
                      <a:pt x="151461" y="130964"/>
                      <a:pt x="159829" y="125358"/>
                      <a:pt x="161524" y="116744"/>
                    </a:cubicBezTo>
                    <a:cubicBezTo>
                      <a:pt x="163219" y="108130"/>
                      <a:pt x="157610" y="99771"/>
                      <a:pt x="149002" y="98074"/>
                    </a:cubicBezTo>
                    <a:lnTo>
                      <a:pt x="49125" y="78278"/>
                    </a:lnTo>
                    <a:lnTo>
                      <a:pt x="57973" y="34339"/>
                    </a:lnTo>
                    <a:lnTo>
                      <a:pt x="157700" y="54134"/>
                    </a:lnTo>
                    <a:cubicBezTo>
                      <a:pt x="166443" y="55005"/>
                      <a:pt x="174226" y="48630"/>
                      <a:pt x="175096" y="39893"/>
                    </a:cubicBezTo>
                    <a:cubicBezTo>
                      <a:pt x="175846" y="32323"/>
                      <a:pt x="171137" y="25279"/>
                      <a:pt x="163848" y="23091"/>
                    </a:cubicBezTo>
                    <a:lnTo>
                      <a:pt x="48525" y="147"/>
                    </a:lnTo>
                    <a:cubicBezTo>
                      <a:pt x="47086" y="-78"/>
                      <a:pt x="45616" y="-78"/>
                      <a:pt x="44176" y="147"/>
                    </a:cubicBezTo>
                    <a:cubicBezTo>
                      <a:pt x="37188" y="663"/>
                      <a:pt x="31384" y="5736"/>
                      <a:pt x="29930" y="12594"/>
                    </a:cubicBezTo>
                    <a:lnTo>
                      <a:pt x="-63" y="162559"/>
                    </a:lnTo>
                    <a:lnTo>
                      <a:pt x="-63" y="162559"/>
                    </a:lnTo>
                    <a:cubicBezTo>
                      <a:pt x="-63" y="163608"/>
                      <a:pt x="-63" y="164508"/>
                      <a:pt x="-63" y="165408"/>
                    </a:cubicBezTo>
                    <a:cubicBezTo>
                      <a:pt x="-198" y="171934"/>
                      <a:pt x="3671" y="177881"/>
                      <a:pt x="9684" y="180404"/>
                    </a:cubicBezTo>
                    <a:cubicBezTo>
                      <a:pt x="10554" y="180841"/>
                      <a:pt x="11454" y="181192"/>
                      <a:pt x="12384" y="181454"/>
                    </a:cubicBezTo>
                    <a:lnTo>
                      <a:pt x="127707" y="204399"/>
                    </a:lnTo>
                    <a:cubicBezTo>
                      <a:pt x="136450" y="205270"/>
                      <a:pt x="144233" y="198895"/>
                      <a:pt x="145103" y="190158"/>
                    </a:cubicBezTo>
                    <a:cubicBezTo>
                      <a:pt x="145853" y="182588"/>
                      <a:pt x="141144" y="175544"/>
                      <a:pt x="133855" y="173356"/>
                    </a:cubicBezTo>
                    <a:lnTo>
                      <a:pt x="34129" y="153561"/>
                    </a:lnTo>
                    <a:lnTo>
                      <a:pt x="42827" y="109471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4289BBB-3155-8E78-C275-F92F7C447D6E}"/>
                  </a:ext>
                </a:extLst>
              </p:cNvPr>
              <p:cNvSpPr/>
              <p:nvPr/>
            </p:nvSpPr>
            <p:spPr>
              <a:xfrm>
                <a:off x="2278335" y="1975234"/>
                <a:ext cx="195909" cy="270282"/>
              </a:xfrm>
              <a:custGeom>
                <a:avLst/>
                <a:gdLst>
                  <a:gd name="connsiteX0" fmla="*/ 134297 w 148533"/>
                  <a:gd name="connsiteY0" fmla="*/ 173632 h 204921"/>
                  <a:gd name="connsiteX1" fmla="*/ 34570 w 148533"/>
                  <a:gd name="connsiteY1" fmla="*/ 153836 h 204921"/>
                  <a:gd name="connsiteX2" fmla="*/ 61264 w 148533"/>
                  <a:gd name="connsiteY2" fmla="*/ 18868 h 204921"/>
                  <a:gd name="connsiteX3" fmla="*/ 48997 w 148533"/>
                  <a:gd name="connsiteY3" fmla="*/ 280 h 204921"/>
                  <a:gd name="connsiteX4" fmla="*/ 48967 w 148533"/>
                  <a:gd name="connsiteY4" fmla="*/ 272 h 204921"/>
                  <a:gd name="connsiteX5" fmla="*/ 30221 w 148533"/>
                  <a:gd name="connsiteY5" fmla="*/ 12719 h 204921"/>
                  <a:gd name="connsiteX6" fmla="*/ 228 w 148533"/>
                  <a:gd name="connsiteY6" fmla="*/ 162684 h 204921"/>
                  <a:gd name="connsiteX7" fmla="*/ 12675 w 148533"/>
                  <a:gd name="connsiteY7" fmla="*/ 181430 h 204921"/>
                  <a:gd name="connsiteX8" fmla="*/ 12675 w 148533"/>
                  <a:gd name="connsiteY8" fmla="*/ 181430 h 204921"/>
                  <a:gd name="connsiteX9" fmla="*/ 127998 w 148533"/>
                  <a:gd name="connsiteY9" fmla="*/ 204224 h 204921"/>
                  <a:gd name="connsiteX10" fmla="*/ 147794 w 148533"/>
                  <a:gd name="connsiteY10" fmla="*/ 193571 h 204921"/>
                  <a:gd name="connsiteX11" fmla="*/ 137146 w 148533"/>
                  <a:gd name="connsiteY11" fmla="*/ 173774 h 204921"/>
                  <a:gd name="connsiteX12" fmla="*/ 134147 w 148533"/>
                  <a:gd name="connsiteY12" fmla="*/ 173182 h 204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8533" h="204921">
                    <a:moveTo>
                      <a:pt x="134297" y="173632"/>
                    </a:moveTo>
                    <a:lnTo>
                      <a:pt x="34570" y="153836"/>
                    </a:lnTo>
                    <a:lnTo>
                      <a:pt x="61264" y="18868"/>
                    </a:lnTo>
                    <a:cubicBezTo>
                      <a:pt x="63004" y="10348"/>
                      <a:pt x="57515" y="2027"/>
                      <a:pt x="48997" y="280"/>
                    </a:cubicBezTo>
                    <a:cubicBezTo>
                      <a:pt x="48997" y="277"/>
                      <a:pt x="48982" y="275"/>
                      <a:pt x="48967" y="272"/>
                    </a:cubicBezTo>
                    <a:cubicBezTo>
                      <a:pt x="40374" y="-1389"/>
                      <a:pt x="32021" y="4150"/>
                      <a:pt x="30221" y="12719"/>
                    </a:cubicBezTo>
                    <a:lnTo>
                      <a:pt x="228" y="162684"/>
                    </a:lnTo>
                    <a:cubicBezTo>
                      <a:pt x="-1436" y="171282"/>
                      <a:pt x="4112" y="179624"/>
                      <a:pt x="12675" y="181430"/>
                    </a:cubicBezTo>
                    <a:lnTo>
                      <a:pt x="12675" y="181430"/>
                    </a:lnTo>
                    <a:lnTo>
                      <a:pt x="127998" y="204224"/>
                    </a:lnTo>
                    <a:cubicBezTo>
                      <a:pt x="136411" y="206748"/>
                      <a:pt x="145274" y="201980"/>
                      <a:pt x="147794" y="193571"/>
                    </a:cubicBezTo>
                    <a:cubicBezTo>
                      <a:pt x="150313" y="185163"/>
                      <a:pt x="145544" y="176300"/>
                      <a:pt x="137146" y="173774"/>
                    </a:cubicBezTo>
                    <a:cubicBezTo>
                      <a:pt x="136156" y="173482"/>
                      <a:pt x="135167" y="173282"/>
                      <a:pt x="134147" y="1731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35686D3-C7E2-4FA3-C931-D0F32F8EFCCB}"/>
                  </a:ext>
                </a:extLst>
              </p:cNvPr>
              <p:cNvSpPr/>
              <p:nvPr/>
            </p:nvSpPr>
            <p:spPr>
              <a:xfrm>
                <a:off x="2209384" y="2450122"/>
                <a:ext cx="773893" cy="894395"/>
              </a:xfrm>
              <a:custGeom>
                <a:avLst/>
                <a:gdLst>
                  <a:gd name="connsiteX0" fmla="*/ 43058 w 586746"/>
                  <a:gd name="connsiteY0" fmla="*/ 302020 h 678107"/>
                  <a:gd name="connsiteX1" fmla="*/ 17789 w 586746"/>
                  <a:gd name="connsiteY1" fmla="*/ 231761 h 678107"/>
                  <a:gd name="connsiteX2" fmla="*/ 88047 w 586746"/>
                  <a:gd name="connsiteY2" fmla="*/ 206492 h 678107"/>
                  <a:gd name="connsiteX3" fmla="*/ 95695 w 586746"/>
                  <a:gd name="connsiteY3" fmla="*/ 210091 h 678107"/>
                  <a:gd name="connsiteX4" fmla="*/ 97495 w 586746"/>
                  <a:gd name="connsiteY4" fmla="*/ 210091 h 678107"/>
                  <a:gd name="connsiteX5" fmla="*/ 97540 w 586746"/>
                  <a:gd name="connsiteY5" fmla="*/ 208182 h 678107"/>
                  <a:gd name="connsiteX6" fmla="*/ 97495 w 586746"/>
                  <a:gd name="connsiteY6" fmla="*/ 208142 h 678107"/>
                  <a:gd name="connsiteX7" fmla="*/ 75645 w 586746"/>
                  <a:gd name="connsiteY7" fmla="*/ 136759 h 678107"/>
                  <a:gd name="connsiteX8" fmla="*/ 142484 w 586746"/>
                  <a:gd name="connsiteY8" fmla="*/ 112764 h 678107"/>
                  <a:gd name="connsiteX9" fmla="*/ 379129 w 586746"/>
                  <a:gd name="connsiteY9" fmla="*/ 225988 h 678107"/>
                  <a:gd name="connsiteX10" fmla="*/ 380329 w 586746"/>
                  <a:gd name="connsiteY10" fmla="*/ 225988 h 678107"/>
                  <a:gd name="connsiteX11" fmla="*/ 380329 w 586746"/>
                  <a:gd name="connsiteY11" fmla="*/ 225088 h 678107"/>
                  <a:gd name="connsiteX12" fmla="*/ 398024 w 586746"/>
                  <a:gd name="connsiteY12" fmla="*/ 130010 h 678107"/>
                  <a:gd name="connsiteX13" fmla="*/ 419020 w 586746"/>
                  <a:gd name="connsiteY13" fmla="*/ 45730 h 678107"/>
                  <a:gd name="connsiteX14" fmla="*/ 522510 w 586746"/>
                  <a:gd name="connsiteY14" fmla="*/ 7031 h 678107"/>
                  <a:gd name="connsiteX15" fmla="*/ 525045 w 586746"/>
                  <a:gd name="connsiteY15" fmla="*/ 8239 h 678107"/>
                  <a:gd name="connsiteX16" fmla="*/ 539141 w 586746"/>
                  <a:gd name="connsiteY16" fmla="*/ 21886 h 678107"/>
                  <a:gd name="connsiteX17" fmla="*/ 528494 w 586746"/>
                  <a:gd name="connsiteY17" fmla="*/ 61776 h 678107"/>
                  <a:gd name="connsiteX18" fmla="*/ 525794 w 586746"/>
                  <a:gd name="connsiteY18" fmla="*/ 67325 h 678107"/>
                  <a:gd name="connsiteX19" fmla="*/ 523245 w 586746"/>
                  <a:gd name="connsiteY19" fmla="*/ 227487 h 678107"/>
                  <a:gd name="connsiteX20" fmla="*/ 586680 w 586746"/>
                  <a:gd name="connsiteY20" fmla="*/ 613797 h 678107"/>
                  <a:gd name="connsiteX21" fmla="*/ 386777 w 586746"/>
                  <a:gd name="connsiteY21" fmla="*/ 647989 h 678107"/>
                  <a:gd name="connsiteX22" fmla="*/ 385083 w 586746"/>
                  <a:gd name="connsiteY22" fmla="*/ 647884 h 678107"/>
                  <a:gd name="connsiteX23" fmla="*/ 384977 w 586746"/>
                  <a:gd name="connsiteY23" fmla="*/ 647989 h 678107"/>
                  <a:gd name="connsiteX24" fmla="*/ 314614 w 586746"/>
                  <a:gd name="connsiteY24" fmla="*/ 672943 h 678107"/>
                  <a:gd name="connsiteX25" fmla="*/ 314494 w 586746"/>
                  <a:gd name="connsiteY25" fmla="*/ 672883 h 678107"/>
                  <a:gd name="connsiteX26" fmla="*/ 29861 w 586746"/>
                  <a:gd name="connsiteY26" fmla="*/ 536865 h 678107"/>
                  <a:gd name="connsiteX27" fmla="*/ 5117 w 586746"/>
                  <a:gd name="connsiteY27" fmla="*/ 466381 h 678107"/>
                  <a:gd name="connsiteX28" fmla="*/ 69601 w 586746"/>
                  <a:gd name="connsiteY28" fmla="*/ 439238 h 678107"/>
                  <a:gd name="connsiteX29" fmla="*/ 71401 w 586746"/>
                  <a:gd name="connsiteY29" fmla="*/ 439238 h 678107"/>
                  <a:gd name="connsiteX30" fmla="*/ 71401 w 586746"/>
                  <a:gd name="connsiteY30" fmla="*/ 437438 h 678107"/>
                  <a:gd name="connsiteX31" fmla="*/ 37209 w 586746"/>
                  <a:gd name="connsiteY31" fmla="*/ 420492 h 678107"/>
                  <a:gd name="connsiteX32" fmla="*/ 12120 w 586746"/>
                  <a:gd name="connsiteY32" fmla="*/ 349964 h 678107"/>
                  <a:gd name="connsiteX33" fmla="*/ 12165 w 586746"/>
                  <a:gd name="connsiteY33" fmla="*/ 349859 h 678107"/>
                  <a:gd name="connsiteX34" fmla="*/ 75450 w 586746"/>
                  <a:gd name="connsiteY34" fmla="*/ 322265 h 678107"/>
                  <a:gd name="connsiteX35" fmla="*/ 77235 w 586746"/>
                  <a:gd name="connsiteY35" fmla="*/ 321110 h 678107"/>
                  <a:gd name="connsiteX36" fmla="*/ 76800 w 586746"/>
                  <a:gd name="connsiteY36" fmla="*/ 319716 h 67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586746" h="678107">
                    <a:moveTo>
                      <a:pt x="43058" y="302020"/>
                    </a:moveTo>
                    <a:cubicBezTo>
                      <a:pt x="16679" y="289597"/>
                      <a:pt x="5371" y="258140"/>
                      <a:pt x="17789" y="231761"/>
                    </a:cubicBezTo>
                    <a:cubicBezTo>
                      <a:pt x="30206" y="205382"/>
                      <a:pt x="61668" y="194069"/>
                      <a:pt x="88047" y="206492"/>
                    </a:cubicBezTo>
                    <a:lnTo>
                      <a:pt x="95695" y="210091"/>
                    </a:lnTo>
                    <a:cubicBezTo>
                      <a:pt x="96205" y="210550"/>
                      <a:pt x="96985" y="210550"/>
                      <a:pt x="97495" y="210091"/>
                    </a:cubicBezTo>
                    <a:cubicBezTo>
                      <a:pt x="98035" y="209575"/>
                      <a:pt x="98050" y="208721"/>
                      <a:pt x="97540" y="208182"/>
                    </a:cubicBezTo>
                    <a:cubicBezTo>
                      <a:pt x="97525" y="208169"/>
                      <a:pt x="97510" y="208155"/>
                      <a:pt x="97495" y="208142"/>
                    </a:cubicBezTo>
                    <a:cubicBezTo>
                      <a:pt x="71746" y="194465"/>
                      <a:pt x="61968" y="162506"/>
                      <a:pt x="75645" y="136759"/>
                    </a:cubicBezTo>
                    <a:cubicBezTo>
                      <a:pt x="88407" y="112728"/>
                      <a:pt x="117350" y="102339"/>
                      <a:pt x="142484" y="112764"/>
                    </a:cubicBezTo>
                    <a:lnTo>
                      <a:pt x="379129" y="225988"/>
                    </a:lnTo>
                    <a:lnTo>
                      <a:pt x="380329" y="225988"/>
                    </a:lnTo>
                    <a:cubicBezTo>
                      <a:pt x="380419" y="225695"/>
                      <a:pt x="380419" y="225380"/>
                      <a:pt x="380329" y="225088"/>
                    </a:cubicBezTo>
                    <a:cubicBezTo>
                      <a:pt x="388952" y="193963"/>
                      <a:pt x="394875" y="162152"/>
                      <a:pt x="398024" y="130010"/>
                    </a:cubicBezTo>
                    <a:cubicBezTo>
                      <a:pt x="399989" y="100896"/>
                      <a:pt x="407097" y="72362"/>
                      <a:pt x="419020" y="45730"/>
                    </a:cubicBezTo>
                    <a:cubicBezTo>
                      <a:pt x="436910" y="6463"/>
                      <a:pt x="483249" y="-10862"/>
                      <a:pt x="522510" y="7031"/>
                    </a:cubicBezTo>
                    <a:cubicBezTo>
                      <a:pt x="523365" y="7418"/>
                      <a:pt x="524205" y="7822"/>
                      <a:pt x="525045" y="8239"/>
                    </a:cubicBezTo>
                    <a:cubicBezTo>
                      <a:pt x="531433" y="10635"/>
                      <a:pt x="536532" y="15578"/>
                      <a:pt x="539141" y="21886"/>
                    </a:cubicBezTo>
                    <a:cubicBezTo>
                      <a:pt x="542441" y="31333"/>
                      <a:pt x="538242" y="41831"/>
                      <a:pt x="528494" y="61776"/>
                    </a:cubicBezTo>
                    <a:lnTo>
                      <a:pt x="525794" y="67325"/>
                    </a:lnTo>
                    <a:cubicBezTo>
                      <a:pt x="507199" y="106466"/>
                      <a:pt x="515297" y="168101"/>
                      <a:pt x="523245" y="227487"/>
                    </a:cubicBezTo>
                    <a:cubicBezTo>
                      <a:pt x="529244" y="272477"/>
                      <a:pt x="586680" y="613797"/>
                      <a:pt x="586680" y="613797"/>
                    </a:cubicBezTo>
                    <a:lnTo>
                      <a:pt x="386777" y="647989"/>
                    </a:lnTo>
                    <a:cubicBezTo>
                      <a:pt x="386342" y="647494"/>
                      <a:pt x="385577" y="647449"/>
                      <a:pt x="385083" y="647884"/>
                    </a:cubicBezTo>
                    <a:cubicBezTo>
                      <a:pt x="385053" y="647914"/>
                      <a:pt x="385007" y="647944"/>
                      <a:pt x="384977" y="647989"/>
                    </a:cubicBezTo>
                    <a:cubicBezTo>
                      <a:pt x="372440" y="674308"/>
                      <a:pt x="340933" y="685480"/>
                      <a:pt x="314614" y="672943"/>
                    </a:cubicBezTo>
                    <a:cubicBezTo>
                      <a:pt x="314584" y="672928"/>
                      <a:pt x="314539" y="672898"/>
                      <a:pt x="314494" y="672883"/>
                    </a:cubicBezTo>
                    <a:lnTo>
                      <a:pt x="29861" y="536865"/>
                    </a:lnTo>
                    <a:cubicBezTo>
                      <a:pt x="3617" y="524193"/>
                      <a:pt x="-7450" y="492685"/>
                      <a:pt x="5117" y="466381"/>
                    </a:cubicBezTo>
                    <a:cubicBezTo>
                      <a:pt x="18463" y="438488"/>
                      <a:pt x="44857" y="427390"/>
                      <a:pt x="69601" y="439238"/>
                    </a:cubicBezTo>
                    <a:cubicBezTo>
                      <a:pt x="70111" y="439703"/>
                      <a:pt x="70891" y="439703"/>
                      <a:pt x="71401" y="439238"/>
                    </a:cubicBezTo>
                    <a:cubicBezTo>
                      <a:pt x="71866" y="438728"/>
                      <a:pt x="71866" y="437948"/>
                      <a:pt x="71401" y="437438"/>
                    </a:cubicBezTo>
                    <a:lnTo>
                      <a:pt x="37209" y="420492"/>
                    </a:lnTo>
                    <a:cubicBezTo>
                      <a:pt x="10800" y="407940"/>
                      <a:pt x="-432" y="376357"/>
                      <a:pt x="12120" y="349964"/>
                    </a:cubicBezTo>
                    <a:cubicBezTo>
                      <a:pt x="12135" y="349919"/>
                      <a:pt x="12150" y="349889"/>
                      <a:pt x="12165" y="349859"/>
                    </a:cubicBezTo>
                    <a:cubicBezTo>
                      <a:pt x="25812" y="321215"/>
                      <a:pt x="50706" y="310268"/>
                      <a:pt x="75450" y="322265"/>
                    </a:cubicBezTo>
                    <a:cubicBezTo>
                      <a:pt x="76260" y="322430"/>
                      <a:pt x="77055" y="321920"/>
                      <a:pt x="77235" y="321110"/>
                    </a:cubicBezTo>
                    <a:cubicBezTo>
                      <a:pt x="77340" y="320600"/>
                      <a:pt x="77175" y="320076"/>
                      <a:pt x="76800" y="319716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266CED6-ECE1-24B6-F1D9-EBF48D8F487F}"/>
                  </a:ext>
                </a:extLst>
              </p:cNvPr>
              <p:cNvSpPr/>
              <p:nvPr/>
            </p:nvSpPr>
            <p:spPr>
              <a:xfrm>
                <a:off x="2488390" y="2834952"/>
                <a:ext cx="1186586" cy="2493534"/>
              </a:xfrm>
              <a:custGeom>
                <a:avLst/>
                <a:gdLst>
                  <a:gd name="connsiteX0" fmla="*/ 899573 w 899639"/>
                  <a:gd name="connsiteY0" fmla="*/ 1806531 h 1890533"/>
                  <a:gd name="connsiteX1" fmla="*/ 322358 w 899639"/>
                  <a:gd name="connsiteY1" fmla="*/ 168765 h 1890533"/>
                  <a:gd name="connsiteX2" fmla="*/ 54 w 899639"/>
                  <a:gd name="connsiteY2" fmla="*/ 14407 h 1890533"/>
                  <a:gd name="connsiteX3" fmla="*/ -67 w 899639"/>
                  <a:gd name="connsiteY3" fmla="*/ 14451 h 1890533"/>
                  <a:gd name="connsiteX4" fmla="*/ 661278 w 899639"/>
                  <a:gd name="connsiteY4" fmla="*/ 1890511 h 1890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9639" h="1890533">
                    <a:moveTo>
                      <a:pt x="899573" y="1806531"/>
                    </a:moveTo>
                    <a:lnTo>
                      <a:pt x="322358" y="168765"/>
                    </a:lnTo>
                    <a:cubicBezTo>
                      <a:pt x="275974" y="37141"/>
                      <a:pt x="131678" y="-31969"/>
                      <a:pt x="54" y="14407"/>
                    </a:cubicBezTo>
                    <a:cubicBezTo>
                      <a:pt x="8" y="14422"/>
                      <a:pt x="-21" y="14436"/>
                      <a:pt x="-67" y="14451"/>
                    </a:cubicBezTo>
                    <a:lnTo>
                      <a:pt x="661278" y="1890511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F4BD35-189F-8042-3B8F-135F40185010}"/>
                  </a:ext>
                </a:extLst>
              </p:cNvPr>
              <p:cNvSpPr/>
              <p:nvPr/>
            </p:nvSpPr>
            <p:spPr>
              <a:xfrm>
                <a:off x="2573935" y="3217886"/>
                <a:ext cx="1386659" cy="2551291"/>
              </a:xfrm>
              <a:custGeom>
                <a:avLst/>
                <a:gdLst>
                  <a:gd name="connsiteX0" fmla="*/ 631362 w 1051329"/>
                  <a:gd name="connsiteY0" fmla="*/ 1934301 h 1934323"/>
                  <a:gd name="connsiteX1" fmla="*/ 1051263 w 1051329"/>
                  <a:gd name="connsiteY1" fmla="*/ 1934301 h 1934323"/>
                  <a:gd name="connsiteX2" fmla="*/ 374772 w 1051329"/>
                  <a:gd name="connsiteY2" fmla="*/ 14751 h 1934323"/>
                  <a:gd name="connsiteX3" fmla="*/ 346938 w 1051329"/>
                  <a:gd name="connsiteY3" fmla="*/ 1179 h 1934323"/>
                  <a:gd name="connsiteX4" fmla="*/ 346729 w 1051329"/>
                  <a:gd name="connsiteY4" fmla="*/ 1254 h 1934323"/>
                  <a:gd name="connsiteX5" fmla="*/ 14706 w 1051329"/>
                  <a:gd name="connsiteY5" fmla="*/ 119726 h 1934323"/>
                  <a:gd name="connsiteX6" fmla="*/ 1135 w 1051329"/>
                  <a:gd name="connsiteY6" fmla="*/ 147560 h 1934323"/>
                  <a:gd name="connsiteX7" fmla="*/ 1210 w 1051329"/>
                  <a:gd name="connsiteY7" fmla="*/ 147770 h 1934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51329" h="1934323">
                    <a:moveTo>
                      <a:pt x="631362" y="1934301"/>
                    </a:moveTo>
                    <a:lnTo>
                      <a:pt x="1051263" y="1934301"/>
                    </a:lnTo>
                    <a:lnTo>
                      <a:pt x="374772" y="14751"/>
                    </a:lnTo>
                    <a:cubicBezTo>
                      <a:pt x="370828" y="3324"/>
                      <a:pt x="358381" y="-2765"/>
                      <a:pt x="346938" y="1179"/>
                    </a:cubicBezTo>
                    <a:cubicBezTo>
                      <a:pt x="346864" y="1209"/>
                      <a:pt x="346803" y="1224"/>
                      <a:pt x="346729" y="1254"/>
                    </a:cubicBezTo>
                    <a:lnTo>
                      <a:pt x="14706" y="119726"/>
                    </a:lnTo>
                    <a:cubicBezTo>
                      <a:pt x="3279" y="123671"/>
                      <a:pt x="-2809" y="136118"/>
                      <a:pt x="1135" y="147560"/>
                    </a:cubicBezTo>
                    <a:cubicBezTo>
                      <a:pt x="1165" y="147635"/>
                      <a:pt x="1180" y="147695"/>
                      <a:pt x="1210" y="14777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3D850AD-14EB-C581-E14E-F92E12E66DA9}"/>
                  </a:ext>
                </a:extLst>
              </p:cNvPr>
              <p:cNvSpPr/>
              <p:nvPr/>
            </p:nvSpPr>
            <p:spPr>
              <a:xfrm>
                <a:off x="2660009" y="3446425"/>
                <a:ext cx="43280" cy="42535"/>
              </a:xfrm>
              <a:custGeom>
                <a:avLst/>
                <a:gdLst>
                  <a:gd name="connsiteX0" fmla="*/ 32078 w 32814"/>
                  <a:gd name="connsiteY0" fmla="*/ 11090 h 32249"/>
                  <a:gd name="connsiteX1" fmla="*/ 20876 w 32814"/>
                  <a:gd name="connsiteY1" fmla="*/ 31560 h 32249"/>
                  <a:gd name="connsiteX2" fmla="*/ 886 w 32814"/>
                  <a:gd name="connsiteY2" fmla="*/ 21738 h 32249"/>
                  <a:gd name="connsiteX3" fmla="*/ 10678 w 32814"/>
                  <a:gd name="connsiteY3" fmla="*/ 1028 h 32249"/>
                  <a:gd name="connsiteX4" fmla="*/ 11083 w 32814"/>
                  <a:gd name="connsiteY4" fmla="*/ 893 h 32249"/>
                  <a:gd name="connsiteX5" fmla="*/ 32078 w 32814"/>
                  <a:gd name="connsiteY5" fmla="*/ 11075 h 32249"/>
                  <a:gd name="connsiteX6" fmla="*/ 32078 w 32814"/>
                  <a:gd name="connsiteY6" fmla="*/ 11090 h 32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14" h="32249">
                    <a:moveTo>
                      <a:pt x="32078" y="11090"/>
                    </a:moveTo>
                    <a:cubicBezTo>
                      <a:pt x="34643" y="19833"/>
                      <a:pt x="29619" y="28996"/>
                      <a:pt x="20876" y="31560"/>
                    </a:cubicBezTo>
                    <a:cubicBezTo>
                      <a:pt x="12673" y="33960"/>
                      <a:pt x="4005" y="29701"/>
                      <a:pt x="886" y="21738"/>
                    </a:cubicBezTo>
                    <a:cubicBezTo>
                      <a:pt x="-2129" y="13310"/>
                      <a:pt x="2250" y="4042"/>
                      <a:pt x="10678" y="1028"/>
                    </a:cubicBezTo>
                    <a:cubicBezTo>
                      <a:pt x="10813" y="983"/>
                      <a:pt x="10948" y="937"/>
                      <a:pt x="11083" y="893"/>
                    </a:cubicBezTo>
                    <a:cubicBezTo>
                      <a:pt x="19691" y="-2092"/>
                      <a:pt x="29094" y="2467"/>
                      <a:pt x="32078" y="11075"/>
                    </a:cubicBezTo>
                    <a:cubicBezTo>
                      <a:pt x="32078" y="11075"/>
                      <a:pt x="32078" y="11090"/>
                      <a:pt x="32078" y="1109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9F04454-6083-E809-4349-EB92FC679914}"/>
                  </a:ext>
                </a:extLst>
              </p:cNvPr>
              <p:cNvSpPr/>
              <p:nvPr/>
            </p:nvSpPr>
            <p:spPr>
              <a:xfrm>
                <a:off x="2693541" y="3541512"/>
                <a:ext cx="43497" cy="43603"/>
              </a:xfrm>
              <a:custGeom>
                <a:avLst/>
                <a:gdLst>
                  <a:gd name="connsiteX0" fmla="*/ 31999 w 32978"/>
                  <a:gd name="connsiteY0" fmla="*/ 11129 h 33059"/>
                  <a:gd name="connsiteX1" fmla="*/ 21802 w 32978"/>
                  <a:gd name="connsiteY1" fmla="*/ 32125 h 33059"/>
                  <a:gd name="connsiteX2" fmla="*/ 807 w 32978"/>
                  <a:gd name="connsiteY2" fmla="*/ 21927 h 33059"/>
                  <a:gd name="connsiteX3" fmla="*/ 11004 w 32978"/>
                  <a:gd name="connsiteY3" fmla="*/ 932 h 33059"/>
                  <a:gd name="connsiteX4" fmla="*/ 31894 w 32978"/>
                  <a:gd name="connsiteY4" fmla="*/ 10830 h 33059"/>
                  <a:gd name="connsiteX5" fmla="*/ 31999 w 32978"/>
                  <a:gd name="connsiteY5" fmla="*/ 11129 h 33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78" h="33059">
                    <a:moveTo>
                      <a:pt x="31999" y="11129"/>
                    </a:moveTo>
                    <a:cubicBezTo>
                      <a:pt x="34984" y="19737"/>
                      <a:pt x="30410" y="29140"/>
                      <a:pt x="21802" y="32125"/>
                    </a:cubicBezTo>
                    <a:cubicBezTo>
                      <a:pt x="13194" y="35109"/>
                      <a:pt x="3791" y="30535"/>
                      <a:pt x="807" y="21927"/>
                    </a:cubicBezTo>
                    <a:cubicBezTo>
                      <a:pt x="-2087" y="13319"/>
                      <a:pt x="2441" y="3976"/>
                      <a:pt x="11004" y="932"/>
                    </a:cubicBezTo>
                    <a:cubicBezTo>
                      <a:pt x="19507" y="-2097"/>
                      <a:pt x="28865" y="2327"/>
                      <a:pt x="31894" y="10830"/>
                    </a:cubicBezTo>
                    <a:cubicBezTo>
                      <a:pt x="31924" y="10934"/>
                      <a:pt x="31969" y="11025"/>
                      <a:pt x="31999" y="1112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A625F46-895E-6476-B00E-D0A21E838DA0}"/>
                  </a:ext>
                </a:extLst>
              </p:cNvPr>
              <p:cNvSpPr/>
              <p:nvPr/>
            </p:nvSpPr>
            <p:spPr>
              <a:xfrm>
                <a:off x="2727114" y="3636707"/>
                <a:ext cx="43549" cy="43549"/>
              </a:xfrm>
              <a:custGeom>
                <a:avLst/>
                <a:gdLst>
                  <a:gd name="connsiteX0" fmla="*/ 32039 w 33018"/>
                  <a:gd name="connsiteY0" fmla="*/ 11088 h 33018"/>
                  <a:gd name="connsiteX1" fmla="*/ 21842 w 33018"/>
                  <a:gd name="connsiteY1" fmla="*/ 32084 h 33018"/>
                  <a:gd name="connsiteX2" fmla="*/ 846 w 33018"/>
                  <a:gd name="connsiteY2" fmla="*/ 21886 h 33018"/>
                  <a:gd name="connsiteX3" fmla="*/ 11044 w 33018"/>
                  <a:gd name="connsiteY3" fmla="*/ 891 h 33018"/>
                  <a:gd name="connsiteX4" fmla="*/ 32039 w 33018"/>
                  <a:gd name="connsiteY4" fmla="*/ 11088 h 33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18" h="33018">
                    <a:moveTo>
                      <a:pt x="32039" y="11088"/>
                    </a:moveTo>
                    <a:cubicBezTo>
                      <a:pt x="35023" y="19697"/>
                      <a:pt x="30449" y="29099"/>
                      <a:pt x="21842" y="32084"/>
                    </a:cubicBezTo>
                    <a:cubicBezTo>
                      <a:pt x="13234" y="35068"/>
                      <a:pt x="3831" y="30494"/>
                      <a:pt x="846" y="21886"/>
                    </a:cubicBezTo>
                    <a:cubicBezTo>
                      <a:pt x="-2138" y="13278"/>
                      <a:pt x="2436" y="3875"/>
                      <a:pt x="11044" y="891"/>
                    </a:cubicBezTo>
                    <a:cubicBezTo>
                      <a:pt x="19652" y="-2093"/>
                      <a:pt x="29055" y="2481"/>
                      <a:pt x="32039" y="1108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15AE64B-AF27-8A2C-02CD-42B60FFE8B88}"/>
                  </a:ext>
                </a:extLst>
              </p:cNvPr>
              <p:cNvSpPr/>
              <p:nvPr/>
            </p:nvSpPr>
            <p:spPr>
              <a:xfrm>
                <a:off x="2276898" y="3727266"/>
                <a:ext cx="331366" cy="525644"/>
              </a:xfrm>
              <a:custGeom>
                <a:avLst/>
                <a:gdLst>
                  <a:gd name="connsiteX0" fmla="*/ 249810 w 251233"/>
                  <a:gd name="connsiteY0" fmla="*/ 322739 h 398530"/>
                  <a:gd name="connsiteX1" fmla="*/ 220867 w 251233"/>
                  <a:gd name="connsiteY1" fmla="*/ 372678 h 398530"/>
                  <a:gd name="connsiteX2" fmla="*/ 129089 w 251233"/>
                  <a:gd name="connsiteY2" fmla="*/ 397122 h 398530"/>
                  <a:gd name="connsiteX3" fmla="*/ 79165 w 251233"/>
                  <a:gd name="connsiteY3" fmla="*/ 368224 h 398530"/>
                  <a:gd name="connsiteX4" fmla="*/ 79150 w 251233"/>
                  <a:gd name="connsiteY4" fmla="*/ 368179 h 398530"/>
                  <a:gd name="connsiteX5" fmla="*/ 1319 w 251233"/>
                  <a:gd name="connsiteY5" fmla="*/ 75597 h 398530"/>
                  <a:gd name="connsiteX6" fmla="*/ 30097 w 251233"/>
                  <a:gd name="connsiteY6" fmla="*/ 25854 h 398530"/>
                  <a:gd name="connsiteX7" fmla="*/ 30262 w 251233"/>
                  <a:gd name="connsiteY7" fmla="*/ 25809 h 398530"/>
                  <a:gd name="connsiteX8" fmla="*/ 122040 w 251233"/>
                  <a:gd name="connsiteY8" fmla="*/ 1365 h 398530"/>
                  <a:gd name="connsiteX9" fmla="*/ 171964 w 251233"/>
                  <a:gd name="connsiteY9" fmla="*/ 30263 h 398530"/>
                  <a:gd name="connsiteX10" fmla="*/ 171979 w 251233"/>
                  <a:gd name="connsiteY10" fmla="*/ 30308 h 398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1233" h="398530">
                    <a:moveTo>
                      <a:pt x="249810" y="322739"/>
                    </a:moveTo>
                    <a:cubicBezTo>
                      <a:pt x="255539" y="344515"/>
                      <a:pt x="242597" y="366814"/>
                      <a:pt x="220867" y="372678"/>
                    </a:cubicBezTo>
                    <a:lnTo>
                      <a:pt x="129089" y="397122"/>
                    </a:lnTo>
                    <a:cubicBezTo>
                      <a:pt x="107329" y="402926"/>
                      <a:pt x="84969" y="389984"/>
                      <a:pt x="79165" y="368224"/>
                    </a:cubicBezTo>
                    <a:cubicBezTo>
                      <a:pt x="79165" y="368209"/>
                      <a:pt x="79150" y="368194"/>
                      <a:pt x="79150" y="368179"/>
                    </a:cubicBezTo>
                    <a:lnTo>
                      <a:pt x="1319" y="75597"/>
                    </a:lnTo>
                    <a:cubicBezTo>
                      <a:pt x="-4470" y="53913"/>
                      <a:pt x="8412" y="31643"/>
                      <a:pt x="30097" y="25854"/>
                    </a:cubicBezTo>
                    <a:cubicBezTo>
                      <a:pt x="30157" y="25839"/>
                      <a:pt x="30202" y="25824"/>
                      <a:pt x="30262" y="25809"/>
                    </a:cubicBezTo>
                    <a:lnTo>
                      <a:pt x="122040" y="1365"/>
                    </a:lnTo>
                    <a:cubicBezTo>
                      <a:pt x="143800" y="-4439"/>
                      <a:pt x="166160" y="8503"/>
                      <a:pt x="171964" y="30263"/>
                    </a:cubicBezTo>
                    <a:cubicBezTo>
                      <a:pt x="171964" y="30278"/>
                      <a:pt x="171979" y="30293"/>
                      <a:pt x="171979" y="30308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DD08398-5744-4F5D-78B6-AE47B34348A2}"/>
                  </a:ext>
                </a:extLst>
              </p:cNvPr>
              <p:cNvSpPr/>
              <p:nvPr/>
            </p:nvSpPr>
            <p:spPr>
              <a:xfrm>
                <a:off x="2243436" y="3764816"/>
                <a:ext cx="481600" cy="764860"/>
              </a:xfrm>
              <a:custGeom>
                <a:avLst/>
                <a:gdLst>
                  <a:gd name="connsiteX0" fmla="*/ 363210 w 365137"/>
                  <a:gd name="connsiteY0" fmla="*/ 469879 h 579897"/>
                  <a:gd name="connsiteX1" fmla="*/ 321070 w 365137"/>
                  <a:gd name="connsiteY1" fmla="*/ 542462 h 579897"/>
                  <a:gd name="connsiteX2" fmla="*/ 187601 w 365137"/>
                  <a:gd name="connsiteY2" fmla="*/ 578004 h 579897"/>
                  <a:gd name="connsiteX3" fmla="*/ 115018 w 365137"/>
                  <a:gd name="connsiteY3" fmla="*/ 536014 h 579897"/>
                  <a:gd name="connsiteX4" fmla="*/ 1794 w 365137"/>
                  <a:gd name="connsiteY4" fmla="*/ 109964 h 579897"/>
                  <a:gd name="connsiteX5" fmla="*/ 43934 w 365137"/>
                  <a:gd name="connsiteY5" fmla="*/ 37381 h 579897"/>
                  <a:gd name="connsiteX6" fmla="*/ 177403 w 365137"/>
                  <a:gd name="connsiteY6" fmla="*/ 1839 h 579897"/>
                  <a:gd name="connsiteX7" fmla="*/ 249986 w 365137"/>
                  <a:gd name="connsiteY7" fmla="*/ 43979 h 579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5137" h="579897">
                    <a:moveTo>
                      <a:pt x="363210" y="469879"/>
                    </a:moveTo>
                    <a:cubicBezTo>
                      <a:pt x="371248" y="501507"/>
                      <a:pt x="352517" y="533764"/>
                      <a:pt x="321070" y="542462"/>
                    </a:cubicBezTo>
                    <a:lnTo>
                      <a:pt x="187601" y="578004"/>
                    </a:lnTo>
                    <a:cubicBezTo>
                      <a:pt x="156018" y="586057"/>
                      <a:pt x="123791" y="567401"/>
                      <a:pt x="115018" y="536014"/>
                    </a:cubicBezTo>
                    <a:lnTo>
                      <a:pt x="1794" y="109964"/>
                    </a:lnTo>
                    <a:cubicBezTo>
                      <a:pt x="-6244" y="78336"/>
                      <a:pt x="12487" y="46079"/>
                      <a:pt x="43934" y="37381"/>
                    </a:cubicBezTo>
                    <a:lnTo>
                      <a:pt x="177403" y="1839"/>
                    </a:lnTo>
                    <a:cubicBezTo>
                      <a:pt x="209031" y="-6199"/>
                      <a:pt x="241288" y="12532"/>
                      <a:pt x="249986" y="43979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672ADE3-33EA-5BCE-8383-954A9F33DE0D}"/>
                  </a:ext>
                </a:extLst>
              </p:cNvPr>
              <p:cNvSpPr/>
              <p:nvPr/>
            </p:nvSpPr>
            <p:spPr>
              <a:xfrm rot="20705999">
                <a:off x="2328535" y="3851452"/>
                <a:ext cx="223313" cy="258719"/>
              </a:xfrm>
              <a:custGeom>
                <a:avLst/>
                <a:gdLst>
                  <a:gd name="connsiteX0" fmla="*/ -66 w 169310"/>
                  <a:gd name="connsiteY0" fmla="*/ -22 h 196154"/>
                  <a:gd name="connsiteX1" fmla="*/ 169244 w 169310"/>
                  <a:gd name="connsiteY1" fmla="*/ -22 h 196154"/>
                  <a:gd name="connsiteX2" fmla="*/ 169244 w 169310"/>
                  <a:gd name="connsiteY2" fmla="*/ 196132 h 196154"/>
                  <a:gd name="connsiteX3" fmla="*/ -66 w 169310"/>
                  <a:gd name="connsiteY3" fmla="*/ 196132 h 196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310" h="196154">
                    <a:moveTo>
                      <a:pt x="-66" y="-22"/>
                    </a:moveTo>
                    <a:lnTo>
                      <a:pt x="169244" y="-22"/>
                    </a:lnTo>
                    <a:lnTo>
                      <a:pt x="169244" y="196132"/>
                    </a:lnTo>
                    <a:lnTo>
                      <a:pt x="-66" y="196132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C7BEF8B-4799-6546-E0F3-A99A7C8CE89A}"/>
                  </a:ext>
                </a:extLst>
              </p:cNvPr>
              <p:cNvSpPr/>
              <p:nvPr/>
            </p:nvSpPr>
            <p:spPr>
              <a:xfrm>
                <a:off x="2414775" y="4159694"/>
                <a:ext cx="197846" cy="197840"/>
              </a:xfrm>
              <a:custGeom>
                <a:avLst/>
                <a:gdLst>
                  <a:gd name="connsiteX0" fmla="*/ 147375 w 150002"/>
                  <a:gd name="connsiteY0" fmla="*/ 55620 h 149997"/>
                  <a:gd name="connsiteX1" fmla="*/ 94288 w 150002"/>
                  <a:gd name="connsiteY1" fmla="*/ 147414 h 149997"/>
                  <a:gd name="connsiteX2" fmla="*/ 2494 w 150002"/>
                  <a:gd name="connsiteY2" fmla="*/ 94341 h 149997"/>
                  <a:gd name="connsiteX3" fmla="*/ 55582 w 150002"/>
                  <a:gd name="connsiteY3" fmla="*/ 2533 h 149997"/>
                  <a:gd name="connsiteX4" fmla="*/ 55597 w 150002"/>
                  <a:gd name="connsiteY4" fmla="*/ 2533 h 149997"/>
                  <a:gd name="connsiteX5" fmla="*/ 147375 w 150002"/>
                  <a:gd name="connsiteY5" fmla="*/ 55620 h 149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002" h="149997">
                    <a:moveTo>
                      <a:pt x="147375" y="55620"/>
                    </a:moveTo>
                    <a:cubicBezTo>
                      <a:pt x="158068" y="95631"/>
                      <a:pt x="134298" y="136721"/>
                      <a:pt x="94288" y="147414"/>
                    </a:cubicBezTo>
                    <a:cubicBezTo>
                      <a:pt x="54292" y="158106"/>
                      <a:pt x="13187" y="134352"/>
                      <a:pt x="2494" y="94341"/>
                    </a:cubicBezTo>
                    <a:cubicBezTo>
                      <a:pt x="-8198" y="54330"/>
                      <a:pt x="15571" y="13225"/>
                      <a:pt x="55582" y="2533"/>
                    </a:cubicBezTo>
                    <a:cubicBezTo>
                      <a:pt x="55582" y="2533"/>
                      <a:pt x="55597" y="2533"/>
                      <a:pt x="55597" y="2533"/>
                    </a:cubicBezTo>
                    <a:cubicBezTo>
                      <a:pt x="95592" y="-8145"/>
                      <a:pt x="136683" y="15625"/>
                      <a:pt x="147375" y="556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FF267526-F75D-2E5D-8D70-9F4F8A5629D1}"/>
                  </a:ext>
                </a:extLst>
              </p:cNvPr>
              <p:cNvSpPr/>
              <p:nvPr/>
            </p:nvSpPr>
            <p:spPr>
              <a:xfrm>
                <a:off x="2488192" y="4158967"/>
                <a:ext cx="127028" cy="195169"/>
              </a:xfrm>
              <a:custGeom>
                <a:avLst/>
                <a:gdLst>
                  <a:gd name="connsiteX0" fmla="*/ -67 w 96309"/>
                  <a:gd name="connsiteY0" fmla="*/ 3084 h 147972"/>
                  <a:gd name="connsiteX1" fmla="*/ 38475 w 96309"/>
                  <a:gd name="connsiteY1" fmla="*/ 147950 h 147972"/>
                  <a:gd name="connsiteX2" fmla="*/ 94216 w 96309"/>
                  <a:gd name="connsiteY2" fmla="*/ 57746 h 147972"/>
                  <a:gd name="connsiteX3" fmla="*/ 4013 w 96309"/>
                  <a:gd name="connsiteY3" fmla="*/ 2004 h 147972"/>
                  <a:gd name="connsiteX4" fmla="*/ -67 w 96309"/>
                  <a:gd name="connsiteY4" fmla="*/ 3084 h 147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09" h="147972">
                    <a:moveTo>
                      <a:pt x="-67" y="3084"/>
                    </a:moveTo>
                    <a:lnTo>
                      <a:pt x="38475" y="147950"/>
                    </a:lnTo>
                    <a:cubicBezTo>
                      <a:pt x="78785" y="138442"/>
                      <a:pt x="103739" y="98057"/>
                      <a:pt x="94216" y="57746"/>
                    </a:cubicBezTo>
                    <a:cubicBezTo>
                      <a:pt x="84709" y="17436"/>
                      <a:pt x="44323" y="-7519"/>
                      <a:pt x="4013" y="2004"/>
                    </a:cubicBezTo>
                    <a:cubicBezTo>
                      <a:pt x="2648" y="2319"/>
                      <a:pt x="1283" y="2679"/>
                      <a:pt x="-67" y="3084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BB9B0A1-7A89-B4C8-FCCE-CBE06C3A73BA}"/>
                  </a:ext>
                </a:extLst>
              </p:cNvPr>
              <p:cNvSpPr/>
              <p:nvPr/>
            </p:nvSpPr>
            <p:spPr>
              <a:xfrm>
                <a:off x="2404839" y="4149526"/>
                <a:ext cx="217736" cy="217941"/>
              </a:xfrm>
              <a:custGeom>
                <a:avLst/>
                <a:gdLst>
                  <a:gd name="connsiteX0" fmla="*/ 160456 w 165082"/>
                  <a:gd name="connsiteY0" fmla="*/ 54631 h 165237"/>
                  <a:gd name="connsiteX1" fmla="*/ 68228 w 165082"/>
                  <a:gd name="connsiteY1" fmla="*/ 1244 h 165237"/>
                  <a:gd name="connsiteX2" fmla="*/ 68228 w 165082"/>
                  <a:gd name="connsiteY2" fmla="*/ 1244 h 165237"/>
                  <a:gd name="connsiteX3" fmla="*/ 61480 w 165082"/>
                  <a:gd name="connsiteY3" fmla="*/ 3043 h 165237"/>
                  <a:gd name="connsiteX4" fmla="*/ 54581 w 165082"/>
                  <a:gd name="connsiteY4" fmla="*/ 4843 h 165237"/>
                  <a:gd name="connsiteX5" fmla="*/ 54581 w 165082"/>
                  <a:gd name="connsiteY5" fmla="*/ 4843 h 165237"/>
                  <a:gd name="connsiteX6" fmla="*/ 1194 w 165082"/>
                  <a:gd name="connsiteY6" fmla="*/ 96921 h 165237"/>
                  <a:gd name="connsiteX7" fmla="*/ 1194 w 165082"/>
                  <a:gd name="connsiteY7" fmla="*/ 96921 h 165237"/>
                  <a:gd name="connsiteX8" fmla="*/ 2993 w 165082"/>
                  <a:gd name="connsiteY8" fmla="*/ 103670 h 165237"/>
                  <a:gd name="connsiteX9" fmla="*/ 4793 w 165082"/>
                  <a:gd name="connsiteY9" fmla="*/ 110568 h 165237"/>
                  <a:gd name="connsiteX10" fmla="*/ 4793 w 165082"/>
                  <a:gd name="connsiteY10" fmla="*/ 110568 h 165237"/>
                  <a:gd name="connsiteX11" fmla="*/ 96871 w 165082"/>
                  <a:gd name="connsiteY11" fmla="*/ 163956 h 165237"/>
                  <a:gd name="connsiteX12" fmla="*/ 96871 w 165082"/>
                  <a:gd name="connsiteY12" fmla="*/ 163956 h 165237"/>
                  <a:gd name="connsiteX13" fmla="*/ 103620 w 165082"/>
                  <a:gd name="connsiteY13" fmla="*/ 162156 h 165237"/>
                  <a:gd name="connsiteX14" fmla="*/ 110368 w 165082"/>
                  <a:gd name="connsiteY14" fmla="*/ 160356 h 165237"/>
                  <a:gd name="connsiteX15" fmla="*/ 110368 w 165082"/>
                  <a:gd name="connsiteY15" fmla="*/ 160356 h 165237"/>
                  <a:gd name="connsiteX16" fmla="*/ 163756 w 165082"/>
                  <a:gd name="connsiteY16" fmla="*/ 68278 h 165237"/>
                  <a:gd name="connsiteX17" fmla="*/ 163756 w 165082"/>
                  <a:gd name="connsiteY17" fmla="*/ 68278 h 165237"/>
                  <a:gd name="connsiteX18" fmla="*/ 161956 w 165082"/>
                  <a:gd name="connsiteY18" fmla="*/ 61530 h 165237"/>
                  <a:gd name="connsiteX19" fmla="*/ 160157 w 165082"/>
                  <a:gd name="connsiteY19" fmla="*/ 54631 h 165237"/>
                  <a:gd name="connsiteX20" fmla="*/ 146810 w 165082"/>
                  <a:gd name="connsiteY20" fmla="*/ 58230 h 165237"/>
                  <a:gd name="connsiteX21" fmla="*/ 87574 w 165082"/>
                  <a:gd name="connsiteY21" fmla="*/ 73977 h 165237"/>
                  <a:gd name="connsiteX22" fmla="*/ 71827 w 165082"/>
                  <a:gd name="connsiteY22" fmla="*/ 13991 h 165237"/>
                  <a:gd name="connsiteX23" fmla="*/ 146810 w 165082"/>
                  <a:gd name="connsiteY23" fmla="*/ 58230 h 165237"/>
                  <a:gd name="connsiteX24" fmla="*/ 58330 w 165082"/>
                  <a:gd name="connsiteY24" fmla="*/ 18340 h 165237"/>
                  <a:gd name="connsiteX25" fmla="*/ 74077 w 165082"/>
                  <a:gd name="connsiteY25" fmla="*/ 77576 h 165237"/>
                  <a:gd name="connsiteX26" fmla="*/ 14091 w 165082"/>
                  <a:gd name="connsiteY26" fmla="*/ 93322 h 165237"/>
                  <a:gd name="connsiteX27" fmla="*/ 58330 w 165082"/>
                  <a:gd name="connsiteY27" fmla="*/ 18340 h 165237"/>
                  <a:gd name="connsiteX28" fmla="*/ 18440 w 165082"/>
                  <a:gd name="connsiteY28" fmla="*/ 106969 h 165237"/>
                  <a:gd name="connsiteX29" fmla="*/ 77676 w 165082"/>
                  <a:gd name="connsiteY29" fmla="*/ 91223 h 165237"/>
                  <a:gd name="connsiteX30" fmla="*/ 93422 w 165082"/>
                  <a:gd name="connsiteY30" fmla="*/ 151209 h 165237"/>
                  <a:gd name="connsiteX31" fmla="*/ 18440 w 165082"/>
                  <a:gd name="connsiteY31" fmla="*/ 106969 h 165237"/>
                  <a:gd name="connsiteX32" fmla="*/ 107069 w 165082"/>
                  <a:gd name="connsiteY32" fmla="*/ 146860 h 165237"/>
                  <a:gd name="connsiteX33" fmla="*/ 92073 w 165082"/>
                  <a:gd name="connsiteY33" fmla="*/ 87624 h 165237"/>
                  <a:gd name="connsiteX34" fmla="*/ 151159 w 165082"/>
                  <a:gd name="connsiteY34" fmla="*/ 71877 h 165237"/>
                  <a:gd name="connsiteX35" fmla="*/ 107069 w 165082"/>
                  <a:gd name="connsiteY35" fmla="*/ 146860 h 165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65082" h="165237">
                    <a:moveTo>
                      <a:pt x="160456" y="54631"/>
                    </a:moveTo>
                    <a:cubicBezTo>
                      <a:pt x="146780" y="16780"/>
                      <a:pt x="107864" y="-5745"/>
                      <a:pt x="68228" y="1244"/>
                    </a:cubicBezTo>
                    <a:lnTo>
                      <a:pt x="68228" y="1244"/>
                    </a:lnTo>
                    <a:lnTo>
                      <a:pt x="61480" y="3043"/>
                    </a:lnTo>
                    <a:lnTo>
                      <a:pt x="54581" y="4843"/>
                    </a:lnTo>
                    <a:lnTo>
                      <a:pt x="54581" y="4843"/>
                    </a:lnTo>
                    <a:cubicBezTo>
                      <a:pt x="16760" y="18460"/>
                      <a:pt x="-5780" y="57331"/>
                      <a:pt x="1194" y="96921"/>
                    </a:cubicBezTo>
                    <a:lnTo>
                      <a:pt x="1194" y="96921"/>
                    </a:lnTo>
                    <a:lnTo>
                      <a:pt x="2993" y="103670"/>
                    </a:lnTo>
                    <a:lnTo>
                      <a:pt x="4793" y="110568"/>
                    </a:lnTo>
                    <a:lnTo>
                      <a:pt x="4793" y="110568"/>
                    </a:lnTo>
                    <a:cubicBezTo>
                      <a:pt x="18410" y="148389"/>
                      <a:pt x="57281" y="170929"/>
                      <a:pt x="96871" y="163956"/>
                    </a:cubicBezTo>
                    <a:lnTo>
                      <a:pt x="96871" y="163956"/>
                    </a:lnTo>
                    <a:lnTo>
                      <a:pt x="103620" y="162156"/>
                    </a:lnTo>
                    <a:lnTo>
                      <a:pt x="110368" y="160356"/>
                    </a:lnTo>
                    <a:lnTo>
                      <a:pt x="110368" y="160356"/>
                    </a:lnTo>
                    <a:cubicBezTo>
                      <a:pt x="148189" y="146740"/>
                      <a:pt x="170729" y="107869"/>
                      <a:pt x="163756" y="68278"/>
                    </a:cubicBezTo>
                    <a:lnTo>
                      <a:pt x="163756" y="68278"/>
                    </a:lnTo>
                    <a:lnTo>
                      <a:pt x="161956" y="61530"/>
                    </a:lnTo>
                    <a:lnTo>
                      <a:pt x="160157" y="54631"/>
                    </a:lnTo>
                    <a:close/>
                    <a:moveTo>
                      <a:pt x="146810" y="58230"/>
                    </a:moveTo>
                    <a:lnTo>
                      <a:pt x="87574" y="73977"/>
                    </a:lnTo>
                    <a:lnTo>
                      <a:pt x="71827" y="13991"/>
                    </a:lnTo>
                    <a:cubicBezTo>
                      <a:pt x="104160" y="9057"/>
                      <a:pt x="135502" y="27548"/>
                      <a:pt x="146810" y="58230"/>
                    </a:cubicBezTo>
                    <a:close/>
                    <a:moveTo>
                      <a:pt x="58330" y="18340"/>
                    </a:moveTo>
                    <a:lnTo>
                      <a:pt x="74077" y="77576"/>
                    </a:lnTo>
                    <a:lnTo>
                      <a:pt x="14091" y="93322"/>
                    </a:lnTo>
                    <a:cubicBezTo>
                      <a:pt x="9217" y="61005"/>
                      <a:pt x="27678" y="29692"/>
                      <a:pt x="58330" y="18340"/>
                    </a:cubicBezTo>
                    <a:close/>
                    <a:moveTo>
                      <a:pt x="18440" y="106969"/>
                    </a:moveTo>
                    <a:lnTo>
                      <a:pt x="77676" y="91223"/>
                    </a:lnTo>
                    <a:lnTo>
                      <a:pt x="93422" y="151209"/>
                    </a:lnTo>
                    <a:cubicBezTo>
                      <a:pt x="61105" y="156082"/>
                      <a:pt x="29792" y="137622"/>
                      <a:pt x="18440" y="106969"/>
                    </a:cubicBezTo>
                    <a:close/>
                    <a:moveTo>
                      <a:pt x="107069" y="146860"/>
                    </a:moveTo>
                    <a:lnTo>
                      <a:pt x="92073" y="87624"/>
                    </a:lnTo>
                    <a:lnTo>
                      <a:pt x="151159" y="71877"/>
                    </a:lnTo>
                    <a:cubicBezTo>
                      <a:pt x="156182" y="104180"/>
                      <a:pt x="137737" y="135537"/>
                      <a:pt x="107069" y="146860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C3F9DAE-F8F4-4C2D-2E3D-B4FE6B003160}"/>
                  </a:ext>
                </a:extLst>
              </p:cNvPr>
              <p:cNvSpPr/>
              <p:nvPr/>
            </p:nvSpPr>
            <p:spPr>
              <a:xfrm>
                <a:off x="2469190" y="4213106"/>
                <a:ext cx="57373" cy="92980"/>
              </a:xfrm>
              <a:custGeom>
                <a:avLst/>
                <a:gdLst>
                  <a:gd name="connsiteX0" fmla="*/ 13890 w 43499"/>
                  <a:gd name="connsiteY0" fmla="*/ 40019 h 70495"/>
                  <a:gd name="connsiteX1" fmla="*/ 28407 w 43499"/>
                  <a:gd name="connsiteY1" fmla="*/ 15094 h 70495"/>
                  <a:gd name="connsiteX2" fmla="*/ 28887 w 43499"/>
                  <a:gd name="connsiteY2" fmla="*/ 14974 h 70495"/>
                  <a:gd name="connsiteX3" fmla="*/ 24838 w 43499"/>
                  <a:gd name="connsiteY3" fmla="*/ -22 h 70495"/>
                  <a:gd name="connsiteX4" fmla="*/ 1743 w 43499"/>
                  <a:gd name="connsiteY4" fmla="*/ 45567 h 70495"/>
                  <a:gd name="connsiteX5" fmla="*/ 43433 w 43499"/>
                  <a:gd name="connsiteY5" fmla="*/ 69712 h 70495"/>
                  <a:gd name="connsiteX6" fmla="*/ 39534 w 43499"/>
                  <a:gd name="connsiteY6" fmla="*/ 54715 h 70495"/>
                  <a:gd name="connsiteX7" fmla="*/ 13995 w 43499"/>
                  <a:gd name="connsiteY7" fmla="*/ 40409 h 70495"/>
                  <a:gd name="connsiteX8" fmla="*/ 13890 w 43499"/>
                  <a:gd name="connsiteY8" fmla="*/ 40019 h 70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499" h="70495">
                    <a:moveTo>
                      <a:pt x="13890" y="40019"/>
                    </a:moveTo>
                    <a:cubicBezTo>
                      <a:pt x="11011" y="29131"/>
                      <a:pt x="17519" y="17974"/>
                      <a:pt x="28407" y="15094"/>
                    </a:cubicBezTo>
                    <a:cubicBezTo>
                      <a:pt x="28572" y="15050"/>
                      <a:pt x="28722" y="15019"/>
                      <a:pt x="28887" y="14974"/>
                    </a:cubicBezTo>
                    <a:lnTo>
                      <a:pt x="24838" y="-22"/>
                    </a:lnTo>
                    <a:cubicBezTo>
                      <a:pt x="5867" y="6187"/>
                      <a:pt x="-4481" y="26597"/>
                      <a:pt x="1743" y="45567"/>
                    </a:cubicBezTo>
                    <a:cubicBezTo>
                      <a:pt x="7457" y="63053"/>
                      <a:pt x="25422" y="73461"/>
                      <a:pt x="43433" y="69712"/>
                    </a:cubicBezTo>
                    <a:lnTo>
                      <a:pt x="39534" y="54715"/>
                    </a:lnTo>
                    <a:cubicBezTo>
                      <a:pt x="28527" y="57819"/>
                      <a:pt x="17099" y="51416"/>
                      <a:pt x="13995" y="40409"/>
                    </a:cubicBezTo>
                    <a:cubicBezTo>
                      <a:pt x="13965" y="40289"/>
                      <a:pt x="13920" y="40154"/>
                      <a:pt x="13890" y="40019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31D1031-9A33-93B9-06AB-C5514712C1B2}"/>
                  </a:ext>
                </a:extLst>
              </p:cNvPr>
              <p:cNvSpPr/>
              <p:nvPr/>
            </p:nvSpPr>
            <p:spPr>
              <a:xfrm>
                <a:off x="2486776" y="4233282"/>
                <a:ext cx="34249" cy="53316"/>
              </a:xfrm>
              <a:custGeom>
                <a:avLst/>
                <a:gdLst>
                  <a:gd name="connsiteX0" fmla="*/ 557 w 25967"/>
                  <a:gd name="connsiteY0" fmla="*/ 24722 h 40423"/>
                  <a:gd name="connsiteX1" fmla="*/ 25646 w 25967"/>
                  <a:gd name="connsiteY1" fmla="*/ 39779 h 40423"/>
                  <a:gd name="connsiteX2" fmla="*/ 25901 w 25967"/>
                  <a:gd name="connsiteY2" fmla="*/ 39719 h 40423"/>
                  <a:gd name="connsiteX3" fmla="*/ 15254 w 25967"/>
                  <a:gd name="connsiteY3" fmla="*/ -22 h 40423"/>
                  <a:gd name="connsiteX4" fmla="*/ 557 w 25967"/>
                  <a:gd name="connsiteY4" fmla="*/ 24722 h 40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967" h="40423">
                    <a:moveTo>
                      <a:pt x="557" y="24722"/>
                    </a:moveTo>
                    <a:cubicBezTo>
                      <a:pt x="3331" y="35804"/>
                      <a:pt x="14564" y="42553"/>
                      <a:pt x="25646" y="39779"/>
                    </a:cubicBezTo>
                    <a:cubicBezTo>
                      <a:pt x="25736" y="39764"/>
                      <a:pt x="25811" y="39734"/>
                      <a:pt x="25901" y="39719"/>
                    </a:cubicBezTo>
                    <a:lnTo>
                      <a:pt x="15254" y="-22"/>
                    </a:lnTo>
                    <a:cubicBezTo>
                      <a:pt x="4381" y="2767"/>
                      <a:pt x="-2187" y="13835"/>
                      <a:pt x="557" y="247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87DEE43-828F-B382-CA97-618CF1F63EE0}"/>
                  </a:ext>
                </a:extLst>
              </p:cNvPr>
              <p:cNvSpPr/>
              <p:nvPr/>
            </p:nvSpPr>
            <p:spPr>
              <a:xfrm>
                <a:off x="2500852" y="4210742"/>
                <a:ext cx="59783" cy="93548"/>
              </a:xfrm>
              <a:custGeom>
                <a:avLst/>
                <a:gdLst>
                  <a:gd name="connsiteX0" fmla="*/ 44023 w 45326"/>
                  <a:gd name="connsiteY0" fmla="*/ 26815 h 70926"/>
                  <a:gd name="connsiteX1" fmla="*/ -67 w 45326"/>
                  <a:gd name="connsiteY1" fmla="*/ 1171 h 70926"/>
                  <a:gd name="connsiteX2" fmla="*/ 3983 w 45326"/>
                  <a:gd name="connsiteY2" fmla="*/ 16167 h 70926"/>
                  <a:gd name="connsiteX3" fmla="*/ 29177 w 45326"/>
                  <a:gd name="connsiteY3" fmla="*/ 30714 h 70926"/>
                  <a:gd name="connsiteX4" fmla="*/ 14630 w 45326"/>
                  <a:gd name="connsiteY4" fmla="*/ 55908 h 70926"/>
                  <a:gd name="connsiteX5" fmla="*/ 18529 w 45326"/>
                  <a:gd name="connsiteY5" fmla="*/ 70904 h 70926"/>
                  <a:gd name="connsiteX6" fmla="*/ 44038 w 45326"/>
                  <a:gd name="connsiteY6" fmla="*/ 26860 h 70926"/>
                  <a:gd name="connsiteX7" fmla="*/ 44023 w 45326"/>
                  <a:gd name="connsiteY7" fmla="*/ 26815 h 70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326" h="70926">
                    <a:moveTo>
                      <a:pt x="44023" y="26815"/>
                    </a:moveTo>
                    <a:cubicBezTo>
                      <a:pt x="38894" y="7589"/>
                      <a:pt x="19189" y="-3883"/>
                      <a:pt x="-67" y="1171"/>
                    </a:cubicBezTo>
                    <a:lnTo>
                      <a:pt x="3983" y="16167"/>
                    </a:lnTo>
                    <a:cubicBezTo>
                      <a:pt x="14960" y="13228"/>
                      <a:pt x="26237" y="19736"/>
                      <a:pt x="29177" y="30714"/>
                    </a:cubicBezTo>
                    <a:cubicBezTo>
                      <a:pt x="32116" y="41691"/>
                      <a:pt x="25607" y="52969"/>
                      <a:pt x="14630" y="55908"/>
                    </a:cubicBezTo>
                    <a:lnTo>
                      <a:pt x="18529" y="70904"/>
                    </a:lnTo>
                    <a:cubicBezTo>
                      <a:pt x="37740" y="65790"/>
                      <a:pt x="49152" y="46055"/>
                      <a:pt x="44038" y="26860"/>
                    </a:cubicBezTo>
                    <a:cubicBezTo>
                      <a:pt x="44023" y="26845"/>
                      <a:pt x="44023" y="26830"/>
                      <a:pt x="44023" y="268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D98574A-7873-58FE-E10F-86975D8FBFDA}"/>
                  </a:ext>
                </a:extLst>
              </p:cNvPr>
              <p:cNvSpPr/>
              <p:nvPr/>
            </p:nvSpPr>
            <p:spPr>
              <a:xfrm>
                <a:off x="2506982" y="4230797"/>
                <a:ext cx="34024" cy="53318"/>
              </a:xfrm>
              <a:custGeom>
                <a:avLst/>
                <a:gdLst>
                  <a:gd name="connsiteX0" fmla="*/ 25128 w 25796"/>
                  <a:gd name="connsiteY0" fmla="*/ 15658 h 40424"/>
                  <a:gd name="connsiteX1" fmla="*/ 293 w 25796"/>
                  <a:gd name="connsiteY1" fmla="*/ 572 h 40424"/>
                  <a:gd name="connsiteX2" fmla="*/ -67 w 25796"/>
                  <a:gd name="connsiteY2" fmla="*/ 662 h 40424"/>
                  <a:gd name="connsiteX3" fmla="*/ 10581 w 25796"/>
                  <a:gd name="connsiteY3" fmla="*/ 40402 h 40424"/>
                  <a:gd name="connsiteX4" fmla="*/ 25128 w 25796"/>
                  <a:gd name="connsiteY4" fmla="*/ 15658 h 40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96" h="40424">
                    <a:moveTo>
                      <a:pt x="25128" y="15658"/>
                    </a:moveTo>
                    <a:cubicBezTo>
                      <a:pt x="22443" y="4636"/>
                      <a:pt x="11316" y="-2128"/>
                      <a:pt x="293" y="572"/>
                    </a:cubicBezTo>
                    <a:cubicBezTo>
                      <a:pt x="173" y="602"/>
                      <a:pt x="54" y="632"/>
                      <a:pt x="-67" y="662"/>
                    </a:cubicBezTo>
                    <a:lnTo>
                      <a:pt x="10581" y="40402"/>
                    </a:lnTo>
                    <a:cubicBezTo>
                      <a:pt x="21349" y="37463"/>
                      <a:pt x="27797" y="26486"/>
                      <a:pt x="25128" y="15658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EF6B2B1-DC19-543B-9110-F97806631095}"/>
                  </a:ext>
                </a:extLst>
              </p:cNvPr>
              <p:cNvSpPr/>
              <p:nvPr/>
            </p:nvSpPr>
            <p:spPr>
              <a:xfrm>
                <a:off x="2429198" y="4352645"/>
                <a:ext cx="254767" cy="135651"/>
              </a:xfrm>
              <a:custGeom>
                <a:avLst/>
                <a:gdLst>
                  <a:gd name="connsiteX0" fmla="*/ 161484 w 193158"/>
                  <a:gd name="connsiteY0" fmla="*/ 658 h 102847"/>
                  <a:gd name="connsiteX1" fmla="*/ 186228 w 193158"/>
                  <a:gd name="connsiteY1" fmla="*/ 15055 h 102847"/>
                  <a:gd name="connsiteX2" fmla="*/ 186378 w 193158"/>
                  <a:gd name="connsiteY2" fmla="*/ 15654 h 102847"/>
                  <a:gd name="connsiteX3" fmla="*/ 192377 w 193158"/>
                  <a:gd name="connsiteY3" fmla="*/ 38449 h 102847"/>
                  <a:gd name="connsiteX4" fmla="*/ 178280 w 193158"/>
                  <a:gd name="connsiteY4" fmla="*/ 63118 h 102847"/>
                  <a:gd name="connsiteX5" fmla="*/ 177381 w 193158"/>
                  <a:gd name="connsiteY5" fmla="*/ 63343 h 102847"/>
                  <a:gd name="connsiteX6" fmla="*/ 31615 w 193158"/>
                  <a:gd name="connsiteY6" fmla="*/ 102184 h 102847"/>
                  <a:gd name="connsiteX7" fmla="*/ 6796 w 193158"/>
                  <a:gd name="connsiteY7" fmla="*/ 87488 h 102847"/>
                  <a:gd name="connsiteX8" fmla="*/ 6721 w 193158"/>
                  <a:gd name="connsiteY8" fmla="*/ 87188 h 102847"/>
                  <a:gd name="connsiteX9" fmla="*/ 572 w 193158"/>
                  <a:gd name="connsiteY9" fmla="*/ 64243 h 102847"/>
                  <a:gd name="connsiteX10" fmla="*/ 15149 w 193158"/>
                  <a:gd name="connsiteY10" fmla="*/ 39604 h 102847"/>
                  <a:gd name="connsiteX11" fmla="*/ 15568 w 193158"/>
                  <a:gd name="connsiteY11" fmla="*/ 39499 h 102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3158" h="102847">
                    <a:moveTo>
                      <a:pt x="161484" y="658"/>
                    </a:moveTo>
                    <a:cubicBezTo>
                      <a:pt x="172297" y="-2206"/>
                      <a:pt x="183379" y="4242"/>
                      <a:pt x="186228" y="15055"/>
                    </a:cubicBezTo>
                    <a:cubicBezTo>
                      <a:pt x="186288" y="15250"/>
                      <a:pt x="186334" y="15460"/>
                      <a:pt x="186378" y="15654"/>
                    </a:cubicBezTo>
                    <a:lnTo>
                      <a:pt x="192377" y="38449"/>
                    </a:lnTo>
                    <a:cubicBezTo>
                      <a:pt x="195301" y="49157"/>
                      <a:pt x="188988" y="60209"/>
                      <a:pt x="178280" y="63118"/>
                    </a:cubicBezTo>
                    <a:cubicBezTo>
                      <a:pt x="177980" y="63208"/>
                      <a:pt x="177680" y="63283"/>
                      <a:pt x="177381" y="63343"/>
                    </a:cubicBezTo>
                    <a:lnTo>
                      <a:pt x="31615" y="102184"/>
                    </a:lnTo>
                    <a:cubicBezTo>
                      <a:pt x="20697" y="104974"/>
                      <a:pt x="9585" y="98405"/>
                      <a:pt x="6796" y="87488"/>
                    </a:cubicBezTo>
                    <a:cubicBezTo>
                      <a:pt x="6766" y="87383"/>
                      <a:pt x="6751" y="87293"/>
                      <a:pt x="6721" y="87188"/>
                    </a:cubicBezTo>
                    <a:lnTo>
                      <a:pt x="572" y="64243"/>
                    </a:lnTo>
                    <a:cubicBezTo>
                      <a:pt x="-2202" y="53416"/>
                      <a:pt x="4321" y="42378"/>
                      <a:pt x="15149" y="39604"/>
                    </a:cubicBezTo>
                    <a:cubicBezTo>
                      <a:pt x="15284" y="39559"/>
                      <a:pt x="15433" y="39529"/>
                      <a:pt x="15568" y="39499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13BAF3F-3446-4D0D-FA4E-B4D97D6453CA}"/>
                  </a:ext>
                </a:extLst>
              </p:cNvPr>
              <p:cNvSpPr/>
              <p:nvPr/>
            </p:nvSpPr>
            <p:spPr>
              <a:xfrm>
                <a:off x="2437879" y="4360548"/>
                <a:ext cx="238137" cy="119049"/>
              </a:xfrm>
              <a:custGeom>
                <a:avLst/>
                <a:gdLst>
                  <a:gd name="connsiteX0" fmla="*/ 10485 w 180549"/>
                  <a:gd name="connsiteY0" fmla="*/ 39206 h 90260"/>
                  <a:gd name="connsiteX1" fmla="*/ 288 w 180549"/>
                  <a:gd name="connsiteY1" fmla="*/ 56752 h 90260"/>
                  <a:gd name="connsiteX2" fmla="*/ 6436 w 180549"/>
                  <a:gd name="connsiteY2" fmla="*/ 79546 h 90260"/>
                  <a:gd name="connsiteX3" fmla="*/ 23982 w 180549"/>
                  <a:gd name="connsiteY3" fmla="*/ 89894 h 90260"/>
                  <a:gd name="connsiteX4" fmla="*/ 169898 w 180549"/>
                  <a:gd name="connsiteY4" fmla="*/ 51053 h 90260"/>
                  <a:gd name="connsiteX5" fmla="*/ 180096 w 180549"/>
                  <a:gd name="connsiteY5" fmla="*/ 33357 h 90260"/>
                  <a:gd name="connsiteX6" fmla="*/ 174097 w 180549"/>
                  <a:gd name="connsiteY6" fmla="*/ 10563 h 90260"/>
                  <a:gd name="connsiteX7" fmla="*/ 156401 w 180549"/>
                  <a:gd name="connsiteY7" fmla="*/ 365 h 9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549" h="90260">
                    <a:moveTo>
                      <a:pt x="10485" y="39206"/>
                    </a:moveTo>
                    <a:cubicBezTo>
                      <a:pt x="3047" y="41515"/>
                      <a:pt x="-1392" y="49149"/>
                      <a:pt x="288" y="56752"/>
                    </a:cubicBezTo>
                    <a:lnTo>
                      <a:pt x="6436" y="79546"/>
                    </a:lnTo>
                    <a:cubicBezTo>
                      <a:pt x="8686" y="87045"/>
                      <a:pt x="16334" y="91559"/>
                      <a:pt x="23982" y="89894"/>
                    </a:cubicBezTo>
                    <a:lnTo>
                      <a:pt x="169898" y="51053"/>
                    </a:lnTo>
                    <a:cubicBezTo>
                      <a:pt x="177411" y="48744"/>
                      <a:pt x="181865" y="41020"/>
                      <a:pt x="180096" y="33357"/>
                    </a:cubicBezTo>
                    <a:lnTo>
                      <a:pt x="174097" y="10563"/>
                    </a:lnTo>
                    <a:cubicBezTo>
                      <a:pt x="171788" y="3049"/>
                      <a:pt x="164064" y="-1405"/>
                      <a:pt x="156401" y="3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3AA2C60-4FB5-96C1-62EB-292E098735BA}"/>
                  </a:ext>
                </a:extLst>
              </p:cNvPr>
              <p:cNvSpPr/>
              <p:nvPr/>
            </p:nvSpPr>
            <p:spPr>
              <a:xfrm>
                <a:off x="2452128" y="4423145"/>
                <a:ext cx="39570" cy="39566"/>
              </a:xfrm>
              <a:custGeom>
                <a:avLst/>
                <a:gdLst>
                  <a:gd name="connsiteX0" fmla="*/ 29376 w 30001"/>
                  <a:gd name="connsiteY0" fmla="*/ 10942 h 29998"/>
                  <a:gd name="connsiteX1" fmla="*/ 18968 w 30001"/>
                  <a:gd name="connsiteY1" fmla="*/ 29418 h 29998"/>
                  <a:gd name="connsiteX2" fmla="*/ 493 w 30001"/>
                  <a:gd name="connsiteY2" fmla="*/ 19010 h 29998"/>
                  <a:gd name="connsiteX3" fmla="*/ 10900 w 30001"/>
                  <a:gd name="connsiteY3" fmla="*/ 534 h 29998"/>
                  <a:gd name="connsiteX4" fmla="*/ 11230 w 30001"/>
                  <a:gd name="connsiteY4" fmla="*/ 445 h 29998"/>
                  <a:gd name="connsiteX5" fmla="*/ 29376 w 30001"/>
                  <a:gd name="connsiteY5" fmla="*/ 10942 h 29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001" h="29998">
                    <a:moveTo>
                      <a:pt x="29376" y="10942"/>
                    </a:moveTo>
                    <a:cubicBezTo>
                      <a:pt x="31610" y="18920"/>
                      <a:pt x="26946" y="27198"/>
                      <a:pt x="18968" y="29418"/>
                    </a:cubicBezTo>
                    <a:cubicBezTo>
                      <a:pt x="10990" y="31652"/>
                      <a:pt x="2712" y="26988"/>
                      <a:pt x="493" y="19010"/>
                    </a:cubicBezTo>
                    <a:cubicBezTo>
                      <a:pt x="-1742" y="11032"/>
                      <a:pt x="2922" y="2769"/>
                      <a:pt x="10900" y="534"/>
                    </a:cubicBezTo>
                    <a:cubicBezTo>
                      <a:pt x="11005" y="504"/>
                      <a:pt x="11125" y="475"/>
                      <a:pt x="11230" y="445"/>
                    </a:cubicBezTo>
                    <a:cubicBezTo>
                      <a:pt x="19133" y="-1565"/>
                      <a:pt x="27186" y="3099"/>
                      <a:pt x="29376" y="10942"/>
                    </a:cubicBez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59AD65C-C683-9E35-F6C2-8AE6E2D372E0}"/>
                  </a:ext>
                </a:extLst>
              </p:cNvPr>
              <p:cNvSpPr/>
              <p:nvPr/>
            </p:nvSpPr>
            <p:spPr>
              <a:xfrm>
                <a:off x="2505203" y="4413476"/>
                <a:ext cx="42130" cy="37779"/>
              </a:xfrm>
              <a:custGeom>
                <a:avLst/>
                <a:gdLst>
                  <a:gd name="connsiteX0" fmla="*/ 0 w 31942"/>
                  <a:gd name="connsiteY0" fmla="*/ 0 h 28643"/>
                  <a:gd name="connsiteX1" fmla="*/ 7648 w 31942"/>
                  <a:gd name="connsiteY1" fmla="*/ 28643 h 28643"/>
                  <a:gd name="connsiteX2" fmla="*/ 31942 w 31942"/>
                  <a:gd name="connsiteY2" fmla="*/ 6898 h 28643"/>
                  <a:gd name="connsiteX3" fmla="*/ 0 w 31942"/>
                  <a:gd name="connsiteY3" fmla="*/ 0 h 28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942" h="28643">
                    <a:moveTo>
                      <a:pt x="0" y="0"/>
                    </a:moveTo>
                    <a:lnTo>
                      <a:pt x="7648" y="28643"/>
                    </a:lnTo>
                    <a:lnTo>
                      <a:pt x="31942" y="68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98F6D58E-60C6-D032-9EDA-A0BA113F9403}"/>
                  </a:ext>
                </a:extLst>
              </p:cNvPr>
              <p:cNvSpPr/>
              <p:nvPr/>
            </p:nvSpPr>
            <p:spPr>
              <a:xfrm rot="20705401">
                <a:off x="2566156" y="4392622"/>
                <a:ext cx="39164" cy="39164"/>
              </a:xfrm>
              <a:custGeom>
                <a:avLst/>
                <a:gdLst>
                  <a:gd name="connsiteX0" fmla="*/ -67 w 29693"/>
                  <a:gd name="connsiteY0" fmla="*/ -22 h 29693"/>
                  <a:gd name="connsiteX1" fmla="*/ 29626 w 29693"/>
                  <a:gd name="connsiteY1" fmla="*/ -22 h 29693"/>
                  <a:gd name="connsiteX2" fmla="*/ 29626 w 29693"/>
                  <a:gd name="connsiteY2" fmla="*/ 29671 h 29693"/>
                  <a:gd name="connsiteX3" fmla="*/ -67 w 29693"/>
                  <a:gd name="connsiteY3" fmla="*/ 29671 h 2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693" h="29693">
                    <a:moveTo>
                      <a:pt x="-67" y="-22"/>
                    </a:moveTo>
                    <a:lnTo>
                      <a:pt x="29626" y="-22"/>
                    </a:lnTo>
                    <a:lnTo>
                      <a:pt x="29626" y="29671"/>
                    </a:lnTo>
                    <a:lnTo>
                      <a:pt x="-67" y="29671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4654E361-4ADD-6B99-A130-BF4408526AC4}"/>
                  </a:ext>
                </a:extLst>
              </p:cNvPr>
              <p:cNvSpPr/>
              <p:nvPr/>
            </p:nvSpPr>
            <p:spPr>
              <a:xfrm rot="20716201">
                <a:off x="2623939" y="4381122"/>
                <a:ext cx="9692" cy="39164"/>
              </a:xfrm>
              <a:custGeom>
                <a:avLst/>
                <a:gdLst>
                  <a:gd name="connsiteX0" fmla="*/ -67 w 7348"/>
                  <a:gd name="connsiteY0" fmla="*/ -22 h 29693"/>
                  <a:gd name="connsiteX1" fmla="*/ 7282 w 7348"/>
                  <a:gd name="connsiteY1" fmla="*/ -22 h 29693"/>
                  <a:gd name="connsiteX2" fmla="*/ 7282 w 7348"/>
                  <a:gd name="connsiteY2" fmla="*/ 29671 h 29693"/>
                  <a:gd name="connsiteX3" fmla="*/ -67 w 7348"/>
                  <a:gd name="connsiteY3" fmla="*/ 29671 h 2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48" h="29693">
                    <a:moveTo>
                      <a:pt x="-67" y="-22"/>
                    </a:moveTo>
                    <a:lnTo>
                      <a:pt x="7282" y="-22"/>
                    </a:lnTo>
                    <a:lnTo>
                      <a:pt x="7282" y="29671"/>
                    </a:lnTo>
                    <a:lnTo>
                      <a:pt x="-67" y="29671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619F2D1-FEA5-36C1-A86A-C957B8658564}"/>
                  </a:ext>
                </a:extLst>
              </p:cNvPr>
              <p:cNvSpPr/>
              <p:nvPr/>
            </p:nvSpPr>
            <p:spPr>
              <a:xfrm rot="20703000">
                <a:off x="2650920" y="4374463"/>
                <a:ext cx="9692" cy="39164"/>
              </a:xfrm>
              <a:custGeom>
                <a:avLst/>
                <a:gdLst>
                  <a:gd name="connsiteX0" fmla="*/ -67 w 7348"/>
                  <a:gd name="connsiteY0" fmla="*/ -22 h 29693"/>
                  <a:gd name="connsiteX1" fmla="*/ 7282 w 7348"/>
                  <a:gd name="connsiteY1" fmla="*/ -22 h 29693"/>
                  <a:gd name="connsiteX2" fmla="*/ 7282 w 7348"/>
                  <a:gd name="connsiteY2" fmla="*/ 29671 h 29693"/>
                  <a:gd name="connsiteX3" fmla="*/ -67 w 7348"/>
                  <a:gd name="connsiteY3" fmla="*/ 29671 h 2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48" h="29693">
                    <a:moveTo>
                      <a:pt x="-67" y="-22"/>
                    </a:moveTo>
                    <a:lnTo>
                      <a:pt x="7282" y="-22"/>
                    </a:lnTo>
                    <a:lnTo>
                      <a:pt x="7282" y="29671"/>
                    </a:lnTo>
                    <a:lnTo>
                      <a:pt x="-67" y="29671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A214D24-77D4-F40F-B214-F503D825664D}"/>
                  </a:ext>
                </a:extLst>
              </p:cNvPr>
              <p:cNvSpPr/>
              <p:nvPr/>
            </p:nvSpPr>
            <p:spPr>
              <a:xfrm>
                <a:off x="2222788" y="4073579"/>
                <a:ext cx="885696" cy="920175"/>
              </a:xfrm>
              <a:custGeom>
                <a:avLst/>
                <a:gdLst>
                  <a:gd name="connsiteX0" fmla="*/ 52841 w 671512"/>
                  <a:gd name="connsiteY0" fmla="*/ 441836 h 697653"/>
                  <a:gd name="connsiteX1" fmla="*/ -67 w 671512"/>
                  <a:gd name="connsiteY1" fmla="*/ 388868 h 697653"/>
                  <a:gd name="connsiteX2" fmla="*/ 52901 w 671512"/>
                  <a:gd name="connsiteY2" fmla="*/ 335960 h 697653"/>
                  <a:gd name="connsiteX3" fmla="*/ 62589 w 671512"/>
                  <a:gd name="connsiteY3" fmla="*/ 336860 h 697653"/>
                  <a:gd name="connsiteX4" fmla="*/ 70987 w 671512"/>
                  <a:gd name="connsiteY4" fmla="*/ 337610 h 697653"/>
                  <a:gd name="connsiteX5" fmla="*/ 72442 w 671512"/>
                  <a:gd name="connsiteY5" fmla="*/ 336755 h 697653"/>
                  <a:gd name="connsiteX6" fmla="*/ 72486 w 671512"/>
                  <a:gd name="connsiteY6" fmla="*/ 336410 h 697653"/>
                  <a:gd name="connsiteX7" fmla="*/ 71632 w 671512"/>
                  <a:gd name="connsiteY7" fmla="*/ 334956 h 697653"/>
                  <a:gd name="connsiteX8" fmla="*/ 71287 w 671512"/>
                  <a:gd name="connsiteY8" fmla="*/ 334911 h 697653"/>
                  <a:gd name="connsiteX9" fmla="*/ 28967 w 671512"/>
                  <a:gd name="connsiteY9" fmla="*/ 273155 h 697653"/>
                  <a:gd name="connsiteX10" fmla="*/ 81334 w 671512"/>
                  <a:gd name="connsiteY10" fmla="*/ 229935 h 697653"/>
                  <a:gd name="connsiteX11" fmla="*/ 342423 w 671512"/>
                  <a:gd name="connsiteY11" fmla="*/ 254829 h 697653"/>
                  <a:gd name="connsiteX12" fmla="*/ 343473 w 671512"/>
                  <a:gd name="connsiteY12" fmla="*/ 254829 h 697653"/>
                  <a:gd name="connsiteX13" fmla="*/ 343473 w 671512"/>
                  <a:gd name="connsiteY13" fmla="*/ 253780 h 697653"/>
                  <a:gd name="connsiteX14" fmla="*/ 327427 w 671512"/>
                  <a:gd name="connsiteY14" fmla="*/ 158402 h 697653"/>
                  <a:gd name="connsiteX15" fmla="*/ 317979 w 671512"/>
                  <a:gd name="connsiteY15" fmla="*/ 72022 h 697653"/>
                  <a:gd name="connsiteX16" fmla="*/ 401959 w 671512"/>
                  <a:gd name="connsiteY16" fmla="*/ 219 h 697653"/>
                  <a:gd name="connsiteX17" fmla="*/ 404808 w 671512"/>
                  <a:gd name="connsiteY17" fmla="*/ 489 h 697653"/>
                  <a:gd name="connsiteX18" fmla="*/ 422654 w 671512"/>
                  <a:gd name="connsiteY18" fmla="*/ 8287 h 697653"/>
                  <a:gd name="connsiteX19" fmla="*/ 426403 w 671512"/>
                  <a:gd name="connsiteY19" fmla="*/ 49527 h 697653"/>
                  <a:gd name="connsiteX20" fmla="*/ 426403 w 671512"/>
                  <a:gd name="connsiteY20" fmla="*/ 55526 h 697653"/>
                  <a:gd name="connsiteX21" fmla="*/ 479041 w 671512"/>
                  <a:gd name="connsiteY21" fmla="*/ 206841 h 697653"/>
                  <a:gd name="connsiteX22" fmla="*/ 671446 w 671512"/>
                  <a:gd name="connsiteY22" fmla="*/ 547711 h 697653"/>
                  <a:gd name="connsiteX23" fmla="*/ 495687 w 671512"/>
                  <a:gd name="connsiteY23" fmla="*/ 648637 h 697653"/>
                  <a:gd name="connsiteX24" fmla="*/ 494067 w 671512"/>
                  <a:gd name="connsiteY24" fmla="*/ 649642 h 697653"/>
                  <a:gd name="connsiteX25" fmla="*/ 494038 w 671512"/>
                  <a:gd name="connsiteY25" fmla="*/ 649837 h 697653"/>
                  <a:gd name="connsiteX26" fmla="*/ 436781 w 671512"/>
                  <a:gd name="connsiteY26" fmla="*/ 697406 h 697653"/>
                  <a:gd name="connsiteX27" fmla="*/ 436451 w 671512"/>
                  <a:gd name="connsiteY27" fmla="*/ 697376 h 697653"/>
                  <a:gd name="connsiteX28" fmla="*/ 121525 w 671512"/>
                  <a:gd name="connsiteY28" fmla="*/ 667383 h 697653"/>
                  <a:gd name="connsiteX29" fmla="*/ 73986 w 671512"/>
                  <a:gd name="connsiteY29" fmla="*/ 609646 h 697653"/>
                  <a:gd name="connsiteX30" fmla="*/ 121075 w 671512"/>
                  <a:gd name="connsiteY30" fmla="*/ 561957 h 697653"/>
                  <a:gd name="connsiteX31" fmla="*/ 125124 w 671512"/>
                  <a:gd name="connsiteY31" fmla="*/ 562107 h 697653"/>
                  <a:gd name="connsiteX32" fmla="*/ 126624 w 671512"/>
                  <a:gd name="connsiteY32" fmla="*/ 560758 h 697653"/>
                  <a:gd name="connsiteX33" fmla="*/ 125439 w 671512"/>
                  <a:gd name="connsiteY33" fmla="*/ 559258 h 697653"/>
                  <a:gd name="connsiteX34" fmla="*/ 125424 w 671512"/>
                  <a:gd name="connsiteY34" fmla="*/ 559258 h 697653"/>
                  <a:gd name="connsiteX35" fmla="*/ 87483 w 671512"/>
                  <a:gd name="connsiteY35" fmla="*/ 555059 h 697653"/>
                  <a:gd name="connsiteX36" fmla="*/ 39629 w 671512"/>
                  <a:gd name="connsiteY36" fmla="*/ 497488 h 697653"/>
                  <a:gd name="connsiteX37" fmla="*/ 39644 w 671512"/>
                  <a:gd name="connsiteY37" fmla="*/ 497323 h 697653"/>
                  <a:gd name="connsiteX38" fmla="*/ 89582 w 671512"/>
                  <a:gd name="connsiteY38" fmla="*/ 449634 h 697653"/>
                  <a:gd name="connsiteX39" fmla="*/ 90932 w 671512"/>
                  <a:gd name="connsiteY39" fmla="*/ 448284 h 697653"/>
                  <a:gd name="connsiteX40" fmla="*/ 89582 w 671512"/>
                  <a:gd name="connsiteY40" fmla="*/ 446934 h 697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71512" h="697653">
                    <a:moveTo>
                      <a:pt x="52841" y="441836"/>
                    </a:moveTo>
                    <a:cubicBezTo>
                      <a:pt x="23598" y="441820"/>
                      <a:pt x="-81" y="418111"/>
                      <a:pt x="-67" y="388868"/>
                    </a:cubicBezTo>
                    <a:cubicBezTo>
                      <a:pt x="-51" y="359640"/>
                      <a:pt x="23658" y="335945"/>
                      <a:pt x="52901" y="335960"/>
                    </a:cubicBezTo>
                    <a:cubicBezTo>
                      <a:pt x="56155" y="335960"/>
                      <a:pt x="59394" y="336260"/>
                      <a:pt x="62589" y="336860"/>
                    </a:cubicBezTo>
                    <a:lnTo>
                      <a:pt x="70987" y="337610"/>
                    </a:lnTo>
                    <a:cubicBezTo>
                      <a:pt x="71632" y="337775"/>
                      <a:pt x="72277" y="337385"/>
                      <a:pt x="72442" y="336755"/>
                    </a:cubicBezTo>
                    <a:cubicBezTo>
                      <a:pt x="72472" y="336635"/>
                      <a:pt x="72486" y="336530"/>
                      <a:pt x="72486" y="336410"/>
                    </a:cubicBezTo>
                    <a:cubicBezTo>
                      <a:pt x="72651" y="335765"/>
                      <a:pt x="72261" y="335120"/>
                      <a:pt x="71632" y="334956"/>
                    </a:cubicBezTo>
                    <a:cubicBezTo>
                      <a:pt x="71512" y="334925"/>
                      <a:pt x="71407" y="334911"/>
                      <a:pt x="71287" y="334911"/>
                    </a:cubicBezTo>
                    <a:cubicBezTo>
                      <a:pt x="42553" y="329542"/>
                      <a:pt x="23598" y="301903"/>
                      <a:pt x="28967" y="273155"/>
                    </a:cubicBezTo>
                    <a:cubicBezTo>
                      <a:pt x="33661" y="247976"/>
                      <a:pt x="55720" y="229770"/>
                      <a:pt x="81334" y="229935"/>
                    </a:cubicBezTo>
                    <a:lnTo>
                      <a:pt x="342423" y="254829"/>
                    </a:lnTo>
                    <a:cubicBezTo>
                      <a:pt x="342768" y="254949"/>
                      <a:pt x="343128" y="254949"/>
                      <a:pt x="343473" y="254829"/>
                    </a:cubicBezTo>
                    <a:cubicBezTo>
                      <a:pt x="343608" y="254499"/>
                      <a:pt x="343608" y="254110"/>
                      <a:pt x="343473" y="253780"/>
                    </a:cubicBezTo>
                    <a:cubicBezTo>
                      <a:pt x="340908" y="221582"/>
                      <a:pt x="335540" y="189670"/>
                      <a:pt x="327427" y="158402"/>
                    </a:cubicBezTo>
                    <a:cubicBezTo>
                      <a:pt x="319164" y="130404"/>
                      <a:pt x="315954" y="101145"/>
                      <a:pt x="317979" y="72022"/>
                    </a:cubicBezTo>
                    <a:cubicBezTo>
                      <a:pt x="321338" y="28997"/>
                      <a:pt x="358934" y="-3140"/>
                      <a:pt x="401959" y="219"/>
                    </a:cubicBezTo>
                    <a:cubicBezTo>
                      <a:pt x="402904" y="294"/>
                      <a:pt x="403864" y="384"/>
                      <a:pt x="404808" y="489"/>
                    </a:cubicBezTo>
                    <a:cubicBezTo>
                      <a:pt x="411602" y="429"/>
                      <a:pt x="418080" y="3263"/>
                      <a:pt x="422654" y="8287"/>
                    </a:cubicBezTo>
                    <a:cubicBezTo>
                      <a:pt x="429103" y="15935"/>
                      <a:pt x="428653" y="27333"/>
                      <a:pt x="426403" y="49527"/>
                    </a:cubicBezTo>
                    <a:lnTo>
                      <a:pt x="426403" y="55526"/>
                    </a:lnTo>
                    <a:cubicBezTo>
                      <a:pt x="422354" y="98716"/>
                      <a:pt x="451148" y="153753"/>
                      <a:pt x="479041" y="206841"/>
                    </a:cubicBezTo>
                    <a:cubicBezTo>
                      <a:pt x="500486" y="247781"/>
                      <a:pt x="671446" y="547711"/>
                      <a:pt x="671446" y="547711"/>
                    </a:cubicBezTo>
                    <a:lnTo>
                      <a:pt x="495687" y="648637"/>
                    </a:lnTo>
                    <a:cubicBezTo>
                      <a:pt x="494967" y="648472"/>
                      <a:pt x="494232" y="648922"/>
                      <a:pt x="494067" y="649642"/>
                    </a:cubicBezTo>
                    <a:cubicBezTo>
                      <a:pt x="494053" y="649717"/>
                      <a:pt x="494038" y="649777"/>
                      <a:pt x="494038" y="649837"/>
                    </a:cubicBezTo>
                    <a:cubicBezTo>
                      <a:pt x="491368" y="678780"/>
                      <a:pt x="465724" y="700075"/>
                      <a:pt x="436781" y="697406"/>
                    </a:cubicBezTo>
                    <a:cubicBezTo>
                      <a:pt x="436676" y="697391"/>
                      <a:pt x="436556" y="697391"/>
                      <a:pt x="436451" y="697376"/>
                    </a:cubicBezTo>
                    <a:lnTo>
                      <a:pt x="121525" y="667383"/>
                    </a:lnTo>
                    <a:cubicBezTo>
                      <a:pt x="92462" y="664533"/>
                      <a:pt x="71197" y="638709"/>
                      <a:pt x="73986" y="609646"/>
                    </a:cubicBezTo>
                    <a:cubicBezTo>
                      <a:pt x="73821" y="583477"/>
                      <a:pt x="94906" y="562122"/>
                      <a:pt x="121075" y="561957"/>
                    </a:cubicBezTo>
                    <a:cubicBezTo>
                      <a:pt x="122425" y="561957"/>
                      <a:pt x="123774" y="562002"/>
                      <a:pt x="125124" y="562107"/>
                    </a:cubicBezTo>
                    <a:cubicBezTo>
                      <a:pt x="125904" y="562107"/>
                      <a:pt x="126549" y="561522"/>
                      <a:pt x="126624" y="560758"/>
                    </a:cubicBezTo>
                    <a:cubicBezTo>
                      <a:pt x="126714" y="560023"/>
                      <a:pt x="126174" y="559348"/>
                      <a:pt x="125439" y="559258"/>
                    </a:cubicBezTo>
                    <a:cubicBezTo>
                      <a:pt x="125439" y="559258"/>
                      <a:pt x="125424" y="559258"/>
                      <a:pt x="125424" y="559258"/>
                    </a:cubicBezTo>
                    <a:lnTo>
                      <a:pt x="87483" y="555059"/>
                    </a:lnTo>
                    <a:cubicBezTo>
                      <a:pt x="58375" y="552374"/>
                      <a:pt x="36945" y="526596"/>
                      <a:pt x="39629" y="497488"/>
                    </a:cubicBezTo>
                    <a:cubicBezTo>
                      <a:pt x="39629" y="497428"/>
                      <a:pt x="39644" y="497382"/>
                      <a:pt x="39644" y="497323"/>
                    </a:cubicBezTo>
                    <a:cubicBezTo>
                      <a:pt x="42644" y="465830"/>
                      <a:pt x="62289" y="447084"/>
                      <a:pt x="89582" y="449634"/>
                    </a:cubicBezTo>
                    <a:cubicBezTo>
                      <a:pt x="90332" y="449634"/>
                      <a:pt x="90932" y="449034"/>
                      <a:pt x="90932" y="448284"/>
                    </a:cubicBezTo>
                    <a:cubicBezTo>
                      <a:pt x="90932" y="447534"/>
                      <a:pt x="90332" y="446934"/>
                      <a:pt x="89582" y="446934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573F399E-ADDF-E135-BEF5-0594474DF03A}"/>
                  </a:ext>
                </a:extLst>
              </p:cNvPr>
              <p:cNvSpPr/>
              <p:nvPr/>
            </p:nvSpPr>
            <p:spPr>
              <a:xfrm>
                <a:off x="2503224" y="4508921"/>
                <a:ext cx="1409899" cy="1260257"/>
              </a:xfrm>
              <a:custGeom>
                <a:avLst/>
                <a:gdLst>
                  <a:gd name="connsiteX0" fmla="*/ 1068883 w 1068949"/>
                  <a:gd name="connsiteY0" fmla="*/ 955473 h 955494"/>
                  <a:gd name="connsiteX1" fmla="*/ 355650 w 1068949"/>
                  <a:gd name="connsiteY1" fmla="*/ 91825 h 955494"/>
                  <a:gd name="connsiteX2" fmla="*/ -67 w 1068949"/>
                  <a:gd name="connsiteY2" fmla="*/ 57783 h 955494"/>
                  <a:gd name="connsiteX3" fmla="*/ 741210 w 1068949"/>
                  <a:gd name="connsiteY3" fmla="*/ 955473 h 955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8949" h="955494">
                    <a:moveTo>
                      <a:pt x="1068883" y="955473"/>
                    </a:moveTo>
                    <a:lnTo>
                      <a:pt x="355650" y="91825"/>
                    </a:lnTo>
                    <a:cubicBezTo>
                      <a:pt x="266826" y="-15805"/>
                      <a:pt x="107563" y="-31041"/>
                      <a:pt x="-67" y="57783"/>
                    </a:cubicBezTo>
                    <a:lnTo>
                      <a:pt x="741210" y="955473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26575D0-A81E-766E-B5F6-24F6CA56981A}"/>
                  </a:ext>
                </a:extLst>
              </p:cNvPr>
              <p:cNvSpPr/>
              <p:nvPr/>
            </p:nvSpPr>
            <p:spPr>
              <a:xfrm>
                <a:off x="2770273" y="4736099"/>
                <a:ext cx="1253618" cy="1033078"/>
              </a:xfrm>
              <a:custGeom>
                <a:avLst/>
                <a:gdLst>
                  <a:gd name="connsiteX0" fmla="*/ 437365 w 950461"/>
                  <a:gd name="connsiteY0" fmla="*/ 783231 h 783253"/>
                  <a:gd name="connsiteX1" fmla="*/ 950394 w 950461"/>
                  <a:gd name="connsiteY1" fmla="*/ 783231 h 783253"/>
                  <a:gd name="connsiteX2" fmla="*/ 310195 w 950461"/>
                  <a:gd name="connsiteY2" fmla="*/ 7913 h 783253"/>
                  <a:gd name="connsiteX3" fmla="*/ 279362 w 950461"/>
                  <a:gd name="connsiteY3" fmla="*/ 5004 h 783253"/>
                  <a:gd name="connsiteX4" fmla="*/ 279302 w 950461"/>
                  <a:gd name="connsiteY4" fmla="*/ 5064 h 783253"/>
                  <a:gd name="connsiteX5" fmla="*/ 8016 w 950461"/>
                  <a:gd name="connsiteY5" fmla="*/ 228361 h 783253"/>
                  <a:gd name="connsiteX6" fmla="*/ 4761 w 950461"/>
                  <a:gd name="connsiteY6" fmla="*/ 258939 h 783253"/>
                  <a:gd name="connsiteX7" fmla="*/ 5016 w 950461"/>
                  <a:gd name="connsiteY7" fmla="*/ 259254 h 783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50461" h="783253">
                    <a:moveTo>
                      <a:pt x="437365" y="783231"/>
                    </a:moveTo>
                    <a:lnTo>
                      <a:pt x="950394" y="783231"/>
                    </a:lnTo>
                    <a:lnTo>
                      <a:pt x="310195" y="7913"/>
                    </a:lnTo>
                    <a:cubicBezTo>
                      <a:pt x="302487" y="-1400"/>
                      <a:pt x="288675" y="-2704"/>
                      <a:pt x="279362" y="5004"/>
                    </a:cubicBezTo>
                    <a:cubicBezTo>
                      <a:pt x="279347" y="5034"/>
                      <a:pt x="279317" y="5049"/>
                      <a:pt x="279302" y="5064"/>
                    </a:cubicBezTo>
                    <a:lnTo>
                      <a:pt x="8016" y="228361"/>
                    </a:lnTo>
                    <a:cubicBezTo>
                      <a:pt x="-1327" y="235905"/>
                      <a:pt x="-2782" y="249596"/>
                      <a:pt x="4761" y="258939"/>
                    </a:cubicBezTo>
                    <a:cubicBezTo>
                      <a:pt x="4836" y="259044"/>
                      <a:pt x="4926" y="259149"/>
                      <a:pt x="5016" y="259254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EE09AADD-B3FD-6D6C-0C86-DC9154C88BD0}"/>
                  </a:ext>
                </a:extLst>
              </p:cNvPr>
              <p:cNvSpPr/>
              <p:nvPr/>
            </p:nvSpPr>
            <p:spPr>
              <a:xfrm>
                <a:off x="2869218" y="5062017"/>
                <a:ext cx="43520" cy="43590"/>
              </a:xfrm>
              <a:custGeom>
                <a:avLst/>
                <a:gdLst>
                  <a:gd name="connsiteX0" fmla="*/ 29724 w 32996"/>
                  <a:gd name="connsiteY0" fmla="*/ 26249 h 33049"/>
                  <a:gd name="connsiteX1" fmla="*/ 6899 w 32996"/>
                  <a:gd name="connsiteY1" fmla="*/ 29938 h 33049"/>
                  <a:gd name="connsiteX2" fmla="*/ 6779 w 32996"/>
                  <a:gd name="connsiteY2" fmla="*/ 29848 h 33049"/>
                  <a:gd name="connsiteX3" fmla="*/ 3060 w 32996"/>
                  <a:gd name="connsiteY3" fmla="*/ 6813 h 33049"/>
                  <a:gd name="connsiteX4" fmla="*/ 26095 w 32996"/>
                  <a:gd name="connsiteY4" fmla="*/ 3094 h 33049"/>
                  <a:gd name="connsiteX5" fmla="*/ 29814 w 32996"/>
                  <a:gd name="connsiteY5" fmla="*/ 26129 h 33049"/>
                  <a:gd name="connsiteX6" fmla="*/ 29724 w 32996"/>
                  <a:gd name="connsiteY6" fmla="*/ 26249 h 33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996" h="33049">
                    <a:moveTo>
                      <a:pt x="29724" y="26249"/>
                    </a:moveTo>
                    <a:cubicBezTo>
                      <a:pt x="24445" y="33567"/>
                      <a:pt x="14218" y="35217"/>
                      <a:pt x="6899" y="29938"/>
                    </a:cubicBezTo>
                    <a:cubicBezTo>
                      <a:pt x="6869" y="29908"/>
                      <a:pt x="6825" y="29878"/>
                      <a:pt x="6779" y="29848"/>
                    </a:cubicBezTo>
                    <a:cubicBezTo>
                      <a:pt x="-614" y="24509"/>
                      <a:pt x="-2278" y="14207"/>
                      <a:pt x="3060" y="6813"/>
                    </a:cubicBezTo>
                    <a:cubicBezTo>
                      <a:pt x="8399" y="-565"/>
                      <a:pt x="18702" y="-2230"/>
                      <a:pt x="26095" y="3094"/>
                    </a:cubicBezTo>
                    <a:cubicBezTo>
                      <a:pt x="33473" y="8433"/>
                      <a:pt x="35138" y="18750"/>
                      <a:pt x="29814" y="26129"/>
                    </a:cubicBezTo>
                    <a:cubicBezTo>
                      <a:pt x="29784" y="26174"/>
                      <a:pt x="29754" y="26204"/>
                      <a:pt x="29724" y="2624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61939E7-991B-3A3E-18F0-4987BC806AB3}"/>
                  </a:ext>
                </a:extLst>
              </p:cNvPr>
              <p:cNvSpPr/>
              <p:nvPr/>
            </p:nvSpPr>
            <p:spPr>
              <a:xfrm>
                <a:off x="651477" y="3081175"/>
                <a:ext cx="666360" cy="666368"/>
              </a:xfrm>
              <a:custGeom>
                <a:avLst/>
                <a:gdLst>
                  <a:gd name="connsiteX0" fmla="*/ 492995 w 505217"/>
                  <a:gd name="connsiteY0" fmla="*/ 175389 h 505223"/>
                  <a:gd name="connsiteX1" fmla="*/ 329739 w 505217"/>
                  <a:gd name="connsiteY1" fmla="*/ 493045 h 505223"/>
                  <a:gd name="connsiteX2" fmla="*/ 12089 w 505217"/>
                  <a:gd name="connsiteY2" fmla="*/ 329778 h 505223"/>
                  <a:gd name="connsiteX3" fmla="*/ 175345 w 505217"/>
                  <a:gd name="connsiteY3" fmla="*/ 12138 h 505223"/>
                  <a:gd name="connsiteX4" fmla="*/ 175519 w 505217"/>
                  <a:gd name="connsiteY4" fmla="*/ 12078 h 505223"/>
                  <a:gd name="connsiteX5" fmla="*/ 492995 w 505217"/>
                  <a:gd name="connsiteY5" fmla="*/ 175389 h 50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5217" h="505223">
                    <a:moveTo>
                      <a:pt x="492995" y="175389"/>
                    </a:moveTo>
                    <a:cubicBezTo>
                      <a:pt x="535630" y="308183"/>
                      <a:pt x="462537" y="450410"/>
                      <a:pt x="329739" y="493045"/>
                    </a:cubicBezTo>
                    <a:cubicBezTo>
                      <a:pt x="196940" y="535680"/>
                      <a:pt x="54724" y="462587"/>
                      <a:pt x="12089" y="329778"/>
                    </a:cubicBezTo>
                    <a:cubicBezTo>
                      <a:pt x="-30544" y="196984"/>
                      <a:pt x="42547" y="54773"/>
                      <a:pt x="175345" y="12138"/>
                    </a:cubicBezTo>
                    <a:cubicBezTo>
                      <a:pt x="175404" y="12108"/>
                      <a:pt x="175461" y="12093"/>
                      <a:pt x="175519" y="12078"/>
                    </a:cubicBezTo>
                    <a:cubicBezTo>
                      <a:pt x="308280" y="-30437"/>
                      <a:pt x="450382" y="42656"/>
                      <a:pt x="492995" y="175389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4B24BC9-16C3-941F-E7E8-B559F284B279}"/>
                  </a:ext>
                </a:extLst>
              </p:cNvPr>
              <p:cNvSpPr/>
              <p:nvPr/>
            </p:nvSpPr>
            <p:spPr>
              <a:xfrm>
                <a:off x="883066" y="3081734"/>
                <a:ext cx="434729" cy="650130"/>
              </a:xfrm>
              <a:custGeom>
                <a:avLst/>
                <a:gdLst>
                  <a:gd name="connsiteX0" fmla="*/ -67 w 329600"/>
                  <a:gd name="connsiteY0" fmla="*/ 11653 h 492912"/>
                  <a:gd name="connsiteX1" fmla="*/ 154097 w 329600"/>
                  <a:gd name="connsiteY1" fmla="*/ 492890 h 492912"/>
                  <a:gd name="connsiteX2" fmla="*/ 317409 w 329600"/>
                  <a:gd name="connsiteY2" fmla="*/ 175415 h 492912"/>
                  <a:gd name="connsiteX3" fmla="*/ -67 w 329600"/>
                  <a:gd name="connsiteY3" fmla="*/ 12103 h 492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9600" h="492912">
                    <a:moveTo>
                      <a:pt x="-67" y="11653"/>
                    </a:moveTo>
                    <a:lnTo>
                      <a:pt x="154097" y="492890"/>
                    </a:lnTo>
                    <a:cubicBezTo>
                      <a:pt x="286863" y="450315"/>
                      <a:pt x="359984" y="308179"/>
                      <a:pt x="317409" y="175415"/>
                    </a:cubicBezTo>
                    <a:cubicBezTo>
                      <a:pt x="274839" y="42651"/>
                      <a:pt x="132699" y="-30472"/>
                      <a:pt x="-67" y="12103"/>
                    </a:cubicBez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C53C697-A939-41B6-05DC-7F8BC5FDB3AF}"/>
                  </a:ext>
                </a:extLst>
              </p:cNvPr>
              <p:cNvSpPr/>
              <p:nvPr/>
            </p:nvSpPr>
            <p:spPr>
              <a:xfrm>
                <a:off x="1093919" y="4181855"/>
                <a:ext cx="609611" cy="1230893"/>
              </a:xfrm>
              <a:custGeom>
                <a:avLst/>
                <a:gdLst>
                  <a:gd name="connsiteX0" fmla="*/ 462192 w 462191"/>
                  <a:gd name="connsiteY0" fmla="*/ 891241 h 933231"/>
                  <a:gd name="connsiteX1" fmla="*/ 331122 w 462191"/>
                  <a:gd name="connsiteY1" fmla="*/ 933231 h 933231"/>
                  <a:gd name="connsiteX2" fmla="*/ 0 w 462191"/>
                  <a:gd name="connsiteY2" fmla="*/ 74383 h 933231"/>
                  <a:gd name="connsiteX3" fmla="*/ 231696 w 462191"/>
                  <a:gd name="connsiteY3" fmla="*/ 0 h 933231"/>
                  <a:gd name="connsiteX4" fmla="*/ 462192 w 462191"/>
                  <a:gd name="connsiteY4" fmla="*/ 891241 h 933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191" h="933231">
                    <a:moveTo>
                      <a:pt x="462192" y="891241"/>
                    </a:moveTo>
                    <a:lnTo>
                      <a:pt x="331122" y="933231"/>
                    </a:lnTo>
                    <a:lnTo>
                      <a:pt x="0" y="74383"/>
                    </a:lnTo>
                    <a:lnTo>
                      <a:pt x="231696" y="0"/>
                    </a:lnTo>
                    <a:lnTo>
                      <a:pt x="462192" y="891241"/>
                    </a:ln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2DAD7E61-BEED-D1BE-AB63-51020746A8AC}"/>
                  </a:ext>
                </a:extLst>
              </p:cNvPr>
              <p:cNvSpPr/>
              <p:nvPr/>
            </p:nvSpPr>
            <p:spPr>
              <a:xfrm>
                <a:off x="785325" y="3647558"/>
                <a:ext cx="807685" cy="807768"/>
              </a:xfrm>
              <a:custGeom>
                <a:avLst/>
                <a:gdLst>
                  <a:gd name="connsiteX0" fmla="*/ 607464 w 612366"/>
                  <a:gd name="connsiteY0" fmla="*/ 381224 h 612429"/>
                  <a:gd name="connsiteX1" fmla="*/ 542514 w 612366"/>
                  <a:gd name="connsiteY1" fmla="*/ 507599 h 612429"/>
                  <a:gd name="connsiteX2" fmla="*/ 542379 w 612366"/>
                  <a:gd name="connsiteY2" fmla="*/ 507644 h 612429"/>
                  <a:gd name="connsiteX3" fmla="*/ 231052 w 612366"/>
                  <a:gd name="connsiteY3" fmla="*/ 607521 h 612429"/>
                  <a:gd name="connsiteX4" fmla="*/ 104735 w 612366"/>
                  <a:gd name="connsiteY4" fmla="*/ 542901 h 612429"/>
                  <a:gd name="connsiteX5" fmla="*/ 104632 w 612366"/>
                  <a:gd name="connsiteY5" fmla="*/ 542586 h 612429"/>
                  <a:gd name="connsiteX6" fmla="*/ 4755 w 612366"/>
                  <a:gd name="connsiteY6" fmla="*/ 231259 h 612429"/>
                  <a:gd name="connsiteX7" fmla="*/ 69769 w 612366"/>
                  <a:gd name="connsiteY7" fmla="*/ 104913 h 612429"/>
                  <a:gd name="connsiteX8" fmla="*/ 69990 w 612366"/>
                  <a:gd name="connsiteY8" fmla="*/ 104838 h 612429"/>
                  <a:gd name="connsiteX9" fmla="*/ 381467 w 612366"/>
                  <a:gd name="connsiteY9" fmla="*/ 4812 h 612429"/>
                  <a:gd name="connsiteX10" fmla="*/ 507662 w 612366"/>
                  <a:gd name="connsiteY10" fmla="*/ 69657 h 612429"/>
                  <a:gd name="connsiteX11" fmla="*/ 507737 w 612366"/>
                  <a:gd name="connsiteY11" fmla="*/ 69896 h 612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12366" h="612429">
                    <a:moveTo>
                      <a:pt x="607464" y="381224"/>
                    </a:moveTo>
                    <a:cubicBezTo>
                      <a:pt x="624425" y="434056"/>
                      <a:pt x="595347" y="490638"/>
                      <a:pt x="542514" y="507599"/>
                    </a:cubicBezTo>
                    <a:cubicBezTo>
                      <a:pt x="542469" y="507614"/>
                      <a:pt x="542424" y="507629"/>
                      <a:pt x="542379" y="507644"/>
                    </a:cubicBezTo>
                    <a:lnTo>
                      <a:pt x="231052" y="607521"/>
                    </a:lnTo>
                    <a:cubicBezTo>
                      <a:pt x="178329" y="624557"/>
                      <a:pt x="121774" y="595628"/>
                      <a:pt x="104735" y="542901"/>
                    </a:cubicBezTo>
                    <a:cubicBezTo>
                      <a:pt x="104701" y="542796"/>
                      <a:pt x="104666" y="542691"/>
                      <a:pt x="104632" y="542586"/>
                    </a:cubicBezTo>
                    <a:lnTo>
                      <a:pt x="4755" y="231259"/>
                    </a:lnTo>
                    <a:cubicBezTo>
                      <a:pt x="-12182" y="178411"/>
                      <a:pt x="16925" y="121844"/>
                      <a:pt x="69769" y="104913"/>
                    </a:cubicBezTo>
                    <a:cubicBezTo>
                      <a:pt x="69843" y="104883"/>
                      <a:pt x="69916" y="104868"/>
                      <a:pt x="69990" y="104838"/>
                    </a:cubicBezTo>
                    <a:lnTo>
                      <a:pt x="381467" y="4812"/>
                    </a:lnTo>
                    <a:cubicBezTo>
                      <a:pt x="434224" y="-12134"/>
                      <a:pt x="490716" y="16899"/>
                      <a:pt x="507662" y="69657"/>
                    </a:cubicBezTo>
                    <a:cubicBezTo>
                      <a:pt x="507692" y="69747"/>
                      <a:pt x="507707" y="69822"/>
                      <a:pt x="507737" y="69896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B498130-DD2B-BF1A-4B57-6194AA43B8C6}"/>
                  </a:ext>
                </a:extLst>
              </p:cNvPr>
              <p:cNvSpPr/>
              <p:nvPr/>
            </p:nvSpPr>
            <p:spPr>
              <a:xfrm>
                <a:off x="978714" y="3931549"/>
                <a:ext cx="144698" cy="328227"/>
              </a:xfrm>
              <a:custGeom>
                <a:avLst/>
                <a:gdLst>
                  <a:gd name="connsiteX0" fmla="*/ 108574 w 109706"/>
                  <a:gd name="connsiteY0" fmla="*/ 220045 h 248853"/>
                  <a:gd name="connsiteX1" fmla="*/ 94342 w 109706"/>
                  <a:gd name="connsiteY1" fmla="*/ 247789 h 248853"/>
                  <a:gd name="connsiteX2" fmla="*/ 94327 w 109706"/>
                  <a:gd name="connsiteY2" fmla="*/ 247789 h 248853"/>
                  <a:gd name="connsiteX3" fmla="*/ 94327 w 109706"/>
                  <a:gd name="connsiteY3" fmla="*/ 247789 h 248853"/>
                  <a:gd name="connsiteX4" fmla="*/ 66636 w 109706"/>
                  <a:gd name="connsiteY4" fmla="*/ 233467 h 248853"/>
                  <a:gd name="connsiteX5" fmla="*/ 66433 w 109706"/>
                  <a:gd name="connsiteY5" fmla="*/ 232792 h 248853"/>
                  <a:gd name="connsiteX6" fmla="*/ 1049 w 109706"/>
                  <a:gd name="connsiteY6" fmla="*/ 28990 h 248853"/>
                  <a:gd name="connsiteX7" fmla="*/ 15206 w 109706"/>
                  <a:gd name="connsiteY7" fmla="*/ 976 h 248853"/>
                  <a:gd name="connsiteX8" fmla="*/ 15295 w 109706"/>
                  <a:gd name="connsiteY8" fmla="*/ 946 h 248853"/>
                  <a:gd name="connsiteX9" fmla="*/ 15295 w 109706"/>
                  <a:gd name="connsiteY9" fmla="*/ 946 h 248853"/>
                  <a:gd name="connsiteX10" fmla="*/ 43160 w 109706"/>
                  <a:gd name="connsiteY10" fmla="*/ 15853 h 248853"/>
                  <a:gd name="connsiteX11" fmla="*/ 43189 w 109706"/>
                  <a:gd name="connsiteY11" fmla="*/ 15943 h 248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9706" h="248853">
                    <a:moveTo>
                      <a:pt x="108574" y="220045"/>
                    </a:moveTo>
                    <a:cubicBezTo>
                      <a:pt x="112303" y="231637"/>
                      <a:pt x="105933" y="244054"/>
                      <a:pt x="94342" y="247789"/>
                    </a:cubicBezTo>
                    <a:cubicBezTo>
                      <a:pt x="94337" y="247789"/>
                      <a:pt x="94331" y="247789"/>
                      <a:pt x="94327" y="247789"/>
                    </a:cubicBezTo>
                    <a:lnTo>
                      <a:pt x="94327" y="247789"/>
                    </a:lnTo>
                    <a:cubicBezTo>
                      <a:pt x="82726" y="251478"/>
                      <a:pt x="70328" y="245074"/>
                      <a:pt x="66636" y="233467"/>
                    </a:cubicBezTo>
                    <a:cubicBezTo>
                      <a:pt x="66565" y="233242"/>
                      <a:pt x="66498" y="233017"/>
                      <a:pt x="66433" y="232792"/>
                    </a:cubicBezTo>
                    <a:lnTo>
                      <a:pt x="1049" y="28990"/>
                    </a:lnTo>
                    <a:cubicBezTo>
                      <a:pt x="-2778" y="17338"/>
                      <a:pt x="3561" y="4801"/>
                      <a:pt x="15206" y="976"/>
                    </a:cubicBezTo>
                    <a:cubicBezTo>
                      <a:pt x="15235" y="961"/>
                      <a:pt x="15265" y="961"/>
                      <a:pt x="15295" y="946"/>
                    </a:cubicBezTo>
                    <a:lnTo>
                      <a:pt x="15295" y="946"/>
                    </a:lnTo>
                    <a:cubicBezTo>
                      <a:pt x="27105" y="-2638"/>
                      <a:pt x="39581" y="4036"/>
                      <a:pt x="43160" y="15853"/>
                    </a:cubicBezTo>
                    <a:cubicBezTo>
                      <a:pt x="43169" y="15883"/>
                      <a:pt x="43180" y="15913"/>
                      <a:pt x="43189" y="159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BAC319AE-DE76-CCB7-B632-411D63B06BF7}"/>
                  </a:ext>
                </a:extLst>
              </p:cNvPr>
              <p:cNvSpPr/>
              <p:nvPr/>
            </p:nvSpPr>
            <p:spPr>
              <a:xfrm>
                <a:off x="875610" y="3899466"/>
                <a:ext cx="265521" cy="124569"/>
              </a:xfrm>
              <a:custGeom>
                <a:avLst/>
                <a:gdLst>
                  <a:gd name="connsiteX0" fmla="*/ 28681 w 201311"/>
                  <a:gd name="connsiteY0" fmla="*/ 93356 h 94445"/>
                  <a:gd name="connsiteX1" fmla="*/ 942 w 201311"/>
                  <a:gd name="connsiteY1" fmla="*/ 79125 h 94445"/>
                  <a:gd name="connsiteX2" fmla="*/ 938 w 201311"/>
                  <a:gd name="connsiteY2" fmla="*/ 79110 h 94445"/>
                  <a:gd name="connsiteX3" fmla="*/ 938 w 201311"/>
                  <a:gd name="connsiteY3" fmla="*/ 79110 h 94445"/>
                  <a:gd name="connsiteX4" fmla="*/ 15552 w 201311"/>
                  <a:gd name="connsiteY4" fmla="*/ 51336 h 94445"/>
                  <a:gd name="connsiteX5" fmla="*/ 15934 w 201311"/>
                  <a:gd name="connsiteY5" fmla="*/ 51216 h 94445"/>
                  <a:gd name="connsiteX6" fmla="*/ 172498 w 201311"/>
                  <a:gd name="connsiteY6" fmla="*/ 978 h 94445"/>
                  <a:gd name="connsiteX7" fmla="*/ 200094 w 201311"/>
                  <a:gd name="connsiteY7" fmla="*/ 15479 h 94445"/>
                  <a:gd name="connsiteX8" fmla="*/ 200241 w 201311"/>
                  <a:gd name="connsiteY8" fmla="*/ 15974 h 94445"/>
                  <a:gd name="connsiteX9" fmla="*/ 200241 w 201311"/>
                  <a:gd name="connsiteY9" fmla="*/ 15974 h 94445"/>
                  <a:gd name="connsiteX10" fmla="*/ 185627 w 201311"/>
                  <a:gd name="connsiteY10" fmla="*/ 43748 h 94445"/>
                  <a:gd name="connsiteX11" fmla="*/ 185245 w 201311"/>
                  <a:gd name="connsiteY11" fmla="*/ 43868 h 9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1311" h="94445">
                    <a:moveTo>
                      <a:pt x="28681" y="93356"/>
                    </a:moveTo>
                    <a:cubicBezTo>
                      <a:pt x="17092" y="97090"/>
                      <a:pt x="4673" y="90717"/>
                      <a:pt x="942" y="79125"/>
                    </a:cubicBezTo>
                    <a:cubicBezTo>
                      <a:pt x="941" y="79125"/>
                      <a:pt x="939" y="79110"/>
                      <a:pt x="938" y="79110"/>
                    </a:cubicBezTo>
                    <a:lnTo>
                      <a:pt x="938" y="79110"/>
                    </a:lnTo>
                    <a:cubicBezTo>
                      <a:pt x="-2697" y="67397"/>
                      <a:pt x="3846" y="54965"/>
                      <a:pt x="15552" y="51336"/>
                    </a:cubicBezTo>
                    <a:cubicBezTo>
                      <a:pt x="15679" y="51291"/>
                      <a:pt x="15807" y="51246"/>
                      <a:pt x="15934" y="51216"/>
                    </a:cubicBezTo>
                    <a:lnTo>
                      <a:pt x="172498" y="978"/>
                    </a:lnTo>
                    <a:cubicBezTo>
                      <a:pt x="184123" y="-2636"/>
                      <a:pt x="196478" y="3857"/>
                      <a:pt x="200094" y="15479"/>
                    </a:cubicBezTo>
                    <a:cubicBezTo>
                      <a:pt x="200145" y="15644"/>
                      <a:pt x="200195" y="15809"/>
                      <a:pt x="200241" y="15974"/>
                    </a:cubicBezTo>
                    <a:lnTo>
                      <a:pt x="200241" y="15974"/>
                    </a:lnTo>
                    <a:cubicBezTo>
                      <a:pt x="203876" y="27687"/>
                      <a:pt x="197333" y="40119"/>
                      <a:pt x="185627" y="43748"/>
                    </a:cubicBezTo>
                    <a:cubicBezTo>
                      <a:pt x="185499" y="43793"/>
                      <a:pt x="185372" y="43838"/>
                      <a:pt x="185245" y="438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5224AB56-17BE-359F-4AC8-076371913E65}"/>
                  </a:ext>
                </a:extLst>
              </p:cNvPr>
              <p:cNvSpPr/>
              <p:nvPr/>
            </p:nvSpPr>
            <p:spPr>
              <a:xfrm>
                <a:off x="1156171" y="3874776"/>
                <a:ext cx="242330" cy="296767"/>
              </a:xfrm>
              <a:custGeom>
                <a:avLst/>
                <a:gdLst>
                  <a:gd name="connsiteX0" fmla="*/ 178732 w 183728"/>
                  <a:gd name="connsiteY0" fmla="*/ 188857 h 225001"/>
                  <a:gd name="connsiteX1" fmla="*/ 175433 w 183728"/>
                  <a:gd name="connsiteY1" fmla="*/ 220050 h 225001"/>
                  <a:gd name="connsiteX2" fmla="*/ 175433 w 183728"/>
                  <a:gd name="connsiteY2" fmla="*/ 220050 h 225001"/>
                  <a:gd name="connsiteX3" fmla="*/ 144240 w 183728"/>
                  <a:gd name="connsiteY3" fmla="*/ 216750 h 225001"/>
                  <a:gd name="connsiteX4" fmla="*/ 4923 w 183728"/>
                  <a:gd name="connsiteY4" fmla="*/ 36043 h 225001"/>
                  <a:gd name="connsiteX5" fmla="*/ 8012 w 183728"/>
                  <a:gd name="connsiteY5" fmla="*/ 5015 h 225001"/>
                  <a:gd name="connsiteX6" fmla="*/ 8222 w 183728"/>
                  <a:gd name="connsiteY6" fmla="*/ 4850 h 225001"/>
                  <a:gd name="connsiteX7" fmla="*/ 8222 w 183728"/>
                  <a:gd name="connsiteY7" fmla="*/ 4850 h 225001"/>
                  <a:gd name="connsiteX8" fmla="*/ 39415 w 183728"/>
                  <a:gd name="connsiteY8" fmla="*/ 8299 h 225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728" h="225001">
                    <a:moveTo>
                      <a:pt x="178732" y="188857"/>
                    </a:moveTo>
                    <a:cubicBezTo>
                      <a:pt x="186425" y="198380"/>
                      <a:pt x="184956" y="212342"/>
                      <a:pt x="175433" y="220050"/>
                    </a:cubicBezTo>
                    <a:lnTo>
                      <a:pt x="175433" y="220050"/>
                    </a:lnTo>
                    <a:cubicBezTo>
                      <a:pt x="165910" y="227743"/>
                      <a:pt x="151949" y="226273"/>
                      <a:pt x="144240" y="216750"/>
                    </a:cubicBezTo>
                    <a:lnTo>
                      <a:pt x="4923" y="36043"/>
                    </a:lnTo>
                    <a:cubicBezTo>
                      <a:pt x="-2791" y="26625"/>
                      <a:pt x="-1407" y="12738"/>
                      <a:pt x="8012" y="5015"/>
                    </a:cubicBezTo>
                    <a:cubicBezTo>
                      <a:pt x="8081" y="4970"/>
                      <a:pt x="8152" y="4910"/>
                      <a:pt x="8222" y="4850"/>
                    </a:cubicBezTo>
                    <a:lnTo>
                      <a:pt x="8222" y="4850"/>
                    </a:lnTo>
                    <a:cubicBezTo>
                      <a:pt x="17789" y="-2813"/>
                      <a:pt x="31753" y="-1268"/>
                      <a:pt x="39415" y="82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75BB5B0-057A-FCD7-6515-DE35D08270E9}"/>
                  </a:ext>
                </a:extLst>
              </p:cNvPr>
              <p:cNvSpPr/>
              <p:nvPr/>
            </p:nvSpPr>
            <p:spPr>
              <a:xfrm>
                <a:off x="1347226" y="3809959"/>
                <a:ext cx="69347" cy="359307"/>
              </a:xfrm>
              <a:custGeom>
                <a:avLst/>
                <a:gdLst>
                  <a:gd name="connsiteX0" fmla="*/ -13 w 52577"/>
                  <a:gd name="connsiteY0" fmla="*/ 248947 h 272417"/>
                  <a:gd name="connsiteX1" fmla="*/ 20293 w 52577"/>
                  <a:gd name="connsiteY1" fmla="*/ 272312 h 272417"/>
                  <a:gd name="connsiteX2" fmla="*/ 20682 w 52577"/>
                  <a:gd name="connsiteY2" fmla="*/ 272342 h 272417"/>
                  <a:gd name="connsiteX3" fmla="*/ 20682 w 52577"/>
                  <a:gd name="connsiteY3" fmla="*/ 272342 h 272417"/>
                  <a:gd name="connsiteX4" fmla="*/ 44047 w 52577"/>
                  <a:gd name="connsiteY4" fmla="*/ 252036 h 272417"/>
                  <a:gd name="connsiteX5" fmla="*/ 44077 w 52577"/>
                  <a:gd name="connsiteY5" fmla="*/ 251646 h 272417"/>
                  <a:gd name="connsiteX6" fmla="*/ 52475 w 52577"/>
                  <a:gd name="connsiteY6" fmla="*/ 23550 h 272417"/>
                  <a:gd name="connsiteX7" fmla="*/ 31630 w 52577"/>
                  <a:gd name="connsiteY7" fmla="*/ 5 h 272417"/>
                  <a:gd name="connsiteX8" fmla="*/ 31630 w 52577"/>
                  <a:gd name="connsiteY8" fmla="*/ 5 h 272417"/>
                  <a:gd name="connsiteX9" fmla="*/ 8235 w 52577"/>
                  <a:gd name="connsiteY9" fmla="*/ 20851 h 272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77" h="272417">
                    <a:moveTo>
                      <a:pt x="-13" y="248947"/>
                    </a:moveTo>
                    <a:cubicBezTo>
                      <a:pt x="-853" y="261004"/>
                      <a:pt x="8235" y="271472"/>
                      <a:pt x="20293" y="272312"/>
                    </a:cubicBezTo>
                    <a:cubicBezTo>
                      <a:pt x="20427" y="272327"/>
                      <a:pt x="20547" y="272342"/>
                      <a:pt x="20682" y="272342"/>
                    </a:cubicBezTo>
                    <a:lnTo>
                      <a:pt x="20682" y="272342"/>
                    </a:lnTo>
                    <a:cubicBezTo>
                      <a:pt x="32740" y="273182"/>
                      <a:pt x="43207" y="264094"/>
                      <a:pt x="44047" y="252036"/>
                    </a:cubicBezTo>
                    <a:cubicBezTo>
                      <a:pt x="44062" y="251901"/>
                      <a:pt x="44077" y="251782"/>
                      <a:pt x="44077" y="251646"/>
                    </a:cubicBezTo>
                    <a:lnTo>
                      <a:pt x="52475" y="23550"/>
                    </a:lnTo>
                    <a:cubicBezTo>
                      <a:pt x="53165" y="11313"/>
                      <a:pt x="43852" y="815"/>
                      <a:pt x="31630" y="5"/>
                    </a:cubicBezTo>
                    <a:lnTo>
                      <a:pt x="31630" y="5"/>
                    </a:lnTo>
                    <a:cubicBezTo>
                      <a:pt x="19453" y="-594"/>
                      <a:pt x="9045" y="8689"/>
                      <a:pt x="8235" y="208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0CFF572-23F3-D276-0DCE-CD116F7FF53D}"/>
                  </a:ext>
                </a:extLst>
              </p:cNvPr>
              <p:cNvSpPr/>
              <p:nvPr/>
            </p:nvSpPr>
            <p:spPr>
              <a:xfrm>
                <a:off x="1160346" y="4301383"/>
                <a:ext cx="918999" cy="950001"/>
              </a:xfrm>
              <a:custGeom>
                <a:avLst/>
                <a:gdLst>
                  <a:gd name="connsiteX0" fmla="*/ 72541 w 696761"/>
                  <a:gd name="connsiteY0" fmla="*/ 520911 h 720266"/>
                  <a:gd name="connsiteX1" fmla="*/ 9883 w 696761"/>
                  <a:gd name="connsiteY1" fmla="*/ 479941 h 720266"/>
                  <a:gd name="connsiteX2" fmla="*/ 50855 w 696761"/>
                  <a:gd name="connsiteY2" fmla="*/ 417286 h 720266"/>
                  <a:gd name="connsiteX3" fmla="*/ 54245 w 696761"/>
                  <a:gd name="connsiteY3" fmla="*/ 416686 h 720266"/>
                  <a:gd name="connsiteX4" fmla="*/ 62643 w 696761"/>
                  <a:gd name="connsiteY4" fmla="*/ 415186 h 720266"/>
                  <a:gd name="connsiteX5" fmla="*/ 63693 w 696761"/>
                  <a:gd name="connsiteY5" fmla="*/ 413687 h 720266"/>
                  <a:gd name="connsiteX6" fmla="*/ 62193 w 696761"/>
                  <a:gd name="connsiteY6" fmla="*/ 412487 h 720266"/>
                  <a:gd name="connsiteX7" fmla="*/ 708 w 696761"/>
                  <a:gd name="connsiteY7" fmla="*/ 368997 h 720266"/>
                  <a:gd name="connsiteX8" fmla="*/ 44198 w 696761"/>
                  <a:gd name="connsiteY8" fmla="*/ 307512 h 720266"/>
                  <a:gd name="connsiteX9" fmla="*/ 302737 w 696761"/>
                  <a:gd name="connsiteY9" fmla="*/ 262522 h 720266"/>
                  <a:gd name="connsiteX10" fmla="*/ 303637 w 696761"/>
                  <a:gd name="connsiteY10" fmla="*/ 262522 h 720266"/>
                  <a:gd name="connsiteX11" fmla="*/ 303637 w 696761"/>
                  <a:gd name="connsiteY11" fmla="*/ 261322 h 720266"/>
                  <a:gd name="connsiteX12" fmla="*/ 263146 w 696761"/>
                  <a:gd name="connsiteY12" fmla="*/ 173443 h 720266"/>
                  <a:gd name="connsiteX13" fmla="*/ 231354 w 696761"/>
                  <a:gd name="connsiteY13" fmla="*/ 92612 h 720266"/>
                  <a:gd name="connsiteX14" fmla="*/ 293574 w 696761"/>
                  <a:gd name="connsiteY14" fmla="*/ 1298 h 720266"/>
                  <a:gd name="connsiteX15" fmla="*/ 296289 w 696761"/>
                  <a:gd name="connsiteY15" fmla="*/ 834 h 720266"/>
                  <a:gd name="connsiteX16" fmla="*/ 315634 w 696761"/>
                  <a:gd name="connsiteY16" fmla="*/ 3683 h 720266"/>
                  <a:gd name="connsiteX17" fmla="*/ 330630 w 696761"/>
                  <a:gd name="connsiteY17" fmla="*/ 42524 h 720266"/>
                  <a:gd name="connsiteX18" fmla="*/ 331680 w 696761"/>
                  <a:gd name="connsiteY18" fmla="*/ 48372 h 720266"/>
                  <a:gd name="connsiteX19" fmla="*/ 421659 w 696761"/>
                  <a:gd name="connsiteY19" fmla="*/ 180641 h 720266"/>
                  <a:gd name="connsiteX20" fmla="*/ 696695 w 696761"/>
                  <a:gd name="connsiteY20" fmla="*/ 459126 h 720266"/>
                  <a:gd name="connsiteX21" fmla="*/ 553628 w 696761"/>
                  <a:gd name="connsiteY21" fmla="*/ 602942 h 720266"/>
                  <a:gd name="connsiteX22" fmla="*/ 552429 w 696761"/>
                  <a:gd name="connsiteY22" fmla="*/ 604592 h 720266"/>
                  <a:gd name="connsiteX23" fmla="*/ 509434 w 696761"/>
                  <a:gd name="connsiteY23" fmla="*/ 665613 h 720266"/>
                  <a:gd name="connsiteX24" fmla="*/ 509389 w 696761"/>
                  <a:gd name="connsiteY24" fmla="*/ 665627 h 720266"/>
                  <a:gd name="connsiteX25" fmla="*/ 197462 w 696761"/>
                  <a:gd name="connsiteY25" fmla="*/ 719465 h 720266"/>
                  <a:gd name="connsiteX26" fmla="*/ 136456 w 696761"/>
                  <a:gd name="connsiteY26" fmla="*/ 676440 h 720266"/>
                  <a:gd name="connsiteX27" fmla="*/ 136426 w 696761"/>
                  <a:gd name="connsiteY27" fmla="*/ 676275 h 720266"/>
                  <a:gd name="connsiteX28" fmla="*/ 173317 w 696761"/>
                  <a:gd name="connsiteY28" fmla="*/ 616289 h 720266"/>
                  <a:gd name="connsiteX29" fmla="*/ 174382 w 696761"/>
                  <a:gd name="connsiteY29" fmla="*/ 614699 h 720266"/>
                  <a:gd name="connsiteX30" fmla="*/ 174367 w 696761"/>
                  <a:gd name="connsiteY30" fmla="*/ 614640 h 720266"/>
                  <a:gd name="connsiteX31" fmla="*/ 173062 w 696761"/>
                  <a:gd name="connsiteY31" fmla="*/ 613560 h 720266"/>
                  <a:gd name="connsiteX32" fmla="*/ 172867 w 696761"/>
                  <a:gd name="connsiteY32" fmla="*/ 613590 h 720266"/>
                  <a:gd name="connsiteX33" fmla="*/ 135076 w 696761"/>
                  <a:gd name="connsiteY33" fmla="*/ 619439 h 720266"/>
                  <a:gd name="connsiteX34" fmla="*/ 73741 w 696761"/>
                  <a:gd name="connsiteY34" fmla="*/ 576398 h 720266"/>
                  <a:gd name="connsiteX35" fmla="*/ 109582 w 696761"/>
                  <a:gd name="connsiteY35" fmla="*/ 517162 h 720266"/>
                  <a:gd name="connsiteX36" fmla="*/ 110667 w 696761"/>
                  <a:gd name="connsiteY36" fmla="*/ 515858 h 720266"/>
                  <a:gd name="connsiteX37" fmla="*/ 110632 w 696761"/>
                  <a:gd name="connsiteY37" fmla="*/ 515663 h 720266"/>
                  <a:gd name="connsiteX38" fmla="*/ 109149 w 696761"/>
                  <a:gd name="connsiteY38" fmla="*/ 514463 h 720266"/>
                  <a:gd name="connsiteX39" fmla="*/ 109132 w 696761"/>
                  <a:gd name="connsiteY39" fmla="*/ 514463 h 720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696761" h="720266">
                    <a:moveTo>
                      <a:pt x="72541" y="520911"/>
                    </a:moveTo>
                    <a:cubicBezTo>
                      <a:pt x="43925" y="526895"/>
                      <a:pt x="15871" y="508554"/>
                      <a:pt x="9883" y="479941"/>
                    </a:cubicBezTo>
                    <a:cubicBezTo>
                      <a:pt x="3895" y="451328"/>
                      <a:pt x="22238" y="423269"/>
                      <a:pt x="50855" y="417286"/>
                    </a:cubicBezTo>
                    <a:cubicBezTo>
                      <a:pt x="51978" y="417046"/>
                      <a:pt x="53109" y="416851"/>
                      <a:pt x="54245" y="416686"/>
                    </a:cubicBezTo>
                    <a:lnTo>
                      <a:pt x="62643" y="415186"/>
                    </a:lnTo>
                    <a:cubicBezTo>
                      <a:pt x="63330" y="415036"/>
                      <a:pt x="63788" y="414376"/>
                      <a:pt x="63693" y="413687"/>
                    </a:cubicBezTo>
                    <a:cubicBezTo>
                      <a:pt x="63693" y="412787"/>
                      <a:pt x="62943" y="412337"/>
                      <a:pt x="62193" y="412487"/>
                    </a:cubicBezTo>
                    <a:cubicBezTo>
                      <a:pt x="33205" y="417451"/>
                      <a:pt x="5678" y="397985"/>
                      <a:pt x="708" y="368997"/>
                    </a:cubicBezTo>
                    <a:cubicBezTo>
                      <a:pt x="-4262" y="340009"/>
                      <a:pt x="15209" y="312475"/>
                      <a:pt x="44198" y="307512"/>
                    </a:cubicBezTo>
                    <a:lnTo>
                      <a:pt x="302737" y="262522"/>
                    </a:lnTo>
                    <a:cubicBezTo>
                      <a:pt x="303022" y="262642"/>
                      <a:pt x="303352" y="262642"/>
                      <a:pt x="303637" y="262522"/>
                    </a:cubicBezTo>
                    <a:cubicBezTo>
                      <a:pt x="303637" y="262522"/>
                      <a:pt x="303637" y="261772"/>
                      <a:pt x="303637" y="261322"/>
                    </a:cubicBezTo>
                    <a:cubicBezTo>
                      <a:pt x="292659" y="230939"/>
                      <a:pt x="279118" y="201531"/>
                      <a:pt x="263146" y="173443"/>
                    </a:cubicBezTo>
                    <a:cubicBezTo>
                      <a:pt x="247880" y="148579"/>
                      <a:pt x="237112" y="121210"/>
                      <a:pt x="231354" y="92612"/>
                    </a:cubicBezTo>
                    <a:cubicBezTo>
                      <a:pt x="223316" y="50217"/>
                      <a:pt x="251179" y="9337"/>
                      <a:pt x="293574" y="1298"/>
                    </a:cubicBezTo>
                    <a:cubicBezTo>
                      <a:pt x="294474" y="1133"/>
                      <a:pt x="295374" y="968"/>
                      <a:pt x="296289" y="834"/>
                    </a:cubicBezTo>
                    <a:cubicBezTo>
                      <a:pt x="302857" y="-951"/>
                      <a:pt x="309860" y="84"/>
                      <a:pt x="315634" y="3683"/>
                    </a:cubicBezTo>
                    <a:cubicBezTo>
                      <a:pt x="323882" y="9381"/>
                      <a:pt x="326431" y="20479"/>
                      <a:pt x="330630" y="42524"/>
                    </a:cubicBezTo>
                    <a:lnTo>
                      <a:pt x="331680" y="48372"/>
                    </a:lnTo>
                    <a:cubicBezTo>
                      <a:pt x="339029" y="91112"/>
                      <a:pt x="381319" y="136702"/>
                      <a:pt x="421659" y="180641"/>
                    </a:cubicBezTo>
                    <a:cubicBezTo>
                      <a:pt x="453002" y="214533"/>
                      <a:pt x="696695" y="459126"/>
                      <a:pt x="696695" y="459126"/>
                    </a:cubicBezTo>
                    <a:lnTo>
                      <a:pt x="553628" y="602942"/>
                    </a:lnTo>
                    <a:cubicBezTo>
                      <a:pt x="552863" y="603092"/>
                      <a:pt x="552338" y="603812"/>
                      <a:pt x="552429" y="604592"/>
                    </a:cubicBezTo>
                    <a:cubicBezTo>
                      <a:pt x="557407" y="633310"/>
                      <a:pt x="538152" y="660634"/>
                      <a:pt x="509434" y="665613"/>
                    </a:cubicBezTo>
                    <a:cubicBezTo>
                      <a:pt x="509419" y="665627"/>
                      <a:pt x="509404" y="665627"/>
                      <a:pt x="509389" y="665627"/>
                    </a:cubicBezTo>
                    <a:lnTo>
                      <a:pt x="197462" y="719465"/>
                    </a:lnTo>
                    <a:cubicBezTo>
                      <a:pt x="168728" y="724429"/>
                      <a:pt x="141420" y="705173"/>
                      <a:pt x="136456" y="676440"/>
                    </a:cubicBezTo>
                    <a:cubicBezTo>
                      <a:pt x="136441" y="676380"/>
                      <a:pt x="136441" y="676335"/>
                      <a:pt x="136426" y="676275"/>
                    </a:cubicBezTo>
                    <a:cubicBezTo>
                      <a:pt x="131177" y="646282"/>
                      <a:pt x="146324" y="621538"/>
                      <a:pt x="173317" y="616289"/>
                    </a:cubicBezTo>
                    <a:cubicBezTo>
                      <a:pt x="174052" y="616139"/>
                      <a:pt x="174532" y="615434"/>
                      <a:pt x="174382" y="614699"/>
                    </a:cubicBezTo>
                    <a:cubicBezTo>
                      <a:pt x="174382" y="614685"/>
                      <a:pt x="174367" y="614655"/>
                      <a:pt x="174367" y="614640"/>
                    </a:cubicBezTo>
                    <a:cubicBezTo>
                      <a:pt x="174307" y="613980"/>
                      <a:pt x="173722" y="613500"/>
                      <a:pt x="173062" y="613560"/>
                    </a:cubicBezTo>
                    <a:cubicBezTo>
                      <a:pt x="173002" y="613560"/>
                      <a:pt x="172927" y="613575"/>
                      <a:pt x="172867" y="613590"/>
                    </a:cubicBezTo>
                    <a:lnTo>
                      <a:pt x="135076" y="619439"/>
                    </a:lnTo>
                    <a:cubicBezTo>
                      <a:pt x="106268" y="624432"/>
                      <a:pt x="78846" y="605192"/>
                      <a:pt x="73741" y="576398"/>
                    </a:cubicBezTo>
                    <a:cubicBezTo>
                      <a:pt x="68342" y="545056"/>
                      <a:pt x="82439" y="521811"/>
                      <a:pt x="109582" y="517162"/>
                    </a:cubicBezTo>
                    <a:cubicBezTo>
                      <a:pt x="110242" y="517102"/>
                      <a:pt x="110728" y="516518"/>
                      <a:pt x="110667" y="515858"/>
                    </a:cubicBezTo>
                    <a:cubicBezTo>
                      <a:pt x="110661" y="515798"/>
                      <a:pt x="110649" y="515723"/>
                      <a:pt x="110632" y="515663"/>
                    </a:cubicBezTo>
                    <a:cubicBezTo>
                      <a:pt x="110554" y="514928"/>
                      <a:pt x="109890" y="514388"/>
                      <a:pt x="109149" y="514463"/>
                    </a:cubicBezTo>
                    <a:cubicBezTo>
                      <a:pt x="109143" y="514463"/>
                      <a:pt x="109138" y="514463"/>
                      <a:pt x="109132" y="514463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562A7AA-6A94-43EA-E8BA-1D0A19931EE1}"/>
                  </a:ext>
                </a:extLst>
              </p:cNvPr>
              <p:cNvSpPr/>
              <p:nvPr/>
            </p:nvSpPr>
            <p:spPr>
              <a:xfrm>
                <a:off x="1441646" y="4723199"/>
                <a:ext cx="1857316" cy="1045979"/>
              </a:xfrm>
              <a:custGeom>
                <a:avLst/>
                <a:gdLst>
                  <a:gd name="connsiteX0" fmla="*/ 1408103 w 1408169"/>
                  <a:gd name="connsiteY0" fmla="*/ 793012 h 793034"/>
                  <a:gd name="connsiteX1" fmla="*/ 352201 w 1408169"/>
                  <a:gd name="connsiteY1" fmla="*/ 46487 h 793034"/>
                  <a:gd name="connsiteX2" fmla="*/ -67 w 1408169"/>
                  <a:gd name="connsiteY2" fmla="*/ 106473 h 793034"/>
                  <a:gd name="connsiteX3" fmla="*/ 970206 w 1408169"/>
                  <a:gd name="connsiteY3" fmla="*/ 793012 h 793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8169" h="793034">
                    <a:moveTo>
                      <a:pt x="1408103" y="793012"/>
                    </a:moveTo>
                    <a:lnTo>
                      <a:pt x="352201" y="46487"/>
                    </a:lnTo>
                    <a:cubicBezTo>
                      <a:pt x="238332" y="-34134"/>
                      <a:pt x="80705" y="-7290"/>
                      <a:pt x="-67" y="106473"/>
                    </a:cubicBezTo>
                    <a:lnTo>
                      <a:pt x="970206" y="79301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F86E4381-7D76-1F4E-F5A6-2310D7007B77}"/>
                  </a:ext>
                </a:extLst>
              </p:cNvPr>
              <p:cNvSpPr/>
              <p:nvPr/>
            </p:nvSpPr>
            <p:spPr>
              <a:xfrm>
                <a:off x="1822256" y="4837204"/>
                <a:ext cx="1624858" cy="931973"/>
              </a:xfrm>
              <a:custGeom>
                <a:avLst/>
                <a:gdLst>
                  <a:gd name="connsiteX0" fmla="*/ 1231859 w 1231925"/>
                  <a:gd name="connsiteY0" fmla="*/ 706577 h 706598"/>
                  <a:gd name="connsiteX1" fmla="*/ 237442 w 1231925"/>
                  <a:gd name="connsiteY1" fmla="*/ 3691 h 706598"/>
                  <a:gd name="connsiteX2" fmla="*/ 207449 w 1231925"/>
                  <a:gd name="connsiteY2" fmla="*/ 8940 h 706598"/>
                  <a:gd name="connsiteX3" fmla="*/ 3647 w 1231925"/>
                  <a:gd name="connsiteY3" fmla="*/ 296723 h 706598"/>
                  <a:gd name="connsiteX4" fmla="*/ 8896 w 1231925"/>
                  <a:gd name="connsiteY4" fmla="*/ 326716 h 706598"/>
                  <a:gd name="connsiteX5" fmla="*/ 546219 w 1231925"/>
                  <a:gd name="connsiteY5" fmla="*/ 706577 h 70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1925" h="706598">
                    <a:moveTo>
                      <a:pt x="1231859" y="706577"/>
                    </a:moveTo>
                    <a:lnTo>
                      <a:pt x="237442" y="3691"/>
                    </a:lnTo>
                    <a:cubicBezTo>
                      <a:pt x="227649" y="-2847"/>
                      <a:pt x="214437" y="-538"/>
                      <a:pt x="207449" y="8940"/>
                    </a:cubicBezTo>
                    <a:lnTo>
                      <a:pt x="3647" y="296723"/>
                    </a:lnTo>
                    <a:cubicBezTo>
                      <a:pt x="-2892" y="306515"/>
                      <a:pt x="-582" y="319727"/>
                      <a:pt x="8896" y="326716"/>
                    </a:cubicBezTo>
                    <a:lnTo>
                      <a:pt x="546219" y="706577"/>
                    </a:lnTo>
                    <a:close/>
                  </a:path>
                </a:pathLst>
              </a:custGeom>
              <a:solidFill>
                <a:schemeClr val="tx2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A575A06-13F7-8359-94E4-83F6341DCC01}"/>
                  </a:ext>
                </a:extLst>
              </p:cNvPr>
              <p:cNvSpPr/>
              <p:nvPr/>
            </p:nvSpPr>
            <p:spPr>
              <a:xfrm>
                <a:off x="1931084" y="5230983"/>
                <a:ext cx="43511" cy="43518"/>
              </a:xfrm>
              <a:custGeom>
                <a:avLst/>
                <a:gdLst>
                  <a:gd name="connsiteX0" fmla="*/ 26111 w 32989"/>
                  <a:gd name="connsiteY0" fmla="*/ 3119 h 32994"/>
                  <a:gd name="connsiteX1" fmla="*/ 29785 w 32989"/>
                  <a:gd name="connsiteY1" fmla="*/ 26153 h 32994"/>
                  <a:gd name="connsiteX2" fmla="*/ 6751 w 32989"/>
                  <a:gd name="connsiteY2" fmla="*/ 29827 h 32994"/>
                  <a:gd name="connsiteX3" fmla="*/ 3016 w 32989"/>
                  <a:gd name="connsiteY3" fmla="*/ 6868 h 32994"/>
                  <a:gd name="connsiteX4" fmla="*/ 26036 w 32989"/>
                  <a:gd name="connsiteY4" fmla="*/ 3059 h 32994"/>
                  <a:gd name="connsiteX5" fmla="*/ 26111 w 32989"/>
                  <a:gd name="connsiteY5" fmla="*/ 3119 h 32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89" h="32994">
                    <a:moveTo>
                      <a:pt x="26111" y="3119"/>
                    </a:moveTo>
                    <a:cubicBezTo>
                      <a:pt x="33489" y="8472"/>
                      <a:pt x="35124" y="18775"/>
                      <a:pt x="29785" y="26153"/>
                    </a:cubicBezTo>
                    <a:cubicBezTo>
                      <a:pt x="24431" y="33532"/>
                      <a:pt x="14114" y="35181"/>
                      <a:pt x="6751" y="29827"/>
                    </a:cubicBezTo>
                    <a:cubicBezTo>
                      <a:pt x="-598" y="24504"/>
                      <a:pt x="-2262" y="14246"/>
                      <a:pt x="3016" y="6868"/>
                    </a:cubicBezTo>
                    <a:cubicBezTo>
                      <a:pt x="8325" y="-541"/>
                      <a:pt x="18628" y="-2235"/>
                      <a:pt x="26036" y="3059"/>
                    </a:cubicBezTo>
                    <a:cubicBezTo>
                      <a:pt x="26066" y="3074"/>
                      <a:pt x="26081" y="3104"/>
                      <a:pt x="26111" y="311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6CB7C02-1558-8D2F-49C7-11A435F03E06}"/>
                  </a:ext>
                </a:extLst>
              </p:cNvPr>
              <p:cNvSpPr/>
              <p:nvPr/>
            </p:nvSpPr>
            <p:spPr>
              <a:xfrm>
                <a:off x="2014185" y="5290481"/>
                <a:ext cx="43515" cy="43516"/>
              </a:xfrm>
              <a:custGeom>
                <a:avLst/>
                <a:gdLst>
                  <a:gd name="connsiteX0" fmla="*/ 25942 w 32992"/>
                  <a:gd name="connsiteY0" fmla="*/ 2998 h 32993"/>
                  <a:gd name="connsiteX1" fmla="*/ 29901 w 32992"/>
                  <a:gd name="connsiteY1" fmla="*/ 25988 h 32993"/>
                  <a:gd name="connsiteX2" fmla="*/ 6911 w 32992"/>
                  <a:gd name="connsiteY2" fmla="*/ 29946 h 32993"/>
                  <a:gd name="connsiteX3" fmla="*/ 2952 w 32992"/>
                  <a:gd name="connsiteY3" fmla="*/ 6957 h 32993"/>
                  <a:gd name="connsiteX4" fmla="*/ 2997 w 32992"/>
                  <a:gd name="connsiteY4" fmla="*/ 6897 h 32993"/>
                  <a:gd name="connsiteX5" fmla="*/ 25942 w 32992"/>
                  <a:gd name="connsiteY5" fmla="*/ 2998 h 32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92" h="32993">
                    <a:moveTo>
                      <a:pt x="25942" y="2998"/>
                    </a:moveTo>
                    <a:cubicBezTo>
                      <a:pt x="33380" y="8247"/>
                      <a:pt x="35164" y="18549"/>
                      <a:pt x="29901" y="25988"/>
                    </a:cubicBezTo>
                    <a:cubicBezTo>
                      <a:pt x="24652" y="33426"/>
                      <a:pt x="14364" y="35210"/>
                      <a:pt x="6911" y="29946"/>
                    </a:cubicBezTo>
                    <a:cubicBezTo>
                      <a:pt x="-527" y="24698"/>
                      <a:pt x="-2297" y="14410"/>
                      <a:pt x="2952" y="6957"/>
                    </a:cubicBezTo>
                    <a:cubicBezTo>
                      <a:pt x="2967" y="6942"/>
                      <a:pt x="2982" y="6912"/>
                      <a:pt x="2997" y="6897"/>
                    </a:cubicBezTo>
                    <a:cubicBezTo>
                      <a:pt x="8276" y="-496"/>
                      <a:pt x="18519" y="-2236"/>
                      <a:pt x="25942" y="299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589CEC4-FDA2-CBFF-C5D6-6ABC660D072F}"/>
                  </a:ext>
                </a:extLst>
              </p:cNvPr>
              <p:cNvSpPr/>
              <p:nvPr/>
            </p:nvSpPr>
            <p:spPr>
              <a:xfrm>
                <a:off x="2096441" y="5348285"/>
                <a:ext cx="43683" cy="43510"/>
              </a:xfrm>
              <a:custGeom>
                <a:avLst/>
                <a:gdLst>
                  <a:gd name="connsiteX0" fmla="*/ 26113 w 33119"/>
                  <a:gd name="connsiteY0" fmla="*/ 3113 h 32988"/>
                  <a:gd name="connsiteX1" fmla="*/ 30147 w 33119"/>
                  <a:gd name="connsiteY1" fmla="*/ 25652 h 32988"/>
                  <a:gd name="connsiteX2" fmla="*/ 29862 w 33119"/>
                  <a:gd name="connsiteY2" fmla="*/ 26057 h 32988"/>
                  <a:gd name="connsiteX3" fmla="*/ 6857 w 33119"/>
                  <a:gd name="connsiteY3" fmla="*/ 29896 h 32988"/>
                  <a:gd name="connsiteX4" fmla="*/ 3003 w 33119"/>
                  <a:gd name="connsiteY4" fmla="*/ 6892 h 32988"/>
                  <a:gd name="connsiteX5" fmla="*/ 26023 w 33119"/>
                  <a:gd name="connsiteY5" fmla="*/ 3053 h 32988"/>
                  <a:gd name="connsiteX6" fmla="*/ 26113 w 33119"/>
                  <a:gd name="connsiteY6" fmla="*/ 3113 h 32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119" h="32988">
                    <a:moveTo>
                      <a:pt x="26113" y="3113"/>
                    </a:moveTo>
                    <a:cubicBezTo>
                      <a:pt x="33446" y="8226"/>
                      <a:pt x="35260" y="18319"/>
                      <a:pt x="30147" y="25652"/>
                    </a:cubicBezTo>
                    <a:cubicBezTo>
                      <a:pt x="30057" y="25787"/>
                      <a:pt x="29967" y="25922"/>
                      <a:pt x="29862" y="26057"/>
                    </a:cubicBezTo>
                    <a:cubicBezTo>
                      <a:pt x="24568" y="33465"/>
                      <a:pt x="14265" y="35190"/>
                      <a:pt x="6857" y="29896"/>
                    </a:cubicBezTo>
                    <a:cubicBezTo>
                      <a:pt x="-566" y="24603"/>
                      <a:pt x="-2291" y="14300"/>
                      <a:pt x="3003" y="6892"/>
                    </a:cubicBezTo>
                    <a:cubicBezTo>
                      <a:pt x="8297" y="-532"/>
                      <a:pt x="18599" y="-2241"/>
                      <a:pt x="26023" y="3053"/>
                    </a:cubicBezTo>
                    <a:cubicBezTo>
                      <a:pt x="26053" y="3068"/>
                      <a:pt x="26083" y="3098"/>
                      <a:pt x="26113" y="311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407F4A2-ED08-3CC1-75BC-1458202ED514}"/>
                  </a:ext>
                </a:extLst>
              </p:cNvPr>
              <p:cNvSpPr/>
              <p:nvPr/>
            </p:nvSpPr>
            <p:spPr>
              <a:xfrm>
                <a:off x="5447834" y="3146385"/>
                <a:ext cx="125996" cy="52613"/>
              </a:xfrm>
              <a:custGeom>
                <a:avLst/>
                <a:gdLst>
                  <a:gd name="connsiteX0" fmla="*/ 0 w 95527"/>
                  <a:gd name="connsiteY0" fmla="*/ 0 h 39890"/>
                  <a:gd name="connsiteX1" fmla="*/ 95527 w 95527"/>
                  <a:gd name="connsiteY1" fmla="*/ 0 h 39890"/>
                  <a:gd name="connsiteX2" fmla="*/ 95527 w 95527"/>
                  <a:gd name="connsiteY2" fmla="*/ 39891 h 39890"/>
                  <a:gd name="connsiteX3" fmla="*/ 0 w 95527"/>
                  <a:gd name="connsiteY3" fmla="*/ 39891 h 3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27" h="39890">
                    <a:moveTo>
                      <a:pt x="0" y="0"/>
                    </a:moveTo>
                    <a:lnTo>
                      <a:pt x="95527" y="0"/>
                    </a:lnTo>
                    <a:lnTo>
                      <a:pt x="95527" y="39891"/>
                    </a:lnTo>
                    <a:lnTo>
                      <a:pt x="0" y="39891"/>
                    </a:ln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9EC4983-C6C9-79EF-BF6A-ADBE1F7DEB1B}"/>
                  </a:ext>
                </a:extLst>
              </p:cNvPr>
              <p:cNvSpPr/>
              <p:nvPr/>
            </p:nvSpPr>
            <p:spPr>
              <a:xfrm>
                <a:off x="4967186" y="3180999"/>
                <a:ext cx="1084720" cy="943493"/>
              </a:xfrm>
              <a:custGeom>
                <a:avLst/>
                <a:gdLst>
                  <a:gd name="connsiteX0" fmla="*/ 611940 w 822407"/>
                  <a:gd name="connsiteY0" fmla="*/ 66113 h 715332"/>
                  <a:gd name="connsiteX1" fmla="*/ 576848 w 822407"/>
                  <a:gd name="connsiteY1" fmla="*/ 38219 h 715332"/>
                  <a:gd name="connsiteX2" fmla="*/ 516862 w 822407"/>
                  <a:gd name="connsiteY2" fmla="*/ -22 h 715332"/>
                  <a:gd name="connsiteX3" fmla="*/ 296864 w 822407"/>
                  <a:gd name="connsiteY3" fmla="*/ -22 h 715332"/>
                  <a:gd name="connsiteX4" fmla="*/ 236878 w 822407"/>
                  <a:gd name="connsiteY4" fmla="*/ 38069 h 715332"/>
                  <a:gd name="connsiteX5" fmla="*/ 201786 w 822407"/>
                  <a:gd name="connsiteY5" fmla="*/ 65963 h 715332"/>
                  <a:gd name="connsiteX6" fmla="*/ 101310 w 822407"/>
                  <a:gd name="connsiteY6" fmla="*/ 65963 h 715332"/>
                  <a:gd name="connsiteX7" fmla="*/ -67 w 822407"/>
                  <a:gd name="connsiteY7" fmla="*/ 167339 h 715332"/>
                  <a:gd name="connsiteX8" fmla="*/ -67 w 822407"/>
                  <a:gd name="connsiteY8" fmla="*/ 614085 h 715332"/>
                  <a:gd name="connsiteX9" fmla="*/ 101160 w 822407"/>
                  <a:gd name="connsiteY9" fmla="*/ 715311 h 715332"/>
                  <a:gd name="connsiteX10" fmla="*/ 720964 w 822407"/>
                  <a:gd name="connsiteY10" fmla="*/ 715311 h 715332"/>
                  <a:gd name="connsiteX11" fmla="*/ 822340 w 822407"/>
                  <a:gd name="connsiteY11" fmla="*/ 613934 h 715332"/>
                  <a:gd name="connsiteX12" fmla="*/ 822340 w 822407"/>
                  <a:gd name="connsiteY12" fmla="*/ 167489 h 715332"/>
                  <a:gd name="connsiteX13" fmla="*/ 721114 w 822407"/>
                  <a:gd name="connsiteY13" fmla="*/ 66113 h 71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22407" h="715332">
                    <a:moveTo>
                      <a:pt x="611940" y="66113"/>
                    </a:moveTo>
                    <a:cubicBezTo>
                      <a:pt x="595894" y="64223"/>
                      <a:pt x="582307" y="53426"/>
                      <a:pt x="576848" y="38219"/>
                    </a:cubicBezTo>
                    <a:cubicBezTo>
                      <a:pt x="566051" y="14840"/>
                      <a:pt x="542611" y="-112"/>
                      <a:pt x="516862" y="-22"/>
                    </a:cubicBezTo>
                    <a:lnTo>
                      <a:pt x="296864" y="-22"/>
                    </a:lnTo>
                    <a:cubicBezTo>
                      <a:pt x="271160" y="-97"/>
                      <a:pt x="247750" y="14765"/>
                      <a:pt x="236878" y="38069"/>
                    </a:cubicBezTo>
                    <a:cubicBezTo>
                      <a:pt x="231419" y="53276"/>
                      <a:pt x="217832" y="64073"/>
                      <a:pt x="201786" y="65963"/>
                    </a:cubicBezTo>
                    <a:lnTo>
                      <a:pt x="101310" y="65963"/>
                    </a:lnTo>
                    <a:cubicBezTo>
                      <a:pt x="45328" y="65963"/>
                      <a:pt x="-67" y="111357"/>
                      <a:pt x="-67" y="167339"/>
                    </a:cubicBezTo>
                    <a:lnTo>
                      <a:pt x="-67" y="614085"/>
                    </a:lnTo>
                    <a:cubicBezTo>
                      <a:pt x="-67" y="669991"/>
                      <a:pt x="45253" y="715311"/>
                      <a:pt x="101160" y="715311"/>
                    </a:cubicBezTo>
                    <a:lnTo>
                      <a:pt x="720964" y="715311"/>
                    </a:lnTo>
                    <a:cubicBezTo>
                      <a:pt x="776946" y="715311"/>
                      <a:pt x="822340" y="669916"/>
                      <a:pt x="822340" y="613934"/>
                    </a:cubicBezTo>
                    <a:lnTo>
                      <a:pt x="822340" y="167489"/>
                    </a:lnTo>
                    <a:cubicBezTo>
                      <a:pt x="822340" y="111552"/>
                      <a:pt x="777051" y="66203"/>
                      <a:pt x="721114" y="66113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95634A2-4F0B-0D50-3465-95E02899EC2B}"/>
                  </a:ext>
                </a:extLst>
              </p:cNvPr>
              <p:cNvSpPr/>
              <p:nvPr/>
            </p:nvSpPr>
            <p:spPr>
              <a:xfrm>
                <a:off x="5430824" y="3501234"/>
                <a:ext cx="621479" cy="623853"/>
              </a:xfrm>
              <a:custGeom>
                <a:avLst/>
                <a:gdLst>
                  <a:gd name="connsiteX0" fmla="*/ 303012 w 471189"/>
                  <a:gd name="connsiteY0" fmla="*/ -22 h 472989"/>
                  <a:gd name="connsiteX1" fmla="*/ -67 w 471189"/>
                  <a:gd name="connsiteY1" fmla="*/ 308006 h 472989"/>
                  <a:gd name="connsiteX2" fmla="*/ 164895 w 471189"/>
                  <a:gd name="connsiteY2" fmla="*/ 472967 h 472989"/>
                  <a:gd name="connsiteX3" fmla="*/ 369747 w 471189"/>
                  <a:gd name="connsiteY3" fmla="*/ 472967 h 472989"/>
                  <a:gd name="connsiteX4" fmla="*/ 471123 w 471189"/>
                  <a:gd name="connsiteY4" fmla="*/ 371591 h 472989"/>
                  <a:gd name="connsiteX5" fmla="*/ 471123 w 471189"/>
                  <a:gd name="connsiteY5" fmla="*/ 168089 h 472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1189" h="472989">
                    <a:moveTo>
                      <a:pt x="303012" y="-22"/>
                    </a:moveTo>
                    <a:lnTo>
                      <a:pt x="-67" y="308006"/>
                    </a:lnTo>
                    <a:lnTo>
                      <a:pt x="164895" y="472967"/>
                    </a:lnTo>
                    <a:lnTo>
                      <a:pt x="369747" y="472967"/>
                    </a:lnTo>
                    <a:cubicBezTo>
                      <a:pt x="425729" y="472967"/>
                      <a:pt x="471123" y="427573"/>
                      <a:pt x="471123" y="371591"/>
                    </a:cubicBezTo>
                    <a:lnTo>
                      <a:pt x="471123" y="168089"/>
                    </a:ln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DD33CCF-EA57-0C38-0CD0-BD732D160AF6}"/>
                  </a:ext>
                </a:extLst>
              </p:cNvPr>
              <p:cNvSpPr/>
              <p:nvPr/>
            </p:nvSpPr>
            <p:spPr>
              <a:xfrm>
                <a:off x="5114941" y="3268030"/>
                <a:ext cx="138458" cy="856462"/>
              </a:xfrm>
              <a:custGeom>
                <a:avLst/>
                <a:gdLst>
                  <a:gd name="connsiteX0" fmla="*/ 3683 w 104975"/>
                  <a:gd name="connsiteY0" fmla="*/ -22 h 649347"/>
                  <a:gd name="connsiteX1" fmla="*/ -67 w 104975"/>
                  <a:gd name="connsiteY1" fmla="*/ -22 h 649347"/>
                  <a:gd name="connsiteX2" fmla="*/ 44923 w 104975"/>
                  <a:gd name="connsiteY2" fmla="*/ 86958 h 649347"/>
                  <a:gd name="connsiteX3" fmla="*/ 44923 w 104975"/>
                  <a:gd name="connsiteY3" fmla="*/ 562346 h 649347"/>
                  <a:gd name="connsiteX4" fmla="*/ -67 w 104975"/>
                  <a:gd name="connsiteY4" fmla="*/ 649326 h 649347"/>
                  <a:gd name="connsiteX5" fmla="*/ 3532 w 104975"/>
                  <a:gd name="connsiteY5" fmla="*/ 649326 h 649347"/>
                  <a:gd name="connsiteX6" fmla="*/ 104909 w 104975"/>
                  <a:gd name="connsiteY6" fmla="*/ 548249 h 649347"/>
                  <a:gd name="connsiteX7" fmla="*/ 104909 w 104975"/>
                  <a:gd name="connsiteY7" fmla="*/ 548100 h 649347"/>
                  <a:gd name="connsiteX8" fmla="*/ 104909 w 104975"/>
                  <a:gd name="connsiteY8" fmla="*/ 101354 h 649347"/>
                  <a:gd name="connsiteX9" fmla="*/ 3683 w 104975"/>
                  <a:gd name="connsiteY9" fmla="*/ -22 h 64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4975" h="649347">
                    <a:moveTo>
                      <a:pt x="3683" y="-22"/>
                    </a:moveTo>
                    <a:lnTo>
                      <a:pt x="-67" y="-22"/>
                    </a:lnTo>
                    <a:cubicBezTo>
                      <a:pt x="28052" y="20043"/>
                      <a:pt x="44788" y="52421"/>
                      <a:pt x="44923" y="86958"/>
                    </a:cubicBezTo>
                    <a:lnTo>
                      <a:pt x="44923" y="562346"/>
                    </a:lnTo>
                    <a:cubicBezTo>
                      <a:pt x="44833" y="596898"/>
                      <a:pt x="28082" y="629291"/>
                      <a:pt x="-67" y="649326"/>
                    </a:cubicBezTo>
                    <a:lnTo>
                      <a:pt x="3532" y="649326"/>
                    </a:lnTo>
                    <a:cubicBezTo>
                      <a:pt x="59439" y="649416"/>
                      <a:pt x="104819" y="604156"/>
                      <a:pt x="104909" y="548249"/>
                    </a:cubicBezTo>
                    <a:cubicBezTo>
                      <a:pt x="104909" y="548204"/>
                      <a:pt x="104909" y="548144"/>
                      <a:pt x="104909" y="548100"/>
                    </a:cubicBezTo>
                    <a:lnTo>
                      <a:pt x="104909" y="101354"/>
                    </a:lnTo>
                    <a:cubicBezTo>
                      <a:pt x="104909" y="45417"/>
                      <a:pt x="59620" y="68"/>
                      <a:pt x="3683" y="-22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D3D8CAF-B387-0DAF-31EA-D5EAC84B7D54}"/>
                  </a:ext>
                </a:extLst>
              </p:cNvPr>
              <p:cNvSpPr/>
              <p:nvPr/>
            </p:nvSpPr>
            <p:spPr>
              <a:xfrm>
                <a:off x="5339243" y="3412026"/>
                <a:ext cx="568864" cy="568864"/>
              </a:xfrm>
              <a:custGeom>
                <a:avLst/>
                <a:gdLst>
                  <a:gd name="connsiteX0" fmla="*/ 215583 w 431298"/>
                  <a:gd name="connsiteY0" fmla="*/ 431277 h 431298"/>
                  <a:gd name="connsiteX1" fmla="*/ -67 w 431298"/>
                  <a:gd name="connsiteY1" fmla="*/ 215628 h 431298"/>
                  <a:gd name="connsiteX2" fmla="*/ 215583 w 431298"/>
                  <a:gd name="connsiteY2" fmla="*/ -22 h 431298"/>
                  <a:gd name="connsiteX3" fmla="*/ 431232 w 431298"/>
                  <a:gd name="connsiteY3" fmla="*/ 215628 h 431298"/>
                  <a:gd name="connsiteX4" fmla="*/ 431232 w 431298"/>
                  <a:gd name="connsiteY4" fmla="*/ 215777 h 431298"/>
                  <a:gd name="connsiteX5" fmla="*/ 215583 w 431298"/>
                  <a:gd name="connsiteY5" fmla="*/ 431277 h 431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1298" h="431298">
                    <a:moveTo>
                      <a:pt x="215583" y="431277"/>
                    </a:moveTo>
                    <a:cubicBezTo>
                      <a:pt x="96481" y="431277"/>
                      <a:pt x="-67" y="334729"/>
                      <a:pt x="-67" y="215628"/>
                    </a:cubicBezTo>
                    <a:cubicBezTo>
                      <a:pt x="-67" y="96525"/>
                      <a:pt x="96481" y="-22"/>
                      <a:pt x="215583" y="-22"/>
                    </a:cubicBezTo>
                    <a:cubicBezTo>
                      <a:pt x="334685" y="-22"/>
                      <a:pt x="431232" y="96525"/>
                      <a:pt x="431232" y="215628"/>
                    </a:cubicBezTo>
                    <a:cubicBezTo>
                      <a:pt x="431232" y="215672"/>
                      <a:pt x="431232" y="215732"/>
                      <a:pt x="431232" y="215777"/>
                    </a:cubicBezTo>
                    <a:cubicBezTo>
                      <a:pt x="431142" y="334820"/>
                      <a:pt x="334625" y="431277"/>
                      <a:pt x="215583" y="431277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F06F915-B8FF-3587-8B20-AB0FE2C78DC8}"/>
                  </a:ext>
                </a:extLst>
              </p:cNvPr>
              <p:cNvSpPr/>
              <p:nvPr/>
            </p:nvSpPr>
            <p:spPr>
              <a:xfrm>
                <a:off x="5436954" y="3227482"/>
                <a:ext cx="122832" cy="46877"/>
              </a:xfrm>
              <a:custGeom>
                <a:avLst/>
                <a:gdLst>
                  <a:gd name="connsiteX0" fmla="*/ 14847 w 93128"/>
                  <a:gd name="connsiteY0" fmla="*/ 150 h 35541"/>
                  <a:gd name="connsiteX1" fmla="*/ 78132 w 93128"/>
                  <a:gd name="connsiteY1" fmla="*/ 150 h 35541"/>
                  <a:gd name="connsiteX2" fmla="*/ 93128 w 93128"/>
                  <a:gd name="connsiteY2" fmla="*/ 15146 h 35541"/>
                  <a:gd name="connsiteX3" fmla="*/ 93128 w 93128"/>
                  <a:gd name="connsiteY3" fmla="*/ 20545 h 35541"/>
                  <a:gd name="connsiteX4" fmla="*/ 78132 w 93128"/>
                  <a:gd name="connsiteY4" fmla="*/ 35542 h 35541"/>
                  <a:gd name="connsiteX5" fmla="*/ 14996 w 93128"/>
                  <a:gd name="connsiteY5" fmla="*/ 35542 h 35541"/>
                  <a:gd name="connsiteX6" fmla="*/ 0 w 93128"/>
                  <a:gd name="connsiteY6" fmla="*/ 20545 h 35541"/>
                  <a:gd name="connsiteX7" fmla="*/ 0 w 93128"/>
                  <a:gd name="connsiteY7" fmla="*/ 14996 h 35541"/>
                  <a:gd name="connsiteX8" fmla="*/ 14996 w 93128"/>
                  <a:gd name="connsiteY8" fmla="*/ 0 h 35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128" h="35541">
                    <a:moveTo>
                      <a:pt x="14847" y="150"/>
                    </a:moveTo>
                    <a:lnTo>
                      <a:pt x="78132" y="150"/>
                    </a:lnTo>
                    <a:cubicBezTo>
                      <a:pt x="86410" y="150"/>
                      <a:pt x="93128" y="6864"/>
                      <a:pt x="93128" y="15146"/>
                    </a:cubicBezTo>
                    <a:lnTo>
                      <a:pt x="93128" y="20545"/>
                    </a:lnTo>
                    <a:cubicBezTo>
                      <a:pt x="93128" y="28828"/>
                      <a:pt x="86410" y="35542"/>
                      <a:pt x="78132" y="35542"/>
                    </a:cubicBezTo>
                    <a:lnTo>
                      <a:pt x="14996" y="35542"/>
                    </a:lnTo>
                    <a:cubicBezTo>
                      <a:pt x="6719" y="35542"/>
                      <a:pt x="0" y="28828"/>
                      <a:pt x="0" y="20545"/>
                    </a:cubicBezTo>
                    <a:lnTo>
                      <a:pt x="0" y="14996"/>
                    </a:lnTo>
                    <a:cubicBezTo>
                      <a:pt x="0" y="6714"/>
                      <a:pt x="6719" y="0"/>
                      <a:pt x="149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5B8F766-F066-BFF7-82EC-DFF5666E231F}"/>
                  </a:ext>
                </a:extLst>
              </p:cNvPr>
              <p:cNvSpPr/>
              <p:nvPr/>
            </p:nvSpPr>
            <p:spPr>
              <a:xfrm>
                <a:off x="5370890" y="3443675"/>
                <a:ext cx="507943" cy="507943"/>
              </a:xfrm>
              <a:custGeom>
                <a:avLst/>
                <a:gdLst>
                  <a:gd name="connsiteX0" fmla="*/ 192488 w 385109"/>
                  <a:gd name="connsiteY0" fmla="*/ 385088 h 385109"/>
                  <a:gd name="connsiteX1" fmla="*/ -67 w 385109"/>
                  <a:gd name="connsiteY1" fmla="*/ 192533 h 385109"/>
                  <a:gd name="connsiteX2" fmla="*/ 192488 w 385109"/>
                  <a:gd name="connsiteY2" fmla="*/ -22 h 385109"/>
                  <a:gd name="connsiteX3" fmla="*/ 385043 w 385109"/>
                  <a:gd name="connsiteY3" fmla="*/ 192533 h 385109"/>
                  <a:gd name="connsiteX4" fmla="*/ 385043 w 385109"/>
                  <a:gd name="connsiteY4" fmla="*/ 192683 h 385109"/>
                  <a:gd name="connsiteX5" fmla="*/ 192488 w 385109"/>
                  <a:gd name="connsiteY5" fmla="*/ 385088 h 385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5109" h="385109">
                    <a:moveTo>
                      <a:pt x="192488" y="385088"/>
                    </a:moveTo>
                    <a:cubicBezTo>
                      <a:pt x="86148" y="385088"/>
                      <a:pt x="-67" y="298873"/>
                      <a:pt x="-67" y="192533"/>
                    </a:cubicBezTo>
                    <a:cubicBezTo>
                      <a:pt x="-67" y="86193"/>
                      <a:pt x="86148" y="-22"/>
                      <a:pt x="192488" y="-22"/>
                    </a:cubicBezTo>
                    <a:cubicBezTo>
                      <a:pt x="298828" y="-22"/>
                      <a:pt x="385043" y="86193"/>
                      <a:pt x="385043" y="192533"/>
                    </a:cubicBezTo>
                    <a:cubicBezTo>
                      <a:pt x="385043" y="192578"/>
                      <a:pt x="385043" y="192638"/>
                      <a:pt x="385043" y="192683"/>
                    </a:cubicBezTo>
                    <a:cubicBezTo>
                      <a:pt x="384878" y="298933"/>
                      <a:pt x="298738" y="384998"/>
                      <a:pt x="192488" y="38508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D298D673-28C2-FE40-BA83-E8DA3081DD5E}"/>
                  </a:ext>
                </a:extLst>
              </p:cNvPr>
              <p:cNvSpPr/>
              <p:nvPr/>
            </p:nvSpPr>
            <p:spPr>
              <a:xfrm>
                <a:off x="5371682" y="3443873"/>
                <a:ext cx="507943" cy="507943"/>
              </a:xfrm>
              <a:custGeom>
                <a:avLst/>
                <a:gdLst>
                  <a:gd name="connsiteX0" fmla="*/ 192638 w 385109"/>
                  <a:gd name="connsiteY0" fmla="*/ -22 h 385109"/>
                  <a:gd name="connsiteX1" fmla="*/ -66 w 385109"/>
                  <a:gd name="connsiteY1" fmla="*/ 192383 h 385109"/>
                  <a:gd name="connsiteX2" fmla="*/ 192338 w 385109"/>
                  <a:gd name="connsiteY2" fmla="*/ 385088 h 385109"/>
                  <a:gd name="connsiteX3" fmla="*/ 385043 w 385109"/>
                  <a:gd name="connsiteY3" fmla="*/ 192683 h 385109"/>
                  <a:gd name="connsiteX4" fmla="*/ 385043 w 385109"/>
                  <a:gd name="connsiteY4" fmla="*/ 192533 h 385109"/>
                  <a:gd name="connsiteX5" fmla="*/ 192638 w 385109"/>
                  <a:gd name="connsiteY5" fmla="*/ -22 h 385109"/>
                  <a:gd name="connsiteX6" fmla="*/ 191888 w 385109"/>
                  <a:gd name="connsiteY6" fmla="*/ 338299 h 385109"/>
                  <a:gd name="connsiteX7" fmla="*/ 46122 w 385109"/>
                  <a:gd name="connsiteY7" fmla="*/ 192533 h 385109"/>
                  <a:gd name="connsiteX8" fmla="*/ 191888 w 385109"/>
                  <a:gd name="connsiteY8" fmla="*/ 46767 h 385109"/>
                  <a:gd name="connsiteX9" fmla="*/ 337654 w 385109"/>
                  <a:gd name="connsiteY9" fmla="*/ 192533 h 385109"/>
                  <a:gd name="connsiteX10" fmla="*/ 337654 w 385109"/>
                  <a:gd name="connsiteY10" fmla="*/ 192683 h 385109"/>
                  <a:gd name="connsiteX11" fmla="*/ 191888 w 385109"/>
                  <a:gd name="connsiteY11" fmla="*/ 338299 h 385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5109" h="385109">
                    <a:moveTo>
                      <a:pt x="192638" y="-22"/>
                    </a:moveTo>
                    <a:cubicBezTo>
                      <a:pt x="86298" y="-112"/>
                      <a:pt x="23" y="86043"/>
                      <a:pt x="-66" y="192383"/>
                    </a:cubicBezTo>
                    <a:cubicBezTo>
                      <a:pt x="-157" y="298723"/>
                      <a:pt x="85998" y="384998"/>
                      <a:pt x="192338" y="385088"/>
                    </a:cubicBezTo>
                    <a:cubicBezTo>
                      <a:pt x="298678" y="385178"/>
                      <a:pt x="384953" y="299023"/>
                      <a:pt x="385043" y="192683"/>
                    </a:cubicBezTo>
                    <a:cubicBezTo>
                      <a:pt x="385043" y="192638"/>
                      <a:pt x="385043" y="192578"/>
                      <a:pt x="385043" y="192533"/>
                    </a:cubicBezTo>
                    <a:cubicBezTo>
                      <a:pt x="384953" y="86283"/>
                      <a:pt x="298888" y="143"/>
                      <a:pt x="192638" y="-22"/>
                    </a:cubicBezTo>
                    <a:close/>
                    <a:moveTo>
                      <a:pt x="191888" y="338299"/>
                    </a:moveTo>
                    <a:cubicBezTo>
                      <a:pt x="111387" y="338299"/>
                      <a:pt x="46122" y="273034"/>
                      <a:pt x="46122" y="192533"/>
                    </a:cubicBezTo>
                    <a:cubicBezTo>
                      <a:pt x="46122" y="112032"/>
                      <a:pt x="111387" y="46767"/>
                      <a:pt x="191888" y="46767"/>
                    </a:cubicBezTo>
                    <a:cubicBezTo>
                      <a:pt x="272390" y="46767"/>
                      <a:pt x="337654" y="112032"/>
                      <a:pt x="337654" y="192533"/>
                    </a:cubicBezTo>
                    <a:cubicBezTo>
                      <a:pt x="337654" y="192578"/>
                      <a:pt x="337654" y="192638"/>
                      <a:pt x="337654" y="192683"/>
                    </a:cubicBezTo>
                    <a:cubicBezTo>
                      <a:pt x="337564" y="273124"/>
                      <a:pt x="272330" y="338299"/>
                      <a:pt x="191888" y="338299"/>
                    </a:cubicBezTo>
                    <a:close/>
                  </a:path>
                </a:pathLst>
              </a:custGeom>
              <a:solidFill>
                <a:srgbClr val="2C5871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5DE7393-5D4A-4879-1EA9-DB49D5A75636}"/>
                  </a:ext>
                </a:extLst>
              </p:cNvPr>
              <p:cNvSpPr/>
              <p:nvPr/>
            </p:nvSpPr>
            <p:spPr>
              <a:xfrm>
                <a:off x="5465714" y="3536331"/>
                <a:ext cx="241431" cy="231730"/>
              </a:xfrm>
              <a:custGeom>
                <a:avLst/>
                <a:gdLst>
                  <a:gd name="connsiteX0" fmla="*/ 51612 w 183047"/>
                  <a:gd name="connsiteY0" fmla="*/ 53599 h 175692"/>
                  <a:gd name="connsiteX1" fmla="*/ 182981 w 183047"/>
                  <a:gd name="connsiteY1" fmla="*/ 20307 h 175692"/>
                  <a:gd name="connsiteX2" fmla="*/ 20254 w 183047"/>
                  <a:gd name="connsiteY2" fmla="*/ 51184 h 175692"/>
                  <a:gd name="connsiteX3" fmla="*/ 15620 w 183047"/>
                  <a:gd name="connsiteY3" fmla="*/ 175670 h 175692"/>
                  <a:gd name="connsiteX4" fmla="*/ 51612 w 183047"/>
                  <a:gd name="connsiteY4" fmla="*/ 53599 h 17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3047" h="175692">
                    <a:moveTo>
                      <a:pt x="51612" y="53599"/>
                    </a:moveTo>
                    <a:cubicBezTo>
                      <a:pt x="85969" y="19242"/>
                      <a:pt x="136402" y="6465"/>
                      <a:pt x="182981" y="20307"/>
                    </a:cubicBezTo>
                    <a:cubicBezTo>
                      <a:pt x="129519" y="-16105"/>
                      <a:pt x="56666" y="-2278"/>
                      <a:pt x="20254" y="51184"/>
                    </a:cubicBezTo>
                    <a:cubicBezTo>
                      <a:pt x="-5060" y="88346"/>
                      <a:pt x="-6859" y="136724"/>
                      <a:pt x="15620" y="175670"/>
                    </a:cubicBezTo>
                    <a:cubicBezTo>
                      <a:pt x="6053" y="131505"/>
                      <a:pt x="19609" y="85511"/>
                      <a:pt x="51612" y="535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9689B67-38FC-C0F8-5DF2-A4753437CF5A}"/>
                  </a:ext>
                </a:extLst>
              </p:cNvPr>
              <p:cNvSpPr/>
              <p:nvPr/>
            </p:nvSpPr>
            <p:spPr>
              <a:xfrm>
                <a:off x="5345375" y="2588795"/>
                <a:ext cx="331903" cy="565700"/>
              </a:xfrm>
              <a:custGeom>
                <a:avLst/>
                <a:gdLst>
                  <a:gd name="connsiteX0" fmla="*/ 251574 w 251640"/>
                  <a:gd name="connsiteY0" fmla="*/ 383888 h 428899"/>
                  <a:gd name="connsiteX1" fmla="*/ 206585 w 251640"/>
                  <a:gd name="connsiteY1" fmla="*/ 428877 h 428899"/>
                  <a:gd name="connsiteX2" fmla="*/ 44923 w 251640"/>
                  <a:gd name="connsiteY2" fmla="*/ 428877 h 428899"/>
                  <a:gd name="connsiteX3" fmla="*/ -67 w 251640"/>
                  <a:gd name="connsiteY3" fmla="*/ 383888 h 428899"/>
                  <a:gd name="connsiteX4" fmla="*/ -67 w 251640"/>
                  <a:gd name="connsiteY4" fmla="*/ 44967 h 428899"/>
                  <a:gd name="connsiteX5" fmla="*/ 44923 w 251640"/>
                  <a:gd name="connsiteY5" fmla="*/ -22 h 428899"/>
                  <a:gd name="connsiteX6" fmla="*/ 206585 w 251640"/>
                  <a:gd name="connsiteY6" fmla="*/ -22 h 428899"/>
                  <a:gd name="connsiteX7" fmla="*/ 251574 w 251640"/>
                  <a:gd name="connsiteY7" fmla="*/ 44967 h 428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640" h="428899">
                    <a:moveTo>
                      <a:pt x="251574" y="383888"/>
                    </a:moveTo>
                    <a:cubicBezTo>
                      <a:pt x="251574" y="408737"/>
                      <a:pt x="231434" y="428877"/>
                      <a:pt x="206585" y="428877"/>
                    </a:cubicBezTo>
                    <a:lnTo>
                      <a:pt x="44923" y="428877"/>
                    </a:lnTo>
                    <a:cubicBezTo>
                      <a:pt x="20074" y="428877"/>
                      <a:pt x="-67" y="408737"/>
                      <a:pt x="-67" y="383888"/>
                    </a:cubicBezTo>
                    <a:lnTo>
                      <a:pt x="-67" y="44967"/>
                    </a:lnTo>
                    <a:cubicBezTo>
                      <a:pt x="-67" y="20120"/>
                      <a:pt x="20074" y="-22"/>
                      <a:pt x="44923" y="-22"/>
                    </a:cubicBezTo>
                    <a:lnTo>
                      <a:pt x="206585" y="-22"/>
                    </a:lnTo>
                    <a:cubicBezTo>
                      <a:pt x="231434" y="-22"/>
                      <a:pt x="251574" y="20120"/>
                      <a:pt x="251574" y="44967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F7932C7D-5176-0350-10CD-36CCBA39753E}"/>
                  </a:ext>
                </a:extLst>
              </p:cNvPr>
              <p:cNvSpPr/>
              <p:nvPr/>
            </p:nvSpPr>
            <p:spPr>
              <a:xfrm>
                <a:off x="5362979" y="2731209"/>
                <a:ext cx="314299" cy="376605"/>
              </a:xfrm>
              <a:custGeom>
                <a:avLst/>
                <a:gdLst>
                  <a:gd name="connsiteX0" fmla="*/ -67 w 238293"/>
                  <a:gd name="connsiteY0" fmla="*/ 48117 h 285532"/>
                  <a:gd name="connsiteX1" fmla="*/ 237177 w 238293"/>
                  <a:gd name="connsiteY1" fmla="*/ 285511 h 285532"/>
                  <a:gd name="connsiteX2" fmla="*/ 238227 w 238293"/>
                  <a:gd name="connsiteY2" fmla="*/ 275913 h 285532"/>
                  <a:gd name="connsiteX3" fmla="*/ 238227 w 238293"/>
                  <a:gd name="connsiteY3" fmla="*/ -22 h 28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293" h="285532">
                    <a:moveTo>
                      <a:pt x="-67" y="48117"/>
                    </a:moveTo>
                    <a:lnTo>
                      <a:pt x="237177" y="285511"/>
                    </a:lnTo>
                    <a:cubicBezTo>
                      <a:pt x="237837" y="282347"/>
                      <a:pt x="238182" y="279138"/>
                      <a:pt x="238227" y="275913"/>
                    </a:cubicBezTo>
                    <a:lnTo>
                      <a:pt x="238227" y="-22"/>
                    </a:ln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E751381B-23B2-C4A7-7F0C-9B430A24EE7D}"/>
                  </a:ext>
                </a:extLst>
              </p:cNvPr>
              <p:cNvSpPr/>
              <p:nvPr/>
            </p:nvSpPr>
            <p:spPr>
              <a:xfrm>
                <a:off x="5345375" y="2588795"/>
                <a:ext cx="331903" cy="223115"/>
              </a:xfrm>
              <a:custGeom>
                <a:avLst/>
                <a:gdLst>
                  <a:gd name="connsiteX0" fmla="*/ 206652 w 251640"/>
                  <a:gd name="connsiteY0" fmla="*/ 0 h 169160"/>
                  <a:gd name="connsiteX1" fmla="*/ 251641 w 251640"/>
                  <a:gd name="connsiteY1" fmla="*/ 0 h 169160"/>
                  <a:gd name="connsiteX2" fmla="*/ 251641 w 251640"/>
                  <a:gd name="connsiteY2" fmla="*/ 169160 h 169160"/>
                  <a:gd name="connsiteX3" fmla="*/ 206652 w 251640"/>
                  <a:gd name="connsiteY3" fmla="*/ 169160 h 169160"/>
                  <a:gd name="connsiteX4" fmla="*/ 44989 w 251640"/>
                  <a:gd name="connsiteY4" fmla="*/ 169160 h 169160"/>
                  <a:gd name="connsiteX5" fmla="*/ 0 w 251640"/>
                  <a:gd name="connsiteY5" fmla="*/ 169160 h 169160"/>
                  <a:gd name="connsiteX6" fmla="*/ 0 w 251640"/>
                  <a:gd name="connsiteY6" fmla="*/ 0 h 169160"/>
                  <a:gd name="connsiteX7" fmla="*/ 44989 w 251640"/>
                  <a:gd name="connsiteY7" fmla="*/ 0 h 169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640" h="169160">
                    <a:moveTo>
                      <a:pt x="206652" y="0"/>
                    </a:moveTo>
                    <a:cubicBezTo>
                      <a:pt x="231499" y="0"/>
                      <a:pt x="251641" y="0"/>
                      <a:pt x="251641" y="0"/>
                    </a:cubicBezTo>
                    <a:lnTo>
                      <a:pt x="251641" y="169160"/>
                    </a:lnTo>
                    <a:cubicBezTo>
                      <a:pt x="251641" y="169160"/>
                      <a:pt x="231499" y="169160"/>
                      <a:pt x="206652" y="169160"/>
                    </a:cubicBezTo>
                    <a:lnTo>
                      <a:pt x="44989" y="169160"/>
                    </a:lnTo>
                    <a:cubicBezTo>
                      <a:pt x="20142" y="169160"/>
                      <a:pt x="0" y="169160"/>
                      <a:pt x="0" y="169160"/>
                    </a:cubicBezTo>
                    <a:lnTo>
                      <a:pt x="0" y="0"/>
                    </a:lnTo>
                    <a:cubicBezTo>
                      <a:pt x="0" y="0"/>
                      <a:pt x="20142" y="0"/>
                      <a:pt x="44989" y="0"/>
                    </a:cubicBezTo>
                    <a:close/>
                  </a:path>
                </a:pathLst>
              </a:custGeom>
              <a:solidFill>
                <a:srgbClr val="2C5871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8872FC9-02B2-2DAE-2D77-C89F13F4CAEB}"/>
                  </a:ext>
                </a:extLst>
              </p:cNvPr>
              <p:cNvSpPr/>
              <p:nvPr/>
            </p:nvSpPr>
            <p:spPr>
              <a:xfrm>
                <a:off x="5430428" y="2626771"/>
                <a:ext cx="77141" cy="147160"/>
              </a:xfrm>
              <a:custGeom>
                <a:avLst/>
                <a:gdLst>
                  <a:gd name="connsiteX0" fmla="*/ 0 w 58486"/>
                  <a:gd name="connsiteY0" fmla="*/ 0 h 111573"/>
                  <a:gd name="connsiteX1" fmla="*/ 58486 w 58486"/>
                  <a:gd name="connsiteY1" fmla="*/ 0 h 111573"/>
                  <a:gd name="connsiteX2" fmla="*/ 58486 w 58486"/>
                  <a:gd name="connsiteY2" fmla="*/ 111574 h 111573"/>
                  <a:gd name="connsiteX3" fmla="*/ 0 w 58486"/>
                  <a:gd name="connsiteY3" fmla="*/ 111574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486" h="111573">
                    <a:moveTo>
                      <a:pt x="0" y="0"/>
                    </a:moveTo>
                    <a:lnTo>
                      <a:pt x="58486" y="0"/>
                    </a:lnTo>
                    <a:lnTo>
                      <a:pt x="58486" y="111574"/>
                    </a:lnTo>
                    <a:lnTo>
                      <a:pt x="0" y="111574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07957C6-9F50-4854-0555-98FFF3D5636C}"/>
                  </a:ext>
                </a:extLst>
              </p:cNvPr>
              <p:cNvSpPr/>
              <p:nvPr/>
            </p:nvSpPr>
            <p:spPr>
              <a:xfrm>
                <a:off x="5515085" y="2626771"/>
                <a:ext cx="77141" cy="147160"/>
              </a:xfrm>
              <a:custGeom>
                <a:avLst/>
                <a:gdLst>
                  <a:gd name="connsiteX0" fmla="*/ 0 w 58486"/>
                  <a:gd name="connsiteY0" fmla="*/ 0 h 111573"/>
                  <a:gd name="connsiteX1" fmla="*/ 58486 w 58486"/>
                  <a:gd name="connsiteY1" fmla="*/ 0 h 111573"/>
                  <a:gd name="connsiteX2" fmla="*/ 58486 w 58486"/>
                  <a:gd name="connsiteY2" fmla="*/ 111574 h 111573"/>
                  <a:gd name="connsiteX3" fmla="*/ 0 w 58486"/>
                  <a:gd name="connsiteY3" fmla="*/ 111574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486" h="111573">
                    <a:moveTo>
                      <a:pt x="0" y="0"/>
                    </a:moveTo>
                    <a:lnTo>
                      <a:pt x="58486" y="0"/>
                    </a:lnTo>
                    <a:lnTo>
                      <a:pt x="58486" y="111574"/>
                    </a:lnTo>
                    <a:lnTo>
                      <a:pt x="0" y="111574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B7D37916-00B6-0E88-44B8-9A7660230E2D}"/>
                  </a:ext>
                </a:extLst>
              </p:cNvPr>
              <p:cNvSpPr/>
              <p:nvPr/>
            </p:nvSpPr>
            <p:spPr>
              <a:xfrm>
                <a:off x="5599545" y="2626969"/>
                <a:ext cx="39757" cy="147160"/>
              </a:xfrm>
              <a:custGeom>
                <a:avLst/>
                <a:gdLst>
                  <a:gd name="connsiteX0" fmla="*/ 14030 w 30143"/>
                  <a:gd name="connsiteY0" fmla="*/ -22 h 111573"/>
                  <a:gd name="connsiteX1" fmla="*/ -67 w 30143"/>
                  <a:gd name="connsiteY1" fmla="*/ -22 h 111573"/>
                  <a:gd name="connsiteX2" fmla="*/ -67 w 30143"/>
                  <a:gd name="connsiteY2" fmla="*/ 111552 h 111573"/>
                  <a:gd name="connsiteX3" fmla="*/ 14030 w 30143"/>
                  <a:gd name="connsiteY3" fmla="*/ 111552 h 111573"/>
                  <a:gd name="connsiteX4" fmla="*/ 30077 w 30143"/>
                  <a:gd name="connsiteY4" fmla="*/ 95506 h 111573"/>
                  <a:gd name="connsiteX5" fmla="*/ 30077 w 30143"/>
                  <a:gd name="connsiteY5" fmla="*/ 16024 h 111573"/>
                  <a:gd name="connsiteX6" fmla="*/ 14030 w 30143"/>
                  <a:gd name="connsiteY6" fmla="*/ -22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143" h="111573">
                    <a:moveTo>
                      <a:pt x="14030" y="-22"/>
                    </a:moveTo>
                    <a:lnTo>
                      <a:pt x="-67" y="-22"/>
                    </a:lnTo>
                    <a:lnTo>
                      <a:pt x="-67" y="111552"/>
                    </a:lnTo>
                    <a:lnTo>
                      <a:pt x="14030" y="111552"/>
                    </a:lnTo>
                    <a:cubicBezTo>
                      <a:pt x="22893" y="111552"/>
                      <a:pt x="30077" y="104367"/>
                      <a:pt x="30077" y="95506"/>
                    </a:cubicBezTo>
                    <a:lnTo>
                      <a:pt x="30077" y="16024"/>
                    </a:lnTo>
                    <a:cubicBezTo>
                      <a:pt x="30077" y="7163"/>
                      <a:pt x="22893" y="-22"/>
                      <a:pt x="14030" y="-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0205D609-08FF-8AD4-3A1F-E34D8CB97ED2}"/>
                  </a:ext>
                </a:extLst>
              </p:cNvPr>
              <p:cNvSpPr/>
              <p:nvPr/>
            </p:nvSpPr>
            <p:spPr>
              <a:xfrm>
                <a:off x="5383548" y="2626771"/>
                <a:ext cx="39757" cy="147160"/>
              </a:xfrm>
              <a:custGeom>
                <a:avLst/>
                <a:gdLst>
                  <a:gd name="connsiteX0" fmla="*/ 30077 w 30143"/>
                  <a:gd name="connsiteY0" fmla="*/ -22 h 111573"/>
                  <a:gd name="connsiteX1" fmla="*/ 16131 w 30143"/>
                  <a:gd name="connsiteY1" fmla="*/ -22 h 111573"/>
                  <a:gd name="connsiteX2" fmla="*/ -66 w 30143"/>
                  <a:gd name="connsiteY2" fmla="*/ 16174 h 111573"/>
                  <a:gd name="connsiteX3" fmla="*/ -66 w 30143"/>
                  <a:gd name="connsiteY3" fmla="*/ 95356 h 111573"/>
                  <a:gd name="connsiteX4" fmla="*/ 15831 w 30143"/>
                  <a:gd name="connsiteY4" fmla="*/ 111552 h 111573"/>
                  <a:gd name="connsiteX5" fmla="*/ 15981 w 30143"/>
                  <a:gd name="connsiteY5" fmla="*/ 111552 h 111573"/>
                  <a:gd name="connsiteX6" fmla="*/ 30077 w 30143"/>
                  <a:gd name="connsiteY6" fmla="*/ 111552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143" h="111573">
                    <a:moveTo>
                      <a:pt x="30077" y="-22"/>
                    </a:moveTo>
                    <a:lnTo>
                      <a:pt x="16131" y="-22"/>
                    </a:lnTo>
                    <a:cubicBezTo>
                      <a:pt x="7193" y="-22"/>
                      <a:pt x="-66" y="7229"/>
                      <a:pt x="-66" y="16174"/>
                    </a:cubicBezTo>
                    <a:lnTo>
                      <a:pt x="-66" y="95356"/>
                    </a:lnTo>
                    <a:cubicBezTo>
                      <a:pt x="-155" y="104217"/>
                      <a:pt x="6968" y="111468"/>
                      <a:pt x="15831" y="111552"/>
                    </a:cubicBezTo>
                    <a:cubicBezTo>
                      <a:pt x="15876" y="111552"/>
                      <a:pt x="15936" y="111552"/>
                      <a:pt x="15981" y="111552"/>
                    </a:cubicBezTo>
                    <a:lnTo>
                      <a:pt x="30077" y="111552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95DFD0C1-AD9E-BF6C-F5F2-86F91C5327BD}"/>
                  </a:ext>
                </a:extLst>
              </p:cNvPr>
              <p:cNvSpPr/>
              <p:nvPr/>
            </p:nvSpPr>
            <p:spPr>
              <a:xfrm>
                <a:off x="4598888" y="3173997"/>
                <a:ext cx="776443" cy="913918"/>
              </a:xfrm>
              <a:custGeom>
                <a:avLst/>
                <a:gdLst>
                  <a:gd name="connsiteX0" fmla="*/ 534108 w 588679"/>
                  <a:gd name="connsiteY0" fmla="*/ 465830 h 692909"/>
                  <a:gd name="connsiteX1" fmla="*/ 588590 w 588679"/>
                  <a:gd name="connsiteY1" fmla="*/ 414482 h 692909"/>
                  <a:gd name="connsiteX2" fmla="*/ 537227 w 588679"/>
                  <a:gd name="connsiteY2" fmla="*/ 360000 h 692909"/>
                  <a:gd name="connsiteX3" fmla="*/ 532008 w 588679"/>
                  <a:gd name="connsiteY3" fmla="*/ 360105 h 692909"/>
                  <a:gd name="connsiteX4" fmla="*/ 523610 w 588679"/>
                  <a:gd name="connsiteY4" fmla="*/ 360105 h 692909"/>
                  <a:gd name="connsiteX5" fmla="*/ 522651 w 588679"/>
                  <a:gd name="connsiteY5" fmla="*/ 358215 h 692909"/>
                  <a:gd name="connsiteX6" fmla="*/ 523610 w 588679"/>
                  <a:gd name="connsiteY6" fmla="*/ 357255 h 692909"/>
                  <a:gd name="connsiteX7" fmla="*/ 567970 w 588679"/>
                  <a:gd name="connsiteY7" fmla="*/ 296939 h 692909"/>
                  <a:gd name="connsiteX8" fmla="*/ 521211 w 588679"/>
                  <a:gd name="connsiteY8" fmla="*/ 252280 h 692909"/>
                  <a:gd name="connsiteX9" fmla="*/ 259073 w 588679"/>
                  <a:gd name="connsiteY9" fmla="*/ 258279 h 692909"/>
                  <a:gd name="connsiteX10" fmla="*/ 258023 w 588679"/>
                  <a:gd name="connsiteY10" fmla="*/ 258279 h 692909"/>
                  <a:gd name="connsiteX11" fmla="*/ 258023 w 588679"/>
                  <a:gd name="connsiteY11" fmla="*/ 257079 h 692909"/>
                  <a:gd name="connsiteX12" fmla="*/ 280967 w 588679"/>
                  <a:gd name="connsiteY12" fmla="*/ 163201 h 692909"/>
                  <a:gd name="connsiteX13" fmla="*/ 295964 w 588679"/>
                  <a:gd name="connsiteY13" fmla="*/ 77721 h 692909"/>
                  <a:gd name="connsiteX14" fmla="*/ 217442 w 588679"/>
                  <a:gd name="connsiteY14" fmla="*/ -21 h 692909"/>
                  <a:gd name="connsiteX15" fmla="*/ 214683 w 588679"/>
                  <a:gd name="connsiteY15" fmla="*/ 39 h 692909"/>
                  <a:gd name="connsiteX16" fmla="*/ 196237 w 588679"/>
                  <a:gd name="connsiteY16" fmla="*/ 6488 h 692909"/>
                  <a:gd name="connsiteX17" fmla="*/ 189489 w 588679"/>
                  <a:gd name="connsiteY17" fmla="*/ 47428 h 692909"/>
                  <a:gd name="connsiteX18" fmla="*/ 189489 w 588679"/>
                  <a:gd name="connsiteY18" fmla="*/ 53426 h 692909"/>
                  <a:gd name="connsiteX19" fmla="*/ 126054 w 588679"/>
                  <a:gd name="connsiteY19" fmla="*/ 200542 h 692909"/>
                  <a:gd name="connsiteX20" fmla="*/ -67 w 588679"/>
                  <a:gd name="connsiteY20" fmla="*/ 351407 h 692909"/>
                  <a:gd name="connsiteX21" fmla="*/ 77615 w 588679"/>
                  <a:gd name="connsiteY21" fmla="*/ 639939 h 692909"/>
                  <a:gd name="connsiteX22" fmla="*/ 79115 w 588679"/>
                  <a:gd name="connsiteY22" fmla="*/ 641289 h 692909"/>
                  <a:gd name="connsiteX23" fmla="*/ 132772 w 588679"/>
                  <a:gd name="connsiteY23" fmla="*/ 692877 h 692909"/>
                  <a:gd name="connsiteX24" fmla="*/ 133102 w 588679"/>
                  <a:gd name="connsiteY24" fmla="*/ 692877 h 692909"/>
                  <a:gd name="connsiteX25" fmla="*/ 449528 w 588679"/>
                  <a:gd name="connsiteY25" fmla="*/ 685828 h 692909"/>
                  <a:gd name="connsiteX26" fmla="*/ 501116 w 588679"/>
                  <a:gd name="connsiteY26" fmla="*/ 631871 h 692909"/>
                  <a:gd name="connsiteX27" fmla="*/ 501116 w 588679"/>
                  <a:gd name="connsiteY27" fmla="*/ 631841 h 692909"/>
                  <a:gd name="connsiteX28" fmla="*/ 453577 w 588679"/>
                  <a:gd name="connsiteY28" fmla="*/ 580553 h 692909"/>
                  <a:gd name="connsiteX29" fmla="*/ 452077 w 588679"/>
                  <a:gd name="connsiteY29" fmla="*/ 579203 h 692909"/>
                  <a:gd name="connsiteX30" fmla="*/ 453427 w 588679"/>
                  <a:gd name="connsiteY30" fmla="*/ 577854 h 692909"/>
                  <a:gd name="connsiteX31" fmla="*/ 491518 w 588679"/>
                  <a:gd name="connsiteY31" fmla="*/ 576354 h 692909"/>
                  <a:gd name="connsiteX32" fmla="*/ 543556 w 588679"/>
                  <a:gd name="connsiteY32" fmla="*/ 522232 h 692909"/>
                  <a:gd name="connsiteX33" fmla="*/ 543556 w 588679"/>
                  <a:gd name="connsiteY33" fmla="*/ 522217 h 692909"/>
                  <a:gd name="connsiteX34" fmla="*/ 497067 w 588679"/>
                  <a:gd name="connsiteY34" fmla="*/ 471079 h 692909"/>
                  <a:gd name="connsiteX35" fmla="*/ 495717 w 588679"/>
                  <a:gd name="connsiteY35" fmla="*/ 469729 h 692909"/>
                  <a:gd name="connsiteX36" fmla="*/ 496902 w 588679"/>
                  <a:gd name="connsiteY36" fmla="*/ 468229 h 692909"/>
                  <a:gd name="connsiteX37" fmla="*/ 496917 w 588679"/>
                  <a:gd name="connsiteY37" fmla="*/ 468229 h 69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88679" h="692909">
                    <a:moveTo>
                      <a:pt x="534108" y="465830"/>
                    </a:moveTo>
                    <a:cubicBezTo>
                      <a:pt x="563336" y="466700"/>
                      <a:pt x="587721" y="443710"/>
                      <a:pt x="588590" y="414482"/>
                    </a:cubicBezTo>
                    <a:cubicBezTo>
                      <a:pt x="589445" y="385254"/>
                      <a:pt x="566456" y="360869"/>
                      <a:pt x="537227" y="360000"/>
                    </a:cubicBezTo>
                    <a:cubicBezTo>
                      <a:pt x="535488" y="359955"/>
                      <a:pt x="533748" y="359985"/>
                      <a:pt x="532008" y="360105"/>
                    </a:cubicBezTo>
                    <a:lnTo>
                      <a:pt x="523610" y="360105"/>
                    </a:lnTo>
                    <a:cubicBezTo>
                      <a:pt x="522831" y="359850"/>
                      <a:pt x="522396" y="358995"/>
                      <a:pt x="522651" y="358215"/>
                    </a:cubicBezTo>
                    <a:cubicBezTo>
                      <a:pt x="522801" y="357765"/>
                      <a:pt x="523160" y="357405"/>
                      <a:pt x="523610" y="357255"/>
                    </a:cubicBezTo>
                    <a:cubicBezTo>
                      <a:pt x="552509" y="352846"/>
                      <a:pt x="572364" y="325853"/>
                      <a:pt x="567970" y="296939"/>
                    </a:cubicBezTo>
                    <a:cubicBezTo>
                      <a:pt x="564341" y="273155"/>
                      <a:pt x="545130" y="254814"/>
                      <a:pt x="521211" y="252280"/>
                    </a:cubicBezTo>
                    <a:lnTo>
                      <a:pt x="259073" y="258279"/>
                    </a:lnTo>
                    <a:cubicBezTo>
                      <a:pt x="258743" y="258443"/>
                      <a:pt x="258353" y="258443"/>
                      <a:pt x="258023" y="258279"/>
                    </a:cubicBezTo>
                    <a:cubicBezTo>
                      <a:pt x="257873" y="257889"/>
                      <a:pt x="257873" y="257469"/>
                      <a:pt x="258023" y="257079"/>
                    </a:cubicBezTo>
                    <a:cubicBezTo>
                      <a:pt x="263002" y="225196"/>
                      <a:pt x="270680" y="193794"/>
                      <a:pt x="280967" y="163201"/>
                    </a:cubicBezTo>
                    <a:cubicBezTo>
                      <a:pt x="290940" y="135802"/>
                      <a:pt x="296024" y="106874"/>
                      <a:pt x="295964" y="77721"/>
                    </a:cubicBezTo>
                    <a:cubicBezTo>
                      <a:pt x="295754" y="34576"/>
                      <a:pt x="260602" y="-231"/>
                      <a:pt x="217442" y="-21"/>
                    </a:cubicBezTo>
                    <a:cubicBezTo>
                      <a:pt x="216528" y="-21"/>
                      <a:pt x="215598" y="9"/>
                      <a:pt x="214683" y="39"/>
                    </a:cubicBezTo>
                    <a:cubicBezTo>
                      <a:pt x="207919" y="-411"/>
                      <a:pt x="201246" y="1914"/>
                      <a:pt x="196237" y="6488"/>
                    </a:cubicBezTo>
                    <a:cubicBezTo>
                      <a:pt x="189339" y="13836"/>
                      <a:pt x="188889" y="25083"/>
                      <a:pt x="189489" y="47428"/>
                    </a:cubicBezTo>
                    <a:lnTo>
                      <a:pt x="189489" y="53426"/>
                    </a:lnTo>
                    <a:cubicBezTo>
                      <a:pt x="190388" y="96766"/>
                      <a:pt x="157696" y="149554"/>
                      <a:pt x="126054" y="200542"/>
                    </a:cubicBezTo>
                    <a:cubicBezTo>
                      <a:pt x="101760" y="239833"/>
                      <a:pt x="-67" y="351407"/>
                      <a:pt x="-67" y="351407"/>
                    </a:cubicBezTo>
                    <a:lnTo>
                      <a:pt x="77615" y="639939"/>
                    </a:lnTo>
                    <a:cubicBezTo>
                      <a:pt x="78365" y="639999"/>
                      <a:pt x="78980" y="640554"/>
                      <a:pt x="79115" y="641289"/>
                    </a:cubicBezTo>
                    <a:cubicBezTo>
                      <a:pt x="79685" y="670352"/>
                      <a:pt x="103709" y="693461"/>
                      <a:pt x="132772" y="692877"/>
                    </a:cubicBezTo>
                    <a:cubicBezTo>
                      <a:pt x="132877" y="692877"/>
                      <a:pt x="132997" y="692877"/>
                      <a:pt x="133102" y="692877"/>
                    </a:cubicBezTo>
                    <a:lnTo>
                      <a:pt x="449528" y="685828"/>
                    </a:lnTo>
                    <a:cubicBezTo>
                      <a:pt x="478681" y="685168"/>
                      <a:pt x="501776" y="661009"/>
                      <a:pt x="501116" y="631871"/>
                    </a:cubicBezTo>
                    <a:cubicBezTo>
                      <a:pt x="501116" y="631856"/>
                      <a:pt x="501116" y="631856"/>
                      <a:pt x="501116" y="631841"/>
                    </a:cubicBezTo>
                    <a:cubicBezTo>
                      <a:pt x="500366" y="600948"/>
                      <a:pt x="480871" y="579953"/>
                      <a:pt x="453577" y="580553"/>
                    </a:cubicBezTo>
                    <a:cubicBezTo>
                      <a:pt x="452797" y="580553"/>
                      <a:pt x="452152" y="579968"/>
                      <a:pt x="452077" y="579203"/>
                    </a:cubicBezTo>
                    <a:cubicBezTo>
                      <a:pt x="452077" y="578453"/>
                      <a:pt x="452677" y="577854"/>
                      <a:pt x="453427" y="577854"/>
                    </a:cubicBezTo>
                    <a:lnTo>
                      <a:pt x="491518" y="576354"/>
                    </a:lnTo>
                    <a:cubicBezTo>
                      <a:pt x="520836" y="575784"/>
                      <a:pt x="544126" y="551550"/>
                      <a:pt x="543556" y="522232"/>
                    </a:cubicBezTo>
                    <a:cubicBezTo>
                      <a:pt x="543556" y="522232"/>
                      <a:pt x="543556" y="522217"/>
                      <a:pt x="543556" y="522217"/>
                    </a:cubicBezTo>
                    <a:cubicBezTo>
                      <a:pt x="542806" y="490574"/>
                      <a:pt x="524660" y="470479"/>
                      <a:pt x="497067" y="471079"/>
                    </a:cubicBezTo>
                    <a:cubicBezTo>
                      <a:pt x="496317" y="471079"/>
                      <a:pt x="495717" y="470479"/>
                      <a:pt x="495717" y="469729"/>
                    </a:cubicBezTo>
                    <a:cubicBezTo>
                      <a:pt x="495627" y="468994"/>
                      <a:pt x="496167" y="468319"/>
                      <a:pt x="496902" y="468229"/>
                    </a:cubicBezTo>
                    <a:cubicBezTo>
                      <a:pt x="496902" y="468229"/>
                      <a:pt x="496917" y="468229"/>
                      <a:pt x="496917" y="468229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52025082-BBE9-2D9A-F8EC-5710589748A6}"/>
                  </a:ext>
                </a:extLst>
              </p:cNvPr>
              <p:cNvSpPr/>
              <p:nvPr/>
            </p:nvSpPr>
            <p:spPr>
              <a:xfrm>
                <a:off x="4025670" y="3576197"/>
                <a:ext cx="964261" cy="2192980"/>
              </a:xfrm>
              <a:custGeom>
                <a:avLst/>
                <a:gdLst>
                  <a:gd name="connsiteX0" fmla="*/ 305112 w 731078"/>
                  <a:gd name="connsiteY0" fmla="*/ 1662640 h 1662661"/>
                  <a:gd name="connsiteX1" fmla="*/ 731012 w 731078"/>
                  <a:gd name="connsiteY1" fmla="*/ 23974 h 1662661"/>
                  <a:gd name="connsiteX2" fmla="*/ 399740 w 731078"/>
                  <a:gd name="connsiteY2" fmla="*/ 109154 h 1662661"/>
                  <a:gd name="connsiteX3" fmla="*/ -67 w 731078"/>
                  <a:gd name="connsiteY3" fmla="*/ 1662640 h 1662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1078" h="1662661">
                    <a:moveTo>
                      <a:pt x="305112" y="1662640"/>
                    </a:moveTo>
                    <a:lnTo>
                      <a:pt x="731012" y="23974"/>
                    </a:lnTo>
                    <a:cubicBezTo>
                      <a:pt x="596044" y="-10818"/>
                      <a:pt x="434532" y="-25965"/>
                      <a:pt x="399740" y="109154"/>
                    </a:cubicBezTo>
                    <a:lnTo>
                      <a:pt x="-67" y="1662640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35EDFFA-C973-FCBD-5525-E930CACB397D}"/>
                  </a:ext>
                </a:extLst>
              </p:cNvPr>
              <p:cNvSpPr/>
              <p:nvPr/>
            </p:nvSpPr>
            <p:spPr>
              <a:xfrm>
                <a:off x="3937651" y="3995081"/>
                <a:ext cx="959454" cy="1774096"/>
              </a:xfrm>
              <a:custGeom>
                <a:avLst/>
                <a:gdLst>
                  <a:gd name="connsiteX0" fmla="*/ 409337 w 727433"/>
                  <a:gd name="connsiteY0" fmla="*/ 1345053 h 1345074"/>
                  <a:gd name="connsiteX1" fmla="*/ 726663 w 727433"/>
                  <a:gd name="connsiteY1" fmla="*/ 115341 h 1345074"/>
                  <a:gd name="connsiteX2" fmla="*/ 710962 w 727433"/>
                  <a:gd name="connsiteY2" fmla="*/ 88662 h 1345074"/>
                  <a:gd name="connsiteX3" fmla="*/ 710917 w 727433"/>
                  <a:gd name="connsiteY3" fmla="*/ 88647 h 1345074"/>
                  <a:gd name="connsiteX4" fmla="*/ 370197 w 727433"/>
                  <a:gd name="connsiteY4" fmla="*/ 768 h 1345074"/>
                  <a:gd name="connsiteX5" fmla="*/ 343503 w 727433"/>
                  <a:gd name="connsiteY5" fmla="*/ 15764 h 1345074"/>
                  <a:gd name="connsiteX6" fmla="*/ -67 w 727433"/>
                  <a:gd name="connsiteY6" fmla="*/ 1345053 h 1345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7433" h="1345074">
                    <a:moveTo>
                      <a:pt x="409337" y="1345053"/>
                    </a:moveTo>
                    <a:lnTo>
                      <a:pt x="726663" y="115341"/>
                    </a:lnTo>
                    <a:cubicBezTo>
                      <a:pt x="729692" y="103629"/>
                      <a:pt x="722659" y="91692"/>
                      <a:pt x="710962" y="88662"/>
                    </a:cubicBezTo>
                    <a:cubicBezTo>
                      <a:pt x="710947" y="88647"/>
                      <a:pt x="710932" y="88647"/>
                      <a:pt x="710917" y="88647"/>
                    </a:cubicBezTo>
                    <a:lnTo>
                      <a:pt x="370197" y="768"/>
                    </a:lnTo>
                    <a:cubicBezTo>
                      <a:pt x="358694" y="-2412"/>
                      <a:pt x="346772" y="4292"/>
                      <a:pt x="343503" y="15764"/>
                    </a:cubicBezTo>
                    <a:lnTo>
                      <a:pt x="-67" y="1345053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6F8B132-A973-024D-609A-04FDF5091340}"/>
                  </a:ext>
                </a:extLst>
              </p:cNvPr>
              <p:cNvSpPr/>
              <p:nvPr/>
            </p:nvSpPr>
            <p:spPr>
              <a:xfrm>
                <a:off x="4773596" y="4190068"/>
                <a:ext cx="43615" cy="43526"/>
              </a:xfrm>
              <a:custGeom>
                <a:avLst/>
                <a:gdLst>
                  <a:gd name="connsiteX0" fmla="*/ 493 w 33068"/>
                  <a:gd name="connsiteY0" fmla="*/ 12496 h 33000"/>
                  <a:gd name="connsiteX1" fmla="*/ 11935 w 33068"/>
                  <a:gd name="connsiteY1" fmla="*/ 32337 h 33000"/>
                  <a:gd name="connsiteX2" fmla="*/ 12340 w 33068"/>
                  <a:gd name="connsiteY2" fmla="*/ 32442 h 33000"/>
                  <a:gd name="connsiteX3" fmla="*/ 32465 w 33068"/>
                  <a:gd name="connsiteY3" fmla="*/ 20640 h 33000"/>
                  <a:gd name="connsiteX4" fmla="*/ 20663 w 33068"/>
                  <a:gd name="connsiteY4" fmla="*/ 514 h 33000"/>
                  <a:gd name="connsiteX5" fmla="*/ 538 w 33068"/>
                  <a:gd name="connsiteY5" fmla="*/ 12317 h 33000"/>
                  <a:gd name="connsiteX6" fmla="*/ 493 w 33068"/>
                  <a:gd name="connsiteY6" fmla="*/ 12496 h 3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68" h="33000">
                    <a:moveTo>
                      <a:pt x="493" y="12496"/>
                    </a:moveTo>
                    <a:cubicBezTo>
                      <a:pt x="-1831" y="21134"/>
                      <a:pt x="3298" y="30012"/>
                      <a:pt x="11935" y="32337"/>
                    </a:cubicBezTo>
                    <a:cubicBezTo>
                      <a:pt x="12070" y="32382"/>
                      <a:pt x="12205" y="32412"/>
                      <a:pt x="12340" y="32442"/>
                    </a:cubicBezTo>
                    <a:cubicBezTo>
                      <a:pt x="21158" y="34736"/>
                      <a:pt x="30171" y="29457"/>
                      <a:pt x="32465" y="20640"/>
                    </a:cubicBezTo>
                    <a:cubicBezTo>
                      <a:pt x="34760" y="11822"/>
                      <a:pt x="29481" y="2809"/>
                      <a:pt x="20663" y="514"/>
                    </a:cubicBezTo>
                    <a:cubicBezTo>
                      <a:pt x="11845" y="-1780"/>
                      <a:pt x="2833" y="3498"/>
                      <a:pt x="538" y="12317"/>
                    </a:cubicBezTo>
                    <a:cubicBezTo>
                      <a:pt x="523" y="12377"/>
                      <a:pt x="508" y="12437"/>
                      <a:pt x="493" y="124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D3B7034-5613-977C-F46B-3D55EBB5555A}"/>
                  </a:ext>
                </a:extLst>
              </p:cNvPr>
              <p:cNvSpPr/>
              <p:nvPr/>
            </p:nvSpPr>
            <p:spPr>
              <a:xfrm>
                <a:off x="4747375" y="4288967"/>
                <a:ext cx="43528" cy="43527"/>
              </a:xfrm>
              <a:custGeom>
                <a:avLst/>
                <a:gdLst>
                  <a:gd name="connsiteX0" fmla="*/ 427 w 33002"/>
                  <a:gd name="connsiteY0" fmla="*/ 12496 h 33001"/>
                  <a:gd name="connsiteX1" fmla="*/ 12454 w 33002"/>
                  <a:gd name="connsiteY1" fmla="*/ 32486 h 33001"/>
                  <a:gd name="connsiteX2" fmla="*/ 32444 w 33002"/>
                  <a:gd name="connsiteY2" fmla="*/ 20459 h 33001"/>
                  <a:gd name="connsiteX3" fmla="*/ 20522 w 33002"/>
                  <a:gd name="connsiteY3" fmla="*/ 498 h 33001"/>
                  <a:gd name="connsiteX4" fmla="*/ 457 w 33002"/>
                  <a:gd name="connsiteY4" fmla="*/ 12391 h 33001"/>
                  <a:gd name="connsiteX5" fmla="*/ 427 w 33002"/>
                  <a:gd name="connsiteY5" fmla="*/ 12496 h 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002" h="33001">
                    <a:moveTo>
                      <a:pt x="427" y="12496"/>
                    </a:moveTo>
                    <a:cubicBezTo>
                      <a:pt x="-1777" y="21343"/>
                      <a:pt x="3606" y="30281"/>
                      <a:pt x="12454" y="32486"/>
                    </a:cubicBezTo>
                    <a:cubicBezTo>
                      <a:pt x="21287" y="34690"/>
                      <a:pt x="30240" y="29307"/>
                      <a:pt x="32444" y="20459"/>
                    </a:cubicBezTo>
                    <a:cubicBezTo>
                      <a:pt x="34634" y="11671"/>
                      <a:pt x="29310" y="2748"/>
                      <a:pt x="20522" y="498"/>
                    </a:cubicBezTo>
                    <a:cubicBezTo>
                      <a:pt x="11689" y="-1766"/>
                      <a:pt x="2706" y="3573"/>
                      <a:pt x="457" y="12391"/>
                    </a:cubicBezTo>
                    <a:cubicBezTo>
                      <a:pt x="442" y="12421"/>
                      <a:pt x="442" y="12466"/>
                      <a:pt x="427" y="124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6AD627F-C70A-274A-EE66-64DCD5C895C7}"/>
                  </a:ext>
                </a:extLst>
              </p:cNvPr>
              <p:cNvSpPr/>
              <p:nvPr/>
            </p:nvSpPr>
            <p:spPr>
              <a:xfrm>
                <a:off x="4722041" y="4386302"/>
                <a:ext cx="43664" cy="43664"/>
              </a:xfrm>
              <a:custGeom>
                <a:avLst/>
                <a:gdLst>
                  <a:gd name="connsiteX0" fmla="*/ 440 w 33105"/>
                  <a:gd name="connsiteY0" fmla="*/ 12482 h 33105"/>
                  <a:gd name="connsiteX1" fmla="*/ 12437 w 33105"/>
                  <a:gd name="connsiteY1" fmla="*/ 32577 h 33105"/>
                  <a:gd name="connsiteX2" fmla="*/ 32532 w 33105"/>
                  <a:gd name="connsiteY2" fmla="*/ 20580 h 33105"/>
                  <a:gd name="connsiteX3" fmla="*/ 20535 w 33105"/>
                  <a:gd name="connsiteY3" fmla="*/ 484 h 33105"/>
                  <a:gd name="connsiteX4" fmla="*/ 440 w 33105"/>
                  <a:gd name="connsiteY4" fmla="*/ 12482 h 33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105" h="33105">
                    <a:moveTo>
                      <a:pt x="440" y="12482"/>
                    </a:moveTo>
                    <a:cubicBezTo>
                      <a:pt x="-1795" y="21345"/>
                      <a:pt x="3574" y="30342"/>
                      <a:pt x="12437" y="32577"/>
                    </a:cubicBezTo>
                    <a:cubicBezTo>
                      <a:pt x="21300" y="34811"/>
                      <a:pt x="30298" y="29443"/>
                      <a:pt x="32532" y="20580"/>
                    </a:cubicBezTo>
                    <a:cubicBezTo>
                      <a:pt x="34766" y="11717"/>
                      <a:pt x="29398" y="2719"/>
                      <a:pt x="20535" y="484"/>
                    </a:cubicBezTo>
                    <a:cubicBezTo>
                      <a:pt x="11672" y="-1750"/>
                      <a:pt x="2674" y="3619"/>
                      <a:pt x="440" y="1248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2B110C09-81D1-E826-7363-1904AABF1472}"/>
                  </a:ext>
                </a:extLst>
              </p:cNvPr>
              <p:cNvSpPr/>
              <p:nvPr/>
            </p:nvSpPr>
            <p:spPr>
              <a:xfrm>
                <a:off x="3326227" y="2451920"/>
                <a:ext cx="1018849" cy="830549"/>
              </a:xfrm>
              <a:custGeom>
                <a:avLst/>
                <a:gdLst>
                  <a:gd name="connsiteX0" fmla="*/ 541331 w 772465"/>
                  <a:gd name="connsiteY0" fmla="*/ 62063 h 629701"/>
                  <a:gd name="connsiteX1" fmla="*/ 487644 w 772465"/>
                  <a:gd name="connsiteY1" fmla="*/ 127 h 629701"/>
                  <a:gd name="connsiteX2" fmla="*/ 425708 w 772465"/>
                  <a:gd name="connsiteY2" fmla="*/ 53815 h 629701"/>
                  <a:gd name="connsiteX3" fmla="*/ 424958 w 772465"/>
                  <a:gd name="connsiteY3" fmla="*/ 63113 h 629701"/>
                  <a:gd name="connsiteX4" fmla="*/ 423459 w 772465"/>
                  <a:gd name="connsiteY4" fmla="*/ 64462 h 629701"/>
                  <a:gd name="connsiteX5" fmla="*/ 421959 w 772465"/>
                  <a:gd name="connsiteY5" fmla="*/ 62813 h 629701"/>
                  <a:gd name="connsiteX6" fmla="*/ 366397 w 772465"/>
                  <a:gd name="connsiteY6" fmla="*/ 2401 h 629701"/>
                  <a:gd name="connsiteX7" fmla="*/ 306186 w 772465"/>
                  <a:gd name="connsiteY7" fmla="*/ 55015 h 629701"/>
                  <a:gd name="connsiteX8" fmla="*/ 286691 w 772465"/>
                  <a:gd name="connsiteY8" fmla="*/ 342047 h 629701"/>
                  <a:gd name="connsiteX9" fmla="*/ 286691 w 772465"/>
                  <a:gd name="connsiteY9" fmla="*/ 343097 h 629701"/>
                  <a:gd name="connsiteX10" fmla="*/ 285491 w 772465"/>
                  <a:gd name="connsiteY10" fmla="*/ 343097 h 629701"/>
                  <a:gd name="connsiteX11" fmla="*/ 185165 w 772465"/>
                  <a:gd name="connsiteY11" fmla="*/ 308755 h 629701"/>
                  <a:gd name="connsiteX12" fmla="*/ 93086 w 772465"/>
                  <a:gd name="connsiteY12" fmla="*/ 283561 h 629701"/>
                  <a:gd name="connsiteX13" fmla="*/ 468 w 772465"/>
                  <a:gd name="connsiteY13" fmla="*/ 361573 h 629701"/>
                  <a:gd name="connsiteX14" fmla="*/ 258 w 772465"/>
                  <a:gd name="connsiteY14" fmla="*/ 364692 h 629701"/>
                  <a:gd name="connsiteX15" fmla="*/ 5507 w 772465"/>
                  <a:gd name="connsiteY15" fmla="*/ 385537 h 629701"/>
                  <a:gd name="connsiteX16" fmla="*/ 49596 w 772465"/>
                  <a:gd name="connsiteY16" fmla="*/ 396934 h 629701"/>
                  <a:gd name="connsiteX17" fmla="*/ 56195 w 772465"/>
                  <a:gd name="connsiteY17" fmla="*/ 396934 h 629701"/>
                  <a:gd name="connsiteX18" fmla="*/ 210659 w 772465"/>
                  <a:gd name="connsiteY18" fmla="*/ 480915 h 629701"/>
                  <a:gd name="connsiteX19" fmla="*/ 333630 w 772465"/>
                  <a:gd name="connsiteY19" fmla="*/ 556947 h 629701"/>
                  <a:gd name="connsiteX20" fmla="*/ 333630 w 772465"/>
                  <a:gd name="connsiteY20" fmla="*/ 558447 h 629701"/>
                  <a:gd name="connsiteX21" fmla="*/ 330331 w 772465"/>
                  <a:gd name="connsiteY21" fmla="*/ 605985 h 629701"/>
                  <a:gd name="connsiteX22" fmla="*/ 682598 w 772465"/>
                  <a:gd name="connsiteY22" fmla="*/ 629680 h 629701"/>
                  <a:gd name="connsiteX23" fmla="*/ 685747 w 772465"/>
                  <a:gd name="connsiteY23" fmla="*/ 577342 h 629701"/>
                  <a:gd name="connsiteX24" fmla="*/ 687247 w 772465"/>
                  <a:gd name="connsiteY24" fmla="*/ 575828 h 629701"/>
                  <a:gd name="connsiteX25" fmla="*/ 687397 w 772465"/>
                  <a:gd name="connsiteY25" fmla="*/ 575842 h 629701"/>
                  <a:gd name="connsiteX26" fmla="*/ 749167 w 772465"/>
                  <a:gd name="connsiteY26" fmla="*/ 522125 h 629701"/>
                  <a:gd name="connsiteX27" fmla="*/ 749182 w 772465"/>
                  <a:gd name="connsiteY27" fmla="*/ 522005 h 629701"/>
                  <a:gd name="connsiteX28" fmla="*/ 772277 w 772465"/>
                  <a:gd name="connsiteY28" fmla="*/ 175586 h 629701"/>
                  <a:gd name="connsiteX29" fmla="*/ 718290 w 772465"/>
                  <a:gd name="connsiteY29" fmla="*/ 113951 h 629701"/>
                  <a:gd name="connsiteX30" fmla="*/ 658304 w 772465"/>
                  <a:gd name="connsiteY30" fmla="*/ 160890 h 629701"/>
                  <a:gd name="connsiteX31" fmla="*/ 656504 w 772465"/>
                  <a:gd name="connsiteY31" fmla="*/ 162239 h 629701"/>
                  <a:gd name="connsiteX32" fmla="*/ 655304 w 772465"/>
                  <a:gd name="connsiteY32" fmla="*/ 160756 h 629701"/>
                  <a:gd name="connsiteX33" fmla="*/ 655304 w 772465"/>
                  <a:gd name="connsiteY33" fmla="*/ 160740 h 629701"/>
                  <a:gd name="connsiteX34" fmla="*/ 657404 w 772465"/>
                  <a:gd name="connsiteY34" fmla="*/ 118900 h 629701"/>
                  <a:gd name="connsiteX35" fmla="*/ 603042 w 772465"/>
                  <a:gd name="connsiteY35" fmla="*/ 57119 h 629701"/>
                  <a:gd name="connsiteX36" fmla="*/ 602967 w 772465"/>
                  <a:gd name="connsiteY36" fmla="*/ 57114 h 629701"/>
                  <a:gd name="connsiteX37" fmla="*/ 542981 w 772465"/>
                  <a:gd name="connsiteY37" fmla="*/ 102103 h 629701"/>
                  <a:gd name="connsiteX38" fmla="*/ 541661 w 772465"/>
                  <a:gd name="connsiteY38" fmla="*/ 103486 h 629701"/>
                  <a:gd name="connsiteX39" fmla="*/ 541331 w 772465"/>
                  <a:gd name="connsiteY39" fmla="*/ 103453 h 629701"/>
                  <a:gd name="connsiteX40" fmla="*/ 539966 w 772465"/>
                  <a:gd name="connsiteY40" fmla="*/ 102112 h 629701"/>
                  <a:gd name="connsiteX41" fmla="*/ 539981 w 772465"/>
                  <a:gd name="connsiteY41" fmla="*/ 101953 h 629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72465" h="629701">
                    <a:moveTo>
                      <a:pt x="541331" y="62063"/>
                    </a:moveTo>
                    <a:cubicBezTo>
                      <a:pt x="543611" y="30134"/>
                      <a:pt x="519571" y="2405"/>
                      <a:pt x="487644" y="127"/>
                    </a:cubicBezTo>
                    <a:cubicBezTo>
                      <a:pt x="455716" y="-2151"/>
                      <a:pt x="427988" y="21886"/>
                      <a:pt x="425708" y="53815"/>
                    </a:cubicBezTo>
                    <a:lnTo>
                      <a:pt x="424958" y="63113"/>
                    </a:lnTo>
                    <a:cubicBezTo>
                      <a:pt x="424883" y="63882"/>
                      <a:pt x="424239" y="64467"/>
                      <a:pt x="423459" y="64462"/>
                    </a:cubicBezTo>
                    <a:cubicBezTo>
                      <a:pt x="422604" y="64384"/>
                      <a:pt x="421959" y="63668"/>
                      <a:pt x="421959" y="62813"/>
                    </a:cubicBezTo>
                    <a:cubicBezTo>
                      <a:pt x="423294" y="30788"/>
                      <a:pt x="398429" y="3742"/>
                      <a:pt x="366397" y="2401"/>
                    </a:cubicBezTo>
                    <a:cubicBezTo>
                      <a:pt x="335519" y="1110"/>
                      <a:pt x="309051" y="24242"/>
                      <a:pt x="306186" y="55015"/>
                    </a:cubicBezTo>
                    <a:lnTo>
                      <a:pt x="286691" y="342047"/>
                    </a:lnTo>
                    <a:cubicBezTo>
                      <a:pt x="286856" y="342377"/>
                      <a:pt x="286856" y="342767"/>
                      <a:pt x="286691" y="343097"/>
                    </a:cubicBezTo>
                    <a:cubicBezTo>
                      <a:pt x="286301" y="343247"/>
                      <a:pt x="285881" y="343247"/>
                      <a:pt x="285491" y="343097"/>
                    </a:cubicBezTo>
                    <a:cubicBezTo>
                      <a:pt x="251104" y="334609"/>
                      <a:pt x="217542" y="323122"/>
                      <a:pt x="185165" y="308755"/>
                    </a:cubicBezTo>
                    <a:cubicBezTo>
                      <a:pt x="156191" y="295009"/>
                      <a:pt x="125029" y="286481"/>
                      <a:pt x="93086" y="283561"/>
                    </a:cubicBezTo>
                    <a:cubicBezTo>
                      <a:pt x="45967" y="279528"/>
                      <a:pt x="4502" y="314454"/>
                      <a:pt x="468" y="361573"/>
                    </a:cubicBezTo>
                    <a:cubicBezTo>
                      <a:pt x="378" y="362607"/>
                      <a:pt x="303" y="363657"/>
                      <a:pt x="258" y="364692"/>
                    </a:cubicBezTo>
                    <a:cubicBezTo>
                      <a:pt x="-882" y="372070"/>
                      <a:pt x="1008" y="379583"/>
                      <a:pt x="5507" y="385537"/>
                    </a:cubicBezTo>
                    <a:cubicBezTo>
                      <a:pt x="12855" y="393785"/>
                      <a:pt x="25002" y="395435"/>
                      <a:pt x="49596" y="396934"/>
                    </a:cubicBezTo>
                    <a:lnTo>
                      <a:pt x="56195" y="396934"/>
                    </a:lnTo>
                    <a:cubicBezTo>
                      <a:pt x="103584" y="400234"/>
                      <a:pt x="158021" y="441924"/>
                      <a:pt x="210659" y="480915"/>
                    </a:cubicBezTo>
                    <a:cubicBezTo>
                      <a:pt x="251149" y="510908"/>
                      <a:pt x="295539" y="543000"/>
                      <a:pt x="333630" y="556947"/>
                    </a:cubicBezTo>
                    <a:cubicBezTo>
                      <a:pt x="334380" y="556947"/>
                      <a:pt x="333630" y="556947"/>
                      <a:pt x="333630" y="558447"/>
                    </a:cubicBezTo>
                    <a:lnTo>
                      <a:pt x="330331" y="605985"/>
                    </a:lnTo>
                    <a:lnTo>
                      <a:pt x="682598" y="629680"/>
                    </a:lnTo>
                    <a:lnTo>
                      <a:pt x="685747" y="577342"/>
                    </a:lnTo>
                    <a:cubicBezTo>
                      <a:pt x="685747" y="576517"/>
                      <a:pt x="686407" y="575842"/>
                      <a:pt x="687247" y="575828"/>
                    </a:cubicBezTo>
                    <a:cubicBezTo>
                      <a:pt x="687292" y="575828"/>
                      <a:pt x="687352" y="575842"/>
                      <a:pt x="687397" y="575842"/>
                    </a:cubicBezTo>
                    <a:cubicBezTo>
                      <a:pt x="719294" y="578062"/>
                      <a:pt x="746948" y="554023"/>
                      <a:pt x="749167" y="522125"/>
                    </a:cubicBezTo>
                    <a:cubicBezTo>
                      <a:pt x="749182" y="522080"/>
                      <a:pt x="749182" y="522050"/>
                      <a:pt x="749182" y="522005"/>
                    </a:cubicBezTo>
                    <a:lnTo>
                      <a:pt x="772277" y="175586"/>
                    </a:lnTo>
                    <a:cubicBezTo>
                      <a:pt x="774331" y="143677"/>
                      <a:pt x="750187" y="116115"/>
                      <a:pt x="718290" y="113951"/>
                    </a:cubicBezTo>
                    <a:cubicBezTo>
                      <a:pt x="684697" y="111551"/>
                      <a:pt x="659653" y="130897"/>
                      <a:pt x="658304" y="160890"/>
                    </a:cubicBezTo>
                    <a:cubicBezTo>
                      <a:pt x="658094" y="161706"/>
                      <a:pt x="657344" y="162266"/>
                      <a:pt x="656504" y="162239"/>
                    </a:cubicBezTo>
                    <a:cubicBezTo>
                      <a:pt x="655769" y="162161"/>
                      <a:pt x="655229" y="161497"/>
                      <a:pt x="655304" y="160756"/>
                    </a:cubicBezTo>
                    <a:cubicBezTo>
                      <a:pt x="655304" y="160750"/>
                      <a:pt x="655304" y="160746"/>
                      <a:pt x="655304" y="160740"/>
                    </a:cubicBezTo>
                    <a:lnTo>
                      <a:pt x="657404" y="118900"/>
                    </a:lnTo>
                    <a:cubicBezTo>
                      <a:pt x="659458" y="86830"/>
                      <a:pt x="635119" y="59170"/>
                      <a:pt x="603042" y="57119"/>
                    </a:cubicBezTo>
                    <a:cubicBezTo>
                      <a:pt x="603027" y="57117"/>
                      <a:pt x="602997" y="57115"/>
                      <a:pt x="602967" y="57114"/>
                    </a:cubicBezTo>
                    <a:cubicBezTo>
                      <a:pt x="568325" y="54715"/>
                      <a:pt x="544480" y="72110"/>
                      <a:pt x="542981" y="102103"/>
                    </a:cubicBezTo>
                    <a:cubicBezTo>
                      <a:pt x="542996" y="102849"/>
                      <a:pt x="542411" y="103468"/>
                      <a:pt x="541661" y="103486"/>
                    </a:cubicBezTo>
                    <a:cubicBezTo>
                      <a:pt x="541556" y="103489"/>
                      <a:pt x="541436" y="103479"/>
                      <a:pt x="541331" y="103453"/>
                    </a:cubicBezTo>
                    <a:cubicBezTo>
                      <a:pt x="540581" y="103458"/>
                      <a:pt x="539981" y="102858"/>
                      <a:pt x="539966" y="102112"/>
                    </a:cubicBezTo>
                    <a:cubicBezTo>
                      <a:pt x="539966" y="102058"/>
                      <a:pt x="539981" y="102006"/>
                      <a:pt x="539981" y="101953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591B4EC7-8461-AADF-D100-00F82820544D}"/>
                  </a:ext>
                </a:extLst>
              </p:cNvPr>
              <p:cNvSpPr/>
              <p:nvPr/>
            </p:nvSpPr>
            <p:spPr>
              <a:xfrm>
                <a:off x="3494981" y="3248187"/>
                <a:ext cx="765143" cy="2520991"/>
              </a:xfrm>
              <a:custGeom>
                <a:avLst/>
                <a:gdLst>
                  <a:gd name="connsiteX0" fmla="*/ 400039 w 580112"/>
                  <a:gd name="connsiteY0" fmla="*/ 1911329 h 1911350"/>
                  <a:gd name="connsiteX1" fmla="*/ 579997 w 580112"/>
                  <a:gd name="connsiteY1" fmla="*/ 45616 h 1911350"/>
                  <a:gd name="connsiteX2" fmla="*/ 561477 w 580112"/>
                  <a:gd name="connsiteY2" fmla="*/ 24336 h 1911350"/>
                  <a:gd name="connsiteX3" fmla="*/ 561252 w 580112"/>
                  <a:gd name="connsiteY3" fmla="*/ 24321 h 1911350"/>
                  <a:gd name="connsiteX4" fmla="*/ 203286 w 580112"/>
                  <a:gd name="connsiteY4" fmla="*/ 27 h 1911350"/>
                  <a:gd name="connsiteX5" fmla="*/ 181841 w 580112"/>
                  <a:gd name="connsiteY5" fmla="*/ 18682 h 1911350"/>
                  <a:gd name="connsiteX6" fmla="*/ 181841 w 580112"/>
                  <a:gd name="connsiteY6" fmla="*/ 18772 h 1911350"/>
                  <a:gd name="connsiteX7" fmla="*/ -67 w 580112"/>
                  <a:gd name="connsiteY7" fmla="*/ 1911329 h 191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0112" h="1911350">
                    <a:moveTo>
                      <a:pt x="400039" y="1911329"/>
                    </a:moveTo>
                    <a:lnTo>
                      <a:pt x="579997" y="45616"/>
                    </a:lnTo>
                    <a:cubicBezTo>
                      <a:pt x="580762" y="34623"/>
                      <a:pt x="572469" y="25101"/>
                      <a:pt x="561477" y="24336"/>
                    </a:cubicBezTo>
                    <a:cubicBezTo>
                      <a:pt x="561402" y="24336"/>
                      <a:pt x="561327" y="24321"/>
                      <a:pt x="561252" y="24321"/>
                    </a:cubicBezTo>
                    <a:lnTo>
                      <a:pt x="203286" y="27"/>
                    </a:lnTo>
                    <a:cubicBezTo>
                      <a:pt x="192218" y="-738"/>
                      <a:pt x="182620" y="7615"/>
                      <a:pt x="181841" y="18682"/>
                    </a:cubicBezTo>
                    <a:cubicBezTo>
                      <a:pt x="181841" y="18712"/>
                      <a:pt x="181841" y="18742"/>
                      <a:pt x="181841" y="18772"/>
                    </a:cubicBezTo>
                    <a:lnTo>
                      <a:pt x="-67" y="1911329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7D135AE8-4443-A2BC-A4A7-78E907D9C70F}"/>
                  </a:ext>
                </a:extLst>
              </p:cNvPr>
              <p:cNvSpPr/>
              <p:nvPr/>
            </p:nvSpPr>
            <p:spPr>
              <a:xfrm>
                <a:off x="4161436" y="3367781"/>
                <a:ext cx="43556" cy="43572"/>
              </a:xfrm>
              <a:custGeom>
                <a:avLst/>
                <a:gdLst>
                  <a:gd name="connsiteX0" fmla="*/ 21620 w 33023"/>
                  <a:gd name="connsiteY0" fmla="*/ 832 h 33035"/>
                  <a:gd name="connsiteX1" fmla="*/ 32118 w 33023"/>
                  <a:gd name="connsiteY1" fmla="*/ 21678 h 33035"/>
                  <a:gd name="connsiteX2" fmla="*/ 11273 w 33023"/>
                  <a:gd name="connsiteY2" fmla="*/ 32175 h 33035"/>
                  <a:gd name="connsiteX3" fmla="*/ 775 w 33023"/>
                  <a:gd name="connsiteY3" fmla="*/ 11180 h 33035"/>
                  <a:gd name="connsiteX4" fmla="*/ 21620 w 33023"/>
                  <a:gd name="connsiteY4" fmla="*/ 832 h 33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23" h="33035">
                    <a:moveTo>
                      <a:pt x="21620" y="832"/>
                    </a:moveTo>
                    <a:cubicBezTo>
                      <a:pt x="30273" y="3697"/>
                      <a:pt x="34982" y="13025"/>
                      <a:pt x="32118" y="21678"/>
                    </a:cubicBezTo>
                    <a:cubicBezTo>
                      <a:pt x="29253" y="30330"/>
                      <a:pt x="19926" y="35039"/>
                      <a:pt x="11273" y="32175"/>
                    </a:cubicBezTo>
                    <a:cubicBezTo>
                      <a:pt x="2590" y="29251"/>
                      <a:pt x="-2089" y="19878"/>
                      <a:pt x="775" y="11180"/>
                    </a:cubicBezTo>
                    <a:cubicBezTo>
                      <a:pt x="3699" y="2587"/>
                      <a:pt x="13012" y="-2047"/>
                      <a:pt x="21620" y="83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F89EB80-29CF-F93A-4A8C-864768024429}"/>
                  </a:ext>
                </a:extLst>
              </p:cNvPr>
              <p:cNvSpPr/>
              <p:nvPr/>
            </p:nvSpPr>
            <p:spPr>
              <a:xfrm>
                <a:off x="3630876" y="2283791"/>
                <a:ext cx="176822" cy="103558"/>
              </a:xfrm>
              <a:custGeom>
                <a:avLst/>
                <a:gdLst>
                  <a:gd name="connsiteX0" fmla="*/ 115251 w 134062"/>
                  <a:gd name="connsiteY0" fmla="*/ 8676 h 78515"/>
                  <a:gd name="connsiteX1" fmla="*/ 133996 w 134062"/>
                  <a:gd name="connsiteY1" fmla="*/ 45717 h 78515"/>
                  <a:gd name="connsiteX2" fmla="*/ 83608 w 134062"/>
                  <a:gd name="connsiteY2" fmla="*/ 58614 h 78515"/>
                  <a:gd name="connsiteX3" fmla="*/ 46716 w 134062"/>
                  <a:gd name="connsiteY3" fmla="*/ 77210 h 78515"/>
                  <a:gd name="connsiteX4" fmla="*/ 20173 w 134062"/>
                  <a:gd name="connsiteY4" fmla="*/ 68512 h 78515"/>
                  <a:gd name="connsiteX5" fmla="*/ 1322 w 134062"/>
                  <a:gd name="connsiteY5" fmla="*/ 31940 h 78515"/>
                  <a:gd name="connsiteX6" fmla="*/ 1427 w 134062"/>
                  <a:gd name="connsiteY6" fmla="*/ 31621 h 78515"/>
                  <a:gd name="connsiteX7" fmla="*/ 51815 w 134062"/>
                  <a:gd name="connsiteY7" fmla="*/ 18724 h 78515"/>
                  <a:gd name="connsiteX8" fmla="*/ 88707 w 134062"/>
                  <a:gd name="connsiteY8" fmla="*/ -22 h 78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4062" h="78515">
                    <a:moveTo>
                      <a:pt x="115251" y="8676"/>
                    </a:moveTo>
                    <a:lnTo>
                      <a:pt x="133996" y="45717"/>
                    </a:lnTo>
                    <a:lnTo>
                      <a:pt x="83608" y="58614"/>
                    </a:lnTo>
                    <a:cubicBezTo>
                      <a:pt x="78224" y="73644"/>
                      <a:pt x="61998" y="81818"/>
                      <a:pt x="46716" y="77210"/>
                    </a:cubicBezTo>
                    <a:lnTo>
                      <a:pt x="20173" y="68512"/>
                    </a:lnTo>
                    <a:cubicBezTo>
                      <a:pt x="4861" y="63619"/>
                      <a:pt x="-3567" y="47244"/>
                      <a:pt x="1322" y="31940"/>
                    </a:cubicBezTo>
                    <a:cubicBezTo>
                      <a:pt x="1352" y="31834"/>
                      <a:pt x="1397" y="31727"/>
                      <a:pt x="1427" y="31621"/>
                    </a:cubicBezTo>
                    <a:lnTo>
                      <a:pt x="51815" y="18724"/>
                    </a:lnTo>
                    <a:lnTo>
                      <a:pt x="88707" y="-2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3F5C6517-4264-02F8-603B-EF3F8CCEFFB6}"/>
                  </a:ext>
                </a:extLst>
              </p:cNvPr>
              <p:cNvSpPr/>
              <p:nvPr/>
            </p:nvSpPr>
            <p:spPr>
              <a:xfrm>
                <a:off x="3761918" y="2327504"/>
                <a:ext cx="176523" cy="102747"/>
              </a:xfrm>
              <a:custGeom>
                <a:avLst/>
                <a:gdLst>
                  <a:gd name="connsiteX0" fmla="*/ 115174 w 133835"/>
                  <a:gd name="connsiteY0" fmla="*/ 8076 h 77900"/>
                  <a:gd name="connsiteX1" fmla="*/ 133769 w 133835"/>
                  <a:gd name="connsiteY1" fmla="*/ 44967 h 77900"/>
                  <a:gd name="connsiteX2" fmla="*/ 83381 w 133835"/>
                  <a:gd name="connsiteY2" fmla="*/ 57864 h 77900"/>
                  <a:gd name="connsiteX3" fmla="*/ 46490 w 133835"/>
                  <a:gd name="connsiteY3" fmla="*/ 76610 h 77900"/>
                  <a:gd name="connsiteX4" fmla="*/ 19946 w 133835"/>
                  <a:gd name="connsiteY4" fmla="*/ 67912 h 77900"/>
                  <a:gd name="connsiteX5" fmla="*/ 1200 w 133835"/>
                  <a:gd name="connsiteY5" fmla="*/ 31021 h 77900"/>
                  <a:gd name="connsiteX6" fmla="*/ 51589 w 133835"/>
                  <a:gd name="connsiteY6" fmla="*/ 18124 h 77900"/>
                  <a:gd name="connsiteX7" fmla="*/ 88480 w 133835"/>
                  <a:gd name="connsiteY7" fmla="*/ -22 h 7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835" h="77900">
                    <a:moveTo>
                      <a:pt x="115174" y="8076"/>
                    </a:moveTo>
                    <a:lnTo>
                      <a:pt x="133769" y="44967"/>
                    </a:lnTo>
                    <a:lnTo>
                      <a:pt x="83381" y="57864"/>
                    </a:lnTo>
                    <a:cubicBezTo>
                      <a:pt x="78057" y="72954"/>
                      <a:pt x="61816" y="81203"/>
                      <a:pt x="46490" y="76610"/>
                    </a:cubicBezTo>
                    <a:lnTo>
                      <a:pt x="19946" y="67912"/>
                    </a:lnTo>
                    <a:cubicBezTo>
                      <a:pt x="4860" y="62585"/>
                      <a:pt x="-3389" y="46350"/>
                      <a:pt x="1200" y="31021"/>
                    </a:cubicBezTo>
                    <a:lnTo>
                      <a:pt x="51589" y="18124"/>
                    </a:lnTo>
                    <a:lnTo>
                      <a:pt x="88480" y="-2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EFD269CE-25F7-D0C1-26DD-8533A09C7048}"/>
                  </a:ext>
                </a:extLst>
              </p:cNvPr>
              <p:cNvSpPr/>
              <p:nvPr/>
            </p:nvSpPr>
            <p:spPr>
              <a:xfrm>
                <a:off x="3892544" y="2368844"/>
                <a:ext cx="176643" cy="103558"/>
              </a:xfrm>
              <a:custGeom>
                <a:avLst/>
                <a:gdLst>
                  <a:gd name="connsiteX0" fmla="*/ 115264 w 133926"/>
                  <a:gd name="connsiteY0" fmla="*/ 9126 h 78515"/>
                  <a:gd name="connsiteX1" fmla="*/ 133860 w 133926"/>
                  <a:gd name="connsiteY1" fmla="*/ 46017 h 78515"/>
                  <a:gd name="connsiteX2" fmla="*/ 83621 w 133926"/>
                  <a:gd name="connsiteY2" fmla="*/ 58614 h 78515"/>
                  <a:gd name="connsiteX3" fmla="*/ 46730 w 133926"/>
                  <a:gd name="connsiteY3" fmla="*/ 77210 h 78515"/>
                  <a:gd name="connsiteX4" fmla="*/ 20036 w 133926"/>
                  <a:gd name="connsiteY4" fmla="*/ 68512 h 78515"/>
                  <a:gd name="connsiteX5" fmla="*/ 1365 w 133926"/>
                  <a:gd name="connsiteY5" fmla="*/ 31849 h 78515"/>
                  <a:gd name="connsiteX6" fmla="*/ 1441 w 133926"/>
                  <a:gd name="connsiteY6" fmla="*/ 31621 h 78515"/>
                  <a:gd name="connsiteX7" fmla="*/ 51829 w 133926"/>
                  <a:gd name="connsiteY7" fmla="*/ 18724 h 78515"/>
                  <a:gd name="connsiteX8" fmla="*/ 88720 w 133926"/>
                  <a:gd name="connsiteY8" fmla="*/ -22 h 78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926" h="78515">
                    <a:moveTo>
                      <a:pt x="115264" y="9126"/>
                    </a:moveTo>
                    <a:lnTo>
                      <a:pt x="133860" y="46017"/>
                    </a:lnTo>
                    <a:lnTo>
                      <a:pt x="83621" y="58614"/>
                    </a:lnTo>
                    <a:cubicBezTo>
                      <a:pt x="78238" y="73644"/>
                      <a:pt x="62011" y="81818"/>
                      <a:pt x="46730" y="77210"/>
                    </a:cubicBezTo>
                    <a:lnTo>
                      <a:pt x="20036" y="68512"/>
                    </a:lnTo>
                    <a:cubicBezTo>
                      <a:pt x="4755" y="63544"/>
                      <a:pt x="-3598" y="47129"/>
                      <a:pt x="1365" y="31849"/>
                    </a:cubicBezTo>
                    <a:cubicBezTo>
                      <a:pt x="1395" y="31772"/>
                      <a:pt x="1411" y="31697"/>
                      <a:pt x="1441" y="31621"/>
                    </a:cubicBezTo>
                    <a:lnTo>
                      <a:pt x="51829" y="18724"/>
                    </a:lnTo>
                    <a:lnTo>
                      <a:pt x="88720" y="-2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5A6E44FE-959D-8031-71F0-EE63FDCD9351}"/>
                  </a:ext>
                </a:extLst>
              </p:cNvPr>
              <p:cNvSpPr/>
              <p:nvPr/>
            </p:nvSpPr>
            <p:spPr>
              <a:xfrm>
                <a:off x="3420854" y="2292811"/>
                <a:ext cx="1013174" cy="774012"/>
              </a:xfrm>
              <a:custGeom>
                <a:avLst/>
                <a:gdLst>
                  <a:gd name="connsiteX0" fmla="*/ 727827 w 768162"/>
                  <a:gd name="connsiteY0" fmla="*/ 185244 h 586836"/>
                  <a:gd name="connsiteX1" fmla="*/ 765168 w 768162"/>
                  <a:gd name="connsiteY1" fmla="*/ 259177 h 586836"/>
                  <a:gd name="connsiteX2" fmla="*/ 671140 w 768162"/>
                  <a:gd name="connsiteY2" fmla="*/ 546510 h 586836"/>
                  <a:gd name="connsiteX3" fmla="*/ 597612 w 768162"/>
                  <a:gd name="connsiteY3" fmla="*/ 583941 h 586836"/>
                  <a:gd name="connsiteX4" fmla="*/ 597357 w 768162"/>
                  <a:gd name="connsiteY4" fmla="*/ 583851 h 586836"/>
                  <a:gd name="connsiteX5" fmla="*/ 40238 w 768162"/>
                  <a:gd name="connsiteY5" fmla="*/ 401194 h 586836"/>
                  <a:gd name="connsiteX6" fmla="*/ 2807 w 768162"/>
                  <a:gd name="connsiteY6" fmla="*/ 327672 h 586836"/>
                  <a:gd name="connsiteX7" fmla="*/ 2897 w 768162"/>
                  <a:gd name="connsiteY7" fmla="*/ 327411 h 586836"/>
                  <a:gd name="connsiteX8" fmla="*/ 96325 w 768162"/>
                  <a:gd name="connsiteY8" fmla="*/ 40378 h 586836"/>
                  <a:gd name="connsiteX9" fmla="*/ 170048 w 768162"/>
                  <a:gd name="connsiteY9" fmla="*/ 2866 h 586836"/>
                  <a:gd name="connsiteX10" fmla="*/ 170108 w 768162"/>
                  <a:gd name="connsiteY10" fmla="*/ 2887 h 586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8162" h="586836">
                    <a:moveTo>
                      <a:pt x="727827" y="185244"/>
                    </a:moveTo>
                    <a:cubicBezTo>
                      <a:pt x="758525" y="195379"/>
                      <a:pt x="775231" y="228452"/>
                      <a:pt x="765168" y="259177"/>
                    </a:cubicBezTo>
                    <a:lnTo>
                      <a:pt x="671140" y="546510"/>
                    </a:lnTo>
                    <a:cubicBezTo>
                      <a:pt x="661167" y="577147"/>
                      <a:pt x="628250" y="593898"/>
                      <a:pt x="597612" y="583941"/>
                    </a:cubicBezTo>
                    <a:cubicBezTo>
                      <a:pt x="597537" y="583911"/>
                      <a:pt x="597447" y="583881"/>
                      <a:pt x="597357" y="583851"/>
                    </a:cubicBezTo>
                    <a:lnTo>
                      <a:pt x="40238" y="401194"/>
                    </a:lnTo>
                    <a:cubicBezTo>
                      <a:pt x="9600" y="391227"/>
                      <a:pt x="-7151" y="358310"/>
                      <a:pt x="2807" y="327672"/>
                    </a:cubicBezTo>
                    <a:cubicBezTo>
                      <a:pt x="2837" y="327585"/>
                      <a:pt x="2867" y="327498"/>
                      <a:pt x="2897" y="327411"/>
                    </a:cubicBezTo>
                    <a:lnTo>
                      <a:pt x="96325" y="40378"/>
                    </a:lnTo>
                    <a:cubicBezTo>
                      <a:pt x="106328" y="9664"/>
                      <a:pt x="139320" y="-7132"/>
                      <a:pt x="170048" y="2866"/>
                    </a:cubicBezTo>
                    <a:cubicBezTo>
                      <a:pt x="170063" y="2872"/>
                      <a:pt x="170093" y="2879"/>
                      <a:pt x="170108" y="2887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6A31677-1922-A42F-ED6B-136020BA7076}"/>
                  </a:ext>
                </a:extLst>
              </p:cNvPr>
              <p:cNvSpPr/>
              <p:nvPr/>
            </p:nvSpPr>
            <p:spPr>
              <a:xfrm>
                <a:off x="3450248" y="2323671"/>
                <a:ext cx="556583" cy="581353"/>
              </a:xfrm>
              <a:custGeom>
                <a:avLst/>
                <a:gdLst>
                  <a:gd name="connsiteX0" fmla="*/ 381616 w 421987"/>
                  <a:gd name="connsiteY0" fmla="*/ 76517 h 440767"/>
                  <a:gd name="connsiteX1" fmla="*/ 419047 w 421987"/>
                  <a:gd name="connsiteY1" fmla="*/ 150038 h 440767"/>
                  <a:gd name="connsiteX2" fmla="*/ 418958 w 421987"/>
                  <a:gd name="connsiteY2" fmla="*/ 150299 h 440767"/>
                  <a:gd name="connsiteX3" fmla="*/ 337077 w 421987"/>
                  <a:gd name="connsiteY3" fmla="*/ 400441 h 440767"/>
                  <a:gd name="connsiteX4" fmla="*/ 263549 w 421987"/>
                  <a:gd name="connsiteY4" fmla="*/ 437872 h 440767"/>
                  <a:gd name="connsiteX5" fmla="*/ 263294 w 421987"/>
                  <a:gd name="connsiteY5" fmla="*/ 437782 h 440767"/>
                  <a:gd name="connsiteX6" fmla="*/ 40296 w 421987"/>
                  <a:gd name="connsiteY6" fmla="*/ 364899 h 440767"/>
                  <a:gd name="connsiteX7" fmla="*/ 2805 w 421987"/>
                  <a:gd name="connsiteY7" fmla="*/ 291116 h 440767"/>
                  <a:gd name="connsiteX8" fmla="*/ 84836 w 421987"/>
                  <a:gd name="connsiteY8" fmla="*/ 40825 h 440767"/>
                  <a:gd name="connsiteX9" fmla="*/ 157989 w 421987"/>
                  <a:gd name="connsiteY9" fmla="*/ 2682 h 440767"/>
                  <a:gd name="connsiteX10" fmla="*/ 158619 w 421987"/>
                  <a:gd name="connsiteY10" fmla="*/ 2884 h 44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1987" h="440767">
                    <a:moveTo>
                      <a:pt x="381616" y="76517"/>
                    </a:moveTo>
                    <a:cubicBezTo>
                      <a:pt x="412254" y="86485"/>
                      <a:pt x="429005" y="119401"/>
                      <a:pt x="419047" y="150038"/>
                    </a:cubicBezTo>
                    <a:cubicBezTo>
                      <a:pt x="419017" y="150125"/>
                      <a:pt x="418988" y="150212"/>
                      <a:pt x="418958" y="150299"/>
                    </a:cubicBezTo>
                    <a:lnTo>
                      <a:pt x="337077" y="400441"/>
                    </a:lnTo>
                    <a:cubicBezTo>
                      <a:pt x="327104" y="431079"/>
                      <a:pt x="294187" y="447830"/>
                      <a:pt x="263549" y="437872"/>
                    </a:cubicBezTo>
                    <a:cubicBezTo>
                      <a:pt x="263474" y="437842"/>
                      <a:pt x="263384" y="437812"/>
                      <a:pt x="263294" y="437782"/>
                    </a:cubicBezTo>
                    <a:lnTo>
                      <a:pt x="40296" y="364899"/>
                    </a:lnTo>
                    <a:cubicBezTo>
                      <a:pt x="9613" y="354826"/>
                      <a:pt x="-7153" y="321838"/>
                      <a:pt x="2805" y="291116"/>
                    </a:cubicBezTo>
                    <a:lnTo>
                      <a:pt x="84836" y="40825"/>
                    </a:lnTo>
                    <a:cubicBezTo>
                      <a:pt x="94509" y="10091"/>
                      <a:pt x="127261" y="-6985"/>
                      <a:pt x="157989" y="2682"/>
                    </a:cubicBezTo>
                    <a:cubicBezTo>
                      <a:pt x="158199" y="2747"/>
                      <a:pt x="158409" y="2815"/>
                      <a:pt x="158619" y="2884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4E66ABCF-5662-C22F-48DE-F11971C4057C}"/>
                  </a:ext>
                </a:extLst>
              </p:cNvPr>
              <p:cNvSpPr/>
              <p:nvPr/>
            </p:nvSpPr>
            <p:spPr>
              <a:xfrm>
                <a:off x="3919602" y="2475755"/>
                <a:ext cx="485743" cy="562114"/>
              </a:xfrm>
              <a:custGeom>
                <a:avLst/>
                <a:gdLst>
                  <a:gd name="connsiteX0" fmla="*/ 327944 w 368278"/>
                  <a:gd name="connsiteY0" fmla="*/ 57939 h 426180"/>
                  <a:gd name="connsiteX1" fmla="*/ 365285 w 368278"/>
                  <a:gd name="connsiteY1" fmla="*/ 131721 h 426180"/>
                  <a:gd name="connsiteX2" fmla="*/ 282205 w 368278"/>
                  <a:gd name="connsiteY2" fmla="*/ 385762 h 426180"/>
                  <a:gd name="connsiteX3" fmla="*/ 208482 w 368278"/>
                  <a:gd name="connsiteY3" fmla="*/ 423268 h 426180"/>
                  <a:gd name="connsiteX4" fmla="*/ 208422 w 368278"/>
                  <a:gd name="connsiteY4" fmla="*/ 423253 h 426180"/>
                  <a:gd name="connsiteX5" fmla="*/ 40162 w 368278"/>
                  <a:gd name="connsiteY5" fmla="*/ 368216 h 426180"/>
                  <a:gd name="connsiteX6" fmla="*/ 2820 w 368278"/>
                  <a:gd name="connsiteY6" fmla="*/ 294433 h 426180"/>
                  <a:gd name="connsiteX7" fmla="*/ 86051 w 368278"/>
                  <a:gd name="connsiteY7" fmla="*/ 40243 h 426180"/>
                  <a:gd name="connsiteX8" fmla="*/ 159833 w 368278"/>
                  <a:gd name="connsiteY8" fmla="*/ 2902 h 426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8278" h="426180">
                    <a:moveTo>
                      <a:pt x="327944" y="57939"/>
                    </a:moveTo>
                    <a:cubicBezTo>
                      <a:pt x="358627" y="68007"/>
                      <a:pt x="375348" y="101036"/>
                      <a:pt x="365285" y="131721"/>
                    </a:cubicBezTo>
                    <a:lnTo>
                      <a:pt x="282205" y="385762"/>
                    </a:lnTo>
                    <a:cubicBezTo>
                      <a:pt x="272202" y="416475"/>
                      <a:pt x="239210" y="433271"/>
                      <a:pt x="208482" y="423268"/>
                    </a:cubicBezTo>
                    <a:cubicBezTo>
                      <a:pt x="208467" y="423268"/>
                      <a:pt x="208437" y="423253"/>
                      <a:pt x="208422" y="423253"/>
                    </a:cubicBezTo>
                    <a:lnTo>
                      <a:pt x="40162" y="368216"/>
                    </a:lnTo>
                    <a:cubicBezTo>
                      <a:pt x="9539" y="358078"/>
                      <a:pt x="-7152" y="325116"/>
                      <a:pt x="2820" y="294433"/>
                    </a:cubicBezTo>
                    <a:lnTo>
                      <a:pt x="86051" y="40243"/>
                    </a:lnTo>
                    <a:cubicBezTo>
                      <a:pt x="96113" y="9562"/>
                      <a:pt x="129151" y="-7153"/>
                      <a:pt x="159833" y="290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86190C23-662A-066D-45CA-8737F4CAB2D0}"/>
                  </a:ext>
                </a:extLst>
              </p:cNvPr>
              <p:cNvSpPr/>
              <p:nvPr/>
            </p:nvSpPr>
            <p:spPr>
              <a:xfrm rot="17287800">
                <a:off x="3882902" y="2659715"/>
                <a:ext cx="418341" cy="148545"/>
              </a:xfrm>
              <a:custGeom>
                <a:avLst/>
                <a:gdLst>
                  <a:gd name="connsiteX0" fmla="*/ -67 w 317175"/>
                  <a:gd name="connsiteY0" fmla="*/ -22 h 112623"/>
                  <a:gd name="connsiteX1" fmla="*/ 317109 w 317175"/>
                  <a:gd name="connsiteY1" fmla="*/ -22 h 112623"/>
                  <a:gd name="connsiteX2" fmla="*/ 317109 w 317175"/>
                  <a:gd name="connsiteY2" fmla="*/ 112602 h 112623"/>
                  <a:gd name="connsiteX3" fmla="*/ -67 w 317175"/>
                  <a:gd name="connsiteY3" fmla="*/ 112602 h 112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175" h="112623">
                    <a:moveTo>
                      <a:pt x="-67" y="-22"/>
                    </a:moveTo>
                    <a:lnTo>
                      <a:pt x="317109" y="-22"/>
                    </a:lnTo>
                    <a:lnTo>
                      <a:pt x="317109" y="112602"/>
                    </a:lnTo>
                    <a:lnTo>
                      <a:pt x="-67" y="112602"/>
                    </a:lnTo>
                    <a:close/>
                  </a:path>
                </a:pathLst>
              </a:custGeom>
              <a:solidFill>
                <a:schemeClr val="tx2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64BDD66-373B-FE25-3C0B-84C64FE5994D}"/>
                  </a:ext>
                </a:extLst>
              </p:cNvPr>
              <p:cNvSpPr/>
              <p:nvPr/>
            </p:nvSpPr>
            <p:spPr>
              <a:xfrm>
                <a:off x="4069953" y="2616411"/>
                <a:ext cx="185033" cy="281817"/>
              </a:xfrm>
              <a:custGeom>
                <a:avLst/>
                <a:gdLst>
                  <a:gd name="connsiteX0" fmla="*/ 104328 w 140287"/>
                  <a:gd name="connsiteY0" fmla="*/ 1834 h 213666"/>
                  <a:gd name="connsiteX1" fmla="*/ 137635 w 140287"/>
                  <a:gd name="connsiteY1" fmla="*/ 67456 h 213666"/>
                  <a:gd name="connsiteX2" fmla="*/ 137620 w 140287"/>
                  <a:gd name="connsiteY2" fmla="*/ 67519 h 213666"/>
                  <a:gd name="connsiteX3" fmla="*/ 101628 w 140287"/>
                  <a:gd name="connsiteY3" fmla="*/ 177743 h 213666"/>
                  <a:gd name="connsiteX4" fmla="*/ 35794 w 140287"/>
                  <a:gd name="connsiteY4" fmla="*/ 211035 h 213666"/>
                  <a:gd name="connsiteX5" fmla="*/ 35794 w 140287"/>
                  <a:gd name="connsiteY5" fmla="*/ 211035 h 213666"/>
                  <a:gd name="connsiteX6" fmla="*/ 2501 w 140287"/>
                  <a:gd name="connsiteY6" fmla="*/ 145350 h 213666"/>
                  <a:gd name="connsiteX7" fmla="*/ 39093 w 140287"/>
                  <a:gd name="connsiteY7" fmla="*/ 35876 h 213666"/>
                  <a:gd name="connsiteX8" fmla="*/ 104717 w 140287"/>
                  <a:gd name="connsiteY8" fmla="*/ 2563 h 213666"/>
                  <a:gd name="connsiteX9" fmla="*/ 104777 w 140287"/>
                  <a:gd name="connsiteY9" fmla="*/ 2584 h 21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0287" h="213666">
                    <a:moveTo>
                      <a:pt x="104328" y="1834"/>
                    </a:moveTo>
                    <a:cubicBezTo>
                      <a:pt x="131651" y="10755"/>
                      <a:pt x="146558" y="40135"/>
                      <a:pt x="137635" y="67456"/>
                    </a:cubicBezTo>
                    <a:cubicBezTo>
                      <a:pt x="137635" y="67477"/>
                      <a:pt x="137620" y="67498"/>
                      <a:pt x="137620" y="67519"/>
                    </a:cubicBezTo>
                    <a:lnTo>
                      <a:pt x="101628" y="177743"/>
                    </a:lnTo>
                    <a:cubicBezTo>
                      <a:pt x="92630" y="205111"/>
                      <a:pt x="63162" y="220003"/>
                      <a:pt x="35794" y="211035"/>
                    </a:cubicBezTo>
                    <a:lnTo>
                      <a:pt x="35794" y="211035"/>
                    </a:lnTo>
                    <a:cubicBezTo>
                      <a:pt x="8500" y="202037"/>
                      <a:pt x="-6377" y="172677"/>
                      <a:pt x="2501" y="145350"/>
                    </a:cubicBezTo>
                    <a:lnTo>
                      <a:pt x="39093" y="35876"/>
                    </a:lnTo>
                    <a:cubicBezTo>
                      <a:pt x="48016" y="8555"/>
                      <a:pt x="77394" y="-6359"/>
                      <a:pt x="104717" y="2563"/>
                    </a:cubicBezTo>
                    <a:cubicBezTo>
                      <a:pt x="104732" y="2570"/>
                      <a:pt x="104762" y="2576"/>
                      <a:pt x="104777" y="258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FDD632B5-0990-A5D1-328D-874182E4E0B5}"/>
                  </a:ext>
                </a:extLst>
              </p:cNvPr>
              <p:cNvSpPr/>
              <p:nvPr/>
            </p:nvSpPr>
            <p:spPr>
              <a:xfrm>
                <a:off x="4070546" y="2615515"/>
                <a:ext cx="137691" cy="280260"/>
              </a:xfrm>
              <a:custGeom>
                <a:avLst/>
                <a:gdLst>
                  <a:gd name="connsiteX0" fmla="*/ 38643 w 104394"/>
                  <a:gd name="connsiteY0" fmla="*/ 36555 h 212486"/>
                  <a:gd name="connsiteX1" fmla="*/ 2501 w 104394"/>
                  <a:gd name="connsiteY1" fmla="*/ 146779 h 212486"/>
                  <a:gd name="connsiteX2" fmla="*/ 35794 w 104394"/>
                  <a:gd name="connsiteY2" fmla="*/ 212464 h 212486"/>
                  <a:gd name="connsiteX3" fmla="*/ 104328 w 104394"/>
                  <a:gd name="connsiteY3" fmla="*/ 2513 h 212486"/>
                  <a:gd name="connsiteX4" fmla="*/ 38808 w 104394"/>
                  <a:gd name="connsiteY4" fmla="*/ 36029 h 212486"/>
                  <a:gd name="connsiteX5" fmla="*/ 38643 w 104394"/>
                  <a:gd name="connsiteY5" fmla="*/ 36555 h 212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394" h="212486">
                    <a:moveTo>
                      <a:pt x="38643" y="36555"/>
                    </a:moveTo>
                    <a:lnTo>
                      <a:pt x="2501" y="146779"/>
                    </a:lnTo>
                    <a:cubicBezTo>
                      <a:pt x="-6377" y="174106"/>
                      <a:pt x="8500" y="203466"/>
                      <a:pt x="35794" y="212464"/>
                    </a:cubicBezTo>
                    <a:lnTo>
                      <a:pt x="104328" y="2513"/>
                    </a:lnTo>
                    <a:cubicBezTo>
                      <a:pt x="76974" y="-6324"/>
                      <a:pt x="47641" y="8681"/>
                      <a:pt x="38808" y="36029"/>
                    </a:cubicBezTo>
                    <a:cubicBezTo>
                      <a:pt x="38748" y="36204"/>
                      <a:pt x="38703" y="36380"/>
                      <a:pt x="38643" y="36555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D55E0A80-FAC8-4B16-478D-2D11FED21528}"/>
                  </a:ext>
                </a:extLst>
              </p:cNvPr>
              <p:cNvSpPr/>
              <p:nvPr/>
            </p:nvSpPr>
            <p:spPr>
              <a:xfrm>
                <a:off x="4145320" y="2643719"/>
                <a:ext cx="81516" cy="81461"/>
              </a:xfrm>
              <a:custGeom>
                <a:avLst/>
                <a:gdLst>
                  <a:gd name="connsiteX0" fmla="*/ 40588 w 61803"/>
                  <a:gd name="connsiteY0" fmla="*/ 1526 h 61762"/>
                  <a:gd name="connsiteX1" fmla="*/ 60143 w 61803"/>
                  <a:gd name="connsiteY1" fmla="*/ 40590 h 61762"/>
                  <a:gd name="connsiteX2" fmla="*/ 21092 w 61803"/>
                  <a:gd name="connsiteY2" fmla="*/ 60153 h 61762"/>
                  <a:gd name="connsiteX3" fmla="*/ 1447 w 61803"/>
                  <a:gd name="connsiteY3" fmla="*/ 21321 h 61762"/>
                  <a:gd name="connsiteX4" fmla="*/ 40588 w 61803"/>
                  <a:gd name="connsiteY4" fmla="*/ 1526 h 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803" h="61762">
                    <a:moveTo>
                      <a:pt x="40588" y="1526"/>
                    </a:moveTo>
                    <a:cubicBezTo>
                      <a:pt x="56784" y="6911"/>
                      <a:pt x="65542" y="24402"/>
                      <a:pt x="60143" y="40590"/>
                    </a:cubicBezTo>
                    <a:cubicBezTo>
                      <a:pt x="54759" y="56779"/>
                      <a:pt x="37273" y="65538"/>
                      <a:pt x="21092" y="60153"/>
                    </a:cubicBezTo>
                    <a:cubicBezTo>
                      <a:pt x="4986" y="54798"/>
                      <a:pt x="-3787" y="37462"/>
                      <a:pt x="1447" y="21321"/>
                    </a:cubicBezTo>
                    <a:cubicBezTo>
                      <a:pt x="6801" y="5058"/>
                      <a:pt x="24316" y="-3799"/>
                      <a:pt x="40588" y="1526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B6489AFD-C987-1D68-3D58-9FFB03CCD97D}"/>
                  </a:ext>
                </a:extLst>
              </p:cNvPr>
              <p:cNvSpPr/>
              <p:nvPr/>
            </p:nvSpPr>
            <p:spPr>
              <a:xfrm>
                <a:off x="4098028" y="2788262"/>
                <a:ext cx="81513" cy="81559"/>
              </a:xfrm>
              <a:custGeom>
                <a:avLst/>
                <a:gdLst>
                  <a:gd name="connsiteX0" fmla="*/ 40451 w 61801"/>
                  <a:gd name="connsiteY0" fmla="*/ 1561 h 61836"/>
                  <a:gd name="connsiteX1" fmla="*/ 60187 w 61801"/>
                  <a:gd name="connsiteY1" fmla="*/ 40535 h 61836"/>
                  <a:gd name="connsiteX2" fmla="*/ 21226 w 61801"/>
                  <a:gd name="connsiteY2" fmla="*/ 60272 h 61836"/>
                  <a:gd name="connsiteX3" fmla="*/ 1460 w 61801"/>
                  <a:gd name="connsiteY3" fmla="*/ 21356 h 61836"/>
                  <a:gd name="connsiteX4" fmla="*/ 40106 w 61801"/>
                  <a:gd name="connsiteY4" fmla="*/ 1450 h 61836"/>
                  <a:gd name="connsiteX5" fmla="*/ 40451 w 61801"/>
                  <a:gd name="connsiteY5" fmla="*/ 1561 h 61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801" h="61836">
                    <a:moveTo>
                      <a:pt x="40451" y="1561"/>
                    </a:moveTo>
                    <a:cubicBezTo>
                      <a:pt x="56662" y="6871"/>
                      <a:pt x="65510" y="24321"/>
                      <a:pt x="60187" y="40535"/>
                    </a:cubicBezTo>
                    <a:cubicBezTo>
                      <a:pt x="54878" y="56748"/>
                      <a:pt x="37437" y="65581"/>
                      <a:pt x="21226" y="60272"/>
                    </a:cubicBezTo>
                    <a:cubicBezTo>
                      <a:pt x="5029" y="54974"/>
                      <a:pt x="-3818" y="37560"/>
                      <a:pt x="1460" y="21356"/>
                    </a:cubicBezTo>
                    <a:cubicBezTo>
                      <a:pt x="6634" y="5186"/>
                      <a:pt x="23940" y="-3727"/>
                      <a:pt x="40106" y="1450"/>
                    </a:cubicBezTo>
                    <a:cubicBezTo>
                      <a:pt x="40226" y="1486"/>
                      <a:pt x="40331" y="1523"/>
                      <a:pt x="40451" y="1561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9376D4F-A6F8-C7C2-C3F8-C412142C8CE6}"/>
                  </a:ext>
                </a:extLst>
              </p:cNvPr>
              <p:cNvSpPr/>
              <p:nvPr/>
            </p:nvSpPr>
            <p:spPr>
              <a:xfrm>
                <a:off x="3946451" y="2502605"/>
                <a:ext cx="432179" cy="509302"/>
              </a:xfrm>
              <a:custGeom>
                <a:avLst/>
                <a:gdLst>
                  <a:gd name="connsiteX0" fmla="*/ 221358 w 327667"/>
                  <a:gd name="connsiteY0" fmla="*/ 385950 h 386140"/>
                  <a:gd name="connsiteX1" fmla="*/ 218958 w 327667"/>
                  <a:gd name="connsiteY1" fmla="*/ 385950 h 386140"/>
                  <a:gd name="connsiteX2" fmla="*/ 5109 w 327667"/>
                  <a:gd name="connsiteY2" fmla="*/ 315916 h 386140"/>
                  <a:gd name="connsiteX3" fmla="*/ 310 w 327667"/>
                  <a:gd name="connsiteY3" fmla="*/ 306319 h 386140"/>
                  <a:gd name="connsiteX4" fmla="*/ 98987 w 327667"/>
                  <a:gd name="connsiteY4" fmla="*/ 4889 h 386140"/>
                  <a:gd name="connsiteX5" fmla="*/ 102736 w 327667"/>
                  <a:gd name="connsiteY5" fmla="*/ 540 h 386140"/>
                  <a:gd name="connsiteX6" fmla="*/ 108434 w 327667"/>
                  <a:gd name="connsiteY6" fmla="*/ 540 h 386140"/>
                  <a:gd name="connsiteX7" fmla="*/ 322434 w 327667"/>
                  <a:gd name="connsiteY7" fmla="*/ 70574 h 386140"/>
                  <a:gd name="connsiteX8" fmla="*/ 327233 w 327667"/>
                  <a:gd name="connsiteY8" fmla="*/ 80022 h 386140"/>
                  <a:gd name="connsiteX9" fmla="*/ 228406 w 327667"/>
                  <a:gd name="connsiteY9" fmla="*/ 381601 h 386140"/>
                  <a:gd name="connsiteX10" fmla="*/ 224657 w 327667"/>
                  <a:gd name="connsiteY10" fmla="*/ 385950 h 386140"/>
                  <a:gd name="connsiteX11" fmla="*/ 221358 w 327667"/>
                  <a:gd name="connsiteY11" fmla="*/ 385950 h 386140"/>
                  <a:gd name="connsiteX12" fmla="*/ 16956 w 327667"/>
                  <a:gd name="connsiteY12" fmla="*/ 303619 h 386140"/>
                  <a:gd name="connsiteX13" fmla="*/ 216559 w 327667"/>
                  <a:gd name="connsiteY13" fmla="*/ 369004 h 386140"/>
                  <a:gd name="connsiteX14" fmla="*/ 310587 w 327667"/>
                  <a:gd name="connsiteY14" fmla="*/ 81821 h 386140"/>
                  <a:gd name="connsiteX15" fmla="*/ 110834 w 327667"/>
                  <a:gd name="connsiteY15" fmla="*/ 17187 h 38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27667" h="386140">
                    <a:moveTo>
                      <a:pt x="221358" y="385950"/>
                    </a:moveTo>
                    <a:lnTo>
                      <a:pt x="218958" y="385950"/>
                    </a:lnTo>
                    <a:lnTo>
                      <a:pt x="5109" y="315916"/>
                    </a:lnTo>
                    <a:cubicBezTo>
                      <a:pt x="1150" y="314567"/>
                      <a:pt x="-980" y="310293"/>
                      <a:pt x="310" y="306319"/>
                    </a:cubicBezTo>
                    <a:lnTo>
                      <a:pt x="98987" y="4889"/>
                    </a:lnTo>
                    <a:cubicBezTo>
                      <a:pt x="99631" y="3007"/>
                      <a:pt x="100966" y="1448"/>
                      <a:pt x="102736" y="540"/>
                    </a:cubicBezTo>
                    <a:cubicBezTo>
                      <a:pt x="104565" y="-209"/>
                      <a:pt x="106605" y="-209"/>
                      <a:pt x="108434" y="540"/>
                    </a:cubicBezTo>
                    <a:lnTo>
                      <a:pt x="322434" y="70574"/>
                    </a:lnTo>
                    <a:cubicBezTo>
                      <a:pt x="326363" y="71861"/>
                      <a:pt x="328508" y="76088"/>
                      <a:pt x="327233" y="80022"/>
                    </a:cubicBezTo>
                    <a:lnTo>
                      <a:pt x="228406" y="381601"/>
                    </a:lnTo>
                    <a:cubicBezTo>
                      <a:pt x="227761" y="383476"/>
                      <a:pt x="226427" y="385035"/>
                      <a:pt x="224657" y="385950"/>
                    </a:cubicBezTo>
                    <a:cubicBezTo>
                      <a:pt x="223562" y="386175"/>
                      <a:pt x="222453" y="386175"/>
                      <a:pt x="221358" y="385950"/>
                    </a:cubicBezTo>
                    <a:close/>
                    <a:moveTo>
                      <a:pt x="16956" y="303619"/>
                    </a:moveTo>
                    <a:lnTo>
                      <a:pt x="216559" y="369004"/>
                    </a:lnTo>
                    <a:lnTo>
                      <a:pt x="310587" y="81821"/>
                    </a:lnTo>
                    <a:lnTo>
                      <a:pt x="110834" y="17187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FFEC98F-4E5F-88E4-961D-8A20C918FC9C}"/>
                  </a:ext>
                </a:extLst>
              </p:cNvPr>
              <p:cNvSpPr/>
              <p:nvPr/>
            </p:nvSpPr>
            <p:spPr>
              <a:xfrm>
                <a:off x="3483714" y="2358027"/>
                <a:ext cx="369230" cy="477500"/>
              </a:xfrm>
              <a:custGeom>
                <a:avLst/>
                <a:gdLst>
                  <a:gd name="connsiteX0" fmla="*/ 108652 w 279941"/>
                  <a:gd name="connsiteY0" fmla="*/ 9228 h 362028"/>
                  <a:gd name="connsiteX1" fmla="*/ 125718 w 279941"/>
                  <a:gd name="connsiteY1" fmla="*/ 668 h 362028"/>
                  <a:gd name="connsiteX2" fmla="*/ 125748 w 279941"/>
                  <a:gd name="connsiteY2" fmla="*/ 680 h 362028"/>
                  <a:gd name="connsiteX3" fmla="*/ 133921 w 279941"/>
                  <a:gd name="connsiteY3" fmla="*/ 17931 h 362028"/>
                  <a:gd name="connsiteX4" fmla="*/ 117350 w 279941"/>
                  <a:gd name="connsiteY4" fmla="*/ 26324 h 362028"/>
                  <a:gd name="connsiteX5" fmla="*/ 108607 w 279941"/>
                  <a:gd name="connsiteY5" fmla="*/ 9356 h 362028"/>
                  <a:gd name="connsiteX6" fmla="*/ 108652 w 279941"/>
                  <a:gd name="connsiteY6" fmla="*/ 9228 h 362028"/>
                  <a:gd name="connsiteX7" fmla="*/ 157090 w 279941"/>
                  <a:gd name="connsiteY7" fmla="*/ 25124 h 362028"/>
                  <a:gd name="connsiteX8" fmla="*/ 174081 w 279941"/>
                  <a:gd name="connsiteY8" fmla="*/ 16433 h 362028"/>
                  <a:gd name="connsiteX9" fmla="*/ 182779 w 279941"/>
                  <a:gd name="connsiteY9" fmla="*/ 33426 h 362028"/>
                  <a:gd name="connsiteX10" fmla="*/ 165788 w 279941"/>
                  <a:gd name="connsiteY10" fmla="*/ 42119 h 362028"/>
                  <a:gd name="connsiteX11" fmla="*/ 165638 w 279941"/>
                  <a:gd name="connsiteY11" fmla="*/ 42070 h 362028"/>
                  <a:gd name="connsiteX12" fmla="*/ 156505 w 279941"/>
                  <a:gd name="connsiteY12" fmla="*/ 25549 h 362028"/>
                  <a:gd name="connsiteX13" fmla="*/ 156640 w 279941"/>
                  <a:gd name="connsiteY13" fmla="*/ 25124 h 362028"/>
                  <a:gd name="connsiteX14" fmla="*/ 205529 w 279941"/>
                  <a:gd name="connsiteY14" fmla="*/ 41021 h 362028"/>
                  <a:gd name="connsiteX15" fmla="*/ 222235 w 279941"/>
                  <a:gd name="connsiteY15" fmla="*/ 32248 h 362028"/>
                  <a:gd name="connsiteX16" fmla="*/ 222475 w 279941"/>
                  <a:gd name="connsiteY16" fmla="*/ 32323 h 362028"/>
                  <a:gd name="connsiteX17" fmla="*/ 231173 w 279941"/>
                  <a:gd name="connsiteY17" fmla="*/ 49419 h 362028"/>
                  <a:gd name="connsiteX18" fmla="*/ 214107 w 279941"/>
                  <a:gd name="connsiteY18" fmla="*/ 57979 h 362028"/>
                  <a:gd name="connsiteX19" fmla="*/ 214077 w 279941"/>
                  <a:gd name="connsiteY19" fmla="*/ 57967 h 362028"/>
                  <a:gd name="connsiteX20" fmla="*/ 204944 w 279941"/>
                  <a:gd name="connsiteY20" fmla="*/ 41445 h 362028"/>
                  <a:gd name="connsiteX21" fmla="*/ 205079 w 279941"/>
                  <a:gd name="connsiteY21" fmla="*/ 41021 h 362028"/>
                  <a:gd name="connsiteX22" fmla="*/ 253818 w 279941"/>
                  <a:gd name="connsiteY22" fmla="*/ 56017 h 362028"/>
                  <a:gd name="connsiteX23" fmla="*/ 270884 w 279941"/>
                  <a:gd name="connsiteY23" fmla="*/ 47457 h 362028"/>
                  <a:gd name="connsiteX24" fmla="*/ 270914 w 279941"/>
                  <a:gd name="connsiteY24" fmla="*/ 47469 h 362028"/>
                  <a:gd name="connsiteX25" fmla="*/ 279087 w 279941"/>
                  <a:gd name="connsiteY25" fmla="*/ 64720 h 362028"/>
                  <a:gd name="connsiteX26" fmla="*/ 262516 w 279941"/>
                  <a:gd name="connsiteY26" fmla="*/ 73113 h 362028"/>
                  <a:gd name="connsiteX27" fmla="*/ 253368 w 279941"/>
                  <a:gd name="connsiteY27" fmla="*/ 56767 h 362028"/>
                  <a:gd name="connsiteX28" fmla="*/ 73110 w 279941"/>
                  <a:gd name="connsiteY28" fmla="*/ 35022 h 362028"/>
                  <a:gd name="connsiteX29" fmla="*/ 90161 w 279941"/>
                  <a:gd name="connsiteY29" fmla="*/ 26450 h 362028"/>
                  <a:gd name="connsiteX30" fmla="*/ 98739 w 279941"/>
                  <a:gd name="connsiteY30" fmla="*/ 43506 h 362028"/>
                  <a:gd name="connsiteX31" fmla="*/ 81808 w 279941"/>
                  <a:gd name="connsiteY31" fmla="*/ 52118 h 362028"/>
                  <a:gd name="connsiteX32" fmla="*/ 72660 w 279941"/>
                  <a:gd name="connsiteY32" fmla="*/ 35772 h 362028"/>
                  <a:gd name="connsiteX33" fmla="*/ 121099 w 279941"/>
                  <a:gd name="connsiteY33" fmla="*/ 51818 h 362028"/>
                  <a:gd name="connsiteX34" fmla="*/ 138060 w 279941"/>
                  <a:gd name="connsiteY34" fmla="*/ 43068 h 362028"/>
                  <a:gd name="connsiteX35" fmla="*/ 146818 w 279941"/>
                  <a:gd name="connsiteY35" fmla="*/ 60030 h 362028"/>
                  <a:gd name="connsiteX36" fmla="*/ 129857 w 279941"/>
                  <a:gd name="connsiteY36" fmla="*/ 68781 h 362028"/>
                  <a:gd name="connsiteX37" fmla="*/ 129797 w 279941"/>
                  <a:gd name="connsiteY37" fmla="*/ 68764 h 362028"/>
                  <a:gd name="connsiteX38" fmla="*/ 121099 w 279941"/>
                  <a:gd name="connsiteY38" fmla="*/ 51818 h 362028"/>
                  <a:gd name="connsiteX39" fmla="*/ 169537 w 279941"/>
                  <a:gd name="connsiteY39" fmla="*/ 66815 h 362028"/>
                  <a:gd name="connsiteX40" fmla="*/ 186618 w 279941"/>
                  <a:gd name="connsiteY40" fmla="*/ 58303 h 362028"/>
                  <a:gd name="connsiteX41" fmla="*/ 195136 w 279941"/>
                  <a:gd name="connsiteY41" fmla="*/ 75387 h 362028"/>
                  <a:gd name="connsiteX42" fmla="*/ 178085 w 279941"/>
                  <a:gd name="connsiteY42" fmla="*/ 83911 h 362028"/>
                  <a:gd name="connsiteX43" fmla="*/ 169432 w 279941"/>
                  <a:gd name="connsiteY43" fmla="*/ 67137 h 362028"/>
                  <a:gd name="connsiteX44" fmla="*/ 169537 w 279941"/>
                  <a:gd name="connsiteY44" fmla="*/ 66815 h 362028"/>
                  <a:gd name="connsiteX45" fmla="*/ 217976 w 279941"/>
                  <a:gd name="connsiteY45" fmla="*/ 82711 h 362028"/>
                  <a:gd name="connsiteX46" fmla="*/ 235057 w 279941"/>
                  <a:gd name="connsiteY46" fmla="*/ 74199 h 362028"/>
                  <a:gd name="connsiteX47" fmla="*/ 243575 w 279941"/>
                  <a:gd name="connsiteY47" fmla="*/ 91283 h 362028"/>
                  <a:gd name="connsiteX48" fmla="*/ 226524 w 279941"/>
                  <a:gd name="connsiteY48" fmla="*/ 99807 h 362028"/>
                  <a:gd name="connsiteX49" fmla="*/ 217976 w 279941"/>
                  <a:gd name="connsiteY49" fmla="*/ 83311 h 362028"/>
                  <a:gd name="connsiteX50" fmla="*/ 84507 w 279941"/>
                  <a:gd name="connsiteY50" fmla="*/ 80911 h 362028"/>
                  <a:gd name="connsiteX51" fmla="*/ 101573 w 279941"/>
                  <a:gd name="connsiteY51" fmla="*/ 72351 h 362028"/>
                  <a:gd name="connsiteX52" fmla="*/ 101603 w 279941"/>
                  <a:gd name="connsiteY52" fmla="*/ 72363 h 362028"/>
                  <a:gd name="connsiteX53" fmla="*/ 109776 w 279941"/>
                  <a:gd name="connsiteY53" fmla="*/ 89614 h 362028"/>
                  <a:gd name="connsiteX54" fmla="*/ 93205 w 279941"/>
                  <a:gd name="connsiteY54" fmla="*/ 98007 h 362028"/>
                  <a:gd name="connsiteX55" fmla="*/ 84507 w 279941"/>
                  <a:gd name="connsiteY55" fmla="*/ 81811 h 362028"/>
                  <a:gd name="connsiteX56" fmla="*/ 132946 w 279941"/>
                  <a:gd name="connsiteY56" fmla="*/ 96808 h 362028"/>
                  <a:gd name="connsiteX57" fmla="*/ 149742 w 279941"/>
                  <a:gd name="connsiteY57" fmla="*/ 87732 h 362028"/>
                  <a:gd name="connsiteX58" fmla="*/ 158815 w 279941"/>
                  <a:gd name="connsiteY58" fmla="*/ 104522 h 362028"/>
                  <a:gd name="connsiteX59" fmla="*/ 158590 w 279941"/>
                  <a:gd name="connsiteY59" fmla="*/ 105206 h 362028"/>
                  <a:gd name="connsiteX60" fmla="*/ 141344 w 279941"/>
                  <a:gd name="connsiteY60" fmla="*/ 113376 h 362028"/>
                  <a:gd name="connsiteX61" fmla="*/ 132946 w 279941"/>
                  <a:gd name="connsiteY61" fmla="*/ 96808 h 362028"/>
                  <a:gd name="connsiteX62" fmla="*/ 181385 w 279941"/>
                  <a:gd name="connsiteY62" fmla="*/ 111804 h 362028"/>
                  <a:gd name="connsiteX63" fmla="*/ 198436 w 279941"/>
                  <a:gd name="connsiteY63" fmla="*/ 103234 h 362028"/>
                  <a:gd name="connsiteX64" fmla="*/ 207014 w 279941"/>
                  <a:gd name="connsiteY64" fmla="*/ 120288 h 362028"/>
                  <a:gd name="connsiteX65" fmla="*/ 190082 w 279941"/>
                  <a:gd name="connsiteY65" fmla="*/ 128900 h 362028"/>
                  <a:gd name="connsiteX66" fmla="*/ 181385 w 279941"/>
                  <a:gd name="connsiteY66" fmla="*/ 113154 h 362028"/>
                  <a:gd name="connsiteX67" fmla="*/ 229823 w 279941"/>
                  <a:gd name="connsiteY67" fmla="*/ 127700 h 362028"/>
                  <a:gd name="connsiteX68" fmla="*/ 247069 w 279941"/>
                  <a:gd name="connsiteY68" fmla="*/ 119532 h 362028"/>
                  <a:gd name="connsiteX69" fmla="*/ 255467 w 279941"/>
                  <a:gd name="connsiteY69" fmla="*/ 136098 h 362028"/>
                  <a:gd name="connsiteX70" fmla="*/ 238671 w 279941"/>
                  <a:gd name="connsiteY70" fmla="*/ 145176 h 362028"/>
                  <a:gd name="connsiteX71" fmla="*/ 229598 w 279941"/>
                  <a:gd name="connsiteY71" fmla="*/ 128384 h 362028"/>
                  <a:gd name="connsiteX72" fmla="*/ 229823 w 279941"/>
                  <a:gd name="connsiteY72" fmla="*/ 127700 h 362028"/>
                  <a:gd name="connsiteX73" fmla="*/ 48666 w 279941"/>
                  <a:gd name="connsiteY73" fmla="*/ 109105 h 362028"/>
                  <a:gd name="connsiteX74" fmla="*/ 65762 w 279941"/>
                  <a:gd name="connsiteY74" fmla="*/ 100557 h 362028"/>
                  <a:gd name="connsiteX75" fmla="*/ 74310 w 279941"/>
                  <a:gd name="connsiteY75" fmla="*/ 117653 h 362028"/>
                  <a:gd name="connsiteX76" fmla="*/ 57499 w 279941"/>
                  <a:gd name="connsiteY76" fmla="*/ 126247 h 362028"/>
                  <a:gd name="connsiteX77" fmla="*/ 57364 w 279941"/>
                  <a:gd name="connsiteY77" fmla="*/ 126201 h 362028"/>
                  <a:gd name="connsiteX78" fmla="*/ 48666 w 279941"/>
                  <a:gd name="connsiteY78" fmla="*/ 109105 h 362028"/>
                  <a:gd name="connsiteX79" fmla="*/ 97104 w 279941"/>
                  <a:gd name="connsiteY79" fmla="*/ 125001 h 362028"/>
                  <a:gd name="connsiteX80" fmla="*/ 114155 w 279941"/>
                  <a:gd name="connsiteY80" fmla="*/ 116429 h 362028"/>
                  <a:gd name="connsiteX81" fmla="*/ 122733 w 279941"/>
                  <a:gd name="connsiteY81" fmla="*/ 133485 h 362028"/>
                  <a:gd name="connsiteX82" fmla="*/ 105802 w 279941"/>
                  <a:gd name="connsiteY82" fmla="*/ 142097 h 362028"/>
                  <a:gd name="connsiteX83" fmla="*/ 97104 w 279941"/>
                  <a:gd name="connsiteY83" fmla="*/ 125001 h 362028"/>
                  <a:gd name="connsiteX84" fmla="*/ 145543 w 279941"/>
                  <a:gd name="connsiteY84" fmla="*/ 140897 h 362028"/>
                  <a:gd name="connsiteX85" fmla="*/ 162534 w 279941"/>
                  <a:gd name="connsiteY85" fmla="*/ 132205 h 362028"/>
                  <a:gd name="connsiteX86" fmla="*/ 171232 w 279941"/>
                  <a:gd name="connsiteY86" fmla="*/ 149199 h 362028"/>
                  <a:gd name="connsiteX87" fmla="*/ 154241 w 279941"/>
                  <a:gd name="connsiteY87" fmla="*/ 157891 h 362028"/>
                  <a:gd name="connsiteX88" fmla="*/ 154091 w 279941"/>
                  <a:gd name="connsiteY88" fmla="*/ 157843 h 362028"/>
                  <a:gd name="connsiteX89" fmla="*/ 145498 w 279941"/>
                  <a:gd name="connsiteY89" fmla="*/ 141038 h 362028"/>
                  <a:gd name="connsiteX90" fmla="*/ 145543 w 279941"/>
                  <a:gd name="connsiteY90" fmla="*/ 140897 h 362028"/>
                  <a:gd name="connsiteX91" fmla="*/ 193832 w 279941"/>
                  <a:gd name="connsiteY91" fmla="*/ 156794 h 362028"/>
                  <a:gd name="connsiteX92" fmla="*/ 210793 w 279941"/>
                  <a:gd name="connsiteY92" fmla="*/ 148043 h 362028"/>
                  <a:gd name="connsiteX93" fmla="*/ 219551 w 279941"/>
                  <a:gd name="connsiteY93" fmla="*/ 165006 h 362028"/>
                  <a:gd name="connsiteX94" fmla="*/ 202590 w 279941"/>
                  <a:gd name="connsiteY94" fmla="*/ 173756 h 362028"/>
                  <a:gd name="connsiteX95" fmla="*/ 202530 w 279941"/>
                  <a:gd name="connsiteY95" fmla="*/ 173740 h 362028"/>
                  <a:gd name="connsiteX96" fmla="*/ 193832 w 279941"/>
                  <a:gd name="connsiteY96" fmla="*/ 156794 h 362028"/>
                  <a:gd name="connsiteX97" fmla="*/ 60963 w 279941"/>
                  <a:gd name="connsiteY97" fmla="*/ 153794 h 362028"/>
                  <a:gd name="connsiteX98" fmla="*/ 77774 w 279941"/>
                  <a:gd name="connsiteY98" fmla="*/ 145200 h 362028"/>
                  <a:gd name="connsiteX99" fmla="*/ 77909 w 279941"/>
                  <a:gd name="connsiteY99" fmla="*/ 145246 h 362028"/>
                  <a:gd name="connsiteX100" fmla="*/ 86607 w 279941"/>
                  <a:gd name="connsiteY100" fmla="*/ 162192 h 362028"/>
                  <a:gd name="connsiteX101" fmla="*/ 69511 w 279941"/>
                  <a:gd name="connsiteY101" fmla="*/ 170890 h 362028"/>
                  <a:gd name="connsiteX102" fmla="*/ 60948 w 279941"/>
                  <a:gd name="connsiteY102" fmla="*/ 153830 h 362028"/>
                  <a:gd name="connsiteX103" fmla="*/ 60963 w 279941"/>
                  <a:gd name="connsiteY103" fmla="*/ 153794 h 362028"/>
                  <a:gd name="connsiteX104" fmla="*/ 108652 w 279941"/>
                  <a:gd name="connsiteY104" fmla="*/ 169691 h 362028"/>
                  <a:gd name="connsiteX105" fmla="*/ 125613 w 279941"/>
                  <a:gd name="connsiteY105" fmla="*/ 160940 h 362028"/>
                  <a:gd name="connsiteX106" fmla="*/ 134371 w 279941"/>
                  <a:gd name="connsiteY106" fmla="*/ 177903 h 362028"/>
                  <a:gd name="connsiteX107" fmla="*/ 117410 w 279941"/>
                  <a:gd name="connsiteY107" fmla="*/ 186653 h 362028"/>
                  <a:gd name="connsiteX108" fmla="*/ 117350 w 279941"/>
                  <a:gd name="connsiteY108" fmla="*/ 186637 h 362028"/>
                  <a:gd name="connsiteX109" fmla="*/ 108652 w 279941"/>
                  <a:gd name="connsiteY109" fmla="*/ 169691 h 362028"/>
                  <a:gd name="connsiteX110" fmla="*/ 157090 w 279941"/>
                  <a:gd name="connsiteY110" fmla="*/ 184687 h 362028"/>
                  <a:gd name="connsiteX111" fmla="*/ 174156 w 279941"/>
                  <a:gd name="connsiteY111" fmla="*/ 176127 h 362028"/>
                  <a:gd name="connsiteX112" fmla="*/ 174186 w 279941"/>
                  <a:gd name="connsiteY112" fmla="*/ 176139 h 362028"/>
                  <a:gd name="connsiteX113" fmla="*/ 182359 w 279941"/>
                  <a:gd name="connsiteY113" fmla="*/ 193390 h 362028"/>
                  <a:gd name="connsiteX114" fmla="*/ 165788 w 279941"/>
                  <a:gd name="connsiteY114" fmla="*/ 201783 h 362028"/>
                  <a:gd name="connsiteX115" fmla="*/ 157690 w 279941"/>
                  <a:gd name="connsiteY115" fmla="*/ 185437 h 362028"/>
                  <a:gd name="connsiteX116" fmla="*/ 206129 w 279941"/>
                  <a:gd name="connsiteY116" fmla="*/ 201783 h 362028"/>
                  <a:gd name="connsiteX117" fmla="*/ 223375 w 279941"/>
                  <a:gd name="connsiteY117" fmla="*/ 193614 h 362028"/>
                  <a:gd name="connsiteX118" fmla="*/ 231773 w 279941"/>
                  <a:gd name="connsiteY118" fmla="*/ 210181 h 362028"/>
                  <a:gd name="connsiteX119" fmla="*/ 214977 w 279941"/>
                  <a:gd name="connsiteY119" fmla="*/ 219258 h 362028"/>
                  <a:gd name="connsiteX120" fmla="*/ 205904 w 279941"/>
                  <a:gd name="connsiteY120" fmla="*/ 202467 h 362028"/>
                  <a:gd name="connsiteX121" fmla="*/ 206129 w 279941"/>
                  <a:gd name="connsiteY121" fmla="*/ 201783 h 362028"/>
                  <a:gd name="connsiteX122" fmla="*/ 24671 w 279941"/>
                  <a:gd name="connsiteY122" fmla="*/ 183037 h 362028"/>
                  <a:gd name="connsiteX123" fmla="*/ 41722 w 279941"/>
                  <a:gd name="connsiteY123" fmla="*/ 174467 h 362028"/>
                  <a:gd name="connsiteX124" fmla="*/ 50300 w 279941"/>
                  <a:gd name="connsiteY124" fmla="*/ 191521 h 362028"/>
                  <a:gd name="connsiteX125" fmla="*/ 33369 w 279941"/>
                  <a:gd name="connsiteY125" fmla="*/ 200133 h 362028"/>
                  <a:gd name="connsiteX126" fmla="*/ 24536 w 279941"/>
                  <a:gd name="connsiteY126" fmla="*/ 182971 h 362028"/>
                  <a:gd name="connsiteX127" fmla="*/ 24671 w 279941"/>
                  <a:gd name="connsiteY127" fmla="*/ 182588 h 362028"/>
                  <a:gd name="connsiteX128" fmla="*/ 73110 w 279941"/>
                  <a:gd name="connsiteY128" fmla="*/ 198934 h 362028"/>
                  <a:gd name="connsiteX129" fmla="*/ 90101 w 279941"/>
                  <a:gd name="connsiteY129" fmla="*/ 190242 h 362028"/>
                  <a:gd name="connsiteX130" fmla="*/ 98799 w 279941"/>
                  <a:gd name="connsiteY130" fmla="*/ 207236 h 362028"/>
                  <a:gd name="connsiteX131" fmla="*/ 81808 w 279941"/>
                  <a:gd name="connsiteY131" fmla="*/ 215928 h 362028"/>
                  <a:gd name="connsiteX132" fmla="*/ 81658 w 279941"/>
                  <a:gd name="connsiteY132" fmla="*/ 215880 h 362028"/>
                  <a:gd name="connsiteX133" fmla="*/ 72870 w 279941"/>
                  <a:gd name="connsiteY133" fmla="*/ 199172 h 362028"/>
                  <a:gd name="connsiteX134" fmla="*/ 73110 w 279941"/>
                  <a:gd name="connsiteY134" fmla="*/ 198484 h 362028"/>
                  <a:gd name="connsiteX135" fmla="*/ 121399 w 279941"/>
                  <a:gd name="connsiteY135" fmla="*/ 213930 h 362028"/>
                  <a:gd name="connsiteX136" fmla="*/ 138450 w 279941"/>
                  <a:gd name="connsiteY136" fmla="*/ 205358 h 362028"/>
                  <a:gd name="connsiteX137" fmla="*/ 147028 w 279941"/>
                  <a:gd name="connsiteY137" fmla="*/ 222414 h 362028"/>
                  <a:gd name="connsiteX138" fmla="*/ 130097 w 279941"/>
                  <a:gd name="connsiteY138" fmla="*/ 231026 h 362028"/>
                  <a:gd name="connsiteX139" fmla="*/ 121399 w 279941"/>
                  <a:gd name="connsiteY139" fmla="*/ 214230 h 362028"/>
                  <a:gd name="connsiteX140" fmla="*/ 169837 w 279941"/>
                  <a:gd name="connsiteY140" fmla="*/ 229827 h 362028"/>
                  <a:gd name="connsiteX141" fmla="*/ 186888 w 279941"/>
                  <a:gd name="connsiteY141" fmla="*/ 221256 h 362028"/>
                  <a:gd name="connsiteX142" fmla="*/ 195466 w 279941"/>
                  <a:gd name="connsiteY142" fmla="*/ 238310 h 362028"/>
                  <a:gd name="connsiteX143" fmla="*/ 178535 w 279941"/>
                  <a:gd name="connsiteY143" fmla="*/ 246923 h 362028"/>
                  <a:gd name="connsiteX144" fmla="*/ 169837 w 279941"/>
                  <a:gd name="connsiteY144" fmla="*/ 230126 h 362028"/>
                  <a:gd name="connsiteX145" fmla="*/ 37268 w 279941"/>
                  <a:gd name="connsiteY145" fmla="*/ 225777 h 362028"/>
                  <a:gd name="connsiteX146" fmla="*/ 54064 w 279941"/>
                  <a:gd name="connsiteY146" fmla="*/ 216702 h 362028"/>
                  <a:gd name="connsiteX147" fmla="*/ 63137 w 279941"/>
                  <a:gd name="connsiteY147" fmla="*/ 233492 h 362028"/>
                  <a:gd name="connsiteX148" fmla="*/ 62912 w 279941"/>
                  <a:gd name="connsiteY148" fmla="*/ 234176 h 362028"/>
                  <a:gd name="connsiteX149" fmla="*/ 45846 w 279941"/>
                  <a:gd name="connsiteY149" fmla="*/ 242735 h 362028"/>
                  <a:gd name="connsiteX150" fmla="*/ 45816 w 279941"/>
                  <a:gd name="connsiteY150" fmla="*/ 242724 h 362028"/>
                  <a:gd name="connsiteX151" fmla="*/ 37268 w 279941"/>
                  <a:gd name="connsiteY151" fmla="*/ 226077 h 362028"/>
                  <a:gd name="connsiteX152" fmla="*/ 85707 w 279941"/>
                  <a:gd name="connsiteY152" fmla="*/ 241674 h 362028"/>
                  <a:gd name="connsiteX153" fmla="*/ 102413 w 279941"/>
                  <a:gd name="connsiteY153" fmla="*/ 232901 h 362028"/>
                  <a:gd name="connsiteX154" fmla="*/ 102653 w 279941"/>
                  <a:gd name="connsiteY154" fmla="*/ 232976 h 362028"/>
                  <a:gd name="connsiteX155" fmla="*/ 111726 w 279941"/>
                  <a:gd name="connsiteY155" fmla="*/ 249767 h 362028"/>
                  <a:gd name="connsiteX156" fmla="*/ 94945 w 279941"/>
                  <a:gd name="connsiteY156" fmla="*/ 258843 h 362028"/>
                  <a:gd name="connsiteX157" fmla="*/ 94255 w 279941"/>
                  <a:gd name="connsiteY157" fmla="*/ 258620 h 362028"/>
                  <a:gd name="connsiteX158" fmla="*/ 85707 w 279941"/>
                  <a:gd name="connsiteY158" fmla="*/ 241974 h 362028"/>
                  <a:gd name="connsiteX159" fmla="*/ 133996 w 279941"/>
                  <a:gd name="connsiteY159" fmla="*/ 256670 h 362028"/>
                  <a:gd name="connsiteX160" fmla="*/ 151062 w 279941"/>
                  <a:gd name="connsiteY160" fmla="*/ 248110 h 362028"/>
                  <a:gd name="connsiteX161" fmla="*/ 151092 w 279941"/>
                  <a:gd name="connsiteY161" fmla="*/ 248122 h 362028"/>
                  <a:gd name="connsiteX162" fmla="*/ 159265 w 279941"/>
                  <a:gd name="connsiteY162" fmla="*/ 265373 h 362028"/>
                  <a:gd name="connsiteX163" fmla="*/ 142694 w 279941"/>
                  <a:gd name="connsiteY163" fmla="*/ 273766 h 362028"/>
                  <a:gd name="connsiteX164" fmla="*/ 133996 w 279941"/>
                  <a:gd name="connsiteY164" fmla="*/ 257720 h 362028"/>
                  <a:gd name="connsiteX165" fmla="*/ 182434 w 279941"/>
                  <a:gd name="connsiteY165" fmla="*/ 272566 h 362028"/>
                  <a:gd name="connsiteX166" fmla="*/ 199230 w 279941"/>
                  <a:gd name="connsiteY166" fmla="*/ 263491 h 362028"/>
                  <a:gd name="connsiteX167" fmla="*/ 208303 w 279941"/>
                  <a:gd name="connsiteY167" fmla="*/ 280281 h 362028"/>
                  <a:gd name="connsiteX168" fmla="*/ 208078 w 279941"/>
                  <a:gd name="connsiteY168" fmla="*/ 280964 h 362028"/>
                  <a:gd name="connsiteX169" fmla="*/ 190832 w 279941"/>
                  <a:gd name="connsiteY169" fmla="*/ 289135 h 362028"/>
                  <a:gd name="connsiteX170" fmla="*/ 182434 w 279941"/>
                  <a:gd name="connsiteY170" fmla="*/ 272566 h 362028"/>
                  <a:gd name="connsiteX171" fmla="*/ 677 w 279941"/>
                  <a:gd name="connsiteY171" fmla="*/ 255920 h 362028"/>
                  <a:gd name="connsiteX172" fmla="*/ 17758 w 279941"/>
                  <a:gd name="connsiteY172" fmla="*/ 247408 h 362028"/>
                  <a:gd name="connsiteX173" fmla="*/ 26276 w 279941"/>
                  <a:gd name="connsiteY173" fmla="*/ 264492 h 362028"/>
                  <a:gd name="connsiteX174" fmla="*/ 9225 w 279941"/>
                  <a:gd name="connsiteY174" fmla="*/ 273016 h 362028"/>
                  <a:gd name="connsiteX175" fmla="*/ 572 w 279941"/>
                  <a:gd name="connsiteY175" fmla="*/ 256243 h 362028"/>
                  <a:gd name="connsiteX176" fmla="*/ 677 w 279941"/>
                  <a:gd name="connsiteY176" fmla="*/ 255920 h 362028"/>
                  <a:gd name="connsiteX177" fmla="*/ 48666 w 279941"/>
                  <a:gd name="connsiteY177" fmla="*/ 271817 h 362028"/>
                  <a:gd name="connsiteX178" fmla="*/ 65747 w 279941"/>
                  <a:gd name="connsiteY178" fmla="*/ 263305 h 362028"/>
                  <a:gd name="connsiteX179" fmla="*/ 74265 w 279941"/>
                  <a:gd name="connsiteY179" fmla="*/ 280389 h 362028"/>
                  <a:gd name="connsiteX180" fmla="*/ 57214 w 279941"/>
                  <a:gd name="connsiteY180" fmla="*/ 288913 h 362028"/>
                  <a:gd name="connsiteX181" fmla="*/ 48651 w 279941"/>
                  <a:gd name="connsiteY181" fmla="*/ 271853 h 362028"/>
                  <a:gd name="connsiteX182" fmla="*/ 48666 w 279941"/>
                  <a:gd name="connsiteY182" fmla="*/ 271817 h 362028"/>
                  <a:gd name="connsiteX183" fmla="*/ 96954 w 279941"/>
                  <a:gd name="connsiteY183" fmla="*/ 287713 h 362028"/>
                  <a:gd name="connsiteX184" fmla="*/ 113931 w 279941"/>
                  <a:gd name="connsiteY184" fmla="*/ 278974 h 362028"/>
                  <a:gd name="connsiteX185" fmla="*/ 114050 w 279941"/>
                  <a:gd name="connsiteY185" fmla="*/ 279015 h 362028"/>
                  <a:gd name="connsiteX186" fmla="*/ 122748 w 279941"/>
                  <a:gd name="connsiteY186" fmla="*/ 296111 h 362028"/>
                  <a:gd name="connsiteX187" fmla="*/ 105652 w 279941"/>
                  <a:gd name="connsiteY187" fmla="*/ 304809 h 362028"/>
                  <a:gd name="connsiteX188" fmla="*/ 96954 w 279941"/>
                  <a:gd name="connsiteY188" fmla="*/ 287713 h 362028"/>
                  <a:gd name="connsiteX189" fmla="*/ 145393 w 279941"/>
                  <a:gd name="connsiteY189" fmla="*/ 302709 h 362028"/>
                  <a:gd name="connsiteX190" fmla="*/ 162459 w 279941"/>
                  <a:gd name="connsiteY190" fmla="*/ 294149 h 362028"/>
                  <a:gd name="connsiteX191" fmla="*/ 162489 w 279941"/>
                  <a:gd name="connsiteY191" fmla="*/ 294161 h 362028"/>
                  <a:gd name="connsiteX192" fmla="*/ 171007 w 279941"/>
                  <a:gd name="connsiteY192" fmla="*/ 311245 h 362028"/>
                  <a:gd name="connsiteX193" fmla="*/ 153911 w 279941"/>
                  <a:gd name="connsiteY193" fmla="*/ 319757 h 362028"/>
                  <a:gd name="connsiteX194" fmla="*/ 145393 w 279941"/>
                  <a:gd name="connsiteY194" fmla="*/ 302709 h 362028"/>
                  <a:gd name="connsiteX195" fmla="*/ 13124 w 279941"/>
                  <a:gd name="connsiteY195" fmla="*/ 297611 h 362028"/>
                  <a:gd name="connsiteX196" fmla="*/ 29920 w 279941"/>
                  <a:gd name="connsiteY196" fmla="*/ 288535 h 362028"/>
                  <a:gd name="connsiteX197" fmla="*/ 38993 w 279941"/>
                  <a:gd name="connsiteY197" fmla="*/ 305325 h 362028"/>
                  <a:gd name="connsiteX198" fmla="*/ 38768 w 279941"/>
                  <a:gd name="connsiteY198" fmla="*/ 306009 h 362028"/>
                  <a:gd name="connsiteX199" fmla="*/ 21522 w 279941"/>
                  <a:gd name="connsiteY199" fmla="*/ 314179 h 362028"/>
                  <a:gd name="connsiteX200" fmla="*/ 13124 w 279941"/>
                  <a:gd name="connsiteY200" fmla="*/ 297611 h 362028"/>
                  <a:gd name="connsiteX201" fmla="*/ 61563 w 279941"/>
                  <a:gd name="connsiteY201" fmla="*/ 312607 h 362028"/>
                  <a:gd name="connsiteX202" fmla="*/ 78659 w 279941"/>
                  <a:gd name="connsiteY202" fmla="*/ 304059 h 362028"/>
                  <a:gd name="connsiteX203" fmla="*/ 87207 w 279941"/>
                  <a:gd name="connsiteY203" fmla="*/ 321155 h 362028"/>
                  <a:gd name="connsiteX204" fmla="*/ 70111 w 279941"/>
                  <a:gd name="connsiteY204" fmla="*/ 329703 h 362028"/>
                  <a:gd name="connsiteX205" fmla="*/ 61563 w 279941"/>
                  <a:gd name="connsiteY205" fmla="*/ 312607 h 362028"/>
                  <a:gd name="connsiteX206" fmla="*/ 109851 w 279941"/>
                  <a:gd name="connsiteY206" fmla="*/ 328503 h 362028"/>
                  <a:gd name="connsiteX207" fmla="*/ 126917 w 279941"/>
                  <a:gd name="connsiteY207" fmla="*/ 319943 h 362028"/>
                  <a:gd name="connsiteX208" fmla="*/ 126947 w 279941"/>
                  <a:gd name="connsiteY208" fmla="*/ 319955 h 362028"/>
                  <a:gd name="connsiteX209" fmla="*/ 135720 w 279941"/>
                  <a:gd name="connsiteY209" fmla="*/ 336667 h 362028"/>
                  <a:gd name="connsiteX210" fmla="*/ 135645 w 279941"/>
                  <a:gd name="connsiteY210" fmla="*/ 336901 h 362028"/>
                  <a:gd name="connsiteX211" fmla="*/ 118549 w 279941"/>
                  <a:gd name="connsiteY211" fmla="*/ 345599 h 362028"/>
                  <a:gd name="connsiteX212" fmla="*/ 109851 w 279941"/>
                  <a:gd name="connsiteY212" fmla="*/ 328503 h 362028"/>
                  <a:gd name="connsiteX213" fmla="*/ 158290 w 279941"/>
                  <a:gd name="connsiteY213" fmla="*/ 344400 h 362028"/>
                  <a:gd name="connsiteX214" fmla="*/ 175251 w 279941"/>
                  <a:gd name="connsiteY214" fmla="*/ 335649 h 362028"/>
                  <a:gd name="connsiteX215" fmla="*/ 184009 w 279941"/>
                  <a:gd name="connsiteY215" fmla="*/ 352612 h 362028"/>
                  <a:gd name="connsiteX216" fmla="*/ 167048 w 279941"/>
                  <a:gd name="connsiteY216" fmla="*/ 361362 h 362028"/>
                  <a:gd name="connsiteX217" fmla="*/ 166988 w 279941"/>
                  <a:gd name="connsiteY217" fmla="*/ 361346 h 362028"/>
                  <a:gd name="connsiteX218" fmla="*/ 158740 w 279941"/>
                  <a:gd name="connsiteY218" fmla="*/ 345899 h 362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</a:cxnLst>
                <a:rect l="l" t="t" r="r" b="b"/>
                <a:pathLst>
                  <a:path w="279941" h="362028">
                    <a:moveTo>
                      <a:pt x="108652" y="9228"/>
                    </a:moveTo>
                    <a:cubicBezTo>
                      <a:pt x="111006" y="2153"/>
                      <a:pt x="118639" y="-1679"/>
                      <a:pt x="125718" y="668"/>
                    </a:cubicBezTo>
                    <a:cubicBezTo>
                      <a:pt x="125718" y="673"/>
                      <a:pt x="125733" y="676"/>
                      <a:pt x="125748" y="680"/>
                    </a:cubicBezTo>
                    <a:cubicBezTo>
                      <a:pt x="132766" y="3188"/>
                      <a:pt x="136425" y="10911"/>
                      <a:pt x="133921" y="17931"/>
                    </a:cubicBezTo>
                    <a:cubicBezTo>
                      <a:pt x="131506" y="24688"/>
                      <a:pt x="124218" y="28374"/>
                      <a:pt x="117350" y="26324"/>
                    </a:cubicBezTo>
                    <a:cubicBezTo>
                      <a:pt x="110256" y="24052"/>
                      <a:pt x="106342" y="16453"/>
                      <a:pt x="108607" y="9356"/>
                    </a:cubicBezTo>
                    <a:cubicBezTo>
                      <a:pt x="108622" y="9312"/>
                      <a:pt x="108637" y="9270"/>
                      <a:pt x="108652" y="9228"/>
                    </a:cubicBezTo>
                    <a:close/>
                    <a:moveTo>
                      <a:pt x="157090" y="25124"/>
                    </a:moveTo>
                    <a:cubicBezTo>
                      <a:pt x="159385" y="18031"/>
                      <a:pt x="166988" y="14140"/>
                      <a:pt x="174081" y="16433"/>
                    </a:cubicBezTo>
                    <a:cubicBezTo>
                      <a:pt x="181175" y="18725"/>
                      <a:pt x="185074" y="26333"/>
                      <a:pt x="182779" y="33426"/>
                    </a:cubicBezTo>
                    <a:cubicBezTo>
                      <a:pt x="180485" y="40518"/>
                      <a:pt x="172882" y="44410"/>
                      <a:pt x="165788" y="42119"/>
                    </a:cubicBezTo>
                    <a:cubicBezTo>
                      <a:pt x="165728" y="42102"/>
                      <a:pt x="165683" y="42087"/>
                      <a:pt x="165638" y="42070"/>
                    </a:cubicBezTo>
                    <a:cubicBezTo>
                      <a:pt x="158560" y="40029"/>
                      <a:pt x="154466" y="32632"/>
                      <a:pt x="156505" y="25549"/>
                    </a:cubicBezTo>
                    <a:cubicBezTo>
                      <a:pt x="156550" y="25406"/>
                      <a:pt x="156596" y="25265"/>
                      <a:pt x="156640" y="25124"/>
                    </a:cubicBezTo>
                    <a:close/>
                    <a:moveTo>
                      <a:pt x="205529" y="41021"/>
                    </a:moveTo>
                    <a:cubicBezTo>
                      <a:pt x="207718" y="33983"/>
                      <a:pt x="215202" y="30055"/>
                      <a:pt x="222235" y="32248"/>
                    </a:cubicBezTo>
                    <a:cubicBezTo>
                      <a:pt x="222325" y="32272"/>
                      <a:pt x="222400" y="32297"/>
                      <a:pt x="222475" y="32323"/>
                    </a:cubicBezTo>
                    <a:cubicBezTo>
                      <a:pt x="229568" y="34679"/>
                      <a:pt x="233437" y="42300"/>
                      <a:pt x="231173" y="49419"/>
                    </a:cubicBezTo>
                    <a:cubicBezTo>
                      <a:pt x="228818" y="56494"/>
                      <a:pt x="221185" y="60326"/>
                      <a:pt x="214107" y="57979"/>
                    </a:cubicBezTo>
                    <a:cubicBezTo>
                      <a:pt x="214107" y="57974"/>
                      <a:pt x="214092" y="57971"/>
                      <a:pt x="214077" y="57967"/>
                    </a:cubicBezTo>
                    <a:cubicBezTo>
                      <a:pt x="206999" y="55926"/>
                      <a:pt x="202905" y="48528"/>
                      <a:pt x="204944" y="41445"/>
                    </a:cubicBezTo>
                    <a:cubicBezTo>
                      <a:pt x="204989" y="41303"/>
                      <a:pt x="205034" y="41162"/>
                      <a:pt x="205079" y="41021"/>
                    </a:cubicBezTo>
                    <a:close/>
                    <a:moveTo>
                      <a:pt x="253818" y="56017"/>
                    </a:moveTo>
                    <a:cubicBezTo>
                      <a:pt x="256172" y="48942"/>
                      <a:pt x="263805" y="45110"/>
                      <a:pt x="270884" y="47457"/>
                    </a:cubicBezTo>
                    <a:cubicBezTo>
                      <a:pt x="270884" y="47462"/>
                      <a:pt x="270899" y="47465"/>
                      <a:pt x="270914" y="47469"/>
                    </a:cubicBezTo>
                    <a:cubicBezTo>
                      <a:pt x="277932" y="49977"/>
                      <a:pt x="281591" y="57700"/>
                      <a:pt x="279087" y="64720"/>
                    </a:cubicBezTo>
                    <a:cubicBezTo>
                      <a:pt x="276672" y="71477"/>
                      <a:pt x="269384" y="75163"/>
                      <a:pt x="262516" y="73113"/>
                    </a:cubicBezTo>
                    <a:cubicBezTo>
                      <a:pt x="255617" y="70948"/>
                      <a:pt x="251613" y="63779"/>
                      <a:pt x="253368" y="56767"/>
                    </a:cubicBezTo>
                    <a:close/>
                    <a:moveTo>
                      <a:pt x="73110" y="35022"/>
                    </a:moveTo>
                    <a:cubicBezTo>
                      <a:pt x="75449" y="27945"/>
                      <a:pt x="83083" y="24108"/>
                      <a:pt x="90161" y="26450"/>
                    </a:cubicBezTo>
                    <a:cubicBezTo>
                      <a:pt x="97239" y="28794"/>
                      <a:pt x="101078" y="36429"/>
                      <a:pt x="98739" y="43506"/>
                    </a:cubicBezTo>
                    <a:cubicBezTo>
                      <a:pt x="96415" y="50533"/>
                      <a:pt x="88856" y="54375"/>
                      <a:pt x="81808" y="52118"/>
                    </a:cubicBezTo>
                    <a:cubicBezTo>
                      <a:pt x="74955" y="49891"/>
                      <a:pt x="70981" y="42772"/>
                      <a:pt x="72660" y="35772"/>
                    </a:cubicBezTo>
                    <a:close/>
                    <a:moveTo>
                      <a:pt x="121099" y="51818"/>
                    </a:moveTo>
                    <a:cubicBezTo>
                      <a:pt x="123363" y="44717"/>
                      <a:pt x="130967" y="40799"/>
                      <a:pt x="138060" y="43068"/>
                    </a:cubicBezTo>
                    <a:cubicBezTo>
                      <a:pt x="145168" y="45335"/>
                      <a:pt x="149082" y="52929"/>
                      <a:pt x="146818" y="60030"/>
                    </a:cubicBezTo>
                    <a:cubicBezTo>
                      <a:pt x="144538" y="67131"/>
                      <a:pt x="136950" y="71050"/>
                      <a:pt x="129857" y="68781"/>
                    </a:cubicBezTo>
                    <a:cubicBezTo>
                      <a:pt x="129827" y="68776"/>
                      <a:pt x="129812" y="68770"/>
                      <a:pt x="129797" y="68764"/>
                    </a:cubicBezTo>
                    <a:cubicBezTo>
                      <a:pt x="122733" y="66474"/>
                      <a:pt x="118834" y="58898"/>
                      <a:pt x="121099" y="51818"/>
                    </a:cubicBezTo>
                    <a:close/>
                    <a:moveTo>
                      <a:pt x="169537" y="66815"/>
                    </a:moveTo>
                    <a:cubicBezTo>
                      <a:pt x="171907" y="59747"/>
                      <a:pt x="179555" y="55935"/>
                      <a:pt x="186618" y="58303"/>
                    </a:cubicBezTo>
                    <a:cubicBezTo>
                      <a:pt x="193697" y="60669"/>
                      <a:pt x="197506" y="68319"/>
                      <a:pt x="195136" y="75387"/>
                    </a:cubicBezTo>
                    <a:cubicBezTo>
                      <a:pt x="192767" y="82441"/>
                      <a:pt x="185149" y="86253"/>
                      <a:pt x="178085" y="83911"/>
                    </a:cubicBezTo>
                    <a:cubicBezTo>
                      <a:pt x="171067" y="81669"/>
                      <a:pt x="167183" y="74158"/>
                      <a:pt x="169432" y="67137"/>
                    </a:cubicBezTo>
                    <a:cubicBezTo>
                      <a:pt x="169462" y="67029"/>
                      <a:pt x="169507" y="66921"/>
                      <a:pt x="169537" y="66815"/>
                    </a:cubicBezTo>
                    <a:close/>
                    <a:moveTo>
                      <a:pt x="217976" y="82711"/>
                    </a:moveTo>
                    <a:cubicBezTo>
                      <a:pt x="220345" y="75643"/>
                      <a:pt x="227994" y="71831"/>
                      <a:pt x="235057" y="74199"/>
                    </a:cubicBezTo>
                    <a:cubicBezTo>
                      <a:pt x="242135" y="76565"/>
                      <a:pt x="245944" y="84214"/>
                      <a:pt x="243575" y="91283"/>
                    </a:cubicBezTo>
                    <a:cubicBezTo>
                      <a:pt x="241206" y="98337"/>
                      <a:pt x="233587" y="102149"/>
                      <a:pt x="226524" y="99807"/>
                    </a:cubicBezTo>
                    <a:cubicBezTo>
                      <a:pt x="219746" y="97457"/>
                      <a:pt x="215981" y="90208"/>
                      <a:pt x="217976" y="83311"/>
                    </a:cubicBezTo>
                    <a:close/>
                    <a:moveTo>
                      <a:pt x="84507" y="80911"/>
                    </a:moveTo>
                    <a:cubicBezTo>
                      <a:pt x="86862" y="73836"/>
                      <a:pt x="94495" y="70004"/>
                      <a:pt x="101573" y="72351"/>
                    </a:cubicBezTo>
                    <a:cubicBezTo>
                      <a:pt x="101573" y="72356"/>
                      <a:pt x="101588" y="72359"/>
                      <a:pt x="101603" y="72363"/>
                    </a:cubicBezTo>
                    <a:cubicBezTo>
                      <a:pt x="108622" y="74871"/>
                      <a:pt x="112281" y="82594"/>
                      <a:pt x="109776" y="89614"/>
                    </a:cubicBezTo>
                    <a:cubicBezTo>
                      <a:pt x="107362" y="96371"/>
                      <a:pt x="100074" y="100057"/>
                      <a:pt x="93205" y="98007"/>
                    </a:cubicBezTo>
                    <a:cubicBezTo>
                      <a:pt x="86562" y="95665"/>
                      <a:pt x="82783" y="88647"/>
                      <a:pt x="84507" y="81811"/>
                    </a:cubicBezTo>
                    <a:close/>
                    <a:moveTo>
                      <a:pt x="132946" y="96808"/>
                    </a:moveTo>
                    <a:cubicBezTo>
                      <a:pt x="135075" y="89665"/>
                      <a:pt x="142589" y="85601"/>
                      <a:pt x="149742" y="87732"/>
                    </a:cubicBezTo>
                    <a:cubicBezTo>
                      <a:pt x="156880" y="89861"/>
                      <a:pt x="160944" y="97379"/>
                      <a:pt x="158815" y="104522"/>
                    </a:cubicBezTo>
                    <a:cubicBezTo>
                      <a:pt x="158740" y="104751"/>
                      <a:pt x="158665" y="104979"/>
                      <a:pt x="158590" y="105206"/>
                    </a:cubicBezTo>
                    <a:cubicBezTo>
                      <a:pt x="156085" y="112226"/>
                      <a:pt x="148362" y="115883"/>
                      <a:pt x="141344" y="113376"/>
                    </a:cubicBezTo>
                    <a:cubicBezTo>
                      <a:pt x="134581" y="110961"/>
                      <a:pt x="130891" y="103684"/>
                      <a:pt x="132946" y="96808"/>
                    </a:cubicBezTo>
                    <a:close/>
                    <a:moveTo>
                      <a:pt x="181385" y="111804"/>
                    </a:moveTo>
                    <a:cubicBezTo>
                      <a:pt x="183724" y="104727"/>
                      <a:pt x="191357" y="100890"/>
                      <a:pt x="198436" y="103234"/>
                    </a:cubicBezTo>
                    <a:cubicBezTo>
                      <a:pt x="205514" y="105576"/>
                      <a:pt x="209353" y="113211"/>
                      <a:pt x="207014" y="120288"/>
                    </a:cubicBezTo>
                    <a:cubicBezTo>
                      <a:pt x="204689" y="127315"/>
                      <a:pt x="197131" y="131157"/>
                      <a:pt x="190082" y="128900"/>
                    </a:cubicBezTo>
                    <a:cubicBezTo>
                      <a:pt x="183544" y="126687"/>
                      <a:pt x="179780" y="119862"/>
                      <a:pt x="181385" y="113154"/>
                    </a:cubicBezTo>
                    <a:close/>
                    <a:moveTo>
                      <a:pt x="229823" y="127700"/>
                    </a:moveTo>
                    <a:cubicBezTo>
                      <a:pt x="232328" y="120681"/>
                      <a:pt x="240051" y="117023"/>
                      <a:pt x="247069" y="119532"/>
                    </a:cubicBezTo>
                    <a:cubicBezTo>
                      <a:pt x="253833" y="121945"/>
                      <a:pt x="257522" y="129223"/>
                      <a:pt x="255467" y="136098"/>
                    </a:cubicBezTo>
                    <a:cubicBezTo>
                      <a:pt x="253338" y="143241"/>
                      <a:pt x="245825" y="147305"/>
                      <a:pt x="238671" y="145176"/>
                    </a:cubicBezTo>
                    <a:cubicBezTo>
                      <a:pt x="231533" y="143045"/>
                      <a:pt x="227469" y="135527"/>
                      <a:pt x="229598" y="128384"/>
                    </a:cubicBezTo>
                    <a:cubicBezTo>
                      <a:pt x="229673" y="128155"/>
                      <a:pt x="229748" y="127927"/>
                      <a:pt x="229823" y="127700"/>
                    </a:cubicBezTo>
                    <a:close/>
                    <a:moveTo>
                      <a:pt x="48666" y="109105"/>
                    </a:moveTo>
                    <a:cubicBezTo>
                      <a:pt x="51020" y="102023"/>
                      <a:pt x="58683" y="98196"/>
                      <a:pt x="65762" y="100557"/>
                    </a:cubicBezTo>
                    <a:cubicBezTo>
                      <a:pt x="72840" y="102917"/>
                      <a:pt x="76664" y="110571"/>
                      <a:pt x="74310" y="117653"/>
                    </a:cubicBezTo>
                    <a:cubicBezTo>
                      <a:pt x="72045" y="124667"/>
                      <a:pt x="64517" y="128515"/>
                      <a:pt x="57499" y="126247"/>
                    </a:cubicBezTo>
                    <a:cubicBezTo>
                      <a:pt x="57454" y="126232"/>
                      <a:pt x="57409" y="126217"/>
                      <a:pt x="57364" y="126201"/>
                    </a:cubicBezTo>
                    <a:cubicBezTo>
                      <a:pt x="50270" y="123845"/>
                      <a:pt x="46401" y="116224"/>
                      <a:pt x="48666" y="109105"/>
                    </a:cubicBezTo>
                    <a:close/>
                    <a:moveTo>
                      <a:pt x="97104" y="125001"/>
                    </a:moveTo>
                    <a:cubicBezTo>
                      <a:pt x="99444" y="117924"/>
                      <a:pt x="107077" y="114087"/>
                      <a:pt x="114155" y="116429"/>
                    </a:cubicBezTo>
                    <a:cubicBezTo>
                      <a:pt x="121234" y="118773"/>
                      <a:pt x="125073" y="126408"/>
                      <a:pt x="122733" y="133485"/>
                    </a:cubicBezTo>
                    <a:cubicBezTo>
                      <a:pt x="120409" y="140512"/>
                      <a:pt x="112851" y="144354"/>
                      <a:pt x="105802" y="142097"/>
                    </a:cubicBezTo>
                    <a:cubicBezTo>
                      <a:pt x="98709" y="139741"/>
                      <a:pt x="94840" y="132120"/>
                      <a:pt x="97104" y="125001"/>
                    </a:cubicBezTo>
                    <a:close/>
                    <a:moveTo>
                      <a:pt x="145543" y="140897"/>
                    </a:moveTo>
                    <a:cubicBezTo>
                      <a:pt x="147838" y="133804"/>
                      <a:pt x="155441" y="129912"/>
                      <a:pt x="162534" y="132205"/>
                    </a:cubicBezTo>
                    <a:cubicBezTo>
                      <a:pt x="169627" y="134498"/>
                      <a:pt x="173527" y="142106"/>
                      <a:pt x="171232" y="149199"/>
                    </a:cubicBezTo>
                    <a:cubicBezTo>
                      <a:pt x="168938" y="156291"/>
                      <a:pt x="161334" y="160183"/>
                      <a:pt x="154241" y="157891"/>
                    </a:cubicBezTo>
                    <a:cubicBezTo>
                      <a:pt x="154181" y="157875"/>
                      <a:pt x="154136" y="157860"/>
                      <a:pt x="154091" y="157843"/>
                    </a:cubicBezTo>
                    <a:cubicBezTo>
                      <a:pt x="147073" y="155576"/>
                      <a:pt x="143234" y="148052"/>
                      <a:pt x="145498" y="141038"/>
                    </a:cubicBezTo>
                    <a:cubicBezTo>
                      <a:pt x="145513" y="140992"/>
                      <a:pt x="145528" y="140944"/>
                      <a:pt x="145543" y="140897"/>
                    </a:cubicBezTo>
                    <a:close/>
                    <a:moveTo>
                      <a:pt x="193832" y="156794"/>
                    </a:moveTo>
                    <a:cubicBezTo>
                      <a:pt x="196096" y="149693"/>
                      <a:pt x="203699" y="145774"/>
                      <a:pt x="210793" y="148043"/>
                    </a:cubicBezTo>
                    <a:cubicBezTo>
                      <a:pt x="217901" y="150311"/>
                      <a:pt x="221815" y="157905"/>
                      <a:pt x="219551" y="165006"/>
                    </a:cubicBezTo>
                    <a:cubicBezTo>
                      <a:pt x="217271" y="172107"/>
                      <a:pt x="209683" y="176025"/>
                      <a:pt x="202590" y="173756"/>
                    </a:cubicBezTo>
                    <a:cubicBezTo>
                      <a:pt x="202560" y="173752"/>
                      <a:pt x="202545" y="173746"/>
                      <a:pt x="202530" y="173740"/>
                    </a:cubicBezTo>
                    <a:cubicBezTo>
                      <a:pt x="195466" y="171450"/>
                      <a:pt x="191567" y="163873"/>
                      <a:pt x="193832" y="156794"/>
                    </a:cubicBezTo>
                    <a:close/>
                    <a:moveTo>
                      <a:pt x="60963" y="153794"/>
                    </a:moveTo>
                    <a:cubicBezTo>
                      <a:pt x="63227" y="146780"/>
                      <a:pt x="70756" y="142932"/>
                      <a:pt x="77774" y="145200"/>
                    </a:cubicBezTo>
                    <a:cubicBezTo>
                      <a:pt x="77819" y="145215"/>
                      <a:pt x="77864" y="145231"/>
                      <a:pt x="77909" y="145246"/>
                    </a:cubicBezTo>
                    <a:cubicBezTo>
                      <a:pt x="84972" y="147536"/>
                      <a:pt x="88871" y="155113"/>
                      <a:pt x="86607" y="162192"/>
                    </a:cubicBezTo>
                    <a:cubicBezTo>
                      <a:pt x="84192" y="169227"/>
                      <a:pt x="76619" y="173074"/>
                      <a:pt x="69511" y="170890"/>
                    </a:cubicBezTo>
                    <a:cubicBezTo>
                      <a:pt x="62433" y="168543"/>
                      <a:pt x="58608" y="160904"/>
                      <a:pt x="60948" y="153830"/>
                    </a:cubicBezTo>
                    <a:cubicBezTo>
                      <a:pt x="60948" y="153818"/>
                      <a:pt x="60963" y="153806"/>
                      <a:pt x="60963" y="153794"/>
                    </a:cubicBezTo>
                    <a:close/>
                    <a:moveTo>
                      <a:pt x="108652" y="169691"/>
                    </a:moveTo>
                    <a:cubicBezTo>
                      <a:pt x="110916" y="162590"/>
                      <a:pt x="118519" y="158671"/>
                      <a:pt x="125613" y="160940"/>
                    </a:cubicBezTo>
                    <a:cubicBezTo>
                      <a:pt x="132721" y="163208"/>
                      <a:pt x="136635" y="170802"/>
                      <a:pt x="134371" y="177903"/>
                    </a:cubicBezTo>
                    <a:cubicBezTo>
                      <a:pt x="132091" y="185004"/>
                      <a:pt x="124503" y="188922"/>
                      <a:pt x="117410" y="186653"/>
                    </a:cubicBezTo>
                    <a:cubicBezTo>
                      <a:pt x="117380" y="186649"/>
                      <a:pt x="117365" y="186643"/>
                      <a:pt x="117350" y="186637"/>
                    </a:cubicBezTo>
                    <a:cubicBezTo>
                      <a:pt x="110331" y="184281"/>
                      <a:pt x="106477" y="176763"/>
                      <a:pt x="108652" y="169691"/>
                    </a:cubicBezTo>
                    <a:close/>
                    <a:moveTo>
                      <a:pt x="157090" y="184687"/>
                    </a:moveTo>
                    <a:cubicBezTo>
                      <a:pt x="159445" y="177612"/>
                      <a:pt x="167078" y="173780"/>
                      <a:pt x="174156" y="176127"/>
                    </a:cubicBezTo>
                    <a:cubicBezTo>
                      <a:pt x="174156" y="176132"/>
                      <a:pt x="174171" y="176135"/>
                      <a:pt x="174186" y="176139"/>
                    </a:cubicBezTo>
                    <a:cubicBezTo>
                      <a:pt x="181205" y="178646"/>
                      <a:pt x="184864" y="186370"/>
                      <a:pt x="182359" y="193390"/>
                    </a:cubicBezTo>
                    <a:cubicBezTo>
                      <a:pt x="179945" y="200147"/>
                      <a:pt x="172657" y="203833"/>
                      <a:pt x="165788" y="201783"/>
                    </a:cubicBezTo>
                    <a:cubicBezTo>
                      <a:pt x="159265" y="199259"/>
                      <a:pt x="155741" y="192161"/>
                      <a:pt x="157690" y="185437"/>
                    </a:cubicBezTo>
                    <a:close/>
                    <a:moveTo>
                      <a:pt x="206129" y="201783"/>
                    </a:moveTo>
                    <a:cubicBezTo>
                      <a:pt x="208633" y="194763"/>
                      <a:pt x="216357" y="191106"/>
                      <a:pt x="223375" y="193614"/>
                    </a:cubicBezTo>
                    <a:cubicBezTo>
                      <a:pt x="230138" y="196027"/>
                      <a:pt x="233827" y="203305"/>
                      <a:pt x="231773" y="210181"/>
                    </a:cubicBezTo>
                    <a:cubicBezTo>
                      <a:pt x="229643" y="217324"/>
                      <a:pt x="222130" y="221388"/>
                      <a:pt x="214977" y="219258"/>
                    </a:cubicBezTo>
                    <a:cubicBezTo>
                      <a:pt x="207838" y="217127"/>
                      <a:pt x="203774" y="209610"/>
                      <a:pt x="205904" y="202467"/>
                    </a:cubicBezTo>
                    <a:cubicBezTo>
                      <a:pt x="205979" y="202237"/>
                      <a:pt x="206054" y="202009"/>
                      <a:pt x="206129" y="201783"/>
                    </a:cubicBezTo>
                    <a:close/>
                    <a:moveTo>
                      <a:pt x="24671" y="183037"/>
                    </a:moveTo>
                    <a:cubicBezTo>
                      <a:pt x="27011" y="175961"/>
                      <a:pt x="34644" y="172123"/>
                      <a:pt x="41722" y="174467"/>
                    </a:cubicBezTo>
                    <a:cubicBezTo>
                      <a:pt x="48801" y="176809"/>
                      <a:pt x="52640" y="184444"/>
                      <a:pt x="50300" y="191521"/>
                    </a:cubicBezTo>
                    <a:cubicBezTo>
                      <a:pt x="47976" y="198548"/>
                      <a:pt x="40418" y="202390"/>
                      <a:pt x="33369" y="200133"/>
                    </a:cubicBezTo>
                    <a:cubicBezTo>
                      <a:pt x="26186" y="197832"/>
                      <a:pt x="22242" y="190147"/>
                      <a:pt x="24536" y="182971"/>
                    </a:cubicBezTo>
                    <a:cubicBezTo>
                      <a:pt x="24581" y="182842"/>
                      <a:pt x="24626" y="182715"/>
                      <a:pt x="24671" y="182588"/>
                    </a:cubicBezTo>
                    <a:close/>
                    <a:moveTo>
                      <a:pt x="73110" y="198934"/>
                    </a:moveTo>
                    <a:cubicBezTo>
                      <a:pt x="75405" y="191840"/>
                      <a:pt x="83008" y="187949"/>
                      <a:pt x="90101" y="190242"/>
                    </a:cubicBezTo>
                    <a:cubicBezTo>
                      <a:pt x="97194" y="192535"/>
                      <a:pt x="101093" y="200142"/>
                      <a:pt x="98799" y="207236"/>
                    </a:cubicBezTo>
                    <a:cubicBezTo>
                      <a:pt x="96505" y="214328"/>
                      <a:pt x="88901" y="218219"/>
                      <a:pt x="81808" y="215928"/>
                    </a:cubicBezTo>
                    <a:cubicBezTo>
                      <a:pt x="81748" y="215911"/>
                      <a:pt x="81703" y="215896"/>
                      <a:pt x="81658" y="215880"/>
                    </a:cubicBezTo>
                    <a:cubicBezTo>
                      <a:pt x="74625" y="213692"/>
                      <a:pt x="70681" y="206212"/>
                      <a:pt x="72870" y="199172"/>
                    </a:cubicBezTo>
                    <a:cubicBezTo>
                      <a:pt x="72945" y="198941"/>
                      <a:pt x="73020" y="198712"/>
                      <a:pt x="73110" y="198484"/>
                    </a:cubicBezTo>
                    <a:close/>
                    <a:moveTo>
                      <a:pt x="121399" y="213930"/>
                    </a:moveTo>
                    <a:cubicBezTo>
                      <a:pt x="123738" y="206853"/>
                      <a:pt x="131371" y="203016"/>
                      <a:pt x="138450" y="205358"/>
                    </a:cubicBezTo>
                    <a:cubicBezTo>
                      <a:pt x="145528" y="207702"/>
                      <a:pt x="149367" y="215337"/>
                      <a:pt x="147028" y="222414"/>
                    </a:cubicBezTo>
                    <a:cubicBezTo>
                      <a:pt x="144703" y="229441"/>
                      <a:pt x="137145" y="233283"/>
                      <a:pt x="130097" y="231026"/>
                    </a:cubicBezTo>
                    <a:cubicBezTo>
                      <a:pt x="123153" y="228670"/>
                      <a:pt x="119314" y="221256"/>
                      <a:pt x="121399" y="214230"/>
                    </a:cubicBezTo>
                    <a:close/>
                    <a:moveTo>
                      <a:pt x="169837" y="229827"/>
                    </a:moveTo>
                    <a:cubicBezTo>
                      <a:pt x="172177" y="222750"/>
                      <a:pt x="179810" y="218912"/>
                      <a:pt x="186888" y="221256"/>
                    </a:cubicBezTo>
                    <a:cubicBezTo>
                      <a:pt x="193967" y="223598"/>
                      <a:pt x="197806" y="231233"/>
                      <a:pt x="195466" y="238310"/>
                    </a:cubicBezTo>
                    <a:cubicBezTo>
                      <a:pt x="193142" y="245337"/>
                      <a:pt x="185584" y="249179"/>
                      <a:pt x="178535" y="246923"/>
                    </a:cubicBezTo>
                    <a:cubicBezTo>
                      <a:pt x="171652" y="244505"/>
                      <a:pt x="167843" y="237145"/>
                      <a:pt x="169837" y="230126"/>
                    </a:cubicBezTo>
                    <a:close/>
                    <a:moveTo>
                      <a:pt x="37268" y="225777"/>
                    </a:moveTo>
                    <a:cubicBezTo>
                      <a:pt x="39398" y="218635"/>
                      <a:pt x="46911" y="214571"/>
                      <a:pt x="54064" y="216702"/>
                    </a:cubicBezTo>
                    <a:cubicBezTo>
                      <a:pt x="61203" y="218831"/>
                      <a:pt x="65267" y="226349"/>
                      <a:pt x="63137" y="233492"/>
                    </a:cubicBezTo>
                    <a:cubicBezTo>
                      <a:pt x="63062" y="233721"/>
                      <a:pt x="62987" y="233949"/>
                      <a:pt x="62912" y="234176"/>
                    </a:cubicBezTo>
                    <a:cubicBezTo>
                      <a:pt x="60558" y="241251"/>
                      <a:pt x="52925" y="245082"/>
                      <a:pt x="45846" y="242735"/>
                    </a:cubicBezTo>
                    <a:cubicBezTo>
                      <a:pt x="45846" y="242731"/>
                      <a:pt x="45831" y="242728"/>
                      <a:pt x="45816" y="242724"/>
                    </a:cubicBezTo>
                    <a:cubicBezTo>
                      <a:pt x="38903" y="240435"/>
                      <a:pt x="35094" y="233028"/>
                      <a:pt x="37268" y="226077"/>
                    </a:cubicBezTo>
                    <a:close/>
                    <a:moveTo>
                      <a:pt x="85707" y="241674"/>
                    </a:moveTo>
                    <a:cubicBezTo>
                      <a:pt x="87897" y="234636"/>
                      <a:pt x="95380" y="230708"/>
                      <a:pt x="102413" y="232901"/>
                    </a:cubicBezTo>
                    <a:cubicBezTo>
                      <a:pt x="102503" y="232925"/>
                      <a:pt x="102578" y="232950"/>
                      <a:pt x="102653" y="232976"/>
                    </a:cubicBezTo>
                    <a:cubicBezTo>
                      <a:pt x="109791" y="235107"/>
                      <a:pt x="113855" y="242624"/>
                      <a:pt x="111726" y="249767"/>
                    </a:cubicBezTo>
                    <a:cubicBezTo>
                      <a:pt x="109597" y="256910"/>
                      <a:pt x="102083" y="260974"/>
                      <a:pt x="94945" y="258843"/>
                    </a:cubicBezTo>
                    <a:cubicBezTo>
                      <a:pt x="94705" y="258776"/>
                      <a:pt x="94480" y="258701"/>
                      <a:pt x="94255" y="258620"/>
                    </a:cubicBezTo>
                    <a:cubicBezTo>
                      <a:pt x="87342" y="256331"/>
                      <a:pt x="83533" y="248925"/>
                      <a:pt x="85707" y="241974"/>
                    </a:cubicBezTo>
                    <a:close/>
                    <a:moveTo>
                      <a:pt x="133996" y="256670"/>
                    </a:moveTo>
                    <a:cubicBezTo>
                      <a:pt x="136350" y="249595"/>
                      <a:pt x="143983" y="245763"/>
                      <a:pt x="151062" y="248110"/>
                    </a:cubicBezTo>
                    <a:cubicBezTo>
                      <a:pt x="151062" y="248115"/>
                      <a:pt x="151077" y="248118"/>
                      <a:pt x="151092" y="248122"/>
                    </a:cubicBezTo>
                    <a:cubicBezTo>
                      <a:pt x="158110" y="250630"/>
                      <a:pt x="161769" y="258353"/>
                      <a:pt x="159265" y="265373"/>
                    </a:cubicBezTo>
                    <a:cubicBezTo>
                      <a:pt x="156850" y="272130"/>
                      <a:pt x="149562" y="275816"/>
                      <a:pt x="142694" y="273766"/>
                    </a:cubicBezTo>
                    <a:cubicBezTo>
                      <a:pt x="136125" y="271428"/>
                      <a:pt x="132361" y="264506"/>
                      <a:pt x="133996" y="257720"/>
                    </a:cubicBezTo>
                    <a:close/>
                    <a:moveTo>
                      <a:pt x="182434" y="272566"/>
                    </a:moveTo>
                    <a:cubicBezTo>
                      <a:pt x="184564" y="265424"/>
                      <a:pt x="192077" y="261360"/>
                      <a:pt x="199230" y="263491"/>
                    </a:cubicBezTo>
                    <a:cubicBezTo>
                      <a:pt x="206369" y="265620"/>
                      <a:pt x="210433" y="273138"/>
                      <a:pt x="208303" y="280281"/>
                    </a:cubicBezTo>
                    <a:cubicBezTo>
                      <a:pt x="208228" y="280510"/>
                      <a:pt x="208153" y="280738"/>
                      <a:pt x="208078" y="280964"/>
                    </a:cubicBezTo>
                    <a:cubicBezTo>
                      <a:pt x="205574" y="287984"/>
                      <a:pt x="197851" y="291642"/>
                      <a:pt x="190832" y="289135"/>
                    </a:cubicBezTo>
                    <a:cubicBezTo>
                      <a:pt x="184069" y="286720"/>
                      <a:pt x="180380" y="279442"/>
                      <a:pt x="182434" y="272566"/>
                    </a:cubicBezTo>
                    <a:close/>
                    <a:moveTo>
                      <a:pt x="677" y="255920"/>
                    </a:moveTo>
                    <a:cubicBezTo>
                      <a:pt x="3046" y="248853"/>
                      <a:pt x="10695" y="245040"/>
                      <a:pt x="17758" y="247408"/>
                    </a:cubicBezTo>
                    <a:cubicBezTo>
                      <a:pt x="24836" y="249775"/>
                      <a:pt x="28645" y="257424"/>
                      <a:pt x="26276" y="264492"/>
                    </a:cubicBezTo>
                    <a:cubicBezTo>
                      <a:pt x="23907" y="271547"/>
                      <a:pt x="16288" y="275359"/>
                      <a:pt x="9225" y="273016"/>
                    </a:cubicBezTo>
                    <a:cubicBezTo>
                      <a:pt x="2207" y="270774"/>
                      <a:pt x="-1677" y="263264"/>
                      <a:pt x="572" y="256243"/>
                    </a:cubicBezTo>
                    <a:cubicBezTo>
                      <a:pt x="602" y="256135"/>
                      <a:pt x="647" y="256027"/>
                      <a:pt x="677" y="255920"/>
                    </a:cubicBezTo>
                    <a:close/>
                    <a:moveTo>
                      <a:pt x="48666" y="271817"/>
                    </a:moveTo>
                    <a:cubicBezTo>
                      <a:pt x="51035" y="264749"/>
                      <a:pt x="58683" y="260937"/>
                      <a:pt x="65747" y="263305"/>
                    </a:cubicBezTo>
                    <a:cubicBezTo>
                      <a:pt x="72825" y="265671"/>
                      <a:pt x="76634" y="273319"/>
                      <a:pt x="74265" y="280389"/>
                    </a:cubicBezTo>
                    <a:cubicBezTo>
                      <a:pt x="71895" y="287443"/>
                      <a:pt x="64277" y="291255"/>
                      <a:pt x="57214" y="288913"/>
                    </a:cubicBezTo>
                    <a:cubicBezTo>
                      <a:pt x="50136" y="286566"/>
                      <a:pt x="46311" y="278926"/>
                      <a:pt x="48651" y="271853"/>
                    </a:cubicBezTo>
                    <a:cubicBezTo>
                      <a:pt x="48651" y="271841"/>
                      <a:pt x="48666" y="271829"/>
                      <a:pt x="48666" y="271817"/>
                    </a:cubicBezTo>
                    <a:close/>
                    <a:moveTo>
                      <a:pt x="96954" y="287713"/>
                    </a:moveTo>
                    <a:cubicBezTo>
                      <a:pt x="99234" y="280614"/>
                      <a:pt x="106822" y="276701"/>
                      <a:pt x="113931" y="278974"/>
                    </a:cubicBezTo>
                    <a:cubicBezTo>
                      <a:pt x="113960" y="278988"/>
                      <a:pt x="114005" y="279001"/>
                      <a:pt x="114050" y="279015"/>
                    </a:cubicBezTo>
                    <a:cubicBezTo>
                      <a:pt x="121144" y="281371"/>
                      <a:pt x="125013" y="288992"/>
                      <a:pt x="122748" y="296111"/>
                    </a:cubicBezTo>
                    <a:cubicBezTo>
                      <a:pt x="120424" y="303234"/>
                      <a:pt x="112776" y="307129"/>
                      <a:pt x="105652" y="304809"/>
                    </a:cubicBezTo>
                    <a:cubicBezTo>
                      <a:pt x="98529" y="302490"/>
                      <a:pt x="94630" y="294836"/>
                      <a:pt x="96954" y="287713"/>
                    </a:cubicBezTo>
                    <a:close/>
                    <a:moveTo>
                      <a:pt x="145393" y="302709"/>
                    </a:moveTo>
                    <a:cubicBezTo>
                      <a:pt x="147747" y="295634"/>
                      <a:pt x="155381" y="291802"/>
                      <a:pt x="162459" y="294149"/>
                    </a:cubicBezTo>
                    <a:cubicBezTo>
                      <a:pt x="162459" y="294154"/>
                      <a:pt x="162474" y="294157"/>
                      <a:pt x="162489" y="294161"/>
                    </a:cubicBezTo>
                    <a:cubicBezTo>
                      <a:pt x="169552" y="296528"/>
                      <a:pt x="173362" y="304178"/>
                      <a:pt x="171007" y="311245"/>
                    </a:cubicBezTo>
                    <a:cubicBezTo>
                      <a:pt x="168638" y="318313"/>
                      <a:pt x="160989" y="322125"/>
                      <a:pt x="153911" y="319757"/>
                    </a:cubicBezTo>
                    <a:cubicBezTo>
                      <a:pt x="146863" y="317395"/>
                      <a:pt x="143054" y="309770"/>
                      <a:pt x="145393" y="302709"/>
                    </a:cubicBezTo>
                    <a:close/>
                    <a:moveTo>
                      <a:pt x="13124" y="297611"/>
                    </a:moveTo>
                    <a:cubicBezTo>
                      <a:pt x="15254" y="290468"/>
                      <a:pt x="22767" y="286404"/>
                      <a:pt x="29920" y="288535"/>
                    </a:cubicBezTo>
                    <a:cubicBezTo>
                      <a:pt x="37058" y="290664"/>
                      <a:pt x="41122" y="298182"/>
                      <a:pt x="38993" y="305325"/>
                    </a:cubicBezTo>
                    <a:cubicBezTo>
                      <a:pt x="38918" y="305554"/>
                      <a:pt x="38843" y="305782"/>
                      <a:pt x="38768" y="306009"/>
                    </a:cubicBezTo>
                    <a:cubicBezTo>
                      <a:pt x="36264" y="313028"/>
                      <a:pt x="28541" y="316686"/>
                      <a:pt x="21522" y="314179"/>
                    </a:cubicBezTo>
                    <a:cubicBezTo>
                      <a:pt x="14759" y="311764"/>
                      <a:pt x="11070" y="304487"/>
                      <a:pt x="13124" y="297611"/>
                    </a:cubicBezTo>
                    <a:close/>
                    <a:moveTo>
                      <a:pt x="61563" y="312607"/>
                    </a:moveTo>
                    <a:cubicBezTo>
                      <a:pt x="63917" y="305526"/>
                      <a:pt x="71580" y="301699"/>
                      <a:pt x="78659" y="304059"/>
                    </a:cubicBezTo>
                    <a:cubicBezTo>
                      <a:pt x="85737" y="306420"/>
                      <a:pt x="89561" y="314074"/>
                      <a:pt x="87207" y="321155"/>
                    </a:cubicBezTo>
                    <a:cubicBezTo>
                      <a:pt x="84852" y="328236"/>
                      <a:pt x="77189" y="332064"/>
                      <a:pt x="70111" y="329703"/>
                    </a:cubicBezTo>
                    <a:cubicBezTo>
                      <a:pt x="63032" y="327343"/>
                      <a:pt x="59208" y="319688"/>
                      <a:pt x="61563" y="312607"/>
                    </a:cubicBezTo>
                    <a:close/>
                    <a:moveTo>
                      <a:pt x="109851" y="328503"/>
                    </a:moveTo>
                    <a:cubicBezTo>
                      <a:pt x="112206" y="321428"/>
                      <a:pt x="119839" y="317596"/>
                      <a:pt x="126917" y="319943"/>
                    </a:cubicBezTo>
                    <a:cubicBezTo>
                      <a:pt x="126917" y="319948"/>
                      <a:pt x="126932" y="319951"/>
                      <a:pt x="126947" y="319955"/>
                    </a:cubicBezTo>
                    <a:cubicBezTo>
                      <a:pt x="133981" y="322148"/>
                      <a:pt x="137910" y="329630"/>
                      <a:pt x="135720" y="336667"/>
                    </a:cubicBezTo>
                    <a:cubicBezTo>
                      <a:pt x="135690" y="336745"/>
                      <a:pt x="135675" y="336823"/>
                      <a:pt x="135645" y="336901"/>
                    </a:cubicBezTo>
                    <a:cubicBezTo>
                      <a:pt x="133321" y="344025"/>
                      <a:pt x="125673" y="347918"/>
                      <a:pt x="118549" y="345599"/>
                    </a:cubicBezTo>
                    <a:cubicBezTo>
                      <a:pt x="111426" y="343281"/>
                      <a:pt x="107527" y="335627"/>
                      <a:pt x="109851" y="328503"/>
                    </a:cubicBezTo>
                    <a:close/>
                    <a:moveTo>
                      <a:pt x="158290" y="344400"/>
                    </a:moveTo>
                    <a:cubicBezTo>
                      <a:pt x="160554" y="337299"/>
                      <a:pt x="168158" y="333380"/>
                      <a:pt x="175251" y="335649"/>
                    </a:cubicBezTo>
                    <a:cubicBezTo>
                      <a:pt x="182359" y="337917"/>
                      <a:pt x="186273" y="345511"/>
                      <a:pt x="184009" y="352612"/>
                    </a:cubicBezTo>
                    <a:cubicBezTo>
                      <a:pt x="181730" y="359713"/>
                      <a:pt x="174141" y="363631"/>
                      <a:pt x="167048" y="361362"/>
                    </a:cubicBezTo>
                    <a:cubicBezTo>
                      <a:pt x="167018" y="361358"/>
                      <a:pt x="167003" y="361352"/>
                      <a:pt x="166988" y="361346"/>
                    </a:cubicBezTo>
                    <a:cubicBezTo>
                      <a:pt x="160869" y="358873"/>
                      <a:pt x="157390" y="352366"/>
                      <a:pt x="158740" y="345899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F1F1C1B-D3ED-B764-6FA0-EE5886AB1926}"/>
                  </a:ext>
                </a:extLst>
              </p:cNvPr>
              <p:cNvSpPr/>
              <p:nvPr/>
            </p:nvSpPr>
            <p:spPr>
              <a:xfrm>
                <a:off x="3612356" y="2400003"/>
                <a:ext cx="368964" cy="479804"/>
              </a:xfrm>
              <a:custGeom>
                <a:avLst/>
                <a:gdLst>
                  <a:gd name="connsiteX0" fmla="*/ 108146 w 279739"/>
                  <a:gd name="connsiteY0" fmla="*/ 9346 h 363775"/>
                  <a:gd name="connsiteX1" fmla="*/ 125242 w 279739"/>
                  <a:gd name="connsiteY1" fmla="*/ 648 h 363775"/>
                  <a:gd name="connsiteX2" fmla="*/ 133940 w 279739"/>
                  <a:gd name="connsiteY2" fmla="*/ 17744 h 363775"/>
                  <a:gd name="connsiteX3" fmla="*/ 116844 w 279739"/>
                  <a:gd name="connsiteY3" fmla="*/ 26442 h 363775"/>
                  <a:gd name="connsiteX4" fmla="*/ 108146 w 279739"/>
                  <a:gd name="connsiteY4" fmla="*/ 9346 h 363775"/>
                  <a:gd name="connsiteX5" fmla="*/ 156584 w 279739"/>
                  <a:gd name="connsiteY5" fmla="*/ 25242 h 363775"/>
                  <a:gd name="connsiteX6" fmla="*/ 173680 w 279739"/>
                  <a:gd name="connsiteY6" fmla="*/ 16544 h 363775"/>
                  <a:gd name="connsiteX7" fmla="*/ 182243 w 279739"/>
                  <a:gd name="connsiteY7" fmla="*/ 33604 h 363775"/>
                  <a:gd name="connsiteX8" fmla="*/ 182228 w 279739"/>
                  <a:gd name="connsiteY8" fmla="*/ 33640 h 363775"/>
                  <a:gd name="connsiteX9" fmla="*/ 164982 w 279739"/>
                  <a:gd name="connsiteY9" fmla="*/ 41809 h 363775"/>
                  <a:gd name="connsiteX10" fmla="*/ 156584 w 279739"/>
                  <a:gd name="connsiteY10" fmla="*/ 25242 h 363775"/>
                  <a:gd name="connsiteX11" fmla="*/ 205023 w 279739"/>
                  <a:gd name="connsiteY11" fmla="*/ 41138 h 363775"/>
                  <a:gd name="connsiteX12" fmla="*/ 221984 w 279739"/>
                  <a:gd name="connsiteY12" fmla="*/ 32388 h 363775"/>
                  <a:gd name="connsiteX13" fmla="*/ 230742 w 279739"/>
                  <a:gd name="connsiteY13" fmla="*/ 49350 h 363775"/>
                  <a:gd name="connsiteX14" fmla="*/ 213781 w 279739"/>
                  <a:gd name="connsiteY14" fmla="*/ 58101 h 363775"/>
                  <a:gd name="connsiteX15" fmla="*/ 213721 w 279739"/>
                  <a:gd name="connsiteY15" fmla="*/ 58084 h 363775"/>
                  <a:gd name="connsiteX16" fmla="*/ 204948 w 279739"/>
                  <a:gd name="connsiteY16" fmla="*/ 41372 h 363775"/>
                  <a:gd name="connsiteX17" fmla="*/ 205023 w 279739"/>
                  <a:gd name="connsiteY17" fmla="*/ 41138 h 363775"/>
                  <a:gd name="connsiteX18" fmla="*/ 253461 w 279739"/>
                  <a:gd name="connsiteY18" fmla="*/ 56135 h 363775"/>
                  <a:gd name="connsiteX19" fmla="*/ 270707 w 279739"/>
                  <a:gd name="connsiteY19" fmla="*/ 47966 h 363775"/>
                  <a:gd name="connsiteX20" fmla="*/ 279105 w 279739"/>
                  <a:gd name="connsiteY20" fmla="*/ 64533 h 363775"/>
                  <a:gd name="connsiteX21" fmla="*/ 262009 w 279739"/>
                  <a:gd name="connsiteY21" fmla="*/ 73231 h 363775"/>
                  <a:gd name="connsiteX22" fmla="*/ 253461 w 279739"/>
                  <a:gd name="connsiteY22" fmla="*/ 56885 h 363775"/>
                  <a:gd name="connsiteX23" fmla="*/ 73504 w 279739"/>
                  <a:gd name="connsiteY23" fmla="*/ 35140 h 363775"/>
                  <a:gd name="connsiteX24" fmla="*/ 90585 w 279739"/>
                  <a:gd name="connsiteY24" fmla="*/ 26628 h 363775"/>
                  <a:gd name="connsiteX25" fmla="*/ 99103 w 279739"/>
                  <a:gd name="connsiteY25" fmla="*/ 43712 h 363775"/>
                  <a:gd name="connsiteX26" fmla="*/ 82052 w 279739"/>
                  <a:gd name="connsiteY26" fmla="*/ 52236 h 363775"/>
                  <a:gd name="connsiteX27" fmla="*/ 72754 w 279739"/>
                  <a:gd name="connsiteY27" fmla="*/ 35890 h 363775"/>
                  <a:gd name="connsiteX28" fmla="*/ 121942 w 279739"/>
                  <a:gd name="connsiteY28" fmla="*/ 51036 h 363775"/>
                  <a:gd name="connsiteX29" fmla="*/ 138933 w 279739"/>
                  <a:gd name="connsiteY29" fmla="*/ 42344 h 363775"/>
                  <a:gd name="connsiteX30" fmla="*/ 147631 w 279739"/>
                  <a:gd name="connsiteY30" fmla="*/ 59338 h 363775"/>
                  <a:gd name="connsiteX31" fmla="*/ 130640 w 279739"/>
                  <a:gd name="connsiteY31" fmla="*/ 68030 h 363775"/>
                  <a:gd name="connsiteX32" fmla="*/ 130490 w 279739"/>
                  <a:gd name="connsiteY32" fmla="*/ 67982 h 363775"/>
                  <a:gd name="connsiteX33" fmla="*/ 121192 w 279739"/>
                  <a:gd name="connsiteY33" fmla="*/ 51786 h 363775"/>
                  <a:gd name="connsiteX34" fmla="*/ 170231 w 279739"/>
                  <a:gd name="connsiteY34" fmla="*/ 66033 h 363775"/>
                  <a:gd name="connsiteX35" fmla="*/ 187282 w 279739"/>
                  <a:gd name="connsiteY35" fmla="*/ 57462 h 363775"/>
                  <a:gd name="connsiteX36" fmla="*/ 195860 w 279739"/>
                  <a:gd name="connsiteY36" fmla="*/ 74516 h 363775"/>
                  <a:gd name="connsiteX37" fmla="*/ 178929 w 279739"/>
                  <a:gd name="connsiteY37" fmla="*/ 83129 h 363775"/>
                  <a:gd name="connsiteX38" fmla="*/ 169481 w 279739"/>
                  <a:gd name="connsiteY38" fmla="*/ 67532 h 363775"/>
                  <a:gd name="connsiteX39" fmla="*/ 218670 w 279739"/>
                  <a:gd name="connsiteY39" fmla="*/ 81929 h 363775"/>
                  <a:gd name="connsiteX40" fmla="*/ 235766 w 279739"/>
                  <a:gd name="connsiteY40" fmla="*/ 73231 h 363775"/>
                  <a:gd name="connsiteX41" fmla="*/ 244344 w 279739"/>
                  <a:gd name="connsiteY41" fmla="*/ 90285 h 363775"/>
                  <a:gd name="connsiteX42" fmla="*/ 227278 w 279739"/>
                  <a:gd name="connsiteY42" fmla="*/ 98857 h 363775"/>
                  <a:gd name="connsiteX43" fmla="*/ 218670 w 279739"/>
                  <a:gd name="connsiteY43" fmla="*/ 81929 h 363775"/>
                  <a:gd name="connsiteX44" fmla="*/ 85351 w 279739"/>
                  <a:gd name="connsiteY44" fmla="*/ 80129 h 363775"/>
                  <a:gd name="connsiteX45" fmla="*/ 102597 w 279739"/>
                  <a:gd name="connsiteY45" fmla="*/ 71961 h 363775"/>
                  <a:gd name="connsiteX46" fmla="*/ 110995 w 279739"/>
                  <a:gd name="connsiteY46" fmla="*/ 88527 h 363775"/>
                  <a:gd name="connsiteX47" fmla="*/ 93899 w 279739"/>
                  <a:gd name="connsiteY47" fmla="*/ 97225 h 363775"/>
                  <a:gd name="connsiteX48" fmla="*/ 84601 w 279739"/>
                  <a:gd name="connsiteY48" fmla="*/ 81629 h 363775"/>
                  <a:gd name="connsiteX49" fmla="*/ 133789 w 279739"/>
                  <a:gd name="connsiteY49" fmla="*/ 96025 h 363775"/>
                  <a:gd name="connsiteX50" fmla="*/ 150496 w 279739"/>
                  <a:gd name="connsiteY50" fmla="*/ 87253 h 363775"/>
                  <a:gd name="connsiteX51" fmla="*/ 150735 w 279739"/>
                  <a:gd name="connsiteY51" fmla="*/ 87328 h 363775"/>
                  <a:gd name="connsiteX52" fmla="*/ 159433 w 279739"/>
                  <a:gd name="connsiteY52" fmla="*/ 104423 h 363775"/>
                  <a:gd name="connsiteX53" fmla="*/ 142367 w 279739"/>
                  <a:gd name="connsiteY53" fmla="*/ 112983 h 363775"/>
                  <a:gd name="connsiteX54" fmla="*/ 142337 w 279739"/>
                  <a:gd name="connsiteY54" fmla="*/ 112971 h 363775"/>
                  <a:gd name="connsiteX55" fmla="*/ 133040 w 279739"/>
                  <a:gd name="connsiteY55" fmla="*/ 97525 h 363775"/>
                  <a:gd name="connsiteX56" fmla="*/ 182078 w 279739"/>
                  <a:gd name="connsiteY56" fmla="*/ 111022 h 363775"/>
                  <a:gd name="connsiteX57" fmla="*/ 199144 w 279739"/>
                  <a:gd name="connsiteY57" fmla="*/ 102462 h 363775"/>
                  <a:gd name="connsiteX58" fmla="*/ 199174 w 279739"/>
                  <a:gd name="connsiteY58" fmla="*/ 102474 h 363775"/>
                  <a:gd name="connsiteX59" fmla="*/ 207347 w 279739"/>
                  <a:gd name="connsiteY59" fmla="*/ 119724 h 363775"/>
                  <a:gd name="connsiteX60" fmla="*/ 190776 w 279739"/>
                  <a:gd name="connsiteY60" fmla="*/ 128118 h 363775"/>
                  <a:gd name="connsiteX61" fmla="*/ 181328 w 279739"/>
                  <a:gd name="connsiteY61" fmla="*/ 113271 h 363775"/>
                  <a:gd name="connsiteX62" fmla="*/ 230517 w 279739"/>
                  <a:gd name="connsiteY62" fmla="*/ 126918 h 363775"/>
                  <a:gd name="connsiteX63" fmla="*/ 247568 w 279739"/>
                  <a:gd name="connsiteY63" fmla="*/ 118346 h 363775"/>
                  <a:gd name="connsiteX64" fmla="*/ 256146 w 279739"/>
                  <a:gd name="connsiteY64" fmla="*/ 135402 h 363775"/>
                  <a:gd name="connsiteX65" fmla="*/ 239215 w 279739"/>
                  <a:gd name="connsiteY65" fmla="*/ 144014 h 363775"/>
                  <a:gd name="connsiteX66" fmla="*/ 229767 w 279739"/>
                  <a:gd name="connsiteY66" fmla="*/ 129168 h 363775"/>
                  <a:gd name="connsiteX67" fmla="*/ 48759 w 279739"/>
                  <a:gd name="connsiteY67" fmla="*/ 109972 h 363775"/>
                  <a:gd name="connsiteX68" fmla="*/ 65840 w 279739"/>
                  <a:gd name="connsiteY68" fmla="*/ 101460 h 363775"/>
                  <a:gd name="connsiteX69" fmla="*/ 74358 w 279739"/>
                  <a:gd name="connsiteY69" fmla="*/ 118544 h 363775"/>
                  <a:gd name="connsiteX70" fmla="*/ 57307 w 279739"/>
                  <a:gd name="connsiteY70" fmla="*/ 127068 h 363775"/>
                  <a:gd name="connsiteX71" fmla="*/ 48655 w 279739"/>
                  <a:gd name="connsiteY71" fmla="*/ 110295 h 363775"/>
                  <a:gd name="connsiteX72" fmla="*/ 48759 w 279739"/>
                  <a:gd name="connsiteY72" fmla="*/ 109972 h 363775"/>
                  <a:gd name="connsiteX73" fmla="*/ 97048 w 279739"/>
                  <a:gd name="connsiteY73" fmla="*/ 124969 h 363775"/>
                  <a:gd name="connsiteX74" fmla="*/ 114099 w 279739"/>
                  <a:gd name="connsiteY74" fmla="*/ 116398 h 363775"/>
                  <a:gd name="connsiteX75" fmla="*/ 122677 w 279739"/>
                  <a:gd name="connsiteY75" fmla="*/ 133452 h 363775"/>
                  <a:gd name="connsiteX76" fmla="*/ 105746 w 279739"/>
                  <a:gd name="connsiteY76" fmla="*/ 142065 h 363775"/>
                  <a:gd name="connsiteX77" fmla="*/ 97048 w 279739"/>
                  <a:gd name="connsiteY77" fmla="*/ 124969 h 363775"/>
                  <a:gd name="connsiteX78" fmla="*/ 146087 w 279739"/>
                  <a:gd name="connsiteY78" fmla="*/ 141015 h 363775"/>
                  <a:gd name="connsiteX79" fmla="*/ 163048 w 279739"/>
                  <a:gd name="connsiteY79" fmla="*/ 132265 h 363775"/>
                  <a:gd name="connsiteX80" fmla="*/ 171806 w 279739"/>
                  <a:gd name="connsiteY80" fmla="*/ 149227 h 363775"/>
                  <a:gd name="connsiteX81" fmla="*/ 154845 w 279739"/>
                  <a:gd name="connsiteY81" fmla="*/ 157978 h 363775"/>
                  <a:gd name="connsiteX82" fmla="*/ 154785 w 279739"/>
                  <a:gd name="connsiteY82" fmla="*/ 157961 h 363775"/>
                  <a:gd name="connsiteX83" fmla="*/ 146012 w 279739"/>
                  <a:gd name="connsiteY83" fmla="*/ 141249 h 363775"/>
                  <a:gd name="connsiteX84" fmla="*/ 146087 w 279739"/>
                  <a:gd name="connsiteY84" fmla="*/ 141015 h 363775"/>
                  <a:gd name="connsiteX85" fmla="*/ 194525 w 279739"/>
                  <a:gd name="connsiteY85" fmla="*/ 156761 h 363775"/>
                  <a:gd name="connsiteX86" fmla="*/ 211771 w 279739"/>
                  <a:gd name="connsiteY86" fmla="*/ 148593 h 363775"/>
                  <a:gd name="connsiteX87" fmla="*/ 220169 w 279739"/>
                  <a:gd name="connsiteY87" fmla="*/ 165159 h 363775"/>
                  <a:gd name="connsiteX88" fmla="*/ 203373 w 279739"/>
                  <a:gd name="connsiteY88" fmla="*/ 174237 h 363775"/>
                  <a:gd name="connsiteX89" fmla="*/ 194300 w 279739"/>
                  <a:gd name="connsiteY89" fmla="*/ 157445 h 363775"/>
                  <a:gd name="connsiteX90" fmla="*/ 194525 w 279739"/>
                  <a:gd name="connsiteY90" fmla="*/ 156761 h 363775"/>
                  <a:gd name="connsiteX91" fmla="*/ 61506 w 279739"/>
                  <a:gd name="connsiteY91" fmla="*/ 153912 h 363775"/>
                  <a:gd name="connsiteX92" fmla="*/ 78557 w 279739"/>
                  <a:gd name="connsiteY92" fmla="*/ 145341 h 363775"/>
                  <a:gd name="connsiteX93" fmla="*/ 87135 w 279739"/>
                  <a:gd name="connsiteY93" fmla="*/ 162395 h 363775"/>
                  <a:gd name="connsiteX94" fmla="*/ 70204 w 279739"/>
                  <a:gd name="connsiteY94" fmla="*/ 171008 h 363775"/>
                  <a:gd name="connsiteX95" fmla="*/ 60667 w 279739"/>
                  <a:gd name="connsiteY95" fmla="*/ 154719 h 363775"/>
                  <a:gd name="connsiteX96" fmla="*/ 60907 w 279739"/>
                  <a:gd name="connsiteY96" fmla="*/ 153912 h 363775"/>
                  <a:gd name="connsiteX97" fmla="*/ 109345 w 279739"/>
                  <a:gd name="connsiteY97" fmla="*/ 169958 h 363775"/>
                  <a:gd name="connsiteX98" fmla="*/ 126051 w 279739"/>
                  <a:gd name="connsiteY98" fmla="*/ 161185 h 363775"/>
                  <a:gd name="connsiteX99" fmla="*/ 126291 w 279739"/>
                  <a:gd name="connsiteY99" fmla="*/ 161260 h 363775"/>
                  <a:gd name="connsiteX100" fmla="*/ 135364 w 279739"/>
                  <a:gd name="connsiteY100" fmla="*/ 178052 h 363775"/>
                  <a:gd name="connsiteX101" fmla="*/ 118583 w 279739"/>
                  <a:gd name="connsiteY101" fmla="*/ 187128 h 363775"/>
                  <a:gd name="connsiteX102" fmla="*/ 117893 w 279739"/>
                  <a:gd name="connsiteY102" fmla="*/ 186904 h 363775"/>
                  <a:gd name="connsiteX103" fmla="*/ 109300 w 279739"/>
                  <a:gd name="connsiteY103" fmla="*/ 170099 h 363775"/>
                  <a:gd name="connsiteX104" fmla="*/ 109345 w 279739"/>
                  <a:gd name="connsiteY104" fmla="*/ 169958 h 363775"/>
                  <a:gd name="connsiteX105" fmla="*/ 157784 w 279739"/>
                  <a:gd name="connsiteY105" fmla="*/ 184955 h 363775"/>
                  <a:gd name="connsiteX106" fmla="*/ 174595 w 279739"/>
                  <a:gd name="connsiteY106" fmla="*/ 176360 h 363775"/>
                  <a:gd name="connsiteX107" fmla="*/ 174730 w 279739"/>
                  <a:gd name="connsiteY107" fmla="*/ 176407 h 363775"/>
                  <a:gd name="connsiteX108" fmla="*/ 183428 w 279739"/>
                  <a:gd name="connsiteY108" fmla="*/ 193401 h 363775"/>
                  <a:gd name="connsiteX109" fmla="*/ 166422 w 279739"/>
                  <a:gd name="connsiteY109" fmla="*/ 202093 h 363775"/>
                  <a:gd name="connsiteX110" fmla="*/ 157739 w 279739"/>
                  <a:gd name="connsiteY110" fmla="*/ 185099 h 363775"/>
                  <a:gd name="connsiteX111" fmla="*/ 157784 w 279739"/>
                  <a:gd name="connsiteY111" fmla="*/ 184955 h 363775"/>
                  <a:gd name="connsiteX112" fmla="*/ 206073 w 279739"/>
                  <a:gd name="connsiteY112" fmla="*/ 201451 h 363775"/>
                  <a:gd name="connsiteX113" fmla="*/ 223169 w 279739"/>
                  <a:gd name="connsiteY113" fmla="*/ 192753 h 363775"/>
                  <a:gd name="connsiteX114" fmla="*/ 231747 w 279739"/>
                  <a:gd name="connsiteY114" fmla="*/ 209807 h 363775"/>
                  <a:gd name="connsiteX115" fmla="*/ 214681 w 279739"/>
                  <a:gd name="connsiteY115" fmla="*/ 218379 h 363775"/>
                  <a:gd name="connsiteX116" fmla="*/ 206073 w 279739"/>
                  <a:gd name="connsiteY116" fmla="*/ 201451 h 363775"/>
                  <a:gd name="connsiteX117" fmla="*/ 24615 w 279739"/>
                  <a:gd name="connsiteY117" fmla="*/ 182705 h 363775"/>
                  <a:gd name="connsiteX118" fmla="*/ 41666 w 279739"/>
                  <a:gd name="connsiteY118" fmla="*/ 174135 h 363775"/>
                  <a:gd name="connsiteX119" fmla="*/ 50244 w 279739"/>
                  <a:gd name="connsiteY119" fmla="*/ 191189 h 363775"/>
                  <a:gd name="connsiteX120" fmla="*/ 33313 w 279739"/>
                  <a:gd name="connsiteY120" fmla="*/ 199801 h 363775"/>
                  <a:gd name="connsiteX121" fmla="*/ 24615 w 279739"/>
                  <a:gd name="connsiteY121" fmla="*/ 182705 h 363775"/>
                  <a:gd name="connsiteX122" fmla="*/ 73054 w 279739"/>
                  <a:gd name="connsiteY122" fmla="*/ 198602 h 363775"/>
                  <a:gd name="connsiteX123" fmla="*/ 90030 w 279739"/>
                  <a:gd name="connsiteY123" fmla="*/ 189863 h 363775"/>
                  <a:gd name="connsiteX124" fmla="*/ 90150 w 279739"/>
                  <a:gd name="connsiteY124" fmla="*/ 189904 h 363775"/>
                  <a:gd name="connsiteX125" fmla="*/ 99223 w 279739"/>
                  <a:gd name="connsiteY125" fmla="*/ 206695 h 363775"/>
                  <a:gd name="connsiteX126" fmla="*/ 82441 w 279739"/>
                  <a:gd name="connsiteY126" fmla="*/ 215771 h 363775"/>
                  <a:gd name="connsiteX127" fmla="*/ 81752 w 279739"/>
                  <a:gd name="connsiteY127" fmla="*/ 215547 h 363775"/>
                  <a:gd name="connsiteX128" fmla="*/ 72979 w 279739"/>
                  <a:gd name="connsiteY128" fmla="*/ 198835 h 363775"/>
                  <a:gd name="connsiteX129" fmla="*/ 73054 w 279739"/>
                  <a:gd name="connsiteY129" fmla="*/ 198602 h 363775"/>
                  <a:gd name="connsiteX130" fmla="*/ 121492 w 279739"/>
                  <a:gd name="connsiteY130" fmla="*/ 213598 h 363775"/>
                  <a:gd name="connsiteX131" fmla="*/ 138543 w 279739"/>
                  <a:gd name="connsiteY131" fmla="*/ 205027 h 363775"/>
                  <a:gd name="connsiteX132" fmla="*/ 147121 w 279739"/>
                  <a:gd name="connsiteY132" fmla="*/ 222081 h 363775"/>
                  <a:gd name="connsiteX133" fmla="*/ 130190 w 279739"/>
                  <a:gd name="connsiteY133" fmla="*/ 230694 h 363775"/>
                  <a:gd name="connsiteX134" fmla="*/ 121492 w 279739"/>
                  <a:gd name="connsiteY134" fmla="*/ 214948 h 363775"/>
                  <a:gd name="connsiteX135" fmla="*/ 169931 w 279739"/>
                  <a:gd name="connsiteY135" fmla="*/ 229944 h 363775"/>
                  <a:gd name="connsiteX136" fmla="*/ 186922 w 279739"/>
                  <a:gd name="connsiteY136" fmla="*/ 221252 h 363775"/>
                  <a:gd name="connsiteX137" fmla="*/ 195620 w 279739"/>
                  <a:gd name="connsiteY137" fmla="*/ 238246 h 363775"/>
                  <a:gd name="connsiteX138" fmla="*/ 178629 w 279739"/>
                  <a:gd name="connsiteY138" fmla="*/ 246938 h 363775"/>
                  <a:gd name="connsiteX139" fmla="*/ 178479 w 279739"/>
                  <a:gd name="connsiteY139" fmla="*/ 246890 h 363775"/>
                  <a:gd name="connsiteX140" fmla="*/ 169886 w 279739"/>
                  <a:gd name="connsiteY140" fmla="*/ 230085 h 363775"/>
                  <a:gd name="connsiteX141" fmla="*/ 169931 w 279739"/>
                  <a:gd name="connsiteY141" fmla="*/ 229944 h 363775"/>
                  <a:gd name="connsiteX142" fmla="*/ 37212 w 279739"/>
                  <a:gd name="connsiteY142" fmla="*/ 225895 h 363775"/>
                  <a:gd name="connsiteX143" fmla="*/ 54308 w 279739"/>
                  <a:gd name="connsiteY143" fmla="*/ 217197 h 363775"/>
                  <a:gd name="connsiteX144" fmla="*/ 62871 w 279739"/>
                  <a:gd name="connsiteY144" fmla="*/ 234257 h 363775"/>
                  <a:gd name="connsiteX145" fmla="*/ 62856 w 279739"/>
                  <a:gd name="connsiteY145" fmla="*/ 234293 h 363775"/>
                  <a:gd name="connsiteX146" fmla="*/ 46045 w 279739"/>
                  <a:gd name="connsiteY146" fmla="*/ 242888 h 363775"/>
                  <a:gd name="connsiteX147" fmla="*/ 45910 w 279739"/>
                  <a:gd name="connsiteY147" fmla="*/ 242841 h 363775"/>
                  <a:gd name="connsiteX148" fmla="*/ 37212 w 279739"/>
                  <a:gd name="connsiteY148" fmla="*/ 226195 h 363775"/>
                  <a:gd name="connsiteX149" fmla="*/ 86101 w 279739"/>
                  <a:gd name="connsiteY149" fmla="*/ 242091 h 363775"/>
                  <a:gd name="connsiteX150" fmla="*/ 103062 w 279739"/>
                  <a:gd name="connsiteY150" fmla="*/ 233341 h 363775"/>
                  <a:gd name="connsiteX151" fmla="*/ 111820 w 279739"/>
                  <a:gd name="connsiteY151" fmla="*/ 250303 h 363775"/>
                  <a:gd name="connsiteX152" fmla="*/ 94859 w 279739"/>
                  <a:gd name="connsiteY152" fmla="*/ 259054 h 363775"/>
                  <a:gd name="connsiteX153" fmla="*/ 94799 w 279739"/>
                  <a:gd name="connsiteY153" fmla="*/ 259037 h 363775"/>
                  <a:gd name="connsiteX154" fmla="*/ 86026 w 279739"/>
                  <a:gd name="connsiteY154" fmla="*/ 242325 h 363775"/>
                  <a:gd name="connsiteX155" fmla="*/ 86101 w 279739"/>
                  <a:gd name="connsiteY155" fmla="*/ 242091 h 363775"/>
                  <a:gd name="connsiteX156" fmla="*/ 134539 w 279739"/>
                  <a:gd name="connsiteY156" fmla="*/ 257088 h 363775"/>
                  <a:gd name="connsiteX157" fmla="*/ 151620 w 279739"/>
                  <a:gd name="connsiteY157" fmla="*/ 248576 h 363775"/>
                  <a:gd name="connsiteX158" fmla="*/ 160138 w 279739"/>
                  <a:gd name="connsiteY158" fmla="*/ 265660 h 363775"/>
                  <a:gd name="connsiteX159" fmla="*/ 143087 w 279739"/>
                  <a:gd name="connsiteY159" fmla="*/ 274184 h 363775"/>
                  <a:gd name="connsiteX160" fmla="*/ 134089 w 279739"/>
                  <a:gd name="connsiteY160" fmla="*/ 257838 h 363775"/>
                  <a:gd name="connsiteX161" fmla="*/ 182978 w 279739"/>
                  <a:gd name="connsiteY161" fmla="*/ 272984 h 363775"/>
                  <a:gd name="connsiteX162" fmla="*/ 199924 w 279739"/>
                  <a:gd name="connsiteY162" fmla="*/ 264286 h 363775"/>
                  <a:gd name="connsiteX163" fmla="*/ 208622 w 279739"/>
                  <a:gd name="connsiteY163" fmla="*/ 281382 h 363775"/>
                  <a:gd name="connsiteX164" fmla="*/ 191556 w 279739"/>
                  <a:gd name="connsiteY164" fmla="*/ 289942 h 363775"/>
                  <a:gd name="connsiteX165" fmla="*/ 191526 w 279739"/>
                  <a:gd name="connsiteY165" fmla="*/ 289930 h 363775"/>
                  <a:gd name="connsiteX166" fmla="*/ 182528 w 279739"/>
                  <a:gd name="connsiteY166" fmla="*/ 273734 h 363775"/>
                  <a:gd name="connsiteX167" fmla="*/ 621 w 279739"/>
                  <a:gd name="connsiteY167" fmla="*/ 256038 h 363775"/>
                  <a:gd name="connsiteX168" fmla="*/ 17672 w 279739"/>
                  <a:gd name="connsiteY168" fmla="*/ 247466 h 363775"/>
                  <a:gd name="connsiteX169" fmla="*/ 26250 w 279739"/>
                  <a:gd name="connsiteY169" fmla="*/ 264522 h 363775"/>
                  <a:gd name="connsiteX170" fmla="*/ 9319 w 279739"/>
                  <a:gd name="connsiteY170" fmla="*/ 273134 h 363775"/>
                  <a:gd name="connsiteX171" fmla="*/ 576 w 279739"/>
                  <a:gd name="connsiteY171" fmla="*/ 256165 h 363775"/>
                  <a:gd name="connsiteX172" fmla="*/ 621 w 279739"/>
                  <a:gd name="connsiteY172" fmla="*/ 256038 h 363775"/>
                  <a:gd name="connsiteX173" fmla="*/ 49059 w 279739"/>
                  <a:gd name="connsiteY173" fmla="*/ 271934 h 363775"/>
                  <a:gd name="connsiteX174" fmla="*/ 66155 w 279739"/>
                  <a:gd name="connsiteY174" fmla="*/ 263236 h 363775"/>
                  <a:gd name="connsiteX175" fmla="*/ 75018 w 279739"/>
                  <a:gd name="connsiteY175" fmla="*/ 280383 h 363775"/>
                  <a:gd name="connsiteX176" fmla="*/ 57862 w 279739"/>
                  <a:gd name="connsiteY176" fmla="*/ 289240 h 363775"/>
                  <a:gd name="connsiteX177" fmla="*/ 49014 w 279739"/>
                  <a:gd name="connsiteY177" fmla="*/ 272093 h 363775"/>
                  <a:gd name="connsiteX178" fmla="*/ 49059 w 279739"/>
                  <a:gd name="connsiteY178" fmla="*/ 271934 h 363775"/>
                  <a:gd name="connsiteX179" fmla="*/ 97498 w 279739"/>
                  <a:gd name="connsiteY179" fmla="*/ 286931 h 363775"/>
                  <a:gd name="connsiteX180" fmla="*/ 114579 w 279739"/>
                  <a:gd name="connsiteY180" fmla="*/ 278419 h 363775"/>
                  <a:gd name="connsiteX181" fmla="*/ 123097 w 279739"/>
                  <a:gd name="connsiteY181" fmla="*/ 295503 h 363775"/>
                  <a:gd name="connsiteX182" fmla="*/ 106046 w 279739"/>
                  <a:gd name="connsiteY182" fmla="*/ 304027 h 363775"/>
                  <a:gd name="connsiteX183" fmla="*/ 97498 w 279739"/>
                  <a:gd name="connsiteY183" fmla="*/ 287681 h 363775"/>
                  <a:gd name="connsiteX184" fmla="*/ 146087 w 279739"/>
                  <a:gd name="connsiteY184" fmla="*/ 303577 h 363775"/>
                  <a:gd name="connsiteX185" fmla="*/ 163153 w 279739"/>
                  <a:gd name="connsiteY185" fmla="*/ 295017 h 363775"/>
                  <a:gd name="connsiteX186" fmla="*/ 163183 w 279739"/>
                  <a:gd name="connsiteY186" fmla="*/ 295029 h 363775"/>
                  <a:gd name="connsiteX187" fmla="*/ 171956 w 279739"/>
                  <a:gd name="connsiteY187" fmla="*/ 311741 h 363775"/>
                  <a:gd name="connsiteX188" fmla="*/ 171881 w 279739"/>
                  <a:gd name="connsiteY188" fmla="*/ 311975 h 363775"/>
                  <a:gd name="connsiteX189" fmla="*/ 154785 w 279739"/>
                  <a:gd name="connsiteY189" fmla="*/ 320673 h 363775"/>
                  <a:gd name="connsiteX190" fmla="*/ 146087 w 279739"/>
                  <a:gd name="connsiteY190" fmla="*/ 303577 h 363775"/>
                  <a:gd name="connsiteX191" fmla="*/ 13818 w 279739"/>
                  <a:gd name="connsiteY191" fmla="*/ 298478 h 363775"/>
                  <a:gd name="connsiteX192" fmla="*/ 30779 w 279739"/>
                  <a:gd name="connsiteY192" fmla="*/ 289728 h 363775"/>
                  <a:gd name="connsiteX193" fmla="*/ 39537 w 279739"/>
                  <a:gd name="connsiteY193" fmla="*/ 306690 h 363775"/>
                  <a:gd name="connsiteX194" fmla="*/ 22576 w 279739"/>
                  <a:gd name="connsiteY194" fmla="*/ 315441 h 363775"/>
                  <a:gd name="connsiteX195" fmla="*/ 22516 w 279739"/>
                  <a:gd name="connsiteY195" fmla="*/ 315424 h 363775"/>
                  <a:gd name="connsiteX196" fmla="*/ 13518 w 279739"/>
                  <a:gd name="connsiteY196" fmla="*/ 298478 h 363775"/>
                  <a:gd name="connsiteX197" fmla="*/ 62256 w 279739"/>
                  <a:gd name="connsiteY197" fmla="*/ 314224 h 363775"/>
                  <a:gd name="connsiteX198" fmla="*/ 79322 w 279739"/>
                  <a:gd name="connsiteY198" fmla="*/ 305664 h 363775"/>
                  <a:gd name="connsiteX199" fmla="*/ 79352 w 279739"/>
                  <a:gd name="connsiteY199" fmla="*/ 305676 h 363775"/>
                  <a:gd name="connsiteX200" fmla="*/ 87525 w 279739"/>
                  <a:gd name="connsiteY200" fmla="*/ 322927 h 363775"/>
                  <a:gd name="connsiteX201" fmla="*/ 70954 w 279739"/>
                  <a:gd name="connsiteY201" fmla="*/ 331320 h 363775"/>
                  <a:gd name="connsiteX202" fmla="*/ 61941 w 279739"/>
                  <a:gd name="connsiteY202" fmla="*/ 314251 h 363775"/>
                  <a:gd name="connsiteX203" fmla="*/ 61956 w 279739"/>
                  <a:gd name="connsiteY203" fmla="*/ 314224 h 363775"/>
                  <a:gd name="connsiteX204" fmla="*/ 110695 w 279739"/>
                  <a:gd name="connsiteY204" fmla="*/ 330121 h 363775"/>
                  <a:gd name="connsiteX205" fmla="*/ 127746 w 279739"/>
                  <a:gd name="connsiteY205" fmla="*/ 321550 h 363775"/>
                  <a:gd name="connsiteX206" fmla="*/ 136324 w 279739"/>
                  <a:gd name="connsiteY206" fmla="*/ 338604 h 363775"/>
                  <a:gd name="connsiteX207" fmla="*/ 119393 w 279739"/>
                  <a:gd name="connsiteY207" fmla="*/ 347217 h 363775"/>
                  <a:gd name="connsiteX208" fmla="*/ 110380 w 279739"/>
                  <a:gd name="connsiteY208" fmla="*/ 330148 h 363775"/>
                  <a:gd name="connsiteX209" fmla="*/ 110395 w 279739"/>
                  <a:gd name="connsiteY209" fmla="*/ 330121 h 363775"/>
                  <a:gd name="connsiteX210" fmla="*/ 159133 w 279739"/>
                  <a:gd name="connsiteY210" fmla="*/ 346017 h 363775"/>
                  <a:gd name="connsiteX211" fmla="*/ 175840 w 279739"/>
                  <a:gd name="connsiteY211" fmla="*/ 337244 h 363775"/>
                  <a:gd name="connsiteX212" fmla="*/ 176080 w 279739"/>
                  <a:gd name="connsiteY212" fmla="*/ 337319 h 363775"/>
                  <a:gd name="connsiteX213" fmla="*/ 185152 w 279739"/>
                  <a:gd name="connsiteY213" fmla="*/ 354115 h 363775"/>
                  <a:gd name="connsiteX214" fmla="*/ 168371 w 279739"/>
                  <a:gd name="connsiteY214" fmla="*/ 363188 h 363775"/>
                  <a:gd name="connsiteX215" fmla="*/ 167682 w 279739"/>
                  <a:gd name="connsiteY215" fmla="*/ 362963 h 363775"/>
                  <a:gd name="connsiteX216" fmla="*/ 158729 w 279739"/>
                  <a:gd name="connsiteY216" fmla="*/ 346345 h 363775"/>
                  <a:gd name="connsiteX217" fmla="*/ 158834 w 279739"/>
                  <a:gd name="connsiteY217" fmla="*/ 346017 h 363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</a:cxnLst>
                <a:rect l="l" t="t" r="r" b="b"/>
                <a:pathLst>
                  <a:path w="279739" h="363775">
                    <a:moveTo>
                      <a:pt x="108146" y="9346"/>
                    </a:moveTo>
                    <a:cubicBezTo>
                      <a:pt x="110470" y="2223"/>
                      <a:pt x="118118" y="-1671"/>
                      <a:pt x="125242" y="648"/>
                    </a:cubicBezTo>
                    <a:cubicBezTo>
                      <a:pt x="132365" y="2966"/>
                      <a:pt x="136264" y="10621"/>
                      <a:pt x="133940" y="17744"/>
                    </a:cubicBezTo>
                    <a:cubicBezTo>
                      <a:pt x="131615" y="24867"/>
                      <a:pt x="123967" y="28760"/>
                      <a:pt x="116844" y="26442"/>
                    </a:cubicBezTo>
                    <a:cubicBezTo>
                      <a:pt x="109720" y="24123"/>
                      <a:pt x="105821" y="16469"/>
                      <a:pt x="108146" y="9346"/>
                    </a:cubicBezTo>
                    <a:close/>
                    <a:moveTo>
                      <a:pt x="156584" y="25242"/>
                    </a:moveTo>
                    <a:cubicBezTo>
                      <a:pt x="158998" y="18207"/>
                      <a:pt x="166572" y="14361"/>
                      <a:pt x="173680" y="16544"/>
                    </a:cubicBezTo>
                    <a:cubicBezTo>
                      <a:pt x="180758" y="18891"/>
                      <a:pt x="184583" y="26530"/>
                      <a:pt x="182243" y="33604"/>
                    </a:cubicBezTo>
                    <a:cubicBezTo>
                      <a:pt x="182243" y="33616"/>
                      <a:pt x="182228" y="33628"/>
                      <a:pt x="182228" y="33640"/>
                    </a:cubicBezTo>
                    <a:cubicBezTo>
                      <a:pt x="179724" y="40660"/>
                      <a:pt x="172000" y="44318"/>
                      <a:pt x="164982" y="41809"/>
                    </a:cubicBezTo>
                    <a:cubicBezTo>
                      <a:pt x="158219" y="39396"/>
                      <a:pt x="154530" y="32118"/>
                      <a:pt x="156584" y="25242"/>
                    </a:cubicBezTo>
                    <a:close/>
                    <a:moveTo>
                      <a:pt x="205023" y="41138"/>
                    </a:moveTo>
                    <a:cubicBezTo>
                      <a:pt x="207287" y="34038"/>
                      <a:pt x="214890" y="30119"/>
                      <a:pt x="221984" y="32388"/>
                    </a:cubicBezTo>
                    <a:cubicBezTo>
                      <a:pt x="229092" y="34655"/>
                      <a:pt x="233006" y="42250"/>
                      <a:pt x="230742" y="49350"/>
                    </a:cubicBezTo>
                    <a:cubicBezTo>
                      <a:pt x="228462" y="56451"/>
                      <a:pt x="220874" y="60370"/>
                      <a:pt x="213781" y="58101"/>
                    </a:cubicBezTo>
                    <a:cubicBezTo>
                      <a:pt x="213751" y="58096"/>
                      <a:pt x="213736" y="58090"/>
                      <a:pt x="213721" y="58084"/>
                    </a:cubicBezTo>
                    <a:cubicBezTo>
                      <a:pt x="206687" y="55892"/>
                      <a:pt x="202758" y="48410"/>
                      <a:pt x="204948" y="41372"/>
                    </a:cubicBezTo>
                    <a:cubicBezTo>
                      <a:pt x="204978" y="41294"/>
                      <a:pt x="204993" y="41216"/>
                      <a:pt x="205023" y="41138"/>
                    </a:cubicBezTo>
                    <a:close/>
                    <a:moveTo>
                      <a:pt x="253461" y="56135"/>
                    </a:moveTo>
                    <a:cubicBezTo>
                      <a:pt x="255966" y="49115"/>
                      <a:pt x="263689" y="45457"/>
                      <a:pt x="270707" y="47966"/>
                    </a:cubicBezTo>
                    <a:cubicBezTo>
                      <a:pt x="277471" y="50379"/>
                      <a:pt x="281160" y="57657"/>
                      <a:pt x="279105" y="64533"/>
                    </a:cubicBezTo>
                    <a:cubicBezTo>
                      <a:pt x="276751" y="71623"/>
                      <a:pt x="269133" y="75501"/>
                      <a:pt x="262009" y="73231"/>
                    </a:cubicBezTo>
                    <a:cubicBezTo>
                      <a:pt x="255306" y="70884"/>
                      <a:pt x="251557" y="63735"/>
                      <a:pt x="253461" y="56885"/>
                    </a:cubicBezTo>
                    <a:close/>
                    <a:moveTo>
                      <a:pt x="73504" y="35140"/>
                    </a:moveTo>
                    <a:cubicBezTo>
                      <a:pt x="75873" y="28072"/>
                      <a:pt x="83521" y="24260"/>
                      <a:pt x="90585" y="26628"/>
                    </a:cubicBezTo>
                    <a:cubicBezTo>
                      <a:pt x="97663" y="28994"/>
                      <a:pt x="101472" y="36644"/>
                      <a:pt x="99103" y="43712"/>
                    </a:cubicBezTo>
                    <a:cubicBezTo>
                      <a:pt x="96733" y="50766"/>
                      <a:pt x="89115" y="54578"/>
                      <a:pt x="82052" y="52236"/>
                    </a:cubicBezTo>
                    <a:cubicBezTo>
                      <a:pt x="75093" y="50133"/>
                      <a:pt x="70999" y="42945"/>
                      <a:pt x="72754" y="35890"/>
                    </a:cubicBezTo>
                    <a:close/>
                    <a:moveTo>
                      <a:pt x="121942" y="51036"/>
                    </a:moveTo>
                    <a:cubicBezTo>
                      <a:pt x="124237" y="43943"/>
                      <a:pt x="131840" y="40051"/>
                      <a:pt x="138933" y="42344"/>
                    </a:cubicBezTo>
                    <a:cubicBezTo>
                      <a:pt x="146027" y="44637"/>
                      <a:pt x="149926" y="52245"/>
                      <a:pt x="147631" y="59338"/>
                    </a:cubicBezTo>
                    <a:cubicBezTo>
                      <a:pt x="145337" y="66430"/>
                      <a:pt x="137733" y="70322"/>
                      <a:pt x="130640" y="68030"/>
                    </a:cubicBezTo>
                    <a:cubicBezTo>
                      <a:pt x="130580" y="68014"/>
                      <a:pt x="130535" y="67999"/>
                      <a:pt x="130490" y="67982"/>
                    </a:cubicBezTo>
                    <a:cubicBezTo>
                      <a:pt x="123502" y="66012"/>
                      <a:pt x="119363" y="58815"/>
                      <a:pt x="121192" y="51786"/>
                    </a:cubicBezTo>
                    <a:close/>
                    <a:moveTo>
                      <a:pt x="170231" y="66033"/>
                    </a:moveTo>
                    <a:cubicBezTo>
                      <a:pt x="172571" y="58956"/>
                      <a:pt x="180204" y="55118"/>
                      <a:pt x="187282" y="57462"/>
                    </a:cubicBezTo>
                    <a:cubicBezTo>
                      <a:pt x="194360" y="59805"/>
                      <a:pt x="198199" y="67439"/>
                      <a:pt x="195860" y="74516"/>
                    </a:cubicBezTo>
                    <a:cubicBezTo>
                      <a:pt x="193536" y="81543"/>
                      <a:pt x="185977" y="85385"/>
                      <a:pt x="178929" y="83129"/>
                    </a:cubicBezTo>
                    <a:cubicBezTo>
                      <a:pt x="172211" y="81164"/>
                      <a:pt x="168116" y="74395"/>
                      <a:pt x="169481" y="67532"/>
                    </a:cubicBezTo>
                    <a:close/>
                    <a:moveTo>
                      <a:pt x="218670" y="81929"/>
                    </a:moveTo>
                    <a:cubicBezTo>
                      <a:pt x="221084" y="74894"/>
                      <a:pt x="228657" y="71047"/>
                      <a:pt x="235766" y="73231"/>
                    </a:cubicBezTo>
                    <a:cubicBezTo>
                      <a:pt x="242844" y="75573"/>
                      <a:pt x="246683" y="83210"/>
                      <a:pt x="244344" y="90285"/>
                    </a:cubicBezTo>
                    <a:cubicBezTo>
                      <a:pt x="241989" y="97362"/>
                      <a:pt x="234356" y="101199"/>
                      <a:pt x="227278" y="98857"/>
                    </a:cubicBezTo>
                    <a:cubicBezTo>
                      <a:pt x="220259" y="96531"/>
                      <a:pt x="216405" y="88979"/>
                      <a:pt x="218670" y="81929"/>
                    </a:cubicBezTo>
                    <a:close/>
                    <a:moveTo>
                      <a:pt x="85351" y="80129"/>
                    </a:moveTo>
                    <a:cubicBezTo>
                      <a:pt x="87855" y="73109"/>
                      <a:pt x="95579" y="69452"/>
                      <a:pt x="102597" y="71961"/>
                    </a:cubicBezTo>
                    <a:cubicBezTo>
                      <a:pt x="109360" y="74374"/>
                      <a:pt x="113049" y="81651"/>
                      <a:pt x="110995" y="88527"/>
                    </a:cubicBezTo>
                    <a:cubicBezTo>
                      <a:pt x="108640" y="95618"/>
                      <a:pt x="101022" y="99496"/>
                      <a:pt x="93899" y="97225"/>
                    </a:cubicBezTo>
                    <a:cubicBezTo>
                      <a:pt x="87240" y="95199"/>
                      <a:pt x="83221" y="88448"/>
                      <a:pt x="84601" y="81629"/>
                    </a:cubicBezTo>
                    <a:close/>
                    <a:moveTo>
                      <a:pt x="133789" y="96025"/>
                    </a:moveTo>
                    <a:cubicBezTo>
                      <a:pt x="135979" y="88988"/>
                      <a:pt x="143462" y="85060"/>
                      <a:pt x="150496" y="87253"/>
                    </a:cubicBezTo>
                    <a:cubicBezTo>
                      <a:pt x="150586" y="87277"/>
                      <a:pt x="150660" y="87302"/>
                      <a:pt x="150735" y="87328"/>
                    </a:cubicBezTo>
                    <a:cubicBezTo>
                      <a:pt x="157829" y="89684"/>
                      <a:pt x="161698" y="97305"/>
                      <a:pt x="159433" y="104423"/>
                    </a:cubicBezTo>
                    <a:cubicBezTo>
                      <a:pt x="157079" y="111499"/>
                      <a:pt x="149446" y="115330"/>
                      <a:pt x="142367" y="112983"/>
                    </a:cubicBezTo>
                    <a:cubicBezTo>
                      <a:pt x="142367" y="112979"/>
                      <a:pt x="142353" y="112976"/>
                      <a:pt x="142337" y="112971"/>
                    </a:cubicBezTo>
                    <a:cubicBezTo>
                      <a:pt x="135709" y="111010"/>
                      <a:pt x="131675" y="104305"/>
                      <a:pt x="133040" y="97525"/>
                    </a:cubicBezTo>
                    <a:close/>
                    <a:moveTo>
                      <a:pt x="182078" y="111022"/>
                    </a:moveTo>
                    <a:cubicBezTo>
                      <a:pt x="184433" y="103947"/>
                      <a:pt x="192066" y="100115"/>
                      <a:pt x="199144" y="102462"/>
                    </a:cubicBezTo>
                    <a:cubicBezTo>
                      <a:pt x="199144" y="102466"/>
                      <a:pt x="199159" y="102470"/>
                      <a:pt x="199174" y="102474"/>
                    </a:cubicBezTo>
                    <a:cubicBezTo>
                      <a:pt x="206192" y="104981"/>
                      <a:pt x="209852" y="112705"/>
                      <a:pt x="207347" y="119724"/>
                    </a:cubicBezTo>
                    <a:cubicBezTo>
                      <a:pt x="204933" y="126482"/>
                      <a:pt x="197645" y="130168"/>
                      <a:pt x="190776" y="128118"/>
                    </a:cubicBezTo>
                    <a:cubicBezTo>
                      <a:pt x="184433" y="126131"/>
                      <a:pt x="180444" y="119861"/>
                      <a:pt x="181328" y="113271"/>
                    </a:cubicBezTo>
                    <a:close/>
                    <a:moveTo>
                      <a:pt x="230517" y="126918"/>
                    </a:moveTo>
                    <a:cubicBezTo>
                      <a:pt x="232856" y="119841"/>
                      <a:pt x="240489" y="116004"/>
                      <a:pt x="247568" y="118346"/>
                    </a:cubicBezTo>
                    <a:cubicBezTo>
                      <a:pt x="254646" y="120690"/>
                      <a:pt x="258485" y="128325"/>
                      <a:pt x="256146" y="135402"/>
                    </a:cubicBezTo>
                    <a:cubicBezTo>
                      <a:pt x="253821" y="142429"/>
                      <a:pt x="246263" y="146271"/>
                      <a:pt x="239215" y="144014"/>
                    </a:cubicBezTo>
                    <a:cubicBezTo>
                      <a:pt x="232871" y="142027"/>
                      <a:pt x="228882" y="135757"/>
                      <a:pt x="229767" y="129168"/>
                    </a:cubicBezTo>
                    <a:close/>
                    <a:moveTo>
                      <a:pt x="48759" y="109972"/>
                    </a:moveTo>
                    <a:cubicBezTo>
                      <a:pt x="51129" y="102904"/>
                      <a:pt x="58777" y="99092"/>
                      <a:pt x="65840" y="101460"/>
                    </a:cubicBezTo>
                    <a:cubicBezTo>
                      <a:pt x="72919" y="103827"/>
                      <a:pt x="76728" y="111476"/>
                      <a:pt x="74358" y="118544"/>
                    </a:cubicBezTo>
                    <a:cubicBezTo>
                      <a:pt x="71989" y="125599"/>
                      <a:pt x="64371" y="129411"/>
                      <a:pt x="57307" y="127068"/>
                    </a:cubicBezTo>
                    <a:cubicBezTo>
                      <a:pt x="50289" y="124826"/>
                      <a:pt x="46405" y="117316"/>
                      <a:pt x="48655" y="110295"/>
                    </a:cubicBezTo>
                    <a:cubicBezTo>
                      <a:pt x="48685" y="110187"/>
                      <a:pt x="48729" y="110079"/>
                      <a:pt x="48759" y="109972"/>
                    </a:cubicBezTo>
                    <a:close/>
                    <a:moveTo>
                      <a:pt x="97048" y="124969"/>
                    </a:moveTo>
                    <a:cubicBezTo>
                      <a:pt x="99388" y="117892"/>
                      <a:pt x="107021" y="114054"/>
                      <a:pt x="114099" y="116398"/>
                    </a:cubicBezTo>
                    <a:cubicBezTo>
                      <a:pt x="121178" y="118741"/>
                      <a:pt x="125017" y="126375"/>
                      <a:pt x="122677" y="133452"/>
                    </a:cubicBezTo>
                    <a:cubicBezTo>
                      <a:pt x="120353" y="140480"/>
                      <a:pt x="112794" y="144322"/>
                      <a:pt x="105746" y="142065"/>
                    </a:cubicBezTo>
                    <a:cubicBezTo>
                      <a:pt x="98713" y="139643"/>
                      <a:pt x="94859" y="132080"/>
                      <a:pt x="97048" y="124969"/>
                    </a:cubicBezTo>
                    <a:close/>
                    <a:moveTo>
                      <a:pt x="146087" y="141015"/>
                    </a:moveTo>
                    <a:cubicBezTo>
                      <a:pt x="148351" y="133914"/>
                      <a:pt x="155954" y="129995"/>
                      <a:pt x="163048" y="132265"/>
                    </a:cubicBezTo>
                    <a:cubicBezTo>
                      <a:pt x="170156" y="134532"/>
                      <a:pt x="174070" y="142126"/>
                      <a:pt x="171806" y="149227"/>
                    </a:cubicBezTo>
                    <a:cubicBezTo>
                      <a:pt x="169526" y="156328"/>
                      <a:pt x="161938" y="160246"/>
                      <a:pt x="154845" y="157978"/>
                    </a:cubicBezTo>
                    <a:cubicBezTo>
                      <a:pt x="154815" y="157973"/>
                      <a:pt x="154799" y="157967"/>
                      <a:pt x="154785" y="157961"/>
                    </a:cubicBezTo>
                    <a:cubicBezTo>
                      <a:pt x="147751" y="155769"/>
                      <a:pt x="143822" y="148287"/>
                      <a:pt x="146012" y="141249"/>
                    </a:cubicBezTo>
                    <a:cubicBezTo>
                      <a:pt x="146042" y="141171"/>
                      <a:pt x="146057" y="141093"/>
                      <a:pt x="146087" y="141015"/>
                    </a:cubicBezTo>
                    <a:close/>
                    <a:moveTo>
                      <a:pt x="194525" y="156761"/>
                    </a:moveTo>
                    <a:cubicBezTo>
                      <a:pt x="197030" y="149741"/>
                      <a:pt x="204753" y="146084"/>
                      <a:pt x="211771" y="148593"/>
                    </a:cubicBezTo>
                    <a:cubicBezTo>
                      <a:pt x="218535" y="151006"/>
                      <a:pt x="222224" y="158283"/>
                      <a:pt x="220169" y="165159"/>
                    </a:cubicBezTo>
                    <a:cubicBezTo>
                      <a:pt x="218040" y="172302"/>
                      <a:pt x="210526" y="176366"/>
                      <a:pt x="203373" y="174237"/>
                    </a:cubicBezTo>
                    <a:cubicBezTo>
                      <a:pt x="196235" y="172106"/>
                      <a:pt x="192171" y="164588"/>
                      <a:pt x="194300" y="157445"/>
                    </a:cubicBezTo>
                    <a:cubicBezTo>
                      <a:pt x="194375" y="157216"/>
                      <a:pt x="194450" y="156988"/>
                      <a:pt x="194525" y="156761"/>
                    </a:cubicBezTo>
                    <a:close/>
                    <a:moveTo>
                      <a:pt x="61506" y="153912"/>
                    </a:moveTo>
                    <a:cubicBezTo>
                      <a:pt x="63846" y="146835"/>
                      <a:pt x="71479" y="142998"/>
                      <a:pt x="78557" y="145341"/>
                    </a:cubicBezTo>
                    <a:cubicBezTo>
                      <a:pt x="85636" y="147684"/>
                      <a:pt x="89475" y="155319"/>
                      <a:pt x="87135" y="162395"/>
                    </a:cubicBezTo>
                    <a:cubicBezTo>
                      <a:pt x="84811" y="169423"/>
                      <a:pt x="77253" y="173265"/>
                      <a:pt x="70204" y="171008"/>
                    </a:cubicBezTo>
                    <a:cubicBezTo>
                      <a:pt x="63066" y="169142"/>
                      <a:pt x="58807" y="161850"/>
                      <a:pt x="60667" y="154719"/>
                    </a:cubicBezTo>
                    <a:cubicBezTo>
                      <a:pt x="60742" y="154447"/>
                      <a:pt x="60817" y="154179"/>
                      <a:pt x="60907" y="153912"/>
                    </a:cubicBezTo>
                    <a:close/>
                    <a:moveTo>
                      <a:pt x="109345" y="169958"/>
                    </a:moveTo>
                    <a:cubicBezTo>
                      <a:pt x="111535" y="162920"/>
                      <a:pt x="119018" y="158993"/>
                      <a:pt x="126051" y="161185"/>
                    </a:cubicBezTo>
                    <a:cubicBezTo>
                      <a:pt x="126141" y="161209"/>
                      <a:pt x="126216" y="161235"/>
                      <a:pt x="126291" y="161260"/>
                    </a:cubicBezTo>
                    <a:cubicBezTo>
                      <a:pt x="133430" y="163390"/>
                      <a:pt x="137494" y="170907"/>
                      <a:pt x="135364" y="178052"/>
                    </a:cubicBezTo>
                    <a:cubicBezTo>
                      <a:pt x="133235" y="185195"/>
                      <a:pt x="125721" y="189259"/>
                      <a:pt x="118583" y="187128"/>
                    </a:cubicBezTo>
                    <a:cubicBezTo>
                      <a:pt x="118343" y="187060"/>
                      <a:pt x="118118" y="186985"/>
                      <a:pt x="117893" y="186904"/>
                    </a:cubicBezTo>
                    <a:cubicBezTo>
                      <a:pt x="110875" y="184637"/>
                      <a:pt x="107036" y="177113"/>
                      <a:pt x="109300" y="170099"/>
                    </a:cubicBezTo>
                    <a:cubicBezTo>
                      <a:pt x="109315" y="170053"/>
                      <a:pt x="109330" y="170005"/>
                      <a:pt x="109345" y="169958"/>
                    </a:cubicBezTo>
                    <a:close/>
                    <a:moveTo>
                      <a:pt x="157784" y="184955"/>
                    </a:moveTo>
                    <a:cubicBezTo>
                      <a:pt x="160048" y="177941"/>
                      <a:pt x="167577" y="174093"/>
                      <a:pt x="174595" y="176360"/>
                    </a:cubicBezTo>
                    <a:cubicBezTo>
                      <a:pt x="174640" y="176375"/>
                      <a:pt x="174685" y="176390"/>
                      <a:pt x="174730" y="176407"/>
                    </a:cubicBezTo>
                    <a:cubicBezTo>
                      <a:pt x="181823" y="178700"/>
                      <a:pt x="185707" y="186307"/>
                      <a:pt x="183428" y="193401"/>
                    </a:cubicBezTo>
                    <a:cubicBezTo>
                      <a:pt x="181133" y="200493"/>
                      <a:pt x="173515" y="204384"/>
                      <a:pt x="166422" y="202093"/>
                    </a:cubicBezTo>
                    <a:cubicBezTo>
                      <a:pt x="159328" y="199800"/>
                      <a:pt x="155444" y="192192"/>
                      <a:pt x="157739" y="185099"/>
                    </a:cubicBezTo>
                    <a:cubicBezTo>
                      <a:pt x="157754" y="185051"/>
                      <a:pt x="157769" y="185003"/>
                      <a:pt x="157784" y="184955"/>
                    </a:cubicBezTo>
                    <a:close/>
                    <a:moveTo>
                      <a:pt x="206073" y="201451"/>
                    </a:moveTo>
                    <a:cubicBezTo>
                      <a:pt x="208487" y="194416"/>
                      <a:pt x="216060" y="190569"/>
                      <a:pt x="223169" y="192753"/>
                    </a:cubicBezTo>
                    <a:cubicBezTo>
                      <a:pt x="230247" y="195095"/>
                      <a:pt x="234086" y="202732"/>
                      <a:pt x="231747" y="209807"/>
                    </a:cubicBezTo>
                    <a:cubicBezTo>
                      <a:pt x="229392" y="216884"/>
                      <a:pt x="221759" y="220721"/>
                      <a:pt x="214681" y="218379"/>
                    </a:cubicBezTo>
                    <a:cubicBezTo>
                      <a:pt x="207662" y="216053"/>
                      <a:pt x="203823" y="208501"/>
                      <a:pt x="206073" y="201451"/>
                    </a:cubicBezTo>
                    <a:close/>
                    <a:moveTo>
                      <a:pt x="24615" y="182705"/>
                    </a:moveTo>
                    <a:cubicBezTo>
                      <a:pt x="26955" y="175628"/>
                      <a:pt x="34588" y="171791"/>
                      <a:pt x="41666" y="174135"/>
                    </a:cubicBezTo>
                    <a:cubicBezTo>
                      <a:pt x="48744" y="176477"/>
                      <a:pt x="52584" y="184112"/>
                      <a:pt x="50244" y="191189"/>
                    </a:cubicBezTo>
                    <a:cubicBezTo>
                      <a:pt x="47920" y="198216"/>
                      <a:pt x="40361" y="202058"/>
                      <a:pt x="33313" y="199801"/>
                    </a:cubicBezTo>
                    <a:cubicBezTo>
                      <a:pt x="26280" y="197379"/>
                      <a:pt x="22426" y="189817"/>
                      <a:pt x="24615" y="182705"/>
                    </a:cubicBezTo>
                    <a:close/>
                    <a:moveTo>
                      <a:pt x="73054" y="198602"/>
                    </a:moveTo>
                    <a:cubicBezTo>
                      <a:pt x="75333" y="191502"/>
                      <a:pt x="82921" y="187589"/>
                      <a:pt x="90030" y="189863"/>
                    </a:cubicBezTo>
                    <a:cubicBezTo>
                      <a:pt x="90060" y="189877"/>
                      <a:pt x="90105" y="189890"/>
                      <a:pt x="90150" y="189904"/>
                    </a:cubicBezTo>
                    <a:cubicBezTo>
                      <a:pt x="97288" y="192034"/>
                      <a:pt x="101352" y="199552"/>
                      <a:pt x="99223" y="206695"/>
                    </a:cubicBezTo>
                    <a:cubicBezTo>
                      <a:pt x="97093" y="213838"/>
                      <a:pt x="89580" y="217902"/>
                      <a:pt x="82441" y="215771"/>
                    </a:cubicBezTo>
                    <a:cubicBezTo>
                      <a:pt x="82202" y="215703"/>
                      <a:pt x="81977" y="215629"/>
                      <a:pt x="81752" y="215547"/>
                    </a:cubicBezTo>
                    <a:cubicBezTo>
                      <a:pt x="74718" y="213355"/>
                      <a:pt x="70789" y="205873"/>
                      <a:pt x="72979" y="198835"/>
                    </a:cubicBezTo>
                    <a:cubicBezTo>
                      <a:pt x="73009" y="198757"/>
                      <a:pt x="73024" y="198679"/>
                      <a:pt x="73054" y="198602"/>
                    </a:cubicBezTo>
                    <a:close/>
                    <a:moveTo>
                      <a:pt x="121492" y="213598"/>
                    </a:moveTo>
                    <a:cubicBezTo>
                      <a:pt x="123832" y="206521"/>
                      <a:pt x="131465" y="202683"/>
                      <a:pt x="138543" y="205027"/>
                    </a:cubicBezTo>
                    <a:cubicBezTo>
                      <a:pt x="145622" y="207370"/>
                      <a:pt x="149461" y="215005"/>
                      <a:pt x="147121" y="222081"/>
                    </a:cubicBezTo>
                    <a:cubicBezTo>
                      <a:pt x="144797" y="229109"/>
                      <a:pt x="137239" y="232951"/>
                      <a:pt x="130190" y="230694"/>
                    </a:cubicBezTo>
                    <a:cubicBezTo>
                      <a:pt x="123652" y="228480"/>
                      <a:pt x="119888" y="221656"/>
                      <a:pt x="121492" y="214948"/>
                    </a:cubicBezTo>
                    <a:close/>
                    <a:moveTo>
                      <a:pt x="169931" y="229944"/>
                    </a:moveTo>
                    <a:cubicBezTo>
                      <a:pt x="172225" y="222851"/>
                      <a:pt x="179829" y="218959"/>
                      <a:pt x="186922" y="221252"/>
                    </a:cubicBezTo>
                    <a:cubicBezTo>
                      <a:pt x="194015" y="223545"/>
                      <a:pt x="197914" y="231153"/>
                      <a:pt x="195620" y="238246"/>
                    </a:cubicBezTo>
                    <a:cubicBezTo>
                      <a:pt x="193325" y="245338"/>
                      <a:pt x="185722" y="249230"/>
                      <a:pt x="178629" y="246938"/>
                    </a:cubicBezTo>
                    <a:cubicBezTo>
                      <a:pt x="178569" y="246922"/>
                      <a:pt x="178524" y="246907"/>
                      <a:pt x="178479" y="246890"/>
                    </a:cubicBezTo>
                    <a:cubicBezTo>
                      <a:pt x="171461" y="244623"/>
                      <a:pt x="167622" y="237099"/>
                      <a:pt x="169886" y="230085"/>
                    </a:cubicBezTo>
                    <a:cubicBezTo>
                      <a:pt x="169901" y="230039"/>
                      <a:pt x="169916" y="229991"/>
                      <a:pt x="169931" y="229944"/>
                    </a:cubicBezTo>
                    <a:close/>
                    <a:moveTo>
                      <a:pt x="37212" y="225895"/>
                    </a:moveTo>
                    <a:cubicBezTo>
                      <a:pt x="39627" y="218860"/>
                      <a:pt x="47200" y="215014"/>
                      <a:pt x="54308" y="217197"/>
                    </a:cubicBezTo>
                    <a:cubicBezTo>
                      <a:pt x="61387" y="219544"/>
                      <a:pt x="65211" y="227183"/>
                      <a:pt x="62871" y="234257"/>
                    </a:cubicBezTo>
                    <a:cubicBezTo>
                      <a:pt x="62871" y="234269"/>
                      <a:pt x="62856" y="234281"/>
                      <a:pt x="62856" y="234293"/>
                    </a:cubicBezTo>
                    <a:cubicBezTo>
                      <a:pt x="60592" y="241307"/>
                      <a:pt x="53063" y="245155"/>
                      <a:pt x="46045" y="242888"/>
                    </a:cubicBezTo>
                    <a:cubicBezTo>
                      <a:pt x="46000" y="242873"/>
                      <a:pt x="45955" y="242858"/>
                      <a:pt x="45910" y="242841"/>
                    </a:cubicBezTo>
                    <a:cubicBezTo>
                      <a:pt x="38997" y="240551"/>
                      <a:pt x="35143" y="233182"/>
                      <a:pt x="37212" y="226195"/>
                    </a:cubicBezTo>
                    <a:close/>
                    <a:moveTo>
                      <a:pt x="86101" y="242091"/>
                    </a:moveTo>
                    <a:cubicBezTo>
                      <a:pt x="88365" y="234990"/>
                      <a:pt x="95968" y="231072"/>
                      <a:pt x="103062" y="233341"/>
                    </a:cubicBezTo>
                    <a:cubicBezTo>
                      <a:pt x="110170" y="235608"/>
                      <a:pt x="114084" y="243203"/>
                      <a:pt x="111820" y="250303"/>
                    </a:cubicBezTo>
                    <a:cubicBezTo>
                      <a:pt x="109540" y="257404"/>
                      <a:pt x="101952" y="261323"/>
                      <a:pt x="94859" y="259054"/>
                    </a:cubicBezTo>
                    <a:cubicBezTo>
                      <a:pt x="94829" y="259049"/>
                      <a:pt x="94814" y="259043"/>
                      <a:pt x="94799" y="259037"/>
                    </a:cubicBezTo>
                    <a:cubicBezTo>
                      <a:pt x="87765" y="256845"/>
                      <a:pt x="83836" y="249363"/>
                      <a:pt x="86026" y="242325"/>
                    </a:cubicBezTo>
                    <a:cubicBezTo>
                      <a:pt x="86056" y="242247"/>
                      <a:pt x="86071" y="242169"/>
                      <a:pt x="86101" y="242091"/>
                    </a:cubicBezTo>
                    <a:close/>
                    <a:moveTo>
                      <a:pt x="134539" y="257088"/>
                    </a:moveTo>
                    <a:cubicBezTo>
                      <a:pt x="136909" y="250020"/>
                      <a:pt x="144557" y="246208"/>
                      <a:pt x="151620" y="248576"/>
                    </a:cubicBezTo>
                    <a:cubicBezTo>
                      <a:pt x="158699" y="250942"/>
                      <a:pt x="162508" y="258590"/>
                      <a:pt x="160138" y="265660"/>
                    </a:cubicBezTo>
                    <a:cubicBezTo>
                      <a:pt x="157769" y="272714"/>
                      <a:pt x="150151" y="276526"/>
                      <a:pt x="143087" y="274184"/>
                    </a:cubicBezTo>
                    <a:cubicBezTo>
                      <a:pt x="136204" y="272020"/>
                      <a:pt x="132230" y="264815"/>
                      <a:pt x="134089" y="257838"/>
                    </a:cubicBezTo>
                    <a:close/>
                    <a:moveTo>
                      <a:pt x="182978" y="272984"/>
                    </a:moveTo>
                    <a:cubicBezTo>
                      <a:pt x="185273" y="265913"/>
                      <a:pt x="192846" y="262025"/>
                      <a:pt x="199924" y="264286"/>
                    </a:cubicBezTo>
                    <a:cubicBezTo>
                      <a:pt x="206957" y="266708"/>
                      <a:pt x="210811" y="274271"/>
                      <a:pt x="208622" y="281382"/>
                    </a:cubicBezTo>
                    <a:cubicBezTo>
                      <a:pt x="206268" y="288457"/>
                      <a:pt x="198634" y="292289"/>
                      <a:pt x="191556" y="289942"/>
                    </a:cubicBezTo>
                    <a:cubicBezTo>
                      <a:pt x="191556" y="289938"/>
                      <a:pt x="191541" y="289935"/>
                      <a:pt x="191526" y="289930"/>
                    </a:cubicBezTo>
                    <a:cubicBezTo>
                      <a:pt x="184658" y="287832"/>
                      <a:pt x="180684" y="280674"/>
                      <a:pt x="182528" y="273734"/>
                    </a:cubicBezTo>
                    <a:close/>
                    <a:moveTo>
                      <a:pt x="621" y="256038"/>
                    </a:moveTo>
                    <a:cubicBezTo>
                      <a:pt x="2960" y="248961"/>
                      <a:pt x="10593" y="245124"/>
                      <a:pt x="17672" y="247466"/>
                    </a:cubicBezTo>
                    <a:cubicBezTo>
                      <a:pt x="24750" y="249810"/>
                      <a:pt x="28589" y="257445"/>
                      <a:pt x="26250" y="264522"/>
                    </a:cubicBezTo>
                    <a:cubicBezTo>
                      <a:pt x="23925" y="271549"/>
                      <a:pt x="16367" y="275391"/>
                      <a:pt x="9319" y="273134"/>
                    </a:cubicBezTo>
                    <a:cubicBezTo>
                      <a:pt x="2225" y="270862"/>
                      <a:pt x="-1689" y="263263"/>
                      <a:pt x="576" y="256165"/>
                    </a:cubicBezTo>
                    <a:cubicBezTo>
                      <a:pt x="591" y="256122"/>
                      <a:pt x="606" y="256080"/>
                      <a:pt x="621" y="256038"/>
                    </a:cubicBezTo>
                    <a:close/>
                    <a:moveTo>
                      <a:pt x="49059" y="271934"/>
                    </a:moveTo>
                    <a:cubicBezTo>
                      <a:pt x="51414" y="264844"/>
                      <a:pt x="59032" y="260966"/>
                      <a:pt x="66155" y="263236"/>
                    </a:cubicBezTo>
                    <a:cubicBezTo>
                      <a:pt x="73339" y="265526"/>
                      <a:pt x="77298" y="273203"/>
                      <a:pt x="75018" y="280383"/>
                    </a:cubicBezTo>
                    <a:cubicBezTo>
                      <a:pt x="72724" y="287565"/>
                      <a:pt x="65046" y="291530"/>
                      <a:pt x="57862" y="289240"/>
                    </a:cubicBezTo>
                    <a:cubicBezTo>
                      <a:pt x="50679" y="286950"/>
                      <a:pt x="46720" y="279274"/>
                      <a:pt x="49014" y="272093"/>
                    </a:cubicBezTo>
                    <a:cubicBezTo>
                      <a:pt x="49029" y="272039"/>
                      <a:pt x="49044" y="271987"/>
                      <a:pt x="49059" y="271934"/>
                    </a:cubicBezTo>
                    <a:close/>
                    <a:moveTo>
                      <a:pt x="97498" y="286931"/>
                    </a:moveTo>
                    <a:cubicBezTo>
                      <a:pt x="99867" y="279863"/>
                      <a:pt x="107516" y="276051"/>
                      <a:pt x="114579" y="278419"/>
                    </a:cubicBezTo>
                    <a:cubicBezTo>
                      <a:pt x="121657" y="280785"/>
                      <a:pt x="125466" y="288435"/>
                      <a:pt x="123097" y="295503"/>
                    </a:cubicBezTo>
                    <a:cubicBezTo>
                      <a:pt x="120728" y="302557"/>
                      <a:pt x="113109" y="306369"/>
                      <a:pt x="106046" y="304027"/>
                    </a:cubicBezTo>
                    <a:cubicBezTo>
                      <a:pt x="99283" y="301740"/>
                      <a:pt x="95519" y="294538"/>
                      <a:pt x="97498" y="287681"/>
                    </a:cubicBezTo>
                    <a:close/>
                    <a:moveTo>
                      <a:pt x="146087" y="303577"/>
                    </a:moveTo>
                    <a:cubicBezTo>
                      <a:pt x="148441" y="296502"/>
                      <a:pt x="156074" y="292670"/>
                      <a:pt x="163153" y="295017"/>
                    </a:cubicBezTo>
                    <a:cubicBezTo>
                      <a:pt x="163153" y="295021"/>
                      <a:pt x="163168" y="295024"/>
                      <a:pt x="163183" y="295029"/>
                    </a:cubicBezTo>
                    <a:cubicBezTo>
                      <a:pt x="170216" y="297221"/>
                      <a:pt x="174145" y="304705"/>
                      <a:pt x="171956" y="311741"/>
                    </a:cubicBezTo>
                    <a:cubicBezTo>
                      <a:pt x="171926" y="311819"/>
                      <a:pt x="171911" y="311897"/>
                      <a:pt x="171881" y="311975"/>
                    </a:cubicBezTo>
                    <a:cubicBezTo>
                      <a:pt x="169556" y="319098"/>
                      <a:pt x="161908" y="322991"/>
                      <a:pt x="154785" y="320673"/>
                    </a:cubicBezTo>
                    <a:cubicBezTo>
                      <a:pt x="147661" y="318354"/>
                      <a:pt x="143762" y="310700"/>
                      <a:pt x="146087" y="303577"/>
                    </a:cubicBezTo>
                    <a:close/>
                    <a:moveTo>
                      <a:pt x="13818" y="298478"/>
                    </a:moveTo>
                    <a:cubicBezTo>
                      <a:pt x="16082" y="291377"/>
                      <a:pt x="23685" y="287459"/>
                      <a:pt x="30779" y="289728"/>
                    </a:cubicBezTo>
                    <a:cubicBezTo>
                      <a:pt x="37887" y="291995"/>
                      <a:pt x="41801" y="299589"/>
                      <a:pt x="39537" y="306690"/>
                    </a:cubicBezTo>
                    <a:cubicBezTo>
                      <a:pt x="37257" y="313791"/>
                      <a:pt x="29669" y="317710"/>
                      <a:pt x="22576" y="315441"/>
                    </a:cubicBezTo>
                    <a:cubicBezTo>
                      <a:pt x="22545" y="315436"/>
                      <a:pt x="22531" y="315430"/>
                      <a:pt x="22516" y="315424"/>
                    </a:cubicBezTo>
                    <a:cubicBezTo>
                      <a:pt x="15377" y="313193"/>
                      <a:pt x="11373" y="305637"/>
                      <a:pt x="13518" y="298478"/>
                    </a:cubicBezTo>
                    <a:close/>
                    <a:moveTo>
                      <a:pt x="62256" y="314224"/>
                    </a:moveTo>
                    <a:cubicBezTo>
                      <a:pt x="64611" y="307149"/>
                      <a:pt x="72244" y="303317"/>
                      <a:pt x="79322" y="305664"/>
                    </a:cubicBezTo>
                    <a:cubicBezTo>
                      <a:pt x="79322" y="305669"/>
                      <a:pt x="79337" y="305672"/>
                      <a:pt x="79352" y="305676"/>
                    </a:cubicBezTo>
                    <a:cubicBezTo>
                      <a:pt x="86371" y="308184"/>
                      <a:pt x="90030" y="315907"/>
                      <a:pt x="87525" y="322927"/>
                    </a:cubicBezTo>
                    <a:cubicBezTo>
                      <a:pt x="85111" y="329684"/>
                      <a:pt x="77823" y="333370"/>
                      <a:pt x="70954" y="331320"/>
                    </a:cubicBezTo>
                    <a:cubicBezTo>
                      <a:pt x="63756" y="329093"/>
                      <a:pt x="59722" y="321451"/>
                      <a:pt x="61941" y="314251"/>
                    </a:cubicBezTo>
                    <a:cubicBezTo>
                      <a:pt x="61956" y="314242"/>
                      <a:pt x="61956" y="314233"/>
                      <a:pt x="61956" y="314224"/>
                    </a:cubicBezTo>
                    <a:close/>
                    <a:moveTo>
                      <a:pt x="110695" y="330121"/>
                    </a:moveTo>
                    <a:cubicBezTo>
                      <a:pt x="113034" y="323044"/>
                      <a:pt x="120667" y="319206"/>
                      <a:pt x="127746" y="321550"/>
                    </a:cubicBezTo>
                    <a:cubicBezTo>
                      <a:pt x="134824" y="323893"/>
                      <a:pt x="138663" y="331527"/>
                      <a:pt x="136324" y="338604"/>
                    </a:cubicBezTo>
                    <a:cubicBezTo>
                      <a:pt x="133999" y="345632"/>
                      <a:pt x="126441" y="349474"/>
                      <a:pt x="119393" y="347217"/>
                    </a:cubicBezTo>
                    <a:cubicBezTo>
                      <a:pt x="112195" y="344990"/>
                      <a:pt x="108160" y="337347"/>
                      <a:pt x="110380" y="330148"/>
                    </a:cubicBezTo>
                    <a:cubicBezTo>
                      <a:pt x="110395" y="330139"/>
                      <a:pt x="110395" y="330130"/>
                      <a:pt x="110395" y="330121"/>
                    </a:cubicBezTo>
                    <a:close/>
                    <a:moveTo>
                      <a:pt x="159133" y="346017"/>
                    </a:moveTo>
                    <a:cubicBezTo>
                      <a:pt x="161323" y="338979"/>
                      <a:pt x="168806" y="335051"/>
                      <a:pt x="175840" y="337244"/>
                    </a:cubicBezTo>
                    <a:cubicBezTo>
                      <a:pt x="175930" y="337268"/>
                      <a:pt x="176005" y="337293"/>
                      <a:pt x="176080" y="337319"/>
                    </a:cubicBezTo>
                    <a:cubicBezTo>
                      <a:pt x="183218" y="339448"/>
                      <a:pt x="187282" y="346966"/>
                      <a:pt x="185152" y="354115"/>
                    </a:cubicBezTo>
                    <a:cubicBezTo>
                      <a:pt x="183023" y="361253"/>
                      <a:pt x="175510" y="365317"/>
                      <a:pt x="168371" y="363188"/>
                    </a:cubicBezTo>
                    <a:cubicBezTo>
                      <a:pt x="168131" y="363113"/>
                      <a:pt x="167907" y="363038"/>
                      <a:pt x="167682" y="362963"/>
                    </a:cubicBezTo>
                    <a:cubicBezTo>
                      <a:pt x="160618" y="360848"/>
                      <a:pt x="156614" y="353410"/>
                      <a:pt x="158729" y="346345"/>
                    </a:cubicBezTo>
                    <a:cubicBezTo>
                      <a:pt x="158759" y="346234"/>
                      <a:pt x="158804" y="346126"/>
                      <a:pt x="158834" y="346017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8BFBFB3-D22E-1943-2542-C0FC873C5E70}"/>
                  </a:ext>
                </a:extLst>
              </p:cNvPr>
              <p:cNvSpPr/>
              <p:nvPr/>
            </p:nvSpPr>
            <p:spPr>
              <a:xfrm>
                <a:off x="5740101" y="4255958"/>
                <a:ext cx="896884" cy="936046"/>
              </a:xfrm>
              <a:custGeom>
                <a:avLst/>
                <a:gdLst>
                  <a:gd name="connsiteX0" fmla="*/ 594003 w 679994"/>
                  <a:gd name="connsiteY0" fmla="*/ 235026 h 709686"/>
                  <a:gd name="connsiteX1" fmla="*/ 609584 w 679994"/>
                  <a:gd name="connsiteY1" fmla="*/ 154435 h 709686"/>
                  <a:gd name="connsiteX2" fmla="*/ 528993 w 679994"/>
                  <a:gd name="connsiteY2" fmla="*/ 138869 h 709686"/>
                  <a:gd name="connsiteX3" fmla="*/ 525469 w 679994"/>
                  <a:gd name="connsiteY3" fmla="*/ 141448 h 709686"/>
                  <a:gd name="connsiteX4" fmla="*/ 517970 w 679994"/>
                  <a:gd name="connsiteY4" fmla="*/ 146847 h 709686"/>
                  <a:gd name="connsiteX5" fmla="*/ 516066 w 679994"/>
                  <a:gd name="connsiteY5" fmla="*/ 147042 h 709686"/>
                  <a:gd name="connsiteX6" fmla="*/ 515871 w 679994"/>
                  <a:gd name="connsiteY6" fmla="*/ 146847 h 709686"/>
                  <a:gd name="connsiteX7" fmla="*/ 515871 w 679994"/>
                  <a:gd name="connsiteY7" fmla="*/ 144747 h 709686"/>
                  <a:gd name="connsiteX8" fmla="*/ 524014 w 679994"/>
                  <a:gd name="connsiteY8" fmla="*/ 63076 h 709686"/>
                  <a:gd name="connsiteX9" fmla="*/ 447037 w 679994"/>
                  <a:gd name="connsiteY9" fmla="*/ 51469 h 709686"/>
                  <a:gd name="connsiteX10" fmla="*/ 215491 w 679994"/>
                  <a:gd name="connsiteY10" fmla="*/ 222129 h 709686"/>
                  <a:gd name="connsiteX11" fmla="*/ 214291 w 679994"/>
                  <a:gd name="connsiteY11" fmla="*/ 222129 h 709686"/>
                  <a:gd name="connsiteX12" fmla="*/ 213242 w 679994"/>
                  <a:gd name="connsiteY12" fmla="*/ 221229 h 709686"/>
                  <a:gd name="connsiteX13" fmla="*/ 174401 w 679994"/>
                  <a:gd name="connsiteY13" fmla="*/ 122552 h 709686"/>
                  <a:gd name="connsiteX14" fmla="*/ 134510 w 679994"/>
                  <a:gd name="connsiteY14" fmla="*/ 36023 h 709686"/>
                  <a:gd name="connsiteX15" fmla="*/ 14883 w 679994"/>
                  <a:gd name="connsiteY15" fmla="*/ 15883 h 709686"/>
                  <a:gd name="connsiteX16" fmla="*/ 12589 w 679994"/>
                  <a:gd name="connsiteY16" fmla="*/ 17577 h 709686"/>
                  <a:gd name="connsiteX17" fmla="*/ 142 w 679994"/>
                  <a:gd name="connsiteY17" fmla="*/ 35123 h 709686"/>
                  <a:gd name="connsiteX18" fmla="*/ 19937 w 679994"/>
                  <a:gd name="connsiteY18" fmla="*/ 76064 h 709686"/>
                  <a:gd name="connsiteX19" fmla="*/ 23836 w 679994"/>
                  <a:gd name="connsiteY19" fmla="*/ 81312 h 709686"/>
                  <a:gd name="connsiteX20" fmla="*/ 59828 w 679994"/>
                  <a:gd name="connsiteY20" fmla="*/ 253472 h 709686"/>
                  <a:gd name="connsiteX21" fmla="*/ 81423 w 679994"/>
                  <a:gd name="connsiteY21" fmla="*/ 396538 h 709686"/>
                  <a:gd name="connsiteX22" fmla="*/ 80223 w 679994"/>
                  <a:gd name="connsiteY22" fmla="*/ 397438 h 709686"/>
                  <a:gd name="connsiteX23" fmla="*/ 41832 w 679994"/>
                  <a:gd name="connsiteY23" fmla="*/ 425632 h 709686"/>
                  <a:gd name="connsiteX24" fmla="*/ 251783 w 679994"/>
                  <a:gd name="connsiteY24" fmla="*/ 709665 h 709686"/>
                  <a:gd name="connsiteX25" fmla="*/ 293773 w 679994"/>
                  <a:gd name="connsiteY25" fmla="*/ 678172 h 709686"/>
                  <a:gd name="connsiteX26" fmla="*/ 296023 w 679994"/>
                  <a:gd name="connsiteY26" fmla="*/ 678172 h 709686"/>
                  <a:gd name="connsiteX27" fmla="*/ 376704 w 679994"/>
                  <a:gd name="connsiteY27" fmla="*/ 690679 h 709686"/>
                  <a:gd name="connsiteX28" fmla="*/ 377003 w 679994"/>
                  <a:gd name="connsiteY28" fmla="*/ 690469 h 709686"/>
                  <a:gd name="connsiteX29" fmla="*/ 656538 w 679994"/>
                  <a:gd name="connsiteY29" fmla="*/ 484568 h 709686"/>
                  <a:gd name="connsiteX30" fmla="*/ 668685 w 679994"/>
                  <a:gd name="connsiteY30" fmla="*/ 403437 h 709686"/>
                  <a:gd name="connsiteX31" fmla="*/ 593703 w 679994"/>
                  <a:gd name="connsiteY31" fmla="*/ 387540 h 709686"/>
                  <a:gd name="connsiteX32" fmla="*/ 591603 w 679994"/>
                  <a:gd name="connsiteY32" fmla="*/ 387540 h 709686"/>
                  <a:gd name="connsiteX33" fmla="*/ 591558 w 679994"/>
                  <a:gd name="connsiteY33" fmla="*/ 385636 h 709686"/>
                  <a:gd name="connsiteX34" fmla="*/ 591603 w 679994"/>
                  <a:gd name="connsiteY34" fmla="*/ 385591 h 709686"/>
                  <a:gd name="connsiteX35" fmla="*/ 624895 w 679994"/>
                  <a:gd name="connsiteY35" fmla="*/ 360097 h 709686"/>
                  <a:gd name="connsiteX36" fmla="*/ 637477 w 679994"/>
                  <a:gd name="connsiteY36" fmla="*/ 278996 h 709686"/>
                  <a:gd name="connsiteX37" fmla="*/ 637342 w 679994"/>
                  <a:gd name="connsiteY37" fmla="*/ 278816 h 709686"/>
                  <a:gd name="connsiteX38" fmla="*/ 563410 w 679994"/>
                  <a:gd name="connsiteY38" fmla="*/ 262320 h 709686"/>
                  <a:gd name="connsiteX39" fmla="*/ 561310 w 679994"/>
                  <a:gd name="connsiteY39" fmla="*/ 262320 h 709686"/>
                  <a:gd name="connsiteX40" fmla="*/ 561310 w 679994"/>
                  <a:gd name="connsiteY40" fmla="*/ 260220 h 709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79994" h="709686">
                    <a:moveTo>
                      <a:pt x="594003" y="235026"/>
                    </a:moveTo>
                    <a:cubicBezTo>
                      <a:pt x="620561" y="217075"/>
                      <a:pt x="627535" y="180994"/>
                      <a:pt x="609584" y="154435"/>
                    </a:cubicBezTo>
                    <a:cubicBezTo>
                      <a:pt x="591633" y="127891"/>
                      <a:pt x="555552" y="120918"/>
                      <a:pt x="528993" y="138869"/>
                    </a:cubicBezTo>
                    <a:cubicBezTo>
                      <a:pt x="527793" y="139678"/>
                      <a:pt x="526609" y="140548"/>
                      <a:pt x="525469" y="141448"/>
                    </a:cubicBezTo>
                    <a:lnTo>
                      <a:pt x="517970" y="146847"/>
                    </a:lnTo>
                    <a:cubicBezTo>
                      <a:pt x="517505" y="147432"/>
                      <a:pt x="516651" y="147522"/>
                      <a:pt x="516066" y="147042"/>
                    </a:cubicBezTo>
                    <a:cubicBezTo>
                      <a:pt x="515991" y="146982"/>
                      <a:pt x="515931" y="146922"/>
                      <a:pt x="515871" y="146847"/>
                    </a:cubicBezTo>
                    <a:cubicBezTo>
                      <a:pt x="515301" y="146262"/>
                      <a:pt x="515301" y="145332"/>
                      <a:pt x="515871" y="144747"/>
                    </a:cubicBezTo>
                    <a:cubicBezTo>
                      <a:pt x="540675" y="124442"/>
                      <a:pt x="544319" y="87881"/>
                      <a:pt x="524014" y="63076"/>
                    </a:cubicBezTo>
                    <a:cubicBezTo>
                      <a:pt x="505149" y="40012"/>
                      <a:pt x="471871" y="35003"/>
                      <a:pt x="447037" y="51469"/>
                    </a:cubicBezTo>
                    <a:lnTo>
                      <a:pt x="215491" y="222129"/>
                    </a:lnTo>
                    <a:cubicBezTo>
                      <a:pt x="215116" y="222339"/>
                      <a:pt x="214666" y="222339"/>
                      <a:pt x="214291" y="222129"/>
                    </a:cubicBezTo>
                    <a:cubicBezTo>
                      <a:pt x="213842" y="221964"/>
                      <a:pt x="213467" y="221649"/>
                      <a:pt x="213242" y="221229"/>
                    </a:cubicBezTo>
                    <a:cubicBezTo>
                      <a:pt x="197496" y="189512"/>
                      <a:pt x="184509" y="156490"/>
                      <a:pt x="174401" y="122552"/>
                    </a:cubicBezTo>
                    <a:cubicBezTo>
                      <a:pt x="166393" y="91555"/>
                      <a:pt x="152881" y="62252"/>
                      <a:pt x="134510" y="36023"/>
                    </a:cubicBezTo>
                    <a:cubicBezTo>
                      <a:pt x="107037" y="-2578"/>
                      <a:pt x="53484" y="-11591"/>
                      <a:pt x="14883" y="15883"/>
                    </a:cubicBezTo>
                    <a:cubicBezTo>
                      <a:pt x="14103" y="16437"/>
                      <a:pt x="13339" y="17007"/>
                      <a:pt x="12589" y="17577"/>
                    </a:cubicBezTo>
                    <a:cubicBezTo>
                      <a:pt x="6215" y="21476"/>
                      <a:pt x="1717" y="27820"/>
                      <a:pt x="142" y="35123"/>
                    </a:cubicBezTo>
                    <a:cubicBezTo>
                      <a:pt x="-1358" y="46071"/>
                      <a:pt x="5240" y="56418"/>
                      <a:pt x="19937" y="76064"/>
                    </a:cubicBezTo>
                    <a:lnTo>
                      <a:pt x="23836" y="81312"/>
                    </a:lnTo>
                    <a:cubicBezTo>
                      <a:pt x="52180" y="119703"/>
                      <a:pt x="56079" y="187787"/>
                      <a:pt x="59828" y="253472"/>
                    </a:cubicBezTo>
                    <a:cubicBezTo>
                      <a:pt x="62677" y="304010"/>
                      <a:pt x="67326" y="358447"/>
                      <a:pt x="81423" y="396538"/>
                    </a:cubicBezTo>
                    <a:cubicBezTo>
                      <a:pt x="81423" y="396538"/>
                      <a:pt x="81423" y="396538"/>
                      <a:pt x="80223" y="397438"/>
                    </a:cubicBezTo>
                    <a:lnTo>
                      <a:pt x="41832" y="425632"/>
                    </a:lnTo>
                    <a:lnTo>
                      <a:pt x="251783" y="709665"/>
                    </a:lnTo>
                    <a:lnTo>
                      <a:pt x="293773" y="678172"/>
                    </a:lnTo>
                    <a:cubicBezTo>
                      <a:pt x="294433" y="677647"/>
                      <a:pt x="295363" y="677647"/>
                      <a:pt x="296023" y="678172"/>
                    </a:cubicBezTo>
                    <a:cubicBezTo>
                      <a:pt x="314843" y="703906"/>
                      <a:pt x="350970" y="709515"/>
                      <a:pt x="376704" y="690679"/>
                    </a:cubicBezTo>
                    <a:cubicBezTo>
                      <a:pt x="376808" y="690619"/>
                      <a:pt x="376913" y="690544"/>
                      <a:pt x="377003" y="690469"/>
                    </a:cubicBezTo>
                    <a:lnTo>
                      <a:pt x="656538" y="484568"/>
                    </a:lnTo>
                    <a:cubicBezTo>
                      <a:pt x="682122" y="465417"/>
                      <a:pt x="687551" y="429246"/>
                      <a:pt x="668685" y="403437"/>
                    </a:cubicBezTo>
                    <a:cubicBezTo>
                      <a:pt x="648590" y="376293"/>
                      <a:pt x="617847" y="369695"/>
                      <a:pt x="593703" y="387540"/>
                    </a:cubicBezTo>
                    <a:cubicBezTo>
                      <a:pt x="593118" y="388110"/>
                      <a:pt x="592188" y="388110"/>
                      <a:pt x="591603" y="387540"/>
                    </a:cubicBezTo>
                    <a:cubicBezTo>
                      <a:pt x="591063" y="387031"/>
                      <a:pt x="591048" y="386176"/>
                      <a:pt x="591558" y="385636"/>
                    </a:cubicBezTo>
                    <a:cubicBezTo>
                      <a:pt x="591573" y="385621"/>
                      <a:pt x="591588" y="385606"/>
                      <a:pt x="591603" y="385591"/>
                    </a:cubicBezTo>
                    <a:lnTo>
                      <a:pt x="624895" y="360097"/>
                    </a:lnTo>
                    <a:cubicBezTo>
                      <a:pt x="650764" y="341171"/>
                      <a:pt x="656388" y="304865"/>
                      <a:pt x="637477" y="278996"/>
                    </a:cubicBezTo>
                    <a:cubicBezTo>
                      <a:pt x="637432" y="278936"/>
                      <a:pt x="637387" y="278876"/>
                      <a:pt x="637342" y="278816"/>
                    </a:cubicBezTo>
                    <a:cubicBezTo>
                      <a:pt x="616797" y="250922"/>
                      <a:pt x="587854" y="244324"/>
                      <a:pt x="563410" y="262320"/>
                    </a:cubicBezTo>
                    <a:cubicBezTo>
                      <a:pt x="562825" y="262890"/>
                      <a:pt x="561895" y="262890"/>
                      <a:pt x="561310" y="262320"/>
                    </a:cubicBezTo>
                    <a:cubicBezTo>
                      <a:pt x="560801" y="261705"/>
                      <a:pt x="560801" y="260835"/>
                      <a:pt x="561310" y="260220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FC9EE7C-7672-F112-DA26-980B3DAD935B}"/>
                  </a:ext>
                </a:extLst>
              </p:cNvPr>
              <p:cNvSpPr/>
              <p:nvPr/>
            </p:nvSpPr>
            <p:spPr>
              <a:xfrm>
                <a:off x="4388827" y="4804622"/>
                <a:ext cx="1697210" cy="964557"/>
              </a:xfrm>
              <a:custGeom>
                <a:avLst/>
                <a:gdLst>
                  <a:gd name="connsiteX0" fmla="*/ 697120 w 1286781"/>
                  <a:gd name="connsiteY0" fmla="*/ 731280 h 731302"/>
                  <a:gd name="connsiteX1" fmla="*/ 1278533 w 1286781"/>
                  <a:gd name="connsiteY1" fmla="*/ 325025 h 731302"/>
                  <a:gd name="connsiteX2" fmla="*/ 1282808 w 1286781"/>
                  <a:gd name="connsiteY2" fmla="*/ 296922 h 731302"/>
                  <a:gd name="connsiteX3" fmla="*/ 1282732 w 1286781"/>
                  <a:gd name="connsiteY3" fmla="*/ 296832 h 731302"/>
                  <a:gd name="connsiteX4" fmla="*/ 1069633 w 1286781"/>
                  <a:gd name="connsiteY4" fmla="*/ 8150 h 731302"/>
                  <a:gd name="connsiteX5" fmla="*/ 1041754 w 1286781"/>
                  <a:gd name="connsiteY5" fmla="*/ 3831 h 731302"/>
                  <a:gd name="connsiteX6" fmla="*/ 1041589 w 1286781"/>
                  <a:gd name="connsiteY6" fmla="*/ 3951 h 731302"/>
                  <a:gd name="connsiteX7" fmla="*/ -67 w 1286781"/>
                  <a:gd name="connsiteY7" fmla="*/ 731280 h 731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6781" h="731302">
                    <a:moveTo>
                      <a:pt x="697120" y="731280"/>
                    </a:moveTo>
                    <a:lnTo>
                      <a:pt x="1278533" y="325025"/>
                    </a:lnTo>
                    <a:cubicBezTo>
                      <a:pt x="1287472" y="318442"/>
                      <a:pt x="1289376" y="305860"/>
                      <a:pt x="1282808" y="296922"/>
                    </a:cubicBezTo>
                    <a:cubicBezTo>
                      <a:pt x="1282778" y="296892"/>
                      <a:pt x="1282763" y="296862"/>
                      <a:pt x="1282732" y="296832"/>
                    </a:cubicBezTo>
                    <a:lnTo>
                      <a:pt x="1069633" y="8150"/>
                    </a:lnTo>
                    <a:cubicBezTo>
                      <a:pt x="1063124" y="-743"/>
                      <a:pt x="1050647" y="-2678"/>
                      <a:pt x="1041754" y="3831"/>
                    </a:cubicBezTo>
                    <a:cubicBezTo>
                      <a:pt x="1041709" y="3861"/>
                      <a:pt x="1041649" y="3905"/>
                      <a:pt x="1041589" y="3951"/>
                    </a:cubicBezTo>
                    <a:lnTo>
                      <a:pt x="-67" y="73128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EABFEB6-D2BC-E3FA-2EE2-E94E129FC6EB}"/>
                  </a:ext>
                </a:extLst>
              </p:cNvPr>
              <p:cNvSpPr/>
              <p:nvPr/>
            </p:nvSpPr>
            <p:spPr>
              <a:xfrm>
                <a:off x="5997333" y="5185906"/>
                <a:ext cx="43518" cy="43680"/>
              </a:xfrm>
              <a:custGeom>
                <a:avLst/>
                <a:gdLst>
                  <a:gd name="connsiteX0" fmla="*/ 26163 w 32994"/>
                  <a:gd name="connsiteY0" fmla="*/ 29796 h 33117"/>
                  <a:gd name="connsiteX1" fmla="*/ 3473 w 32994"/>
                  <a:gd name="connsiteY1" fmla="*/ 26692 h 33117"/>
                  <a:gd name="connsiteX2" fmla="*/ 3218 w 32994"/>
                  <a:gd name="connsiteY2" fmla="*/ 26347 h 33117"/>
                  <a:gd name="connsiteX3" fmla="*/ 6563 w 32994"/>
                  <a:gd name="connsiteY3" fmla="*/ 3252 h 33117"/>
                  <a:gd name="connsiteX4" fmla="*/ 29642 w 32994"/>
                  <a:gd name="connsiteY4" fmla="*/ 6596 h 33117"/>
                  <a:gd name="connsiteX5" fmla="*/ 26313 w 32994"/>
                  <a:gd name="connsiteY5" fmla="*/ 29691 h 33117"/>
                  <a:gd name="connsiteX6" fmla="*/ 26163 w 32994"/>
                  <a:gd name="connsiteY6" fmla="*/ 29796 h 33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994" h="33117">
                    <a:moveTo>
                      <a:pt x="26163" y="29796"/>
                    </a:moveTo>
                    <a:cubicBezTo>
                      <a:pt x="19040" y="35210"/>
                      <a:pt x="8872" y="33815"/>
                      <a:pt x="3473" y="26692"/>
                    </a:cubicBezTo>
                    <a:cubicBezTo>
                      <a:pt x="3383" y="26572"/>
                      <a:pt x="3293" y="26467"/>
                      <a:pt x="3218" y="26347"/>
                    </a:cubicBezTo>
                    <a:cubicBezTo>
                      <a:pt x="-2240" y="19044"/>
                      <a:pt x="-740" y="8711"/>
                      <a:pt x="6563" y="3252"/>
                    </a:cubicBezTo>
                    <a:cubicBezTo>
                      <a:pt x="13866" y="-2191"/>
                      <a:pt x="24199" y="-692"/>
                      <a:pt x="29642" y="6596"/>
                    </a:cubicBezTo>
                    <a:cubicBezTo>
                      <a:pt x="35101" y="13900"/>
                      <a:pt x="33601" y="24232"/>
                      <a:pt x="26313" y="29691"/>
                    </a:cubicBezTo>
                    <a:cubicBezTo>
                      <a:pt x="26253" y="29721"/>
                      <a:pt x="26208" y="29766"/>
                      <a:pt x="26163" y="297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FA349C6-3F7B-B13A-2C2A-DBFB30B5BE15}"/>
                  </a:ext>
                </a:extLst>
              </p:cNvPr>
              <p:cNvSpPr/>
              <p:nvPr/>
            </p:nvSpPr>
            <p:spPr>
              <a:xfrm>
                <a:off x="5916347" y="5246304"/>
                <a:ext cx="43518" cy="43515"/>
              </a:xfrm>
              <a:custGeom>
                <a:avLst/>
                <a:gdLst>
                  <a:gd name="connsiteX0" fmla="*/ 26229 w 32994"/>
                  <a:gd name="connsiteY0" fmla="*/ 29743 h 32992"/>
                  <a:gd name="connsiteX1" fmla="*/ 3165 w 32994"/>
                  <a:gd name="connsiteY1" fmla="*/ 26279 h 32992"/>
                  <a:gd name="connsiteX2" fmla="*/ 6629 w 32994"/>
                  <a:gd name="connsiteY2" fmla="*/ 3200 h 32992"/>
                  <a:gd name="connsiteX3" fmla="*/ 29679 w 32994"/>
                  <a:gd name="connsiteY3" fmla="*/ 6649 h 32992"/>
                  <a:gd name="connsiteX4" fmla="*/ 26260 w 32994"/>
                  <a:gd name="connsiteY4" fmla="*/ 29728 h 32992"/>
                  <a:gd name="connsiteX5" fmla="*/ 26229 w 32994"/>
                  <a:gd name="connsiteY5" fmla="*/ 29743 h 32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94" h="32992">
                    <a:moveTo>
                      <a:pt x="26229" y="29743"/>
                    </a:moveTo>
                    <a:cubicBezTo>
                      <a:pt x="18896" y="35157"/>
                      <a:pt x="8578" y="33598"/>
                      <a:pt x="3165" y="26279"/>
                    </a:cubicBezTo>
                    <a:cubicBezTo>
                      <a:pt x="-2249" y="18946"/>
                      <a:pt x="-704" y="8613"/>
                      <a:pt x="6629" y="3200"/>
                    </a:cubicBezTo>
                    <a:cubicBezTo>
                      <a:pt x="13947" y="-2199"/>
                      <a:pt x="24265" y="-655"/>
                      <a:pt x="29679" y="6649"/>
                    </a:cubicBezTo>
                    <a:cubicBezTo>
                      <a:pt x="35107" y="13967"/>
                      <a:pt x="33578" y="24300"/>
                      <a:pt x="26260" y="29728"/>
                    </a:cubicBezTo>
                    <a:cubicBezTo>
                      <a:pt x="26244" y="29728"/>
                      <a:pt x="26244" y="29743"/>
                      <a:pt x="26229" y="2974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C54F544-AE89-08CB-3C6C-E8905789E36D}"/>
                  </a:ext>
                </a:extLst>
              </p:cNvPr>
              <p:cNvSpPr/>
              <p:nvPr/>
            </p:nvSpPr>
            <p:spPr>
              <a:xfrm rot="20269799">
                <a:off x="6495567" y="4350208"/>
                <a:ext cx="113930" cy="114128"/>
              </a:xfrm>
              <a:custGeom>
                <a:avLst/>
                <a:gdLst>
                  <a:gd name="connsiteX0" fmla="*/ 57070 w 86379"/>
                  <a:gd name="connsiteY0" fmla="*/ -22 h 86529"/>
                  <a:gd name="connsiteX1" fmla="*/ 86313 w 86379"/>
                  <a:gd name="connsiteY1" fmla="*/ -22 h 86529"/>
                  <a:gd name="connsiteX2" fmla="*/ 86313 w 86379"/>
                  <a:gd name="connsiteY2" fmla="*/ 86508 h 86529"/>
                  <a:gd name="connsiteX3" fmla="*/ 57070 w 86379"/>
                  <a:gd name="connsiteY3" fmla="*/ 86508 h 86529"/>
                  <a:gd name="connsiteX4" fmla="*/ 29177 w 86379"/>
                  <a:gd name="connsiteY4" fmla="*/ 86508 h 86529"/>
                  <a:gd name="connsiteX5" fmla="*/ -67 w 86379"/>
                  <a:gd name="connsiteY5" fmla="*/ 86508 h 86529"/>
                  <a:gd name="connsiteX6" fmla="*/ -67 w 86379"/>
                  <a:gd name="connsiteY6" fmla="*/ -22 h 86529"/>
                  <a:gd name="connsiteX7" fmla="*/ 29177 w 86379"/>
                  <a:gd name="connsiteY7" fmla="*/ -22 h 86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379" h="86529">
                    <a:moveTo>
                      <a:pt x="57070" y="-22"/>
                    </a:moveTo>
                    <a:cubicBezTo>
                      <a:pt x="73221" y="-22"/>
                      <a:pt x="86313" y="-22"/>
                      <a:pt x="86313" y="-22"/>
                    </a:cubicBezTo>
                    <a:lnTo>
                      <a:pt x="86313" y="86508"/>
                    </a:lnTo>
                    <a:cubicBezTo>
                      <a:pt x="86313" y="86508"/>
                      <a:pt x="73221" y="86508"/>
                      <a:pt x="57070" y="86508"/>
                    </a:cubicBezTo>
                    <a:lnTo>
                      <a:pt x="29177" y="86508"/>
                    </a:lnTo>
                    <a:cubicBezTo>
                      <a:pt x="13026" y="86508"/>
                      <a:pt x="-67" y="86508"/>
                      <a:pt x="-67" y="86508"/>
                    </a:cubicBezTo>
                    <a:lnTo>
                      <a:pt x="-67" y="-22"/>
                    </a:lnTo>
                    <a:cubicBezTo>
                      <a:pt x="-67" y="-22"/>
                      <a:pt x="13026" y="-22"/>
                      <a:pt x="29177" y="-2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57C78400-5142-754C-BCC4-9D841EFA2A9C}"/>
                  </a:ext>
                </a:extLst>
              </p:cNvPr>
              <p:cNvSpPr/>
              <p:nvPr/>
            </p:nvSpPr>
            <p:spPr>
              <a:xfrm rot="20268000">
                <a:off x="6547682" y="4477519"/>
                <a:ext cx="113930" cy="113930"/>
              </a:xfrm>
              <a:custGeom>
                <a:avLst/>
                <a:gdLst>
                  <a:gd name="connsiteX0" fmla="*/ 57070 w 86379"/>
                  <a:gd name="connsiteY0" fmla="*/ -22 h 86379"/>
                  <a:gd name="connsiteX1" fmla="*/ 86313 w 86379"/>
                  <a:gd name="connsiteY1" fmla="*/ -22 h 86379"/>
                  <a:gd name="connsiteX2" fmla="*/ 86313 w 86379"/>
                  <a:gd name="connsiteY2" fmla="*/ 86358 h 86379"/>
                  <a:gd name="connsiteX3" fmla="*/ 57070 w 86379"/>
                  <a:gd name="connsiteY3" fmla="*/ 86358 h 86379"/>
                  <a:gd name="connsiteX4" fmla="*/ 29177 w 86379"/>
                  <a:gd name="connsiteY4" fmla="*/ 86358 h 86379"/>
                  <a:gd name="connsiteX5" fmla="*/ -67 w 86379"/>
                  <a:gd name="connsiteY5" fmla="*/ 86358 h 86379"/>
                  <a:gd name="connsiteX6" fmla="*/ -67 w 86379"/>
                  <a:gd name="connsiteY6" fmla="*/ -22 h 86379"/>
                  <a:gd name="connsiteX7" fmla="*/ 29177 w 86379"/>
                  <a:gd name="connsiteY7" fmla="*/ -22 h 8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379" h="86379">
                    <a:moveTo>
                      <a:pt x="57070" y="-22"/>
                    </a:moveTo>
                    <a:cubicBezTo>
                      <a:pt x="73221" y="-22"/>
                      <a:pt x="86313" y="-22"/>
                      <a:pt x="86313" y="-22"/>
                    </a:cubicBezTo>
                    <a:lnTo>
                      <a:pt x="86313" y="86358"/>
                    </a:lnTo>
                    <a:cubicBezTo>
                      <a:pt x="86313" y="86358"/>
                      <a:pt x="73221" y="86358"/>
                      <a:pt x="57070" y="86358"/>
                    </a:cubicBezTo>
                    <a:lnTo>
                      <a:pt x="29177" y="86358"/>
                    </a:lnTo>
                    <a:cubicBezTo>
                      <a:pt x="13026" y="86358"/>
                      <a:pt x="-67" y="86358"/>
                      <a:pt x="-67" y="86358"/>
                    </a:cubicBezTo>
                    <a:lnTo>
                      <a:pt x="-67" y="-22"/>
                    </a:lnTo>
                    <a:cubicBezTo>
                      <a:pt x="-67" y="-22"/>
                      <a:pt x="13026" y="-22"/>
                      <a:pt x="29177" y="-2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DFAA2925-5C60-FDEF-94D5-E747BDACE6A9}"/>
                  </a:ext>
                </a:extLst>
              </p:cNvPr>
              <p:cNvSpPr/>
              <p:nvPr/>
            </p:nvSpPr>
            <p:spPr>
              <a:xfrm rot="20270999">
                <a:off x="6599466" y="4604750"/>
                <a:ext cx="114128" cy="114128"/>
              </a:xfrm>
              <a:custGeom>
                <a:avLst/>
                <a:gdLst>
                  <a:gd name="connsiteX0" fmla="*/ 57220 w 86529"/>
                  <a:gd name="connsiteY0" fmla="*/ -22 h 86529"/>
                  <a:gd name="connsiteX1" fmla="*/ 86463 w 86529"/>
                  <a:gd name="connsiteY1" fmla="*/ -22 h 86529"/>
                  <a:gd name="connsiteX2" fmla="*/ 86463 w 86529"/>
                  <a:gd name="connsiteY2" fmla="*/ 86508 h 86529"/>
                  <a:gd name="connsiteX3" fmla="*/ 57220 w 86529"/>
                  <a:gd name="connsiteY3" fmla="*/ 86508 h 86529"/>
                  <a:gd name="connsiteX4" fmla="*/ 29177 w 86529"/>
                  <a:gd name="connsiteY4" fmla="*/ 86508 h 86529"/>
                  <a:gd name="connsiteX5" fmla="*/ -67 w 86529"/>
                  <a:gd name="connsiteY5" fmla="*/ 86508 h 86529"/>
                  <a:gd name="connsiteX6" fmla="*/ -67 w 86529"/>
                  <a:gd name="connsiteY6" fmla="*/ -22 h 86529"/>
                  <a:gd name="connsiteX7" fmla="*/ 29177 w 86529"/>
                  <a:gd name="connsiteY7" fmla="*/ -22 h 86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529" h="86529">
                    <a:moveTo>
                      <a:pt x="57220" y="-22"/>
                    </a:moveTo>
                    <a:cubicBezTo>
                      <a:pt x="73371" y="-22"/>
                      <a:pt x="86463" y="-22"/>
                      <a:pt x="86463" y="-22"/>
                    </a:cubicBezTo>
                    <a:lnTo>
                      <a:pt x="86463" y="86508"/>
                    </a:lnTo>
                    <a:cubicBezTo>
                      <a:pt x="86463" y="86508"/>
                      <a:pt x="73371" y="86508"/>
                      <a:pt x="57220" y="86508"/>
                    </a:cubicBezTo>
                    <a:lnTo>
                      <a:pt x="29177" y="86508"/>
                    </a:lnTo>
                    <a:cubicBezTo>
                      <a:pt x="13026" y="86508"/>
                      <a:pt x="-67" y="86508"/>
                      <a:pt x="-67" y="86508"/>
                    </a:cubicBezTo>
                    <a:lnTo>
                      <a:pt x="-67" y="-22"/>
                    </a:lnTo>
                    <a:cubicBezTo>
                      <a:pt x="-67" y="-22"/>
                      <a:pt x="13026" y="-22"/>
                      <a:pt x="29177" y="-2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4E99584A-B8FF-997B-7264-B54DF92D325B}"/>
                  </a:ext>
                </a:extLst>
              </p:cNvPr>
              <p:cNvSpPr/>
              <p:nvPr/>
            </p:nvSpPr>
            <p:spPr>
              <a:xfrm>
                <a:off x="5953832" y="4126305"/>
                <a:ext cx="815456" cy="1020932"/>
              </a:xfrm>
              <a:custGeom>
                <a:avLst/>
                <a:gdLst>
                  <a:gd name="connsiteX0" fmla="*/ 613865 w 618258"/>
                  <a:gd name="connsiteY0" fmla="*/ 579268 h 774044"/>
                  <a:gd name="connsiteX1" fmla="*/ 581773 w 618258"/>
                  <a:gd name="connsiteY1" fmla="*/ 655600 h 774044"/>
                  <a:gd name="connsiteX2" fmla="*/ 301638 w 618258"/>
                  <a:gd name="connsiteY2" fmla="*/ 769724 h 774044"/>
                  <a:gd name="connsiteX3" fmla="*/ 225456 w 618258"/>
                  <a:gd name="connsiteY3" fmla="*/ 737496 h 774044"/>
                  <a:gd name="connsiteX4" fmla="*/ 225456 w 618258"/>
                  <a:gd name="connsiteY4" fmla="*/ 737481 h 774044"/>
                  <a:gd name="connsiteX5" fmla="*/ 4258 w 618258"/>
                  <a:gd name="connsiteY5" fmla="*/ 194608 h 774044"/>
                  <a:gd name="connsiteX6" fmla="*/ 36351 w 618258"/>
                  <a:gd name="connsiteY6" fmla="*/ 118426 h 774044"/>
                  <a:gd name="connsiteX7" fmla="*/ 316485 w 618258"/>
                  <a:gd name="connsiteY7" fmla="*/ 4303 h 774044"/>
                  <a:gd name="connsiteX8" fmla="*/ 392667 w 618258"/>
                  <a:gd name="connsiteY8" fmla="*/ 36395 h 77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8258" h="774044">
                    <a:moveTo>
                      <a:pt x="613865" y="579268"/>
                    </a:moveTo>
                    <a:cubicBezTo>
                      <a:pt x="626028" y="609201"/>
                      <a:pt x="611676" y="643348"/>
                      <a:pt x="581773" y="655600"/>
                    </a:cubicBezTo>
                    <a:lnTo>
                      <a:pt x="301638" y="769724"/>
                    </a:lnTo>
                    <a:cubicBezTo>
                      <a:pt x="271705" y="781856"/>
                      <a:pt x="237604" y="767429"/>
                      <a:pt x="225456" y="737496"/>
                    </a:cubicBezTo>
                    <a:cubicBezTo>
                      <a:pt x="225456" y="737496"/>
                      <a:pt x="225456" y="737481"/>
                      <a:pt x="225456" y="737481"/>
                    </a:cubicBezTo>
                    <a:lnTo>
                      <a:pt x="4258" y="194608"/>
                    </a:lnTo>
                    <a:cubicBezTo>
                      <a:pt x="-7904" y="164705"/>
                      <a:pt x="6462" y="130618"/>
                      <a:pt x="36351" y="118426"/>
                    </a:cubicBezTo>
                    <a:lnTo>
                      <a:pt x="316485" y="4303"/>
                    </a:lnTo>
                    <a:cubicBezTo>
                      <a:pt x="346388" y="-7859"/>
                      <a:pt x="380475" y="6507"/>
                      <a:pt x="392667" y="36395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2D4BBDC0-D435-D235-F83D-FD1EA48F19CF}"/>
                  </a:ext>
                </a:extLst>
              </p:cNvPr>
              <p:cNvSpPr/>
              <p:nvPr/>
            </p:nvSpPr>
            <p:spPr>
              <a:xfrm>
                <a:off x="5986861" y="4156909"/>
                <a:ext cx="541114" cy="447012"/>
              </a:xfrm>
              <a:custGeom>
                <a:avLst/>
                <a:gdLst>
                  <a:gd name="connsiteX0" fmla="*/ 405866 w 410259"/>
                  <a:gd name="connsiteY0" fmla="*/ 158958 h 338913"/>
                  <a:gd name="connsiteX1" fmla="*/ 373774 w 410259"/>
                  <a:gd name="connsiteY1" fmla="*/ 235290 h 338913"/>
                  <a:gd name="connsiteX2" fmla="*/ 130381 w 410259"/>
                  <a:gd name="connsiteY2" fmla="*/ 334567 h 338913"/>
                  <a:gd name="connsiteX3" fmla="*/ 54199 w 410259"/>
                  <a:gd name="connsiteY3" fmla="*/ 302475 h 338913"/>
                  <a:gd name="connsiteX4" fmla="*/ 4260 w 410259"/>
                  <a:gd name="connsiteY4" fmla="*/ 179953 h 338913"/>
                  <a:gd name="connsiteX5" fmla="*/ 36353 w 410259"/>
                  <a:gd name="connsiteY5" fmla="*/ 103621 h 338913"/>
                  <a:gd name="connsiteX6" fmla="*/ 280346 w 410259"/>
                  <a:gd name="connsiteY6" fmla="*/ 4345 h 338913"/>
                  <a:gd name="connsiteX7" fmla="*/ 356438 w 410259"/>
                  <a:gd name="connsiteY7" fmla="*/ 36227 h 338913"/>
                  <a:gd name="connsiteX8" fmla="*/ 356528 w 410259"/>
                  <a:gd name="connsiteY8" fmla="*/ 36437 h 338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0259" h="338913">
                    <a:moveTo>
                      <a:pt x="405866" y="158958"/>
                    </a:moveTo>
                    <a:cubicBezTo>
                      <a:pt x="418028" y="188891"/>
                      <a:pt x="403677" y="223038"/>
                      <a:pt x="373774" y="235290"/>
                    </a:cubicBezTo>
                    <a:lnTo>
                      <a:pt x="130381" y="334567"/>
                    </a:lnTo>
                    <a:cubicBezTo>
                      <a:pt x="100478" y="346729"/>
                      <a:pt x="66391" y="332363"/>
                      <a:pt x="54199" y="302475"/>
                    </a:cubicBezTo>
                    <a:lnTo>
                      <a:pt x="4260" y="179953"/>
                    </a:lnTo>
                    <a:cubicBezTo>
                      <a:pt x="-7902" y="150020"/>
                      <a:pt x="6450" y="115873"/>
                      <a:pt x="36353" y="103621"/>
                    </a:cubicBezTo>
                    <a:lnTo>
                      <a:pt x="280346" y="4345"/>
                    </a:lnTo>
                    <a:cubicBezTo>
                      <a:pt x="310159" y="-7863"/>
                      <a:pt x="344231" y="6399"/>
                      <a:pt x="356438" y="36227"/>
                    </a:cubicBezTo>
                    <a:cubicBezTo>
                      <a:pt x="356468" y="36287"/>
                      <a:pt x="356498" y="36362"/>
                      <a:pt x="356528" y="36437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E1D910B-8203-32A3-2B26-B106FA586C24}"/>
                  </a:ext>
                </a:extLst>
              </p:cNvPr>
              <p:cNvSpPr/>
              <p:nvPr/>
            </p:nvSpPr>
            <p:spPr>
              <a:xfrm>
                <a:off x="6173978" y="4509833"/>
                <a:ext cx="503533" cy="568999"/>
              </a:xfrm>
              <a:custGeom>
                <a:avLst/>
                <a:gdLst>
                  <a:gd name="connsiteX0" fmla="*/ 181368 w 381766"/>
                  <a:gd name="connsiteY0" fmla="*/ 427054 h 431400"/>
                  <a:gd name="connsiteX1" fmla="*/ 105187 w 381766"/>
                  <a:gd name="connsiteY1" fmla="*/ 394961 h 431400"/>
                  <a:gd name="connsiteX2" fmla="*/ 4260 w 381766"/>
                  <a:gd name="connsiteY2" fmla="*/ 147369 h 431400"/>
                  <a:gd name="connsiteX3" fmla="*/ 36353 w 381766"/>
                  <a:gd name="connsiteY3" fmla="*/ 71037 h 431400"/>
                  <a:gd name="connsiteX4" fmla="*/ 200264 w 381766"/>
                  <a:gd name="connsiteY4" fmla="*/ 4303 h 431400"/>
                  <a:gd name="connsiteX5" fmla="*/ 276447 w 381766"/>
                  <a:gd name="connsiteY5" fmla="*/ 36395 h 431400"/>
                  <a:gd name="connsiteX6" fmla="*/ 377373 w 381766"/>
                  <a:gd name="connsiteY6" fmla="*/ 283987 h 431400"/>
                  <a:gd name="connsiteX7" fmla="*/ 345280 w 381766"/>
                  <a:gd name="connsiteY7" fmla="*/ 360319 h 43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1766" h="431400">
                    <a:moveTo>
                      <a:pt x="181368" y="427054"/>
                    </a:moveTo>
                    <a:cubicBezTo>
                      <a:pt x="151466" y="439216"/>
                      <a:pt x="117379" y="424849"/>
                      <a:pt x="105187" y="394961"/>
                    </a:cubicBezTo>
                    <a:lnTo>
                      <a:pt x="4260" y="147369"/>
                    </a:lnTo>
                    <a:cubicBezTo>
                      <a:pt x="-7902" y="117436"/>
                      <a:pt x="6450" y="83289"/>
                      <a:pt x="36353" y="71037"/>
                    </a:cubicBezTo>
                    <a:lnTo>
                      <a:pt x="200264" y="4303"/>
                    </a:lnTo>
                    <a:cubicBezTo>
                      <a:pt x="230167" y="-7859"/>
                      <a:pt x="264254" y="6507"/>
                      <a:pt x="276447" y="36395"/>
                    </a:cubicBezTo>
                    <a:lnTo>
                      <a:pt x="377373" y="283987"/>
                    </a:lnTo>
                    <a:cubicBezTo>
                      <a:pt x="389535" y="313920"/>
                      <a:pt x="375183" y="348067"/>
                      <a:pt x="345280" y="360319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624CA798-E15C-57A3-CC1B-85B09738719A}"/>
                  </a:ext>
                </a:extLst>
              </p:cNvPr>
              <p:cNvSpPr/>
              <p:nvPr/>
            </p:nvSpPr>
            <p:spPr>
              <a:xfrm rot="20269799">
                <a:off x="6420259" y="4556477"/>
                <a:ext cx="148347" cy="418341"/>
              </a:xfrm>
              <a:custGeom>
                <a:avLst/>
                <a:gdLst>
                  <a:gd name="connsiteX0" fmla="*/ -67 w 112473"/>
                  <a:gd name="connsiteY0" fmla="*/ -22 h 317175"/>
                  <a:gd name="connsiteX1" fmla="*/ 112407 w 112473"/>
                  <a:gd name="connsiteY1" fmla="*/ -22 h 317175"/>
                  <a:gd name="connsiteX2" fmla="*/ 112407 w 112473"/>
                  <a:gd name="connsiteY2" fmla="*/ 317153 h 317175"/>
                  <a:gd name="connsiteX3" fmla="*/ -67 w 112473"/>
                  <a:gd name="connsiteY3" fmla="*/ 317153 h 31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473" h="317175">
                    <a:moveTo>
                      <a:pt x="-67" y="-22"/>
                    </a:moveTo>
                    <a:lnTo>
                      <a:pt x="112407" y="-22"/>
                    </a:lnTo>
                    <a:lnTo>
                      <a:pt x="112407" y="317153"/>
                    </a:lnTo>
                    <a:lnTo>
                      <a:pt x="-67" y="317153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9A13F553-0A60-DD0A-C075-A5D2FBF32E3F}"/>
                  </a:ext>
                </a:extLst>
              </p:cNvPr>
              <p:cNvSpPr/>
              <p:nvPr/>
            </p:nvSpPr>
            <p:spPr>
              <a:xfrm>
                <a:off x="6328220" y="4654867"/>
                <a:ext cx="195154" cy="278990"/>
              </a:xfrm>
              <a:custGeom>
                <a:avLst/>
                <a:gdLst>
                  <a:gd name="connsiteX0" fmla="*/ 115413 w 147961"/>
                  <a:gd name="connsiteY0" fmla="*/ 207619 h 211523"/>
                  <a:gd name="connsiteX1" fmla="*/ 47554 w 147961"/>
                  <a:gd name="connsiteY1" fmla="*/ 179156 h 211523"/>
                  <a:gd name="connsiteX2" fmla="*/ 47479 w 147961"/>
                  <a:gd name="connsiteY2" fmla="*/ 178976 h 211523"/>
                  <a:gd name="connsiteX3" fmla="*/ 3839 w 147961"/>
                  <a:gd name="connsiteY3" fmla="*/ 71751 h 211523"/>
                  <a:gd name="connsiteX4" fmla="*/ 32228 w 147961"/>
                  <a:gd name="connsiteY4" fmla="*/ 3862 h 211523"/>
                  <a:gd name="connsiteX5" fmla="*/ 32333 w 147961"/>
                  <a:gd name="connsiteY5" fmla="*/ 3817 h 211523"/>
                  <a:gd name="connsiteX6" fmla="*/ 32333 w 147961"/>
                  <a:gd name="connsiteY6" fmla="*/ 3817 h 211523"/>
                  <a:gd name="connsiteX7" fmla="*/ 100267 w 147961"/>
                  <a:gd name="connsiteY7" fmla="*/ 32460 h 211523"/>
                  <a:gd name="connsiteX8" fmla="*/ 144057 w 147961"/>
                  <a:gd name="connsiteY8" fmla="*/ 139685 h 211523"/>
                  <a:gd name="connsiteX9" fmla="*/ 115413 w 147961"/>
                  <a:gd name="connsiteY9" fmla="*/ 207619 h 211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7961" h="211523">
                    <a:moveTo>
                      <a:pt x="115413" y="207619"/>
                    </a:moveTo>
                    <a:cubicBezTo>
                      <a:pt x="88809" y="218491"/>
                      <a:pt x="58426" y="205744"/>
                      <a:pt x="47554" y="179156"/>
                    </a:cubicBezTo>
                    <a:cubicBezTo>
                      <a:pt x="47524" y="179096"/>
                      <a:pt x="47509" y="179036"/>
                      <a:pt x="47479" y="178976"/>
                    </a:cubicBezTo>
                    <a:lnTo>
                      <a:pt x="3839" y="71751"/>
                    </a:lnTo>
                    <a:cubicBezTo>
                      <a:pt x="-7063" y="45162"/>
                      <a:pt x="5639" y="14764"/>
                      <a:pt x="32228" y="3862"/>
                    </a:cubicBezTo>
                    <a:cubicBezTo>
                      <a:pt x="32273" y="3847"/>
                      <a:pt x="32302" y="3832"/>
                      <a:pt x="32333" y="3817"/>
                    </a:cubicBezTo>
                    <a:lnTo>
                      <a:pt x="32333" y="3817"/>
                    </a:lnTo>
                    <a:cubicBezTo>
                      <a:pt x="58996" y="-6996"/>
                      <a:pt x="89394" y="5811"/>
                      <a:pt x="100267" y="32460"/>
                    </a:cubicBezTo>
                    <a:lnTo>
                      <a:pt x="144057" y="139685"/>
                    </a:lnTo>
                    <a:cubicBezTo>
                      <a:pt x="154869" y="166349"/>
                      <a:pt x="142062" y="196747"/>
                      <a:pt x="115413" y="2076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C88D8B6-022A-418D-84B9-94B4A8F4C55A}"/>
                  </a:ext>
                </a:extLst>
              </p:cNvPr>
              <p:cNvSpPr/>
              <p:nvPr/>
            </p:nvSpPr>
            <p:spPr>
              <a:xfrm>
                <a:off x="6370953" y="4655263"/>
                <a:ext cx="152421" cy="273868"/>
              </a:xfrm>
              <a:custGeom>
                <a:avLst/>
                <a:gdLst>
                  <a:gd name="connsiteX0" fmla="*/ 111657 w 115562"/>
                  <a:gd name="connsiteY0" fmla="*/ 139685 h 207640"/>
                  <a:gd name="connsiteX1" fmla="*/ 67867 w 115562"/>
                  <a:gd name="connsiteY1" fmla="*/ 32460 h 207640"/>
                  <a:gd name="connsiteX2" fmla="*/ -67 w 115562"/>
                  <a:gd name="connsiteY2" fmla="*/ 3817 h 207640"/>
                  <a:gd name="connsiteX3" fmla="*/ 83014 w 115562"/>
                  <a:gd name="connsiteY3" fmla="*/ 207619 h 207640"/>
                  <a:gd name="connsiteX4" fmla="*/ 111657 w 115562"/>
                  <a:gd name="connsiteY4" fmla="*/ 139685 h 20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562" h="207640">
                    <a:moveTo>
                      <a:pt x="111657" y="139685"/>
                    </a:moveTo>
                    <a:lnTo>
                      <a:pt x="67867" y="32460"/>
                    </a:lnTo>
                    <a:cubicBezTo>
                      <a:pt x="56995" y="5811"/>
                      <a:pt x="26597" y="-6996"/>
                      <a:pt x="-67" y="3817"/>
                    </a:cubicBezTo>
                    <a:lnTo>
                      <a:pt x="83014" y="207619"/>
                    </a:lnTo>
                    <a:cubicBezTo>
                      <a:pt x="109662" y="196746"/>
                      <a:pt x="122470" y="166349"/>
                      <a:pt x="111657" y="139685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F00FAD88-E30C-827C-4A82-2F50F7B9115B}"/>
                  </a:ext>
                </a:extLst>
              </p:cNvPr>
              <p:cNvSpPr/>
              <p:nvPr/>
            </p:nvSpPr>
            <p:spPr>
              <a:xfrm>
                <a:off x="6413455" y="4823740"/>
                <a:ext cx="81920" cy="81919"/>
              </a:xfrm>
              <a:custGeom>
                <a:avLst/>
                <a:gdLst>
                  <a:gd name="connsiteX0" fmla="*/ 42693 w 62110"/>
                  <a:gd name="connsiteY0" fmla="*/ 59788 h 62109"/>
                  <a:gd name="connsiteX1" fmla="*/ 2232 w 62110"/>
                  <a:gd name="connsiteY1" fmla="*/ 42737 h 62109"/>
                  <a:gd name="connsiteX2" fmla="*/ 19283 w 62110"/>
                  <a:gd name="connsiteY2" fmla="*/ 2277 h 62109"/>
                  <a:gd name="connsiteX3" fmla="*/ 59744 w 62110"/>
                  <a:gd name="connsiteY3" fmla="*/ 19328 h 62109"/>
                  <a:gd name="connsiteX4" fmla="*/ 59788 w 62110"/>
                  <a:gd name="connsiteY4" fmla="*/ 19448 h 62109"/>
                  <a:gd name="connsiteX5" fmla="*/ 42693 w 62110"/>
                  <a:gd name="connsiteY5" fmla="*/ 59788 h 62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10" h="62109">
                    <a:moveTo>
                      <a:pt x="42693" y="59788"/>
                    </a:moveTo>
                    <a:cubicBezTo>
                      <a:pt x="26811" y="66252"/>
                      <a:pt x="8696" y="58619"/>
                      <a:pt x="2232" y="42737"/>
                    </a:cubicBezTo>
                    <a:cubicBezTo>
                      <a:pt x="-4231" y="26856"/>
                      <a:pt x="3402" y="8740"/>
                      <a:pt x="19283" y="2277"/>
                    </a:cubicBezTo>
                    <a:cubicBezTo>
                      <a:pt x="35164" y="-4187"/>
                      <a:pt x="53280" y="3446"/>
                      <a:pt x="59744" y="19328"/>
                    </a:cubicBezTo>
                    <a:cubicBezTo>
                      <a:pt x="59759" y="19373"/>
                      <a:pt x="59774" y="19403"/>
                      <a:pt x="59788" y="19448"/>
                    </a:cubicBezTo>
                    <a:cubicBezTo>
                      <a:pt x="66177" y="35314"/>
                      <a:pt x="58529" y="53340"/>
                      <a:pt x="42693" y="59788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5CE09770-7A6E-9E58-2C4F-8B503D4CEF21}"/>
                  </a:ext>
                </a:extLst>
              </p:cNvPr>
              <p:cNvSpPr/>
              <p:nvPr/>
            </p:nvSpPr>
            <p:spPr>
              <a:xfrm>
                <a:off x="6356000" y="4682965"/>
                <a:ext cx="81968" cy="81905"/>
              </a:xfrm>
              <a:custGeom>
                <a:avLst/>
                <a:gdLst>
                  <a:gd name="connsiteX0" fmla="*/ 42764 w 62146"/>
                  <a:gd name="connsiteY0" fmla="*/ 59746 h 62098"/>
                  <a:gd name="connsiteX1" fmla="*/ 2258 w 62146"/>
                  <a:gd name="connsiteY1" fmla="*/ 42800 h 62098"/>
                  <a:gd name="connsiteX2" fmla="*/ 19204 w 62146"/>
                  <a:gd name="connsiteY2" fmla="*/ 2309 h 62098"/>
                  <a:gd name="connsiteX3" fmla="*/ 59710 w 62146"/>
                  <a:gd name="connsiteY3" fmla="*/ 19240 h 62098"/>
                  <a:gd name="connsiteX4" fmla="*/ 59710 w 62146"/>
                  <a:gd name="connsiteY4" fmla="*/ 19255 h 62098"/>
                  <a:gd name="connsiteX5" fmla="*/ 43034 w 62146"/>
                  <a:gd name="connsiteY5" fmla="*/ 59641 h 62098"/>
                  <a:gd name="connsiteX6" fmla="*/ 42764 w 62146"/>
                  <a:gd name="connsiteY6" fmla="*/ 59746 h 62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146" h="62098">
                    <a:moveTo>
                      <a:pt x="42764" y="59746"/>
                    </a:moveTo>
                    <a:cubicBezTo>
                      <a:pt x="26897" y="66254"/>
                      <a:pt x="8767" y="58666"/>
                      <a:pt x="2258" y="42800"/>
                    </a:cubicBezTo>
                    <a:cubicBezTo>
                      <a:pt x="-4235" y="26948"/>
                      <a:pt x="3338" y="8803"/>
                      <a:pt x="19204" y="2309"/>
                    </a:cubicBezTo>
                    <a:cubicBezTo>
                      <a:pt x="35071" y="-4199"/>
                      <a:pt x="53201" y="3389"/>
                      <a:pt x="59710" y="19240"/>
                    </a:cubicBezTo>
                    <a:cubicBezTo>
                      <a:pt x="59710" y="19255"/>
                      <a:pt x="59710" y="19255"/>
                      <a:pt x="59710" y="19255"/>
                    </a:cubicBezTo>
                    <a:cubicBezTo>
                      <a:pt x="66248" y="35017"/>
                      <a:pt x="58795" y="53087"/>
                      <a:pt x="43034" y="59641"/>
                    </a:cubicBezTo>
                    <a:cubicBezTo>
                      <a:pt x="42944" y="59671"/>
                      <a:pt x="42853" y="59716"/>
                      <a:pt x="42764" y="59746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E8637932-01FC-DC86-FD00-C6832330DA52}"/>
                  </a:ext>
                </a:extLst>
              </p:cNvPr>
              <p:cNvSpPr/>
              <p:nvPr/>
            </p:nvSpPr>
            <p:spPr>
              <a:xfrm>
                <a:off x="6199117" y="4534721"/>
                <a:ext cx="452856" cy="519222"/>
              </a:xfrm>
              <a:custGeom>
                <a:avLst/>
                <a:gdLst>
                  <a:gd name="connsiteX0" fmla="*/ 127366 w 343344"/>
                  <a:gd name="connsiteY0" fmla="*/ 393638 h 393661"/>
                  <a:gd name="connsiteX1" fmla="*/ 120468 w 343344"/>
                  <a:gd name="connsiteY1" fmla="*/ 388989 h 393661"/>
                  <a:gd name="connsiteX2" fmla="*/ 496 w 343344"/>
                  <a:gd name="connsiteY2" fmla="*/ 95208 h 393661"/>
                  <a:gd name="connsiteX3" fmla="*/ 496 w 343344"/>
                  <a:gd name="connsiteY3" fmla="*/ 89510 h 393661"/>
                  <a:gd name="connsiteX4" fmla="*/ 4545 w 343344"/>
                  <a:gd name="connsiteY4" fmla="*/ 85460 h 393661"/>
                  <a:gd name="connsiteX5" fmla="*/ 212996 w 343344"/>
                  <a:gd name="connsiteY5" fmla="*/ 580 h 393661"/>
                  <a:gd name="connsiteX6" fmla="*/ 222654 w 343344"/>
                  <a:gd name="connsiteY6" fmla="*/ 4420 h 393661"/>
                  <a:gd name="connsiteX7" fmla="*/ 222744 w 343344"/>
                  <a:gd name="connsiteY7" fmla="*/ 4629 h 393661"/>
                  <a:gd name="connsiteX8" fmla="*/ 342716 w 343344"/>
                  <a:gd name="connsiteY8" fmla="*/ 298411 h 393661"/>
                  <a:gd name="connsiteX9" fmla="*/ 342716 w 343344"/>
                  <a:gd name="connsiteY9" fmla="*/ 304109 h 393661"/>
                  <a:gd name="connsiteX10" fmla="*/ 338667 w 343344"/>
                  <a:gd name="connsiteY10" fmla="*/ 308158 h 393661"/>
                  <a:gd name="connsiteX11" fmla="*/ 130215 w 343344"/>
                  <a:gd name="connsiteY11" fmla="*/ 393038 h 393661"/>
                  <a:gd name="connsiteX12" fmla="*/ 127366 w 343344"/>
                  <a:gd name="connsiteY12" fmla="*/ 393638 h 393661"/>
                  <a:gd name="connsiteX13" fmla="*/ 17442 w 343344"/>
                  <a:gd name="connsiteY13" fmla="*/ 96108 h 393661"/>
                  <a:gd name="connsiteX14" fmla="*/ 131415 w 343344"/>
                  <a:gd name="connsiteY14" fmla="*/ 375942 h 393661"/>
                  <a:gd name="connsiteX15" fmla="*/ 326369 w 343344"/>
                  <a:gd name="connsiteY15" fmla="*/ 296611 h 393661"/>
                  <a:gd name="connsiteX16" fmla="*/ 212396 w 343344"/>
                  <a:gd name="connsiteY16" fmla="*/ 16777 h 393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3344" h="393661">
                    <a:moveTo>
                      <a:pt x="127366" y="393638"/>
                    </a:moveTo>
                    <a:cubicBezTo>
                      <a:pt x="124337" y="393623"/>
                      <a:pt x="121623" y="391794"/>
                      <a:pt x="120468" y="388989"/>
                    </a:cubicBezTo>
                    <a:lnTo>
                      <a:pt x="496" y="95208"/>
                    </a:lnTo>
                    <a:cubicBezTo>
                      <a:pt x="-254" y="93379"/>
                      <a:pt x="-254" y="91339"/>
                      <a:pt x="496" y="89510"/>
                    </a:cubicBezTo>
                    <a:cubicBezTo>
                      <a:pt x="1276" y="87680"/>
                      <a:pt x="2715" y="86240"/>
                      <a:pt x="4545" y="85460"/>
                    </a:cubicBezTo>
                    <a:lnTo>
                      <a:pt x="212996" y="580"/>
                    </a:lnTo>
                    <a:cubicBezTo>
                      <a:pt x="216715" y="-1024"/>
                      <a:pt x="221049" y="685"/>
                      <a:pt x="222654" y="4420"/>
                    </a:cubicBezTo>
                    <a:cubicBezTo>
                      <a:pt x="222684" y="4479"/>
                      <a:pt x="222714" y="4555"/>
                      <a:pt x="222744" y="4629"/>
                    </a:cubicBezTo>
                    <a:lnTo>
                      <a:pt x="342716" y="298411"/>
                    </a:lnTo>
                    <a:cubicBezTo>
                      <a:pt x="343465" y="300240"/>
                      <a:pt x="343465" y="302280"/>
                      <a:pt x="342716" y="304109"/>
                    </a:cubicBezTo>
                    <a:cubicBezTo>
                      <a:pt x="341981" y="305954"/>
                      <a:pt x="340511" y="307424"/>
                      <a:pt x="338667" y="308158"/>
                    </a:cubicBezTo>
                    <a:lnTo>
                      <a:pt x="130215" y="393038"/>
                    </a:lnTo>
                    <a:cubicBezTo>
                      <a:pt x="129331" y="393458"/>
                      <a:pt x="128356" y="393653"/>
                      <a:pt x="127366" y="393638"/>
                    </a:cubicBezTo>
                    <a:close/>
                    <a:moveTo>
                      <a:pt x="17442" y="96108"/>
                    </a:moveTo>
                    <a:lnTo>
                      <a:pt x="131415" y="375942"/>
                    </a:lnTo>
                    <a:lnTo>
                      <a:pt x="326369" y="296611"/>
                    </a:lnTo>
                    <a:lnTo>
                      <a:pt x="212396" y="16777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AF63353-87DA-2BBC-EF22-BD548E194F25}"/>
                  </a:ext>
                </a:extLst>
              </p:cNvPr>
              <p:cNvSpPr/>
              <p:nvPr/>
            </p:nvSpPr>
            <p:spPr>
              <a:xfrm>
                <a:off x="6021422" y="4192268"/>
                <a:ext cx="482190" cy="386870"/>
              </a:xfrm>
              <a:custGeom>
                <a:avLst/>
                <a:gdLst>
                  <a:gd name="connsiteX0" fmla="*/ 289234 w 365584"/>
                  <a:gd name="connsiteY0" fmla="*/ 10828 h 293315"/>
                  <a:gd name="connsiteX1" fmla="*/ 306840 w 365584"/>
                  <a:gd name="connsiteY1" fmla="*/ 18221 h 293315"/>
                  <a:gd name="connsiteX2" fmla="*/ 299447 w 365584"/>
                  <a:gd name="connsiteY2" fmla="*/ 35812 h 293315"/>
                  <a:gd name="connsiteX3" fmla="*/ 281886 w 365584"/>
                  <a:gd name="connsiteY3" fmla="*/ 28524 h 293315"/>
                  <a:gd name="connsiteX4" fmla="*/ 289144 w 365584"/>
                  <a:gd name="connsiteY4" fmla="*/ 10873 h 293315"/>
                  <a:gd name="connsiteX5" fmla="*/ 289234 w 365584"/>
                  <a:gd name="connsiteY5" fmla="*/ 10828 h 293315"/>
                  <a:gd name="connsiteX6" fmla="*/ 308430 w 365584"/>
                  <a:gd name="connsiteY6" fmla="*/ 58067 h 293315"/>
                  <a:gd name="connsiteX7" fmla="*/ 326065 w 365584"/>
                  <a:gd name="connsiteY7" fmla="*/ 65385 h 293315"/>
                  <a:gd name="connsiteX8" fmla="*/ 318747 w 365584"/>
                  <a:gd name="connsiteY8" fmla="*/ 83006 h 293315"/>
                  <a:gd name="connsiteX9" fmla="*/ 301111 w 365584"/>
                  <a:gd name="connsiteY9" fmla="*/ 75703 h 293315"/>
                  <a:gd name="connsiteX10" fmla="*/ 301081 w 365584"/>
                  <a:gd name="connsiteY10" fmla="*/ 75613 h 293315"/>
                  <a:gd name="connsiteX11" fmla="*/ 308430 w 365584"/>
                  <a:gd name="connsiteY11" fmla="*/ 58367 h 293315"/>
                  <a:gd name="connsiteX12" fmla="*/ 327775 w 365584"/>
                  <a:gd name="connsiteY12" fmla="*/ 105156 h 293315"/>
                  <a:gd name="connsiteX13" fmla="*/ 345291 w 365584"/>
                  <a:gd name="connsiteY13" fmla="*/ 112729 h 293315"/>
                  <a:gd name="connsiteX14" fmla="*/ 337733 w 365584"/>
                  <a:gd name="connsiteY14" fmla="*/ 130245 h 293315"/>
                  <a:gd name="connsiteX15" fmla="*/ 320277 w 365584"/>
                  <a:gd name="connsiteY15" fmla="*/ 122852 h 293315"/>
                  <a:gd name="connsiteX16" fmla="*/ 327775 w 365584"/>
                  <a:gd name="connsiteY16" fmla="*/ 105456 h 293315"/>
                  <a:gd name="connsiteX17" fmla="*/ 346971 w 365584"/>
                  <a:gd name="connsiteY17" fmla="*/ 152395 h 293315"/>
                  <a:gd name="connsiteX18" fmla="*/ 364442 w 365584"/>
                  <a:gd name="connsiteY18" fmla="*/ 159548 h 293315"/>
                  <a:gd name="connsiteX19" fmla="*/ 364516 w 365584"/>
                  <a:gd name="connsiteY19" fmla="*/ 159743 h 293315"/>
                  <a:gd name="connsiteX20" fmla="*/ 357168 w 365584"/>
                  <a:gd name="connsiteY20" fmla="*/ 177439 h 293315"/>
                  <a:gd name="connsiteX21" fmla="*/ 339472 w 365584"/>
                  <a:gd name="connsiteY21" fmla="*/ 169941 h 293315"/>
                  <a:gd name="connsiteX22" fmla="*/ 346971 w 365584"/>
                  <a:gd name="connsiteY22" fmla="*/ 152695 h 293315"/>
                  <a:gd name="connsiteX23" fmla="*/ 246194 w 365584"/>
                  <a:gd name="connsiteY23" fmla="*/ 930 h 293315"/>
                  <a:gd name="connsiteX24" fmla="*/ 263710 w 365584"/>
                  <a:gd name="connsiteY24" fmla="*/ 8504 h 293315"/>
                  <a:gd name="connsiteX25" fmla="*/ 256152 w 365584"/>
                  <a:gd name="connsiteY25" fmla="*/ 26019 h 293315"/>
                  <a:gd name="connsiteX26" fmla="*/ 238696 w 365584"/>
                  <a:gd name="connsiteY26" fmla="*/ 18626 h 293315"/>
                  <a:gd name="connsiteX27" fmla="*/ 246194 w 365584"/>
                  <a:gd name="connsiteY27" fmla="*/ 1230 h 293315"/>
                  <a:gd name="connsiteX28" fmla="*/ 265390 w 365584"/>
                  <a:gd name="connsiteY28" fmla="*/ 48169 h 293315"/>
                  <a:gd name="connsiteX29" fmla="*/ 282861 w 365584"/>
                  <a:gd name="connsiteY29" fmla="*/ 55322 h 293315"/>
                  <a:gd name="connsiteX30" fmla="*/ 282936 w 365584"/>
                  <a:gd name="connsiteY30" fmla="*/ 55517 h 293315"/>
                  <a:gd name="connsiteX31" fmla="*/ 275587 w 365584"/>
                  <a:gd name="connsiteY31" fmla="*/ 73213 h 293315"/>
                  <a:gd name="connsiteX32" fmla="*/ 257891 w 365584"/>
                  <a:gd name="connsiteY32" fmla="*/ 65715 h 293315"/>
                  <a:gd name="connsiteX33" fmla="*/ 265390 w 365584"/>
                  <a:gd name="connsiteY33" fmla="*/ 48469 h 293315"/>
                  <a:gd name="connsiteX34" fmla="*/ 284585 w 365584"/>
                  <a:gd name="connsiteY34" fmla="*/ 95258 h 293315"/>
                  <a:gd name="connsiteX35" fmla="*/ 302206 w 365584"/>
                  <a:gd name="connsiteY35" fmla="*/ 102681 h 293315"/>
                  <a:gd name="connsiteX36" fmla="*/ 294783 w 365584"/>
                  <a:gd name="connsiteY36" fmla="*/ 120302 h 293315"/>
                  <a:gd name="connsiteX37" fmla="*/ 277087 w 365584"/>
                  <a:gd name="connsiteY37" fmla="*/ 112954 h 293315"/>
                  <a:gd name="connsiteX38" fmla="*/ 284135 w 365584"/>
                  <a:gd name="connsiteY38" fmla="*/ 95558 h 293315"/>
                  <a:gd name="connsiteX39" fmla="*/ 303781 w 365584"/>
                  <a:gd name="connsiteY39" fmla="*/ 142347 h 293315"/>
                  <a:gd name="connsiteX40" fmla="*/ 321657 w 365584"/>
                  <a:gd name="connsiteY40" fmla="*/ 149621 h 293315"/>
                  <a:gd name="connsiteX41" fmla="*/ 314383 w 365584"/>
                  <a:gd name="connsiteY41" fmla="*/ 167496 h 293315"/>
                  <a:gd name="connsiteX42" fmla="*/ 296508 w 365584"/>
                  <a:gd name="connsiteY42" fmla="*/ 160223 h 293315"/>
                  <a:gd name="connsiteX43" fmla="*/ 296433 w 365584"/>
                  <a:gd name="connsiteY43" fmla="*/ 160043 h 293315"/>
                  <a:gd name="connsiteX44" fmla="*/ 303781 w 365584"/>
                  <a:gd name="connsiteY44" fmla="*/ 142647 h 293315"/>
                  <a:gd name="connsiteX45" fmla="*/ 218901 w 365584"/>
                  <a:gd name="connsiteY45" fmla="*/ 39471 h 293315"/>
                  <a:gd name="connsiteX46" fmla="*/ 236447 w 365584"/>
                  <a:gd name="connsiteY46" fmla="*/ 46970 h 293315"/>
                  <a:gd name="connsiteX47" fmla="*/ 227644 w 365584"/>
                  <a:gd name="connsiteY47" fmla="*/ 63901 h 293315"/>
                  <a:gd name="connsiteX48" fmla="*/ 211552 w 365584"/>
                  <a:gd name="connsiteY48" fmla="*/ 57167 h 293315"/>
                  <a:gd name="connsiteX49" fmla="*/ 218901 w 365584"/>
                  <a:gd name="connsiteY49" fmla="*/ 39771 h 293315"/>
                  <a:gd name="connsiteX50" fmla="*/ 238096 w 365584"/>
                  <a:gd name="connsiteY50" fmla="*/ 86710 h 293315"/>
                  <a:gd name="connsiteX51" fmla="*/ 255732 w 365584"/>
                  <a:gd name="connsiteY51" fmla="*/ 94029 h 293315"/>
                  <a:gd name="connsiteX52" fmla="*/ 248414 w 365584"/>
                  <a:gd name="connsiteY52" fmla="*/ 111649 h 293315"/>
                  <a:gd name="connsiteX53" fmla="*/ 230778 w 365584"/>
                  <a:gd name="connsiteY53" fmla="*/ 104346 h 293315"/>
                  <a:gd name="connsiteX54" fmla="*/ 230748 w 365584"/>
                  <a:gd name="connsiteY54" fmla="*/ 104256 h 293315"/>
                  <a:gd name="connsiteX55" fmla="*/ 238096 w 365584"/>
                  <a:gd name="connsiteY55" fmla="*/ 87010 h 293315"/>
                  <a:gd name="connsiteX56" fmla="*/ 257291 w 365584"/>
                  <a:gd name="connsiteY56" fmla="*/ 133949 h 293315"/>
                  <a:gd name="connsiteX57" fmla="*/ 274927 w 365584"/>
                  <a:gd name="connsiteY57" fmla="*/ 141267 h 293315"/>
                  <a:gd name="connsiteX58" fmla="*/ 267609 w 365584"/>
                  <a:gd name="connsiteY58" fmla="*/ 158888 h 293315"/>
                  <a:gd name="connsiteX59" fmla="*/ 249973 w 365584"/>
                  <a:gd name="connsiteY59" fmla="*/ 151585 h 293315"/>
                  <a:gd name="connsiteX60" fmla="*/ 249943 w 365584"/>
                  <a:gd name="connsiteY60" fmla="*/ 151495 h 293315"/>
                  <a:gd name="connsiteX61" fmla="*/ 257291 w 365584"/>
                  <a:gd name="connsiteY61" fmla="*/ 134249 h 293315"/>
                  <a:gd name="connsiteX62" fmla="*/ 276487 w 365584"/>
                  <a:gd name="connsiteY62" fmla="*/ 181038 h 293315"/>
                  <a:gd name="connsiteX63" fmla="*/ 294108 w 365584"/>
                  <a:gd name="connsiteY63" fmla="*/ 188461 h 293315"/>
                  <a:gd name="connsiteX64" fmla="*/ 286685 w 365584"/>
                  <a:gd name="connsiteY64" fmla="*/ 206082 h 293315"/>
                  <a:gd name="connsiteX65" fmla="*/ 269064 w 365584"/>
                  <a:gd name="connsiteY65" fmla="*/ 198659 h 293315"/>
                  <a:gd name="connsiteX66" fmla="*/ 276487 w 365584"/>
                  <a:gd name="connsiteY66" fmla="*/ 181038 h 293315"/>
                  <a:gd name="connsiteX67" fmla="*/ 174661 w 365584"/>
                  <a:gd name="connsiteY67" fmla="*/ 30323 h 293315"/>
                  <a:gd name="connsiteX68" fmla="*/ 192207 w 365584"/>
                  <a:gd name="connsiteY68" fmla="*/ 37822 h 293315"/>
                  <a:gd name="connsiteX69" fmla="*/ 185054 w 365584"/>
                  <a:gd name="connsiteY69" fmla="*/ 55293 h 293315"/>
                  <a:gd name="connsiteX70" fmla="*/ 184859 w 365584"/>
                  <a:gd name="connsiteY70" fmla="*/ 55368 h 293315"/>
                  <a:gd name="connsiteX71" fmla="*/ 167238 w 365584"/>
                  <a:gd name="connsiteY71" fmla="*/ 47944 h 293315"/>
                  <a:gd name="connsiteX72" fmla="*/ 174661 w 365584"/>
                  <a:gd name="connsiteY72" fmla="*/ 30323 h 293315"/>
                  <a:gd name="connsiteX73" fmla="*/ 193857 w 365584"/>
                  <a:gd name="connsiteY73" fmla="*/ 77562 h 293315"/>
                  <a:gd name="connsiteX74" fmla="*/ 211327 w 365584"/>
                  <a:gd name="connsiteY74" fmla="*/ 84716 h 293315"/>
                  <a:gd name="connsiteX75" fmla="*/ 211402 w 365584"/>
                  <a:gd name="connsiteY75" fmla="*/ 84911 h 293315"/>
                  <a:gd name="connsiteX76" fmla="*/ 204084 w 365584"/>
                  <a:gd name="connsiteY76" fmla="*/ 102546 h 293315"/>
                  <a:gd name="connsiteX77" fmla="*/ 186463 w 365584"/>
                  <a:gd name="connsiteY77" fmla="*/ 95228 h 293315"/>
                  <a:gd name="connsiteX78" fmla="*/ 193767 w 365584"/>
                  <a:gd name="connsiteY78" fmla="*/ 77592 h 293315"/>
                  <a:gd name="connsiteX79" fmla="*/ 193857 w 365584"/>
                  <a:gd name="connsiteY79" fmla="*/ 77562 h 293315"/>
                  <a:gd name="connsiteX80" fmla="*/ 213052 w 365584"/>
                  <a:gd name="connsiteY80" fmla="*/ 124651 h 293315"/>
                  <a:gd name="connsiteX81" fmla="*/ 230598 w 365584"/>
                  <a:gd name="connsiteY81" fmla="*/ 132150 h 293315"/>
                  <a:gd name="connsiteX82" fmla="*/ 223445 w 365584"/>
                  <a:gd name="connsiteY82" fmla="*/ 149621 h 293315"/>
                  <a:gd name="connsiteX83" fmla="*/ 223250 w 365584"/>
                  <a:gd name="connsiteY83" fmla="*/ 149695 h 293315"/>
                  <a:gd name="connsiteX84" fmla="*/ 205554 w 365584"/>
                  <a:gd name="connsiteY84" fmla="*/ 142347 h 293315"/>
                  <a:gd name="connsiteX85" fmla="*/ 213052 w 365584"/>
                  <a:gd name="connsiteY85" fmla="*/ 124651 h 293315"/>
                  <a:gd name="connsiteX86" fmla="*/ 232248 w 365584"/>
                  <a:gd name="connsiteY86" fmla="*/ 171890 h 293315"/>
                  <a:gd name="connsiteX87" fmla="*/ 249718 w 365584"/>
                  <a:gd name="connsiteY87" fmla="*/ 179043 h 293315"/>
                  <a:gd name="connsiteX88" fmla="*/ 249793 w 365584"/>
                  <a:gd name="connsiteY88" fmla="*/ 179238 h 293315"/>
                  <a:gd name="connsiteX89" fmla="*/ 242535 w 365584"/>
                  <a:gd name="connsiteY89" fmla="*/ 196889 h 293315"/>
                  <a:gd name="connsiteX90" fmla="*/ 242445 w 365584"/>
                  <a:gd name="connsiteY90" fmla="*/ 196934 h 293315"/>
                  <a:gd name="connsiteX91" fmla="*/ 224824 w 365584"/>
                  <a:gd name="connsiteY91" fmla="*/ 189511 h 293315"/>
                  <a:gd name="connsiteX92" fmla="*/ 232248 w 365584"/>
                  <a:gd name="connsiteY92" fmla="*/ 171890 h 293315"/>
                  <a:gd name="connsiteX93" fmla="*/ 149167 w 365584"/>
                  <a:gd name="connsiteY93" fmla="*/ 68565 h 293315"/>
                  <a:gd name="connsiteX94" fmla="*/ 166638 w 365584"/>
                  <a:gd name="connsiteY94" fmla="*/ 75718 h 293315"/>
                  <a:gd name="connsiteX95" fmla="*/ 166713 w 365584"/>
                  <a:gd name="connsiteY95" fmla="*/ 75913 h 293315"/>
                  <a:gd name="connsiteX96" fmla="*/ 160819 w 365584"/>
                  <a:gd name="connsiteY96" fmla="*/ 94073 h 293315"/>
                  <a:gd name="connsiteX97" fmla="*/ 142659 w 365584"/>
                  <a:gd name="connsiteY97" fmla="*/ 88165 h 293315"/>
                  <a:gd name="connsiteX98" fmla="*/ 141819 w 365584"/>
                  <a:gd name="connsiteY98" fmla="*/ 86110 h 293315"/>
                  <a:gd name="connsiteX99" fmla="*/ 148972 w 365584"/>
                  <a:gd name="connsiteY99" fmla="*/ 68639 h 293315"/>
                  <a:gd name="connsiteX100" fmla="*/ 149167 w 365584"/>
                  <a:gd name="connsiteY100" fmla="*/ 68565 h 293315"/>
                  <a:gd name="connsiteX101" fmla="*/ 168362 w 365584"/>
                  <a:gd name="connsiteY101" fmla="*/ 115803 h 293315"/>
                  <a:gd name="connsiteX102" fmla="*/ 186523 w 365584"/>
                  <a:gd name="connsiteY102" fmla="*/ 121697 h 293315"/>
                  <a:gd name="connsiteX103" fmla="*/ 180614 w 365584"/>
                  <a:gd name="connsiteY103" fmla="*/ 139858 h 293315"/>
                  <a:gd name="connsiteX104" fmla="*/ 178560 w 365584"/>
                  <a:gd name="connsiteY104" fmla="*/ 140698 h 293315"/>
                  <a:gd name="connsiteX105" fmla="*/ 160399 w 365584"/>
                  <a:gd name="connsiteY105" fmla="*/ 134804 h 293315"/>
                  <a:gd name="connsiteX106" fmla="*/ 166308 w 365584"/>
                  <a:gd name="connsiteY106" fmla="*/ 116643 h 293315"/>
                  <a:gd name="connsiteX107" fmla="*/ 168362 w 365584"/>
                  <a:gd name="connsiteY107" fmla="*/ 115803 h 293315"/>
                  <a:gd name="connsiteX108" fmla="*/ 187558 w 365584"/>
                  <a:gd name="connsiteY108" fmla="*/ 162892 h 293315"/>
                  <a:gd name="connsiteX109" fmla="*/ 205209 w 365584"/>
                  <a:gd name="connsiteY109" fmla="*/ 170151 h 293315"/>
                  <a:gd name="connsiteX110" fmla="*/ 205254 w 365584"/>
                  <a:gd name="connsiteY110" fmla="*/ 170241 h 293315"/>
                  <a:gd name="connsiteX111" fmla="*/ 197831 w 365584"/>
                  <a:gd name="connsiteY111" fmla="*/ 187861 h 293315"/>
                  <a:gd name="connsiteX112" fmla="*/ 180210 w 365584"/>
                  <a:gd name="connsiteY112" fmla="*/ 180438 h 293315"/>
                  <a:gd name="connsiteX113" fmla="*/ 186808 w 365584"/>
                  <a:gd name="connsiteY113" fmla="*/ 162892 h 293315"/>
                  <a:gd name="connsiteX114" fmla="*/ 206904 w 365584"/>
                  <a:gd name="connsiteY114" fmla="*/ 209981 h 293315"/>
                  <a:gd name="connsiteX115" fmla="*/ 224419 w 365584"/>
                  <a:gd name="connsiteY115" fmla="*/ 217555 h 293315"/>
                  <a:gd name="connsiteX116" fmla="*/ 216861 w 365584"/>
                  <a:gd name="connsiteY116" fmla="*/ 235070 h 293315"/>
                  <a:gd name="connsiteX117" fmla="*/ 199405 w 365584"/>
                  <a:gd name="connsiteY117" fmla="*/ 227677 h 293315"/>
                  <a:gd name="connsiteX118" fmla="*/ 206153 w 365584"/>
                  <a:gd name="connsiteY118" fmla="*/ 209981 h 293315"/>
                  <a:gd name="connsiteX119" fmla="*/ 103878 w 365584"/>
                  <a:gd name="connsiteY119" fmla="*/ 60016 h 293315"/>
                  <a:gd name="connsiteX120" fmla="*/ 121348 w 365584"/>
                  <a:gd name="connsiteY120" fmla="*/ 67170 h 293315"/>
                  <a:gd name="connsiteX121" fmla="*/ 121423 w 365584"/>
                  <a:gd name="connsiteY121" fmla="*/ 67365 h 293315"/>
                  <a:gd name="connsiteX122" fmla="*/ 114075 w 365584"/>
                  <a:gd name="connsiteY122" fmla="*/ 85061 h 293315"/>
                  <a:gd name="connsiteX123" fmla="*/ 96380 w 365584"/>
                  <a:gd name="connsiteY123" fmla="*/ 77562 h 293315"/>
                  <a:gd name="connsiteX124" fmla="*/ 102963 w 365584"/>
                  <a:gd name="connsiteY124" fmla="*/ 59642 h 293315"/>
                  <a:gd name="connsiteX125" fmla="*/ 103128 w 365584"/>
                  <a:gd name="connsiteY125" fmla="*/ 59567 h 293315"/>
                  <a:gd name="connsiteX126" fmla="*/ 123073 w 365584"/>
                  <a:gd name="connsiteY126" fmla="*/ 107105 h 293315"/>
                  <a:gd name="connsiteX127" fmla="*/ 140589 w 365584"/>
                  <a:gd name="connsiteY127" fmla="*/ 114679 h 293315"/>
                  <a:gd name="connsiteX128" fmla="*/ 133031 w 365584"/>
                  <a:gd name="connsiteY128" fmla="*/ 132195 h 293315"/>
                  <a:gd name="connsiteX129" fmla="*/ 115575 w 365584"/>
                  <a:gd name="connsiteY129" fmla="*/ 124801 h 293315"/>
                  <a:gd name="connsiteX130" fmla="*/ 122323 w 365584"/>
                  <a:gd name="connsiteY130" fmla="*/ 106656 h 293315"/>
                  <a:gd name="connsiteX131" fmla="*/ 142269 w 365584"/>
                  <a:gd name="connsiteY131" fmla="*/ 154344 h 293315"/>
                  <a:gd name="connsiteX132" fmla="*/ 159739 w 365584"/>
                  <a:gd name="connsiteY132" fmla="*/ 161498 h 293315"/>
                  <a:gd name="connsiteX133" fmla="*/ 159814 w 365584"/>
                  <a:gd name="connsiteY133" fmla="*/ 161693 h 293315"/>
                  <a:gd name="connsiteX134" fmla="*/ 152466 w 365584"/>
                  <a:gd name="connsiteY134" fmla="*/ 179389 h 293315"/>
                  <a:gd name="connsiteX135" fmla="*/ 134846 w 365584"/>
                  <a:gd name="connsiteY135" fmla="*/ 171965 h 293315"/>
                  <a:gd name="connsiteX136" fmla="*/ 142269 w 365584"/>
                  <a:gd name="connsiteY136" fmla="*/ 154344 h 293315"/>
                  <a:gd name="connsiteX137" fmla="*/ 161464 w 365584"/>
                  <a:gd name="connsiteY137" fmla="*/ 201433 h 293315"/>
                  <a:gd name="connsiteX138" fmla="*/ 179070 w 365584"/>
                  <a:gd name="connsiteY138" fmla="*/ 208827 h 293315"/>
                  <a:gd name="connsiteX139" fmla="*/ 171677 w 365584"/>
                  <a:gd name="connsiteY139" fmla="*/ 226418 h 293315"/>
                  <a:gd name="connsiteX140" fmla="*/ 154116 w 365584"/>
                  <a:gd name="connsiteY140" fmla="*/ 219129 h 293315"/>
                  <a:gd name="connsiteX141" fmla="*/ 160699 w 365584"/>
                  <a:gd name="connsiteY141" fmla="*/ 200983 h 293315"/>
                  <a:gd name="connsiteX142" fmla="*/ 160714 w 365584"/>
                  <a:gd name="connsiteY142" fmla="*/ 200983 h 293315"/>
                  <a:gd name="connsiteX143" fmla="*/ 78833 w 365584"/>
                  <a:gd name="connsiteY143" fmla="*/ 97658 h 293315"/>
                  <a:gd name="connsiteX144" fmla="*/ 96454 w 365584"/>
                  <a:gd name="connsiteY144" fmla="*/ 105081 h 293315"/>
                  <a:gd name="connsiteX145" fmla="*/ 89031 w 365584"/>
                  <a:gd name="connsiteY145" fmla="*/ 122702 h 293315"/>
                  <a:gd name="connsiteX146" fmla="*/ 71410 w 365584"/>
                  <a:gd name="connsiteY146" fmla="*/ 115278 h 293315"/>
                  <a:gd name="connsiteX147" fmla="*/ 78833 w 365584"/>
                  <a:gd name="connsiteY147" fmla="*/ 97658 h 293315"/>
                  <a:gd name="connsiteX148" fmla="*/ 98029 w 365584"/>
                  <a:gd name="connsiteY148" fmla="*/ 144897 h 293315"/>
                  <a:gd name="connsiteX149" fmla="*/ 115500 w 365584"/>
                  <a:gd name="connsiteY149" fmla="*/ 152050 h 293315"/>
                  <a:gd name="connsiteX150" fmla="*/ 115575 w 365584"/>
                  <a:gd name="connsiteY150" fmla="*/ 152245 h 293315"/>
                  <a:gd name="connsiteX151" fmla="*/ 108226 w 365584"/>
                  <a:gd name="connsiteY151" fmla="*/ 169941 h 293315"/>
                  <a:gd name="connsiteX152" fmla="*/ 90531 w 365584"/>
                  <a:gd name="connsiteY152" fmla="*/ 162442 h 293315"/>
                  <a:gd name="connsiteX153" fmla="*/ 97279 w 365584"/>
                  <a:gd name="connsiteY153" fmla="*/ 144447 h 293315"/>
                  <a:gd name="connsiteX154" fmla="*/ 117224 w 365584"/>
                  <a:gd name="connsiteY154" fmla="*/ 191986 h 293315"/>
                  <a:gd name="connsiteX155" fmla="*/ 134846 w 365584"/>
                  <a:gd name="connsiteY155" fmla="*/ 199409 h 293315"/>
                  <a:gd name="connsiteX156" fmla="*/ 127422 w 365584"/>
                  <a:gd name="connsiteY156" fmla="*/ 217030 h 293315"/>
                  <a:gd name="connsiteX157" fmla="*/ 109951 w 365584"/>
                  <a:gd name="connsiteY157" fmla="*/ 209876 h 293315"/>
                  <a:gd name="connsiteX158" fmla="*/ 109876 w 365584"/>
                  <a:gd name="connsiteY158" fmla="*/ 209681 h 293315"/>
                  <a:gd name="connsiteX159" fmla="*/ 116190 w 365584"/>
                  <a:gd name="connsiteY159" fmla="*/ 191671 h 293315"/>
                  <a:gd name="connsiteX160" fmla="*/ 116475 w 365584"/>
                  <a:gd name="connsiteY160" fmla="*/ 191536 h 293315"/>
                  <a:gd name="connsiteX161" fmla="*/ 136420 w 365584"/>
                  <a:gd name="connsiteY161" fmla="*/ 239224 h 293315"/>
                  <a:gd name="connsiteX162" fmla="*/ 153891 w 365584"/>
                  <a:gd name="connsiteY162" fmla="*/ 246378 h 293315"/>
                  <a:gd name="connsiteX163" fmla="*/ 153966 w 365584"/>
                  <a:gd name="connsiteY163" fmla="*/ 246573 h 293315"/>
                  <a:gd name="connsiteX164" fmla="*/ 148072 w 365584"/>
                  <a:gd name="connsiteY164" fmla="*/ 264733 h 293315"/>
                  <a:gd name="connsiteX165" fmla="*/ 129912 w 365584"/>
                  <a:gd name="connsiteY165" fmla="*/ 258825 h 293315"/>
                  <a:gd name="connsiteX166" fmla="*/ 129072 w 365584"/>
                  <a:gd name="connsiteY166" fmla="*/ 256770 h 293315"/>
                  <a:gd name="connsiteX167" fmla="*/ 135295 w 365584"/>
                  <a:gd name="connsiteY167" fmla="*/ 238955 h 293315"/>
                  <a:gd name="connsiteX168" fmla="*/ 135670 w 365584"/>
                  <a:gd name="connsiteY168" fmla="*/ 238775 h 293315"/>
                  <a:gd name="connsiteX169" fmla="*/ 32344 w 365584"/>
                  <a:gd name="connsiteY169" fmla="*/ 89260 h 293315"/>
                  <a:gd name="connsiteX170" fmla="*/ 49815 w 365584"/>
                  <a:gd name="connsiteY170" fmla="*/ 96413 h 293315"/>
                  <a:gd name="connsiteX171" fmla="*/ 49890 w 365584"/>
                  <a:gd name="connsiteY171" fmla="*/ 96608 h 293315"/>
                  <a:gd name="connsiteX172" fmla="*/ 42572 w 365584"/>
                  <a:gd name="connsiteY172" fmla="*/ 114244 h 293315"/>
                  <a:gd name="connsiteX173" fmla="*/ 24951 w 365584"/>
                  <a:gd name="connsiteY173" fmla="*/ 106926 h 293315"/>
                  <a:gd name="connsiteX174" fmla="*/ 32255 w 365584"/>
                  <a:gd name="connsiteY174" fmla="*/ 89290 h 293315"/>
                  <a:gd name="connsiteX175" fmla="*/ 32344 w 365584"/>
                  <a:gd name="connsiteY175" fmla="*/ 89260 h 293315"/>
                  <a:gd name="connsiteX176" fmla="*/ 51540 w 365584"/>
                  <a:gd name="connsiteY176" fmla="*/ 136499 h 293315"/>
                  <a:gd name="connsiteX177" fmla="*/ 68471 w 365584"/>
                  <a:gd name="connsiteY177" fmla="*/ 145301 h 293315"/>
                  <a:gd name="connsiteX178" fmla="*/ 61738 w 365584"/>
                  <a:gd name="connsiteY178" fmla="*/ 161393 h 293315"/>
                  <a:gd name="connsiteX179" fmla="*/ 43577 w 365584"/>
                  <a:gd name="connsiteY179" fmla="*/ 155499 h 293315"/>
                  <a:gd name="connsiteX180" fmla="*/ 49485 w 365584"/>
                  <a:gd name="connsiteY180" fmla="*/ 137338 h 293315"/>
                  <a:gd name="connsiteX181" fmla="*/ 51540 w 365584"/>
                  <a:gd name="connsiteY181" fmla="*/ 136499 h 293315"/>
                  <a:gd name="connsiteX182" fmla="*/ 70735 w 365584"/>
                  <a:gd name="connsiteY182" fmla="*/ 183588 h 293315"/>
                  <a:gd name="connsiteX183" fmla="*/ 88431 w 365584"/>
                  <a:gd name="connsiteY183" fmla="*/ 190936 h 293315"/>
                  <a:gd name="connsiteX184" fmla="*/ 80933 w 365584"/>
                  <a:gd name="connsiteY184" fmla="*/ 208632 h 293315"/>
                  <a:gd name="connsiteX185" fmla="*/ 63312 w 365584"/>
                  <a:gd name="connsiteY185" fmla="*/ 201208 h 293315"/>
                  <a:gd name="connsiteX186" fmla="*/ 70735 w 365584"/>
                  <a:gd name="connsiteY186" fmla="*/ 183588 h 293315"/>
                  <a:gd name="connsiteX187" fmla="*/ 89931 w 365584"/>
                  <a:gd name="connsiteY187" fmla="*/ 230677 h 293315"/>
                  <a:gd name="connsiteX188" fmla="*/ 107627 w 365584"/>
                  <a:gd name="connsiteY188" fmla="*/ 238175 h 293315"/>
                  <a:gd name="connsiteX189" fmla="*/ 100203 w 365584"/>
                  <a:gd name="connsiteY189" fmla="*/ 255796 h 293315"/>
                  <a:gd name="connsiteX190" fmla="*/ 82583 w 365584"/>
                  <a:gd name="connsiteY190" fmla="*/ 248372 h 293315"/>
                  <a:gd name="connsiteX191" fmla="*/ 88986 w 365584"/>
                  <a:gd name="connsiteY191" fmla="*/ 230167 h 293315"/>
                  <a:gd name="connsiteX192" fmla="*/ 89181 w 365584"/>
                  <a:gd name="connsiteY192" fmla="*/ 230077 h 293315"/>
                  <a:gd name="connsiteX193" fmla="*/ 8350 w 365584"/>
                  <a:gd name="connsiteY193" fmla="*/ 125701 h 293315"/>
                  <a:gd name="connsiteX194" fmla="*/ 26046 w 365584"/>
                  <a:gd name="connsiteY194" fmla="*/ 133199 h 293315"/>
                  <a:gd name="connsiteX195" fmla="*/ 18548 w 365584"/>
                  <a:gd name="connsiteY195" fmla="*/ 150745 h 293315"/>
                  <a:gd name="connsiteX196" fmla="*/ 1077 w 365584"/>
                  <a:gd name="connsiteY196" fmla="*/ 143592 h 293315"/>
                  <a:gd name="connsiteX197" fmla="*/ 1002 w 365584"/>
                  <a:gd name="connsiteY197" fmla="*/ 143397 h 293315"/>
                  <a:gd name="connsiteX198" fmla="*/ 7600 w 365584"/>
                  <a:gd name="connsiteY198" fmla="*/ 125851 h 293315"/>
                  <a:gd name="connsiteX199" fmla="*/ 27546 w 365584"/>
                  <a:gd name="connsiteY199" fmla="*/ 172940 h 293315"/>
                  <a:gd name="connsiteX200" fmla="*/ 45182 w 365584"/>
                  <a:gd name="connsiteY200" fmla="*/ 180258 h 293315"/>
                  <a:gd name="connsiteX201" fmla="*/ 37863 w 365584"/>
                  <a:gd name="connsiteY201" fmla="*/ 197879 h 293315"/>
                  <a:gd name="connsiteX202" fmla="*/ 20227 w 365584"/>
                  <a:gd name="connsiteY202" fmla="*/ 190576 h 293315"/>
                  <a:gd name="connsiteX203" fmla="*/ 20197 w 365584"/>
                  <a:gd name="connsiteY203" fmla="*/ 190486 h 293315"/>
                  <a:gd name="connsiteX204" fmla="*/ 26796 w 365584"/>
                  <a:gd name="connsiteY204" fmla="*/ 173090 h 293315"/>
                  <a:gd name="connsiteX205" fmla="*/ 46741 w 365584"/>
                  <a:gd name="connsiteY205" fmla="*/ 220029 h 293315"/>
                  <a:gd name="connsiteX206" fmla="*/ 64437 w 365584"/>
                  <a:gd name="connsiteY206" fmla="*/ 227527 h 293315"/>
                  <a:gd name="connsiteX207" fmla="*/ 57014 w 365584"/>
                  <a:gd name="connsiteY207" fmla="*/ 245148 h 293315"/>
                  <a:gd name="connsiteX208" fmla="*/ 39393 w 365584"/>
                  <a:gd name="connsiteY208" fmla="*/ 237725 h 293315"/>
                  <a:gd name="connsiteX209" fmla="*/ 45991 w 365584"/>
                  <a:gd name="connsiteY209" fmla="*/ 220779 h 293315"/>
                  <a:gd name="connsiteX210" fmla="*/ 66086 w 365584"/>
                  <a:gd name="connsiteY210" fmla="*/ 267268 h 293315"/>
                  <a:gd name="connsiteX211" fmla="*/ 83648 w 365584"/>
                  <a:gd name="connsiteY211" fmla="*/ 274766 h 293315"/>
                  <a:gd name="connsiteX212" fmla="*/ 76149 w 365584"/>
                  <a:gd name="connsiteY212" fmla="*/ 292312 h 293315"/>
                  <a:gd name="connsiteX213" fmla="*/ 58588 w 365584"/>
                  <a:gd name="connsiteY213" fmla="*/ 284829 h 293315"/>
                  <a:gd name="connsiteX214" fmla="*/ 58588 w 365584"/>
                  <a:gd name="connsiteY214" fmla="*/ 284814 h 293315"/>
                  <a:gd name="connsiteX215" fmla="*/ 65337 w 365584"/>
                  <a:gd name="connsiteY215" fmla="*/ 267418 h 293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</a:cxnLst>
                <a:rect l="l" t="t" r="r" b="b"/>
                <a:pathLst>
                  <a:path w="365584" h="293315">
                    <a:moveTo>
                      <a:pt x="289234" y="10828"/>
                    </a:moveTo>
                    <a:cubicBezTo>
                      <a:pt x="296132" y="8009"/>
                      <a:pt x="304021" y="11323"/>
                      <a:pt x="306840" y="18221"/>
                    </a:cubicBezTo>
                    <a:cubicBezTo>
                      <a:pt x="309659" y="25120"/>
                      <a:pt x="306345" y="32993"/>
                      <a:pt x="299447" y="35812"/>
                    </a:cubicBezTo>
                    <a:cubicBezTo>
                      <a:pt x="292578" y="38616"/>
                      <a:pt x="284750" y="35362"/>
                      <a:pt x="281886" y="28524"/>
                    </a:cubicBezTo>
                    <a:cubicBezTo>
                      <a:pt x="279006" y="21640"/>
                      <a:pt x="282261" y="13737"/>
                      <a:pt x="289144" y="10873"/>
                    </a:cubicBezTo>
                    <a:cubicBezTo>
                      <a:pt x="289174" y="10858"/>
                      <a:pt x="289204" y="10843"/>
                      <a:pt x="289234" y="10828"/>
                    </a:cubicBezTo>
                    <a:close/>
                    <a:moveTo>
                      <a:pt x="308430" y="58067"/>
                    </a:moveTo>
                    <a:cubicBezTo>
                      <a:pt x="315313" y="55218"/>
                      <a:pt x="323216" y="58487"/>
                      <a:pt x="326065" y="65385"/>
                    </a:cubicBezTo>
                    <a:cubicBezTo>
                      <a:pt x="328915" y="72269"/>
                      <a:pt x="325631" y="80157"/>
                      <a:pt x="318747" y="83006"/>
                    </a:cubicBezTo>
                    <a:cubicBezTo>
                      <a:pt x="311864" y="85855"/>
                      <a:pt x="303961" y="82586"/>
                      <a:pt x="301111" y="75703"/>
                    </a:cubicBezTo>
                    <a:cubicBezTo>
                      <a:pt x="301111" y="75673"/>
                      <a:pt x="301097" y="75643"/>
                      <a:pt x="301081" y="75613"/>
                    </a:cubicBezTo>
                    <a:cubicBezTo>
                      <a:pt x="298487" y="68819"/>
                      <a:pt x="301741" y="61201"/>
                      <a:pt x="308430" y="58367"/>
                    </a:cubicBezTo>
                    <a:close/>
                    <a:moveTo>
                      <a:pt x="327775" y="105156"/>
                    </a:moveTo>
                    <a:cubicBezTo>
                      <a:pt x="334704" y="102411"/>
                      <a:pt x="342546" y="105801"/>
                      <a:pt x="345291" y="112729"/>
                    </a:cubicBezTo>
                    <a:cubicBezTo>
                      <a:pt x="348050" y="119658"/>
                      <a:pt x="344661" y="127501"/>
                      <a:pt x="337733" y="130245"/>
                    </a:cubicBezTo>
                    <a:cubicBezTo>
                      <a:pt x="330864" y="132974"/>
                      <a:pt x="323096" y="129675"/>
                      <a:pt x="320277" y="122852"/>
                    </a:cubicBezTo>
                    <a:cubicBezTo>
                      <a:pt x="317607" y="115983"/>
                      <a:pt x="320937" y="108230"/>
                      <a:pt x="327775" y="105456"/>
                    </a:cubicBezTo>
                    <a:close/>
                    <a:moveTo>
                      <a:pt x="346971" y="152395"/>
                    </a:moveTo>
                    <a:cubicBezTo>
                      <a:pt x="353764" y="149545"/>
                      <a:pt x="361592" y="152755"/>
                      <a:pt x="364442" y="159548"/>
                    </a:cubicBezTo>
                    <a:cubicBezTo>
                      <a:pt x="364471" y="159608"/>
                      <a:pt x="364487" y="159683"/>
                      <a:pt x="364516" y="159743"/>
                    </a:cubicBezTo>
                    <a:cubicBezTo>
                      <a:pt x="367321" y="166657"/>
                      <a:pt x="364037" y="174545"/>
                      <a:pt x="357168" y="177439"/>
                    </a:cubicBezTo>
                    <a:cubicBezTo>
                      <a:pt x="350210" y="180138"/>
                      <a:pt x="342367" y="176809"/>
                      <a:pt x="339472" y="169941"/>
                    </a:cubicBezTo>
                    <a:cubicBezTo>
                      <a:pt x="336983" y="163117"/>
                      <a:pt x="340282" y="155529"/>
                      <a:pt x="346971" y="152695"/>
                    </a:cubicBezTo>
                    <a:close/>
                    <a:moveTo>
                      <a:pt x="246194" y="930"/>
                    </a:moveTo>
                    <a:cubicBezTo>
                      <a:pt x="253123" y="-1814"/>
                      <a:pt x="260966" y="1575"/>
                      <a:pt x="263710" y="8504"/>
                    </a:cubicBezTo>
                    <a:cubicBezTo>
                      <a:pt x="266469" y="15432"/>
                      <a:pt x="263080" y="23275"/>
                      <a:pt x="256152" y="26019"/>
                    </a:cubicBezTo>
                    <a:cubicBezTo>
                      <a:pt x="249283" y="28749"/>
                      <a:pt x="241515" y="25450"/>
                      <a:pt x="238696" y="18626"/>
                    </a:cubicBezTo>
                    <a:cubicBezTo>
                      <a:pt x="236026" y="11758"/>
                      <a:pt x="239356" y="4005"/>
                      <a:pt x="246194" y="1230"/>
                    </a:cubicBezTo>
                    <a:close/>
                    <a:moveTo>
                      <a:pt x="265390" y="48169"/>
                    </a:moveTo>
                    <a:cubicBezTo>
                      <a:pt x="272183" y="45320"/>
                      <a:pt x="280011" y="48529"/>
                      <a:pt x="282861" y="55322"/>
                    </a:cubicBezTo>
                    <a:cubicBezTo>
                      <a:pt x="282891" y="55382"/>
                      <a:pt x="282906" y="55458"/>
                      <a:pt x="282936" y="55517"/>
                    </a:cubicBezTo>
                    <a:cubicBezTo>
                      <a:pt x="285740" y="62431"/>
                      <a:pt x="282456" y="70319"/>
                      <a:pt x="275587" y="73213"/>
                    </a:cubicBezTo>
                    <a:cubicBezTo>
                      <a:pt x="268629" y="75913"/>
                      <a:pt x="260786" y="72583"/>
                      <a:pt x="257891" y="65715"/>
                    </a:cubicBezTo>
                    <a:cubicBezTo>
                      <a:pt x="255312" y="58892"/>
                      <a:pt x="258641" y="51244"/>
                      <a:pt x="265390" y="48469"/>
                    </a:cubicBezTo>
                    <a:close/>
                    <a:moveTo>
                      <a:pt x="284585" y="95258"/>
                    </a:moveTo>
                    <a:cubicBezTo>
                      <a:pt x="291499" y="92439"/>
                      <a:pt x="299387" y="95768"/>
                      <a:pt x="302206" y="102681"/>
                    </a:cubicBezTo>
                    <a:cubicBezTo>
                      <a:pt x="305026" y="109595"/>
                      <a:pt x="301696" y="117483"/>
                      <a:pt x="294783" y="120302"/>
                    </a:cubicBezTo>
                    <a:cubicBezTo>
                      <a:pt x="287869" y="123107"/>
                      <a:pt x="279981" y="119823"/>
                      <a:pt x="277087" y="112954"/>
                    </a:cubicBezTo>
                    <a:cubicBezTo>
                      <a:pt x="274448" y="106206"/>
                      <a:pt x="277537" y="98558"/>
                      <a:pt x="284135" y="95558"/>
                    </a:cubicBezTo>
                    <a:close/>
                    <a:moveTo>
                      <a:pt x="303781" y="142347"/>
                    </a:moveTo>
                    <a:cubicBezTo>
                      <a:pt x="310724" y="139423"/>
                      <a:pt x="318732" y="142677"/>
                      <a:pt x="321657" y="149621"/>
                    </a:cubicBezTo>
                    <a:cubicBezTo>
                      <a:pt x="324581" y="156564"/>
                      <a:pt x="321327" y="164572"/>
                      <a:pt x="314383" y="167496"/>
                    </a:cubicBezTo>
                    <a:cubicBezTo>
                      <a:pt x="307440" y="170421"/>
                      <a:pt x="299432" y="167166"/>
                      <a:pt x="296508" y="160223"/>
                    </a:cubicBezTo>
                    <a:cubicBezTo>
                      <a:pt x="296477" y="160163"/>
                      <a:pt x="296462" y="160103"/>
                      <a:pt x="296433" y="160043"/>
                    </a:cubicBezTo>
                    <a:cubicBezTo>
                      <a:pt x="293823" y="153220"/>
                      <a:pt x="297062" y="145541"/>
                      <a:pt x="303781" y="142647"/>
                    </a:cubicBezTo>
                    <a:close/>
                    <a:moveTo>
                      <a:pt x="218901" y="39471"/>
                    </a:moveTo>
                    <a:cubicBezTo>
                      <a:pt x="225814" y="36787"/>
                      <a:pt x="233612" y="40116"/>
                      <a:pt x="236447" y="46970"/>
                    </a:cubicBezTo>
                    <a:cubicBezTo>
                      <a:pt x="238696" y="54078"/>
                      <a:pt x="234752" y="61666"/>
                      <a:pt x="227644" y="63901"/>
                    </a:cubicBezTo>
                    <a:cubicBezTo>
                      <a:pt x="221360" y="65895"/>
                      <a:pt x="214551" y="63046"/>
                      <a:pt x="211552" y="57167"/>
                    </a:cubicBezTo>
                    <a:cubicBezTo>
                      <a:pt x="208943" y="50344"/>
                      <a:pt x="212182" y="42666"/>
                      <a:pt x="218901" y="39771"/>
                    </a:cubicBezTo>
                    <a:close/>
                    <a:moveTo>
                      <a:pt x="238096" y="86710"/>
                    </a:moveTo>
                    <a:cubicBezTo>
                      <a:pt x="244980" y="83861"/>
                      <a:pt x="252882" y="87130"/>
                      <a:pt x="255732" y="94029"/>
                    </a:cubicBezTo>
                    <a:cubicBezTo>
                      <a:pt x="258581" y="100912"/>
                      <a:pt x="255297" y="108800"/>
                      <a:pt x="248414" y="111649"/>
                    </a:cubicBezTo>
                    <a:cubicBezTo>
                      <a:pt x="241530" y="114499"/>
                      <a:pt x="233627" y="111230"/>
                      <a:pt x="230778" y="104346"/>
                    </a:cubicBezTo>
                    <a:cubicBezTo>
                      <a:pt x="230778" y="104316"/>
                      <a:pt x="230763" y="104286"/>
                      <a:pt x="230748" y="104256"/>
                    </a:cubicBezTo>
                    <a:cubicBezTo>
                      <a:pt x="228063" y="97463"/>
                      <a:pt x="231348" y="89784"/>
                      <a:pt x="238096" y="87010"/>
                    </a:cubicBezTo>
                    <a:close/>
                    <a:moveTo>
                      <a:pt x="257291" y="133949"/>
                    </a:moveTo>
                    <a:cubicBezTo>
                      <a:pt x="264175" y="131100"/>
                      <a:pt x="272078" y="134369"/>
                      <a:pt x="274927" y="141267"/>
                    </a:cubicBezTo>
                    <a:cubicBezTo>
                      <a:pt x="277777" y="148151"/>
                      <a:pt x="274493" y="156039"/>
                      <a:pt x="267609" y="158888"/>
                    </a:cubicBezTo>
                    <a:cubicBezTo>
                      <a:pt x="260726" y="161738"/>
                      <a:pt x="252822" y="158468"/>
                      <a:pt x="249973" y="151585"/>
                    </a:cubicBezTo>
                    <a:cubicBezTo>
                      <a:pt x="249973" y="151555"/>
                      <a:pt x="249958" y="151525"/>
                      <a:pt x="249943" y="151495"/>
                    </a:cubicBezTo>
                    <a:cubicBezTo>
                      <a:pt x="247259" y="144702"/>
                      <a:pt x="250543" y="137023"/>
                      <a:pt x="257291" y="134249"/>
                    </a:cubicBezTo>
                    <a:close/>
                    <a:moveTo>
                      <a:pt x="276487" y="181038"/>
                    </a:moveTo>
                    <a:cubicBezTo>
                      <a:pt x="283400" y="178219"/>
                      <a:pt x="291289" y="181548"/>
                      <a:pt x="294108" y="188461"/>
                    </a:cubicBezTo>
                    <a:cubicBezTo>
                      <a:pt x="296927" y="195375"/>
                      <a:pt x="293598" y="203263"/>
                      <a:pt x="286685" y="206082"/>
                    </a:cubicBezTo>
                    <a:cubicBezTo>
                      <a:pt x="279772" y="208901"/>
                      <a:pt x="271883" y="205572"/>
                      <a:pt x="269064" y="198659"/>
                    </a:cubicBezTo>
                    <a:cubicBezTo>
                      <a:pt x="266245" y="191746"/>
                      <a:pt x="269574" y="183857"/>
                      <a:pt x="276487" y="181038"/>
                    </a:cubicBezTo>
                    <a:close/>
                    <a:moveTo>
                      <a:pt x="174661" y="30323"/>
                    </a:moveTo>
                    <a:cubicBezTo>
                      <a:pt x="181575" y="27639"/>
                      <a:pt x="189373" y="30968"/>
                      <a:pt x="192207" y="37822"/>
                    </a:cubicBezTo>
                    <a:cubicBezTo>
                      <a:pt x="195056" y="44615"/>
                      <a:pt x="191847" y="52443"/>
                      <a:pt x="185054" y="55293"/>
                    </a:cubicBezTo>
                    <a:cubicBezTo>
                      <a:pt x="184994" y="55322"/>
                      <a:pt x="184919" y="55338"/>
                      <a:pt x="184859" y="55368"/>
                    </a:cubicBezTo>
                    <a:cubicBezTo>
                      <a:pt x="177945" y="58187"/>
                      <a:pt x="170057" y="54858"/>
                      <a:pt x="167238" y="47944"/>
                    </a:cubicBezTo>
                    <a:cubicBezTo>
                      <a:pt x="164418" y="41031"/>
                      <a:pt x="167748" y="33143"/>
                      <a:pt x="174661" y="30323"/>
                    </a:cubicBezTo>
                    <a:close/>
                    <a:moveTo>
                      <a:pt x="193857" y="77562"/>
                    </a:moveTo>
                    <a:cubicBezTo>
                      <a:pt x="200650" y="74713"/>
                      <a:pt x="208478" y="77922"/>
                      <a:pt x="211327" y="84716"/>
                    </a:cubicBezTo>
                    <a:cubicBezTo>
                      <a:pt x="211357" y="84776"/>
                      <a:pt x="211373" y="84851"/>
                      <a:pt x="211402" y="84911"/>
                    </a:cubicBezTo>
                    <a:cubicBezTo>
                      <a:pt x="214252" y="91794"/>
                      <a:pt x="210983" y="99697"/>
                      <a:pt x="204084" y="102546"/>
                    </a:cubicBezTo>
                    <a:cubicBezTo>
                      <a:pt x="197201" y="105396"/>
                      <a:pt x="189313" y="102112"/>
                      <a:pt x="186463" y="95228"/>
                    </a:cubicBezTo>
                    <a:cubicBezTo>
                      <a:pt x="183614" y="88345"/>
                      <a:pt x="186883" y="80442"/>
                      <a:pt x="193767" y="77592"/>
                    </a:cubicBezTo>
                    <a:cubicBezTo>
                      <a:pt x="193797" y="77592"/>
                      <a:pt x="193826" y="77577"/>
                      <a:pt x="193857" y="77562"/>
                    </a:cubicBezTo>
                    <a:close/>
                    <a:moveTo>
                      <a:pt x="213052" y="124651"/>
                    </a:moveTo>
                    <a:cubicBezTo>
                      <a:pt x="219966" y="121877"/>
                      <a:pt x="227823" y="125236"/>
                      <a:pt x="230598" y="132150"/>
                    </a:cubicBezTo>
                    <a:cubicBezTo>
                      <a:pt x="233447" y="138943"/>
                      <a:pt x="230238" y="146771"/>
                      <a:pt x="223445" y="149621"/>
                    </a:cubicBezTo>
                    <a:cubicBezTo>
                      <a:pt x="223385" y="149651"/>
                      <a:pt x="223310" y="149665"/>
                      <a:pt x="223250" y="149695"/>
                    </a:cubicBezTo>
                    <a:cubicBezTo>
                      <a:pt x="216336" y="152500"/>
                      <a:pt x="208448" y="149216"/>
                      <a:pt x="205554" y="142347"/>
                    </a:cubicBezTo>
                    <a:cubicBezTo>
                      <a:pt x="202854" y="135389"/>
                      <a:pt x="206184" y="127546"/>
                      <a:pt x="213052" y="124651"/>
                    </a:cubicBezTo>
                    <a:close/>
                    <a:moveTo>
                      <a:pt x="232248" y="171890"/>
                    </a:moveTo>
                    <a:cubicBezTo>
                      <a:pt x="239041" y="169041"/>
                      <a:pt x="246869" y="172250"/>
                      <a:pt x="249718" y="179043"/>
                    </a:cubicBezTo>
                    <a:cubicBezTo>
                      <a:pt x="249748" y="179103"/>
                      <a:pt x="249764" y="179179"/>
                      <a:pt x="249793" y="179238"/>
                    </a:cubicBezTo>
                    <a:cubicBezTo>
                      <a:pt x="252673" y="186122"/>
                      <a:pt x="249418" y="194025"/>
                      <a:pt x="242535" y="196889"/>
                    </a:cubicBezTo>
                    <a:cubicBezTo>
                      <a:pt x="242505" y="196904"/>
                      <a:pt x="242475" y="196919"/>
                      <a:pt x="242445" y="196934"/>
                    </a:cubicBezTo>
                    <a:cubicBezTo>
                      <a:pt x="235532" y="199754"/>
                      <a:pt x="227644" y="196425"/>
                      <a:pt x="224824" y="189511"/>
                    </a:cubicBezTo>
                    <a:cubicBezTo>
                      <a:pt x="222005" y="182598"/>
                      <a:pt x="225334" y="174709"/>
                      <a:pt x="232248" y="171890"/>
                    </a:cubicBezTo>
                    <a:close/>
                    <a:moveTo>
                      <a:pt x="149167" y="68565"/>
                    </a:moveTo>
                    <a:cubicBezTo>
                      <a:pt x="155960" y="65715"/>
                      <a:pt x="163789" y="68924"/>
                      <a:pt x="166638" y="75718"/>
                    </a:cubicBezTo>
                    <a:cubicBezTo>
                      <a:pt x="166668" y="75778"/>
                      <a:pt x="166683" y="75853"/>
                      <a:pt x="166713" y="75913"/>
                    </a:cubicBezTo>
                    <a:cubicBezTo>
                      <a:pt x="170102" y="82556"/>
                      <a:pt x="167463" y="90684"/>
                      <a:pt x="160819" y="94073"/>
                    </a:cubicBezTo>
                    <a:cubicBezTo>
                      <a:pt x="154176" y="97448"/>
                      <a:pt x="146048" y="94808"/>
                      <a:pt x="142659" y="88165"/>
                    </a:cubicBezTo>
                    <a:cubicBezTo>
                      <a:pt x="142329" y="87505"/>
                      <a:pt x="142044" y="86815"/>
                      <a:pt x="141819" y="86110"/>
                    </a:cubicBezTo>
                    <a:cubicBezTo>
                      <a:pt x="138969" y="79317"/>
                      <a:pt x="142179" y="71489"/>
                      <a:pt x="148972" y="68639"/>
                    </a:cubicBezTo>
                    <a:cubicBezTo>
                      <a:pt x="149032" y="68609"/>
                      <a:pt x="149107" y="68595"/>
                      <a:pt x="149167" y="68565"/>
                    </a:cubicBezTo>
                    <a:close/>
                    <a:moveTo>
                      <a:pt x="168362" y="115803"/>
                    </a:moveTo>
                    <a:cubicBezTo>
                      <a:pt x="175006" y="112414"/>
                      <a:pt x="183134" y="115054"/>
                      <a:pt x="186523" y="121697"/>
                    </a:cubicBezTo>
                    <a:cubicBezTo>
                      <a:pt x="189897" y="128340"/>
                      <a:pt x="187258" y="136469"/>
                      <a:pt x="180614" y="139858"/>
                    </a:cubicBezTo>
                    <a:cubicBezTo>
                      <a:pt x="179955" y="140188"/>
                      <a:pt x="179265" y="140473"/>
                      <a:pt x="178560" y="140698"/>
                    </a:cubicBezTo>
                    <a:cubicBezTo>
                      <a:pt x="171917" y="144087"/>
                      <a:pt x="163789" y="141447"/>
                      <a:pt x="160399" y="134804"/>
                    </a:cubicBezTo>
                    <a:cubicBezTo>
                      <a:pt x="157025" y="128161"/>
                      <a:pt x="159665" y="120032"/>
                      <a:pt x="166308" y="116643"/>
                    </a:cubicBezTo>
                    <a:cubicBezTo>
                      <a:pt x="166968" y="116313"/>
                      <a:pt x="167658" y="116028"/>
                      <a:pt x="168362" y="115803"/>
                    </a:cubicBezTo>
                    <a:close/>
                    <a:moveTo>
                      <a:pt x="187558" y="162892"/>
                    </a:moveTo>
                    <a:cubicBezTo>
                      <a:pt x="194442" y="160013"/>
                      <a:pt x="202344" y="163267"/>
                      <a:pt x="205209" y="170151"/>
                    </a:cubicBezTo>
                    <a:cubicBezTo>
                      <a:pt x="205224" y="170181"/>
                      <a:pt x="205239" y="170211"/>
                      <a:pt x="205254" y="170241"/>
                    </a:cubicBezTo>
                    <a:cubicBezTo>
                      <a:pt x="208073" y="177154"/>
                      <a:pt x="204744" y="185042"/>
                      <a:pt x="197831" y="187861"/>
                    </a:cubicBezTo>
                    <a:cubicBezTo>
                      <a:pt x="190917" y="190681"/>
                      <a:pt x="183029" y="187352"/>
                      <a:pt x="180210" y="180438"/>
                    </a:cubicBezTo>
                    <a:cubicBezTo>
                      <a:pt x="177241" y="173765"/>
                      <a:pt x="180180" y="165952"/>
                      <a:pt x="186808" y="162892"/>
                    </a:cubicBezTo>
                    <a:close/>
                    <a:moveTo>
                      <a:pt x="206904" y="209981"/>
                    </a:moveTo>
                    <a:cubicBezTo>
                      <a:pt x="213832" y="207237"/>
                      <a:pt x="221675" y="210626"/>
                      <a:pt x="224419" y="217555"/>
                    </a:cubicBezTo>
                    <a:cubicBezTo>
                      <a:pt x="227179" y="224483"/>
                      <a:pt x="223790" y="232326"/>
                      <a:pt x="216861" y="235070"/>
                    </a:cubicBezTo>
                    <a:cubicBezTo>
                      <a:pt x="209993" y="237800"/>
                      <a:pt x="202224" y="234500"/>
                      <a:pt x="199405" y="227677"/>
                    </a:cubicBezTo>
                    <a:cubicBezTo>
                      <a:pt x="196526" y="220929"/>
                      <a:pt x="199510" y="213101"/>
                      <a:pt x="206153" y="209981"/>
                    </a:cubicBezTo>
                    <a:close/>
                    <a:moveTo>
                      <a:pt x="103878" y="60016"/>
                    </a:moveTo>
                    <a:cubicBezTo>
                      <a:pt x="110671" y="57167"/>
                      <a:pt x="118499" y="60376"/>
                      <a:pt x="121348" y="67170"/>
                    </a:cubicBezTo>
                    <a:cubicBezTo>
                      <a:pt x="121379" y="67230"/>
                      <a:pt x="121394" y="67305"/>
                      <a:pt x="121423" y="67365"/>
                    </a:cubicBezTo>
                    <a:cubicBezTo>
                      <a:pt x="124228" y="74278"/>
                      <a:pt x="120944" y="82166"/>
                      <a:pt x="114075" y="85061"/>
                    </a:cubicBezTo>
                    <a:cubicBezTo>
                      <a:pt x="107117" y="87760"/>
                      <a:pt x="99274" y="84431"/>
                      <a:pt x="96380" y="77562"/>
                    </a:cubicBezTo>
                    <a:cubicBezTo>
                      <a:pt x="93245" y="70799"/>
                      <a:pt x="96199" y="62776"/>
                      <a:pt x="102963" y="59642"/>
                    </a:cubicBezTo>
                    <a:cubicBezTo>
                      <a:pt x="103008" y="59612"/>
                      <a:pt x="103068" y="59597"/>
                      <a:pt x="103128" y="59567"/>
                    </a:cubicBezTo>
                    <a:close/>
                    <a:moveTo>
                      <a:pt x="123073" y="107105"/>
                    </a:moveTo>
                    <a:cubicBezTo>
                      <a:pt x="130001" y="104361"/>
                      <a:pt x="137845" y="107750"/>
                      <a:pt x="140589" y="114679"/>
                    </a:cubicBezTo>
                    <a:cubicBezTo>
                      <a:pt x="143348" y="121607"/>
                      <a:pt x="139959" y="129450"/>
                      <a:pt x="133031" y="132195"/>
                    </a:cubicBezTo>
                    <a:cubicBezTo>
                      <a:pt x="126162" y="134924"/>
                      <a:pt x="118394" y="131625"/>
                      <a:pt x="115575" y="124801"/>
                    </a:cubicBezTo>
                    <a:cubicBezTo>
                      <a:pt x="112485" y="117918"/>
                      <a:pt x="115500" y="109850"/>
                      <a:pt x="122323" y="106656"/>
                    </a:cubicBezTo>
                    <a:close/>
                    <a:moveTo>
                      <a:pt x="142269" y="154344"/>
                    </a:moveTo>
                    <a:cubicBezTo>
                      <a:pt x="149062" y="151495"/>
                      <a:pt x="156890" y="154704"/>
                      <a:pt x="159739" y="161498"/>
                    </a:cubicBezTo>
                    <a:cubicBezTo>
                      <a:pt x="159770" y="161558"/>
                      <a:pt x="159785" y="161633"/>
                      <a:pt x="159814" y="161693"/>
                    </a:cubicBezTo>
                    <a:cubicBezTo>
                      <a:pt x="162619" y="168606"/>
                      <a:pt x="159335" y="176494"/>
                      <a:pt x="152466" y="179389"/>
                    </a:cubicBezTo>
                    <a:cubicBezTo>
                      <a:pt x="145553" y="182208"/>
                      <a:pt x="137665" y="178879"/>
                      <a:pt x="134846" y="171965"/>
                    </a:cubicBezTo>
                    <a:cubicBezTo>
                      <a:pt x="132026" y="165052"/>
                      <a:pt x="135355" y="157164"/>
                      <a:pt x="142269" y="154344"/>
                    </a:cubicBezTo>
                    <a:close/>
                    <a:moveTo>
                      <a:pt x="161464" y="201433"/>
                    </a:moveTo>
                    <a:cubicBezTo>
                      <a:pt x="168362" y="198614"/>
                      <a:pt x="176251" y="201928"/>
                      <a:pt x="179070" y="208827"/>
                    </a:cubicBezTo>
                    <a:cubicBezTo>
                      <a:pt x="181889" y="215725"/>
                      <a:pt x="178575" y="223598"/>
                      <a:pt x="171677" y="226418"/>
                    </a:cubicBezTo>
                    <a:cubicBezTo>
                      <a:pt x="164808" y="229222"/>
                      <a:pt x="156980" y="225967"/>
                      <a:pt x="154116" y="219129"/>
                    </a:cubicBezTo>
                    <a:cubicBezTo>
                      <a:pt x="150922" y="212306"/>
                      <a:pt x="153876" y="204178"/>
                      <a:pt x="160699" y="200983"/>
                    </a:cubicBezTo>
                    <a:cubicBezTo>
                      <a:pt x="160714" y="200983"/>
                      <a:pt x="160714" y="200983"/>
                      <a:pt x="160714" y="200983"/>
                    </a:cubicBezTo>
                    <a:close/>
                    <a:moveTo>
                      <a:pt x="78833" y="97658"/>
                    </a:moveTo>
                    <a:cubicBezTo>
                      <a:pt x="85747" y="94838"/>
                      <a:pt x="93635" y="98168"/>
                      <a:pt x="96454" y="105081"/>
                    </a:cubicBezTo>
                    <a:cubicBezTo>
                      <a:pt x="99274" y="111994"/>
                      <a:pt x="95944" y="119882"/>
                      <a:pt x="89031" y="122702"/>
                    </a:cubicBezTo>
                    <a:cubicBezTo>
                      <a:pt x="82118" y="125521"/>
                      <a:pt x="74229" y="122192"/>
                      <a:pt x="71410" y="115278"/>
                    </a:cubicBezTo>
                    <a:cubicBezTo>
                      <a:pt x="68591" y="108365"/>
                      <a:pt x="71920" y="100477"/>
                      <a:pt x="78833" y="97658"/>
                    </a:cubicBezTo>
                    <a:close/>
                    <a:moveTo>
                      <a:pt x="98029" y="144897"/>
                    </a:moveTo>
                    <a:cubicBezTo>
                      <a:pt x="104822" y="142047"/>
                      <a:pt x="112651" y="145257"/>
                      <a:pt x="115500" y="152050"/>
                    </a:cubicBezTo>
                    <a:cubicBezTo>
                      <a:pt x="115530" y="152110"/>
                      <a:pt x="115545" y="152185"/>
                      <a:pt x="115575" y="152245"/>
                    </a:cubicBezTo>
                    <a:cubicBezTo>
                      <a:pt x="118379" y="159158"/>
                      <a:pt x="115095" y="167046"/>
                      <a:pt x="108226" y="169941"/>
                    </a:cubicBezTo>
                    <a:cubicBezTo>
                      <a:pt x="101268" y="172640"/>
                      <a:pt x="93425" y="169311"/>
                      <a:pt x="90531" y="162442"/>
                    </a:cubicBezTo>
                    <a:cubicBezTo>
                      <a:pt x="87457" y="155604"/>
                      <a:pt x="90471" y="147581"/>
                      <a:pt x="97279" y="144447"/>
                    </a:cubicBezTo>
                    <a:close/>
                    <a:moveTo>
                      <a:pt x="117224" y="191986"/>
                    </a:moveTo>
                    <a:cubicBezTo>
                      <a:pt x="124138" y="189166"/>
                      <a:pt x="132026" y="192495"/>
                      <a:pt x="134846" y="199409"/>
                    </a:cubicBezTo>
                    <a:cubicBezTo>
                      <a:pt x="137665" y="206322"/>
                      <a:pt x="134335" y="214210"/>
                      <a:pt x="127422" y="217030"/>
                    </a:cubicBezTo>
                    <a:cubicBezTo>
                      <a:pt x="120628" y="219879"/>
                      <a:pt x="112801" y="216670"/>
                      <a:pt x="109951" y="209876"/>
                    </a:cubicBezTo>
                    <a:cubicBezTo>
                      <a:pt x="109921" y="209816"/>
                      <a:pt x="109906" y="209741"/>
                      <a:pt x="109876" y="209681"/>
                    </a:cubicBezTo>
                    <a:cubicBezTo>
                      <a:pt x="106652" y="202963"/>
                      <a:pt x="109471" y="194895"/>
                      <a:pt x="116190" y="191671"/>
                    </a:cubicBezTo>
                    <a:cubicBezTo>
                      <a:pt x="116280" y="191626"/>
                      <a:pt x="116385" y="191581"/>
                      <a:pt x="116475" y="191536"/>
                    </a:cubicBezTo>
                    <a:close/>
                    <a:moveTo>
                      <a:pt x="136420" y="239224"/>
                    </a:moveTo>
                    <a:cubicBezTo>
                      <a:pt x="143213" y="236375"/>
                      <a:pt x="151042" y="239584"/>
                      <a:pt x="153891" y="246378"/>
                    </a:cubicBezTo>
                    <a:cubicBezTo>
                      <a:pt x="153906" y="246438"/>
                      <a:pt x="153936" y="246513"/>
                      <a:pt x="153966" y="246573"/>
                    </a:cubicBezTo>
                    <a:cubicBezTo>
                      <a:pt x="157355" y="253216"/>
                      <a:pt x="154716" y="261344"/>
                      <a:pt x="148072" y="264733"/>
                    </a:cubicBezTo>
                    <a:cubicBezTo>
                      <a:pt x="141429" y="268108"/>
                      <a:pt x="133301" y="265468"/>
                      <a:pt x="129912" y="258825"/>
                    </a:cubicBezTo>
                    <a:cubicBezTo>
                      <a:pt x="129582" y="258165"/>
                      <a:pt x="129296" y="257475"/>
                      <a:pt x="129072" y="256770"/>
                    </a:cubicBezTo>
                    <a:cubicBezTo>
                      <a:pt x="125863" y="250127"/>
                      <a:pt x="128652" y="242149"/>
                      <a:pt x="135295" y="238955"/>
                    </a:cubicBezTo>
                    <a:cubicBezTo>
                      <a:pt x="135415" y="238894"/>
                      <a:pt x="135550" y="238834"/>
                      <a:pt x="135670" y="238775"/>
                    </a:cubicBezTo>
                    <a:close/>
                    <a:moveTo>
                      <a:pt x="32344" y="89260"/>
                    </a:moveTo>
                    <a:cubicBezTo>
                      <a:pt x="39138" y="86410"/>
                      <a:pt x="46966" y="89619"/>
                      <a:pt x="49815" y="96413"/>
                    </a:cubicBezTo>
                    <a:cubicBezTo>
                      <a:pt x="49830" y="96473"/>
                      <a:pt x="49860" y="96548"/>
                      <a:pt x="49890" y="96608"/>
                    </a:cubicBezTo>
                    <a:cubicBezTo>
                      <a:pt x="52740" y="103491"/>
                      <a:pt x="49470" y="111394"/>
                      <a:pt x="42572" y="114244"/>
                    </a:cubicBezTo>
                    <a:cubicBezTo>
                      <a:pt x="35689" y="117093"/>
                      <a:pt x="27801" y="113809"/>
                      <a:pt x="24951" y="106926"/>
                    </a:cubicBezTo>
                    <a:cubicBezTo>
                      <a:pt x="22102" y="100042"/>
                      <a:pt x="25371" y="92139"/>
                      <a:pt x="32255" y="89290"/>
                    </a:cubicBezTo>
                    <a:cubicBezTo>
                      <a:pt x="32284" y="89290"/>
                      <a:pt x="32315" y="89275"/>
                      <a:pt x="32344" y="89260"/>
                    </a:cubicBezTo>
                    <a:close/>
                    <a:moveTo>
                      <a:pt x="51540" y="136499"/>
                    </a:moveTo>
                    <a:cubicBezTo>
                      <a:pt x="58648" y="134249"/>
                      <a:pt x="66236" y="138193"/>
                      <a:pt x="68471" y="145301"/>
                    </a:cubicBezTo>
                    <a:cubicBezTo>
                      <a:pt x="70466" y="151585"/>
                      <a:pt x="67616" y="158393"/>
                      <a:pt x="61738" y="161393"/>
                    </a:cubicBezTo>
                    <a:cubicBezTo>
                      <a:pt x="55094" y="164782"/>
                      <a:pt x="46966" y="162142"/>
                      <a:pt x="43577" y="155499"/>
                    </a:cubicBezTo>
                    <a:cubicBezTo>
                      <a:pt x="40203" y="148856"/>
                      <a:pt x="42842" y="140728"/>
                      <a:pt x="49485" y="137338"/>
                    </a:cubicBezTo>
                    <a:cubicBezTo>
                      <a:pt x="50145" y="137008"/>
                      <a:pt x="50835" y="136724"/>
                      <a:pt x="51540" y="136499"/>
                    </a:cubicBezTo>
                    <a:close/>
                    <a:moveTo>
                      <a:pt x="70735" y="183588"/>
                    </a:moveTo>
                    <a:cubicBezTo>
                      <a:pt x="77649" y="180783"/>
                      <a:pt x="85537" y="184067"/>
                      <a:pt x="88431" y="190936"/>
                    </a:cubicBezTo>
                    <a:cubicBezTo>
                      <a:pt x="91131" y="197894"/>
                      <a:pt x="87801" y="205737"/>
                      <a:pt x="80933" y="208632"/>
                    </a:cubicBezTo>
                    <a:cubicBezTo>
                      <a:pt x="74020" y="211451"/>
                      <a:pt x="66132" y="208122"/>
                      <a:pt x="63312" y="201208"/>
                    </a:cubicBezTo>
                    <a:cubicBezTo>
                      <a:pt x="60493" y="194295"/>
                      <a:pt x="63822" y="186407"/>
                      <a:pt x="70735" y="183588"/>
                    </a:cubicBezTo>
                    <a:close/>
                    <a:moveTo>
                      <a:pt x="89931" y="230677"/>
                    </a:moveTo>
                    <a:cubicBezTo>
                      <a:pt x="96889" y="227977"/>
                      <a:pt x="104718" y="231306"/>
                      <a:pt x="107627" y="238175"/>
                    </a:cubicBezTo>
                    <a:cubicBezTo>
                      <a:pt x="110446" y="245088"/>
                      <a:pt x="107117" y="252976"/>
                      <a:pt x="100203" y="255796"/>
                    </a:cubicBezTo>
                    <a:cubicBezTo>
                      <a:pt x="93290" y="258615"/>
                      <a:pt x="85402" y="255286"/>
                      <a:pt x="82583" y="248372"/>
                    </a:cubicBezTo>
                    <a:cubicBezTo>
                      <a:pt x="79328" y="241579"/>
                      <a:pt x="82193" y="233421"/>
                      <a:pt x="88986" y="230167"/>
                    </a:cubicBezTo>
                    <a:cubicBezTo>
                      <a:pt x="89046" y="230136"/>
                      <a:pt x="89121" y="230107"/>
                      <a:pt x="89181" y="230077"/>
                    </a:cubicBezTo>
                    <a:close/>
                    <a:moveTo>
                      <a:pt x="8350" y="125701"/>
                    </a:moveTo>
                    <a:cubicBezTo>
                      <a:pt x="15308" y="123002"/>
                      <a:pt x="23137" y="126331"/>
                      <a:pt x="26046" y="133199"/>
                    </a:cubicBezTo>
                    <a:cubicBezTo>
                      <a:pt x="28730" y="140113"/>
                      <a:pt x="25401" y="147911"/>
                      <a:pt x="18548" y="150745"/>
                    </a:cubicBezTo>
                    <a:cubicBezTo>
                      <a:pt x="11754" y="153595"/>
                      <a:pt x="3926" y="150385"/>
                      <a:pt x="1077" y="143592"/>
                    </a:cubicBezTo>
                    <a:cubicBezTo>
                      <a:pt x="1047" y="143532"/>
                      <a:pt x="1032" y="143457"/>
                      <a:pt x="1002" y="143397"/>
                    </a:cubicBezTo>
                    <a:cubicBezTo>
                      <a:pt x="-1802" y="136724"/>
                      <a:pt x="1092" y="129030"/>
                      <a:pt x="7600" y="125851"/>
                    </a:cubicBezTo>
                    <a:close/>
                    <a:moveTo>
                      <a:pt x="27546" y="172940"/>
                    </a:moveTo>
                    <a:cubicBezTo>
                      <a:pt x="34429" y="170091"/>
                      <a:pt x="42332" y="173360"/>
                      <a:pt x="45182" y="180258"/>
                    </a:cubicBezTo>
                    <a:cubicBezTo>
                      <a:pt x="48031" y="187142"/>
                      <a:pt x="44746" y="195030"/>
                      <a:pt x="37863" y="197879"/>
                    </a:cubicBezTo>
                    <a:cubicBezTo>
                      <a:pt x="30980" y="200728"/>
                      <a:pt x="23077" y="197459"/>
                      <a:pt x="20227" y="190576"/>
                    </a:cubicBezTo>
                    <a:cubicBezTo>
                      <a:pt x="20227" y="190546"/>
                      <a:pt x="20212" y="190516"/>
                      <a:pt x="20197" y="190486"/>
                    </a:cubicBezTo>
                    <a:cubicBezTo>
                      <a:pt x="17408" y="183857"/>
                      <a:pt x="20317" y="176209"/>
                      <a:pt x="26796" y="173090"/>
                    </a:cubicBezTo>
                    <a:close/>
                    <a:moveTo>
                      <a:pt x="46741" y="220029"/>
                    </a:moveTo>
                    <a:cubicBezTo>
                      <a:pt x="53699" y="217330"/>
                      <a:pt x="61543" y="220659"/>
                      <a:pt x="64437" y="227527"/>
                    </a:cubicBezTo>
                    <a:cubicBezTo>
                      <a:pt x="67256" y="234441"/>
                      <a:pt x="63927" y="242329"/>
                      <a:pt x="57014" y="245148"/>
                    </a:cubicBezTo>
                    <a:cubicBezTo>
                      <a:pt x="50100" y="247967"/>
                      <a:pt x="42212" y="244638"/>
                      <a:pt x="39393" y="237725"/>
                    </a:cubicBezTo>
                    <a:cubicBezTo>
                      <a:pt x="36963" y="231216"/>
                      <a:pt x="39798" y="223928"/>
                      <a:pt x="45991" y="220779"/>
                    </a:cubicBezTo>
                    <a:close/>
                    <a:moveTo>
                      <a:pt x="66086" y="267268"/>
                    </a:moveTo>
                    <a:cubicBezTo>
                      <a:pt x="73000" y="264493"/>
                      <a:pt x="80858" y="267853"/>
                      <a:pt x="83648" y="274766"/>
                    </a:cubicBezTo>
                    <a:cubicBezTo>
                      <a:pt x="86422" y="281680"/>
                      <a:pt x="83063" y="289538"/>
                      <a:pt x="76149" y="292312"/>
                    </a:cubicBezTo>
                    <a:cubicBezTo>
                      <a:pt x="69236" y="295101"/>
                      <a:pt x="61362" y="291742"/>
                      <a:pt x="58588" y="284829"/>
                    </a:cubicBezTo>
                    <a:cubicBezTo>
                      <a:pt x="58588" y="284814"/>
                      <a:pt x="58588" y="284814"/>
                      <a:pt x="58588" y="284814"/>
                    </a:cubicBezTo>
                    <a:cubicBezTo>
                      <a:pt x="55739" y="278140"/>
                      <a:pt x="58738" y="270417"/>
                      <a:pt x="65337" y="267418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BDAF1B01-7658-AA2C-B088-52C472D9DBBA}"/>
                  </a:ext>
                </a:extLst>
              </p:cNvPr>
              <p:cNvSpPr/>
              <p:nvPr/>
            </p:nvSpPr>
            <p:spPr>
              <a:xfrm>
                <a:off x="1822010" y="5750387"/>
                <a:ext cx="4096382" cy="147754"/>
              </a:xfrm>
              <a:custGeom>
                <a:avLst/>
                <a:gdLst>
                  <a:gd name="connsiteX0" fmla="*/ 3105705 w 3105771"/>
                  <a:gd name="connsiteY0" fmla="*/ 56065 h 112023"/>
                  <a:gd name="connsiteX1" fmla="*/ 3049768 w 3105771"/>
                  <a:gd name="connsiteY1" fmla="*/ 112002 h 112023"/>
                  <a:gd name="connsiteX2" fmla="*/ 56020 w 3105771"/>
                  <a:gd name="connsiteY2" fmla="*/ 112002 h 112023"/>
                  <a:gd name="connsiteX3" fmla="*/ -67 w 3105771"/>
                  <a:gd name="connsiteY3" fmla="*/ 56065 h 112023"/>
                  <a:gd name="connsiteX4" fmla="*/ -67 w 3105771"/>
                  <a:gd name="connsiteY4" fmla="*/ 56065 h 112023"/>
                  <a:gd name="connsiteX5" fmla="*/ 56020 w 3105771"/>
                  <a:gd name="connsiteY5" fmla="*/ -22 h 112023"/>
                  <a:gd name="connsiteX6" fmla="*/ 3049768 w 3105771"/>
                  <a:gd name="connsiteY6" fmla="*/ -22 h 112023"/>
                  <a:gd name="connsiteX7" fmla="*/ 3105705 w 3105771"/>
                  <a:gd name="connsiteY7" fmla="*/ 55915 h 112023"/>
                  <a:gd name="connsiteX8" fmla="*/ 3105705 w 3105771"/>
                  <a:gd name="connsiteY8" fmla="*/ 56065 h 11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05771" h="112023">
                    <a:moveTo>
                      <a:pt x="3105705" y="56065"/>
                    </a:moveTo>
                    <a:cubicBezTo>
                      <a:pt x="3105705" y="86958"/>
                      <a:pt x="3080661" y="112002"/>
                      <a:pt x="3049768" y="112002"/>
                    </a:cubicBezTo>
                    <a:lnTo>
                      <a:pt x="56020" y="112002"/>
                    </a:lnTo>
                    <a:cubicBezTo>
                      <a:pt x="25098" y="112002"/>
                      <a:pt x="23" y="86988"/>
                      <a:pt x="-67" y="56065"/>
                    </a:cubicBezTo>
                    <a:lnTo>
                      <a:pt x="-67" y="56065"/>
                    </a:lnTo>
                    <a:cubicBezTo>
                      <a:pt x="-67" y="25082"/>
                      <a:pt x="25038" y="-22"/>
                      <a:pt x="56020" y="-22"/>
                    </a:cubicBezTo>
                    <a:lnTo>
                      <a:pt x="3049768" y="-22"/>
                    </a:lnTo>
                    <a:cubicBezTo>
                      <a:pt x="3080661" y="-22"/>
                      <a:pt x="3105705" y="25022"/>
                      <a:pt x="3105705" y="55915"/>
                    </a:cubicBezTo>
                    <a:cubicBezTo>
                      <a:pt x="3105705" y="55960"/>
                      <a:pt x="3105705" y="56020"/>
                      <a:pt x="3105705" y="5606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44957600-F58E-A925-F3F2-5DAEBB02B468}"/>
                </a:ext>
              </a:extLst>
            </p:cNvPr>
            <p:cNvGrpSpPr/>
            <p:nvPr/>
          </p:nvGrpSpPr>
          <p:grpSpPr>
            <a:xfrm>
              <a:off x="7368897" y="1532917"/>
              <a:ext cx="666258" cy="4341225"/>
              <a:chOff x="7368897" y="1508167"/>
              <a:chExt cx="666258" cy="4341225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9A2B8AC1-60B4-4231-CDF5-23BEE6DA49AD}"/>
                  </a:ext>
                </a:extLst>
              </p:cNvPr>
              <p:cNvSpPr/>
              <p:nvPr/>
            </p:nvSpPr>
            <p:spPr>
              <a:xfrm>
                <a:off x="7368897" y="5183135"/>
                <a:ext cx="666257" cy="6662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C0F8FEF3-9393-7222-B250-4F4ABF9A0ACB}"/>
                  </a:ext>
                </a:extLst>
              </p:cNvPr>
              <p:cNvSpPr/>
              <p:nvPr/>
            </p:nvSpPr>
            <p:spPr>
              <a:xfrm>
                <a:off x="7368897" y="1508167"/>
                <a:ext cx="666258" cy="6662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1888520-CDC9-6E47-774F-4AFB953C5CC4}"/>
              </a:ext>
            </a:extLst>
          </p:cNvPr>
          <p:cNvCxnSpPr/>
          <p:nvPr/>
        </p:nvCxnSpPr>
        <p:spPr>
          <a:xfrm>
            <a:off x="291271" y="1093304"/>
            <a:ext cx="11615806" cy="0"/>
          </a:xfrm>
          <a:prstGeom prst="line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D9373E5-F95D-ACBC-BEB8-3BA991C440DF}"/>
              </a:ext>
            </a:extLst>
          </p:cNvPr>
          <p:cNvSpPr txBox="1"/>
          <p:nvPr/>
        </p:nvSpPr>
        <p:spPr>
          <a:xfrm>
            <a:off x="5739848" y="30861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7A35D47-66E3-0BC5-E686-3C0E41B9068A}"/>
              </a:ext>
            </a:extLst>
          </p:cNvPr>
          <p:cNvSpPr txBox="1"/>
          <p:nvPr/>
        </p:nvSpPr>
        <p:spPr>
          <a:xfrm>
            <a:off x="5739848" y="30861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B706BE2-80FA-E3B8-CCCE-C13388408F96}"/>
              </a:ext>
            </a:extLst>
          </p:cNvPr>
          <p:cNvSpPr txBox="1"/>
          <p:nvPr/>
        </p:nvSpPr>
        <p:spPr>
          <a:xfrm>
            <a:off x="3206945" y="31244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65D6C9-D840-BC52-E032-BE4EBD9652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7" b="2319"/>
          <a:stretch/>
        </p:blipFill>
        <p:spPr>
          <a:xfrm>
            <a:off x="6545774" y="1235745"/>
            <a:ext cx="3738549" cy="5622255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0F162163-CA41-F71C-8852-59D7EDBA87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7" r="16762" b="32569"/>
          <a:stretch/>
        </p:blipFill>
        <p:spPr>
          <a:xfrm>
            <a:off x="307908" y="1789500"/>
            <a:ext cx="5208104" cy="32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5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Box 128">
            <a:extLst>
              <a:ext uri="{FF2B5EF4-FFF2-40B4-BE49-F238E27FC236}">
                <a16:creationId xmlns:a16="http://schemas.microsoft.com/office/drawing/2014/main" id="{45B9B717-8E25-376F-D963-F72579D94393}"/>
              </a:ext>
            </a:extLst>
          </p:cNvPr>
          <p:cNvSpPr txBox="1"/>
          <p:nvPr/>
        </p:nvSpPr>
        <p:spPr>
          <a:xfrm>
            <a:off x="221698" y="232594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Deployment on Google Cloud Run</a:t>
            </a:r>
            <a:endParaRPr lang="en-IN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A715523-1912-9A66-661A-5474FAAD59A5}"/>
              </a:ext>
            </a:extLst>
          </p:cNvPr>
          <p:cNvGrpSpPr/>
          <p:nvPr/>
        </p:nvGrpSpPr>
        <p:grpSpPr>
          <a:xfrm>
            <a:off x="10823264" y="202052"/>
            <a:ext cx="1222962" cy="891252"/>
            <a:chOff x="566810" y="1413881"/>
            <a:chExt cx="7468345" cy="4579296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8FD73F55-ECD7-C1C3-3F2F-3F78C8DF1F7D}"/>
                </a:ext>
              </a:extLst>
            </p:cNvPr>
            <p:cNvGrpSpPr/>
            <p:nvPr/>
          </p:nvGrpSpPr>
          <p:grpSpPr>
            <a:xfrm>
              <a:off x="566810" y="1413881"/>
              <a:ext cx="6117811" cy="4579296"/>
              <a:chOff x="651477" y="1318845"/>
              <a:chExt cx="6117811" cy="4579296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B2134E1-6104-DF02-277B-CA13394CCCD8}"/>
                  </a:ext>
                </a:extLst>
              </p:cNvPr>
              <p:cNvSpPr/>
              <p:nvPr/>
            </p:nvSpPr>
            <p:spPr>
              <a:xfrm>
                <a:off x="2468649" y="1318845"/>
                <a:ext cx="626340" cy="626346"/>
              </a:xfrm>
              <a:custGeom>
                <a:avLst/>
                <a:gdLst>
                  <a:gd name="connsiteX0" fmla="*/ 470194 w 474875"/>
                  <a:gd name="connsiteY0" fmla="*/ 283780 h 474879"/>
                  <a:gd name="connsiteX1" fmla="*/ 191004 w 474875"/>
                  <a:gd name="connsiteY1" fmla="*/ 470241 h 474879"/>
                  <a:gd name="connsiteX2" fmla="*/ 4553 w 474875"/>
                  <a:gd name="connsiteY2" fmla="*/ 191055 h 474879"/>
                  <a:gd name="connsiteX3" fmla="*/ 283487 w 474875"/>
                  <a:gd name="connsiteY3" fmla="*/ 4546 h 474879"/>
                  <a:gd name="connsiteX4" fmla="*/ 470239 w 474875"/>
                  <a:gd name="connsiteY4" fmla="*/ 283534 h 474879"/>
                  <a:gd name="connsiteX5" fmla="*/ 470194 w 474875"/>
                  <a:gd name="connsiteY5" fmla="*/ 283780 h 474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875" h="474879">
                    <a:moveTo>
                      <a:pt x="470194" y="283780"/>
                    </a:moveTo>
                    <a:cubicBezTo>
                      <a:pt x="444595" y="412365"/>
                      <a:pt x="319599" y="495845"/>
                      <a:pt x="191004" y="470241"/>
                    </a:cubicBezTo>
                    <a:cubicBezTo>
                      <a:pt x="62424" y="444635"/>
                      <a:pt x="-21061" y="319640"/>
                      <a:pt x="4553" y="191055"/>
                    </a:cubicBezTo>
                    <a:cubicBezTo>
                      <a:pt x="30137" y="62566"/>
                      <a:pt x="154968" y="-20905"/>
                      <a:pt x="283487" y="4546"/>
                    </a:cubicBezTo>
                    <a:cubicBezTo>
                      <a:pt x="412097" y="30016"/>
                      <a:pt x="495718" y="154923"/>
                      <a:pt x="470239" y="283534"/>
                    </a:cubicBezTo>
                    <a:cubicBezTo>
                      <a:pt x="470224" y="283617"/>
                      <a:pt x="470209" y="283698"/>
                      <a:pt x="470194" y="283780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8FEF4C3C-A7F1-3695-DED6-AA0607C8C3AC}"/>
                  </a:ext>
                </a:extLst>
              </p:cNvPr>
              <p:cNvSpPr/>
              <p:nvPr/>
            </p:nvSpPr>
            <p:spPr>
              <a:xfrm>
                <a:off x="2720801" y="1324869"/>
                <a:ext cx="374142" cy="620401"/>
              </a:xfrm>
              <a:custGeom>
                <a:avLst/>
                <a:gdLst>
                  <a:gd name="connsiteX0" fmla="*/ 92312 w 283665"/>
                  <a:gd name="connsiteY0" fmla="*/ -22 h 470372"/>
                  <a:gd name="connsiteX1" fmla="*/ -67 w 283665"/>
                  <a:gd name="connsiteY1" fmla="*/ 465769 h 470372"/>
                  <a:gd name="connsiteX2" fmla="*/ 279018 w 283665"/>
                  <a:gd name="connsiteY2" fmla="*/ 279063 h 470372"/>
                  <a:gd name="connsiteX3" fmla="*/ 92312 w 283665"/>
                  <a:gd name="connsiteY3" fmla="*/ -22 h 470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3665" h="470372">
                    <a:moveTo>
                      <a:pt x="92312" y="-22"/>
                    </a:moveTo>
                    <a:lnTo>
                      <a:pt x="-67" y="465769"/>
                    </a:lnTo>
                    <a:cubicBezTo>
                      <a:pt x="128558" y="491278"/>
                      <a:pt x="253509" y="407687"/>
                      <a:pt x="279018" y="279063"/>
                    </a:cubicBezTo>
                    <a:cubicBezTo>
                      <a:pt x="304527" y="150438"/>
                      <a:pt x="220937" y="25487"/>
                      <a:pt x="92312" y="-22"/>
                    </a:cubicBez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F2659167-2CB6-858B-1800-493D24F756C7}"/>
                  </a:ext>
                </a:extLst>
              </p:cNvPr>
              <p:cNvSpPr/>
              <p:nvPr/>
            </p:nvSpPr>
            <p:spPr>
              <a:xfrm>
                <a:off x="2445039" y="1528685"/>
                <a:ext cx="673567" cy="206347"/>
              </a:xfrm>
              <a:custGeom>
                <a:avLst/>
                <a:gdLst>
                  <a:gd name="connsiteX0" fmla="*/ 509840 w 510681"/>
                  <a:gd name="connsiteY0" fmla="*/ 128884 h 156447"/>
                  <a:gd name="connsiteX1" fmla="*/ 469049 w 510681"/>
                  <a:gd name="connsiteY1" fmla="*/ 155728 h 156447"/>
                  <a:gd name="connsiteX2" fmla="*/ 27853 w 510681"/>
                  <a:gd name="connsiteY2" fmla="*/ 68448 h 156447"/>
                  <a:gd name="connsiteX3" fmla="*/ 559 w 510681"/>
                  <a:gd name="connsiteY3" fmla="*/ 27808 h 156447"/>
                  <a:gd name="connsiteX4" fmla="*/ 559 w 510681"/>
                  <a:gd name="connsiteY4" fmla="*/ 27808 h 156447"/>
                  <a:gd name="connsiteX5" fmla="*/ 41349 w 510681"/>
                  <a:gd name="connsiteY5" fmla="*/ 662 h 156447"/>
                  <a:gd name="connsiteX6" fmla="*/ 41349 w 510681"/>
                  <a:gd name="connsiteY6" fmla="*/ 664 h 156447"/>
                  <a:gd name="connsiteX7" fmla="*/ 482696 w 510681"/>
                  <a:gd name="connsiteY7" fmla="*/ 88243 h 156447"/>
                  <a:gd name="connsiteX8" fmla="*/ 509990 w 510681"/>
                  <a:gd name="connsiteY8" fmla="*/ 128884 h 156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0681" h="156447">
                    <a:moveTo>
                      <a:pt x="509840" y="128884"/>
                    </a:moveTo>
                    <a:cubicBezTo>
                      <a:pt x="505926" y="147523"/>
                      <a:pt x="487720" y="159513"/>
                      <a:pt x="469049" y="155728"/>
                    </a:cubicBezTo>
                    <a:lnTo>
                      <a:pt x="27853" y="68448"/>
                    </a:lnTo>
                    <a:cubicBezTo>
                      <a:pt x="9152" y="64676"/>
                      <a:pt x="-3025" y="46546"/>
                      <a:pt x="559" y="27808"/>
                    </a:cubicBezTo>
                    <a:lnTo>
                      <a:pt x="559" y="27808"/>
                    </a:lnTo>
                    <a:cubicBezTo>
                      <a:pt x="4323" y="9050"/>
                      <a:pt x="22589" y="-3103"/>
                      <a:pt x="41349" y="662"/>
                    </a:cubicBezTo>
                    <a:cubicBezTo>
                      <a:pt x="41349" y="662"/>
                      <a:pt x="41349" y="664"/>
                      <a:pt x="41349" y="664"/>
                    </a:cubicBezTo>
                    <a:lnTo>
                      <a:pt x="482696" y="88243"/>
                    </a:lnTo>
                    <a:cubicBezTo>
                      <a:pt x="501397" y="92015"/>
                      <a:pt x="513574" y="110146"/>
                      <a:pt x="509990" y="12888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0EC9C12-4684-3976-1DFD-2E0D958E4C6F}"/>
                  </a:ext>
                </a:extLst>
              </p:cNvPr>
              <p:cNvSpPr/>
              <p:nvPr/>
            </p:nvSpPr>
            <p:spPr>
              <a:xfrm>
                <a:off x="2330152" y="2336010"/>
                <a:ext cx="453945" cy="1164433"/>
              </a:xfrm>
              <a:custGeom>
                <a:avLst/>
                <a:gdLst>
                  <a:gd name="connsiteX0" fmla="*/ 127020 w 344169"/>
                  <a:gd name="connsiteY0" fmla="*/ 882843 h 882843"/>
                  <a:gd name="connsiteX1" fmla="*/ 0 w 344169"/>
                  <a:gd name="connsiteY1" fmla="*/ 857499 h 882843"/>
                  <a:gd name="connsiteX2" fmla="*/ 119672 w 344169"/>
                  <a:gd name="connsiteY2" fmla="*/ 0 h 882843"/>
                  <a:gd name="connsiteX3" fmla="*/ 344169 w 344169"/>
                  <a:gd name="connsiteY3" fmla="*/ 44540 h 882843"/>
                  <a:gd name="connsiteX4" fmla="*/ 127020 w 344169"/>
                  <a:gd name="connsiteY4" fmla="*/ 882843 h 882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169" h="882843">
                    <a:moveTo>
                      <a:pt x="127020" y="882843"/>
                    </a:moveTo>
                    <a:lnTo>
                      <a:pt x="0" y="857499"/>
                    </a:lnTo>
                    <a:lnTo>
                      <a:pt x="119672" y="0"/>
                    </a:lnTo>
                    <a:lnTo>
                      <a:pt x="344169" y="44540"/>
                    </a:lnTo>
                    <a:lnTo>
                      <a:pt x="127020" y="882843"/>
                    </a:ln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5BEA0C0-D243-AC42-C407-EFBC87C863AB}"/>
                  </a:ext>
                </a:extLst>
              </p:cNvPr>
              <p:cNvSpPr/>
              <p:nvPr/>
            </p:nvSpPr>
            <p:spPr>
              <a:xfrm>
                <a:off x="2212844" y="1866226"/>
                <a:ext cx="924005" cy="599195"/>
              </a:xfrm>
              <a:custGeom>
                <a:avLst/>
                <a:gdLst>
                  <a:gd name="connsiteX0" fmla="*/ 665639 w 700557"/>
                  <a:gd name="connsiteY0" fmla="*/ 378200 h 454294"/>
                  <a:gd name="connsiteX1" fmla="*/ 554545 w 700557"/>
                  <a:gd name="connsiteY1" fmla="*/ 452440 h 454294"/>
                  <a:gd name="connsiteX2" fmla="*/ 554515 w 700557"/>
                  <a:gd name="connsiteY2" fmla="*/ 452433 h 454294"/>
                  <a:gd name="connsiteX3" fmla="*/ 76727 w 700557"/>
                  <a:gd name="connsiteY3" fmla="*/ 357655 h 454294"/>
                  <a:gd name="connsiteX4" fmla="*/ 1624 w 700557"/>
                  <a:gd name="connsiteY4" fmla="*/ 247147 h 454294"/>
                  <a:gd name="connsiteX5" fmla="*/ 1744 w 700557"/>
                  <a:gd name="connsiteY5" fmla="*/ 246531 h 454294"/>
                  <a:gd name="connsiteX6" fmla="*/ 35486 w 700557"/>
                  <a:gd name="connsiteY6" fmla="*/ 76771 h 454294"/>
                  <a:gd name="connsiteX7" fmla="*/ 145995 w 700557"/>
                  <a:gd name="connsiteY7" fmla="*/ 1668 h 454294"/>
                  <a:gd name="connsiteX8" fmla="*/ 146610 w 700557"/>
                  <a:gd name="connsiteY8" fmla="*/ 1788 h 454294"/>
                  <a:gd name="connsiteX9" fmla="*/ 624398 w 700557"/>
                  <a:gd name="connsiteY9" fmla="*/ 96716 h 454294"/>
                  <a:gd name="connsiteX10" fmla="*/ 698691 w 700557"/>
                  <a:gd name="connsiteY10" fmla="*/ 207510 h 454294"/>
                  <a:gd name="connsiteX11" fmla="*/ 698631 w 700557"/>
                  <a:gd name="connsiteY11" fmla="*/ 207840 h 45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0557" h="454294">
                    <a:moveTo>
                      <a:pt x="665639" y="378200"/>
                    </a:moveTo>
                    <a:cubicBezTo>
                      <a:pt x="655456" y="429377"/>
                      <a:pt x="605728" y="462615"/>
                      <a:pt x="554545" y="452440"/>
                    </a:cubicBezTo>
                    <a:cubicBezTo>
                      <a:pt x="554545" y="452437"/>
                      <a:pt x="554530" y="452436"/>
                      <a:pt x="554515" y="452433"/>
                    </a:cubicBezTo>
                    <a:lnTo>
                      <a:pt x="76727" y="357655"/>
                    </a:lnTo>
                    <a:cubicBezTo>
                      <a:pt x="25469" y="347879"/>
                      <a:pt x="-8153" y="298402"/>
                      <a:pt x="1624" y="247147"/>
                    </a:cubicBezTo>
                    <a:cubicBezTo>
                      <a:pt x="1669" y="246942"/>
                      <a:pt x="1699" y="246736"/>
                      <a:pt x="1744" y="246531"/>
                    </a:cubicBezTo>
                    <a:lnTo>
                      <a:pt x="35486" y="76771"/>
                    </a:lnTo>
                    <a:cubicBezTo>
                      <a:pt x="45264" y="25516"/>
                      <a:pt x="94738" y="-8108"/>
                      <a:pt x="145995" y="1668"/>
                    </a:cubicBezTo>
                    <a:cubicBezTo>
                      <a:pt x="146206" y="1707"/>
                      <a:pt x="146401" y="1748"/>
                      <a:pt x="146610" y="1788"/>
                    </a:cubicBezTo>
                    <a:lnTo>
                      <a:pt x="624398" y="96716"/>
                    </a:lnTo>
                    <a:cubicBezTo>
                      <a:pt x="675506" y="106794"/>
                      <a:pt x="708769" y="156398"/>
                      <a:pt x="698691" y="207510"/>
                    </a:cubicBezTo>
                    <a:cubicBezTo>
                      <a:pt x="698676" y="207620"/>
                      <a:pt x="698646" y="207731"/>
                      <a:pt x="698631" y="207840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85B2BBA-0D9F-46AA-3260-94D8F1BCC174}"/>
                  </a:ext>
                </a:extLst>
              </p:cNvPr>
              <p:cNvSpPr/>
              <p:nvPr/>
            </p:nvSpPr>
            <p:spPr>
              <a:xfrm>
                <a:off x="2501610" y="2020103"/>
                <a:ext cx="81512" cy="239788"/>
              </a:xfrm>
              <a:custGeom>
                <a:avLst/>
                <a:gdLst>
                  <a:gd name="connsiteX0" fmla="*/ 31451 w 61800"/>
                  <a:gd name="connsiteY0" fmla="*/ 168857 h 181801"/>
                  <a:gd name="connsiteX1" fmla="*/ 14520 w 61800"/>
                  <a:gd name="connsiteY1" fmla="*/ 181634 h 181801"/>
                  <a:gd name="connsiteX2" fmla="*/ 12855 w 61800"/>
                  <a:gd name="connsiteY2" fmla="*/ 181304 h 181801"/>
                  <a:gd name="connsiteX3" fmla="*/ 12855 w 61800"/>
                  <a:gd name="connsiteY3" fmla="*/ 181304 h 181801"/>
                  <a:gd name="connsiteX4" fmla="*/ 78 w 61800"/>
                  <a:gd name="connsiteY4" fmla="*/ 164377 h 181801"/>
                  <a:gd name="connsiteX5" fmla="*/ 408 w 61800"/>
                  <a:gd name="connsiteY5" fmla="*/ 162708 h 181801"/>
                  <a:gd name="connsiteX6" fmla="*/ 30401 w 61800"/>
                  <a:gd name="connsiteY6" fmla="*/ 12743 h 181801"/>
                  <a:gd name="connsiteX7" fmla="*/ 48847 w 61800"/>
                  <a:gd name="connsiteY7" fmla="*/ 266 h 181801"/>
                  <a:gd name="connsiteX8" fmla="*/ 48997 w 61800"/>
                  <a:gd name="connsiteY8" fmla="*/ 296 h 181801"/>
                  <a:gd name="connsiteX9" fmla="*/ 48997 w 61800"/>
                  <a:gd name="connsiteY9" fmla="*/ 296 h 181801"/>
                  <a:gd name="connsiteX10" fmla="*/ 61444 w 61800"/>
                  <a:gd name="connsiteY10" fmla="*/ 18892 h 181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1800" h="181801">
                    <a:moveTo>
                      <a:pt x="31451" y="168857"/>
                    </a:moveTo>
                    <a:cubicBezTo>
                      <a:pt x="30311" y="177060"/>
                      <a:pt x="22723" y="182779"/>
                      <a:pt x="14520" y="181634"/>
                    </a:cubicBezTo>
                    <a:cubicBezTo>
                      <a:pt x="13965" y="181556"/>
                      <a:pt x="13410" y="181445"/>
                      <a:pt x="12855" y="181304"/>
                    </a:cubicBezTo>
                    <a:lnTo>
                      <a:pt x="12855" y="181304"/>
                    </a:lnTo>
                    <a:cubicBezTo>
                      <a:pt x="4652" y="180158"/>
                      <a:pt x="-1062" y="172579"/>
                      <a:pt x="78" y="164377"/>
                    </a:cubicBezTo>
                    <a:cubicBezTo>
                      <a:pt x="153" y="163815"/>
                      <a:pt x="273" y="163257"/>
                      <a:pt x="408" y="162708"/>
                    </a:cubicBezTo>
                    <a:lnTo>
                      <a:pt x="30401" y="12743"/>
                    </a:lnTo>
                    <a:cubicBezTo>
                      <a:pt x="32051" y="4204"/>
                      <a:pt x="40314" y="-1382"/>
                      <a:pt x="48847" y="266"/>
                    </a:cubicBezTo>
                    <a:cubicBezTo>
                      <a:pt x="48892" y="277"/>
                      <a:pt x="48952" y="286"/>
                      <a:pt x="48997" y="296"/>
                    </a:cubicBezTo>
                    <a:lnTo>
                      <a:pt x="48997" y="296"/>
                    </a:lnTo>
                    <a:cubicBezTo>
                      <a:pt x="57545" y="2030"/>
                      <a:pt x="63093" y="10329"/>
                      <a:pt x="61444" y="1889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5F6F793-4671-1E31-ED1C-309248C09BCA}"/>
                  </a:ext>
                </a:extLst>
              </p:cNvPr>
              <p:cNvSpPr/>
              <p:nvPr/>
            </p:nvSpPr>
            <p:spPr>
              <a:xfrm>
                <a:off x="2675399" y="2046423"/>
                <a:ext cx="186807" cy="254501"/>
              </a:xfrm>
              <a:custGeom>
                <a:avLst/>
                <a:gdLst>
                  <a:gd name="connsiteX0" fmla="*/ 134384 w 141632"/>
                  <a:gd name="connsiteY0" fmla="*/ 24281 h 192956"/>
                  <a:gd name="connsiteX1" fmla="*/ 112624 w 141632"/>
                  <a:gd name="connsiteY1" fmla="*/ 29015 h 192956"/>
                  <a:gd name="connsiteX2" fmla="*/ 112489 w 141632"/>
                  <a:gd name="connsiteY2" fmla="*/ 29230 h 192956"/>
                  <a:gd name="connsiteX3" fmla="*/ 49654 w 141632"/>
                  <a:gd name="connsiteY3" fmla="*/ 133155 h 192956"/>
                  <a:gd name="connsiteX4" fmla="*/ 31508 w 141632"/>
                  <a:gd name="connsiteY4" fmla="*/ 13183 h 192956"/>
                  <a:gd name="connsiteX5" fmla="*/ 13137 w 141632"/>
                  <a:gd name="connsiteY5" fmla="*/ 211 h 192956"/>
                  <a:gd name="connsiteX6" fmla="*/ 165 w 141632"/>
                  <a:gd name="connsiteY6" fmla="*/ 18582 h 192956"/>
                  <a:gd name="connsiteX7" fmla="*/ 24759 w 141632"/>
                  <a:gd name="connsiteY7" fmla="*/ 179944 h 192956"/>
                  <a:gd name="connsiteX8" fmla="*/ 44930 w 141632"/>
                  <a:gd name="connsiteY8" fmla="*/ 192493 h 192956"/>
                  <a:gd name="connsiteX9" fmla="*/ 54752 w 141632"/>
                  <a:gd name="connsiteY9" fmla="*/ 185943 h 192956"/>
                  <a:gd name="connsiteX10" fmla="*/ 139033 w 141632"/>
                  <a:gd name="connsiteY10" fmla="*/ 46176 h 192956"/>
                  <a:gd name="connsiteX11" fmla="*/ 134384 w 141632"/>
                  <a:gd name="connsiteY11" fmla="*/ 24281 h 192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1632" h="192956">
                    <a:moveTo>
                      <a:pt x="134384" y="24281"/>
                    </a:moveTo>
                    <a:cubicBezTo>
                      <a:pt x="127065" y="19579"/>
                      <a:pt x="117333" y="21700"/>
                      <a:pt x="112624" y="29015"/>
                    </a:cubicBezTo>
                    <a:cubicBezTo>
                      <a:pt x="112579" y="29086"/>
                      <a:pt x="112534" y="29158"/>
                      <a:pt x="112489" y="29230"/>
                    </a:cubicBezTo>
                    <a:lnTo>
                      <a:pt x="49654" y="133155"/>
                    </a:lnTo>
                    <a:lnTo>
                      <a:pt x="31508" y="13183"/>
                    </a:lnTo>
                    <a:cubicBezTo>
                      <a:pt x="30023" y="4529"/>
                      <a:pt x="21790" y="-1279"/>
                      <a:pt x="13137" y="211"/>
                    </a:cubicBezTo>
                    <a:cubicBezTo>
                      <a:pt x="4484" y="1702"/>
                      <a:pt x="-1319" y="9928"/>
                      <a:pt x="165" y="18582"/>
                    </a:cubicBezTo>
                    <a:lnTo>
                      <a:pt x="24759" y="179944"/>
                    </a:lnTo>
                    <a:cubicBezTo>
                      <a:pt x="26859" y="188978"/>
                      <a:pt x="35887" y="194597"/>
                      <a:pt x="44930" y="192493"/>
                    </a:cubicBezTo>
                    <a:cubicBezTo>
                      <a:pt x="48889" y="191571"/>
                      <a:pt x="52383" y="189244"/>
                      <a:pt x="54752" y="185943"/>
                    </a:cubicBezTo>
                    <a:lnTo>
                      <a:pt x="139033" y="46176"/>
                    </a:lnTo>
                    <a:cubicBezTo>
                      <a:pt x="143757" y="38838"/>
                      <a:pt x="141687" y="29066"/>
                      <a:pt x="134384" y="242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1BC7648-6A3C-5966-3AA0-02DE82F11AC0}"/>
                  </a:ext>
                </a:extLst>
              </p:cNvPr>
              <p:cNvSpPr/>
              <p:nvPr/>
            </p:nvSpPr>
            <p:spPr>
              <a:xfrm>
                <a:off x="2839674" y="2087155"/>
                <a:ext cx="231134" cy="269727"/>
              </a:xfrm>
              <a:custGeom>
                <a:avLst/>
                <a:gdLst>
                  <a:gd name="connsiteX0" fmla="*/ 142853 w 175240"/>
                  <a:gd name="connsiteY0" fmla="*/ 129266 h 204500"/>
                  <a:gd name="connsiteX1" fmla="*/ 161524 w 175240"/>
                  <a:gd name="connsiteY1" fmla="*/ 116744 h 204500"/>
                  <a:gd name="connsiteX2" fmla="*/ 149002 w 175240"/>
                  <a:gd name="connsiteY2" fmla="*/ 98074 h 204500"/>
                  <a:gd name="connsiteX3" fmla="*/ 49125 w 175240"/>
                  <a:gd name="connsiteY3" fmla="*/ 78278 h 204500"/>
                  <a:gd name="connsiteX4" fmla="*/ 57973 w 175240"/>
                  <a:gd name="connsiteY4" fmla="*/ 34339 h 204500"/>
                  <a:gd name="connsiteX5" fmla="*/ 157700 w 175240"/>
                  <a:gd name="connsiteY5" fmla="*/ 54134 h 204500"/>
                  <a:gd name="connsiteX6" fmla="*/ 175096 w 175240"/>
                  <a:gd name="connsiteY6" fmla="*/ 39893 h 204500"/>
                  <a:gd name="connsiteX7" fmla="*/ 163848 w 175240"/>
                  <a:gd name="connsiteY7" fmla="*/ 23091 h 204500"/>
                  <a:gd name="connsiteX8" fmla="*/ 48525 w 175240"/>
                  <a:gd name="connsiteY8" fmla="*/ 147 h 204500"/>
                  <a:gd name="connsiteX9" fmla="*/ 44176 w 175240"/>
                  <a:gd name="connsiteY9" fmla="*/ 147 h 204500"/>
                  <a:gd name="connsiteX10" fmla="*/ 29930 w 175240"/>
                  <a:gd name="connsiteY10" fmla="*/ 12594 h 204500"/>
                  <a:gd name="connsiteX11" fmla="*/ -63 w 175240"/>
                  <a:gd name="connsiteY11" fmla="*/ 162559 h 204500"/>
                  <a:gd name="connsiteX12" fmla="*/ -63 w 175240"/>
                  <a:gd name="connsiteY12" fmla="*/ 162559 h 204500"/>
                  <a:gd name="connsiteX13" fmla="*/ -63 w 175240"/>
                  <a:gd name="connsiteY13" fmla="*/ 165408 h 204500"/>
                  <a:gd name="connsiteX14" fmla="*/ 9684 w 175240"/>
                  <a:gd name="connsiteY14" fmla="*/ 180404 h 204500"/>
                  <a:gd name="connsiteX15" fmla="*/ 12384 w 175240"/>
                  <a:gd name="connsiteY15" fmla="*/ 181454 h 204500"/>
                  <a:gd name="connsiteX16" fmla="*/ 127707 w 175240"/>
                  <a:gd name="connsiteY16" fmla="*/ 204399 h 204500"/>
                  <a:gd name="connsiteX17" fmla="*/ 145103 w 175240"/>
                  <a:gd name="connsiteY17" fmla="*/ 190158 h 204500"/>
                  <a:gd name="connsiteX18" fmla="*/ 133855 w 175240"/>
                  <a:gd name="connsiteY18" fmla="*/ 173356 h 204500"/>
                  <a:gd name="connsiteX19" fmla="*/ 34129 w 175240"/>
                  <a:gd name="connsiteY19" fmla="*/ 153561 h 204500"/>
                  <a:gd name="connsiteX20" fmla="*/ 42827 w 175240"/>
                  <a:gd name="connsiteY20" fmla="*/ 109471 h 20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75240" h="204500">
                    <a:moveTo>
                      <a:pt x="142853" y="129266"/>
                    </a:moveTo>
                    <a:cubicBezTo>
                      <a:pt x="151461" y="130964"/>
                      <a:pt x="159829" y="125358"/>
                      <a:pt x="161524" y="116744"/>
                    </a:cubicBezTo>
                    <a:cubicBezTo>
                      <a:pt x="163219" y="108130"/>
                      <a:pt x="157610" y="99771"/>
                      <a:pt x="149002" y="98074"/>
                    </a:cubicBezTo>
                    <a:lnTo>
                      <a:pt x="49125" y="78278"/>
                    </a:lnTo>
                    <a:lnTo>
                      <a:pt x="57973" y="34339"/>
                    </a:lnTo>
                    <a:lnTo>
                      <a:pt x="157700" y="54134"/>
                    </a:lnTo>
                    <a:cubicBezTo>
                      <a:pt x="166443" y="55005"/>
                      <a:pt x="174226" y="48630"/>
                      <a:pt x="175096" y="39893"/>
                    </a:cubicBezTo>
                    <a:cubicBezTo>
                      <a:pt x="175846" y="32323"/>
                      <a:pt x="171137" y="25279"/>
                      <a:pt x="163848" y="23091"/>
                    </a:cubicBezTo>
                    <a:lnTo>
                      <a:pt x="48525" y="147"/>
                    </a:lnTo>
                    <a:cubicBezTo>
                      <a:pt x="47086" y="-78"/>
                      <a:pt x="45616" y="-78"/>
                      <a:pt x="44176" y="147"/>
                    </a:cubicBezTo>
                    <a:cubicBezTo>
                      <a:pt x="37188" y="663"/>
                      <a:pt x="31384" y="5736"/>
                      <a:pt x="29930" y="12594"/>
                    </a:cubicBezTo>
                    <a:lnTo>
                      <a:pt x="-63" y="162559"/>
                    </a:lnTo>
                    <a:lnTo>
                      <a:pt x="-63" y="162559"/>
                    </a:lnTo>
                    <a:cubicBezTo>
                      <a:pt x="-63" y="163608"/>
                      <a:pt x="-63" y="164508"/>
                      <a:pt x="-63" y="165408"/>
                    </a:cubicBezTo>
                    <a:cubicBezTo>
                      <a:pt x="-198" y="171934"/>
                      <a:pt x="3671" y="177881"/>
                      <a:pt x="9684" y="180404"/>
                    </a:cubicBezTo>
                    <a:cubicBezTo>
                      <a:pt x="10554" y="180841"/>
                      <a:pt x="11454" y="181192"/>
                      <a:pt x="12384" y="181454"/>
                    </a:cubicBezTo>
                    <a:lnTo>
                      <a:pt x="127707" y="204399"/>
                    </a:lnTo>
                    <a:cubicBezTo>
                      <a:pt x="136450" y="205270"/>
                      <a:pt x="144233" y="198895"/>
                      <a:pt x="145103" y="190158"/>
                    </a:cubicBezTo>
                    <a:cubicBezTo>
                      <a:pt x="145853" y="182588"/>
                      <a:pt x="141144" y="175544"/>
                      <a:pt x="133855" y="173356"/>
                    </a:cubicBezTo>
                    <a:lnTo>
                      <a:pt x="34129" y="153561"/>
                    </a:lnTo>
                    <a:lnTo>
                      <a:pt x="42827" y="109471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4289BBB-3155-8E78-C275-F92F7C447D6E}"/>
                  </a:ext>
                </a:extLst>
              </p:cNvPr>
              <p:cNvSpPr/>
              <p:nvPr/>
            </p:nvSpPr>
            <p:spPr>
              <a:xfrm>
                <a:off x="2278335" y="1975234"/>
                <a:ext cx="195909" cy="270282"/>
              </a:xfrm>
              <a:custGeom>
                <a:avLst/>
                <a:gdLst>
                  <a:gd name="connsiteX0" fmla="*/ 134297 w 148533"/>
                  <a:gd name="connsiteY0" fmla="*/ 173632 h 204921"/>
                  <a:gd name="connsiteX1" fmla="*/ 34570 w 148533"/>
                  <a:gd name="connsiteY1" fmla="*/ 153836 h 204921"/>
                  <a:gd name="connsiteX2" fmla="*/ 61264 w 148533"/>
                  <a:gd name="connsiteY2" fmla="*/ 18868 h 204921"/>
                  <a:gd name="connsiteX3" fmla="*/ 48997 w 148533"/>
                  <a:gd name="connsiteY3" fmla="*/ 280 h 204921"/>
                  <a:gd name="connsiteX4" fmla="*/ 48967 w 148533"/>
                  <a:gd name="connsiteY4" fmla="*/ 272 h 204921"/>
                  <a:gd name="connsiteX5" fmla="*/ 30221 w 148533"/>
                  <a:gd name="connsiteY5" fmla="*/ 12719 h 204921"/>
                  <a:gd name="connsiteX6" fmla="*/ 228 w 148533"/>
                  <a:gd name="connsiteY6" fmla="*/ 162684 h 204921"/>
                  <a:gd name="connsiteX7" fmla="*/ 12675 w 148533"/>
                  <a:gd name="connsiteY7" fmla="*/ 181430 h 204921"/>
                  <a:gd name="connsiteX8" fmla="*/ 12675 w 148533"/>
                  <a:gd name="connsiteY8" fmla="*/ 181430 h 204921"/>
                  <a:gd name="connsiteX9" fmla="*/ 127998 w 148533"/>
                  <a:gd name="connsiteY9" fmla="*/ 204224 h 204921"/>
                  <a:gd name="connsiteX10" fmla="*/ 147794 w 148533"/>
                  <a:gd name="connsiteY10" fmla="*/ 193571 h 204921"/>
                  <a:gd name="connsiteX11" fmla="*/ 137146 w 148533"/>
                  <a:gd name="connsiteY11" fmla="*/ 173774 h 204921"/>
                  <a:gd name="connsiteX12" fmla="*/ 134147 w 148533"/>
                  <a:gd name="connsiteY12" fmla="*/ 173182 h 204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8533" h="204921">
                    <a:moveTo>
                      <a:pt x="134297" y="173632"/>
                    </a:moveTo>
                    <a:lnTo>
                      <a:pt x="34570" y="153836"/>
                    </a:lnTo>
                    <a:lnTo>
                      <a:pt x="61264" y="18868"/>
                    </a:lnTo>
                    <a:cubicBezTo>
                      <a:pt x="63004" y="10348"/>
                      <a:pt x="57515" y="2027"/>
                      <a:pt x="48997" y="280"/>
                    </a:cubicBezTo>
                    <a:cubicBezTo>
                      <a:pt x="48997" y="277"/>
                      <a:pt x="48982" y="275"/>
                      <a:pt x="48967" y="272"/>
                    </a:cubicBezTo>
                    <a:cubicBezTo>
                      <a:pt x="40374" y="-1389"/>
                      <a:pt x="32021" y="4150"/>
                      <a:pt x="30221" y="12719"/>
                    </a:cubicBezTo>
                    <a:lnTo>
                      <a:pt x="228" y="162684"/>
                    </a:lnTo>
                    <a:cubicBezTo>
                      <a:pt x="-1436" y="171282"/>
                      <a:pt x="4112" y="179624"/>
                      <a:pt x="12675" y="181430"/>
                    </a:cubicBezTo>
                    <a:lnTo>
                      <a:pt x="12675" y="181430"/>
                    </a:lnTo>
                    <a:lnTo>
                      <a:pt x="127998" y="204224"/>
                    </a:lnTo>
                    <a:cubicBezTo>
                      <a:pt x="136411" y="206748"/>
                      <a:pt x="145274" y="201980"/>
                      <a:pt x="147794" y="193571"/>
                    </a:cubicBezTo>
                    <a:cubicBezTo>
                      <a:pt x="150313" y="185163"/>
                      <a:pt x="145544" y="176300"/>
                      <a:pt x="137146" y="173774"/>
                    </a:cubicBezTo>
                    <a:cubicBezTo>
                      <a:pt x="136156" y="173482"/>
                      <a:pt x="135167" y="173282"/>
                      <a:pt x="134147" y="1731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35686D3-C7E2-4FA3-C931-D0F32F8EFCCB}"/>
                  </a:ext>
                </a:extLst>
              </p:cNvPr>
              <p:cNvSpPr/>
              <p:nvPr/>
            </p:nvSpPr>
            <p:spPr>
              <a:xfrm>
                <a:off x="2209384" y="2450122"/>
                <a:ext cx="773893" cy="894395"/>
              </a:xfrm>
              <a:custGeom>
                <a:avLst/>
                <a:gdLst>
                  <a:gd name="connsiteX0" fmla="*/ 43058 w 586746"/>
                  <a:gd name="connsiteY0" fmla="*/ 302020 h 678107"/>
                  <a:gd name="connsiteX1" fmla="*/ 17789 w 586746"/>
                  <a:gd name="connsiteY1" fmla="*/ 231761 h 678107"/>
                  <a:gd name="connsiteX2" fmla="*/ 88047 w 586746"/>
                  <a:gd name="connsiteY2" fmla="*/ 206492 h 678107"/>
                  <a:gd name="connsiteX3" fmla="*/ 95695 w 586746"/>
                  <a:gd name="connsiteY3" fmla="*/ 210091 h 678107"/>
                  <a:gd name="connsiteX4" fmla="*/ 97495 w 586746"/>
                  <a:gd name="connsiteY4" fmla="*/ 210091 h 678107"/>
                  <a:gd name="connsiteX5" fmla="*/ 97540 w 586746"/>
                  <a:gd name="connsiteY5" fmla="*/ 208182 h 678107"/>
                  <a:gd name="connsiteX6" fmla="*/ 97495 w 586746"/>
                  <a:gd name="connsiteY6" fmla="*/ 208142 h 678107"/>
                  <a:gd name="connsiteX7" fmla="*/ 75645 w 586746"/>
                  <a:gd name="connsiteY7" fmla="*/ 136759 h 678107"/>
                  <a:gd name="connsiteX8" fmla="*/ 142484 w 586746"/>
                  <a:gd name="connsiteY8" fmla="*/ 112764 h 678107"/>
                  <a:gd name="connsiteX9" fmla="*/ 379129 w 586746"/>
                  <a:gd name="connsiteY9" fmla="*/ 225988 h 678107"/>
                  <a:gd name="connsiteX10" fmla="*/ 380329 w 586746"/>
                  <a:gd name="connsiteY10" fmla="*/ 225988 h 678107"/>
                  <a:gd name="connsiteX11" fmla="*/ 380329 w 586746"/>
                  <a:gd name="connsiteY11" fmla="*/ 225088 h 678107"/>
                  <a:gd name="connsiteX12" fmla="*/ 398024 w 586746"/>
                  <a:gd name="connsiteY12" fmla="*/ 130010 h 678107"/>
                  <a:gd name="connsiteX13" fmla="*/ 419020 w 586746"/>
                  <a:gd name="connsiteY13" fmla="*/ 45730 h 678107"/>
                  <a:gd name="connsiteX14" fmla="*/ 522510 w 586746"/>
                  <a:gd name="connsiteY14" fmla="*/ 7031 h 678107"/>
                  <a:gd name="connsiteX15" fmla="*/ 525045 w 586746"/>
                  <a:gd name="connsiteY15" fmla="*/ 8239 h 678107"/>
                  <a:gd name="connsiteX16" fmla="*/ 539141 w 586746"/>
                  <a:gd name="connsiteY16" fmla="*/ 21886 h 678107"/>
                  <a:gd name="connsiteX17" fmla="*/ 528494 w 586746"/>
                  <a:gd name="connsiteY17" fmla="*/ 61776 h 678107"/>
                  <a:gd name="connsiteX18" fmla="*/ 525794 w 586746"/>
                  <a:gd name="connsiteY18" fmla="*/ 67325 h 678107"/>
                  <a:gd name="connsiteX19" fmla="*/ 523245 w 586746"/>
                  <a:gd name="connsiteY19" fmla="*/ 227487 h 678107"/>
                  <a:gd name="connsiteX20" fmla="*/ 586680 w 586746"/>
                  <a:gd name="connsiteY20" fmla="*/ 613797 h 678107"/>
                  <a:gd name="connsiteX21" fmla="*/ 386777 w 586746"/>
                  <a:gd name="connsiteY21" fmla="*/ 647989 h 678107"/>
                  <a:gd name="connsiteX22" fmla="*/ 385083 w 586746"/>
                  <a:gd name="connsiteY22" fmla="*/ 647884 h 678107"/>
                  <a:gd name="connsiteX23" fmla="*/ 384977 w 586746"/>
                  <a:gd name="connsiteY23" fmla="*/ 647989 h 678107"/>
                  <a:gd name="connsiteX24" fmla="*/ 314614 w 586746"/>
                  <a:gd name="connsiteY24" fmla="*/ 672943 h 678107"/>
                  <a:gd name="connsiteX25" fmla="*/ 314494 w 586746"/>
                  <a:gd name="connsiteY25" fmla="*/ 672883 h 678107"/>
                  <a:gd name="connsiteX26" fmla="*/ 29861 w 586746"/>
                  <a:gd name="connsiteY26" fmla="*/ 536865 h 678107"/>
                  <a:gd name="connsiteX27" fmla="*/ 5117 w 586746"/>
                  <a:gd name="connsiteY27" fmla="*/ 466381 h 678107"/>
                  <a:gd name="connsiteX28" fmla="*/ 69601 w 586746"/>
                  <a:gd name="connsiteY28" fmla="*/ 439238 h 678107"/>
                  <a:gd name="connsiteX29" fmla="*/ 71401 w 586746"/>
                  <a:gd name="connsiteY29" fmla="*/ 439238 h 678107"/>
                  <a:gd name="connsiteX30" fmla="*/ 71401 w 586746"/>
                  <a:gd name="connsiteY30" fmla="*/ 437438 h 678107"/>
                  <a:gd name="connsiteX31" fmla="*/ 37209 w 586746"/>
                  <a:gd name="connsiteY31" fmla="*/ 420492 h 678107"/>
                  <a:gd name="connsiteX32" fmla="*/ 12120 w 586746"/>
                  <a:gd name="connsiteY32" fmla="*/ 349964 h 678107"/>
                  <a:gd name="connsiteX33" fmla="*/ 12165 w 586746"/>
                  <a:gd name="connsiteY33" fmla="*/ 349859 h 678107"/>
                  <a:gd name="connsiteX34" fmla="*/ 75450 w 586746"/>
                  <a:gd name="connsiteY34" fmla="*/ 322265 h 678107"/>
                  <a:gd name="connsiteX35" fmla="*/ 77235 w 586746"/>
                  <a:gd name="connsiteY35" fmla="*/ 321110 h 678107"/>
                  <a:gd name="connsiteX36" fmla="*/ 76800 w 586746"/>
                  <a:gd name="connsiteY36" fmla="*/ 319716 h 67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586746" h="678107">
                    <a:moveTo>
                      <a:pt x="43058" y="302020"/>
                    </a:moveTo>
                    <a:cubicBezTo>
                      <a:pt x="16679" y="289597"/>
                      <a:pt x="5371" y="258140"/>
                      <a:pt x="17789" y="231761"/>
                    </a:cubicBezTo>
                    <a:cubicBezTo>
                      <a:pt x="30206" y="205382"/>
                      <a:pt x="61668" y="194069"/>
                      <a:pt x="88047" y="206492"/>
                    </a:cubicBezTo>
                    <a:lnTo>
                      <a:pt x="95695" y="210091"/>
                    </a:lnTo>
                    <a:cubicBezTo>
                      <a:pt x="96205" y="210550"/>
                      <a:pt x="96985" y="210550"/>
                      <a:pt x="97495" y="210091"/>
                    </a:cubicBezTo>
                    <a:cubicBezTo>
                      <a:pt x="98035" y="209575"/>
                      <a:pt x="98050" y="208721"/>
                      <a:pt x="97540" y="208182"/>
                    </a:cubicBezTo>
                    <a:cubicBezTo>
                      <a:pt x="97525" y="208169"/>
                      <a:pt x="97510" y="208155"/>
                      <a:pt x="97495" y="208142"/>
                    </a:cubicBezTo>
                    <a:cubicBezTo>
                      <a:pt x="71746" y="194465"/>
                      <a:pt x="61968" y="162506"/>
                      <a:pt x="75645" y="136759"/>
                    </a:cubicBezTo>
                    <a:cubicBezTo>
                      <a:pt x="88407" y="112728"/>
                      <a:pt x="117350" y="102339"/>
                      <a:pt x="142484" y="112764"/>
                    </a:cubicBezTo>
                    <a:lnTo>
                      <a:pt x="379129" y="225988"/>
                    </a:lnTo>
                    <a:lnTo>
                      <a:pt x="380329" y="225988"/>
                    </a:lnTo>
                    <a:cubicBezTo>
                      <a:pt x="380419" y="225695"/>
                      <a:pt x="380419" y="225380"/>
                      <a:pt x="380329" y="225088"/>
                    </a:cubicBezTo>
                    <a:cubicBezTo>
                      <a:pt x="388952" y="193963"/>
                      <a:pt x="394875" y="162152"/>
                      <a:pt x="398024" y="130010"/>
                    </a:cubicBezTo>
                    <a:cubicBezTo>
                      <a:pt x="399989" y="100896"/>
                      <a:pt x="407097" y="72362"/>
                      <a:pt x="419020" y="45730"/>
                    </a:cubicBezTo>
                    <a:cubicBezTo>
                      <a:pt x="436910" y="6463"/>
                      <a:pt x="483249" y="-10862"/>
                      <a:pt x="522510" y="7031"/>
                    </a:cubicBezTo>
                    <a:cubicBezTo>
                      <a:pt x="523365" y="7418"/>
                      <a:pt x="524205" y="7822"/>
                      <a:pt x="525045" y="8239"/>
                    </a:cubicBezTo>
                    <a:cubicBezTo>
                      <a:pt x="531433" y="10635"/>
                      <a:pt x="536532" y="15578"/>
                      <a:pt x="539141" y="21886"/>
                    </a:cubicBezTo>
                    <a:cubicBezTo>
                      <a:pt x="542441" y="31333"/>
                      <a:pt x="538242" y="41831"/>
                      <a:pt x="528494" y="61776"/>
                    </a:cubicBezTo>
                    <a:lnTo>
                      <a:pt x="525794" y="67325"/>
                    </a:lnTo>
                    <a:cubicBezTo>
                      <a:pt x="507199" y="106466"/>
                      <a:pt x="515297" y="168101"/>
                      <a:pt x="523245" y="227487"/>
                    </a:cubicBezTo>
                    <a:cubicBezTo>
                      <a:pt x="529244" y="272477"/>
                      <a:pt x="586680" y="613797"/>
                      <a:pt x="586680" y="613797"/>
                    </a:cubicBezTo>
                    <a:lnTo>
                      <a:pt x="386777" y="647989"/>
                    </a:lnTo>
                    <a:cubicBezTo>
                      <a:pt x="386342" y="647494"/>
                      <a:pt x="385577" y="647449"/>
                      <a:pt x="385083" y="647884"/>
                    </a:cubicBezTo>
                    <a:cubicBezTo>
                      <a:pt x="385053" y="647914"/>
                      <a:pt x="385007" y="647944"/>
                      <a:pt x="384977" y="647989"/>
                    </a:cubicBezTo>
                    <a:cubicBezTo>
                      <a:pt x="372440" y="674308"/>
                      <a:pt x="340933" y="685480"/>
                      <a:pt x="314614" y="672943"/>
                    </a:cubicBezTo>
                    <a:cubicBezTo>
                      <a:pt x="314584" y="672928"/>
                      <a:pt x="314539" y="672898"/>
                      <a:pt x="314494" y="672883"/>
                    </a:cubicBezTo>
                    <a:lnTo>
                      <a:pt x="29861" y="536865"/>
                    </a:lnTo>
                    <a:cubicBezTo>
                      <a:pt x="3617" y="524193"/>
                      <a:pt x="-7450" y="492685"/>
                      <a:pt x="5117" y="466381"/>
                    </a:cubicBezTo>
                    <a:cubicBezTo>
                      <a:pt x="18463" y="438488"/>
                      <a:pt x="44857" y="427390"/>
                      <a:pt x="69601" y="439238"/>
                    </a:cubicBezTo>
                    <a:cubicBezTo>
                      <a:pt x="70111" y="439703"/>
                      <a:pt x="70891" y="439703"/>
                      <a:pt x="71401" y="439238"/>
                    </a:cubicBezTo>
                    <a:cubicBezTo>
                      <a:pt x="71866" y="438728"/>
                      <a:pt x="71866" y="437948"/>
                      <a:pt x="71401" y="437438"/>
                    </a:cubicBezTo>
                    <a:lnTo>
                      <a:pt x="37209" y="420492"/>
                    </a:lnTo>
                    <a:cubicBezTo>
                      <a:pt x="10800" y="407940"/>
                      <a:pt x="-432" y="376357"/>
                      <a:pt x="12120" y="349964"/>
                    </a:cubicBezTo>
                    <a:cubicBezTo>
                      <a:pt x="12135" y="349919"/>
                      <a:pt x="12150" y="349889"/>
                      <a:pt x="12165" y="349859"/>
                    </a:cubicBezTo>
                    <a:cubicBezTo>
                      <a:pt x="25812" y="321215"/>
                      <a:pt x="50706" y="310268"/>
                      <a:pt x="75450" y="322265"/>
                    </a:cubicBezTo>
                    <a:cubicBezTo>
                      <a:pt x="76260" y="322430"/>
                      <a:pt x="77055" y="321920"/>
                      <a:pt x="77235" y="321110"/>
                    </a:cubicBezTo>
                    <a:cubicBezTo>
                      <a:pt x="77340" y="320600"/>
                      <a:pt x="77175" y="320076"/>
                      <a:pt x="76800" y="319716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266CED6-ECE1-24B6-F1D9-EBF48D8F487F}"/>
                  </a:ext>
                </a:extLst>
              </p:cNvPr>
              <p:cNvSpPr/>
              <p:nvPr/>
            </p:nvSpPr>
            <p:spPr>
              <a:xfrm>
                <a:off x="2488390" y="2834952"/>
                <a:ext cx="1186586" cy="2493534"/>
              </a:xfrm>
              <a:custGeom>
                <a:avLst/>
                <a:gdLst>
                  <a:gd name="connsiteX0" fmla="*/ 899573 w 899639"/>
                  <a:gd name="connsiteY0" fmla="*/ 1806531 h 1890533"/>
                  <a:gd name="connsiteX1" fmla="*/ 322358 w 899639"/>
                  <a:gd name="connsiteY1" fmla="*/ 168765 h 1890533"/>
                  <a:gd name="connsiteX2" fmla="*/ 54 w 899639"/>
                  <a:gd name="connsiteY2" fmla="*/ 14407 h 1890533"/>
                  <a:gd name="connsiteX3" fmla="*/ -67 w 899639"/>
                  <a:gd name="connsiteY3" fmla="*/ 14451 h 1890533"/>
                  <a:gd name="connsiteX4" fmla="*/ 661278 w 899639"/>
                  <a:gd name="connsiteY4" fmla="*/ 1890511 h 1890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9639" h="1890533">
                    <a:moveTo>
                      <a:pt x="899573" y="1806531"/>
                    </a:moveTo>
                    <a:lnTo>
                      <a:pt x="322358" y="168765"/>
                    </a:lnTo>
                    <a:cubicBezTo>
                      <a:pt x="275974" y="37141"/>
                      <a:pt x="131678" y="-31969"/>
                      <a:pt x="54" y="14407"/>
                    </a:cubicBezTo>
                    <a:cubicBezTo>
                      <a:pt x="8" y="14422"/>
                      <a:pt x="-21" y="14436"/>
                      <a:pt x="-67" y="14451"/>
                    </a:cubicBezTo>
                    <a:lnTo>
                      <a:pt x="661278" y="1890511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F4BD35-189F-8042-3B8F-135F40185010}"/>
                  </a:ext>
                </a:extLst>
              </p:cNvPr>
              <p:cNvSpPr/>
              <p:nvPr/>
            </p:nvSpPr>
            <p:spPr>
              <a:xfrm>
                <a:off x="2573935" y="3217886"/>
                <a:ext cx="1386659" cy="2551291"/>
              </a:xfrm>
              <a:custGeom>
                <a:avLst/>
                <a:gdLst>
                  <a:gd name="connsiteX0" fmla="*/ 631362 w 1051329"/>
                  <a:gd name="connsiteY0" fmla="*/ 1934301 h 1934323"/>
                  <a:gd name="connsiteX1" fmla="*/ 1051263 w 1051329"/>
                  <a:gd name="connsiteY1" fmla="*/ 1934301 h 1934323"/>
                  <a:gd name="connsiteX2" fmla="*/ 374772 w 1051329"/>
                  <a:gd name="connsiteY2" fmla="*/ 14751 h 1934323"/>
                  <a:gd name="connsiteX3" fmla="*/ 346938 w 1051329"/>
                  <a:gd name="connsiteY3" fmla="*/ 1179 h 1934323"/>
                  <a:gd name="connsiteX4" fmla="*/ 346729 w 1051329"/>
                  <a:gd name="connsiteY4" fmla="*/ 1254 h 1934323"/>
                  <a:gd name="connsiteX5" fmla="*/ 14706 w 1051329"/>
                  <a:gd name="connsiteY5" fmla="*/ 119726 h 1934323"/>
                  <a:gd name="connsiteX6" fmla="*/ 1135 w 1051329"/>
                  <a:gd name="connsiteY6" fmla="*/ 147560 h 1934323"/>
                  <a:gd name="connsiteX7" fmla="*/ 1210 w 1051329"/>
                  <a:gd name="connsiteY7" fmla="*/ 147770 h 1934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51329" h="1934323">
                    <a:moveTo>
                      <a:pt x="631362" y="1934301"/>
                    </a:moveTo>
                    <a:lnTo>
                      <a:pt x="1051263" y="1934301"/>
                    </a:lnTo>
                    <a:lnTo>
                      <a:pt x="374772" y="14751"/>
                    </a:lnTo>
                    <a:cubicBezTo>
                      <a:pt x="370828" y="3324"/>
                      <a:pt x="358381" y="-2765"/>
                      <a:pt x="346938" y="1179"/>
                    </a:cubicBezTo>
                    <a:cubicBezTo>
                      <a:pt x="346864" y="1209"/>
                      <a:pt x="346803" y="1224"/>
                      <a:pt x="346729" y="1254"/>
                    </a:cubicBezTo>
                    <a:lnTo>
                      <a:pt x="14706" y="119726"/>
                    </a:lnTo>
                    <a:cubicBezTo>
                      <a:pt x="3279" y="123671"/>
                      <a:pt x="-2809" y="136118"/>
                      <a:pt x="1135" y="147560"/>
                    </a:cubicBezTo>
                    <a:cubicBezTo>
                      <a:pt x="1165" y="147635"/>
                      <a:pt x="1180" y="147695"/>
                      <a:pt x="1210" y="14777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3D850AD-14EB-C581-E14E-F92E12E66DA9}"/>
                  </a:ext>
                </a:extLst>
              </p:cNvPr>
              <p:cNvSpPr/>
              <p:nvPr/>
            </p:nvSpPr>
            <p:spPr>
              <a:xfrm>
                <a:off x="2660009" y="3446425"/>
                <a:ext cx="43280" cy="42535"/>
              </a:xfrm>
              <a:custGeom>
                <a:avLst/>
                <a:gdLst>
                  <a:gd name="connsiteX0" fmla="*/ 32078 w 32814"/>
                  <a:gd name="connsiteY0" fmla="*/ 11090 h 32249"/>
                  <a:gd name="connsiteX1" fmla="*/ 20876 w 32814"/>
                  <a:gd name="connsiteY1" fmla="*/ 31560 h 32249"/>
                  <a:gd name="connsiteX2" fmla="*/ 886 w 32814"/>
                  <a:gd name="connsiteY2" fmla="*/ 21738 h 32249"/>
                  <a:gd name="connsiteX3" fmla="*/ 10678 w 32814"/>
                  <a:gd name="connsiteY3" fmla="*/ 1028 h 32249"/>
                  <a:gd name="connsiteX4" fmla="*/ 11083 w 32814"/>
                  <a:gd name="connsiteY4" fmla="*/ 893 h 32249"/>
                  <a:gd name="connsiteX5" fmla="*/ 32078 w 32814"/>
                  <a:gd name="connsiteY5" fmla="*/ 11075 h 32249"/>
                  <a:gd name="connsiteX6" fmla="*/ 32078 w 32814"/>
                  <a:gd name="connsiteY6" fmla="*/ 11090 h 32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14" h="32249">
                    <a:moveTo>
                      <a:pt x="32078" y="11090"/>
                    </a:moveTo>
                    <a:cubicBezTo>
                      <a:pt x="34643" y="19833"/>
                      <a:pt x="29619" y="28996"/>
                      <a:pt x="20876" y="31560"/>
                    </a:cubicBezTo>
                    <a:cubicBezTo>
                      <a:pt x="12673" y="33960"/>
                      <a:pt x="4005" y="29701"/>
                      <a:pt x="886" y="21738"/>
                    </a:cubicBezTo>
                    <a:cubicBezTo>
                      <a:pt x="-2129" y="13310"/>
                      <a:pt x="2250" y="4042"/>
                      <a:pt x="10678" y="1028"/>
                    </a:cubicBezTo>
                    <a:cubicBezTo>
                      <a:pt x="10813" y="983"/>
                      <a:pt x="10948" y="937"/>
                      <a:pt x="11083" y="893"/>
                    </a:cubicBezTo>
                    <a:cubicBezTo>
                      <a:pt x="19691" y="-2092"/>
                      <a:pt x="29094" y="2467"/>
                      <a:pt x="32078" y="11075"/>
                    </a:cubicBezTo>
                    <a:cubicBezTo>
                      <a:pt x="32078" y="11075"/>
                      <a:pt x="32078" y="11090"/>
                      <a:pt x="32078" y="1109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9F04454-6083-E809-4349-EB92FC679914}"/>
                  </a:ext>
                </a:extLst>
              </p:cNvPr>
              <p:cNvSpPr/>
              <p:nvPr/>
            </p:nvSpPr>
            <p:spPr>
              <a:xfrm>
                <a:off x="2693541" y="3541512"/>
                <a:ext cx="43497" cy="43603"/>
              </a:xfrm>
              <a:custGeom>
                <a:avLst/>
                <a:gdLst>
                  <a:gd name="connsiteX0" fmla="*/ 31999 w 32978"/>
                  <a:gd name="connsiteY0" fmla="*/ 11129 h 33059"/>
                  <a:gd name="connsiteX1" fmla="*/ 21802 w 32978"/>
                  <a:gd name="connsiteY1" fmla="*/ 32125 h 33059"/>
                  <a:gd name="connsiteX2" fmla="*/ 807 w 32978"/>
                  <a:gd name="connsiteY2" fmla="*/ 21927 h 33059"/>
                  <a:gd name="connsiteX3" fmla="*/ 11004 w 32978"/>
                  <a:gd name="connsiteY3" fmla="*/ 932 h 33059"/>
                  <a:gd name="connsiteX4" fmla="*/ 31894 w 32978"/>
                  <a:gd name="connsiteY4" fmla="*/ 10830 h 33059"/>
                  <a:gd name="connsiteX5" fmla="*/ 31999 w 32978"/>
                  <a:gd name="connsiteY5" fmla="*/ 11129 h 33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78" h="33059">
                    <a:moveTo>
                      <a:pt x="31999" y="11129"/>
                    </a:moveTo>
                    <a:cubicBezTo>
                      <a:pt x="34984" y="19737"/>
                      <a:pt x="30410" y="29140"/>
                      <a:pt x="21802" y="32125"/>
                    </a:cubicBezTo>
                    <a:cubicBezTo>
                      <a:pt x="13194" y="35109"/>
                      <a:pt x="3791" y="30535"/>
                      <a:pt x="807" y="21927"/>
                    </a:cubicBezTo>
                    <a:cubicBezTo>
                      <a:pt x="-2087" y="13319"/>
                      <a:pt x="2441" y="3976"/>
                      <a:pt x="11004" y="932"/>
                    </a:cubicBezTo>
                    <a:cubicBezTo>
                      <a:pt x="19507" y="-2097"/>
                      <a:pt x="28865" y="2327"/>
                      <a:pt x="31894" y="10830"/>
                    </a:cubicBezTo>
                    <a:cubicBezTo>
                      <a:pt x="31924" y="10934"/>
                      <a:pt x="31969" y="11025"/>
                      <a:pt x="31999" y="1112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A625F46-895E-6476-B00E-D0A21E838DA0}"/>
                  </a:ext>
                </a:extLst>
              </p:cNvPr>
              <p:cNvSpPr/>
              <p:nvPr/>
            </p:nvSpPr>
            <p:spPr>
              <a:xfrm>
                <a:off x="2727114" y="3636707"/>
                <a:ext cx="43549" cy="43549"/>
              </a:xfrm>
              <a:custGeom>
                <a:avLst/>
                <a:gdLst>
                  <a:gd name="connsiteX0" fmla="*/ 32039 w 33018"/>
                  <a:gd name="connsiteY0" fmla="*/ 11088 h 33018"/>
                  <a:gd name="connsiteX1" fmla="*/ 21842 w 33018"/>
                  <a:gd name="connsiteY1" fmla="*/ 32084 h 33018"/>
                  <a:gd name="connsiteX2" fmla="*/ 846 w 33018"/>
                  <a:gd name="connsiteY2" fmla="*/ 21886 h 33018"/>
                  <a:gd name="connsiteX3" fmla="*/ 11044 w 33018"/>
                  <a:gd name="connsiteY3" fmla="*/ 891 h 33018"/>
                  <a:gd name="connsiteX4" fmla="*/ 32039 w 33018"/>
                  <a:gd name="connsiteY4" fmla="*/ 11088 h 33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18" h="33018">
                    <a:moveTo>
                      <a:pt x="32039" y="11088"/>
                    </a:moveTo>
                    <a:cubicBezTo>
                      <a:pt x="35023" y="19697"/>
                      <a:pt x="30449" y="29099"/>
                      <a:pt x="21842" y="32084"/>
                    </a:cubicBezTo>
                    <a:cubicBezTo>
                      <a:pt x="13234" y="35068"/>
                      <a:pt x="3831" y="30494"/>
                      <a:pt x="846" y="21886"/>
                    </a:cubicBezTo>
                    <a:cubicBezTo>
                      <a:pt x="-2138" y="13278"/>
                      <a:pt x="2436" y="3875"/>
                      <a:pt x="11044" y="891"/>
                    </a:cubicBezTo>
                    <a:cubicBezTo>
                      <a:pt x="19652" y="-2093"/>
                      <a:pt x="29055" y="2481"/>
                      <a:pt x="32039" y="1108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15AE64B-AF27-8A2C-02CD-42B60FFE8B88}"/>
                  </a:ext>
                </a:extLst>
              </p:cNvPr>
              <p:cNvSpPr/>
              <p:nvPr/>
            </p:nvSpPr>
            <p:spPr>
              <a:xfrm>
                <a:off x="2276898" y="3727266"/>
                <a:ext cx="331366" cy="525644"/>
              </a:xfrm>
              <a:custGeom>
                <a:avLst/>
                <a:gdLst>
                  <a:gd name="connsiteX0" fmla="*/ 249810 w 251233"/>
                  <a:gd name="connsiteY0" fmla="*/ 322739 h 398530"/>
                  <a:gd name="connsiteX1" fmla="*/ 220867 w 251233"/>
                  <a:gd name="connsiteY1" fmla="*/ 372678 h 398530"/>
                  <a:gd name="connsiteX2" fmla="*/ 129089 w 251233"/>
                  <a:gd name="connsiteY2" fmla="*/ 397122 h 398530"/>
                  <a:gd name="connsiteX3" fmla="*/ 79165 w 251233"/>
                  <a:gd name="connsiteY3" fmla="*/ 368224 h 398530"/>
                  <a:gd name="connsiteX4" fmla="*/ 79150 w 251233"/>
                  <a:gd name="connsiteY4" fmla="*/ 368179 h 398530"/>
                  <a:gd name="connsiteX5" fmla="*/ 1319 w 251233"/>
                  <a:gd name="connsiteY5" fmla="*/ 75597 h 398530"/>
                  <a:gd name="connsiteX6" fmla="*/ 30097 w 251233"/>
                  <a:gd name="connsiteY6" fmla="*/ 25854 h 398530"/>
                  <a:gd name="connsiteX7" fmla="*/ 30262 w 251233"/>
                  <a:gd name="connsiteY7" fmla="*/ 25809 h 398530"/>
                  <a:gd name="connsiteX8" fmla="*/ 122040 w 251233"/>
                  <a:gd name="connsiteY8" fmla="*/ 1365 h 398530"/>
                  <a:gd name="connsiteX9" fmla="*/ 171964 w 251233"/>
                  <a:gd name="connsiteY9" fmla="*/ 30263 h 398530"/>
                  <a:gd name="connsiteX10" fmla="*/ 171979 w 251233"/>
                  <a:gd name="connsiteY10" fmla="*/ 30308 h 398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1233" h="398530">
                    <a:moveTo>
                      <a:pt x="249810" y="322739"/>
                    </a:moveTo>
                    <a:cubicBezTo>
                      <a:pt x="255539" y="344515"/>
                      <a:pt x="242597" y="366814"/>
                      <a:pt x="220867" y="372678"/>
                    </a:cubicBezTo>
                    <a:lnTo>
                      <a:pt x="129089" y="397122"/>
                    </a:lnTo>
                    <a:cubicBezTo>
                      <a:pt x="107329" y="402926"/>
                      <a:pt x="84969" y="389984"/>
                      <a:pt x="79165" y="368224"/>
                    </a:cubicBezTo>
                    <a:cubicBezTo>
                      <a:pt x="79165" y="368209"/>
                      <a:pt x="79150" y="368194"/>
                      <a:pt x="79150" y="368179"/>
                    </a:cubicBezTo>
                    <a:lnTo>
                      <a:pt x="1319" y="75597"/>
                    </a:lnTo>
                    <a:cubicBezTo>
                      <a:pt x="-4470" y="53913"/>
                      <a:pt x="8412" y="31643"/>
                      <a:pt x="30097" y="25854"/>
                    </a:cubicBezTo>
                    <a:cubicBezTo>
                      <a:pt x="30157" y="25839"/>
                      <a:pt x="30202" y="25824"/>
                      <a:pt x="30262" y="25809"/>
                    </a:cubicBezTo>
                    <a:lnTo>
                      <a:pt x="122040" y="1365"/>
                    </a:lnTo>
                    <a:cubicBezTo>
                      <a:pt x="143800" y="-4439"/>
                      <a:pt x="166160" y="8503"/>
                      <a:pt x="171964" y="30263"/>
                    </a:cubicBezTo>
                    <a:cubicBezTo>
                      <a:pt x="171964" y="30278"/>
                      <a:pt x="171979" y="30293"/>
                      <a:pt x="171979" y="30308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DD08398-5744-4F5D-78B6-AE47B34348A2}"/>
                  </a:ext>
                </a:extLst>
              </p:cNvPr>
              <p:cNvSpPr/>
              <p:nvPr/>
            </p:nvSpPr>
            <p:spPr>
              <a:xfrm>
                <a:off x="2243436" y="3764816"/>
                <a:ext cx="481600" cy="764860"/>
              </a:xfrm>
              <a:custGeom>
                <a:avLst/>
                <a:gdLst>
                  <a:gd name="connsiteX0" fmla="*/ 363210 w 365137"/>
                  <a:gd name="connsiteY0" fmla="*/ 469879 h 579897"/>
                  <a:gd name="connsiteX1" fmla="*/ 321070 w 365137"/>
                  <a:gd name="connsiteY1" fmla="*/ 542462 h 579897"/>
                  <a:gd name="connsiteX2" fmla="*/ 187601 w 365137"/>
                  <a:gd name="connsiteY2" fmla="*/ 578004 h 579897"/>
                  <a:gd name="connsiteX3" fmla="*/ 115018 w 365137"/>
                  <a:gd name="connsiteY3" fmla="*/ 536014 h 579897"/>
                  <a:gd name="connsiteX4" fmla="*/ 1794 w 365137"/>
                  <a:gd name="connsiteY4" fmla="*/ 109964 h 579897"/>
                  <a:gd name="connsiteX5" fmla="*/ 43934 w 365137"/>
                  <a:gd name="connsiteY5" fmla="*/ 37381 h 579897"/>
                  <a:gd name="connsiteX6" fmla="*/ 177403 w 365137"/>
                  <a:gd name="connsiteY6" fmla="*/ 1839 h 579897"/>
                  <a:gd name="connsiteX7" fmla="*/ 249986 w 365137"/>
                  <a:gd name="connsiteY7" fmla="*/ 43979 h 579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5137" h="579897">
                    <a:moveTo>
                      <a:pt x="363210" y="469879"/>
                    </a:moveTo>
                    <a:cubicBezTo>
                      <a:pt x="371248" y="501507"/>
                      <a:pt x="352517" y="533764"/>
                      <a:pt x="321070" y="542462"/>
                    </a:cubicBezTo>
                    <a:lnTo>
                      <a:pt x="187601" y="578004"/>
                    </a:lnTo>
                    <a:cubicBezTo>
                      <a:pt x="156018" y="586057"/>
                      <a:pt x="123791" y="567401"/>
                      <a:pt x="115018" y="536014"/>
                    </a:cubicBezTo>
                    <a:lnTo>
                      <a:pt x="1794" y="109964"/>
                    </a:lnTo>
                    <a:cubicBezTo>
                      <a:pt x="-6244" y="78336"/>
                      <a:pt x="12487" y="46079"/>
                      <a:pt x="43934" y="37381"/>
                    </a:cubicBezTo>
                    <a:lnTo>
                      <a:pt x="177403" y="1839"/>
                    </a:lnTo>
                    <a:cubicBezTo>
                      <a:pt x="209031" y="-6199"/>
                      <a:pt x="241288" y="12532"/>
                      <a:pt x="249986" y="43979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672ADE3-33EA-5BCE-8383-954A9F33DE0D}"/>
                  </a:ext>
                </a:extLst>
              </p:cNvPr>
              <p:cNvSpPr/>
              <p:nvPr/>
            </p:nvSpPr>
            <p:spPr>
              <a:xfrm rot="20705999">
                <a:off x="2328535" y="3851452"/>
                <a:ext cx="223313" cy="258719"/>
              </a:xfrm>
              <a:custGeom>
                <a:avLst/>
                <a:gdLst>
                  <a:gd name="connsiteX0" fmla="*/ -66 w 169310"/>
                  <a:gd name="connsiteY0" fmla="*/ -22 h 196154"/>
                  <a:gd name="connsiteX1" fmla="*/ 169244 w 169310"/>
                  <a:gd name="connsiteY1" fmla="*/ -22 h 196154"/>
                  <a:gd name="connsiteX2" fmla="*/ 169244 w 169310"/>
                  <a:gd name="connsiteY2" fmla="*/ 196132 h 196154"/>
                  <a:gd name="connsiteX3" fmla="*/ -66 w 169310"/>
                  <a:gd name="connsiteY3" fmla="*/ 196132 h 196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310" h="196154">
                    <a:moveTo>
                      <a:pt x="-66" y="-22"/>
                    </a:moveTo>
                    <a:lnTo>
                      <a:pt x="169244" y="-22"/>
                    </a:lnTo>
                    <a:lnTo>
                      <a:pt x="169244" y="196132"/>
                    </a:lnTo>
                    <a:lnTo>
                      <a:pt x="-66" y="196132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C7BEF8B-4799-6546-E0F3-A99A7C8CE89A}"/>
                  </a:ext>
                </a:extLst>
              </p:cNvPr>
              <p:cNvSpPr/>
              <p:nvPr/>
            </p:nvSpPr>
            <p:spPr>
              <a:xfrm>
                <a:off x="2414775" y="4159694"/>
                <a:ext cx="197846" cy="197840"/>
              </a:xfrm>
              <a:custGeom>
                <a:avLst/>
                <a:gdLst>
                  <a:gd name="connsiteX0" fmla="*/ 147375 w 150002"/>
                  <a:gd name="connsiteY0" fmla="*/ 55620 h 149997"/>
                  <a:gd name="connsiteX1" fmla="*/ 94288 w 150002"/>
                  <a:gd name="connsiteY1" fmla="*/ 147414 h 149997"/>
                  <a:gd name="connsiteX2" fmla="*/ 2494 w 150002"/>
                  <a:gd name="connsiteY2" fmla="*/ 94341 h 149997"/>
                  <a:gd name="connsiteX3" fmla="*/ 55582 w 150002"/>
                  <a:gd name="connsiteY3" fmla="*/ 2533 h 149997"/>
                  <a:gd name="connsiteX4" fmla="*/ 55597 w 150002"/>
                  <a:gd name="connsiteY4" fmla="*/ 2533 h 149997"/>
                  <a:gd name="connsiteX5" fmla="*/ 147375 w 150002"/>
                  <a:gd name="connsiteY5" fmla="*/ 55620 h 149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002" h="149997">
                    <a:moveTo>
                      <a:pt x="147375" y="55620"/>
                    </a:moveTo>
                    <a:cubicBezTo>
                      <a:pt x="158068" y="95631"/>
                      <a:pt x="134298" y="136721"/>
                      <a:pt x="94288" y="147414"/>
                    </a:cubicBezTo>
                    <a:cubicBezTo>
                      <a:pt x="54292" y="158106"/>
                      <a:pt x="13187" y="134352"/>
                      <a:pt x="2494" y="94341"/>
                    </a:cubicBezTo>
                    <a:cubicBezTo>
                      <a:pt x="-8198" y="54330"/>
                      <a:pt x="15571" y="13225"/>
                      <a:pt x="55582" y="2533"/>
                    </a:cubicBezTo>
                    <a:cubicBezTo>
                      <a:pt x="55582" y="2533"/>
                      <a:pt x="55597" y="2533"/>
                      <a:pt x="55597" y="2533"/>
                    </a:cubicBezTo>
                    <a:cubicBezTo>
                      <a:pt x="95592" y="-8145"/>
                      <a:pt x="136683" y="15625"/>
                      <a:pt x="147375" y="556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FF267526-F75D-2E5D-8D70-9F4F8A5629D1}"/>
                  </a:ext>
                </a:extLst>
              </p:cNvPr>
              <p:cNvSpPr/>
              <p:nvPr/>
            </p:nvSpPr>
            <p:spPr>
              <a:xfrm>
                <a:off x="2488192" y="4158967"/>
                <a:ext cx="127028" cy="195169"/>
              </a:xfrm>
              <a:custGeom>
                <a:avLst/>
                <a:gdLst>
                  <a:gd name="connsiteX0" fmla="*/ -67 w 96309"/>
                  <a:gd name="connsiteY0" fmla="*/ 3084 h 147972"/>
                  <a:gd name="connsiteX1" fmla="*/ 38475 w 96309"/>
                  <a:gd name="connsiteY1" fmla="*/ 147950 h 147972"/>
                  <a:gd name="connsiteX2" fmla="*/ 94216 w 96309"/>
                  <a:gd name="connsiteY2" fmla="*/ 57746 h 147972"/>
                  <a:gd name="connsiteX3" fmla="*/ 4013 w 96309"/>
                  <a:gd name="connsiteY3" fmla="*/ 2004 h 147972"/>
                  <a:gd name="connsiteX4" fmla="*/ -67 w 96309"/>
                  <a:gd name="connsiteY4" fmla="*/ 3084 h 147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09" h="147972">
                    <a:moveTo>
                      <a:pt x="-67" y="3084"/>
                    </a:moveTo>
                    <a:lnTo>
                      <a:pt x="38475" y="147950"/>
                    </a:lnTo>
                    <a:cubicBezTo>
                      <a:pt x="78785" y="138442"/>
                      <a:pt x="103739" y="98057"/>
                      <a:pt x="94216" y="57746"/>
                    </a:cubicBezTo>
                    <a:cubicBezTo>
                      <a:pt x="84709" y="17436"/>
                      <a:pt x="44323" y="-7519"/>
                      <a:pt x="4013" y="2004"/>
                    </a:cubicBezTo>
                    <a:cubicBezTo>
                      <a:pt x="2648" y="2319"/>
                      <a:pt x="1283" y="2679"/>
                      <a:pt x="-67" y="3084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BB9B0A1-7A89-B4C8-FCCE-CBE06C3A73BA}"/>
                  </a:ext>
                </a:extLst>
              </p:cNvPr>
              <p:cNvSpPr/>
              <p:nvPr/>
            </p:nvSpPr>
            <p:spPr>
              <a:xfrm>
                <a:off x="2404839" y="4149526"/>
                <a:ext cx="217736" cy="217941"/>
              </a:xfrm>
              <a:custGeom>
                <a:avLst/>
                <a:gdLst>
                  <a:gd name="connsiteX0" fmla="*/ 160456 w 165082"/>
                  <a:gd name="connsiteY0" fmla="*/ 54631 h 165237"/>
                  <a:gd name="connsiteX1" fmla="*/ 68228 w 165082"/>
                  <a:gd name="connsiteY1" fmla="*/ 1244 h 165237"/>
                  <a:gd name="connsiteX2" fmla="*/ 68228 w 165082"/>
                  <a:gd name="connsiteY2" fmla="*/ 1244 h 165237"/>
                  <a:gd name="connsiteX3" fmla="*/ 61480 w 165082"/>
                  <a:gd name="connsiteY3" fmla="*/ 3043 h 165237"/>
                  <a:gd name="connsiteX4" fmla="*/ 54581 w 165082"/>
                  <a:gd name="connsiteY4" fmla="*/ 4843 h 165237"/>
                  <a:gd name="connsiteX5" fmla="*/ 54581 w 165082"/>
                  <a:gd name="connsiteY5" fmla="*/ 4843 h 165237"/>
                  <a:gd name="connsiteX6" fmla="*/ 1194 w 165082"/>
                  <a:gd name="connsiteY6" fmla="*/ 96921 h 165237"/>
                  <a:gd name="connsiteX7" fmla="*/ 1194 w 165082"/>
                  <a:gd name="connsiteY7" fmla="*/ 96921 h 165237"/>
                  <a:gd name="connsiteX8" fmla="*/ 2993 w 165082"/>
                  <a:gd name="connsiteY8" fmla="*/ 103670 h 165237"/>
                  <a:gd name="connsiteX9" fmla="*/ 4793 w 165082"/>
                  <a:gd name="connsiteY9" fmla="*/ 110568 h 165237"/>
                  <a:gd name="connsiteX10" fmla="*/ 4793 w 165082"/>
                  <a:gd name="connsiteY10" fmla="*/ 110568 h 165237"/>
                  <a:gd name="connsiteX11" fmla="*/ 96871 w 165082"/>
                  <a:gd name="connsiteY11" fmla="*/ 163956 h 165237"/>
                  <a:gd name="connsiteX12" fmla="*/ 96871 w 165082"/>
                  <a:gd name="connsiteY12" fmla="*/ 163956 h 165237"/>
                  <a:gd name="connsiteX13" fmla="*/ 103620 w 165082"/>
                  <a:gd name="connsiteY13" fmla="*/ 162156 h 165237"/>
                  <a:gd name="connsiteX14" fmla="*/ 110368 w 165082"/>
                  <a:gd name="connsiteY14" fmla="*/ 160356 h 165237"/>
                  <a:gd name="connsiteX15" fmla="*/ 110368 w 165082"/>
                  <a:gd name="connsiteY15" fmla="*/ 160356 h 165237"/>
                  <a:gd name="connsiteX16" fmla="*/ 163756 w 165082"/>
                  <a:gd name="connsiteY16" fmla="*/ 68278 h 165237"/>
                  <a:gd name="connsiteX17" fmla="*/ 163756 w 165082"/>
                  <a:gd name="connsiteY17" fmla="*/ 68278 h 165237"/>
                  <a:gd name="connsiteX18" fmla="*/ 161956 w 165082"/>
                  <a:gd name="connsiteY18" fmla="*/ 61530 h 165237"/>
                  <a:gd name="connsiteX19" fmla="*/ 160157 w 165082"/>
                  <a:gd name="connsiteY19" fmla="*/ 54631 h 165237"/>
                  <a:gd name="connsiteX20" fmla="*/ 146810 w 165082"/>
                  <a:gd name="connsiteY20" fmla="*/ 58230 h 165237"/>
                  <a:gd name="connsiteX21" fmla="*/ 87574 w 165082"/>
                  <a:gd name="connsiteY21" fmla="*/ 73977 h 165237"/>
                  <a:gd name="connsiteX22" fmla="*/ 71827 w 165082"/>
                  <a:gd name="connsiteY22" fmla="*/ 13991 h 165237"/>
                  <a:gd name="connsiteX23" fmla="*/ 146810 w 165082"/>
                  <a:gd name="connsiteY23" fmla="*/ 58230 h 165237"/>
                  <a:gd name="connsiteX24" fmla="*/ 58330 w 165082"/>
                  <a:gd name="connsiteY24" fmla="*/ 18340 h 165237"/>
                  <a:gd name="connsiteX25" fmla="*/ 74077 w 165082"/>
                  <a:gd name="connsiteY25" fmla="*/ 77576 h 165237"/>
                  <a:gd name="connsiteX26" fmla="*/ 14091 w 165082"/>
                  <a:gd name="connsiteY26" fmla="*/ 93322 h 165237"/>
                  <a:gd name="connsiteX27" fmla="*/ 58330 w 165082"/>
                  <a:gd name="connsiteY27" fmla="*/ 18340 h 165237"/>
                  <a:gd name="connsiteX28" fmla="*/ 18440 w 165082"/>
                  <a:gd name="connsiteY28" fmla="*/ 106969 h 165237"/>
                  <a:gd name="connsiteX29" fmla="*/ 77676 w 165082"/>
                  <a:gd name="connsiteY29" fmla="*/ 91223 h 165237"/>
                  <a:gd name="connsiteX30" fmla="*/ 93422 w 165082"/>
                  <a:gd name="connsiteY30" fmla="*/ 151209 h 165237"/>
                  <a:gd name="connsiteX31" fmla="*/ 18440 w 165082"/>
                  <a:gd name="connsiteY31" fmla="*/ 106969 h 165237"/>
                  <a:gd name="connsiteX32" fmla="*/ 107069 w 165082"/>
                  <a:gd name="connsiteY32" fmla="*/ 146860 h 165237"/>
                  <a:gd name="connsiteX33" fmla="*/ 92073 w 165082"/>
                  <a:gd name="connsiteY33" fmla="*/ 87624 h 165237"/>
                  <a:gd name="connsiteX34" fmla="*/ 151159 w 165082"/>
                  <a:gd name="connsiteY34" fmla="*/ 71877 h 165237"/>
                  <a:gd name="connsiteX35" fmla="*/ 107069 w 165082"/>
                  <a:gd name="connsiteY35" fmla="*/ 146860 h 165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65082" h="165237">
                    <a:moveTo>
                      <a:pt x="160456" y="54631"/>
                    </a:moveTo>
                    <a:cubicBezTo>
                      <a:pt x="146780" y="16780"/>
                      <a:pt x="107864" y="-5745"/>
                      <a:pt x="68228" y="1244"/>
                    </a:cubicBezTo>
                    <a:lnTo>
                      <a:pt x="68228" y="1244"/>
                    </a:lnTo>
                    <a:lnTo>
                      <a:pt x="61480" y="3043"/>
                    </a:lnTo>
                    <a:lnTo>
                      <a:pt x="54581" y="4843"/>
                    </a:lnTo>
                    <a:lnTo>
                      <a:pt x="54581" y="4843"/>
                    </a:lnTo>
                    <a:cubicBezTo>
                      <a:pt x="16760" y="18460"/>
                      <a:pt x="-5780" y="57331"/>
                      <a:pt x="1194" y="96921"/>
                    </a:cubicBezTo>
                    <a:lnTo>
                      <a:pt x="1194" y="96921"/>
                    </a:lnTo>
                    <a:lnTo>
                      <a:pt x="2993" y="103670"/>
                    </a:lnTo>
                    <a:lnTo>
                      <a:pt x="4793" y="110568"/>
                    </a:lnTo>
                    <a:lnTo>
                      <a:pt x="4793" y="110568"/>
                    </a:lnTo>
                    <a:cubicBezTo>
                      <a:pt x="18410" y="148389"/>
                      <a:pt x="57281" y="170929"/>
                      <a:pt x="96871" y="163956"/>
                    </a:cubicBezTo>
                    <a:lnTo>
                      <a:pt x="96871" y="163956"/>
                    </a:lnTo>
                    <a:lnTo>
                      <a:pt x="103620" y="162156"/>
                    </a:lnTo>
                    <a:lnTo>
                      <a:pt x="110368" y="160356"/>
                    </a:lnTo>
                    <a:lnTo>
                      <a:pt x="110368" y="160356"/>
                    </a:lnTo>
                    <a:cubicBezTo>
                      <a:pt x="148189" y="146740"/>
                      <a:pt x="170729" y="107869"/>
                      <a:pt x="163756" y="68278"/>
                    </a:cubicBezTo>
                    <a:lnTo>
                      <a:pt x="163756" y="68278"/>
                    </a:lnTo>
                    <a:lnTo>
                      <a:pt x="161956" y="61530"/>
                    </a:lnTo>
                    <a:lnTo>
                      <a:pt x="160157" y="54631"/>
                    </a:lnTo>
                    <a:close/>
                    <a:moveTo>
                      <a:pt x="146810" y="58230"/>
                    </a:moveTo>
                    <a:lnTo>
                      <a:pt x="87574" y="73977"/>
                    </a:lnTo>
                    <a:lnTo>
                      <a:pt x="71827" y="13991"/>
                    </a:lnTo>
                    <a:cubicBezTo>
                      <a:pt x="104160" y="9057"/>
                      <a:pt x="135502" y="27548"/>
                      <a:pt x="146810" y="58230"/>
                    </a:cubicBezTo>
                    <a:close/>
                    <a:moveTo>
                      <a:pt x="58330" y="18340"/>
                    </a:moveTo>
                    <a:lnTo>
                      <a:pt x="74077" y="77576"/>
                    </a:lnTo>
                    <a:lnTo>
                      <a:pt x="14091" y="93322"/>
                    </a:lnTo>
                    <a:cubicBezTo>
                      <a:pt x="9217" y="61005"/>
                      <a:pt x="27678" y="29692"/>
                      <a:pt x="58330" y="18340"/>
                    </a:cubicBezTo>
                    <a:close/>
                    <a:moveTo>
                      <a:pt x="18440" y="106969"/>
                    </a:moveTo>
                    <a:lnTo>
                      <a:pt x="77676" y="91223"/>
                    </a:lnTo>
                    <a:lnTo>
                      <a:pt x="93422" y="151209"/>
                    </a:lnTo>
                    <a:cubicBezTo>
                      <a:pt x="61105" y="156082"/>
                      <a:pt x="29792" y="137622"/>
                      <a:pt x="18440" y="106969"/>
                    </a:cubicBezTo>
                    <a:close/>
                    <a:moveTo>
                      <a:pt x="107069" y="146860"/>
                    </a:moveTo>
                    <a:lnTo>
                      <a:pt x="92073" y="87624"/>
                    </a:lnTo>
                    <a:lnTo>
                      <a:pt x="151159" y="71877"/>
                    </a:lnTo>
                    <a:cubicBezTo>
                      <a:pt x="156182" y="104180"/>
                      <a:pt x="137737" y="135537"/>
                      <a:pt x="107069" y="146860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C3F9DAE-F8F4-4C2D-2E3D-B4FE6B003160}"/>
                  </a:ext>
                </a:extLst>
              </p:cNvPr>
              <p:cNvSpPr/>
              <p:nvPr/>
            </p:nvSpPr>
            <p:spPr>
              <a:xfrm>
                <a:off x="2469190" y="4213106"/>
                <a:ext cx="57373" cy="92980"/>
              </a:xfrm>
              <a:custGeom>
                <a:avLst/>
                <a:gdLst>
                  <a:gd name="connsiteX0" fmla="*/ 13890 w 43499"/>
                  <a:gd name="connsiteY0" fmla="*/ 40019 h 70495"/>
                  <a:gd name="connsiteX1" fmla="*/ 28407 w 43499"/>
                  <a:gd name="connsiteY1" fmla="*/ 15094 h 70495"/>
                  <a:gd name="connsiteX2" fmla="*/ 28887 w 43499"/>
                  <a:gd name="connsiteY2" fmla="*/ 14974 h 70495"/>
                  <a:gd name="connsiteX3" fmla="*/ 24838 w 43499"/>
                  <a:gd name="connsiteY3" fmla="*/ -22 h 70495"/>
                  <a:gd name="connsiteX4" fmla="*/ 1743 w 43499"/>
                  <a:gd name="connsiteY4" fmla="*/ 45567 h 70495"/>
                  <a:gd name="connsiteX5" fmla="*/ 43433 w 43499"/>
                  <a:gd name="connsiteY5" fmla="*/ 69712 h 70495"/>
                  <a:gd name="connsiteX6" fmla="*/ 39534 w 43499"/>
                  <a:gd name="connsiteY6" fmla="*/ 54715 h 70495"/>
                  <a:gd name="connsiteX7" fmla="*/ 13995 w 43499"/>
                  <a:gd name="connsiteY7" fmla="*/ 40409 h 70495"/>
                  <a:gd name="connsiteX8" fmla="*/ 13890 w 43499"/>
                  <a:gd name="connsiteY8" fmla="*/ 40019 h 70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499" h="70495">
                    <a:moveTo>
                      <a:pt x="13890" y="40019"/>
                    </a:moveTo>
                    <a:cubicBezTo>
                      <a:pt x="11011" y="29131"/>
                      <a:pt x="17519" y="17974"/>
                      <a:pt x="28407" y="15094"/>
                    </a:cubicBezTo>
                    <a:cubicBezTo>
                      <a:pt x="28572" y="15050"/>
                      <a:pt x="28722" y="15019"/>
                      <a:pt x="28887" y="14974"/>
                    </a:cubicBezTo>
                    <a:lnTo>
                      <a:pt x="24838" y="-22"/>
                    </a:lnTo>
                    <a:cubicBezTo>
                      <a:pt x="5867" y="6187"/>
                      <a:pt x="-4481" y="26597"/>
                      <a:pt x="1743" y="45567"/>
                    </a:cubicBezTo>
                    <a:cubicBezTo>
                      <a:pt x="7457" y="63053"/>
                      <a:pt x="25422" y="73461"/>
                      <a:pt x="43433" y="69712"/>
                    </a:cubicBezTo>
                    <a:lnTo>
                      <a:pt x="39534" y="54715"/>
                    </a:lnTo>
                    <a:cubicBezTo>
                      <a:pt x="28527" y="57819"/>
                      <a:pt x="17099" y="51416"/>
                      <a:pt x="13995" y="40409"/>
                    </a:cubicBezTo>
                    <a:cubicBezTo>
                      <a:pt x="13965" y="40289"/>
                      <a:pt x="13920" y="40154"/>
                      <a:pt x="13890" y="40019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31D1031-9A33-93B9-06AB-C5514712C1B2}"/>
                  </a:ext>
                </a:extLst>
              </p:cNvPr>
              <p:cNvSpPr/>
              <p:nvPr/>
            </p:nvSpPr>
            <p:spPr>
              <a:xfrm>
                <a:off x="2486776" y="4233282"/>
                <a:ext cx="34249" cy="53316"/>
              </a:xfrm>
              <a:custGeom>
                <a:avLst/>
                <a:gdLst>
                  <a:gd name="connsiteX0" fmla="*/ 557 w 25967"/>
                  <a:gd name="connsiteY0" fmla="*/ 24722 h 40423"/>
                  <a:gd name="connsiteX1" fmla="*/ 25646 w 25967"/>
                  <a:gd name="connsiteY1" fmla="*/ 39779 h 40423"/>
                  <a:gd name="connsiteX2" fmla="*/ 25901 w 25967"/>
                  <a:gd name="connsiteY2" fmla="*/ 39719 h 40423"/>
                  <a:gd name="connsiteX3" fmla="*/ 15254 w 25967"/>
                  <a:gd name="connsiteY3" fmla="*/ -22 h 40423"/>
                  <a:gd name="connsiteX4" fmla="*/ 557 w 25967"/>
                  <a:gd name="connsiteY4" fmla="*/ 24722 h 40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967" h="40423">
                    <a:moveTo>
                      <a:pt x="557" y="24722"/>
                    </a:moveTo>
                    <a:cubicBezTo>
                      <a:pt x="3331" y="35804"/>
                      <a:pt x="14564" y="42553"/>
                      <a:pt x="25646" y="39779"/>
                    </a:cubicBezTo>
                    <a:cubicBezTo>
                      <a:pt x="25736" y="39764"/>
                      <a:pt x="25811" y="39734"/>
                      <a:pt x="25901" y="39719"/>
                    </a:cubicBezTo>
                    <a:lnTo>
                      <a:pt x="15254" y="-22"/>
                    </a:lnTo>
                    <a:cubicBezTo>
                      <a:pt x="4381" y="2767"/>
                      <a:pt x="-2187" y="13835"/>
                      <a:pt x="557" y="247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87DEE43-828F-B382-CA97-618CF1F63EE0}"/>
                  </a:ext>
                </a:extLst>
              </p:cNvPr>
              <p:cNvSpPr/>
              <p:nvPr/>
            </p:nvSpPr>
            <p:spPr>
              <a:xfrm>
                <a:off x="2500852" y="4210742"/>
                <a:ext cx="59783" cy="93548"/>
              </a:xfrm>
              <a:custGeom>
                <a:avLst/>
                <a:gdLst>
                  <a:gd name="connsiteX0" fmla="*/ 44023 w 45326"/>
                  <a:gd name="connsiteY0" fmla="*/ 26815 h 70926"/>
                  <a:gd name="connsiteX1" fmla="*/ -67 w 45326"/>
                  <a:gd name="connsiteY1" fmla="*/ 1171 h 70926"/>
                  <a:gd name="connsiteX2" fmla="*/ 3983 w 45326"/>
                  <a:gd name="connsiteY2" fmla="*/ 16167 h 70926"/>
                  <a:gd name="connsiteX3" fmla="*/ 29177 w 45326"/>
                  <a:gd name="connsiteY3" fmla="*/ 30714 h 70926"/>
                  <a:gd name="connsiteX4" fmla="*/ 14630 w 45326"/>
                  <a:gd name="connsiteY4" fmla="*/ 55908 h 70926"/>
                  <a:gd name="connsiteX5" fmla="*/ 18529 w 45326"/>
                  <a:gd name="connsiteY5" fmla="*/ 70904 h 70926"/>
                  <a:gd name="connsiteX6" fmla="*/ 44038 w 45326"/>
                  <a:gd name="connsiteY6" fmla="*/ 26860 h 70926"/>
                  <a:gd name="connsiteX7" fmla="*/ 44023 w 45326"/>
                  <a:gd name="connsiteY7" fmla="*/ 26815 h 70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326" h="70926">
                    <a:moveTo>
                      <a:pt x="44023" y="26815"/>
                    </a:moveTo>
                    <a:cubicBezTo>
                      <a:pt x="38894" y="7589"/>
                      <a:pt x="19189" y="-3883"/>
                      <a:pt x="-67" y="1171"/>
                    </a:cubicBezTo>
                    <a:lnTo>
                      <a:pt x="3983" y="16167"/>
                    </a:lnTo>
                    <a:cubicBezTo>
                      <a:pt x="14960" y="13228"/>
                      <a:pt x="26237" y="19736"/>
                      <a:pt x="29177" y="30714"/>
                    </a:cubicBezTo>
                    <a:cubicBezTo>
                      <a:pt x="32116" y="41691"/>
                      <a:pt x="25607" y="52969"/>
                      <a:pt x="14630" y="55908"/>
                    </a:cubicBezTo>
                    <a:lnTo>
                      <a:pt x="18529" y="70904"/>
                    </a:lnTo>
                    <a:cubicBezTo>
                      <a:pt x="37740" y="65790"/>
                      <a:pt x="49152" y="46055"/>
                      <a:pt x="44038" y="26860"/>
                    </a:cubicBezTo>
                    <a:cubicBezTo>
                      <a:pt x="44023" y="26845"/>
                      <a:pt x="44023" y="26830"/>
                      <a:pt x="44023" y="268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D98574A-7873-58FE-E10F-86975D8FBFDA}"/>
                  </a:ext>
                </a:extLst>
              </p:cNvPr>
              <p:cNvSpPr/>
              <p:nvPr/>
            </p:nvSpPr>
            <p:spPr>
              <a:xfrm>
                <a:off x="2506982" y="4230797"/>
                <a:ext cx="34024" cy="53318"/>
              </a:xfrm>
              <a:custGeom>
                <a:avLst/>
                <a:gdLst>
                  <a:gd name="connsiteX0" fmla="*/ 25128 w 25796"/>
                  <a:gd name="connsiteY0" fmla="*/ 15658 h 40424"/>
                  <a:gd name="connsiteX1" fmla="*/ 293 w 25796"/>
                  <a:gd name="connsiteY1" fmla="*/ 572 h 40424"/>
                  <a:gd name="connsiteX2" fmla="*/ -67 w 25796"/>
                  <a:gd name="connsiteY2" fmla="*/ 662 h 40424"/>
                  <a:gd name="connsiteX3" fmla="*/ 10581 w 25796"/>
                  <a:gd name="connsiteY3" fmla="*/ 40402 h 40424"/>
                  <a:gd name="connsiteX4" fmla="*/ 25128 w 25796"/>
                  <a:gd name="connsiteY4" fmla="*/ 15658 h 40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96" h="40424">
                    <a:moveTo>
                      <a:pt x="25128" y="15658"/>
                    </a:moveTo>
                    <a:cubicBezTo>
                      <a:pt x="22443" y="4636"/>
                      <a:pt x="11316" y="-2128"/>
                      <a:pt x="293" y="572"/>
                    </a:cubicBezTo>
                    <a:cubicBezTo>
                      <a:pt x="173" y="602"/>
                      <a:pt x="54" y="632"/>
                      <a:pt x="-67" y="662"/>
                    </a:cubicBezTo>
                    <a:lnTo>
                      <a:pt x="10581" y="40402"/>
                    </a:lnTo>
                    <a:cubicBezTo>
                      <a:pt x="21349" y="37463"/>
                      <a:pt x="27797" y="26486"/>
                      <a:pt x="25128" y="15658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EF6B2B1-DC19-543B-9110-F97806631095}"/>
                  </a:ext>
                </a:extLst>
              </p:cNvPr>
              <p:cNvSpPr/>
              <p:nvPr/>
            </p:nvSpPr>
            <p:spPr>
              <a:xfrm>
                <a:off x="2429198" y="4352645"/>
                <a:ext cx="254767" cy="135651"/>
              </a:xfrm>
              <a:custGeom>
                <a:avLst/>
                <a:gdLst>
                  <a:gd name="connsiteX0" fmla="*/ 161484 w 193158"/>
                  <a:gd name="connsiteY0" fmla="*/ 658 h 102847"/>
                  <a:gd name="connsiteX1" fmla="*/ 186228 w 193158"/>
                  <a:gd name="connsiteY1" fmla="*/ 15055 h 102847"/>
                  <a:gd name="connsiteX2" fmla="*/ 186378 w 193158"/>
                  <a:gd name="connsiteY2" fmla="*/ 15654 h 102847"/>
                  <a:gd name="connsiteX3" fmla="*/ 192377 w 193158"/>
                  <a:gd name="connsiteY3" fmla="*/ 38449 h 102847"/>
                  <a:gd name="connsiteX4" fmla="*/ 178280 w 193158"/>
                  <a:gd name="connsiteY4" fmla="*/ 63118 h 102847"/>
                  <a:gd name="connsiteX5" fmla="*/ 177381 w 193158"/>
                  <a:gd name="connsiteY5" fmla="*/ 63343 h 102847"/>
                  <a:gd name="connsiteX6" fmla="*/ 31615 w 193158"/>
                  <a:gd name="connsiteY6" fmla="*/ 102184 h 102847"/>
                  <a:gd name="connsiteX7" fmla="*/ 6796 w 193158"/>
                  <a:gd name="connsiteY7" fmla="*/ 87488 h 102847"/>
                  <a:gd name="connsiteX8" fmla="*/ 6721 w 193158"/>
                  <a:gd name="connsiteY8" fmla="*/ 87188 h 102847"/>
                  <a:gd name="connsiteX9" fmla="*/ 572 w 193158"/>
                  <a:gd name="connsiteY9" fmla="*/ 64243 h 102847"/>
                  <a:gd name="connsiteX10" fmla="*/ 15149 w 193158"/>
                  <a:gd name="connsiteY10" fmla="*/ 39604 h 102847"/>
                  <a:gd name="connsiteX11" fmla="*/ 15568 w 193158"/>
                  <a:gd name="connsiteY11" fmla="*/ 39499 h 102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3158" h="102847">
                    <a:moveTo>
                      <a:pt x="161484" y="658"/>
                    </a:moveTo>
                    <a:cubicBezTo>
                      <a:pt x="172297" y="-2206"/>
                      <a:pt x="183379" y="4242"/>
                      <a:pt x="186228" y="15055"/>
                    </a:cubicBezTo>
                    <a:cubicBezTo>
                      <a:pt x="186288" y="15250"/>
                      <a:pt x="186334" y="15460"/>
                      <a:pt x="186378" y="15654"/>
                    </a:cubicBezTo>
                    <a:lnTo>
                      <a:pt x="192377" y="38449"/>
                    </a:lnTo>
                    <a:cubicBezTo>
                      <a:pt x="195301" y="49157"/>
                      <a:pt x="188988" y="60209"/>
                      <a:pt x="178280" y="63118"/>
                    </a:cubicBezTo>
                    <a:cubicBezTo>
                      <a:pt x="177980" y="63208"/>
                      <a:pt x="177680" y="63283"/>
                      <a:pt x="177381" y="63343"/>
                    </a:cubicBezTo>
                    <a:lnTo>
                      <a:pt x="31615" y="102184"/>
                    </a:lnTo>
                    <a:cubicBezTo>
                      <a:pt x="20697" y="104974"/>
                      <a:pt x="9585" y="98405"/>
                      <a:pt x="6796" y="87488"/>
                    </a:cubicBezTo>
                    <a:cubicBezTo>
                      <a:pt x="6766" y="87383"/>
                      <a:pt x="6751" y="87293"/>
                      <a:pt x="6721" y="87188"/>
                    </a:cubicBezTo>
                    <a:lnTo>
                      <a:pt x="572" y="64243"/>
                    </a:lnTo>
                    <a:cubicBezTo>
                      <a:pt x="-2202" y="53416"/>
                      <a:pt x="4321" y="42378"/>
                      <a:pt x="15149" y="39604"/>
                    </a:cubicBezTo>
                    <a:cubicBezTo>
                      <a:pt x="15284" y="39559"/>
                      <a:pt x="15433" y="39529"/>
                      <a:pt x="15568" y="39499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13BAF3F-3446-4D0D-FA4E-B4D97D6453CA}"/>
                  </a:ext>
                </a:extLst>
              </p:cNvPr>
              <p:cNvSpPr/>
              <p:nvPr/>
            </p:nvSpPr>
            <p:spPr>
              <a:xfrm>
                <a:off x="2437879" y="4360548"/>
                <a:ext cx="238137" cy="119049"/>
              </a:xfrm>
              <a:custGeom>
                <a:avLst/>
                <a:gdLst>
                  <a:gd name="connsiteX0" fmla="*/ 10485 w 180549"/>
                  <a:gd name="connsiteY0" fmla="*/ 39206 h 90260"/>
                  <a:gd name="connsiteX1" fmla="*/ 288 w 180549"/>
                  <a:gd name="connsiteY1" fmla="*/ 56752 h 90260"/>
                  <a:gd name="connsiteX2" fmla="*/ 6436 w 180549"/>
                  <a:gd name="connsiteY2" fmla="*/ 79546 h 90260"/>
                  <a:gd name="connsiteX3" fmla="*/ 23982 w 180549"/>
                  <a:gd name="connsiteY3" fmla="*/ 89894 h 90260"/>
                  <a:gd name="connsiteX4" fmla="*/ 169898 w 180549"/>
                  <a:gd name="connsiteY4" fmla="*/ 51053 h 90260"/>
                  <a:gd name="connsiteX5" fmla="*/ 180096 w 180549"/>
                  <a:gd name="connsiteY5" fmla="*/ 33357 h 90260"/>
                  <a:gd name="connsiteX6" fmla="*/ 174097 w 180549"/>
                  <a:gd name="connsiteY6" fmla="*/ 10563 h 90260"/>
                  <a:gd name="connsiteX7" fmla="*/ 156401 w 180549"/>
                  <a:gd name="connsiteY7" fmla="*/ 365 h 9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549" h="90260">
                    <a:moveTo>
                      <a:pt x="10485" y="39206"/>
                    </a:moveTo>
                    <a:cubicBezTo>
                      <a:pt x="3047" y="41515"/>
                      <a:pt x="-1392" y="49149"/>
                      <a:pt x="288" y="56752"/>
                    </a:cubicBezTo>
                    <a:lnTo>
                      <a:pt x="6436" y="79546"/>
                    </a:lnTo>
                    <a:cubicBezTo>
                      <a:pt x="8686" y="87045"/>
                      <a:pt x="16334" y="91559"/>
                      <a:pt x="23982" y="89894"/>
                    </a:cubicBezTo>
                    <a:lnTo>
                      <a:pt x="169898" y="51053"/>
                    </a:lnTo>
                    <a:cubicBezTo>
                      <a:pt x="177411" y="48744"/>
                      <a:pt x="181865" y="41020"/>
                      <a:pt x="180096" y="33357"/>
                    </a:cubicBezTo>
                    <a:lnTo>
                      <a:pt x="174097" y="10563"/>
                    </a:lnTo>
                    <a:cubicBezTo>
                      <a:pt x="171788" y="3049"/>
                      <a:pt x="164064" y="-1405"/>
                      <a:pt x="156401" y="3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3AA2C60-4FB5-96C1-62EB-292E098735BA}"/>
                  </a:ext>
                </a:extLst>
              </p:cNvPr>
              <p:cNvSpPr/>
              <p:nvPr/>
            </p:nvSpPr>
            <p:spPr>
              <a:xfrm>
                <a:off x="2452128" y="4423145"/>
                <a:ext cx="39570" cy="39566"/>
              </a:xfrm>
              <a:custGeom>
                <a:avLst/>
                <a:gdLst>
                  <a:gd name="connsiteX0" fmla="*/ 29376 w 30001"/>
                  <a:gd name="connsiteY0" fmla="*/ 10942 h 29998"/>
                  <a:gd name="connsiteX1" fmla="*/ 18968 w 30001"/>
                  <a:gd name="connsiteY1" fmla="*/ 29418 h 29998"/>
                  <a:gd name="connsiteX2" fmla="*/ 493 w 30001"/>
                  <a:gd name="connsiteY2" fmla="*/ 19010 h 29998"/>
                  <a:gd name="connsiteX3" fmla="*/ 10900 w 30001"/>
                  <a:gd name="connsiteY3" fmla="*/ 534 h 29998"/>
                  <a:gd name="connsiteX4" fmla="*/ 11230 w 30001"/>
                  <a:gd name="connsiteY4" fmla="*/ 445 h 29998"/>
                  <a:gd name="connsiteX5" fmla="*/ 29376 w 30001"/>
                  <a:gd name="connsiteY5" fmla="*/ 10942 h 29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001" h="29998">
                    <a:moveTo>
                      <a:pt x="29376" y="10942"/>
                    </a:moveTo>
                    <a:cubicBezTo>
                      <a:pt x="31610" y="18920"/>
                      <a:pt x="26946" y="27198"/>
                      <a:pt x="18968" y="29418"/>
                    </a:cubicBezTo>
                    <a:cubicBezTo>
                      <a:pt x="10990" y="31652"/>
                      <a:pt x="2712" y="26988"/>
                      <a:pt x="493" y="19010"/>
                    </a:cubicBezTo>
                    <a:cubicBezTo>
                      <a:pt x="-1742" y="11032"/>
                      <a:pt x="2922" y="2769"/>
                      <a:pt x="10900" y="534"/>
                    </a:cubicBezTo>
                    <a:cubicBezTo>
                      <a:pt x="11005" y="504"/>
                      <a:pt x="11125" y="475"/>
                      <a:pt x="11230" y="445"/>
                    </a:cubicBezTo>
                    <a:cubicBezTo>
                      <a:pt x="19133" y="-1565"/>
                      <a:pt x="27186" y="3099"/>
                      <a:pt x="29376" y="10942"/>
                    </a:cubicBez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59AD65C-C683-9E35-F6C2-8AE6E2D372E0}"/>
                  </a:ext>
                </a:extLst>
              </p:cNvPr>
              <p:cNvSpPr/>
              <p:nvPr/>
            </p:nvSpPr>
            <p:spPr>
              <a:xfrm>
                <a:off x="2505203" y="4413476"/>
                <a:ext cx="42130" cy="37779"/>
              </a:xfrm>
              <a:custGeom>
                <a:avLst/>
                <a:gdLst>
                  <a:gd name="connsiteX0" fmla="*/ 0 w 31942"/>
                  <a:gd name="connsiteY0" fmla="*/ 0 h 28643"/>
                  <a:gd name="connsiteX1" fmla="*/ 7648 w 31942"/>
                  <a:gd name="connsiteY1" fmla="*/ 28643 h 28643"/>
                  <a:gd name="connsiteX2" fmla="*/ 31942 w 31942"/>
                  <a:gd name="connsiteY2" fmla="*/ 6898 h 28643"/>
                  <a:gd name="connsiteX3" fmla="*/ 0 w 31942"/>
                  <a:gd name="connsiteY3" fmla="*/ 0 h 28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942" h="28643">
                    <a:moveTo>
                      <a:pt x="0" y="0"/>
                    </a:moveTo>
                    <a:lnTo>
                      <a:pt x="7648" y="28643"/>
                    </a:lnTo>
                    <a:lnTo>
                      <a:pt x="31942" y="68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98F6D58E-60C6-D032-9EDA-A0BA113F9403}"/>
                  </a:ext>
                </a:extLst>
              </p:cNvPr>
              <p:cNvSpPr/>
              <p:nvPr/>
            </p:nvSpPr>
            <p:spPr>
              <a:xfrm rot="20705401">
                <a:off x="2566156" y="4392622"/>
                <a:ext cx="39164" cy="39164"/>
              </a:xfrm>
              <a:custGeom>
                <a:avLst/>
                <a:gdLst>
                  <a:gd name="connsiteX0" fmla="*/ -67 w 29693"/>
                  <a:gd name="connsiteY0" fmla="*/ -22 h 29693"/>
                  <a:gd name="connsiteX1" fmla="*/ 29626 w 29693"/>
                  <a:gd name="connsiteY1" fmla="*/ -22 h 29693"/>
                  <a:gd name="connsiteX2" fmla="*/ 29626 w 29693"/>
                  <a:gd name="connsiteY2" fmla="*/ 29671 h 29693"/>
                  <a:gd name="connsiteX3" fmla="*/ -67 w 29693"/>
                  <a:gd name="connsiteY3" fmla="*/ 29671 h 2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693" h="29693">
                    <a:moveTo>
                      <a:pt x="-67" y="-22"/>
                    </a:moveTo>
                    <a:lnTo>
                      <a:pt x="29626" y="-22"/>
                    </a:lnTo>
                    <a:lnTo>
                      <a:pt x="29626" y="29671"/>
                    </a:lnTo>
                    <a:lnTo>
                      <a:pt x="-67" y="29671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4654E361-4ADD-6B99-A130-BF4408526AC4}"/>
                  </a:ext>
                </a:extLst>
              </p:cNvPr>
              <p:cNvSpPr/>
              <p:nvPr/>
            </p:nvSpPr>
            <p:spPr>
              <a:xfrm rot="20716201">
                <a:off x="2623939" y="4381122"/>
                <a:ext cx="9692" cy="39164"/>
              </a:xfrm>
              <a:custGeom>
                <a:avLst/>
                <a:gdLst>
                  <a:gd name="connsiteX0" fmla="*/ -67 w 7348"/>
                  <a:gd name="connsiteY0" fmla="*/ -22 h 29693"/>
                  <a:gd name="connsiteX1" fmla="*/ 7282 w 7348"/>
                  <a:gd name="connsiteY1" fmla="*/ -22 h 29693"/>
                  <a:gd name="connsiteX2" fmla="*/ 7282 w 7348"/>
                  <a:gd name="connsiteY2" fmla="*/ 29671 h 29693"/>
                  <a:gd name="connsiteX3" fmla="*/ -67 w 7348"/>
                  <a:gd name="connsiteY3" fmla="*/ 29671 h 2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48" h="29693">
                    <a:moveTo>
                      <a:pt x="-67" y="-22"/>
                    </a:moveTo>
                    <a:lnTo>
                      <a:pt x="7282" y="-22"/>
                    </a:lnTo>
                    <a:lnTo>
                      <a:pt x="7282" y="29671"/>
                    </a:lnTo>
                    <a:lnTo>
                      <a:pt x="-67" y="29671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619F2D1-FEA5-36C1-A86A-C957B8658564}"/>
                  </a:ext>
                </a:extLst>
              </p:cNvPr>
              <p:cNvSpPr/>
              <p:nvPr/>
            </p:nvSpPr>
            <p:spPr>
              <a:xfrm rot="20703000">
                <a:off x="2650920" y="4374463"/>
                <a:ext cx="9692" cy="39164"/>
              </a:xfrm>
              <a:custGeom>
                <a:avLst/>
                <a:gdLst>
                  <a:gd name="connsiteX0" fmla="*/ -67 w 7348"/>
                  <a:gd name="connsiteY0" fmla="*/ -22 h 29693"/>
                  <a:gd name="connsiteX1" fmla="*/ 7282 w 7348"/>
                  <a:gd name="connsiteY1" fmla="*/ -22 h 29693"/>
                  <a:gd name="connsiteX2" fmla="*/ 7282 w 7348"/>
                  <a:gd name="connsiteY2" fmla="*/ 29671 h 29693"/>
                  <a:gd name="connsiteX3" fmla="*/ -67 w 7348"/>
                  <a:gd name="connsiteY3" fmla="*/ 29671 h 2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48" h="29693">
                    <a:moveTo>
                      <a:pt x="-67" y="-22"/>
                    </a:moveTo>
                    <a:lnTo>
                      <a:pt x="7282" y="-22"/>
                    </a:lnTo>
                    <a:lnTo>
                      <a:pt x="7282" y="29671"/>
                    </a:lnTo>
                    <a:lnTo>
                      <a:pt x="-67" y="29671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A214D24-77D4-F40F-B214-F503D825664D}"/>
                  </a:ext>
                </a:extLst>
              </p:cNvPr>
              <p:cNvSpPr/>
              <p:nvPr/>
            </p:nvSpPr>
            <p:spPr>
              <a:xfrm>
                <a:off x="2222788" y="4073579"/>
                <a:ext cx="885696" cy="920175"/>
              </a:xfrm>
              <a:custGeom>
                <a:avLst/>
                <a:gdLst>
                  <a:gd name="connsiteX0" fmla="*/ 52841 w 671512"/>
                  <a:gd name="connsiteY0" fmla="*/ 441836 h 697653"/>
                  <a:gd name="connsiteX1" fmla="*/ -67 w 671512"/>
                  <a:gd name="connsiteY1" fmla="*/ 388868 h 697653"/>
                  <a:gd name="connsiteX2" fmla="*/ 52901 w 671512"/>
                  <a:gd name="connsiteY2" fmla="*/ 335960 h 697653"/>
                  <a:gd name="connsiteX3" fmla="*/ 62589 w 671512"/>
                  <a:gd name="connsiteY3" fmla="*/ 336860 h 697653"/>
                  <a:gd name="connsiteX4" fmla="*/ 70987 w 671512"/>
                  <a:gd name="connsiteY4" fmla="*/ 337610 h 697653"/>
                  <a:gd name="connsiteX5" fmla="*/ 72442 w 671512"/>
                  <a:gd name="connsiteY5" fmla="*/ 336755 h 697653"/>
                  <a:gd name="connsiteX6" fmla="*/ 72486 w 671512"/>
                  <a:gd name="connsiteY6" fmla="*/ 336410 h 697653"/>
                  <a:gd name="connsiteX7" fmla="*/ 71632 w 671512"/>
                  <a:gd name="connsiteY7" fmla="*/ 334956 h 697653"/>
                  <a:gd name="connsiteX8" fmla="*/ 71287 w 671512"/>
                  <a:gd name="connsiteY8" fmla="*/ 334911 h 697653"/>
                  <a:gd name="connsiteX9" fmla="*/ 28967 w 671512"/>
                  <a:gd name="connsiteY9" fmla="*/ 273155 h 697653"/>
                  <a:gd name="connsiteX10" fmla="*/ 81334 w 671512"/>
                  <a:gd name="connsiteY10" fmla="*/ 229935 h 697653"/>
                  <a:gd name="connsiteX11" fmla="*/ 342423 w 671512"/>
                  <a:gd name="connsiteY11" fmla="*/ 254829 h 697653"/>
                  <a:gd name="connsiteX12" fmla="*/ 343473 w 671512"/>
                  <a:gd name="connsiteY12" fmla="*/ 254829 h 697653"/>
                  <a:gd name="connsiteX13" fmla="*/ 343473 w 671512"/>
                  <a:gd name="connsiteY13" fmla="*/ 253780 h 697653"/>
                  <a:gd name="connsiteX14" fmla="*/ 327427 w 671512"/>
                  <a:gd name="connsiteY14" fmla="*/ 158402 h 697653"/>
                  <a:gd name="connsiteX15" fmla="*/ 317979 w 671512"/>
                  <a:gd name="connsiteY15" fmla="*/ 72022 h 697653"/>
                  <a:gd name="connsiteX16" fmla="*/ 401959 w 671512"/>
                  <a:gd name="connsiteY16" fmla="*/ 219 h 697653"/>
                  <a:gd name="connsiteX17" fmla="*/ 404808 w 671512"/>
                  <a:gd name="connsiteY17" fmla="*/ 489 h 697653"/>
                  <a:gd name="connsiteX18" fmla="*/ 422654 w 671512"/>
                  <a:gd name="connsiteY18" fmla="*/ 8287 h 697653"/>
                  <a:gd name="connsiteX19" fmla="*/ 426403 w 671512"/>
                  <a:gd name="connsiteY19" fmla="*/ 49527 h 697653"/>
                  <a:gd name="connsiteX20" fmla="*/ 426403 w 671512"/>
                  <a:gd name="connsiteY20" fmla="*/ 55526 h 697653"/>
                  <a:gd name="connsiteX21" fmla="*/ 479041 w 671512"/>
                  <a:gd name="connsiteY21" fmla="*/ 206841 h 697653"/>
                  <a:gd name="connsiteX22" fmla="*/ 671446 w 671512"/>
                  <a:gd name="connsiteY22" fmla="*/ 547711 h 697653"/>
                  <a:gd name="connsiteX23" fmla="*/ 495687 w 671512"/>
                  <a:gd name="connsiteY23" fmla="*/ 648637 h 697653"/>
                  <a:gd name="connsiteX24" fmla="*/ 494067 w 671512"/>
                  <a:gd name="connsiteY24" fmla="*/ 649642 h 697653"/>
                  <a:gd name="connsiteX25" fmla="*/ 494038 w 671512"/>
                  <a:gd name="connsiteY25" fmla="*/ 649837 h 697653"/>
                  <a:gd name="connsiteX26" fmla="*/ 436781 w 671512"/>
                  <a:gd name="connsiteY26" fmla="*/ 697406 h 697653"/>
                  <a:gd name="connsiteX27" fmla="*/ 436451 w 671512"/>
                  <a:gd name="connsiteY27" fmla="*/ 697376 h 697653"/>
                  <a:gd name="connsiteX28" fmla="*/ 121525 w 671512"/>
                  <a:gd name="connsiteY28" fmla="*/ 667383 h 697653"/>
                  <a:gd name="connsiteX29" fmla="*/ 73986 w 671512"/>
                  <a:gd name="connsiteY29" fmla="*/ 609646 h 697653"/>
                  <a:gd name="connsiteX30" fmla="*/ 121075 w 671512"/>
                  <a:gd name="connsiteY30" fmla="*/ 561957 h 697653"/>
                  <a:gd name="connsiteX31" fmla="*/ 125124 w 671512"/>
                  <a:gd name="connsiteY31" fmla="*/ 562107 h 697653"/>
                  <a:gd name="connsiteX32" fmla="*/ 126624 w 671512"/>
                  <a:gd name="connsiteY32" fmla="*/ 560758 h 697653"/>
                  <a:gd name="connsiteX33" fmla="*/ 125439 w 671512"/>
                  <a:gd name="connsiteY33" fmla="*/ 559258 h 697653"/>
                  <a:gd name="connsiteX34" fmla="*/ 125424 w 671512"/>
                  <a:gd name="connsiteY34" fmla="*/ 559258 h 697653"/>
                  <a:gd name="connsiteX35" fmla="*/ 87483 w 671512"/>
                  <a:gd name="connsiteY35" fmla="*/ 555059 h 697653"/>
                  <a:gd name="connsiteX36" fmla="*/ 39629 w 671512"/>
                  <a:gd name="connsiteY36" fmla="*/ 497488 h 697653"/>
                  <a:gd name="connsiteX37" fmla="*/ 39644 w 671512"/>
                  <a:gd name="connsiteY37" fmla="*/ 497323 h 697653"/>
                  <a:gd name="connsiteX38" fmla="*/ 89582 w 671512"/>
                  <a:gd name="connsiteY38" fmla="*/ 449634 h 697653"/>
                  <a:gd name="connsiteX39" fmla="*/ 90932 w 671512"/>
                  <a:gd name="connsiteY39" fmla="*/ 448284 h 697653"/>
                  <a:gd name="connsiteX40" fmla="*/ 89582 w 671512"/>
                  <a:gd name="connsiteY40" fmla="*/ 446934 h 697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71512" h="697653">
                    <a:moveTo>
                      <a:pt x="52841" y="441836"/>
                    </a:moveTo>
                    <a:cubicBezTo>
                      <a:pt x="23598" y="441820"/>
                      <a:pt x="-81" y="418111"/>
                      <a:pt x="-67" y="388868"/>
                    </a:cubicBezTo>
                    <a:cubicBezTo>
                      <a:pt x="-51" y="359640"/>
                      <a:pt x="23658" y="335945"/>
                      <a:pt x="52901" y="335960"/>
                    </a:cubicBezTo>
                    <a:cubicBezTo>
                      <a:pt x="56155" y="335960"/>
                      <a:pt x="59394" y="336260"/>
                      <a:pt x="62589" y="336860"/>
                    </a:cubicBezTo>
                    <a:lnTo>
                      <a:pt x="70987" y="337610"/>
                    </a:lnTo>
                    <a:cubicBezTo>
                      <a:pt x="71632" y="337775"/>
                      <a:pt x="72277" y="337385"/>
                      <a:pt x="72442" y="336755"/>
                    </a:cubicBezTo>
                    <a:cubicBezTo>
                      <a:pt x="72472" y="336635"/>
                      <a:pt x="72486" y="336530"/>
                      <a:pt x="72486" y="336410"/>
                    </a:cubicBezTo>
                    <a:cubicBezTo>
                      <a:pt x="72651" y="335765"/>
                      <a:pt x="72261" y="335120"/>
                      <a:pt x="71632" y="334956"/>
                    </a:cubicBezTo>
                    <a:cubicBezTo>
                      <a:pt x="71512" y="334925"/>
                      <a:pt x="71407" y="334911"/>
                      <a:pt x="71287" y="334911"/>
                    </a:cubicBezTo>
                    <a:cubicBezTo>
                      <a:pt x="42553" y="329542"/>
                      <a:pt x="23598" y="301903"/>
                      <a:pt x="28967" y="273155"/>
                    </a:cubicBezTo>
                    <a:cubicBezTo>
                      <a:pt x="33661" y="247976"/>
                      <a:pt x="55720" y="229770"/>
                      <a:pt x="81334" y="229935"/>
                    </a:cubicBezTo>
                    <a:lnTo>
                      <a:pt x="342423" y="254829"/>
                    </a:lnTo>
                    <a:cubicBezTo>
                      <a:pt x="342768" y="254949"/>
                      <a:pt x="343128" y="254949"/>
                      <a:pt x="343473" y="254829"/>
                    </a:cubicBezTo>
                    <a:cubicBezTo>
                      <a:pt x="343608" y="254499"/>
                      <a:pt x="343608" y="254110"/>
                      <a:pt x="343473" y="253780"/>
                    </a:cubicBezTo>
                    <a:cubicBezTo>
                      <a:pt x="340908" y="221582"/>
                      <a:pt x="335540" y="189670"/>
                      <a:pt x="327427" y="158402"/>
                    </a:cubicBezTo>
                    <a:cubicBezTo>
                      <a:pt x="319164" y="130404"/>
                      <a:pt x="315954" y="101145"/>
                      <a:pt x="317979" y="72022"/>
                    </a:cubicBezTo>
                    <a:cubicBezTo>
                      <a:pt x="321338" y="28997"/>
                      <a:pt x="358934" y="-3140"/>
                      <a:pt x="401959" y="219"/>
                    </a:cubicBezTo>
                    <a:cubicBezTo>
                      <a:pt x="402904" y="294"/>
                      <a:pt x="403864" y="384"/>
                      <a:pt x="404808" y="489"/>
                    </a:cubicBezTo>
                    <a:cubicBezTo>
                      <a:pt x="411602" y="429"/>
                      <a:pt x="418080" y="3263"/>
                      <a:pt x="422654" y="8287"/>
                    </a:cubicBezTo>
                    <a:cubicBezTo>
                      <a:pt x="429103" y="15935"/>
                      <a:pt x="428653" y="27333"/>
                      <a:pt x="426403" y="49527"/>
                    </a:cubicBezTo>
                    <a:lnTo>
                      <a:pt x="426403" y="55526"/>
                    </a:lnTo>
                    <a:cubicBezTo>
                      <a:pt x="422354" y="98716"/>
                      <a:pt x="451148" y="153753"/>
                      <a:pt x="479041" y="206841"/>
                    </a:cubicBezTo>
                    <a:cubicBezTo>
                      <a:pt x="500486" y="247781"/>
                      <a:pt x="671446" y="547711"/>
                      <a:pt x="671446" y="547711"/>
                    </a:cubicBezTo>
                    <a:lnTo>
                      <a:pt x="495687" y="648637"/>
                    </a:lnTo>
                    <a:cubicBezTo>
                      <a:pt x="494967" y="648472"/>
                      <a:pt x="494232" y="648922"/>
                      <a:pt x="494067" y="649642"/>
                    </a:cubicBezTo>
                    <a:cubicBezTo>
                      <a:pt x="494053" y="649717"/>
                      <a:pt x="494038" y="649777"/>
                      <a:pt x="494038" y="649837"/>
                    </a:cubicBezTo>
                    <a:cubicBezTo>
                      <a:pt x="491368" y="678780"/>
                      <a:pt x="465724" y="700075"/>
                      <a:pt x="436781" y="697406"/>
                    </a:cubicBezTo>
                    <a:cubicBezTo>
                      <a:pt x="436676" y="697391"/>
                      <a:pt x="436556" y="697391"/>
                      <a:pt x="436451" y="697376"/>
                    </a:cubicBezTo>
                    <a:lnTo>
                      <a:pt x="121525" y="667383"/>
                    </a:lnTo>
                    <a:cubicBezTo>
                      <a:pt x="92462" y="664533"/>
                      <a:pt x="71197" y="638709"/>
                      <a:pt x="73986" y="609646"/>
                    </a:cubicBezTo>
                    <a:cubicBezTo>
                      <a:pt x="73821" y="583477"/>
                      <a:pt x="94906" y="562122"/>
                      <a:pt x="121075" y="561957"/>
                    </a:cubicBezTo>
                    <a:cubicBezTo>
                      <a:pt x="122425" y="561957"/>
                      <a:pt x="123774" y="562002"/>
                      <a:pt x="125124" y="562107"/>
                    </a:cubicBezTo>
                    <a:cubicBezTo>
                      <a:pt x="125904" y="562107"/>
                      <a:pt x="126549" y="561522"/>
                      <a:pt x="126624" y="560758"/>
                    </a:cubicBezTo>
                    <a:cubicBezTo>
                      <a:pt x="126714" y="560023"/>
                      <a:pt x="126174" y="559348"/>
                      <a:pt x="125439" y="559258"/>
                    </a:cubicBezTo>
                    <a:cubicBezTo>
                      <a:pt x="125439" y="559258"/>
                      <a:pt x="125424" y="559258"/>
                      <a:pt x="125424" y="559258"/>
                    </a:cubicBezTo>
                    <a:lnTo>
                      <a:pt x="87483" y="555059"/>
                    </a:lnTo>
                    <a:cubicBezTo>
                      <a:pt x="58375" y="552374"/>
                      <a:pt x="36945" y="526596"/>
                      <a:pt x="39629" y="497488"/>
                    </a:cubicBezTo>
                    <a:cubicBezTo>
                      <a:pt x="39629" y="497428"/>
                      <a:pt x="39644" y="497382"/>
                      <a:pt x="39644" y="497323"/>
                    </a:cubicBezTo>
                    <a:cubicBezTo>
                      <a:pt x="42644" y="465830"/>
                      <a:pt x="62289" y="447084"/>
                      <a:pt x="89582" y="449634"/>
                    </a:cubicBezTo>
                    <a:cubicBezTo>
                      <a:pt x="90332" y="449634"/>
                      <a:pt x="90932" y="449034"/>
                      <a:pt x="90932" y="448284"/>
                    </a:cubicBezTo>
                    <a:cubicBezTo>
                      <a:pt x="90932" y="447534"/>
                      <a:pt x="90332" y="446934"/>
                      <a:pt x="89582" y="446934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573F399E-ADDF-E135-BEF5-0594474DF03A}"/>
                  </a:ext>
                </a:extLst>
              </p:cNvPr>
              <p:cNvSpPr/>
              <p:nvPr/>
            </p:nvSpPr>
            <p:spPr>
              <a:xfrm>
                <a:off x="2503224" y="4508921"/>
                <a:ext cx="1409899" cy="1260257"/>
              </a:xfrm>
              <a:custGeom>
                <a:avLst/>
                <a:gdLst>
                  <a:gd name="connsiteX0" fmla="*/ 1068883 w 1068949"/>
                  <a:gd name="connsiteY0" fmla="*/ 955473 h 955494"/>
                  <a:gd name="connsiteX1" fmla="*/ 355650 w 1068949"/>
                  <a:gd name="connsiteY1" fmla="*/ 91825 h 955494"/>
                  <a:gd name="connsiteX2" fmla="*/ -67 w 1068949"/>
                  <a:gd name="connsiteY2" fmla="*/ 57783 h 955494"/>
                  <a:gd name="connsiteX3" fmla="*/ 741210 w 1068949"/>
                  <a:gd name="connsiteY3" fmla="*/ 955473 h 955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8949" h="955494">
                    <a:moveTo>
                      <a:pt x="1068883" y="955473"/>
                    </a:moveTo>
                    <a:lnTo>
                      <a:pt x="355650" y="91825"/>
                    </a:lnTo>
                    <a:cubicBezTo>
                      <a:pt x="266826" y="-15805"/>
                      <a:pt x="107563" y="-31041"/>
                      <a:pt x="-67" y="57783"/>
                    </a:cubicBezTo>
                    <a:lnTo>
                      <a:pt x="741210" y="955473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26575D0-A81E-766E-B5F6-24F6CA56981A}"/>
                  </a:ext>
                </a:extLst>
              </p:cNvPr>
              <p:cNvSpPr/>
              <p:nvPr/>
            </p:nvSpPr>
            <p:spPr>
              <a:xfrm>
                <a:off x="2770273" y="4736099"/>
                <a:ext cx="1253618" cy="1033078"/>
              </a:xfrm>
              <a:custGeom>
                <a:avLst/>
                <a:gdLst>
                  <a:gd name="connsiteX0" fmla="*/ 437365 w 950461"/>
                  <a:gd name="connsiteY0" fmla="*/ 783231 h 783253"/>
                  <a:gd name="connsiteX1" fmla="*/ 950394 w 950461"/>
                  <a:gd name="connsiteY1" fmla="*/ 783231 h 783253"/>
                  <a:gd name="connsiteX2" fmla="*/ 310195 w 950461"/>
                  <a:gd name="connsiteY2" fmla="*/ 7913 h 783253"/>
                  <a:gd name="connsiteX3" fmla="*/ 279362 w 950461"/>
                  <a:gd name="connsiteY3" fmla="*/ 5004 h 783253"/>
                  <a:gd name="connsiteX4" fmla="*/ 279302 w 950461"/>
                  <a:gd name="connsiteY4" fmla="*/ 5064 h 783253"/>
                  <a:gd name="connsiteX5" fmla="*/ 8016 w 950461"/>
                  <a:gd name="connsiteY5" fmla="*/ 228361 h 783253"/>
                  <a:gd name="connsiteX6" fmla="*/ 4761 w 950461"/>
                  <a:gd name="connsiteY6" fmla="*/ 258939 h 783253"/>
                  <a:gd name="connsiteX7" fmla="*/ 5016 w 950461"/>
                  <a:gd name="connsiteY7" fmla="*/ 259254 h 783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50461" h="783253">
                    <a:moveTo>
                      <a:pt x="437365" y="783231"/>
                    </a:moveTo>
                    <a:lnTo>
                      <a:pt x="950394" y="783231"/>
                    </a:lnTo>
                    <a:lnTo>
                      <a:pt x="310195" y="7913"/>
                    </a:lnTo>
                    <a:cubicBezTo>
                      <a:pt x="302487" y="-1400"/>
                      <a:pt x="288675" y="-2704"/>
                      <a:pt x="279362" y="5004"/>
                    </a:cubicBezTo>
                    <a:cubicBezTo>
                      <a:pt x="279347" y="5034"/>
                      <a:pt x="279317" y="5049"/>
                      <a:pt x="279302" y="5064"/>
                    </a:cubicBezTo>
                    <a:lnTo>
                      <a:pt x="8016" y="228361"/>
                    </a:lnTo>
                    <a:cubicBezTo>
                      <a:pt x="-1327" y="235905"/>
                      <a:pt x="-2782" y="249596"/>
                      <a:pt x="4761" y="258939"/>
                    </a:cubicBezTo>
                    <a:cubicBezTo>
                      <a:pt x="4836" y="259044"/>
                      <a:pt x="4926" y="259149"/>
                      <a:pt x="5016" y="259254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EE09AADD-B3FD-6D6C-0C86-DC9154C88BD0}"/>
                  </a:ext>
                </a:extLst>
              </p:cNvPr>
              <p:cNvSpPr/>
              <p:nvPr/>
            </p:nvSpPr>
            <p:spPr>
              <a:xfrm>
                <a:off x="2869218" y="5062017"/>
                <a:ext cx="43520" cy="43590"/>
              </a:xfrm>
              <a:custGeom>
                <a:avLst/>
                <a:gdLst>
                  <a:gd name="connsiteX0" fmla="*/ 29724 w 32996"/>
                  <a:gd name="connsiteY0" fmla="*/ 26249 h 33049"/>
                  <a:gd name="connsiteX1" fmla="*/ 6899 w 32996"/>
                  <a:gd name="connsiteY1" fmla="*/ 29938 h 33049"/>
                  <a:gd name="connsiteX2" fmla="*/ 6779 w 32996"/>
                  <a:gd name="connsiteY2" fmla="*/ 29848 h 33049"/>
                  <a:gd name="connsiteX3" fmla="*/ 3060 w 32996"/>
                  <a:gd name="connsiteY3" fmla="*/ 6813 h 33049"/>
                  <a:gd name="connsiteX4" fmla="*/ 26095 w 32996"/>
                  <a:gd name="connsiteY4" fmla="*/ 3094 h 33049"/>
                  <a:gd name="connsiteX5" fmla="*/ 29814 w 32996"/>
                  <a:gd name="connsiteY5" fmla="*/ 26129 h 33049"/>
                  <a:gd name="connsiteX6" fmla="*/ 29724 w 32996"/>
                  <a:gd name="connsiteY6" fmla="*/ 26249 h 33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996" h="33049">
                    <a:moveTo>
                      <a:pt x="29724" y="26249"/>
                    </a:moveTo>
                    <a:cubicBezTo>
                      <a:pt x="24445" y="33567"/>
                      <a:pt x="14218" y="35217"/>
                      <a:pt x="6899" y="29938"/>
                    </a:cubicBezTo>
                    <a:cubicBezTo>
                      <a:pt x="6869" y="29908"/>
                      <a:pt x="6825" y="29878"/>
                      <a:pt x="6779" y="29848"/>
                    </a:cubicBezTo>
                    <a:cubicBezTo>
                      <a:pt x="-614" y="24509"/>
                      <a:pt x="-2278" y="14207"/>
                      <a:pt x="3060" y="6813"/>
                    </a:cubicBezTo>
                    <a:cubicBezTo>
                      <a:pt x="8399" y="-565"/>
                      <a:pt x="18702" y="-2230"/>
                      <a:pt x="26095" y="3094"/>
                    </a:cubicBezTo>
                    <a:cubicBezTo>
                      <a:pt x="33473" y="8433"/>
                      <a:pt x="35138" y="18750"/>
                      <a:pt x="29814" y="26129"/>
                    </a:cubicBezTo>
                    <a:cubicBezTo>
                      <a:pt x="29784" y="26174"/>
                      <a:pt x="29754" y="26204"/>
                      <a:pt x="29724" y="2624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61939E7-991B-3A3E-18F0-4987BC806AB3}"/>
                  </a:ext>
                </a:extLst>
              </p:cNvPr>
              <p:cNvSpPr/>
              <p:nvPr/>
            </p:nvSpPr>
            <p:spPr>
              <a:xfrm>
                <a:off x="651477" y="3081175"/>
                <a:ext cx="666360" cy="666368"/>
              </a:xfrm>
              <a:custGeom>
                <a:avLst/>
                <a:gdLst>
                  <a:gd name="connsiteX0" fmla="*/ 492995 w 505217"/>
                  <a:gd name="connsiteY0" fmla="*/ 175389 h 505223"/>
                  <a:gd name="connsiteX1" fmla="*/ 329739 w 505217"/>
                  <a:gd name="connsiteY1" fmla="*/ 493045 h 505223"/>
                  <a:gd name="connsiteX2" fmla="*/ 12089 w 505217"/>
                  <a:gd name="connsiteY2" fmla="*/ 329778 h 505223"/>
                  <a:gd name="connsiteX3" fmla="*/ 175345 w 505217"/>
                  <a:gd name="connsiteY3" fmla="*/ 12138 h 505223"/>
                  <a:gd name="connsiteX4" fmla="*/ 175519 w 505217"/>
                  <a:gd name="connsiteY4" fmla="*/ 12078 h 505223"/>
                  <a:gd name="connsiteX5" fmla="*/ 492995 w 505217"/>
                  <a:gd name="connsiteY5" fmla="*/ 175389 h 50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5217" h="505223">
                    <a:moveTo>
                      <a:pt x="492995" y="175389"/>
                    </a:moveTo>
                    <a:cubicBezTo>
                      <a:pt x="535630" y="308183"/>
                      <a:pt x="462537" y="450410"/>
                      <a:pt x="329739" y="493045"/>
                    </a:cubicBezTo>
                    <a:cubicBezTo>
                      <a:pt x="196940" y="535680"/>
                      <a:pt x="54724" y="462587"/>
                      <a:pt x="12089" y="329778"/>
                    </a:cubicBezTo>
                    <a:cubicBezTo>
                      <a:pt x="-30544" y="196984"/>
                      <a:pt x="42547" y="54773"/>
                      <a:pt x="175345" y="12138"/>
                    </a:cubicBezTo>
                    <a:cubicBezTo>
                      <a:pt x="175404" y="12108"/>
                      <a:pt x="175461" y="12093"/>
                      <a:pt x="175519" y="12078"/>
                    </a:cubicBezTo>
                    <a:cubicBezTo>
                      <a:pt x="308280" y="-30437"/>
                      <a:pt x="450382" y="42656"/>
                      <a:pt x="492995" y="175389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4B24BC9-16C3-941F-E7E8-B559F284B279}"/>
                  </a:ext>
                </a:extLst>
              </p:cNvPr>
              <p:cNvSpPr/>
              <p:nvPr/>
            </p:nvSpPr>
            <p:spPr>
              <a:xfrm>
                <a:off x="883066" y="3081734"/>
                <a:ext cx="434729" cy="650130"/>
              </a:xfrm>
              <a:custGeom>
                <a:avLst/>
                <a:gdLst>
                  <a:gd name="connsiteX0" fmla="*/ -67 w 329600"/>
                  <a:gd name="connsiteY0" fmla="*/ 11653 h 492912"/>
                  <a:gd name="connsiteX1" fmla="*/ 154097 w 329600"/>
                  <a:gd name="connsiteY1" fmla="*/ 492890 h 492912"/>
                  <a:gd name="connsiteX2" fmla="*/ 317409 w 329600"/>
                  <a:gd name="connsiteY2" fmla="*/ 175415 h 492912"/>
                  <a:gd name="connsiteX3" fmla="*/ -67 w 329600"/>
                  <a:gd name="connsiteY3" fmla="*/ 12103 h 492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9600" h="492912">
                    <a:moveTo>
                      <a:pt x="-67" y="11653"/>
                    </a:moveTo>
                    <a:lnTo>
                      <a:pt x="154097" y="492890"/>
                    </a:lnTo>
                    <a:cubicBezTo>
                      <a:pt x="286863" y="450315"/>
                      <a:pt x="359984" y="308179"/>
                      <a:pt x="317409" y="175415"/>
                    </a:cubicBezTo>
                    <a:cubicBezTo>
                      <a:pt x="274839" y="42651"/>
                      <a:pt x="132699" y="-30472"/>
                      <a:pt x="-67" y="12103"/>
                    </a:cubicBez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C53C697-A939-41B6-05DC-7F8BC5FDB3AF}"/>
                  </a:ext>
                </a:extLst>
              </p:cNvPr>
              <p:cNvSpPr/>
              <p:nvPr/>
            </p:nvSpPr>
            <p:spPr>
              <a:xfrm>
                <a:off x="1093919" y="4181855"/>
                <a:ext cx="609611" cy="1230893"/>
              </a:xfrm>
              <a:custGeom>
                <a:avLst/>
                <a:gdLst>
                  <a:gd name="connsiteX0" fmla="*/ 462192 w 462191"/>
                  <a:gd name="connsiteY0" fmla="*/ 891241 h 933231"/>
                  <a:gd name="connsiteX1" fmla="*/ 331122 w 462191"/>
                  <a:gd name="connsiteY1" fmla="*/ 933231 h 933231"/>
                  <a:gd name="connsiteX2" fmla="*/ 0 w 462191"/>
                  <a:gd name="connsiteY2" fmla="*/ 74383 h 933231"/>
                  <a:gd name="connsiteX3" fmla="*/ 231696 w 462191"/>
                  <a:gd name="connsiteY3" fmla="*/ 0 h 933231"/>
                  <a:gd name="connsiteX4" fmla="*/ 462192 w 462191"/>
                  <a:gd name="connsiteY4" fmla="*/ 891241 h 933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191" h="933231">
                    <a:moveTo>
                      <a:pt x="462192" y="891241"/>
                    </a:moveTo>
                    <a:lnTo>
                      <a:pt x="331122" y="933231"/>
                    </a:lnTo>
                    <a:lnTo>
                      <a:pt x="0" y="74383"/>
                    </a:lnTo>
                    <a:lnTo>
                      <a:pt x="231696" y="0"/>
                    </a:lnTo>
                    <a:lnTo>
                      <a:pt x="462192" y="891241"/>
                    </a:ln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2DAD7E61-BEED-D1BE-AB63-51020746A8AC}"/>
                  </a:ext>
                </a:extLst>
              </p:cNvPr>
              <p:cNvSpPr/>
              <p:nvPr/>
            </p:nvSpPr>
            <p:spPr>
              <a:xfrm>
                <a:off x="785325" y="3647558"/>
                <a:ext cx="807685" cy="807768"/>
              </a:xfrm>
              <a:custGeom>
                <a:avLst/>
                <a:gdLst>
                  <a:gd name="connsiteX0" fmla="*/ 607464 w 612366"/>
                  <a:gd name="connsiteY0" fmla="*/ 381224 h 612429"/>
                  <a:gd name="connsiteX1" fmla="*/ 542514 w 612366"/>
                  <a:gd name="connsiteY1" fmla="*/ 507599 h 612429"/>
                  <a:gd name="connsiteX2" fmla="*/ 542379 w 612366"/>
                  <a:gd name="connsiteY2" fmla="*/ 507644 h 612429"/>
                  <a:gd name="connsiteX3" fmla="*/ 231052 w 612366"/>
                  <a:gd name="connsiteY3" fmla="*/ 607521 h 612429"/>
                  <a:gd name="connsiteX4" fmla="*/ 104735 w 612366"/>
                  <a:gd name="connsiteY4" fmla="*/ 542901 h 612429"/>
                  <a:gd name="connsiteX5" fmla="*/ 104632 w 612366"/>
                  <a:gd name="connsiteY5" fmla="*/ 542586 h 612429"/>
                  <a:gd name="connsiteX6" fmla="*/ 4755 w 612366"/>
                  <a:gd name="connsiteY6" fmla="*/ 231259 h 612429"/>
                  <a:gd name="connsiteX7" fmla="*/ 69769 w 612366"/>
                  <a:gd name="connsiteY7" fmla="*/ 104913 h 612429"/>
                  <a:gd name="connsiteX8" fmla="*/ 69990 w 612366"/>
                  <a:gd name="connsiteY8" fmla="*/ 104838 h 612429"/>
                  <a:gd name="connsiteX9" fmla="*/ 381467 w 612366"/>
                  <a:gd name="connsiteY9" fmla="*/ 4812 h 612429"/>
                  <a:gd name="connsiteX10" fmla="*/ 507662 w 612366"/>
                  <a:gd name="connsiteY10" fmla="*/ 69657 h 612429"/>
                  <a:gd name="connsiteX11" fmla="*/ 507737 w 612366"/>
                  <a:gd name="connsiteY11" fmla="*/ 69896 h 612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12366" h="612429">
                    <a:moveTo>
                      <a:pt x="607464" y="381224"/>
                    </a:moveTo>
                    <a:cubicBezTo>
                      <a:pt x="624425" y="434056"/>
                      <a:pt x="595347" y="490638"/>
                      <a:pt x="542514" y="507599"/>
                    </a:cubicBezTo>
                    <a:cubicBezTo>
                      <a:pt x="542469" y="507614"/>
                      <a:pt x="542424" y="507629"/>
                      <a:pt x="542379" y="507644"/>
                    </a:cubicBezTo>
                    <a:lnTo>
                      <a:pt x="231052" y="607521"/>
                    </a:lnTo>
                    <a:cubicBezTo>
                      <a:pt x="178329" y="624557"/>
                      <a:pt x="121774" y="595628"/>
                      <a:pt x="104735" y="542901"/>
                    </a:cubicBezTo>
                    <a:cubicBezTo>
                      <a:pt x="104701" y="542796"/>
                      <a:pt x="104666" y="542691"/>
                      <a:pt x="104632" y="542586"/>
                    </a:cubicBezTo>
                    <a:lnTo>
                      <a:pt x="4755" y="231259"/>
                    </a:lnTo>
                    <a:cubicBezTo>
                      <a:pt x="-12182" y="178411"/>
                      <a:pt x="16925" y="121844"/>
                      <a:pt x="69769" y="104913"/>
                    </a:cubicBezTo>
                    <a:cubicBezTo>
                      <a:pt x="69843" y="104883"/>
                      <a:pt x="69916" y="104868"/>
                      <a:pt x="69990" y="104838"/>
                    </a:cubicBezTo>
                    <a:lnTo>
                      <a:pt x="381467" y="4812"/>
                    </a:lnTo>
                    <a:cubicBezTo>
                      <a:pt x="434224" y="-12134"/>
                      <a:pt x="490716" y="16899"/>
                      <a:pt x="507662" y="69657"/>
                    </a:cubicBezTo>
                    <a:cubicBezTo>
                      <a:pt x="507692" y="69747"/>
                      <a:pt x="507707" y="69822"/>
                      <a:pt x="507737" y="69896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B498130-DD2B-BF1A-4B57-6194AA43B8C6}"/>
                  </a:ext>
                </a:extLst>
              </p:cNvPr>
              <p:cNvSpPr/>
              <p:nvPr/>
            </p:nvSpPr>
            <p:spPr>
              <a:xfrm>
                <a:off x="978714" y="3931549"/>
                <a:ext cx="144698" cy="328227"/>
              </a:xfrm>
              <a:custGeom>
                <a:avLst/>
                <a:gdLst>
                  <a:gd name="connsiteX0" fmla="*/ 108574 w 109706"/>
                  <a:gd name="connsiteY0" fmla="*/ 220045 h 248853"/>
                  <a:gd name="connsiteX1" fmla="*/ 94342 w 109706"/>
                  <a:gd name="connsiteY1" fmla="*/ 247789 h 248853"/>
                  <a:gd name="connsiteX2" fmla="*/ 94327 w 109706"/>
                  <a:gd name="connsiteY2" fmla="*/ 247789 h 248853"/>
                  <a:gd name="connsiteX3" fmla="*/ 94327 w 109706"/>
                  <a:gd name="connsiteY3" fmla="*/ 247789 h 248853"/>
                  <a:gd name="connsiteX4" fmla="*/ 66636 w 109706"/>
                  <a:gd name="connsiteY4" fmla="*/ 233467 h 248853"/>
                  <a:gd name="connsiteX5" fmla="*/ 66433 w 109706"/>
                  <a:gd name="connsiteY5" fmla="*/ 232792 h 248853"/>
                  <a:gd name="connsiteX6" fmla="*/ 1049 w 109706"/>
                  <a:gd name="connsiteY6" fmla="*/ 28990 h 248853"/>
                  <a:gd name="connsiteX7" fmla="*/ 15206 w 109706"/>
                  <a:gd name="connsiteY7" fmla="*/ 976 h 248853"/>
                  <a:gd name="connsiteX8" fmla="*/ 15295 w 109706"/>
                  <a:gd name="connsiteY8" fmla="*/ 946 h 248853"/>
                  <a:gd name="connsiteX9" fmla="*/ 15295 w 109706"/>
                  <a:gd name="connsiteY9" fmla="*/ 946 h 248853"/>
                  <a:gd name="connsiteX10" fmla="*/ 43160 w 109706"/>
                  <a:gd name="connsiteY10" fmla="*/ 15853 h 248853"/>
                  <a:gd name="connsiteX11" fmla="*/ 43189 w 109706"/>
                  <a:gd name="connsiteY11" fmla="*/ 15943 h 248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9706" h="248853">
                    <a:moveTo>
                      <a:pt x="108574" y="220045"/>
                    </a:moveTo>
                    <a:cubicBezTo>
                      <a:pt x="112303" y="231637"/>
                      <a:pt x="105933" y="244054"/>
                      <a:pt x="94342" y="247789"/>
                    </a:cubicBezTo>
                    <a:cubicBezTo>
                      <a:pt x="94337" y="247789"/>
                      <a:pt x="94331" y="247789"/>
                      <a:pt x="94327" y="247789"/>
                    </a:cubicBezTo>
                    <a:lnTo>
                      <a:pt x="94327" y="247789"/>
                    </a:lnTo>
                    <a:cubicBezTo>
                      <a:pt x="82726" y="251478"/>
                      <a:pt x="70328" y="245074"/>
                      <a:pt x="66636" y="233467"/>
                    </a:cubicBezTo>
                    <a:cubicBezTo>
                      <a:pt x="66565" y="233242"/>
                      <a:pt x="66498" y="233017"/>
                      <a:pt x="66433" y="232792"/>
                    </a:cubicBezTo>
                    <a:lnTo>
                      <a:pt x="1049" y="28990"/>
                    </a:lnTo>
                    <a:cubicBezTo>
                      <a:pt x="-2778" y="17338"/>
                      <a:pt x="3561" y="4801"/>
                      <a:pt x="15206" y="976"/>
                    </a:cubicBezTo>
                    <a:cubicBezTo>
                      <a:pt x="15235" y="961"/>
                      <a:pt x="15265" y="961"/>
                      <a:pt x="15295" y="946"/>
                    </a:cubicBezTo>
                    <a:lnTo>
                      <a:pt x="15295" y="946"/>
                    </a:lnTo>
                    <a:cubicBezTo>
                      <a:pt x="27105" y="-2638"/>
                      <a:pt x="39581" y="4036"/>
                      <a:pt x="43160" y="15853"/>
                    </a:cubicBezTo>
                    <a:cubicBezTo>
                      <a:pt x="43169" y="15883"/>
                      <a:pt x="43180" y="15913"/>
                      <a:pt x="43189" y="159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BAC319AE-DE76-CCB7-B632-411D63B06BF7}"/>
                  </a:ext>
                </a:extLst>
              </p:cNvPr>
              <p:cNvSpPr/>
              <p:nvPr/>
            </p:nvSpPr>
            <p:spPr>
              <a:xfrm>
                <a:off x="875610" y="3899466"/>
                <a:ext cx="265521" cy="124569"/>
              </a:xfrm>
              <a:custGeom>
                <a:avLst/>
                <a:gdLst>
                  <a:gd name="connsiteX0" fmla="*/ 28681 w 201311"/>
                  <a:gd name="connsiteY0" fmla="*/ 93356 h 94445"/>
                  <a:gd name="connsiteX1" fmla="*/ 942 w 201311"/>
                  <a:gd name="connsiteY1" fmla="*/ 79125 h 94445"/>
                  <a:gd name="connsiteX2" fmla="*/ 938 w 201311"/>
                  <a:gd name="connsiteY2" fmla="*/ 79110 h 94445"/>
                  <a:gd name="connsiteX3" fmla="*/ 938 w 201311"/>
                  <a:gd name="connsiteY3" fmla="*/ 79110 h 94445"/>
                  <a:gd name="connsiteX4" fmla="*/ 15552 w 201311"/>
                  <a:gd name="connsiteY4" fmla="*/ 51336 h 94445"/>
                  <a:gd name="connsiteX5" fmla="*/ 15934 w 201311"/>
                  <a:gd name="connsiteY5" fmla="*/ 51216 h 94445"/>
                  <a:gd name="connsiteX6" fmla="*/ 172498 w 201311"/>
                  <a:gd name="connsiteY6" fmla="*/ 978 h 94445"/>
                  <a:gd name="connsiteX7" fmla="*/ 200094 w 201311"/>
                  <a:gd name="connsiteY7" fmla="*/ 15479 h 94445"/>
                  <a:gd name="connsiteX8" fmla="*/ 200241 w 201311"/>
                  <a:gd name="connsiteY8" fmla="*/ 15974 h 94445"/>
                  <a:gd name="connsiteX9" fmla="*/ 200241 w 201311"/>
                  <a:gd name="connsiteY9" fmla="*/ 15974 h 94445"/>
                  <a:gd name="connsiteX10" fmla="*/ 185627 w 201311"/>
                  <a:gd name="connsiteY10" fmla="*/ 43748 h 94445"/>
                  <a:gd name="connsiteX11" fmla="*/ 185245 w 201311"/>
                  <a:gd name="connsiteY11" fmla="*/ 43868 h 9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1311" h="94445">
                    <a:moveTo>
                      <a:pt x="28681" y="93356"/>
                    </a:moveTo>
                    <a:cubicBezTo>
                      <a:pt x="17092" y="97090"/>
                      <a:pt x="4673" y="90717"/>
                      <a:pt x="942" y="79125"/>
                    </a:cubicBezTo>
                    <a:cubicBezTo>
                      <a:pt x="941" y="79125"/>
                      <a:pt x="939" y="79110"/>
                      <a:pt x="938" y="79110"/>
                    </a:cubicBezTo>
                    <a:lnTo>
                      <a:pt x="938" y="79110"/>
                    </a:lnTo>
                    <a:cubicBezTo>
                      <a:pt x="-2697" y="67397"/>
                      <a:pt x="3846" y="54965"/>
                      <a:pt x="15552" y="51336"/>
                    </a:cubicBezTo>
                    <a:cubicBezTo>
                      <a:pt x="15679" y="51291"/>
                      <a:pt x="15807" y="51246"/>
                      <a:pt x="15934" y="51216"/>
                    </a:cubicBezTo>
                    <a:lnTo>
                      <a:pt x="172498" y="978"/>
                    </a:lnTo>
                    <a:cubicBezTo>
                      <a:pt x="184123" y="-2636"/>
                      <a:pt x="196478" y="3857"/>
                      <a:pt x="200094" y="15479"/>
                    </a:cubicBezTo>
                    <a:cubicBezTo>
                      <a:pt x="200145" y="15644"/>
                      <a:pt x="200195" y="15809"/>
                      <a:pt x="200241" y="15974"/>
                    </a:cubicBezTo>
                    <a:lnTo>
                      <a:pt x="200241" y="15974"/>
                    </a:lnTo>
                    <a:cubicBezTo>
                      <a:pt x="203876" y="27687"/>
                      <a:pt x="197333" y="40119"/>
                      <a:pt x="185627" y="43748"/>
                    </a:cubicBezTo>
                    <a:cubicBezTo>
                      <a:pt x="185499" y="43793"/>
                      <a:pt x="185372" y="43838"/>
                      <a:pt x="185245" y="438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5224AB56-17BE-359F-4AC8-076371913E65}"/>
                  </a:ext>
                </a:extLst>
              </p:cNvPr>
              <p:cNvSpPr/>
              <p:nvPr/>
            </p:nvSpPr>
            <p:spPr>
              <a:xfrm>
                <a:off x="1156171" y="3874776"/>
                <a:ext cx="242330" cy="296767"/>
              </a:xfrm>
              <a:custGeom>
                <a:avLst/>
                <a:gdLst>
                  <a:gd name="connsiteX0" fmla="*/ 178732 w 183728"/>
                  <a:gd name="connsiteY0" fmla="*/ 188857 h 225001"/>
                  <a:gd name="connsiteX1" fmla="*/ 175433 w 183728"/>
                  <a:gd name="connsiteY1" fmla="*/ 220050 h 225001"/>
                  <a:gd name="connsiteX2" fmla="*/ 175433 w 183728"/>
                  <a:gd name="connsiteY2" fmla="*/ 220050 h 225001"/>
                  <a:gd name="connsiteX3" fmla="*/ 144240 w 183728"/>
                  <a:gd name="connsiteY3" fmla="*/ 216750 h 225001"/>
                  <a:gd name="connsiteX4" fmla="*/ 4923 w 183728"/>
                  <a:gd name="connsiteY4" fmla="*/ 36043 h 225001"/>
                  <a:gd name="connsiteX5" fmla="*/ 8012 w 183728"/>
                  <a:gd name="connsiteY5" fmla="*/ 5015 h 225001"/>
                  <a:gd name="connsiteX6" fmla="*/ 8222 w 183728"/>
                  <a:gd name="connsiteY6" fmla="*/ 4850 h 225001"/>
                  <a:gd name="connsiteX7" fmla="*/ 8222 w 183728"/>
                  <a:gd name="connsiteY7" fmla="*/ 4850 h 225001"/>
                  <a:gd name="connsiteX8" fmla="*/ 39415 w 183728"/>
                  <a:gd name="connsiteY8" fmla="*/ 8299 h 225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728" h="225001">
                    <a:moveTo>
                      <a:pt x="178732" y="188857"/>
                    </a:moveTo>
                    <a:cubicBezTo>
                      <a:pt x="186425" y="198380"/>
                      <a:pt x="184956" y="212342"/>
                      <a:pt x="175433" y="220050"/>
                    </a:cubicBezTo>
                    <a:lnTo>
                      <a:pt x="175433" y="220050"/>
                    </a:lnTo>
                    <a:cubicBezTo>
                      <a:pt x="165910" y="227743"/>
                      <a:pt x="151949" y="226273"/>
                      <a:pt x="144240" y="216750"/>
                    </a:cubicBezTo>
                    <a:lnTo>
                      <a:pt x="4923" y="36043"/>
                    </a:lnTo>
                    <a:cubicBezTo>
                      <a:pt x="-2791" y="26625"/>
                      <a:pt x="-1407" y="12738"/>
                      <a:pt x="8012" y="5015"/>
                    </a:cubicBezTo>
                    <a:cubicBezTo>
                      <a:pt x="8081" y="4970"/>
                      <a:pt x="8152" y="4910"/>
                      <a:pt x="8222" y="4850"/>
                    </a:cubicBezTo>
                    <a:lnTo>
                      <a:pt x="8222" y="4850"/>
                    </a:lnTo>
                    <a:cubicBezTo>
                      <a:pt x="17789" y="-2813"/>
                      <a:pt x="31753" y="-1268"/>
                      <a:pt x="39415" y="82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75BB5B0-057A-FCD7-6515-DE35D08270E9}"/>
                  </a:ext>
                </a:extLst>
              </p:cNvPr>
              <p:cNvSpPr/>
              <p:nvPr/>
            </p:nvSpPr>
            <p:spPr>
              <a:xfrm>
                <a:off x="1347226" y="3809959"/>
                <a:ext cx="69347" cy="359307"/>
              </a:xfrm>
              <a:custGeom>
                <a:avLst/>
                <a:gdLst>
                  <a:gd name="connsiteX0" fmla="*/ -13 w 52577"/>
                  <a:gd name="connsiteY0" fmla="*/ 248947 h 272417"/>
                  <a:gd name="connsiteX1" fmla="*/ 20293 w 52577"/>
                  <a:gd name="connsiteY1" fmla="*/ 272312 h 272417"/>
                  <a:gd name="connsiteX2" fmla="*/ 20682 w 52577"/>
                  <a:gd name="connsiteY2" fmla="*/ 272342 h 272417"/>
                  <a:gd name="connsiteX3" fmla="*/ 20682 w 52577"/>
                  <a:gd name="connsiteY3" fmla="*/ 272342 h 272417"/>
                  <a:gd name="connsiteX4" fmla="*/ 44047 w 52577"/>
                  <a:gd name="connsiteY4" fmla="*/ 252036 h 272417"/>
                  <a:gd name="connsiteX5" fmla="*/ 44077 w 52577"/>
                  <a:gd name="connsiteY5" fmla="*/ 251646 h 272417"/>
                  <a:gd name="connsiteX6" fmla="*/ 52475 w 52577"/>
                  <a:gd name="connsiteY6" fmla="*/ 23550 h 272417"/>
                  <a:gd name="connsiteX7" fmla="*/ 31630 w 52577"/>
                  <a:gd name="connsiteY7" fmla="*/ 5 h 272417"/>
                  <a:gd name="connsiteX8" fmla="*/ 31630 w 52577"/>
                  <a:gd name="connsiteY8" fmla="*/ 5 h 272417"/>
                  <a:gd name="connsiteX9" fmla="*/ 8235 w 52577"/>
                  <a:gd name="connsiteY9" fmla="*/ 20851 h 272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77" h="272417">
                    <a:moveTo>
                      <a:pt x="-13" y="248947"/>
                    </a:moveTo>
                    <a:cubicBezTo>
                      <a:pt x="-853" y="261004"/>
                      <a:pt x="8235" y="271472"/>
                      <a:pt x="20293" y="272312"/>
                    </a:cubicBezTo>
                    <a:cubicBezTo>
                      <a:pt x="20427" y="272327"/>
                      <a:pt x="20547" y="272342"/>
                      <a:pt x="20682" y="272342"/>
                    </a:cubicBezTo>
                    <a:lnTo>
                      <a:pt x="20682" y="272342"/>
                    </a:lnTo>
                    <a:cubicBezTo>
                      <a:pt x="32740" y="273182"/>
                      <a:pt x="43207" y="264094"/>
                      <a:pt x="44047" y="252036"/>
                    </a:cubicBezTo>
                    <a:cubicBezTo>
                      <a:pt x="44062" y="251901"/>
                      <a:pt x="44077" y="251782"/>
                      <a:pt x="44077" y="251646"/>
                    </a:cubicBezTo>
                    <a:lnTo>
                      <a:pt x="52475" y="23550"/>
                    </a:lnTo>
                    <a:cubicBezTo>
                      <a:pt x="53165" y="11313"/>
                      <a:pt x="43852" y="815"/>
                      <a:pt x="31630" y="5"/>
                    </a:cubicBezTo>
                    <a:lnTo>
                      <a:pt x="31630" y="5"/>
                    </a:lnTo>
                    <a:cubicBezTo>
                      <a:pt x="19453" y="-594"/>
                      <a:pt x="9045" y="8689"/>
                      <a:pt x="8235" y="208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0CFF572-23F3-D276-0DCE-CD116F7FF53D}"/>
                  </a:ext>
                </a:extLst>
              </p:cNvPr>
              <p:cNvSpPr/>
              <p:nvPr/>
            </p:nvSpPr>
            <p:spPr>
              <a:xfrm>
                <a:off x="1160346" y="4301383"/>
                <a:ext cx="918999" cy="950001"/>
              </a:xfrm>
              <a:custGeom>
                <a:avLst/>
                <a:gdLst>
                  <a:gd name="connsiteX0" fmla="*/ 72541 w 696761"/>
                  <a:gd name="connsiteY0" fmla="*/ 520911 h 720266"/>
                  <a:gd name="connsiteX1" fmla="*/ 9883 w 696761"/>
                  <a:gd name="connsiteY1" fmla="*/ 479941 h 720266"/>
                  <a:gd name="connsiteX2" fmla="*/ 50855 w 696761"/>
                  <a:gd name="connsiteY2" fmla="*/ 417286 h 720266"/>
                  <a:gd name="connsiteX3" fmla="*/ 54245 w 696761"/>
                  <a:gd name="connsiteY3" fmla="*/ 416686 h 720266"/>
                  <a:gd name="connsiteX4" fmla="*/ 62643 w 696761"/>
                  <a:gd name="connsiteY4" fmla="*/ 415186 h 720266"/>
                  <a:gd name="connsiteX5" fmla="*/ 63693 w 696761"/>
                  <a:gd name="connsiteY5" fmla="*/ 413687 h 720266"/>
                  <a:gd name="connsiteX6" fmla="*/ 62193 w 696761"/>
                  <a:gd name="connsiteY6" fmla="*/ 412487 h 720266"/>
                  <a:gd name="connsiteX7" fmla="*/ 708 w 696761"/>
                  <a:gd name="connsiteY7" fmla="*/ 368997 h 720266"/>
                  <a:gd name="connsiteX8" fmla="*/ 44198 w 696761"/>
                  <a:gd name="connsiteY8" fmla="*/ 307512 h 720266"/>
                  <a:gd name="connsiteX9" fmla="*/ 302737 w 696761"/>
                  <a:gd name="connsiteY9" fmla="*/ 262522 h 720266"/>
                  <a:gd name="connsiteX10" fmla="*/ 303637 w 696761"/>
                  <a:gd name="connsiteY10" fmla="*/ 262522 h 720266"/>
                  <a:gd name="connsiteX11" fmla="*/ 303637 w 696761"/>
                  <a:gd name="connsiteY11" fmla="*/ 261322 h 720266"/>
                  <a:gd name="connsiteX12" fmla="*/ 263146 w 696761"/>
                  <a:gd name="connsiteY12" fmla="*/ 173443 h 720266"/>
                  <a:gd name="connsiteX13" fmla="*/ 231354 w 696761"/>
                  <a:gd name="connsiteY13" fmla="*/ 92612 h 720266"/>
                  <a:gd name="connsiteX14" fmla="*/ 293574 w 696761"/>
                  <a:gd name="connsiteY14" fmla="*/ 1298 h 720266"/>
                  <a:gd name="connsiteX15" fmla="*/ 296289 w 696761"/>
                  <a:gd name="connsiteY15" fmla="*/ 834 h 720266"/>
                  <a:gd name="connsiteX16" fmla="*/ 315634 w 696761"/>
                  <a:gd name="connsiteY16" fmla="*/ 3683 h 720266"/>
                  <a:gd name="connsiteX17" fmla="*/ 330630 w 696761"/>
                  <a:gd name="connsiteY17" fmla="*/ 42524 h 720266"/>
                  <a:gd name="connsiteX18" fmla="*/ 331680 w 696761"/>
                  <a:gd name="connsiteY18" fmla="*/ 48372 h 720266"/>
                  <a:gd name="connsiteX19" fmla="*/ 421659 w 696761"/>
                  <a:gd name="connsiteY19" fmla="*/ 180641 h 720266"/>
                  <a:gd name="connsiteX20" fmla="*/ 696695 w 696761"/>
                  <a:gd name="connsiteY20" fmla="*/ 459126 h 720266"/>
                  <a:gd name="connsiteX21" fmla="*/ 553628 w 696761"/>
                  <a:gd name="connsiteY21" fmla="*/ 602942 h 720266"/>
                  <a:gd name="connsiteX22" fmla="*/ 552429 w 696761"/>
                  <a:gd name="connsiteY22" fmla="*/ 604592 h 720266"/>
                  <a:gd name="connsiteX23" fmla="*/ 509434 w 696761"/>
                  <a:gd name="connsiteY23" fmla="*/ 665613 h 720266"/>
                  <a:gd name="connsiteX24" fmla="*/ 509389 w 696761"/>
                  <a:gd name="connsiteY24" fmla="*/ 665627 h 720266"/>
                  <a:gd name="connsiteX25" fmla="*/ 197462 w 696761"/>
                  <a:gd name="connsiteY25" fmla="*/ 719465 h 720266"/>
                  <a:gd name="connsiteX26" fmla="*/ 136456 w 696761"/>
                  <a:gd name="connsiteY26" fmla="*/ 676440 h 720266"/>
                  <a:gd name="connsiteX27" fmla="*/ 136426 w 696761"/>
                  <a:gd name="connsiteY27" fmla="*/ 676275 h 720266"/>
                  <a:gd name="connsiteX28" fmla="*/ 173317 w 696761"/>
                  <a:gd name="connsiteY28" fmla="*/ 616289 h 720266"/>
                  <a:gd name="connsiteX29" fmla="*/ 174382 w 696761"/>
                  <a:gd name="connsiteY29" fmla="*/ 614699 h 720266"/>
                  <a:gd name="connsiteX30" fmla="*/ 174367 w 696761"/>
                  <a:gd name="connsiteY30" fmla="*/ 614640 h 720266"/>
                  <a:gd name="connsiteX31" fmla="*/ 173062 w 696761"/>
                  <a:gd name="connsiteY31" fmla="*/ 613560 h 720266"/>
                  <a:gd name="connsiteX32" fmla="*/ 172867 w 696761"/>
                  <a:gd name="connsiteY32" fmla="*/ 613590 h 720266"/>
                  <a:gd name="connsiteX33" fmla="*/ 135076 w 696761"/>
                  <a:gd name="connsiteY33" fmla="*/ 619439 h 720266"/>
                  <a:gd name="connsiteX34" fmla="*/ 73741 w 696761"/>
                  <a:gd name="connsiteY34" fmla="*/ 576398 h 720266"/>
                  <a:gd name="connsiteX35" fmla="*/ 109582 w 696761"/>
                  <a:gd name="connsiteY35" fmla="*/ 517162 h 720266"/>
                  <a:gd name="connsiteX36" fmla="*/ 110667 w 696761"/>
                  <a:gd name="connsiteY36" fmla="*/ 515858 h 720266"/>
                  <a:gd name="connsiteX37" fmla="*/ 110632 w 696761"/>
                  <a:gd name="connsiteY37" fmla="*/ 515663 h 720266"/>
                  <a:gd name="connsiteX38" fmla="*/ 109149 w 696761"/>
                  <a:gd name="connsiteY38" fmla="*/ 514463 h 720266"/>
                  <a:gd name="connsiteX39" fmla="*/ 109132 w 696761"/>
                  <a:gd name="connsiteY39" fmla="*/ 514463 h 720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696761" h="720266">
                    <a:moveTo>
                      <a:pt x="72541" y="520911"/>
                    </a:moveTo>
                    <a:cubicBezTo>
                      <a:pt x="43925" y="526895"/>
                      <a:pt x="15871" y="508554"/>
                      <a:pt x="9883" y="479941"/>
                    </a:cubicBezTo>
                    <a:cubicBezTo>
                      <a:pt x="3895" y="451328"/>
                      <a:pt x="22238" y="423269"/>
                      <a:pt x="50855" y="417286"/>
                    </a:cubicBezTo>
                    <a:cubicBezTo>
                      <a:pt x="51978" y="417046"/>
                      <a:pt x="53109" y="416851"/>
                      <a:pt x="54245" y="416686"/>
                    </a:cubicBezTo>
                    <a:lnTo>
                      <a:pt x="62643" y="415186"/>
                    </a:lnTo>
                    <a:cubicBezTo>
                      <a:pt x="63330" y="415036"/>
                      <a:pt x="63788" y="414376"/>
                      <a:pt x="63693" y="413687"/>
                    </a:cubicBezTo>
                    <a:cubicBezTo>
                      <a:pt x="63693" y="412787"/>
                      <a:pt x="62943" y="412337"/>
                      <a:pt x="62193" y="412487"/>
                    </a:cubicBezTo>
                    <a:cubicBezTo>
                      <a:pt x="33205" y="417451"/>
                      <a:pt x="5678" y="397985"/>
                      <a:pt x="708" y="368997"/>
                    </a:cubicBezTo>
                    <a:cubicBezTo>
                      <a:pt x="-4262" y="340009"/>
                      <a:pt x="15209" y="312475"/>
                      <a:pt x="44198" y="307512"/>
                    </a:cubicBezTo>
                    <a:lnTo>
                      <a:pt x="302737" y="262522"/>
                    </a:lnTo>
                    <a:cubicBezTo>
                      <a:pt x="303022" y="262642"/>
                      <a:pt x="303352" y="262642"/>
                      <a:pt x="303637" y="262522"/>
                    </a:cubicBezTo>
                    <a:cubicBezTo>
                      <a:pt x="303637" y="262522"/>
                      <a:pt x="303637" y="261772"/>
                      <a:pt x="303637" y="261322"/>
                    </a:cubicBezTo>
                    <a:cubicBezTo>
                      <a:pt x="292659" y="230939"/>
                      <a:pt x="279118" y="201531"/>
                      <a:pt x="263146" y="173443"/>
                    </a:cubicBezTo>
                    <a:cubicBezTo>
                      <a:pt x="247880" y="148579"/>
                      <a:pt x="237112" y="121210"/>
                      <a:pt x="231354" y="92612"/>
                    </a:cubicBezTo>
                    <a:cubicBezTo>
                      <a:pt x="223316" y="50217"/>
                      <a:pt x="251179" y="9337"/>
                      <a:pt x="293574" y="1298"/>
                    </a:cubicBezTo>
                    <a:cubicBezTo>
                      <a:pt x="294474" y="1133"/>
                      <a:pt x="295374" y="968"/>
                      <a:pt x="296289" y="834"/>
                    </a:cubicBezTo>
                    <a:cubicBezTo>
                      <a:pt x="302857" y="-951"/>
                      <a:pt x="309860" y="84"/>
                      <a:pt x="315634" y="3683"/>
                    </a:cubicBezTo>
                    <a:cubicBezTo>
                      <a:pt x="323882" y="9381"/>
                      <a:pt x="326431" y="20479"/>
                      <a:pt x="330630" y="42524"/>
                    </a:cubicBezTo>
                    <a:lnTo>
                      <a:pt x="331680" y="48372"/>
                    </a:lnTo>
                    <a:cubicBezTo>
                      <a:pt x="339029" y="91112"/>
                      <a:pt x="381319" y="136702"/>
                      <a:pt x="421659" y="180641"/>
                    </a:cubicBezTo>
                    <a:cubicBezTo>
                      <a:pt x="453002" y="214533"/>
                      <a:pt x="696695" y="459126"/>
                      <a:pt x="696695" y="459126"/>
                    </a:cubicBezTo>
                    <a:lnTo>
                      <a:pt x="553628" y="602942"/>
                    </a:lnTo>
                    <a:cubicBezTo>
                      <a:pt x="552863" y="603092"/>
                      <a:pt x="552338" y="603812"/>
                      <a:pt x="552429" y="604592"/>
                    </a:cubicBezTo>
                    <a:cubicBezTo>
                      <a:pt x="557407" y="633310"/>
                      <a:pt x="538152" y="660634"/>
                      <a:pt x="509434" y="665613"/>
                    </a:cubicBezTo>
                    <a:cubicBezTo>
                      <a:pt x="509419" y="665627"/>
                      <a:pt x="509404" y="665627"/>
                      <a:pt x="509389" y="665627"/>
                    </a:cubicBezTo>
                    <a:lnTo>
                      <a:pt x="197462" y="719465"/>
                    </a:lnTo>
                    <a:cubicBezTo>
                      <a:pt x="168728" y="724429"/>
                      <a:pt x="141420" y="705173"/>
                      <a:pt x="136456" y="676440"/>
                    </a:cubicBezTo>
                    <a:cubicBezTo>
                      <a:pt x="136441" y="676380"/>
                      <a:pt x="136441" y="676335"/>
                      <a:pt x="136426" y="676275"/>
                    </a:cubicBezTo>
                    <a:cubicBezTo>
                      <a:pt x="131177" y="646282"/>
                      <a:pt x="146324" y="621538"/>
                      <a:pt x="173317" y="616289"/>
                    </a:cubicBezTo>
                    <a:cubicBezTo>
                      <a:pt x="174052" y="616139"/>
                      <a:pt x="174532" y="615434"/>
                      <a:pt x="174382" y="614699"/>
                    </a:cubicBezTo>
                    <a:cubicBezTo>
                      <a:pt x="174382" y="614685"/>
                      <a:pt x="174367" y="614655"/>
                      <a:pt x="174367" y="614640"/>
                    </a:cubicBezTo>
                    <a:cubicBezTo>
                      <a:pt x="174307" y="613980"/>
                      <a:pt x="173722" y="613500"/>
                      <a:pt x="173062" y="613560"/>
                    </a:cubicBezTo>
                    <a:cubicBezTo>
                      <a:pt x="173002" y="613560"/>
                      <a:pt x="172927" y="613575"/>
                      <a:pt x="172867" y="613590"/>
                    </a:cubicBezTo>
                    <a:lnTo>
                      <a:pt x="135076" y="619439"/>
                    </a:lnTo>
                    <a:cubicBezTo>
                      <a:pt x="106268" y="624432"/>
                      <a:pt x="78846" y="605192"/>
                      <a:pt x="73741" y="576398"/>
                    </a:cubicBezTo>
                    <a:cubicBezTo>
                      <a:pt x="68342" y="545056"/>
                      <a:pt x="82439" y="521811"/>
                      <a:pt x="109582" y="517162"/>
                    </a:cubicBezTo>
                    <a:cubicBezTo>
                      <a:pt x="110242" y="517102"/>
                      <a:pt x="110728" y="516518"/>
                      <a:pt x="110667" y="515858"/>
                    </a:cubicBezTo>
                    <a:cubicBezTo>
                      <a:pt x="110661" y="515798"/>
                      <a:pt x="110649" y="515723"/>
                      <a:pt x="110632" y="515663"/>
                    </a:cubicBezTo>
                    <a:cubicBezTo>
                      <a:pt x="110554" y="514928"/>
                      <a:pt x="109890" y="514388"/>
                      <a:pt x="109149" y="514463"/>
                    </a:cubicBezTo>
                    <a:cubicBezTo>
                      <a:pt x="109143" y="514463"/>
                      <a:pt x="109138" y="514463"/>
                      <a:pt x="109132" y="514463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562A7AA-6A94-43EA-E8BA-1D0A19931EE1}"/>
                  </a:ext>
                </a:extLst>
              </p:cNvPr>
              <p:cNvSpPr/>
              <p:nvPr/>
            </p:nvSpPr>
            <p:spPr>
              <a:xfrm>
                <a:off x="1441646" y="4723199"/>
                <a:ext cx="1857316" cy="1045979"/>
              </a:xfrm>
              <a:custGeom>
                <a:avLst/>
                <a:gdLst>
                  <a:gd name="connsiteX0" fmla="*/ 1408103 w 1408169"/>
                  <a:gd name="connsiteY0" fmla="*/ 793012 h 793034"/>
                  <a:gd name="connsiteX1" fmla="*/ 352201 w 1408169"/>
                  <a:gd name="connsiteY1" fmla="*/ 46487 h 793034"/>
                  <a:gd name="connsiteX2" fmla="*/ -67 w 1408169"/>
                  <a:gd name="connsiteY2" fmla="*/ 106473 h 793034"/>
                  <a:gd name="connsiteX3" fmla="*/ 970206 w 1408169"/>
                  <a:gd name="connsiteY3" fmla="*/ 793012 h 793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8169" h="793034">
                    <a:moveTo>
                      <a:pt x="1408103" y="793012"/>
                    </a:moveTo>
                    <a:lnTo>
                      <a:pt x="352201" y="46487"/>
                    </a:lnTo>
                    <a:cubicBezTo>
                      <a:pt x="238332" y="-34134"/>
                      <a:pt x="80705" y="-7290"/>
                      <a:pt x="-67" y="106473"/>
                    </a:cubicBezTo>
                    <a:lnTo>
                      <a:pt x="970206" y="79301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F86E4381-7D76-1F4E-F5A6-2310D7007B77}"/>
                  </a:ext>
                </a:extLst>
              </p:cNvPr>
              <p:cNvSpPr/>
              <p:nvPr/>
            </p:nvSpPr>
            <p:spPr>
              <a:xfrm>
                <a:off x="1822256" y="4837204"/>
                <a:ext cx="1624858" cy="931973"/>
              </a:xfrm>
              <a:custGeom>
                <a:avLst/>
                <a:gdLst>
                  <a:gd name="connsiteX0" fmla="*/ 1231859 w 1231925"/>
                  <a:gd name="connsiteY0" fmla="*/ 706577 h 706598"/>
                  <a:gd name="connsiteX1" fmla="*/ 237442 w 1231925"/>
                  <a:gd name="connsiteY1" fmla="*/ 3691 h 706598"/>
                  <a:gd name="connsiteX2" fmla="*/ 207449 w 1231925"/>
                  <a:gd name="connsiteY2" fmla="*/ 8940 h 706598"/>
                  <a:gd name="connsiteX3" fmla="*/ 3647 w 1231925"/>
                  <a:gd name="connsiteY3" fmla="*/ 296723 h 706598"/>
                  <a:gd name="connsiteX4" fmla="*/ 8896 w 1231925"/>
                  <a:gd name="connsiteY4" fmla="*/ 326716 h 706598"/>
                  <a:gd name="connsiteX5" fmla="*/ 546219 w 1231925"/>
                  <a:gd name="connsiteY5" fmla="*/ 706577 h 70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1925" h="706598">
                    <a:moveTo>
                      <a:pt x="1231859" y="706577"/>
                    </a:moveTo>
                    <a:lnTo>
                      <a:pt x="237442" y="3691"/>
                    </a:lnTo>
                    <a:cubicBezTo>
                      <a:pt x="227649" y="-2847"/>
                      <a:pt x="214437" y="-538"/>
                      <a:pt x="207449" y="8940"/>
                    </a:cubicBezTo>
                    <a:lnTo>
                      <a:pt x="3647" y="296723"/>
                    </a:lnTo>
                    <a:cubicBezTo>
                      <a:pt x="-2892" y="306515"/>
                      <a:pt x="-582" y="319727"/>
                      <a:pt x="8896" y="326716"/>
                    </a:cubicBezTo>
                    <a:lnTo>
                      <a:pt x="546219" y="706577"/>
                    </a:lnTo>
                    <a:close/>
                  </a:path>
                </a:pathLst>
              </a:custGeom>
              <a:solidFill>
                <a:schemeClr val="tx2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A575A06-13F7-8359-94E4-83F6341DCC01}"/>
                  </a:ext>
                </a:extLst>
              </p:cNvPr>
              <p:cNvSpPr/>
              <p:nvPr/>
            </p:nvSpPr>
            <p:spPr>
              <a:xfrm>
                <a:off x="1931084" y="5230983"/>
                <a:ext cx="43511" cy="43518"/>
              </a:xfrm>
              <a:custGeom>
                <a:avLst/>
                <a:gdLst>
                  <a:gd name="connsiteX0" fmla="*/ 26111 w 32989"/>
                  <a:gd name="connsiteY0" fmla="*/ 3119 h 32994"/>
                  <a:gd name="connsiteX1" fmla="*/ 29785 w 32989"/>
                  <a:gd name="connsiteY1" fmla="*/ 26153 h 32994"/>
                  <a:gd name="connsiteX2" fmla="*/ 6751 w 32989"/>
                  <a:gd name="connsiteY2" fmla="*/ 29827 h 32994"/>
                  <a:gd name="connsiteX3" fmla="*/ 3016 w 32989"/>
                  <a:gd name="connsiteY3" fmla="*/ 6868 h 32994"/>
                  <a:gd name="connsiteX4" fmla="*/ 26036 w 32989"/>
                  <a:gd name="connsiteY4" fmla="*/ 3059 h 32994"/>
                  <a:gd name="connsiteX5" fmla="*/ 26111 w 32989"/>
                  <a:gd name="connsiteY5" fmla="*/ 3119 h 32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89" h="32994">
                    <a:moveTo>
                      <a:pt x="26111" y="3119"/>
                    </a:moveTo>
                    <a:cubicBezTo>
                      <a:pt x="33489" y="8472"/>
                      <a:pt x="35124" y="18775"/>
                      <a:pt x="29785" y="26153"/>
                    </a:cubicBezTo>
                    <a:cubicBezTo>
                      <a:pt x="24431" y="33532"/>
                      <a:pt x="14114" y="35181"/>
                      <a:pt x="6751" y="29827"/>
                    </a:cubicBezTo>
                    <a:cubicBezTo>
                      <a:pt x="-598" y="24504"/>
                      <a:pt x="-2262" y="14246"/>
                      <a:pt x="3016" y="6868"/>
                    </a:cubicBezTo>
                    <a:cubicBezTo>
                      <a:pt x="8325" y="-541"/>
                      <a:pt x="18628" y="-2235"/>
                      <a:pt x="26036" y="3059"/>
                    </a:cubicBezTo>
                    <a:cubicBezTo>
                      <a:pt x="26066" y="3074"/>
                      <a:pt x="26081" y="3104"/>
                      <a:pt x="26111" y="311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6CB7C02-1558-8D2F-49C7-11A435F03E06}"/>
                  </a:ext>
                </a:extLst>
              </p:cNvPr>
              <p:cNvSpPr/>
              <p:nvPr/>
            </p:nvSpPr>
            <p:spPr>
              <a:xfrm>
                <a:off x="2014185" y="5290481"/>
                <a:ext cx="43515" cy="43516"/>
              </a:xfrm>
              <a:custGeom>
                <a:avLst/>
                <a:gdLst>
                  <a:gd name="connsiteX0" fmla="*/ 25942 w 32992"/>
                  <a:gd name="connsiteY0" fmla="*/ 2998 h 32993"/>
                  <a:gd name="connsiteX1" fmla="*/ 29901 w 32992"/>
                  <a:gd name="connsiteY1" fmla="*/ 25988 h 32993"/>
                  <a:gd name="connsiteX2" fmla="*/ 6911 w 32992"/>
                  <a:gd name="connsiteY2" fmla="*/ 29946 h 32993"/>
                  <a:gd name="connsiteX3" fmla="*/ 2952 w 32992"/>
                  <a:gd name="connsiteY3" fmla="*/ 6957 h 32993"/>
                  <a:gd name="connsiteX4" fmla="*/ 2997 w 32992"/>
                  <a:gd name="connsiteY4" fmla="*/ 6897 h 32993"/>
                  <a:gd name="connsiteX5" fmla="*/ 25942 w 32992"/>
                  <a:gd name="connsiteY5" fmla="*/ 2998 h 32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92" h="32993">
                    <a:moveTo>
                      <a:pt x="25942" y="2998"/>
                    </a:moveTo>
                    <a:cubicBezTo>
                      <a:pt x="33380" y="8247"/>
                      <a:pt x="35164" y="18549"/>
                      <a:pt x="29901" y="25988"/>
                    </a:cubicBezTo>
                    <a:cubicBezTo>
                      <a:pt x="24652" y="33426"/>
                      <a:pt x="14364" y="35210"/>
                      <a:pt x="6911" y="29946"/>
                    </a:cubicBezTo>
                    <a:cubicBezTo>
                      <a:pt x="-527" y="24698"/>
                      <a:pt x="-2297" y="14410"/>
                      <a:pt x="2952" y="6957"/>
                    </a:cubicBezTo>
                    <a:cubicBezTo>
                      <a:pt x="2967" y="6942"/>
                      <a:pt x="2982" y="6912"/>
                      <a:pt x="2997" y="6897"/>
                    </a:cubicBezTo>
                    <a:cubicBezTo>
                      <a:pt x="8276" y="-496"/>
                      <a:pt x="18519" y="-2236"/>
                      <a:pt x="25942" y="299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589CEC4-FDA2-CBFF-C5D6-6ABC660D072F}"/>
                  </a:ext>
                </a:extLst>
              </p:cNvPr>
              <p:cNvSpPr/>
              <p:nvPr/>
            </p:nvSpPr>
            <p:spPr>
              <a:xfrm>
                <a:off x="2096441" y="5348285"/>
                <a:ext cx="43683" cy="43510"/>
              </a:xfrm>
              <a:custGeom>
                <a:avLst/>
                <a:gdLst>
                  <a:gd name="connsiteX0" fmla="*/ 26113 w 33119"/>
                  <a:gd name="connsiteY0" fmla="*/ 3113 h 32988"/>
                  <a:gd name="connsiteX1" fmla="*/ 30147 w 33119"/>
                  <a:gd name="connsiteY1" fmla="*/ 25652 h 32988"/>
                  <a:gd name="connsiteX2" fmla="*/ 29862 w 33119"/>
                  <a:gd name="connsiteY2" fmla="*/ 26057 h 32988"/>
                  <a:gd name="connsiteX3" fmla="*/ 6857 w 33119"/>
                  <a:gd name="connsiteY3" fmla="*/ 29896 h 32988"/>
                  <a:gd name="connsiteX4" fmla="*/ 3003 w 33119"/>
                  <a:gd name="connsiteY4" fmla="*/ 6892 h 32988"/>
                  <a:gd name="connsiteX5" fmla="*/ 26023 w 33119"/>
                  <a:gd name="connsiteY5" fmla="*/ 3053 h 32988"/>
                  <a:gd name="connsiteX6" fmla="*/ 26113 w 33119"/>
                  <a:gd name="connsiteY6" fmla="*/ 3113 h 32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119" h="32988">
                    <a:moveTo>
                      <a:pt x="26113" y="3113"/>
                    </a:moveTo>
                    <a:cubicBezTo>
                      <a:pt x="33446" y="8226"/>
                      <a:pt x="35260" y="18319"/>
                      <a:pt x="30147" y="25652"/>
                    </a:cubicBezTo>
                    <a:cubicBezTo>
                      <a:pt x="30057" y="25787"/>
                      <a:pt x="29967" y="25922"/>
                      <a:pt x="29862" y="26057"/>
                    </a:cubicBezTo>
                    <a:cubicBezTo>
                      <a:pt x="24568" y="33465"/>
                      <a:pt x="14265" y="35190"/>
                      <a:pt x="6857" y="29896"/>
                    </a:cubicBezTo>
                    <a:cubicBezTo>
                      <a:pt x="-566" y="24603"/>
                      <a:pt x="-2291" y="14300"/>
                      <a:pt x="3003" y="6892"/>
                    </a:cubicBezTo>
                    <a:cubicBezTo>
                      <a:pt x="8297" y="-532"/>
                      <a:pt x="18599" y="-2241"/>
                      <a:pt x="26023" y="3053"/>
                    </a:cubicBezTo>
                    <a:cubicBezTo>
                      <a:pt x="26053" y="3068"/>
                      <a:pt x="26083" y="3098"/>
                      <a:pt x="26113" y="311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407F4A2-ED08-3CC1-75BC-1458202ED514}"/>
                  </a:ext>
                </a:extLst>
              </p:cNvPr>
              <p:cNvSpPr/>
              <p:nvPr/>
            </p:nvSpPr>
            <p:spPr>
              <a:xfrm>
                <a:off x="5447834" y="3146385"/>
                <a:ext cx="125996" cy="52613"/>
              </a:xfrm>
              <a:custGeom>
                <a:avLst/>
                <a:gdLst>
                  <a:gd name="connsiteX0" fmla="*/ 0 w 95527"/>
                  <a:gd name="connsiteY0" fmla="*/ 0 h 39890"/>
                  <a:gd name="connsiteX1" fmla="*/ 95527 w 95527"/>
                  <a:gd name="connsiteY1" fmla="*/ 0 h 39890"/>
                  <a:gd name="connsiteX2" fmla="*/ 95527 w 95527"/>
                  <a:gd name="connsiteY2" fmla="*/ 39891 h 39890"/>
                  <a:gd name="connsiteX3" fmla="*/ 0 w 95527"/>
                  <a:gd name="connsiteY3" fmla="*/ 39891 h 3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27" h="39890">
                    <a:moveTo>
                      <a:pt x="0" y="0"/>
                    </a:moveTo>
                    <a:lnTo>
                      <a:pt x="95527" y="0"/>
                    </a:lnTo>
                    <a:lnTo>
                      <a:pt x="95527" y="39891"/>
                    </a:lnTo>
                    <a:lnTo>
                      <a:pt x="0" y="39891"/>
                    </a:ln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9EC4983-C6C9-79EF-BF6A-ADBE1F7DEB1B}"/>
                  </a:ext>
                </a:extLst>
              </p:cNvPr>
              <p:cNvSpPr/>
              <p:nvPr/>
            </p:nvSpPr>
            <p:spPr>
              <a:xfrm>
                <a:off x="4967186" y="3180999"/>
                <a:ext cx="1084720" cy="943493"/>
              </a:xfrm>
              <a:custGeom>
                <a:avLst/>
                <a:gdLst>
                  <a:gd name="connsiteX0" fmla="*/ 611940 w 822407"/>
                  <a:gd name="connsiteY0" fmla="*/ 66113 h 715332"/>
                  <a:gd name="connsiteX1" fmla="*/ 576848 w 822407"/>
                  <a:gd name="connsiteY1" fmla="*/ 38219 h 715332"/>
                  <a:gd name="connsiteX2" fmla="*/ 516862 w 822407"/>
                  <a:gd name="connsiteY2" fmla="*/ -22 h 715332"/>
                  <a:gd name="connsiteX3" fmla="*/ 296864 w 822407"/>
                  <a:gd name="connsiteY3" fmla="*/ -22 h 715332"/>
                  <a:gd name="connsiteX4" fmla="*/ 236878 w 822407"/>
                  <a:gd name="connsiteY4" fmla="*/ 38069 h 715332"/>
                  <a:gd name="connsiteX5" fmla="*/ 201786 w 822407"/>
                  <a:gd name="connsiteY5" fmla="*/ 65963 h 715332"/>
                  <a:gd name="connsiteX6" fmla="*/ 101310 w 822407"/>
                  <a:gd name="connsiteY6" fmla="*/ 65963 h 715332"/>
                  <a:gd name="connsiteX7" fmla="*/ -67 w 822407"/>
                  <a:gd name="connsiteY7" fmla="*/ 167339 h 715332"/>
                  <a:gd name="connsiteX8" fmla="*/ -67 w 822407"/>
                  <a:gd name="connsiteY8" fmla="*/ 614085 h 715332"/>
                  <a:gd name="connsiteX9" fmla="*/ 101160 w 822407"/>
                  <a:gd name="connsiteY9" fmla="*/ 715311 h 715332"/>
                  <a:gd name="connsiteX10" fmla="*/ 720964 w 822407"/>
                  <a:gd name="connsiteY10" fmla="*/ 715311 h 715332"/>
                  <a:gd name="connsiteX11" fmla="*/ 822340 w 822407"/>
                  <a:gd name="connsiteY11" fmla="*/ 613934 h 715332"/>
                  <a:gd name="connsiteX12" fmla="*/ 822340 w 822407"/>
                  <a:gd name="connsiteY12" fmla="*/ 167489 h 715332"/>
                  <a:gd name="connsiteX13" fmla="*/ 721114 w 822407"/>
                  <a:gd name="connsiteY13" fmla="*/ 66113 h 71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22407" h="715332">
                    <a:moveTo>
                      <a:pt x="611940" y="66113"/>
                    </a:moveTo>
                    <a:cubicBezTo>
                      <a:pt x="595894" y="64223"/>
                      <a:pt x="582307" y="53426"/>
                      <a:pt x="576848" y="38219"/>
                    </a:cubicBezTo>
                    <a:cubicBezTo>
                      <a:pt x="566051" y="14840"/>
                      <a:pt x="542611" y="-112"/>
                      <a:pt x="516862" y="-22"/>
                    </a:cubicBezTo>
                    <a:lnTo>
                      <a:pt x="296864" y="-22"/>
                    </a:lnTo>
                    <a:cubicBezTo>
                      <a:pt x="271160" y="-97"/>
                      <a:pt x="247750" y="14765"/>
                      <a:pt x="236878" y="38069"/>
                    </a:cubicBezTo>
                    <a:cubicBezTo>
                      <a:pt x="231419" y="53276"/>
                      <a:pt x="217832" y="64073"/>
                      <a:pt x="201786" y="65963"/>
                    </a:cubicBezTo>
                    <a:lnTo>
                      <a:pt x="101310" y="65963"/>
                    </a:lnTo>
                    <a:cubicBezTo>
                      <a:pt x="45328" y="65963"/>
                      <a:pt x="-67" y="111357"/>
                      <a:pt x="-67" y="167339"/>
                    </a:cubicBezTo>
                    <a:lnTo>
                      <a:pt x="-67" y="614085"/>
                    </a:lnTo>
                    <a:cubicBezTo>
                      <a:pt x="-67" y="669991"/>
                      <a:pt x="45253" y="715311"/>
                      <a:pt x="101160" y="715311"/>
                    </a:cubicBezTo>
                    <a:lnTo>
                      <a:pt x="720964" y="715311"/>
                    </a:lnTo>
                    <a:cubicBezTo>
                      <a:pt x="776946" y="715311"/>
                      <a:pt x="822340" y="669916"/>
                      <a:pt x="822340" y="613934"/>
                    </a:cubicBezTo>
                    <a:lnTo>
                      <a:pt x="822340" y="167489"/>
                    </a:lnTo>
                    <a:cubicBezTo>
                      <a:pt x="822340" y="111552"/>
                      <a:pt x="777051" y="66203"/>
                      <a:pt x="721114" y="66113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95634A2-4F0B-0D50-3465-95E02899EC2B}"/>
                  </a:ext>
                </a:extLst>
              </p:cNvPr>
              <p:cNvSpPr/>
              <p:nvPr/>
            </p:nvSpPr>
            <p:spPr>
              <a:xfrm>
                <a:off x="5430824" y="3501234"/>
                <a:ext cx="621479" cy="623853"/>
              </a:xfrm>
              <a:custGeom>
                <a:avLst/>
                <a:gdLst>
                  <a:gd name="connsiteX0" fmla="*/ 303012 w 471189"/>
                  <a:gd name="connsiteY0" fmla="*/ -22 h 472989"/>
                  <a:gd name="connsiteX1" fmla="*/ -67 w 471189"/>
                  <a:gd name="connsiteY1" fmla="*/ 308006 h 472989"/>
                  <a:gd name="connsiteX2" fmla="*/ 164895 w 471189"/>
                  <a:gd name="connsiteY2" fmla="*/ 472967 h 472989"/>
                  <a:gd name="connsiteX3" fmla="*/ 369747 w 471189"/>
                  <a:gd name="connsiteY3" fmla="*/ 472967 h 472989"/>
                  <a:gd name="connsiteX4" fmla="*/ 471123 w 471189"/>
                  <a:gd name="connsiteY4" fmla="*/ 371591 h 472989"/>
                  <a:gd name="connsiteX5" fmla="*/ 471123 w 471189"/>
                  <a:gd name="connsiteY5" fmla="*/ 168089 h 472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1189" h="472989">
                    <a:moveTo>
                      <a:pt x="303012" y="-22"/>
                    </a:moveTo>
                    <a:lnTo>
                      <a:pt x="-67" y="308006"/>
                    </a:lnTo>
                    <a:lnTo>
                      <a:pt x="164895" y="472967"/>
                    </a:lnTo>
                    <a:lnTo>
                      <a:pt x="369747" y="472967"/>
                    </a:lnTo>
                    <a:cubicBezTo>
                      <a:pt x="425729" y="472967"/>
                      <a:pt x="471123" y="427573"/>
                      <a:pt x="471123" y="371591"/>
                    </a:cubicBezTo>
                    <a:lnTo>
                      <a:pt x="471123" y="168089"/>
                    </a:ln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DD33CCF-EA57-0C38-0CD0-BD732D160AF6}"/>
                  </a:ext>
                </a:extLst>
              </p:cNvPr>
              <p:cNvSpPr/>
              <p:nvPr/>
            </p:nvSpPr>
            <p:spPr>
              <a:xfrm>
                <a:off x="5114941" y="3268030"/>
                <a:ext cx="138458" cy="856462"/>
              </a:xfrm>
              <a:custGeom>
                <a:avLst/>
                <a:gdLst>
                  <a:gd name="connsiteX0" fmla="*/ 3683 w 104975"/>
                  <a:gd name="connsiteY0" fmla="*/ -22 h 649347"/>
                  <a:gd name="connsiteX1" fmla="*/ -67 w 104975"/>
                  <a:gd name="connsiteY1" fmla="*/ -22 h 649347"/>
                  <a:gd name="connsiteX2" fmla="*/ 44923 w 104975"/>
                  <a:gd name="connsiteY2" fmla="*/ 86958 h 649347"/>
                  <a:gd name="connsiteX3" fmla="*/ 44923 w 104975"/>
                  <a:gd name="connsiteY3" fmla="*/ 562346 h 649347"/>
                  <a:gd name="connsiteX4" fmla="*/ -67 w 104975"/>
                  <a:gd name="connsiteY4" fmla="*/ 649326 h 649347"/>
                  <a:gd name="connsiteX5" fmla="*/ 3532 w 104975"/>
                  <a:gd name="connsiteY5" fmla="*/ 649326 h 649347"/>
                  <a:gd name="connsiteX6" fmla="*/ 104909 w 104975"/>
                  <a:gd name="connsiteY6" fmla="*/ 548249 h 649347"/>
                  <a:gd name="connsiteX7" fmla="*/ 104909 w 104975"/>
                  <a:gd name="connsiteY7" fmla="*/ 548100 h 649347"/>
                  <a:gd name="connsiteX8" fmla="*/ 104909 w 104975"/>
                  <a:gd name="connsiteY8" fmla="*/ 101354 h 649347"/>
                  <a:gd name="connsiteX9" fmla="*/ 3683 w 104975"/>
                  <a:gd name="connsiteY9" fmla="*/ -22 h 64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4975" h="649347">
                    <a:moveTo>
                      <a:pt x="3683" y="-22"/>
                    </a:moveTo>
                    <a:lnTo>
                      <a:pt x="-67" y="-22"/>
                    </a:lnTo>
                    <a:cubicBezTo>
                      <a:pt x="28052" y="20043"/>
                      <a:pt x="44788" y="52421"/>
                      <a:pt x="44923" y="86958"/>
                    </a:cubicBezTo>
                    <a:lnTo>
                      <a:pt x="44923" y="562346"/>
                    </a:lnTo>
                    <a:cubicBezTo>
                      <a:pt x="44833" y="596898"/>
                      <a:pt x="28082" y="629291"/>
                      <a:pt x="-67" y="649326"/>
                    </a:cubicBezTo>
                    <a:lnTo>
                      <a:pt x="3532" y="649326"/>
                    </a:lnTo>
                    <a:cubicBezTo>
                      <a:pt x="59439" y="649416"/>
                      <a:pt x="104819" y="604156"/>
                      <a:pt x="104909" y="548249"/>
                    </a:cubicBezTo>
                    <a:cubicBezTo>
                      <a:pt x="104909" y="548204"/>
                      <a:pt x="104909" y="548144"/>
                      <a:pt x="104909" y="548100"/>
                    </a:cubicBezTo>
                    <a:lnTo>
                      <a:pt x="104909" y="101354"/>
                    </a:lnTo>
                    <a:cubicBezTo>
                      <a:pt x="104909" y="45417"/>
                      <a:pt x="59620" y="68"/>
                      <a:pt x="3683" y="-22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D3D8CAF-B387-0DAF-31EA-D5EAC84B7D54}"/>
                  </a:ext>
                </a:extLst>
              </p:cNvPr>
              <p:cNvSpPr/>
              <p:nvPr/>
            </p:nvSpPr>
            <p:spPr>
              <a:xfrm>
                <a:off x="5339243" y="3412026"/>
                <a:ext cx="568864" cy="568864"/>
              </a:xfrm>
              <a:custGeom>
                <a:avLst/>
                <a:gdLst>
                  <a:gd name="connsiteX0" fmla="*/ 215583 w 431298"/>
                  <a:gd name="connsiteY0" fmla="*/ 431277 h 431298"/>
                  <a:gd name="connsiteX1" fmla="*/ -67 w 431298"/>
                  <a:gd name="connsiteY1" fmla="*/ 215628 h 431298"/>
                  <a:gd name="connsiteX2" fmla="*/ 215583 w 431298"/>
                  <a:gd name="connsiteY2" fmla="*/ -22 h 431298"/>
                  <a:gd name="connsiteX3" fmla="*/ 431232 w 431298"/>
                  <a:gd name="connsiteY3" fmla="*/ 215628 h 431298"/>
                  <a:gd name="connsiteX4" fmla="*/ 431232 w 431298"/>
                  <a:gd name="connsiteY4" fmla="*/ 215777 h 431298"/>
                  <a:gd name="connsiteX5" fmla="*/ 215583 w 431298"/>
                  <a:gd name="connsiteY5" fmla="*/ 431277 h 431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1298" h="431298">
                    <a:moveTo>
                      <a:pt x="215583" y="431277"/>
                    </a:moveTo>
                    <a:cubicBezTo>
                      <a:pt x="96481" y="431277"/>
                      <a:pt x="-67" y="334729"/>
                      <a:pt x="-67" y="215628"/>
                    </a:cubicBezTo>
                    <a:cubicBezTo>
                      <a:pt x="-67" y="96525"/>
                      <a:pt x="96481" y="-22"/>
                      <a:pt x="215583" y="-22"/>
                    </a:cubicBezTo>
                    <a:cubicBezTo>
                      <a:pt x="334685" y="-22"/>
                      <a:pt x="431232" y="96525"/>
                      <a:pt x="431232" y="215628"/>
                    </a:cubicBezTo>
                    <a:cubicBezTo>
                      <a:pt x="431232" y="215672"/>
                      <a:pt x="431232" y="215732"/>
                      <a:pt x="431232" y="215777"/>
                    </a:cubicBezTo>
                    <a:cubicBezTo>
                      <a:pt x="431142" y="334820"/>
                      <a:pt x="334625" y="431277"/>
                      <a:pt x="215583" y="431277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F06F915-B8FF-3587-8B20-AB0FE2C78DC8}"/>
                  </a:ext>
                </a:extLst>
              </p:cNvPr>
              <p:cNvSpPr/>
              <p:nvPr/>
            </p:nvSpPr>
            <p:spPr>
              <a:xfrm>
                <a:off x="5436954" y="3227482"/>
                <a:ext cx="122832" cy="46877"/>
              </a:xfrm>
              <a:custGeom>
                <a:avLst/>
                <a:gdLst>
                  <a:gd name="connsiteX0" fmla="*/ 14847 w 93128"/>
                  <a:gd name="connsiteY0" fmla="*/ 150 h 35541"/>
                  <a:gd name="connsiteX1" fmla="*/ 78132 w 93128"/>
                  <a:gd name="connsiteY1" fmla="*/ 150 h 35541"/>
                  <a:gd name="connsiteX2" fmla="*/ 93128 w 93128"/>
                  <a:gd name="connsiteY2" fmla="*/ 15146 h 35541"/>
                  <a:gd name="connsiteX3" fmla="*/ 93128 w 93128"/>
                  <a:gd name="connsiteY3" fmla="*/ 20545 h 35541"/>
                  <a:gd name="connsiteX4" fmla="*/ 78132 w 93128"/>
                  <a:gd name="connsiteY4" fmla="*/ 35542 h 35541"/>
                  <a:gd name="connsiteX5" fmla="*/ 14996 w 93128"/>
                  <a:gd name="connsiteY5" fmla="*/ 35542 h 35541"/>
                  <a:gd name="connsiteX6" fmla="*/ 0 w 93128"/>
                  <a:gd name="connsiteY6" fmla="*/ 20545 h 35541"/>
                  <a:gd name="connsiteX7" fmla="*/ 0 w 93128"/>
                  <a:gd name="connsiteY7" fmla="*/ 14996 h 35541"/>
                  <a:gd name="connsiteX8" fmla="*/ 14996 w 93128"/>
                  <a:gd name="connsiteY8" fmla="*/ 0 h 35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128" h="35541">
                    <a:moveTo>
                      <a:pt x="14847" y="150"/>
                    </a:moveTo>
                    <a:lnTo>
                      <a:pt x="78132" y="150"/>
                    </a:lnTo>
                    <a:cubicBezTo>
                      <a:pt x="86410" y="150"/>
                      <a:pt x="93128" y="6864"/>
                      <a:pt x="93128" y="15146"/>
                    </a:cubicBezTo>
                    <a:lnTo>
                      <a:pt x="93128" y="20545"/>
                    </a:lnTo>
                    <a:cubicBezTo>
                      <a:pt x="93128" y="28828"/>
                      <a:pt x="86410" y="35542"/>
                      <a:pt x="78132" y="35542"/>
                    </a:cubicBezTo>
                    <a:lnTo>
                      <a:pt x="14996" y="35542"/>
                    </a:lnTo>
                    <a:cubicBezTo>
                      <a:pt x="6719" y="35542"/>
                      <a:pt x="0" y="28828"/>
                      <a:pt x="0" y="20545"/>
                    </a:cubicBezTo>
                    <a:lnTo>
                      <a:pt x="0" y="14996"/>
                    </a:lnTo>
                    <a:cubicBezTo>
                      <a:pt x="0" y="6714"/>
                      <a:pt x="6719" y="0"/>
                      <a:pt x="149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5B8F766-F066-BFF7-82EC-DFF5666E231F}"/>
                  </a:ext>
                </a:extLst>
              </p:cNvPr>
              <p:cNvSpPr/>
              <p:nvPr/>
            </p:nvSpPr>
            <p:spPr>
              <a:xfrm>
                <a:off x="5370890" y="3443675"/>
                <a:ext cx="507943" cy="507943"/>
              </a:xfrm>
              <a:custGeom>
                <a:avLst/>
                <a:gdLst>
                  <a:gd name="connsiteX0" fmla="*/ 192488 w 385109"/>
                  <a:gd name="connsiteY0" fmla="*/ 385088 h 385109"/>
                  <a:gd name="connsiteX1" fmla="*/ -67 w 385109"/>
                  <a:gd name="connsiteY1" fmla="*/ 192533 h 385109"/>
                  <a:gd name="connsiteX2" fmla="*/ 192488 w 385109"/>
                  <a:gd name="connsiteY2" fmla="*/ -22 h 385109"/>
                  <a:gd name="connsiteX3" fmla="*/ 385043 w 385109"/>
                  <a:gd name="connsiteY3" fmla="*/ 192533 h 385109"/>
                  <a:gd name="connsiteX4" fmla="*/ 385043 w 385109"/>
                  <a:gd name="connsiteY4" fmla="*/ 192683 h 385109"/>
                  <a:gd name="connsiteX5" fmla="*/ 192488 w 385109"/>
                  <a:gd name="connsiteY5" fmla="*/ 385088 h 385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5109" h="385109">
                    <a:moveTo>
                      <a:pt x="192488" y="385088"/>
                    </a:moveTo>
                    <a:cubicBezTo>
                      <a:pt x="86148" y="385088"/>
                      <a:pt x="-67" y="298873"/>
                      <a:pt x="-67" y="192533"/>
                    </a:cubicBezTo>
                    <a:cubicBezTo>
                      <a:pt x="-67" y="86193"/>
                      <a:pt x="86148" y="-22"/>
                      <a:pt x="192488" y="-22"/>
                    </a:cubicBezTo>
                    <a:cubicBezTo>
                      <a:pt x="298828" y="-22"/>
                      <a:pt x="385043" y="86193"/>
                      <a:pt x="385043" y="192533"/>
                    </a:cubicBezTo>
                    <a:cubicBezTo>
                      <a:pt x="385043" y="192578"/>
                      <a:pt x="385043" y="192638"/>
                      <a:pt x="385043" y="192683"/>
                    </a:cubicBezTo>
                    <a:cubicBezTo>
                      <a:pt x="384878" y="298933"/>
                      <a:pt x="298738" y="384998"/>
                      <a:pt x="192488" y="38508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D298D673-28C2-FE40-BA83-E8DA3081DD5E}"/>
                  </a:ext>
                </a:extLst>
              </p:cNvPr>
              <p:cNvSpPr/>
              <p:nvPr/>
            </p:nvSpPr>
            <p:spPr>
              <a:xfrm>
                <a:off x="5371682" y="3443873"/>
                <a:ext cx="507943" cy="507943"/>
              </a:xfrm>
              <a:custGeom>
                <a:avLst/>
                <a:gdLst>
                  <a:gd name="connsiteX0" fmla="*/ 192638 w 385109"/>
                  <a:gd name="connsiteY0" fmla="*/ -22 h 385109"/>
                  <a:gd name="connsiteX1" fmla="*/ -66 w 385109"/>
                  <a:gd name="connsiteY1" fmla="*/ 192383 h 385109"/>
                  <a:gd name="connsiteX2" fmla="*/ 192338 w 385109"/>
                  <a:gd name="connsiteY2" fmla="*/ 385088 h 385109"/>
                  <a:gd name="connsiteX3" fmla="*/ 385043 w 385109"/>
                  <a:gd name="connsiteY3" fmla="*/ 192683 h 385109"/>
                  <a:gd name="connsiteX4" fmla="*/ 385043 w 385109"/>
                  <a:gd name="connsiteY4" fmla="*/ 192533 h 385109"/>
                  <a:gd name="connsiteX5" fmla="*/ 192638 w 385109"/>
                  <a:gd name="connsiteY5" fmla="*/ -22 h 385109"/>
                  <a:gd name="connsiteX6" fmla="*/ 191888 w 385109"/>
                  <a:gd name="connsiteY6" fmla="*/ 338299 h 385109"/>
                  <a:gd name="connsiteX7" fmla="*/ 46122 w 385109"/>
                  <a:gd name="connsiteY7" fmla="*/ 192533 h 385109"/>
                  <a:gd name="connsiteX8" fmla="*/ 191888 w 385109"/>
                  <a:gd name="connsiteY8" fmla="*/ 46767 h 385109"/>
                  <a:gd name="connsiteX9" fmla="*/ 337654 w 385109"/>
                  <a:gd name="connsiteY9" fmla="*/ 192533 h 385109"/>
                  <a:gd name="connsiteX10" fmla="*/ 337654 w 385109"/>
                  <a:gd name="connsiteY10" fmla="*/ 192683 h 385109"/>
                  <a:gd name="connsiteX11" fmla="*/ 191888 w 385109"/>
                  <a:gd name="connsiteY11" fmla="*/ 338299 h 385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5109" h="385109">
                    <a:moveTo>
                      <a:pt x="192638" y="-22"/>
                    </a:moveTo>
                    <a:cubicBezTo>
                      <a:pt x="86298" y="-112"/>
                      <a:pt x="23" y="86043"/>
                      <a:pt x="-66" y="192383"/>
                    </a:cubicBezTo>
                    <a:cubicBezTo>
                      <a:pt x="-157" y="298723"/>
                      <a:pt x="85998" y="384998"/>
                      <a:pt x="192338" y="385088"/>
                    </a:cubicBezTo>
                    <a:cubicBezTo>
                      <a:pt x="298678" y="385178"/>
                      <a:pt x="384953" y="299023"/>
                      <a:pt x="385043" y="192683"/>
                    </a:cubicBezTo>
                    <a:cubicBezTo>
                      <a:pt x="385043" y="192638"/>
                      <a:pt x="385043" y="192578"/>
                      <a:pt x="385043" y="192533"/>
                    </a:cubicBezTo>
                    <a:cubicBezTo>
                      <a:pt x="384953" y="86283"/>
                      <a:pt x="298888" y="143"/>
                      <a:pt x="192638" y="-22"/>
                    </a:cubicBezTo>
                    <a:close/>
                    <a:moveTo>
                      <a:pt x="191888" y="338299"/>
                    </a:moveTo>
                    <a:cubicBezTo>
                      <a:pt x="111387" y="338299"/>
                      <a:pt x="46122" y="273034"/>
                      <a:pt x="46122" y="192533"/>
                    </a:cubicBezTo>
                    <a:cubicBezTo>
                      <a:pt x="46122" y="112032"/>
                      <a:pt x="111387" y="46767"/>
                      <a:pt x="191888" y="46767"/>
                    </a:cubicBezTo>
                    <a:cubicBezTo>
                      <a:pt x="272390" y="46767"/>
                      <a:pt x="337654" y="112032"/>
                      <a:pt x="337654" y="192533"/>
                    </a:cubicBezTo>
                    <a:cubicBezTo>
                      <a:pt x="337654" y="192578"/>
                      <a:pt x="337654" y="192638"/>
                      <a:pt x="337654" y="192683"/>
                    </a:cubicBezTo>
                    <a:cubicBezTo>
                      <a:pt x="337564" y="273124"/>
                      <a:pt x="272330" y="338299"/>
                      <a:pt x="191888" y="338299"/>
                    </a:cubicBezTo>
                    <a:close/>
                  </a:path>
                </a:pathLst>
              </a:custGeom>
              <a:solidFill>
                <a:srgbClr val="2C5871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5DE7393-5D4A-4879-1EA9-DB49D5A75636}"/>
                  </a:ext>
                </a:extLst>
              </p:cNvPr>
              <p:cNvSpPr/>
              <p:nvPr/>
            </p:nvSpPr>
            <p:spPr>
              <a:xfrm>
                <a:off x="5465714" y="3536331"/>
                <a:ext cx="241431" cy="231730"/>
              </a:xfrm>
              <a:custGeom>
                <a:avLst/>
                <a:gdLst>
                  <a:gd name="connsiteX0" fmla="*/ 51612 w 183047"/>
                  <a:gd name="connsiteY0" fmla="*/ 53599 h 175692"/>
                  <a:gd name="connsiteX1" fmla="*/ 182981 w 183047"/>
                  <a:gd name="connsiteY1" fmla="*/ 20307 h 175692"/>
                  <a:gd name="connsiteX2" fmla="*/ 20254 w 183047"/>
                  <a:gd name="connsiteY2" fmla="*/ 51184 h 175692"/>
                  <a:gd name="connsiteX3" fmla="*/ 15620 w 183047"/>
                  <a:gd name="connsiteY3" fmla="*/ 175670 h 175692"/>
                  <a:gd name="connsiteX4" fmla="*/ 51612 w 183047"/>
                  <a:gd name="connsiteY4" fmla="*/ 53599 h 17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3047" h="175692">
                    <a:moveTo>
                      <a:pt x="51612" y="53599"/>
                    </a:moveTo>
                    <a:cubicBezTo>
                      <a:pt x="85969" y="19242"/>
                      <a:pt x="136402" y="6465"/>
                      <a:pt x="182981" y="20307"/>
                    </a:cubicBezTo>
                    <a:cubicBezTo>
                      <a:pt x="129519" y="-16105"/>
                      <a:pt x="56666" y="-2278"/>
                      <a:pt x="20254" y="51184"/>
                    </a:cubicBezTo>
                    <a:cubicBezTo>
                      <a:pt x="-5060" y="88346"/>
                      <a:pt x="-6859" y="136724"/>
                      <a:pt x="15620" y="175670"/>
                    </a:cubicBezTo>
                    <a:cubicBezTo>
                      <a:pt x="6053" y="131505"/>
                      <a:pt x="19609" y="85511"/>
                      <a:pt x="51612" y="535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9689B67-38FC-C0F8-5DF2-A4753437CF5A}"/>
                  </a:ext>
                </a:extLst>
              </p:cNvPr>
              <p:cNvSpPr/>
              <p:nvPr/>
            </p:nvSpPr>
            <p:spPr>
              <a:xfrm>
                <a:off x="5345375" y="2588795"/>
                <a:ext cx="331903" cy="565700"/>
              </a:xfrm>
              <a:custGeom>
                <a:avLst/>
                <a:gdLst>
                  <a:gd name="connsiteX0" fmla="*/ 251574 w 251640"/>
                  <a:gd name="connsiteY0" fmla="*/ 383888 h 428899"/>
                  <a:gd name="connsiteX1" fmla="*/ 206585 w 251640"/>
                  <a:gd name="connsiteY1" fmla="*/ 428877 h 428899"/>
                  <a:gd name="connsiteX2" fmla="*/ 44923 w 251640"/>
                  <a:gd name="connsiteY2" fmla="*/ 428877 h 428899"/>
                  <a:gd name="connsiteX3" fmla="*/ -67 w 251640"/>
                  <a:gd name="connsiteY3" fmla="*/ 383888 h 428899"/>
                  <a:gd name="connsiteX4" fmla="*/ -67 w 251640"/>
                  <a:gd name="connsiteY4" fmla="*/ 44967 h 428899"/>
                  <a:gd name="connsiteX5" fmla="*/ 44923 w 251640"/>
                  <a:gd name="connsiteY5" fmla="*/ -22 h 428899"/>
                  <a:gd name="connsiteX6" fmla="*/ 206585 w 251640"/>
                  <a:gd name="connsiteY6" fmla="*/ -22 h 428899"/>
                  <a:gd name="connsiteX7" fmla="*/ 251574 w 251640"/>
                  <a:gd name="connsiteY7" fmla="*/ 44967 h 428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640" h="428899">
                    <a:moveTo>
                      <a:pt x="251574" y="383888"/>
                    </a:moveTo>
                    <a:cubicBezTo>
                      <a:pt x="251574" y="408737"/>
                      <a:pt x="231434" y="428877"/>
                      <a:pt x="206585" y="428877"/>
                    </a:cubicBezTo>
                    <a:lnTo>
                      <a:pt x="44923" y="428877"/>
                    </a:lnTo>
                    <a:cubicBezTo>
                      <a:pt x="20074" y="428877"/>
                      <a:pt x="-67" y="408737"/>
                      <a:pt x="-67" y="383888"/>
                    </a:cubicBezTo>
                    <a:lnTo>
                      <a:pt x="-67" y="44967"/>
                    </a:lnTo>
                    <a:cubicBezTo>
                      <a:pt x="-67" y="20120"/>
                      <a:pt x="20074" y="-22"/>
                      <a:pt x="44923" y="-22"/>
                    </a:cubicBezTo>
                    <a:lnTo>
                      <a:pt x="206585" y="-22"/>
                    </a:lnTo>
                    <a:cubicBezTo>
                      <a:pt x="231434" y="-22"/>
                      <a:pt x="251574" y="20120"/>
                      <a:pt x="251574" y="44967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F7932C7D-5176-0350-10CD-36CCBA39753E}"/>
                  </a:ext>
                </a:extLst>
              </p:cNvPr>
              <p:cNvSpPr/>
              <p:nvPr/>
            </p:nvSpPr>
            <p:spPr>
              <a:xfrm>
                <a:off x="5362979" y="2731209"/>
                <a:ext cx="314299" cy="376605"/>
              </a:xfrm>
              <a:custGeom>
                <a:avLst/>
                <a:gdLst>
                  <a:gd name="connsiteX0" fmla="*/ -67 w 238293"/>
                  <a:gd name="connsiteY0" fmla="*/ 48117 h 285532"/>
                  <a:gd name="connsiteX1" fmla="*/ 237177 w 238293"/>
                  <a:gd name="connsiteY1" fmla="*/ 285511 h 285532"/>
                  <a:gd name="connsiteX2" fmla="*/ 238227 w 238293"/>
                  <a:gd name="connsiteY2" fmla="*/ 275913 h 285532"/>
                  <a:gd name="connsiteX3" fmla="*/ 238227 w 238293"/>
                  <a:gd name="connsiteY3" fmla="*/ -22 h 28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293" h="285532">
                    <a:moveTo>
                      <a:pt x="-67" y="48117"/>
                    </a:moveTo>
                    <a:lnTo>
                      <a:pt x="237177" y="285511"/>
                    </a:lnTo>
                    <a:cubicBezTo>
                      <a:pt x="237837" y="282347"/>
                      <a:pt x="238182" y="279138"/>
                      <a:pt x="238227" y="275913"/>
                    </a:cubicBezTo>
                    <a:lnTo>
                      <a:pt x="238227" y="-22"/>
                    </a:ln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E751381B-23B2-C4A7-7F0C-9B430A24EE7D}"/>
                  </a:ext>
                </a:extLst>
              </p:cNvPr>
              <p:cNvSpPr/>
              <p:nvPr/>
            </p:nvSpPr>
            <p:spPr>
              <a:xfrm>
                <a:off x="5345375" y="2588795"/>
                <a:ext cx="331903" cy="223115"/>
              </a:xfrm>
              <a:custGeom>
                <a:avLst/>
                <a:gdLst>
                  <a:gd name="connsiteX0" fmla="*/ 206652 w 251640"/>
                  <a:gd name="connsiteY0" fmla="*/ 0 h 169160"/>
                  <a:gd name="connsiteX1" fmla="*/ 251641 w 251640"/>
                  <a:gd name="connsiteY1" fmla="*/ 0 h 169160"/>
                  <a:gd name="connsiteX2" fmla="*/ 251641 w 251640"/>
                  <a:gd name="connsiteY2" fmla="*/ 169160 h 169160"/>
                  <a:gd name="connsiteX3" fmla="*/ 206652 w 251640"/>
                  <a:gd name="connsiteY3" fmla="*/ 169160 h 169160"/>
                  <a:gd name="connsiteX4" fmla="*/ 44989 w 251640"/>
                  <a:gd name="connsiteY4" fmla="*/ 169160 h 169160"/>
                  <a:gd name="connsiteX5" fmla="*/ 0 w 251640"/>
                  <a:gd name="connsiteY5" fmla="*/ 169160 h 169160"/>
                  <a:gd name="connsiteX6" fmla="*/ 0 w 251640"/>
                  <a:gd name="connsiteY6" fmla="*/ 0 h 169160"/>
                  <a:gd name="connsiteX7" fmla="*/ 44989 w 251640"/>
                  <a:gd name="connsiteY7" fmla="*/ 0 h 169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640" h="169160">
                    <a:moveTo>
                      <a:pt x="206652" y="0"/>
                    </a:moveTo>
                    <a:cubicBezTo>
                      <a:pt x="231499" y="0"/>
                      <a:pt x="251641" y="0"/>
                      <a:pt x="251641" y="0"/>
                    </a:cubicBezTo>
                    <a:lnTo>
                      <a:pt x="251641" y="169160"/>
                    </a:lnTo>
                    <a:cubicBezTo>
                      <a:pt x="251641" y="169160"/>
                      <a:pt x="231499" y="169160"/>
                      <a:pt x="206652" y="169160"/>
                    </a:cubicBezTo>
                    <a:lnTo>
                      <a:pt x="44989" y="169160"/>
                    </a:lnTo>
                    <a:cubicBezTo>
                      <a:pt x="20142" y="169160"/>
                      <a:pt x="0" y="169160"/>
                      <a:pt x="0" y="169160"/>
                    </a:cubicBezTo>
                    <a:lnTo>
                      <a:pt x="0" y="0"/>
                    </a:lnTo>
                    <a:cubicBezTo>
                      <a:pt x="0" y="0"/>
                      <a:pt x="20142" y="0"/>
                      <a:pt x="44989" y="0"/>
                    </a:cubicBezTo>
                    <a:close/>
                  </a:path>
                </a:pathLst>
              </a:custGeom>
              <a:solidFill>
                <a:srgbClr val="2C5871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8872FC9-02B2-2DAE-2D77-C89F13F4CAEB}"/>
                  </a:ext>
                </a:extLst>
              </p:cNvPr>
              <p:cNvSpPr/>
              <p:nvPr/>
            </p:nvSpPr>
            <p:spPr>
              <a:xfrm>
                <a:off x="5430428" y="2626771"/>
                <a:ext cx="77141" cy="147160"/>
              </a:xfrm>
              <a:custGeom>
                <a:avLst/>
                <a:gdLst>
                  <a:gd name="connsiteX0" fmla="*/ 0 w 58486"/>
                  <a:gd name="connsiteY0" fmla="*/ 0 h 111573"/>
                  <a:gd name="connsiteX1" fmla="*/ 58486 w 58486"/>
                  <a:gd name="connsiteY1" fmla="*/ 0 h 111573"/>
                  <a:gd name="connsiteX2" fmla="*/ 58486 w 58486"/>
                  <a:gd name="connsiteY2" fmla="*/ 111574 h 111573"/>
                  <a:gd name="connsiteX3" fmla="*/ 0 w 58486"/>
                  <a:gd name="connsiteY3" fmla="*/ 111574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486" h="111573">
                    <a:moveTo>
                      <a:pt x="0" y="0"/>
                    </a:moveTo>
                    <a:lnTo>
                      <a:pt x="58486" y="0"/>
                    </a:lnTo>
                    <a:lnTo>
                      <a:pt x="58486" y="111574"/>
                    </a:lnTo>
                    <a:lnTo>
                      <a:pt x="0" y="111574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07957C6-9F50-4854-0555-98FFF3D5636C}"/>
                  </a:ext>
                </a:extLst>
              </p:cNvPr>
              <p:cNvSpPr/>
              <p:nvPr/>
            </p:nvSpPr>
            <p:spPr>
              <a:xfrm>
                <a:off x="5515085" y="2626771"/>
                <a:ext cx="77141" cy="147160"/>
              </a:xfrm>
              <a:custGeom>
                <a:avLst/>
                <a:gdLst>
                  <a:gd name="connsiteX0" fmla="*/ 0 w 58486"/>
                  <a:gd name="connsiteY0" fmla="*/ 0 h 111573"/>
                  <a:gd name="connsiteX1" fmla="*/ 58486 w 58486"/>
                  <a:gd name="connsiteY1" fmla="*/ 0 h 111573"/>
                  <a:gd name="connsiteX2" fmla="*/ 58486 w 58486"/>
                  <a:gd name="connsiteY2" fmla="*/ 111574 h 111573"/>
                  <a:gd name="connsiteX3" fmla="*/ 0 w 58486"/>
                  <a:gd name="connsiteY3" fmla="*/ 111574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486" h="111573">
                    <a:moveTo>
                      <a:pt x="0" y="0"/>
                    </a:moveTo>
                    <a:lnTo>
                      <a:pt x="58486" y="0"/>
                    </a:lnTo>
                    <a:lnTo>
                      <a:pt x="58486" y="111574"/>
                    </a:lnTo>
                    <a:lnTo>
                      <a:pt x="0" y="111574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B7D37916-00B6-0E88-44B8-9A7660230E2D}"/>
                  </a:ext>
                </a:extLst>
              </p:cNvPr>
              <p:cNvSpPr/>
              <p:nvPr/>
            </p:nvSpPr>
            <p:spPr>
              <a:xfrm>
                <a:off x="5599545" y="2626969"/>
                <a:ext cx="39757" cy="147160"/>
              </a:xfrm>
              <a:custGeom>
                <a:avLst/>
                <a:gdLst>
                  <a:gd name="connsiteX0" fmla="*/ 14030 w 30143"/>
                  <a:gd name="connsiteY0" fmla="*/ -22 h 111573"/>
                  <a:gd name="connsiteX1" fmla="*/ -67 w 30143"/>
                  <a:gd name="connsiteY1" fmla="*/ -22 h 111573"/>
                  <a:gd name="connsiteX2" fmla="*/ -67 w 30143"/>
                  <a:gd name="connsiteY2" fmla="*/ 111552 h 111573"/>
                  <a:gd name="connsiteX3" fmla="*/ 14030 w 30143"/>
                  <a:gd name="connsiteY3" fmla="*/ 111552 h 111573"/>
                  <a:gd name="connsiteX4" fmla="*/ 30077 w 30143"/>
                  <a:gd name="connsiteY4" fmla="*/ 95506 h 111573"/>
                  <a:gd name="connsiteX5" fmla="*/ 30077 w 30143"/>
                  <a:gd name="connsiteY5" fmla="*/ 16024 h 111573"/>
                  <a:gd name="connsiteX6" fmla="*/ 14030 w 30143"/>
                  <a:gd name="connsiteY6" fmla="*/ -22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143" h="111573">
                    <a:moveTo>
                      <a:pt x="14030" y="-22"/>
                    </a:moveTo>
                    <a:lnTo>
                      <a:pt x="-67" y="-22"/>
                    </a:lnTo>
                    <a:lnTo>
                      <a:pt x="-67" y="111552"/>
                    </a:lnTo>
                    <a:lnTo>
                      <a:pt x="14030" y="111552"/>
                    </a:lnTo>
                    <a:cubicBezTo>
                      <a:pt x="22893" y="111552"/>
                      <a:pt x="30077" y="104367"/>
                      <a:pt x="30077" y="95506"/>
                    </a:cubicBezTo>
                    <a:lnTo>
                      <a:pt x="30077" y="16024"/>
                    </a:lnTo>
                    <a:cubicBezTo>
                      <a:pt x="30077" y="7163"/>
                      <a:pt x="22893" y="-22"/>
                      <a:pt x="14030" y="-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0205D609-08FF-8AD4-3A1F-E34D8CB97ED2}"/>
                  </a:ext>
                </a:extLst>
              </p:cNvPr>
              <p:cNvSpPr/>
              <p:nvPr/>
            </p:nvSpPr>
            <p:spPr>
              <a:xfrm>
                <a:off x="5383548" y="2626771"/>
                <a:ext cx="39757" cy="147160"/>
              </a:xfrm>
              <a:custGeom>
                <a:avLst/>
                <a:gdLst>
                  <a:gd name="connsiteX0" fmla="*/ 30077 w 30143"/>
                  <a:gd name="connsiteY0" fmla="*/ -22 h 111573"/>
                  <a:gd name="connsiteX1" fmla="*/ 16131 w 30143"/>
                  <a:gd name="connsiteY1" fmla="*/ -22 h 111573"/>
                  <a:gd name="connsiteX2" fmla="*/ -66 w 30143"/>
                  <a:gd name="connsiteY2" fmla="*/ 16174 h 111573"/>
                  <a:gd name="connsiteX3" fmla="*/ -66 w 30143"/>
                  <a:gd name="connsiteY3" fmla="*/ 95356 h 111573"/>
                  <a:gd name="connsiteX4" fmla="*/ 15831 w 30143"/>
                  <a:gd name="connsiteY4" fmla="*/ 111552 h 111573"/>
                  <a:gd name="connsiteX5" fmla="*/ 15981 w 30143"/>
                  <a:gd name="connsiteY5" fmla="*/ 111552 h 111573"/>
                  <a:gd name="connsiteX6" fmla="*/ 30077 w 30143"/>
                  <a:gd name="connsiteY6" fmla="*/ 111552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143" h="111573">
                    <a:moveTo>
                      <a:pt x="30077" y="-22"/>
                    </a:moveTo>
                    <a:lnTo>
                      <a:pt x="16131" y="-22"/>
                    </a:lnTo>
                    <a:cubicBezTo>
                      <a:pt x="7193" y="-22"/>
                      <a:pt x="-66" y="7229"/>
                      <a:pt x="-66" y="16174"/>
                    </a:cubicBezTo>
                    <a:lnTo>
                      <a:pt x="-66" y="95356"/>
                    </a:lnTo>
                    <a:cubicBezTo>
                      <a:pt x="-155" y="104217"/>
                      <a:pt x="6968" y="111468"/>
                      <a:pt x="15831" y="111552"/>
                    </a:cubicBezTo>
                    <a:cubicBezTo>
                      <a:pt x="15876" y="111552"/>
                      <a:pt x="15936" y="111552"/>
                      <a:pt x="15981" y="111552"/>
                    </a:cubicBezTo>
                    <a:lnTo>
                      <a:pt x="30077" y="111552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95DFD0C1-AD9E-BF6C-F5F2-86F91C5327BD}"/>
                  </a:ext>
                </a:extLst>
              </p:cNvPr>
              <p:cNvSpPr/>
              <p:nvPr/>
            </p:nvSpPr>
            <p:spPr>
              <a:xfrm>
                <a:off x="4598888" y="3173997"/>
                <a:ext cx="776443" cy="913918"/>
              </a:xfrm>
              <a:custGeom>
                <a:avLst/>
                <a:gdLst>
                  <a:gd name="connsiteX0" fmla="*/ 534108 w 588679"/>
                  <a:gd name="connsiteY0" fmla="*/ 465830 h 692909"/>
                  <a:gd name="connsiteX1" fmla="*/ 588590 w 588679"/>
                  <a:gd name="connsiteY1" fmla="*/ 414482 h 692909"/>
                  <a:gd name="connsiteX2" fmla="*/ 537227 w 588679"/>
                  <a:gd name="connsiteY2" fmla="*/ 360000 h 692909"/>
                  <a:gd name="connsiteX3" fmla="*/ 532008 w 588679"/>
                  <a:gd name="connsiteY3" fmla="*/ 360105 h 692909"/>
                  <a:gd name="connsiteX4" fmla="*/ 523610 w 588679"/>
                  <a:gd name="connsiteY4" fmla="*/ 360105 h 692909"/>
                  <a:gd name="connsiteX5" fmla="*/ 522651 w 588679"/>
                  <a:gd name="connsiteY5" fmla="*/ 358215 h 692909"/>
                  <a:gd name="connsiteX6" fmla="*/ 523610 w 588679"/>
                  <a:gd name="connsiteY6" fmla="*/ 357255 h 692909"/>
                  <a:gd name="connsiteX7" fmla="*/ 567970 w 588679"/>
                  <a:gd name="connsiteY7" fmla="*/ 296939 h 692909"/>
                  <a:gd name="connsiteX8" fmla="*/ 521211 w 588679"/>
                  <a:gd name="connsiteY8" fmla="*/ 252280 h 692909"/>
                  <a:gd name="connsiteX9" fmla="*/ 259073 w 588679"/>
                  <a:gd name="connsiteY9" fmla="*/ 258279 h 692909"/>
                  <a:gd name="connsiteX10" fmla="*/ 258023 w 588679"/>
                  <a:gd name="connsiteY10" fmla="*/ 258279 h 692909"/>
                  <a:gd name="connsiteX11" fmla="*/ 258023 w 588679"/>
                  <a:gd name="connsiteY11" fmla="*/ 257079 h 692909"/>
                  <a:gd name="connsiteX12" fmla="*/ 280967 w 588679"/>
                  <a:gd name="connsiteY12" fmla="*/ 163201 h 692909"/>
                  <a:gd name="connsiteX13" fmla="*/ 295964 w 588679"/>
                  <a:gd name="connsiteY13" fmla="*/ 77721 h 692909"/>
                  <a:gd name="connsiteX14" fmla="*/ 217442 w 588679"/>
                  <a:gd name="connsiteY14" fmla="*/ -21 h 692909"/>
                  <a:gd name="connsiteX15" fmla="*/ 214683 w 588679"/>
                  <a:gd name="connsiteY15" fmla="*/ 39 h 692909"/>
                  <a:gd name="connsiteX16" fmla="*/ 196237 w 588679"/>
                  <a:gd name="connsiteY16" fmla="*/ 6488 h 692909"/>
                  <a:gd name="connsiteX17" fmla="*/ 189489 w 588679"/>
                  <a:gd name="connsiteY17" fmla="*/ 47428 h 692909"/>
                  <a:gd name="connsiteX18" fmla="*/ 189489 w 588679"/>
                  <a:gd name="connsiteY18" fmla="*/ 53426 h 692909"/>
                  <a:gd name="connsiteX19" fmla="*/ 126054 w 588679"/>
                  <a:gd name="connsiteY19" fmla="*/ 200542 h 692909"/>
                  <a:gd name="connsiteX20" fmla="*/ -67 w 588679"/>
                  <a:gd name="connsiteY20" fmla="*/ 351407 h 692909"/>
                  <a:gd name="connsiteX21" fmla="*/ 77615 w 588679"/>
                  <a:gd name="connsiteY21" fmla="*/ 639939 h 692909"/>
                  <a:gd name="connsiteX22" fmla="*/ 79115 w 588679"/>
                  <a:gd name="connsiteY22" fmla="*/ 641289 h 692909"/>
                  <a:gd name="connsiteX23" fmla="*/ 132772 w 588679"/>
                  <a:gd name="connsiteY23" fmla="*/ 692877 h 692909"/>
                  <a:gd name="connsiteX24" fmla="*/ 133102 w 588679"/>
                  <a:gd name="connsiteY24" fmla="*/ 692877 h 692909"/>
                  <a:gd name="connsiteX25" fmla="*/ 449528 w 588679"/>
                  <a:gd name="connsiteY25" fmla="*/ 685828 h 692909"/>
                  <a:gd name="connsiteX26" fmla="*/ 501116 w 588679"/>
                  <a:gd name="connsiteY26" fmla="*/ 631871 h 692909"/>
                  <a:gd name="connsiteX27" fmla="*/ 501116 w 588679"/>
                  <a:gd name="connsiteY27" fmla="*/ 631841 h 692909"/>
                  <a:gd name="connsiteX28" fmla="*/ 453577 w 588679"/>
                  <a:gd name="connsiteY28" fmla="*/ 580553 h 692909"/>
                  <a:gd name="connsiteX29" fmla="*/ 452077 w 588679"/>
                  <a:gd name="connsiteY29" fmla="*/ 579203 h 692909"/>
                  <a:gd name="connsiteX30" fmla="*/ 453427 w 588679"/>
                  <a:gd name="connsiteY30" fmla="*/ 577854 h 692909"/>
                  <a:gd name="connsiteX31" fmla="*/ 491518 w 588679"/>
                  <a:gd name="connsiteY31" fmla="*/ 576354 h 692909"/>
                  <a:gd name="connsiteX32" fmla="*/ 543556 w 588679"/>
                  <a:gd name="connsiteY32" fmla="*/ 522232 h 692909"/>
                  <a:gd name="connsiteX33" fmla="*/ 543556 w 588679"/>
                  <a:gd name="connsiteY33" fmla="*/ 522217 h 692909"/>
                  <a:gd name="connsiteX34" fmla="*/ 497067 w 588679"/>
                  <a:gd name="connsiteY34" fmla="*/ 471079 h 692909"/>
                  <a:gd name="connsiteX35" fmla="*/ 495717 w 588679"/>
                  <a:gd name="connsiteY35" fmla="*/ 469729 h 692909"/>
                  <a:gd name="connsiteX36" fmla="*/ 496902 w 588679"/>
                  <a:gd name="connsiteY36" fmla="*/ 468229 h 692909"/>
                  <a:gd name="connsiteX37" fmla="*/ 496917 w 588679"/>
                  <a:gd name="connsiteY37" fmla="*/ 468229 h 69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88679" h="692909">
                    <a:moveTo>
                      <a:pt x="534108" y="465830"/>
                    </a:moveTo>
                    <a:cubicBezTo>
                      <a:pt x="563336" y="466700"/>
                      <a:pt x="587721" y="443710"/>
                      <a:pt x="588590" y="414482"/>
                    </a:cubicBezTo>
                    <a:cubicBezTo>
                      <a:pt x="589445" y="385254"/>
                      <a:pt x="566456" y="360869"/>
                      <a:pt x="537227" y="360000"/>
                    </a:cubicBezTo>
                    <a:cubicBezTo>
                      <a:pt x="535488" y="359955"/>
                      <a:pt x="533748" y="359985"/>
                      <a:pt x="532008" y="360105"/>
                    </a:cubicBezTo>
                    <a:lnTo>
                      <a:pt x="523610" y="360105"/>
                    </a:lnTo>
                    <a:cubicBezTo>
                      <a:pt x="522831" y="359850"/>
                      <a:pt x="522396" y="358995"/>
                      <a:pt x="522651" y="358215"/>
                    </a:cubicBezTo>
                    <a:cubicBezTo>
                      <a:pt x="522801" y="357765"/>
                      <a:pt x="523160" y="357405"/>
                      <a:pt x="523610" y="357255"/>
                    </a:cubicBezTo>
                    <a:cubicBezTo>
                      <a:pt x="552509" y="352846"/>
                      <a:pt x="572364" y="325853"/>
                      <a:pt x="567970" y="296939"/>
                    </a:cubicBezTo>
                    <a:cubicBezTo>
                      <a:pt x="564341" y="273155"/>
                      <a:pt x="545130" y="254814"/>
                      <a:pt x="521211" y="252280"/>
                    </a:cubicBezTo>
                    <a:lnTo>
                      <a:pt x="259073" y="258279"/>
                    </a:lnTo>
                    <a:cubicBezTo>
                      <a:pt x="258743" y="258443"/>
                      <a:pt x="258353" y="258443"/>
                      <a:pt x="258023" y="258279"/>
                    </a:cubicBezTo>
                    <a:cubicBezTo>
                      <a:pt x="257873" y="257889"/>
                      <a:pt x="257873" y="257469"/>
                      <a:pt x="258023" y="257079"/>
                    </a:cubicBezTo>
                    <a:cubicBezTo>
                      <a:pt x="263002" y="225196"/>
                      <a:pt x="270680" y="193794"/>
                      <a:pt x="280967" y="163201"/>
                    </a:cubicBezTo>
                    <a:cubicBezTo>
                      <a:pt x="290940" y="135802"/>
                      <a:pt x="296024" y="106874"/>
                      <a:pt x="295964" y="77721"/>
                    </a:cubicBezTo>
                    <a:cubicBezTo>
                      <a:pt x="295754" y="34576"/>
                      <a:pt x="260602" y="-231"/>
                      <a:pt x="217442" y="-21"/>
                    </a:cubicBezTo>
                    <a:cubicBezTo>
                      <a:pt x="216528" y="-21"/>
                      <a:pt x="215598" y="9"/>
                      <a:pt x="214683" y="39"/>
                    </a:cubicBezTo>
                    <a:cubicBezTo>
                      <a:pt x="207919" y="-411"/>
                      <a:pt x="201246" y="1914"/>
                      <a:pt x="196237" y="6488"/>
                    </a:cubicBezTo>
                    <a:cubicBezTo>
                      <a:pt x="189339" y="13836"/>
                      <a:pt x="188889" y="25083"/>
                      <a:pt x="189489" y="47428"/>
                    </a:cubicBezTo>
                    <a:lnTo>
                      <a:pt x="189489" y="53426"/>
                    </a:lnTo>
                    <a:cubicBezTo>
                      <a:pt x="190388" y="96766"/>
                      <a:pt x="157696" y="149554"/>
                      <a:pt x="126054" y="200542"/>
                    </a:cubicBezTo>
                    <a:cubicBezTo>
                      <a:pt x="101760" y="239833"/>
                      <a:pt x="-67" y="351407"/>
                      <a:pt x="-67" y="351407"/>
                    </a:cubicBezTo>
                    <a:lnTo>
                      <a:pt x="77615" y="639939"/>
                    </a:lnTo>
                    <a:cubicBezTo>
                      <a:pt x="78365" y="639999"/>
                      <a:pt x="78980" y="640554"/>
                      <a:pt x="79115" y="641289"/>
                    </a:cubicBezTo>
                    <a:cubicBezTo>
                      <a:pt x="79685" y="670352"/>
                      <a:pt x="103709" y="693461"/>
                      <a:pt x="132772" y="692877"/>
                    </a:cubicBezTo>
                    <a:cubicBezTo>
                      <a:pt x="132877" y="692877"/>
                      <a:pt x="132997" y="692877"/>
                      <a:pt x="133102" y="692877"/>
                    </a:cubicBezTo>
                    <a:lnTo>
                      <a:pt x="449528" y="685828"/>
                    </a:lnTo>
                    <a:cubicBezTo>
                      <a:pt x="478681" y="685168"/>
                      <a:pt x="501776" y="661009"/>
                      <a:pt x="501116" y="631871"/>
                    </a:cubicBezTo>
                    <a:cubicBezTo>
                      <a:pt x="501116" y="631856"/>
                      <a:pt x="501116" y="631856"/>
                      <a:pt x="501116" y="631841"/>
                    </a:cubicBezTo>
                    <a:cubicBezTo>
                      <a:pt x="500366" y="600948"/>
                      <a:pt x="480871" y="579953"/>
                      <a:pt x="453577" y="580553"/>
                    </a:cubicBezTo>
                    <a:cubicBezTo>
                      <a:pt x="452797" y="580553"/>
                      <a:pt x="452152" y="579968"/>
                      <a:pt x="452077" y="579203"/>
                    </a:cubicBezTo>
                    <a:cubicBezTo>
                      <a:pt x="452077" y="578453"/>
                      <a:pt x="452677" y="577854"/>
                      <a:pt x="453427" y="577854"/>
                    </a:cubicBezTo>
                    <a:lnTo>
                      <a:pt x="491518" y="576354"/>
                    </a:lnTo>
                    <a:cubicBezTo>
                      <a:pt x="520836" y="575784"/>
                      <a:pt x="544126" y="551550"/>
                      <a:pt x="543556" y="522232"/>
                    </a:cubicBezTo>
                    <a:cubicBezTo>
                      <a:pt x="543556" y="522232"/>
                      <a:pt x="543556" y="522217"/>
                      <a:pt x="543556" y="522217"/>
                    </a:cubicBezTo>
                    <a:cubicBezTo>
                      <a:pt x="542806" y="490574"/>
                      <a:pt x="524660" y="470479"/>
                      <a:pt x="497067" y="471079"/>
                    </a:cubicBezTo>
                    <a:cubicBezTo>
                      <a:pt x="496317" y="471079"/>
                      <a:pt x="495717" y="470479"/>
                      <a:pt x="495717" y="469729"/>
                    </a:cubicBezTo>
                    <a:cubicBezTo>
                      <a:pt x="495627" y="468994"/>
                      <a:pt x="496167" y="468319"/>
                      <a:pt x="496902" y="468229"/>
                    </a:cubicBezTo>
                    <a:cubicBezTo>
                      <a:pt x="496902" y="468229"/>
                      <a:pt x="496917" y="468229"/>
                      <a:pt x="496917" y="468229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52025082-BBE9-2D9A-F8EC-5710589748A6}"/>
                  </a:ext>
                </a:extLst>
              </p:cNvPr>
              <p:cNvSpPr/>
              <p:nvPr/>
            </p:nvSpPr>
            <p:spPr>
              <a:xfrm>
                <a:off x="4025670" y="3576197"/>
                <a:ext cx="964261" cy="2192980"/>
              </a:xfrm>
              <a:custGeom>
                <a:avLst/>
                <a:gdLst>
                  <a:gd name="connsiteX0" fmla="*/ 305112 w 731078"/>
                  <a:gd name="connsiteY0" fmla="*/ 1662640 h 1662661"/>
                  <a:gd name="connsiteX1" fmla="*/ 731012 w 731078"/>
                  <a:gd name="connsiteY1" fmla="*/ 23974 h 1662661"/>
                  <a:gd name="connsiteX2" fmla="*/ 399740 w 731078"/>
                  <a:gd name="connsiteY2" fmla="*/ 109154 h 1662661"/>
                  <a:gd name="connsiteX3" fmla="*/ -67 w 731078"/>
                  <a:gd name="connsiteY3" fmla="*/ 1662640 h 1662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1078" h="1662661">
                    <a:moveTo>
                      <a:pt x="305112" y="1662640"/>
                    </a:moveTo>
                    <a:lnTo>
                      <a:pt x="731012" y="23974"/>
                    </a:lnTo>
                    <a:cubicBezTo>
                      <a:pt x="596044" y="-10818"/>
                      <a:pt x="434532" y="-25965"/>
                      <a:pt x="399740" y="109154"/>
                    </a:cubicBezTo>
                    <a:lnTo>
                      <a:pt x="-67" y="1662640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35EDFFA-C973-FCBD-5525-E930CACB397D}"/>
                  </a:ext>
                </a:extLst>
              </p:cNvPr>
              <p:cNvSpPr/>
              <p:nvPr/>
            </p:nvSpPr>
            <p:spPr>
              <a:xfrm>
                <a:off x="3937651" y="3995081"/>
                <a:ext cx="959454" cy="1774096"/>
              </a:xfrm>
              <a:custGeom>
                <a:avLst/>
                <a:gdLst>
                  <a:gd name="connsiteX0" fmla="*/ 409337 w 727433"/>
                  <a:gd name="connsiteY0" fmla="*/ 1345053 h 1345074"/>
                  <a:gd name="connsiteX1" fmla="*/ 726663 w 727433"/>
                  <a:gd name="connsiteY1" fmla="*/ 115341 h 1345074"/>
                  <a:gd name="connsiteX2" fmla="*/ 710962 w 727433"/>
                  <a:gd name="connsiteY2" fmla="*/ 88662 h 1345074"/>
                  <a:gd name="connsiteX3" fmla="*/ 710917 w 727433"/>
                  <a:gd name="connsiteY3" fmla="*/ 88647 h 1345074"/>
                  <a:gd name="connsiteX4" fmla="*/ 370197 w 727433"/>
                  <a:gd name="connsiteY4" fmla="*/ 768 h 1345074"/>
                  <a:gd name="connsiteX5" fmla="*/ 343503 w 727433"/>
                  <a:gd name="connsiteY5" fmla="*/ 15764 h 1345074"/>
                  <a:gd name="connsiteX6" fmla="*/ -67 w 727433"/>
                  <a:gd name="connsiteY6" fmla="*/ 1345053 h 1345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7433" h="1345074">
                    <a:moveTo>
                      <a:pt x="409337" y="1345053"/>
                    </a:moveTo>
                    <a:lnTo>
                      <a:pt x="726663" y="115341"/>
                    </a:lnTo>
                    <a:cubicBezTo>
                      <a:pt x="729692" y="103629"/>
                      <a:pt x="722659" y="91692"/>
                      <a:pt x="710962" y="88662"/>
                    </a:cubicBezTo>
                    <a:cubicBezTo>
                      <a:pt x="710947" y="88647"/>
                      <a:pt x="710932" y="88647"/>
                      <a:pt x="710917" y="88647"/>
                    </a:cubicBezTo>
                    <a:lnTo>
                      <a:pt x="370197" y="768"/>
                    </a:lnTo>
                    <a:cubicBezTo>
                      <a:pt x="358694" y="-2412"/>
                      <a:pt x="346772" y="4292"/>
                      <a:pt x="343503" y="15764"/>
                    </a:cubicBezTo>
                    <a:lnTo>
                      <a:pt x="-67" y="1345053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6F8B132-A973-024D-609A-04FDF5091340}"/>
                  </a:ext>
                </a:extLst>
              </p:cNvPr>
              <p:cNvSpPr/>
              <p:nvPr/>
            </p:nvSpPr>
            <p:spPr>
              <a:xfrm>
                <a:off x="4773596" y="4190068"/>
                <a:ext cx="43615" cy="43526"/>
              </a:xfrm>
              <a:custGeom>
                <a:avLst/>
                <a:gdLst>
                  <a:gd name="connsiteX0" fmla="*/ 493 w 33068"/>
                  <a:gd name="connsiteY0" fmla="*/ 12496 h 33000"/>
                  <a:gd name="connsiteX1" fmla="*/ 11935 w 33068"/>
                  <a:gd name="connsiteY1" fmla="*/ 32337 h 33000"/>
                  <a:gd name="connsiteX2" fmla="*/ 12340 w 33068"/>
                  <a:gd name="connsiteY2" fmla="*/ 32442 h 33000"/>
                  <a:gd name="connsiteX3" fmla="*/ 32465 w 33068"/>
                  <a:gd name="connsiteY3" fmla="*/ 20640 h 33000"/>
                  <a:gd name="connsiteX4" fmla="*/ 20663 w 33068"/>
                  <a:gd name="connsiteY4" fmla="*/ 514 h 33000"/>
                  <a:gd name="connsiteX5" fmla="*/ 538 w 33068"/>
                  <a:gd name="connsiteY5" fmla="*/ 12317 h 33000"/>
                  <a:gd name="connsiteX6" fmla="*/ 493 w 33068"/>
                  <a:gd name="connsiteY6" fmla="*/ 12496 h 3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68" h="33000">
                    <a:moveTo>
                      <a:pt x="493" y="12496"/>
                    </a:moveTo>
                    <a:cubicBezTo>
                      <a:pt x="-1831" y="21134"/>
                      <a:pt x="3298" y="30012"/>
                      <a:pt x="11935" y="32337"/>
                    </a:cubicBezTo>
                    <a:cubicBezTo>
                      <a:pt x="12070" y="32382"/>
                      <a:pt x="12205" y="32412"/>
                      <a:pt x="12340" y="32442"/>
                    </a:cubicBezTo>
                    <a:cubicBezTo>
                      <a:pt x="21158" y="34736"/>
                      <a:pt x="30171" y="29457"/>
                      <a:pt x="32465" y="20640"/>
                    </a:cubicBezTo>
                    <a:cubicBezTo>
                      <a:pt x="34760" y="11822"/>
                      <a:pt x="29481" y="2809"/>
                      <a:pt x="20663" y="514"/>
                    </a:cubicBezTo>
                    <a:cubicBezTo>
                      <a:pt x="11845" y="-1780"/>
                      <a:pt x="2833" y="3498"/>
                      <a:pt x="538" y="12317"/>
                    </a:cubicBezTo>
                    <a:cubicBezTo>
                      <a:pt x="523" y="12377"/>
                      <a:pt x="508" y="12437"/>
                      <a:pt x="493" y="124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D3B7034-5613-977C-F46B-3D55EBB5555A}"/>
                  </a:ext>
                </a:extLst>
              </p:cNvPr>
              <p:cNvSpPr/>
              <p:nvPr/>
            </p:nvSpPr>
            <p:spPr>
              <a:xfrm>
                <a:off x="4747375" y="4288967"/>
                <a:ext cx="43528" cy="43527"/>
              </a:xfrm>
              <a:custGeom>
                <a:avLst/>
                <a:gdLst>
                  <a:gd name="connsiteX0" fmla="*/ 427 w 33002"/>
                  <a:gd name="connsiteY0" fmla="*/ 12496 h 33001"/>
                  <a:gd name="connsiteX1" fmla="*/ 12454 w 33002"/>
                  <a:gd name="connsiteY1" fmla="*/ 32486 h 33001"/>
                  <a:gd name="connsiteX2" fmla="*/ 32444 w 33002"/>
                  <a:gd name="connsiteY2" fmla="*/ 20459 h 33001"/>
                  <a:gd name="connsiteX3" fmla="*/ 20522 w 33002"/>
                  <a:gd name="connsiteY3" fmla="*/ 498 h 33001"/>
                  <a:gd name="connsiteX4" fmla="*/ 457 w 33002"/>
                  <a:gd name="connsiteY4" fmla="*/ 12391 h 33001"/>
                  <a:gd name="connsiteX5" fmla="*/ 427 w 33002"/>
                  <a:gd name="connsiteY5" fmla="*/ 12496 h 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002" h="33001">
                    <a:moveTo>
                      <a:pt x="427" y="12496"/>
                    </a:moveTo>
                    <a:cubicBezTo>
                      <a:pt x="-1777" y="21343"/>
                      <a:pt x="3606" y="30281"/>
                      <a:pt x="12454" y="32486"/>
                    </a:cubicBezTo>
                    <a:cubicBezTo>
                      <a:pt x="21287" y="34690"/>
                      <a:pt x="30240" y="29307"/>
                      <a:pt x="32444" y="20459"/>
                    </a:cubicBezTo>
                    <a:cubicBezTo>
                      <a:pt x="34634" y="11671"/>
                      <a:pt x="29310" y="2748"/>
                      <a:pt x="20522" y="498"/>
                    </a:cubicBezTo>
                    <a:cubicBezTo>
                      <a:pt x="11689" y="-1766"/>
                      <a:pt x="2706" y="3573"/>
                      <a:pt x="457" y="12391"/>
                    </a:cubicBezTo>
                    <a:cubicBezTo>
                      <a:pt x="442" y="12421"/>
                      <a:pt x="442" y="12466"/>
                      <a:pt x="427" y="124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6AD627F-C70A-274A-EE66-64DCD5C895C7}"/>
                  </a:ext>
                </a:extLst>
              </p:cNvPr>
              <p:cNvSpPr/>
              <p:nvPr/>
            </p:nvSpPr>
            <p:spPr>
              <a:xfrm>
                <a:off x="4722041" y="4386302"/>
                <a:ext cx="43664" cy="43664"/>
              </a:xfrm>
              <a:custGeom>
                <a:avLst/>
                <a:gdLst>
                  <a:gd name="connsiteX0" fmla="*/ 440 w 33105"/>
                  <a:gd name="connsiteY0" fmla="*/ 12482 h 33105"/>
                  <a:gd name="connsiteX1" fmla="*/ 12437 w 33105"/>
                  <a:gd name="connsiteY1" fmla="*/ 32577 h 33105"/>
                  <a:gd name="connsiteX2" fmla="*/ 32532 w 33105"/>
                  <a:gd name="connsiteY2" fmla="*/ 20580 h 33105"/>
                  <a:gd name="connsiteX3" fmla="*/ 20535 w 33105"/>
                  <a:gd name="connsiteY3" fmla="*/ 484 h 33105"/>
                  <a:gd name="connsiteX4" fmla="*/ 440 w 33105"/>
                  <a:gd name="connsiteY4" fmla="*/ 12482 h 33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105" h="33105">
                    <a:moveTo>
                      <a:pt x="440" y="12482"/>
                    </a:moveTo>
                    <a:cubicBezTo>
                      <a:pt x="-1795" y="21345"/>
                      <a:pt x="3574" y="30342"/>
                      <a:pt x="12437" y="32577"/>
                    </a:cubicBezTo>
                    <a:cubicBezTo>
                      <a:pt x="21300" y="34811"/>
                      <a:pt x="30298" y="29443"/>
                      <a:pt x="32532" y="20580"/>
                    </a:cubicBezTo>
                    <a:cubicBezTo>
                      <a:pt x="34766" y="11717"/>
                      <a:pt x="29398" y="2719"/>
                      <a:pt x="20535" y="484"/>
                    </a:cubicBezTo>
                    <a:cubicBezTo>
                      <a:pt x="11672" y="-1750"/>
                      <a:pt x="2674" y="3619"/>
                      <a:pt x="440" y="1248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2B110C09-81D1-E826-7363-1904AABF1472}"/>
                  </a:ext>
                </a:extLst>
              </p:cNvPr>
              <p:cNvSpPr/>
              <p:nvPr/>
            </p:nvSpPr>
            <p:spPr>
              <a:xfrm>
                <a:off x="3326227" y="2451920"/>
                <a:ext cx="1018849" cy="830549"/>
              </a:xfrm>
              <a:custGeom>
                <a:avLst/>
                <a:gdLst>
                  <a:gd name="connsiteX0" fmla="*/ 541331 w 772465"/>
                  <a:gd name="connsiteY0" fmla="*/ 62063 h 629701"/>
                  <a:gd name="connsiteX1" fmla="*/ 487644 w 772465"/>
                  <a:gd name="connsiteY1" fmla="*/ 127 h 629701"/>
                  <a:gd name="connsiteX2" fmla="*/ 425708 w 772465"/>
                  <a:gd name="connsiteY2" fmla="*/ 53815 h 629701"/>
                  <a:gd name="connsiteX3" fmla="*/ 424958 w 772465"/>
                  <a:gd name="connsiteY3" fmla="*/ 63113 h 629701"/>
                  <a:gd name="connsiteX4" fmla="*/ 423459 w 772465"/>
                  <a:gd name="connsiteY4" fmla="*/ 64462 h 629701"/>
                  <a:gd name="connsiteX5" fmla="*/ 421959 w 772465"/>
                  <a:gd name="connsiteY5" fmla="*/ 62813 h 629701"/>
                  <a:gd name="connsiteX6" fmla="*/ 366397 w 772465"/>
                  <a:gd name="connsiteY6" fmla="*/ 2401 h 629701"/>
                  <a:gd name="connsiteX7" fmla="*/ 306186 w 772465"/>
                  <a:gd name="connsiteY7" fmla="*/ 55015 h 629701"/>
                  <a:gd name="connsiteX8" fmla="*/ 286691 w 772465"/>
                  <a:gd name="connsiteY8" fmla="*/ 342047 h 629701"/>
                  <a:gd name="connsiteX9" fmla="*/ 286691 w 772465"/>
                  <a:gd name="connsiteY9" fmla="*/ 343097 h 629701"/>
                  <a:gd name="connsiteX10" fmla="*/ 285491 w 772465"/>
                  <a:gd name="connsiteY10" fmla="*/ 343097 h 629701"/>
                  <a:gd name="connsiteX11" fmla="*/ 185165 w 772465"/>
                  <a:gd name="connsiteY11" fmla="*/ 308755 h 629701"/>
                  <a:gd name="connsiteX12" fmla="*/ 93086 w 772465"/>
                  <a:gd name="connsiteY12" fmla="*/ 283561 h 629701"/>
                  <a:gd name="connsiteX13" fmla="*/ 468 w 772465"/>
                  <a:gd name="connsiteY13" fmla="*/ 361573 h 629701"/>
                  <a:gd name="connsiteX14" fmla="*/ 258 w 772465"/>
                  <a:gd name="connsiteY14" fmla="*/ 364692 h 629701"/>
                  <a:gd name="connsiteX15" fmla="*/ 5507 w 772465"/>
                  <a:gd name="connsiteY15" fmla="*/ 385537 h 629701"/>
                  <a:gd name="connsiteX16" fmla="*/ 49596 w 772465"/>
                  <a:gd name="connsiteY16" fmla="*/ 396934 h 629701"/>
                  <a:gd name="connsiteX17" fmla="*/ 56195 w 772465"/>
                  <a:gd name="connsiteY17" fmla="*/ 396934 h 629701"/>
                  <a:gd name="connsiteX18" fmla="*/ 210659 w 772465"/>
                  <a:gd name="connsiteY18" fmla="*/ 480915 h 629701"/>
                  <a:gd name="connsiteX19" fmla="*/ 333630 w 772465"/>
                  <a:gd name="connsiteY19" fmla="*/ 556947 h 629701"/>
                  <a:gd name="connsiteX20" fmla="*/ 333630 w 772465"/>
                  <a:gd name="connsiteY20" fmla="*/ 558447 h 629701"/>
                  <a:gd name="connsiteX21" fmla="*/ 330331 w 772465"/>
                  <a:gd name="connsiteY21" fmla="*/ 605985 h 629701"/>
                  <a:gd name="connsiteX22" fmla="*/ 682598 w 772465"/>
                  <a:gd name="connsiteY22" fmla="*/ 629680 h 629701"/>
                  <a:gd name="connsiteX23" fmla="*/ 685747 w 772465"/>
                  <a:gd name="connsiteY23" fmla="*/ 577342 h 629701"/>
                  <a:gd name="connsiteX24" fmla="*/ 687247 w 772465"/>
                  <a:gd name="connsiteY24" fmla="*/ 575828 h 629701"/>
                  <a:gd name="connsiteX25" fmla="*/ 687397 w 772465"/>
                  <a:gd name="connsiteY25" fmla="*/ 575842 h 629701"/>
                  <a:gd name="connsiteX26" fmla="*/ 749167 w 772465"/>
                  <a:gd name="connsiteY26" fmla="*/ 522125 h 629701"/>
                  <a:gd name="connsiteX27" fmla="*/ 749182 w 772465"/>
                  <a:gd name="connsiteY27" fmla="*/ 522005 h 629701"/>
                  <a:gd name="connsiteX28" fmla="*/ 772277 w 772465"/>
                  <a:gd name="connsiteY28" fmla="*/ 175586 h 629701"/>
                  <a:gd name="connsiteX29" fmla="*/ 718290 w 772465"/>
                  <a:gd name="connsiteY29" fmla="*/ 113951 h 629701"/>
                  <a:gd name="connsiteX30" fmla="*/ 658304 w 772465"/>
                  <a:gd name="connsiteY30" fmla="*/ 160890 h 629701"/>
                  <a:gd name="connsiteX31" fmla="*/ 656504 w 772465"/>
                  <a:gd name="connsiteY31" fmla="*/ 162239 h 629701"/>
                  <a:gd name="connsiteX32" fmla="*/ 655304 w 772465"/>
                  <a:gd name="connsiteY32" fmla="*/ 160756 h 629701"/>
                  <a:gd name="connsiteX33" fmla="*/ 655304 w 772465"/>
                  <a:gd name="connsiteY33" fmla="*/ 160740 h 629701"/>
                  <a:gd name="connsiteX34" fmla="*/ 657404 w 772465"/>
                  <a:gd name="connsiteY34" fmla="*/ 118900 h 629701"/>
                  <a:gd name="connsiteX35" fmla="*/ 603042 w 772465"/>
                  <a:gd name="connsiteY35" fmla="*/ 57119 h 629701"/>
                  <a:gd name="connsiteX36" fmla="*/ 602967 w 772465"/>
                  <a:gd name="connsiteY36" fmla="*/ 57114 h 629701"/>
                  <a:gd name="connsiteX37" fmla="*/ 542981 w 772465"/>
                  <a:gd name="connsiteY37" fmla="*/ 102103 h 629701"/>
                  <a:gd name="connsiteX38" fmla="*/ 541661 w 772465"/>
                  <a:gd name="connsiteY38" fmla="*/ 103486 h 629701"/>
                  <a:gd name="connsiteX39" fmla="*/ 541331 w 772465"/>
                  <a:gd name="connsiteY39" fmla="*/ 103453 h 629701"/>
                  <a:gd name="connsiteX40" fmla="*/ 539966 w 772465"/>
                  <a:gd name="connsiteY40" fmla="*/ 102112 h 629701"/>
                  <a:gd name="connsiteX41" fmla="*/ 539981 w 772465"/>
                  <a:gd name="connsiteY41" fmla="*/ 101953 h 629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72465" h="629701">
                    <a:moveTo>
                      <a:pt x="541331" y="62063"/>
                    </a:moveTo>
                    <a:cubicBezTo>
                      <a:pt x="543611" y="30134"/>
                      <a:pt x="519571" y="2405"/>
                      <a:pt x="487644" y="127"/>
                    </a:cubicBezTo>
                    <a:cubicBezTo>
                      <a:pt x="455716" y="-2151"/>
                      <a:pt x="427988" y="21886"/>
                      <a:pt x="425708" y="53815"/>
                    </a:cubicBezTo>
                    <a:lnTo>
                      <a:pt x="424958" y="63113"/>
                    </a:lnTo>
                    <a:cubicBezTo>
                      <a:pt x="424883" y="63882"/>
                      <a:pt x="424239" y="64467"/>
                      <a:pt x="423459" y="64462"/>
                    </a:cubicBezTo>
                    <a:cubicBezTo>
                      <a:pt x="422604" y="64384"/>
                      <a:pt x="421959" y="63668"/>
                      <a:pt x="421959" y="62813"/>
                    </a:cubicBezTo>
                    <a:cubicBezTo>
                      <a:pt x="423294" y="30788"/>
                      <a:pt x="398429" y="3742"/>
                      <a:pt x="366397" y="2401"/>
                    </a:cubicBezTo>
                    <a:cubicBezTo>
                      <a:pt x="335519" y="1110"/>
                      <a:pt x="309051" y="24242"/>
                      <a:pt x="306186" y="55015"/>
                    </a:cubicBezTo>
                    <a:lnTo>
                      <a:pt x="286691" y="342047"/>
                    </a:lnTo>
                    <a:cubicBezTo>
                      <a:pt x="286856" y="342377"/>
                      <a:pt x="286856" y="342767"/>
                      <a:pt x="286691" y="343097"/>
                    </a:cubicBezTo>
                    <a:cubicBezTo>
                      <a:pt x="286301" y="343247"/>
                      <a:pt x="285881" y="343247"/>
                      <a:pt x="285491" y="343097"/>
                    </a:cubicBezTo>
                    <a:cubicBezTo>
                      <a:pt x="251104" y="334609"/>
                      <a:pt x="217542" y="323122"/>
                      <a:pt x="185165" y="308755"/>
                    </a:cubicBezTo>
                    <a:cubicBezTo>
                      <a:pt x="156191" y="295009"/>
                      <a:pt x="125029" y="286481"/>
                      <a:pt x="93086" y="283561"/>
                    </a:cubicBezTo>
                    <a:cubicBezTo>
                      <a:pt x="45967" y="279528"/>
                      <a:pt x="4502" y="314454"/>
                      <a:pt x="468" y="361573"/>
                    </a:cubicBezTo>
                    <a:cubicBezTo>
                      <a:pt x="378" y="362607"/>
                      <a:pt x="303" y="363657"/>
                      <a:pt x="258" y="364692"/>
                    </a:cubicBezTo>
                    <a:cubicBezTo>
                      <a:pt x="-882" y="372070"/>
                      <a:pt x="1008" y="379583"/>
                      <a:pt x="5507" y="385537"/>
                    </a:cubicBezTo>
                    <a:cubicBezTo>
                      <a:pt x="12855" y="393785"/>
                      <a:pt x="25002" y="395435"/>
                      <a:pt x="49596" y="396934"/>
                    </a:cubicBezTo>
                    <a:lnTo>
                      <a:pt x="56195" y="396934"/>
                    </a:lnTo>
                    <a:cubicBezTo>
                      <a:pt x="103584" y="400234"/>
                      <a:pt x="158021" y="441924"/>
                      <a:pt x="210659" y="480915"/>
                    </a:cubicBezTo>
                    <a:cubicBezTo>
                      <a:pt x="251149" y="510908"/>
                      <a:pt x="295539" y="543000"/>
                      <a:pt x="333630" y="556947"/>
                    </a:cubicBezTo>
                    <a:cubicBezTo>
                      <a:pt x="334380" y="556947"/>
                      <a:pt x="333630" y="556947"/>
                      <a:pt x="333630" y="558447"/>
                    </a:cubicBezTo>
                    <a:lnTo>
                      <a:pt x="330331" y="605985"/>
                    </a:lnTo>
                    <a:lnTo>
                      <a:pt x="682598" y="629680"/>
                    </a:lnTo>
                    <a:lnTo>
                      <a:pt x="685747" y="577342"/>
                    </a:lnTo>
                    <a:cubicBezTo>
                      <a:pt x="685747" y="576517"/>
                      <a:pt x="686407" y="575842"/>
                      <a:pt x="687247" y="575828"/>
                    </a:cubicBezTo>
                    <a:cubicBezTo>
                      <a:pt x="687292" y="575828"/>
                      <a:pt x="687352" y="575842"/>
                      <a:pt x="687397" y="575842"/>
                    </a:cubicBezTo>
                    <a:cubicBezTo>
                      <a:pt x="719294" y="578062"/>
                      <a:pt x="746948" y="554023"/>
                      <a:pt x="749167" y="522125"/>
                    </a:cubicBezTo>
                    <a:cubicBezTo>
                      <a:pt x="749182" y="522080"/>
                      <a:pt x="749182" y="522050"/>
                      <a:pt x="749182" y="522005"/>
                    </a:cubicBezTo>
                    <a:lnTo>
                      <a:pt x="772277" y="175586"/>
                    </a:lnTo>
                    <a:cubicBezTo>
                      <a:pt x="774331" y="143677"/>
                      <a:pt x="750187" y="116115"/>
                      <a:pt x="718290" y="113951"/>
                    </a:cubicBezTo>
                    <a:cubicBezTo>
                      <a:pt x="684697" y="111551"/>
                      <a:pt x="659653" y="130897"/>
                      <a:pt x="658304" y="160890"/>
                    </a:cubicBezTo>
                    <a:cubicBezTo>
                      <a:pt x="658094" y="161706"/>
                      <a:pt x="657344" y="162266"/>
                      <a:pt x="656504" y="162239"/>
                    </a:cubicBezTo>
                    <a:cubicBezTo>
                      <a:pt x="655769" y="162161"/>
                      <a:pt x="655229" y="161497"/>
                      <a:pt x="655304" y="160756"/>
                    </a:cubicBezTo>
                    <a:cubicBezTo>
                      <a:pt x="655304" y="160750"/>
                      <a:pt x="655304" y="160746"/>
                      <a:pt x="655304" y="160740"/>
                    </a:cubicBezTo>
                    <a:lnTo>
                      <a:pt x="657404" y="118900"/>
                    </a:lnTo>
                    <a:cubicBezTo>
                      <a:pt x="659458" y="86830"/>
                      <a:pt x="635119" y="59170"/>
                      <a:pt x="603042" y="57119"/>
                    </a:cubicBezTo>
                    <a:cubicBezTo>
                      <a:pt x="603027" y="57117"/>
                      <a:pt x="602997" y="57115"/>
                      <a:pt x="602967" y="57114"/>
                    </a:cubicBezTo>
                    <a:cubicBezTo>
                      <a:pt x="568325" y="54715"/>
                      <a:pt x="544480" y="72110"/>
                      <a:pt x="542981" y="102103"/>
                    </a:cubicBezTo>
                    <a:cubicBezTo>
                      <a:pt x="542996" y="102849"/>
                      <a:pt x="542411" y="103468"/>
                      <a:pt x="541661" y="103486"/>
                    </a:cubicBezTo>
                    <a:cubicBezTo>
                      <a:pt x="541556" y="103489"/>
                      <a:pt x="541436" y="103479"/>
                      <a:pt x="541331" y="103453"/>
                    </a:cubicBezTo>
                    <a:cubicBezTo>
                      <a:pt x="540581" y="103458"/>
                      <a:pt x="539981" y="102858"/>
                      <a:pt x="539966" y="102112"/>
                    </a:cubicBezTo>
                    <a:cubicBezTo>
                      <a:pt x="539966" y="102058"/>
                      <a:pt x="539981" y="102006"/>
                      <a:pt x="539981" y="101953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591B4EC7-8461-AADF-D100-00F82820544D}"/>
                  </a:ext>
                </a:extLst>
              </p:cNvPr>
              <p:cNvSpPr/>
              <p:nvPr/>
            </p:nvSpPr>
            <p:spPr>
              <a:xfrm>
                <a:off x="3494981" y="3248187"/>
                <a:ext cx="765143" cy="2520991"/>
              </a:xfrm>
              <a:custGeom>
                <a:avLst/>
                <a:gdLst>
                  <a:gd name="connsiteX0" fmla="*/ 400039 w 580112"/>
                  <a:gd name="connsiteY0" fmla="*/ 1911329 h 1911350"/>
                  <a:gd name="connsiteX1" fmla="*/ 579997 w 580112"/>
                  <a:gd name="connsiteY1" fmla="*/ 45616 h 1911350"/>
                  <a:gd name="connsiteX2" fmla="*/ 561477 w 580112"/>
                  <a:gd name="connsiteY2" fmla="*/ 24336 h 1911350"/>
                  <a:gd name="connsiteX3" fmla="*/ 561252 w 580112"/>
                  <a:gd name="connsiteY3" fmla="*/ 24321 h 1911350"/>
                  <a:gd name="connsiteX4" fmla="*/ 203286 w 580112"/>
                  <a:gd name="connsiteY4" fmla="*/ 27 h 1911350"/>
                  <a:gd name="connsiteX5" fmla="*/ 181841 w 580112"/>
                  <a:gd name="connsiteY5" fmla="*/ 18682 h 1911350"/>
                  <a:gd name="connsiteX6" fmla="*/ 181841 w 580112"/>
                  <a:gd name="connsiteY6" fmla="*/ 18772 h 1911350"/>
                  <a:gd name="connsiteX7" fmla="*/ -67 w 580112"/>
                  <a:gd name="connsiteY7" fmla="*/ 1911329 h 191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0112" h="1911350">
                    <a:moveTo>
                      <a:pt x="400039" y="1911329"/>
                    </a:moveTo>
                    <a:lnTo>
                      <a:pt x="579997" y="45616"/>
                    </a:lnTo>
                    <a:cubicBezTo>
                      <a:pt x="580762" y="34623"/>
                      <a:pt x="572469" y="25101"/>
                      <a:pt x="561477" y="24336"/>
                    </a:cubicBezTo>
                    <a:cubicBezTo>
                      <a:pt x="561402" y="24336"/>
                      <a:pt x="561327" y="24321"/>
                      <a:pt x="561252" y="24321"/>
                    </a:cubicBezTo>
                    <a:lnTo>
                      <a:pt x="203286" y="27"/>
                    </a:lnTo>
                    <a:cubicBezTo>
                      <a:pt x="192218" y="-738"/>
                      <a:pt x="182620" y="7615"/>
                      <a:pt x="181841" y="18682"/>
                    </a:cubicBezTo>
                    <a:cubicBezTo>
                      <a:pt x="181841" y="18712"/>
                      <a:pt x="181841" y="18742"/>
                      <a:pt x="181841" y="18772"/>
                    </a:cubicBezTo>
                    <a:lnTo>
                      <a:pt x="-67" y="1911329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7D135AE8-4443-A2BC-A4A7-78E907D9C70F}"/>
                  </a:ext>
                </a:extLst>
              </p:cNvPr>
              <p:cNvSpPr/>
              <p:nvPr/>
            </p:nvSpPr>
            <p:spPr>
              <a:xfrm>
                <a:off x="4161436" y="3367781"/>
                <a:ext cx="43556" cy="43572"/>
              </a:xfrm>
              <a:custGeom>
                <a:avLst/>
                <a:gdLst>
                  <a:gd name="connsiteX0" fmla="*/ 21620 w 33023"/>
                  <a:gd name="connsiteY0" fmla="*/ 832 h 33035"/>
                  <a:gd name="connsiteX1" fmla="*/ 32118 w 33023"/>
                  <a:gd name="connsiteY1" fmla="*/ 21678 h 33035"/>
                  <a:gd name="connsiteX2" fmla="*/ 11273 w 33023"/>
                  <a:gd name="connsiteY2" fmla="*/ 32175 h 33035"/>
                  <a:gd name="connsiteX3" fmla="*/ 775 w 33023"/>
                  <a:gd name="connsiteY3" fmla="*/ 11180 h 33035"/>
                  <a:gd name="connsiteX4" fmla="*/ 21620 w 33023"/>
                  <a:gd name="connsiteY4" fmla="*/ 832 h 33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23" h="33035">
                    <a:moveTo>
                      <a:pt x="21620" y="832"/>
                    </a:moveTo>
                    <a:cubicBezTo>
                      <a:pt x="30273" y="3697"/>
                      <a:pt x="34982" y="13025"/>
                      <a:pt x="32118" y="21678"/>
                    </a:cubicBezTo>
                    <a:cubicBezTo>
                      <a:pt x="29253" y="30330"/>
                      <a:pt x="19926" y="35039"/>
                      <a:pt x="11273" y="32175"/>
                    </a:cubicBezTo>
                    <a:cubicBezTo>
                      <a:pt x="2590" y="29251"/>
                      <a:pt x="-2089" y="19878"/>
                      <a:pt x="775" y="11180"/>
                    </a:cubicBezTo>
                    <a:cubicBezTo>
                      <a:pt x="3699" y="2587"/>
                      <a:pt x="13012" y="-2047"/>
                      <a:pt x="21620" y="83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F89EB80-29CF-F93A-4A8C-864768024429}"/>
                  </a:ext>
                </a:extLst>
              </p:cNvPr>
              <p:cNvSpPr/>
              <p:nvPr/>
            </p:nvSpPr>
            <p:spPr>
              <a:xfrm>
                <a:off x="3630876" y="2283791"/>
                <a:ext cx="176822" cy="103558"/>
              </a:xfrm>
              <a:custGeom>
                <a:avLst/>
                <a:gdLst>
                  <a:gd name="connsiteX0" fmla="*/ 115251 w 134062"/>
                  <a:gd name="connsiteY0" fmla="*/ 8676 h 78515"/>
                  <a:gd name="connsiteX1" fmla="*/ 133996 w 134062"/>
                  <a:gd name="connsiteY1" fmla="*/ 45717 h 78515"/>
                  <a:gd name="connsiteX2" fmla="*/ 83608 w 134062"/>
                  <a:gd name="connsiteY2" fmla="*/ 58614 h 78515"/>
                  <a:gd name="connsiteX3" fmla="*/ 46716 w 134062"/>
                  <a:gd name="connsiteY3" fmla="*/ 77210 h 78515"/>
                  <a:gd name="connsiteX4" fmla="*/ 20173 w 134062"/>
                  <a:gd name="connsiteY4" fmla="*/ 68512 h 78515"/>
                  <a:gd name="connsiteX5" fmla="*/ 1322 w 134062"/>
                  <a:gd name="connsiteY5" fmla="*/ 31940 h 78515"/>
                  <a:gd name="connsiteX6" fmla="*/ 1427 w 134062"/>
                  <a:gd name="connsiteY6" fmla="*/ 31621 h 78515"/>
                  <a:gd name="connsiteX7" fmla="*/ 51815 w 134062"/>
                  <a:gd name="connsiteY7" fmla="*/ 18724 h 78515"/>
                  <a:gd name="connsiteX8" fmla="*/ 88707 w 134062"/>
                  <a:gd name="connsiteY8" fmla="*/ -22 h 78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4062" h="78515">
                    <a:moveTo>
                      <a:pt x="115251" y="8676"/>
                    </a:moveTo>
                    <a:lnTo>
                      <a:pt x="133996" y="45717"/>
                    </a:lnTo>
                    <a:lnTo>
                      <a:pt x="83608" y="58614"/>
                    </a:lnTo>
                    <a:cubicBezTo>
                      <a:pt x="78224" y="73644"/>
                      <a:pt x="61998" y="81818"/>
                      <a:pt x="46716" y="77210"/>
                    </a:cubicBezTo>
                    <a:lnTo>
                      <a:pt x="20173" y="68512"/>
                    </a:lnTo>
                    <a:cubicBezTo>
                      <a:pt x="4861" y="63619"/>
                      <a:pt x="-3567" y="47244"/>
                      <a:pt x="1322" y="31940"/>
                    </a:cubicBezTo>
                    <a:cubicBezTo>
                      <a:pt x="1352" y="31834"/>
                      <a:pt x="1397" y="31727"/>
                      <a:pt x="1427" y="31621"/>
                    </a:cubicBezTo>
                    <a:lnTo>
                      <a:pt x="51815" y="18724"/>
                    </a:lnTo>
                    <a:lnTo>
                      <a:pt x="88707" y="-2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3F5C6517-4264-02F8-603B-EF3F8CCEFFB6}"/>
                  </a:ext>
                </a:extLst>
              </p:cNvPr>
              <p:cNvSpPr/>
              <p:nvPr/>
            </p:nvSpPr>
            <p:spPr>
              <a:xfrm>
                <a:off x="3761918" y="2327504"/>
                <a:ext cx="176523" cy="102747"/>
              </a:xfrm>
              <a:custGeom>
                <a:avLst/>
                <a:gdLst>
                  <a:gd name="connsiteX0" fmla="*/ 115174 w 133835"/>
                  <a:gd name="connsiteY0" fmla="*/ 8076 h 77900"/>
                  <a:gd name="connsiteX1" fmla="*/ 133769 w 133835"/>
                  <a:gd name="connsiteY1" fmla="*/ 44967 h 77900"/>
                  <a:gd name="connsiteX2" fmla="*/ 83381 w 133835"/>
                  <a:gd name="connsiteY2" fmla="*/ 57864 h 77900"/>
                  <a:gd name="connsiteX3" fmla="*/ 46490 w 133835"/>
                  <a:gd name="connsiteY3" fmla="*/ 76610 h 77900"/>
                  <a:gd name="connsiteX4" fmla="*/ 19946 w 133835"/>
                  <a:gd name="connsiteY4" fmla="*/ 67912 h 77900"/>
                  <a:gd name="connsiteX5" fmla="*/ 1200 w 133835"/>
                  <a:gd name="connsiteY5" fmla="*/ 31021 h 77900"/>
                  <a:gd name="connsiteX6" fmla="*/ 51589 w 133835"/>
                  <a:gd name="connsiteY6" fmla="*/ 18124 h 77900"/>
                  <a:gd name="connsiteX7" fmla="*/ 88480 w 133835"/>
                  <a:gd name="connsiteY7" fmla="*/ -22 h 7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835" h="77900">
                    <a:moveTo>
                      <a:pt x="115174" y="8076"/>
                    </a:moveTo>
                    <a:lnTo>
                      <a:pt x="133769" y="44967"/>
                    </a:lnTo>
                    <a:lnTo>
                      <a:pt x="83381" y="57864"/>
                    </a:lnTo>
                    <a:cubicBezTo>
                      <a:pt x="78057" y="72954"/>
                      <a:pt x="61816" y="81203"/>
                      <a:pt x="46490" y="76610"/>
                    </a:cubicBezTo>
                    <a:lnTo>
                      <a:pt x="19946" y="67912"/>
                    </a:lnTo>
                    <a:cubicBezTo>
                      <a:pt x="4860" y="62585"/>
                      <a:pt x="-3389" y="46350"/>
                      <a:pt x="1200" y="31021"/>
                    </a:cubicBezTo>
                    <a:lnTo>
                      <a:pt x="51589" y="18124"/>
                    </a:lnTo>
                    <a:lnTo>
                      <a:pt x="88480" y="-2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EFD269CE-25F7-D0C1-26DD-8533A09C7048}"/>
                  </a:ext>
                </a:extLst>
              </p:cNvPr>
              <p:cNvSpPr/>
              <p:nvPr/>
            </p:nvSpPr>
            <p:spPr>
              <a:xfrm>
                <a:off x="3892544" y="2368844"/>
                <a:ext cx="176643" cy="103558"/>
              </a:xfrm>
              <a:custGeom>
                <a:avLst/>
                <a:gdLst>
                  <a:gd name="connsiteX0" fmla="*/ 115264 w 133926"/>
                  <a:gd name="connsiteY0" fmla="*/ 9126 h 78515"/>
                  <a:gd name="connsiteX1" fmla="*/ 133860 w 133926"/>
                  <a:gd name="connsiteY1" fmla="*/ 46017 h 78515"/>
                  <a:gd name="connsiteX2" fmla="*/ 83621 w 133926"/>
                  <a:gd name="connsiteY2" fmla="*/ 58614 h 78515"/>
                  <a:gd name="connsiteX3" fmla="*/ 46730 w 133926"/>
                  <a:gd name="connsiteY3" fmla="*/ 77210 h 78515"/>
                  <a:gd name="connsiteX4" fmla="*/ 20036 w 133926"/>
                  <a:gd name="connsiteY4" fmla="*/ 68512 h 78515"/>
                  <a:gd name="connsiteX5" fmla="*/ 1365 w 133926"/>
                  <a:gd name="connsiteY5" fmla="*/ 31849 h 78515"/>
                  <a:gd name="connsiteX6" fmla="*/ 1441 w 133926"/>
                  <a:gd name="connsiteY6" fmla="*/ 31621 h 78515"/>
                  <a:gd name="connsiteX7" fmla="*/ 51829 w 133926"/>
                  <a:gd name="connsiteY7" fmla="*/ 18724 h 78515"/>
                  <a:gd name="connsiteX8" fmla="*/ 88720 w 133926"/>
                  <a:gd name="connsiteY8" fmla="*/ -22 h 78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926" h="78515">
                    <a:moveTo>
                      <a:pt x="115264" y="9126"/>
                    </a:moveTo>
                    <a:lnTo>
                      <a:pt x="133860" y="46017"/>
                    </a:lnTo>
                    <a:lnTo>
                      <a:pt x="83621" y="58614"/>
                    </a:lnTo>
                    <a:cubicBezTo>
                      <a:pt x="78238" y="73644"/>
                      <a:pt x="62011" y="81818"/>
                      <a:pt x="46730" y="77210"/>
                    </a:cubicBezTo>
                    <a:lnTo>
                      <a:pt x="20036" y="68512"/>
                    </a:lnTo>
                    <a:cubicBezTo>
                      <a:pt x="4755" y="63544"/>
                      <a:pt x="-3598" y="47129"/>
                      <a:pt x="1365" y="31849"/>
                    </a:cubicBezTo>
                    <a:cubicBezTo>
                      <a:pt x="1395" y="31772"/>
                      <a:pt x="1411" y="31697"/>
                      <a:pt x="1441" y="31621"/>
                    </a:cubicBezTo>
                    <a:lnTo>
                      <a:pt x="51829" y="18724"/>
                    </a:lnTo>
                    <a:lnTo>
                      <a:pt x="88720" y="-2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5A6E44FE-959D-8031-71F0-EE63FDCD9351}"/>
                  </a:ext>
                </a:extLst>
              </p:cNvPr>
              <p:cNvSpPr/>
              <p:nvPr/>
            </p:nvSpPr>
            <p:spPr>
              <a:xfrm>
                <a:off x="3420854" y="2292811"/>
                <a:ext cx="1013174" cy="774012"/>
              </a:xfrm>
              <a:custGeom>
                <a:avLst/>
                <a:gdLst>
                  <a:gd name="connsiteX0" fmla="*/ 727827 w 768162"/>
                  <a:gd name="connsiteY0" fmla="*/ 185244 h 586836"/>
                  <a:gd name="connsiteX1" fmla="*/ 765168 w 768162"/>
                  <a:gd name="connsiteY1" fmla="*/ 259177 h 586836"/>
                  <a:gd name="connsiteX2" fmla="*/ 671140 w 768162"/>
                  <a:gd name="connsiteY2" fmla="*/ 546510 h 586836"/>
                  <a:gd name="connsiteX3" fmla="*/ 597612 w 768162"/>
                  <a:gd name="connsiteY3" fmla="*/ 583941 h 586836"/>
                  <a:gd name="connsiteX4" fmla="*/ 597357 w 768162"/>
                  <a:gd name="connsiteY4" fmla="*/ 583851 h 586836"/>
                  <a:gd name="connsiteX5" fmla="*/ 40238 w 768162"/>
                  <a:gd name="connsiteY5" fmla="*/ 401194 h 586836"/>
                  <a:gd name="connsiteX6" fmla="*/ 2807 w 768162"/>
                  <a:gd name="connsiteY6" fmla="*/ 327672 h 586836"/>
                  <a:gd name="connsiteX7" fmla="*/ 2897 w 768162"/>
                  <a:gd name="connsiteY7" fmla="*/ 327411 h 586836"/>
                  <a:gd name="connsiteX8" fmla="*/ 96325 w 768162"/>
                  <a:gd name="connsiteY8" fmla="*/ 40378 h 586836"/>
                  <a:gd name="connsiteX9" fmla="*/ 170048 w 768162"/>
                  <a:gd name="connsiteY9" fmla="*/ 2866 h 586836"/>
                  <a:gd name="connsiteX10" fmla="*/ 170108 w 768162"/>
                  <a:gd name="connsiteY10" fmla="*/ 2887 h 586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8162" h="586836">
                    <a:moveTo>
                      <a:pt x="727827" y="185244"/>
                    </a:moveTo>
                    <a:cubicBezTo>
                      <a:pt x="758525" y="195379"/>
                      <a:pt x="775231" y="228452"/>
                      <a:pt x="765168" y="259177"/>
                    </a:cubicBezTo>
                    <a:lnTo>
                      <a:pt x="671140" y="546510"/>
                    </a:lnTo>
                    <a:cubicBezTo>
                      <a:pt x="661167" y="577147"/>
                      <a:pt x="628250" y="593898"/>
                      <a:pt x="597612" y="583941"/>
                    </a:cubicBezTo>
                    <a:cubicBezTo>
                      <a:pt x="597537" y="583911"/>
                      <a:pt x="597447" y="583881"/>
                      <a:pt x="597357" y="583851"/>
                    </a:cubicBezTo>
                    <a:lnTo>
                      <a:pt x="40238" y="401194"/>
                    </a:lnTo>
                    <a:cubicBezTo>
                      <a:pt x="9600" y="391227"/>
                      <a:pt x="-7151" y="358310"/>
                      <a:pt x="2807" y="327672"/>
                    </a:cubicBezTo>
                    <a:cubicBezTo>
                      <a:pt x="2837" y="327585"/>
                      <a:pt x="2867" y="327498"/>
                      <a:pt x="2897" y="327411"/>
                    </a:cubicBezTo>
                    <a:lnTo>
                      <a:pt x="96325" y="40378"/>
                    </a:lnTo>
                    <a:cubicBezTo>
                      <a:pt x="106328" y="9664"/>
                      <a:pt x="139320" y="-7132"/>
                      <a:pt x="170048" y="2866"/>
                    </a:cubicBezTo>
                    <a:cubicBezTo>
                      <a:pt x="170063" y="2872"/>
                      <a:pt x="170093" y="2879"/>
                      <a:pt x="170108" y="2887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6A31677-1922-A42F-ED6B-136020BA7076}"/>
                  </a:ext>
                </a:extLst>
              </p:cNvPr>
              <p:cNvSpPr/>
              <p:nvPr/>
            </p:nvSpPr>
            <p:spPr>
              <a:xfrm>
                <a:off x="3450248" y="2323671"/>
                <a:ext cx="556583" cy="581353"/>
              </a:xfrm>
              <a:custGeom>
                <a:avLst/>
                <a:gdLst>
                  <a:gd name="connsiteX0" fmla="*/ 381616 w 421987"/>
                  <a:gd name="connsiteY0" fmla="*/ 76517 h 440767"/>
                  <a:gd name="connsiteX1" fmla="*/ 419047 w 421987"/>
                  <a:gd name="connsiteY1" fmla="*/ 150038 h 440767"/>
                  <a:gd name="connsiteX2" fmla="*/ 418958 w 421987"/>
                  <a:gd name="connsiteY2" fmla="*/ 150299 h 440767"/>
                  <a:gd name="connsiteX3" fmla="*/ 337077 w 421987"/>
                  <a:gd name="connsiteY3" fmla="*/ 400441 h 440767"/>
                  <a:gd name="connsiteX4" fmla="*/ 263549 w 421987"/>
                  <a:gd name="connsiteY4" fmla="*/ 437872 h 440767"/>
                  <a:gd name="connsiteX5" fmla="*/ 263294 w 421987"/>
                  <a:gd name="connsiteY5" fmla="*/ 437782 h 440767"/>
                  <a:gd name="connsiteX6" fmla="*/ 40296 w 421987"/>
                  <a:gd name="connsiteY6" fmla="*/ 364899 h 440767"/>
                  <a:gd name="connsiteX7" fmla="*/ 2805 w 421987"/>
                  <a:gd name="connsiteY7" fmla="*/ 291116 h 440767"/>
                  <a:gd name="connsiteX8" fmla="*/ 84836 w 421987"/>
                  <a:gd name="connsiteY8" fmla="*/ 40825 h 440767"/>
                  <a:gd name="connsiteX9" fmla="*/ 157989 w 421987"/>
                  <a:gd name="connsiteY9" fmla="*/ 2682 h 440767"/>
                  <a:gd name="connsiteX10" fmla="*/ 158619 w 421987"/>
                  <a:gd name="connsiteY10" fmla="*/ 2884 h 44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1987" h="440767">
                    <a:moveTo>
                      <a:pt x="381616" y="76517"/>
                    </a:moveTo>
                    <a:cubicBezTo>
                      <a:pt x="412254" y="86485"/>
                      <a:pt x="429005" y="119401"/>
                      <a:pt x="419047" y="150038"/>
                    </a:cubicBezTo>
                    <a:cubicBezTo>
                      <a:pt x="419017" y="150125"/>
                      <a:pt x="418988" y="150212"/>
                      <a:pt x="418958" y="150299"/>
                    </a:cubicBezTo>
                    <a:lnTo>
                      <a:pt x="337077" y="400441"/>
                    </a:lnTo>
                    <a:cubicBezTo>
                      <a:pt x="327104" y="431079"/>
                      <a:pt x="294187" y="447830"/>
                      <a:pt x="263549" y="437872"/>
                    </a:cubicBezTo>
                    <a:cubicBezTo>
                      <a:pt x="263474" y="437842"/>
                      <a:pt x="263384" y="437812"/>
                      <a:pt x="263294" y="437782"/>
                    </a:cubicBezTo>
                    <a:lnTo>
                      <a:pt x="40296" y="364899"/>
                    </a:lnTo>
                    <a:cubicBezTo>
                      <a:pt x="9613" y="354826"/>
                      <a:pt x="-7153" y="321838"/>
                      <a:pt x="2805" y="291116"/>
                    </a:cubicBezTo>
                    <a:lnTo>
                      <a:pt x="84836" y="40825"/>
                    </a:lnTo>
                    <a:cubicBezTo>
                      <a:pt x="94509" y="10091"/>
                      <a:pt x="127261" y="-6985"/>
                      <a:pt x="157989" y="2682"/>
                    </a:cubicBezTo>
                    <a:cubicBezTo>
                      <a:pt x="158199" y="2747"/>
                      <a:pt x="158409" y="2815"/>
                      <a:pt x="158619" y="2884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4E66ABCF-5662-C22F-48DE-F11971C4057C}"/>
                  </a:ext>
                </a:extLst>
              </p:cNvPr>
              <p:cNvSpPr/>
              <p:nvPr/>
            </p:nvSpPr>
            <p:spPr>
              <a:xfrm>
                <a:off x="3919602" y="2475755"/>
                <a:ext cx="485743" cy="562114"/>
              </a:xfrm>
              <a:custGeom>
                <a:avLst/>
                <a:gdLst>
                  <a:gd name="connsiteX0" fmla="*/ 327944 w 368278"/>
                  <a:gd name="connsiteY0" fmla="*/ 57939 h 426180"/>
                  <a:gd name="connsiteX1" fmla="*/ 365285 w 368278"/>
                  <a:gd name="connsiteY1" fmla="*/ 131721 h 426180"/>
                  <a:gd name="connsiteX2" fmla="*/ 282205 w 368278"/>
                  <a:gd name="connsiteY2" fmla="*/ 385762 h 426180"/>
                  <a:gd name="connsiteX3" fmla="*/ 208482 w 368278"/>
                  <a:gd name="connsiteY3" fmla="*/ 423268 h 426180"/>
                  <a:gd name="connsiteX4" fmla="*/ 208422 w 368278"/>
                  <a:gd name="connsiteY4" fmla="*/ 423253 h 426180"/>
                  <a:gd name="connsiteX5" fmla="*/ 40162 w 368278"/>
                  <a:gd name="connsiteY5" fmla="*/ 368216 h 426180"/>
                  <a:gd name="connsiteX6" fmla="*/ 2820 w 368278"/>
                  <a:gd name="connsiteY6" fmla="*/ 294433 h 426180"/>
                  <a:gd name="connsiteX7" fmla="*/ 86051 w 368278"/>
                  <a:gd name="connsiteY7" fmla="*/ 40243 h 426180"/>
                  <a:gd name="connsiteX8" fmla="*/ 159833 w 368278"/>
                  <a:gd name="connsiteY8" fmla="*/ 2902 h 426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8278" h="426180">
                    <a:moveTo>
                      <a:pt x="327944" y="57939"/>
                    </a:moveTo>
                    <a:cubicBezTo>
                      <a:pt x="358627" y="68007"/>
                      <a:pt x="375348" y="101036"/>
                      <a:pt x="365285" y="131721"/>
                    </a:cubicBezTo>
                    <a:lnTo>
                      <a:pt x="282205" y="385762"/>
                    </a:lnTo>
                    <a:cubicBezTo>
                      <a:pt x="272202" y="416475"/>
                      <a:pt x="239210" y="433271"/>
                      <a:pt x="208482" y="423268"/>
                    </a:cubicBezTo>
                    <a:cubicBezTo>
                      <a:pt x="208467" y="423268"/>
                      <a:pt x="208437" y="423253"/>
                      <a:pt x="208422" y="423253"/>
                    </a:cubicBezTo>
                    <a:lnTo>
                      <a:pt x="40162" y="368216"/>
                    </a:lnTo>
                    <a:cubicBezTo>
                      <a:pt x="9539" y="358078"/>
                      <a:pt x="-7152" y="325116"/>
                      <a:pt x="2820" y="294433"/>
                    </a:cubicBezTo>
                    <a:lnTo>
                      <a:pt x="86051" y="40243"/>
                    </a:lnTo>
                    <a:cubicBezTo>
                      <a:pt x="96113" y="9562"/>
                      <a:pt x="129151" y="-7153"/>
                      <a:pt x="159833" y="290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86190C23-662A-066D-45CA-8737F4CAB2D0}"/>
                  </a:ext>
                </a:extLst>
              </p:cNvPr>
              <p:cNvSpPr/>
              <p:nvPr/>
            </p:nvSpPr>
            <p:spPr>
              <a:xfrm rot="17287800">
                <a:off x="3882902" y="2659715"/>
                <a:ext cx="418341" cy="148545"/>
              </a:xfrm>
              <a:custGeom>
                <a:avLst/>
                <a:gdLst>
                  <a:gd name="connsiteX0" fmla="*/ -67 w 317175"/>
                  <a:gd name="connsiteY0" fmla="*/ -22 h 112623"/>
                  <a:gd name="connsiteX1" fmla="*/ 317109 w 317175"/>
                  <a:gd name="connsiteY1" fmla="*/ -22 h 112623"/>
                  <a:gd name="connsiteX2" fmla="*/ 317109 w 317175"/>
                  <a:gd name="connsiteY2" fmla="*/ 112602 h 112623"/>
                  <a:gd name="connsiteX3" fmla="*/ -67 w 317175"/>
                  <a:gd name="connsiteY3" fmla="*/ 112602 h 112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175" h="112623">
                    <a:moveTo>
                      <a:pt x="-67" y="-22"/>
                    </a:moveTo>
                    <a:lnTo>
                      <a:pt x="317109" y="-22"/>
                    </a:lnTo>
                    <a:lnTo>
                      <a:pt x="317109" y="112602"/>
                    </a:lnTo>
                    <a:lnTo>
                      <a:pt x="-67" y="112602"/>
                    </a:lnTo>
                    <a:close/>
                  </a:path>
                </a:pathLst>
              </a:custGeom>
              <a:solidFill>
                <a:schemeClr val="tx2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64BDD66-373B-FE25-3C0B-84C64FE5994D}"/>
                  </a:ext>
                </a:extLst>
              </p:cNvPr>
              <p:cNvSpPr/>
              <p:nvPr/>
            </p:nvSpPr>
            <p:spPr>
              <a:xfrm>
                <a:off x="4069953" y="2616411"/>
                <a:ext cx="185033" cy="281817"/>
              </a:xfrm>
              <a:custGeom>
                <a:avLst/>
                <a:gdLst>
                  <a:gd name="connsiteX0" fmla="*/ 104328 w 140287"/>
                  <a:gd name="connsiteY0" fmla="*/ 1834 h 213666"/>
                  <a:gd name="connsiteX1" fmla="*/ 137635 w 140287"/>
                  <a:gd name="connsiteY1" fmla="*/ 67456 h 213666"/>
                  <a:gd name="connsiteX2" fmla="*/ 137620 w 140287"/>
                  <a:gd name="connsiteY2" fmla="*/ 67519 h 213666"/>
                  <a:gd name="connsiteX3" fmla="*/ 101628 w 140287"/>
                  <a:gd name="connsiteY3" fmla="*/ 177743 h 213666"/>
                  <a:gd name="connsiteX4" fmla="*/ 35794 w 140287"/>
                  <a:gd name="connsiteY4" fmla="*/ 211035 h 213666"/>
                  <a:gd name="connsiteX5" fmla="*/ 35794 w 140287"/>
                  <a:gd name="connsiteY5" fmla="*/ 211035 h 213666"/>
                  <a:gd name="connsiteX6" fmla="*/ 2501 w 140287"/>
                  <a:gd name="connsiteY6" fmla="*/ 145350 h 213666"/>
                  <a:gd name="connsiteX7" fmla="*/ 39093 w 140287"/>
                  <a:gd name="connsiteY7" fmla="*/ 35876 h 213666"/>
                  <a:gd name="connsiteX8" fmla="*/ 104717 w 140287"/>
                  <a:gd name="connsiteY8" fmla="*/ 2563 h 213666"/>
                  <a:gd name="connsiteX9" fmla="*/ 104777 w 140287"/>
                  <a:gd name="connsiteY9" fmla="*/ 2584 h 21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0287" h="213666">
                    <a:moveTo>
                      <a:pt x="104328" y="1834"/>
                    </a:moveTo>
                    <a:cubicBezTo>
                      <a:pt x="131651" y="10755"/>
                      <a:pt x="146558" y="40135"/>
                      <a:pt x="137635" y="67456"/>
                    </a:cubicBezTo>
                    <a:cubicBezTo>
                      <a:pt x="137635" y="67477"/>
                      <a:pt x="137620" y="67498"/>
                      <a:pt x="137620" y="67519"/>
                    </a:cubicBezTo>
                    <a:lnTo>
                      <a:pt x="101628" y="177743"/>
                    </a:lnTo>
                    <a:cubicBezTo>
                      <a:pt x="92630" y="205111"/>
                      <a:pt x="63162" y="220003"/>
                      <a:pt x="35794" y="211035"/>
                    </a:cubicBezTo>
                    <a:lnTo>
                      <a:pt x="35794" y="211035"/>
                    </a:lnTo>
                    <a:cubicBezTo>
                      <a:pt x="8500" y="202037"/>
                      <a:pt x="-6377" y="172677"/>
                      <a:pt x="2501" y="145350"/>
                    </a:cubicBezTo>
                    <a:lnTo>
                      <a:pt x="39093" y="35876"/>
                    </a:lnTo>
                    <a:cubicBezTo>
                      <a:pt x="48016" y="8555"/>
                      <a:pt x="77394" y="-6359"/>
                      <a:pt x="104717" y="2563"/>
                    </a:cubicBezTo>
                    <a:cubicBezTo>
                      <a:pt x="104732" y="2570"/>
                      <a:pt x="104762" y="2576"/>
                      <a:pt x="104777" y="258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FDD632B5-0990-A5D1-328D-874182E4E0B5}"/>
                  </a:ext>
                </a:extLst>
              </p:cNvPr>
              <p:cNvSpPr/>
              <p:nvPr/>
            </p:nvSpPr>
            <p:spPr>
              <a:xfrm>
                <a:off x="4070546" y="2615515"/>
                <a:ext cx="137691" cy="280260"/>
              </a:xfrm>
              <a:custGeom>
                <a:avLst/>
                <a:gdLst>
                  <a:gd name="connsiteX0" fmla="*/ 38643 w 104394"/>
                  <a:gd name="connsiteY0" fmla="*/ 36555 h 212486"/>
                  <a:gd name="connsiteX1" fmla="*/ 2501 w 104394"/>
                  <a:gd name="connsiteY1" fmla="*/ 146779 h 212486"/>
                  <a:gd name="connsiteX2" fmla="*/ 35794 w 104394"/>
                  <a:gd name="connsiteY2" fmla="*/ 212464 h 212486"/>
                  <a:gd name="connsiteX3" fmla="*/ 104328 w 104394"/>
                  <a:gd name="connsiteY3" fmla="*/ 2513 h 212486"/>
                  <a:gd name="connsiteX4" fmla="*/ 38808 w 104394"/>
                  <a:gd name="connsiteY4" fmla="*/ 36029 h 212486"/>
                  <a:gd name="connsiteX5" fmla="*/ 38643 w 104394"/>
                  <a:gd name="connsiteY5" fmla="*/ 36555 h 212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394" h="212486">
                    <a:moveTo>
                      <a:pt x="38643" y="36555"/>
                    </a:moveTo>
                    <a:lnTo>
                      <a:pt x="2501" y="146779"/>
                    </a:lnTo>
                    <a:cubicBezTo>
                      <a:pt x="-6377" y="174106"/>
                      <a:pt x="8500" y="203466"/>
                      <a:pt x="35794" y="212464"/>
                    </a:cubicBezTo>
                    <a:lnTo>
                      <a:pt x="104328" y="2513"/>
                    </a:lnTo>
                    <a:cubicBezTo>
                      <a:pt x="76974" y="-6324"/>
                      <a:pt x="47641" y="8681"/>
                      <a:pt x="38808" y="36029"/>
                    </a:cubicBezTo>
                    <a:cubicBezTo>
                      <a:pt x="38748" y="36204"/>
                      <a:pt x="38703" y="36380"/>
                      <a:pt x="38643" y="36555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D55E0A80-FAC8-4B16-478D-2D11FED21528}"/>
                  </a:ext>
                </a:extLst>
              </p:cNvPr>
              <p:cNvSpPr/>
              <p:nvPr/>
            </p:nvSpPr>
            <p:spPr>
              <a:xfrm>
                <a:off x="4145320" y="2643719"/>
                <a:ext cx="81516" cy="81461"/>
              </a:xfrm>
              <a:custGeom>
                <a:avLst/>
                <a:gdLst>
                  <a:gd name="connsiteX0" fmla="*/ 40588 w 61803"/>
                  <a:gd name="connsiteY0" fmla="*/ 1526 h 61762"/>
                  <a:gd name="connsiteX1" fmla="*/ 60143 w 61803"/>
                  <a:gd name="connsiteY1" fmla="*/ 40590 h 61762"/>
                  <a:gd name="connsiteX2" fmla="*/ 21092 w 61803"/>
                  <a:gd name="connsiteY2" fmla="*/ 60153 h 61762"/>
                  <a:gd name="connsiteX3" fmla="*/ 1447 w 61803"/>
                  <a:gd name="connsiteY3" fmla="*/ 21321 h 61762"/>
                  <a:gd name="connsiteX4" fmla="*/ 40588 w 61803"/>
                  <a:gd name="connsiteY4" fmla="*/ 1526 h 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803" h="61762">
                    <a:moveTo>
                      <a:pt x="40588" y="1526"/>
                    </a:moveTo>
                    <a:cubicBezTo>
                      <a:pt x="56784" y="6911"/>
                      <a:pt x="65542" y="24402"/>
                      <a:pt x="60143" y="40590"/>
                    </a:cubicBezTo>
                    <a:cubicBezTo>
                      <a:pt x="54759" y="56779"/>
                      <a:pt x="37273" y="65538"/>
                      <a:pt x="21092" y="60153"/>
                    </a:cubicBezTo>
                    <a:cubicBezTo>
                      <a:pt x="4986" y="54798"/>
                      <a:pt x="-3787" y="37462"/>
                      <a:pt x="1447" y="21321"/>
                    </a:cubicBezTo>
                    <a:cubicBezTo>
                      <a:pt x="6801" y="5058"/>
                      <a:pt x="24316" y="-3799"/>
                      <a:pt x="40588" y="1526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B6489AFD-C987-1D68-3D58-9FFB03CCD97D}"/>
                  </a:ext>
                </a:extLst>
              </p:cNvPr>
              <p:cNvSpPr/>
              <p:nvPr/>
            </p:nvSpPr>
            <p:spPr>
              <a:xfrm>
                <a:off x="4098028" y="2788262"/>
                <a:ext cx="81513" cy="81559"/>
              </a:xfrm>
              <a:custGeom>
                <a:avLst/>
                <a:gdLst>
                  <a:gd name="connsiteX0" fmla="*/ 40451 w 61801"/>
                  <a:gd name="connsiteY0" fmla="*/ 1561 h 61836"/>
                  <a:gd name="connsiteX1" fmla="*/ 60187 w 61801"/>
                  <a:gd name="connsiteY1" fmla="*/ 40535 h 61836"/>
                  <a:gd name="connsiteX2" fmla="*/ 21226 w 61801"/>
                  <a:gd name="connsiteY2" fmla="*/ 60272 h 61836"/>
                  <a:gd name="connsiteX3" fmla="*/ 1460 w 61801"/>
                  <a:gd name="connsiteY3" fmla="*/ 21356 h 61836"/>
                  <a:gd name="connsiteX4" fmla="*/ 40106 w 61801"/>
                  <a:gd name="connsiteY4" fmla="*/ 1450 h 61836"/>
                  <a:gd name="connsiteX5" fmla="*/ 40451 w 61801"/>
                  <a:gd name="connsiteY5" fmla="*/ 1561 h 61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801" h="61836">
                    <a:moveTo>
                      <a:pt x="40451" y="1561"/>
                    </a:moveTo>
                    <a:cubicBezTo>
                      <a:pt x="56662" y="6871"/>
                      <a:pt x="65510" y="24321"/>
                      <a:pt x="60187" y="40535"/>
                    </a:cubicBezTo>
                    <a:cubicBezTo>
                      <a:pt x="54878" y="56748"/>
                      <a:pt x="37437" y="65581"/>
                      <a:pt x="21226" y="60272"/>
                    </a:cubicBezTo>
                    <a:cubicBezTo>
                      <a:pt x="5029" y="54974"/>
                      <a:pt x="-3818" y="37560"/>
                      <a:pt x="1460" y="21356"/>
                    </a:cubicBezTo>
                    <a:cubicBezTo>
                      <a:pt x="6634" y="5186"/>
                      <a:pt x="23940" y="-3727"/>
                      <a:pt x="40106" y="1450"/>
                    </a:cubicBezTo>
                    <a:cubicBezTo>
                      <a:pt x="40226" y="1486"/>
                      <a:pt x="40331" y="1523"/>
                      <a:pt x="40451" y="1561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9376D4F-A6F8-C7C2-C3F8-C412142C8CE6}"/>
                  </a:ext>
                </a:extLst>
              </p:cNvPr>
              <p:cNvSpPr/>
              <p:nvPr/>
            </p:nvSpPr>
            <p:spPr>
              <a:xfrm>
                <a:off x="3946451" y="2502605"/>
                <a:ext cx="432179" cy="509302"/>
              </a:xfrm>
              <a:custGeom>
                <a:avLst/>
                <a:gdLst>
                  <a:gd name="connsiteX0" fmla="*/ 221358 w 327667"/>
                  <a:gd name="connsiteY0" fmla="*/ 385950 h 386140"/>
                  <a:gd name="connsiteX1" fmla="*/ 218958 w 327667"/>
                  <a:gd name="connsiteY1" fmla="*/ 385950 h 386140"/>
                  <a:gd name="connsiteX2" fmla="*/ 5109 w 327667"/>
                  <a:gd name="connsiteY2" fmla="*/ 315916 h 386140"/>
                  <a:gd name="connsiteX3" fmla="*/ 310 w 327667"/>
                  <a:gd name="connsiteY3" fmla="*/ 306319 h 386140"/>
                  <a:gd name="connsiteX4" fmla="*/ 98987 w 327667"/>
                  <a:gd name="connsiteY4" fmla="*/ 4889 h 386140"/>
                  <a:gd name="connsiteX5" fmla="*/ 102736 w 327667"/>
                  <a:gd name="connsiteY5" fmla="*/ 540 h 386140"/>
                  <a:gd name="connsiteX6" fmla="*/ 108434 w 327667"/>
                  <a:gd name="connsiteY6" fmla="*/ 540 h 386140"/>
                  <a:gd name="connsiteX7" fmla="*/ 322434 w 327667"/>
                  <a:gd name="connsiteY7" fmla="*/ 70574 h 386140"/>
                  <a:gd name="connsiteX8" fmla="*/ 327233 w 327667"/>
                  <a:gd name="connsiteY8" fmla="*/ 80022 h 386140"/>
                  <a:gd name="connsiteX9" fmla="*/ 228406 w 327667"/>
                  <a:gd name="connsiteY9" fmla="*/ 381601 h 386140"/>
                  <a:gd name="connsiteX10" fmla="*/ 224657 w 327667"/>
                  <a:gd name="connsiteY10" fmla="*/ 385950 h 386140"/>
                  <a:gd name="connsiteX11" fmla="*/ 221358 w 327667"/>
                  <a:gd name="connsiteY11" fmla="*/ 385950 h 386140"/>
                  <a:gd name="connsiteX12" fmla="*/ 16956 w 327667"/>
                  <a:gd name="connsiteY12" fmla="*/ 303619 h 386140"/>
                  <a:gd name="connsiteX13" fmla="*/ 216559 w 327667"/>
                  <a:gd name="connsiteY13" fmla="*/ 369004 h 386140"/>
                  <a:gd name="connsiteX14" fmla="*/ 310587 w 327667"/>
                  <a:gd name="connsiteY14" fmla="*/ 81821 h 386140"/>
                  <a:gd name="connsiteX15" fmla="*/ 110834 w 327667"/>
                  <a:gd name="connsiteY15" fmla="*/ 17187 h 38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27667" h="386140">
                    <a:moveTo>
                      <a:pt x="221358" y="385950"/>
                    </a:moveTo>
                    <a:lnTo>
                      <a:pt x="218958" y="385950"/>
                    </a:lnTo>
                    <a:lnTo>
                      <a:pt x="5109" y="315916"/>
                    </a:lnTo>
                    <a:cubicBezTo>
                      <a:pt x="1150" y="314567"/>
                      <a:pt x="-980" y="310293"/>
                      <a:pt x="310" y="306319"/>
                    </a:cubicBezTo>
                    <a:lnTo>
                      <a:pt x="98987" y="4889"/>
                    </a:lnTo>
                    <a:cubicBezTo>
                      <a:pt x="99631" y="3007"/>
                      <a:pt x="100966" y="1448"/>
                      <a:pt x="102736" y="540"/>
                    </a:cubicBezTo>
                    <a:cubicBezTo>
                      <a:pt x="104565" y="-209"/>
                      <a:pt x="106605" y="-209"/>
                      <a:pt x="108434" y="540"/>
                    </a:cubicBezTo>
                    <a:lnTo>
                      <a:pt x="322434" y="70574"/>
                    </a:lnTo>
                    <a:cubicBezTo>
                      <a:pt x="326363" y="71861"/>
                      <a:pt x="328508" y="76088"/>
                      <a:pt x="327233" y="80022"/>
                    </a:cubicBezTo>
                    <a:lnTo>
                      <a:pt x="228406" y="381601"/>
                    </a:lnTo>
                    <a:cubicBezTo>
                      <a:pt x="227761" y="383476"/>
                      <a:pt x="226427" y="385035"/>
                      <a:pt x="224657" y="385950"/>
                    </a:cubicBezTo>
                    <a:cubicBezTo>
                      <a:pt x="223562" y="386175"/>
                      <a:pt x="222453" y="386175"/>
                      <a:pt x="221358" y="385950"/>
                    </a:cubicBezTo>
                    <a:close/>
                    <a:moveTo>
                      <a:pt x="16956" y="303619"/>
                    </a:moveTo>
                    <a:lnTo>
                      <a:pt x="216559" y="369004"/>
                    </a:lnTo>
                    <a:lnTo>
                      <a:pt x="310587" y="81821"/>
                    </a:lnTo>
                    <a:lnTo>
                      <a:pt x="110834" y="17187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FFEC98F-4E5F-88E4-961D-8A20C918FC9C}"/>
                  </a:ext>
                </a:extLst>
              </p:cNvPr>
              <p:cNvSpPr/>
              <p:nvPr/>
            </p:nvSpPr>
            <p:spPr>
              <a:xfrm>
                <a:off x="3483714" y="2358027"/>
                <a:ext cx="369230" cy="477500"/>
              </a:xfrm>
              <a:custGeom>
                <a:avLst/>
                <a:gdLst>
                  <a:gd name="connsiteX0" fmla="*/ 108652 w 279941"/>
                  <a:gd name="connsiteY0" fmla="*/ 9228 h 362028"/>
                  <a:gd name="connsiteX1" fmla="*/ 125718 w 279941"/>
                  <a:gd name="connsiteY1" fmla="*/ 668 h 362028"/>
                  <a:gd name="connsiteX2" fmla="*/ 125748 w 279941"/>
                  <a:gd name="connsiteY2" fmla="*/ 680 h 362028"/>
                  <a:gd name="connsiteX3" fmla="*/ 133921 w 279941"/>
                  <a:gd name="connsiteY3" fmla="*/ 17931 h 362028"/>
                  <a:gd name="connsiteX4" fmla="*/ 117350 w 279941"/>
                  <a:gd name="connsiteY4" fmla="*/ 26324 h 362028"/>
                  <a:gd name="connsiteX5" fmla="*/ 108607 w 279941"/>
                  <a:gd name="connsiteY5" fmla="*/ 9356 h 362028"/>
                  <a:gd name="connsiteX6" fmla="*/ 108652 w 279941"/>
                  <a:gd name="connsiteY6" fmla="*/ 9228 h 362028"/>
                  <a:gd name="connsiteX7" fmla="*/ 157090 w 279941"/>
                  <a:gd name="connsiteY7" fmla="*/ 25124 h 362028"/>
                  <a:gd name="connsiteX8" fmla="*/ 174081 w 279941"/>
                  <a:gd name="connsiteY8" fmla="*/ 16433 h 362028"/>
                  <a:gd name="connsiteX9" fmla="*/ 182779 w 279941"/>
                  <a:gd name="connsiteY9" fmla="*/ 33426 h 362028"/>
                  <a:gd name="connsiteX10" fmla="*/ 165788 w 279941"/>
                  <a:gd name="connsiteY10" fmla="*/ 42119 h 362028"/>
                  <a:gd name="connsiteX11" fmla="*/ 165638 w 279941"/>
                  <a:gd name="connsiteY11" fmla="*/ 42070 h 362028"/>
                  <a:gd name="connsiteX12" fmla="*/ 156505 w 279941"/>
                  <a:gd name="connsiteY12" fmla="*/ 25549 h 362028"/>
                  <a:gd name="connsiteX13" fmla="*/ 156640 w 279941"/>
                  <a:gd name="connsiteY13" fmla="*/ 25124 h 362028"/>
                  <a:gd name="connsiteX14" fmla="*/ 205529 w 279941"/>
                  <a:gd name="connsiteY14" fmla="*/ 41021 h 362028"/>
                  <a:gd name="connsiteX15" fmla="*/ 222235 w 279941"/>
                  <a:gd name="connsiteY15" fmla="*/ 32248 h 362028"/>
                  <a:gd name="connsiteX16" fmla="*/ 222475 w 279941"/>
                  <a:gd name="connsiteY16" fmla="*/ 32323 h 362028"/>
                  <a:gd name="connsiteX17" fmla="*/ 231173 w 279941"/>
                  <a:gd name="connsiteY17" fmla="*/ 49419 h 362028"/>
                  <a:gd name="connsiteX18" fmla="*/ 214107 w 279941"/>
                  <a:gd name="connsiteY18" fmla="*/ 57979 h 362028"/>
                  <a:gd name="connsiteX19" fmla="*/ 214077 w 279941"/>
                  <a:gd name="connsiteY19" fmla="*/ 57967 h 362028"/>
                  <a:gd name="connsiteX20" fmla="*/ 204944 w 279941"/>
                  <a:gd name="connsiteY20" fmla="*/ 41445 h 362028"/>
                  <a:gd name="connsiteX21" fmla="*/ 205079 w 279941"/>
                  <a:gd name="connsiteY21" fmla="*/ 41021 h 362028"/>
                  <a:gd name="connsiteX22" fmla="*/ 253818 w 279941"/>
                  <a:gd name="connsiteY22" fmla="*/ 56017 h 362028"/>
                  <a:gd name="connsiteX23" fmla="*/ 270884 w 279941"/>
                  <a:gd name="connsiteY23" fmla="*/ 47457 h 362028"/>
                  <a:gd name="connsiteX24" fmla="*/ 270914 w 279941"/>
                  <a:gd name="connsiteY24" fmla="*/ 47469 h 362028"/>
                  <a:gd name="connsiteX25" fmla="*/ 279087 w 279941"/>
                  <a:gd name="connsiteY25" fmla="*/ 64720 h 362028"/>
                  <a:gd name="connsiteX26" fmla="*/ 262516 w 279941"/>
                  <a:gd name="connsiteY26" fmla="*/ 73113 h 362028"/>
                  <a:gd name="connsiteX27" fmla="*/ 253368 w 279941"/>
                  <a:gd name="connsiteY27" fmla="*/ 56767 h 362028"/>
                  <a:gd name="connsiteX28" fmla="*/ 73110 w 279941"/>
                  <a:gd name="connsiteY28" fmla="*/ 35022 h 362028"/>
                  <a:gd name="connsiteX29" fmla="*/ 90161 w 279941"/>
                  <a:gd name="connsiteY29" fmla="*/ 26450 h 362028"/>
                  <a:gd name="connsiteX30" fmla="*/ 98739 w 279941"/>
                  <a:gd name="connsiteY30" fmla="*/ 43506 h 362028"/>
                  <a:gd name="connsiteX31" fmla="*/ 81808 w 279941"/>
                  <a:gd name="connsiteY31" fmla="*/ 52118 h 362028"/>
                  <a:gd name="connsiteX32" fmla="*/ 72660 w 279941"/>
                  <a:gd name="connsiteY32" fmla="*/ 35772 h 362028"/>
                  <a:gd name="connsiteX33" fmla="*/ 121099 w 279941"/>
                  <a:gd name="connsiteY33" fmla="*/ 51818 h 362028"/>
                  <a:gd name="connsiteX34" fmla="*/ 138060 w 279941"/>
                  <a:gd name="connsiteY34" fmla="*/ 43068 h 362028"/>
                  <a:gd name="connsiteX35" fmla="*/ 146818 w 279941"/>
                  <a:gd name="connsiteY35" fmla="*/ 60030 h 362028"/>
                  <a:gd name="connsiteX36" fmla="*/ 129857 w 279941"/>
                  <a:gd name="connsiteY36" fmla="*/ 68781 h 362028"/>
                  <a:gd name="connsiteX37" fmla="*/ 129797 w 279941"/>
                  <a:gd name="connsiteY37" fmla="*/ 68764 h 362028"/>
                  <a:gd name="connsiteX38" fmla="*/ 121099 w 279941"/>
                  <a:gd name="connsiteY38" fmla="*/ 51818 h 362028"/>
                  <a:gd name="connsiteX39" fmla="*/ 169537 w 279941"/>
                  <a:gd name="connsiteY39" fmla="*/ 66815 h 362028"/>
                  <a:gd name="connsiteX40" fmla="*/ 186618 w 279941"/>
                  <a:gd name="connsiteY40" fmla="*/ 58303 h 362028"/>
                  <a:gd name="connsiteX41" fmla="*/ 195136 w 279941"/>
                  <a:gd name="connsiteY41" fmla="*/ 75387 h 362028"/>
                  <a:gd name="connsiteX42" fmla="*/ 178085 w 279941"/>
                  <a:gd name="connsiteY42" fmla="*/ 83911 h 362028"/>
                  <a:gd name="connsiteX43" fmla="*/ 169432 w 279941"/>
                  <a:gd name="connsiteY43" fmla="*/ 67137 h 362028"/>
                  <a:gd name="connsiteX44" fmla="*/ 169537 w 279941"/>
                  <a:gd name="connsiteY44" fmla="*/ 66815 h 362028"/>
                  <a:gd name="connsiteX45" fmla="*/ 217976 w 279941"/>
                  <a:gd name="connsiteY45" fmla="*/ 82711 h 362028"/>
                  <a:gd name="connsiteX46" fmla="*/ 235057 w 279941"/>
                  <a:gd name="connsiteY46" fmla="*/ 74199 h 362028"/>
                  <a:gd name="connsiteX47" fmla="*/ 243575 w 279941"/>
                  <a:gd name="connsiteY47" fmla="*/ 91283 h 362028"/>
                  <a:gd name="connsiteX48" fmla="*/ 226524 w 279941"/>
                  <a:gd name="connsiteY48" fmla="*/ 99807 h 362028"/>
                  <a:gd name="connsiteX49" fmla="*/ 217976 w 279941"/>
                  <a:gd name="connsiteY49" fmla="*/ 83311 h 362028"/>
                  <a:gd name="connsiteX50" fmla="*/ 84507 w 279941"/>
                  <a:gd name="connsiteY50" fmla="*/ 80911 h 362028"/>
                  <a:gd name="connsiteX51" fmla="*/ 101573 w 279941"/>
                  <a:gd name="connsiteY51" fmla="*/ 72351 h 362028"/>
                  <a:gd name="connsiteX52" fmla="*/ 101603 w 279941"/>
                  <a:gd name="connsiteY52" fmla="*/ 72363 h 362028"/>
                  <a:gd name="connsiteX53" fmla="*/ 109776 w 279941"/>
                  <a:gd name="connsiteY53" fmla="*/ 89614 h 362028"/>
                  <a:gd name="connsiteX54" fmla="*/ 93205 w 279941"/>
                  <a:gd name="connsiteY54" fmla="*/ 98007 h 362028"/>
                  <a:gd name="connsiteX55" fmla="*/ 84507 w 279941"/>
                  <a:gd name="connsiteY55" fmla="*/ 81811 h 362028"/>
                  <a:gd name="connsiteX56" fmla="*/ 132946 w 279941"/>
                  <a:gd name="connsiteY56" fmla="*/ 96808 h 362028"/>
                  <a:gd name="connsiteX57" fmla="*/ 149742 w 279941"/>
                  <a:gd name="connsiteY57" fmla="*/ 87732 h 362028"/>
                  <a:gd name="connsiteX58" fmla="*/ 158815 w 279941"/>
                  <a:gd name="connsiteY58" fmla="*/ 104522 h 362028"/>
                  <a:gd name="connsiteX59" fmla="*/ 158590 w 279941"/>
                  <a:gd name="connsiteY59" fmla="*/ 105206 h 362028"/>
                  <a:gd name="connsiteX60" fmla="*/ 141344 w 279941"/>
                  <a:gd name="connsiteY60" fmla="*/ 113376 h 362028"/>
                  <a:gd name="connsiteX61" fmla="*/ 132946 w 279941"/>
                  <a:gd name="connsiteY61" fmla="*/ 96808 h 362028"/>
                  <a:gd name="connsiteX62" fmla="*/ 181385 w 279941"/>
                  <a:gd name="connsiteY62" fmla="*/ 111804 h 362028"/>
                  <a:gd name="connsiteX63" fmla="*/ 198436 w 279941"/>
                  <a:gd name="connsiteY63" fmla="*/ 103234 h 362028"/>
                  <a:gd name="connsiteX64" fmla="*/ 207014 w 279941"/>
                  <a:gd name="connsiteY64" fmla="*/ 120288 h 362028"/>
                  <a:gd name="connsiteX65" fmla="*/ 190082 w 279941"/>
                  <a:gd name="connsiteY65" fmla="*/ 128900 h 362028"/>
                  <a:gd name="connsiteX66" fmla="*/ 181385 w 279941"/>
                  <a:gd name="connsiteY66" fmla="*/ 113154 h 362028"/>
                  <a:gd name="connsiteX67" fmla="*/ 229823 w 279941"/>
                  <a:gd name="connsiteY67" fmla="*/ 127700 h 362028"/>
                  <a:gd name="connsiteX68" fmla="*/ 247069 w 279941"/>
                  <a:gd name="connsiteY68" fmla="*/ 119532 h 362028"/>
                  <a:gd name="connsiteX69" fmla="*/ 255467 w 279941"/>
                  <a:gd name="connsiteY69" fmla="*/ 136098 h 362028"/>
                  <a:gd name="connsiteX70" fmla="*/ 238671 w 279941"/>
                  <a:gd name="connsiteY70" fmla="*/ 145176 h 362028"/>
                  <a:gd name="connsiteX71" fmla="*/ 229598 w 279941"/>
                  <a:gd name="connsiteY71" fmla="*/ 128384 h 362028"/>
                  <a:gd name="connsiteX72" fmla="*/ 229823 w 279941"/>
                  <a:gd name="connsiteY72" fmla="*/ 127700 h 362028"/>
                  <a:gd name="connsiteX73" fmla="*/ 48666 w 279941"/>
                  <a:gd name="connsiteY73" fmla="*/ 109105 h 362028"/>
                  <a:gd name="connsiteX74" fmla="*/ 65762 w 279941"/>
                  <a:gd name="connsiteY74" fmla="*/ 100557 h 362028"/>
                  <a:gd name="connsiteX75" fmla="*/ 74310 w 279941"/>
                  <a:gd name="connsiteY75" fmla="*/ 117653 h 362028"/>
                  <a:gd name="connsiteX76" fmla="*/ 57499 w 279941"/>
                  <a:gd name="connsiteY76" fmla="*/ 126247 h 362028"/>
                  <a:gd name="connsiteX77" fmla="*/ 57364 w 279941"/>
                  <a:gd name="connsiteY77" fmla="*/ 126201 h 362028"/>
                  <a:gd name="connsiteX78" fmla="*/ 48666 w 279941"/>
                  <a:gd name="connsiteY78" fmla="*/ 109105 h 362028"/>
                  <a:gd name="connsiteX79" fmla="*/ 97104 w 279941"/>
                  <a:gd name="connsiteY79" fmla="*/ 125001 h 362028"/>
                  <a:gd name="connsiteX80" fmla="*/ 114155 w 279941"/>
                  <a:gd name="connsiteY80" fmla="*/ 116429 h 362028"/>
                  <a:gd name="connsiteX81" fmla="*/ 122733 w 279941"/>
                  <a:gd name="connsiteY81" fmla="*/ 133485 h 362028"/>
                  <a:gd name="connsiteX82" fmla="*/ 105802 w 279941"/>
                  <a:gd name="connsiteY82" fmla="*/ 142097 h 362028"/>
                  <a:gd name="connsiteX83" fmla="*/ 97104 w 279941"/>
                  <a:gd name="connsiteY83" fmla="*/ 125001 h 362028"/>
                  <a:gd name="connsiteX84" fmla="*/ 145543 w 279941"/>
                  <a:gd name="connsiteY84" fmla="*/ 140897 h 362028"/>
                  <a:gd name="connsiteX85" fmla="*/ 162534 w 279941"/>
                  <a:gd name="connsiteY85" fmla="*/ 132205 h 362028"/>
                  <a:gd name="connsiteX86" fmla="*/ 171232 w 279941"/>
                  <a:gd name="connsiteY86" fmla="*/ 149199 h 362028"/>
                  <a:gd name="connsiteX87" fmla="*/ 154241 w 279941"/>
                  <a:gd name="connsiteY87" fmla="*/ 157891 h 362028"/>
                  <a:gd name="connsiteX88" fmla="*/ 154091 w 279941"/>
                  <a:gd name="connsiteY88" fmla="*/ 157843 h 362028"/>
                  <a:gd name="connsiteX89" fmla="*/ 145498 w 279941"/>
                  <a:gd name="connsiteY89" fmla="*/ 141038 h 362028"/>
                  <a:gd name="connsiteX90" fmla="*/ 145543 w 279941"/>
                  <a:gd name="connsiteY90" fmla="*/ 140897 h 362028"/>
                  <a:gd name="connsiteX91" fmla="*/ 193832 w 279941"/>
                  <a:gd name="connsiteY91" fmla="*/ 156794 h 362028"/>
                  <a:gd name="connsiteX92" fmla="*/ 210793 w 279941"/>
                  <a:gd name="connsiteY92" fmla="*/ 148043 h 362028"/>
                  <a:gd name="connsiteX93" fmla="*/ 219551 w 279941"/>
                  <a:gd name="connsiteY93" fmla="*/ 165006 h 362028"/>
                  <a:gd name="connsiteX94" fmla="*/ 202590 w 279941"/>
                  <a:gd name="connsiteY94" fmla="*/ 173756 h 362028"/>
                  <a:gd name="connsiteX95" fmla="*/ 202530 w 279941"/>
                  <a:gd name="connsiteY95" fmla="*/ 173740 h 362028"/>
                  <a:gd name="connsiteX96" fmla="*/ 193832 w 279941"/>
                  <a:gd name="connsiteY96" fmla="*/ 156794 h 362028"/>
                  <a:gd name="connsiteX97" fmla="*/ 60963 w 279941"/>
                  <a:gd name="connsiteY97" fmla="*/ 153794 h 362028"/>
                  <a:gd name="connsiteX98" fmla="*/ 77774 w 279941"/>
                  <a:gd name="connsiteY98" fmla="*/ 145200 h 362028"/>
                  <a:gd name="connsiteX99" fmla="*/ 77909 w 279941"/>
                  <a:gd name="connsiteY99" fmla="*/ 145246 h 362028"/>
                  <a:gd name="connsiteX100" fmla="*/ 86607 w 279941"/>
                  <a:gd name="connsiteY100" fmla="*/ 162192 h 362028"/>
                  <a:gd name="connsiteX101" fmla="*/ 69511 w 279941"/>
                  <a:gd name="connsiteY101" fmla="*/ 170890 h 362028"/>
                  <a:gd name="connsiteX102" fmla="*/ 60948 w 279941"/>
                  <a:gd name="connsiteY102" fmla="*/ 153830 h 362028"/>
                  <a:gd name="connsiteX103" fmla="*/ 60963 w 279941"/>
                  <a:gd name="connsiteY103" fmla="*/ 153794 h 362028"/>
                  <a:gd name="connsiteX104" fmla="*/ 108652 w 279941"/>
                  <a:gd name="connsiteY104" fmla="*/ 169691 h 362028"/>
                  <a:gd name="connsiteX105" fmla="*/ 125613 w 279941"/>
                  <a:gd name="connsiteY105" fmla="*/ 160940 h 362028"/>
                  <a:gd name="connsiteX106" fmla="*/ 134371 w 279941"/>
                  <a:gd name="connsiteY106" fmla="*/ 177903 h 362028"/>
                  <a:gd name="connsiteX107" fmla="*/ 117410 w 279941"/>
                  <a:gd name="connsiteY107" fmla="*/ 186653 h 362028"/>
                  <a:gd name="connsiteX108" fmla="*/ 117350 w 279941"/>
                  <a:gd name="connsiteY108" fmla="*/ 186637 h 362028"/>
                  <a:gd name="connsiteX109" fmla="*/ 108652 w 279941"/>
                  <a:gd name="connsiteY109" fmla="*/ 169691 h 362028"/>
                  <a:gd name="connsiteX110" fmla="*/ 157090 w 279941"/>
                  <a:gd name="connsiteY110" fmla="*/ 184687 h 362028"/>
                  <a:gd name="connsiteX111" fmla="*/ 174156 w 279941"/>
                  <a:gd name="connsiteY111" fmla="*/ 176127 h 362028"/>
                  <a:gd name="connsiteX112" fmla="*/ 174186 w 279941"/>
                  <a:gd name="connsiteY112" fmla="*/ 176139 h 362028"/>
                  <a:gd name="connsiteX113" fmla="*/ 182359 w 279941"/>
                  <a:gd name="connsiteY113" fmla="*/ 193390 h 362028"/>
                  <a:gd name="connsiteX114" fmla="*/ 165788 w 279941"/>
                  <a:gd name="connsiteY114" fmla="*/ 201783 h 362028"/>
                  <a:gd name="connsiteX115" fmla="*/ 157690 w 279941"/>
                  <a:gd name="connsiteY115" fmla="*/ 185437 h 362028"/>
                  <a:gd name="connsiteX116" fmla="*/ 206129 w 279941"/>
                  <a:gd name="connsiteY116" fmla="*/ 201783 h 362028"/>
                  <a:gd name="connsiteX117" fmla="*/ 223375 w 279941"/>
                  <a:gd name="connsiteY117" fmla="*/ 193614 h 362028"/>
                  <a:gd name="connsiteX118" fmla="*/ 231773 w 279941"/>
                  <a:gd name="connsiteY118" fmla="*/ 210181 h 362028"/>
                  <a:gd name="connsiteX119" fmla="*/ 214977 w 279941"/>
                  <a:gd name="connsiteY119" fmla="*/ 219258 h 362028"/>
                  <a:gd name="connsiteX120" fmla="*/ 205904 w 279941"/>
                  <a:gd name="connsiteY120" fmla="*/ 202467 h 362028"/>
                  <a:gd name="connsiteX121" fmla="*/ 206129 w 279941"/>
                  <a:gd name="connsiteY121" fmla="*/ 201783 h 362028"/>
                  <a:gd name="connsiteX122" fmla="*/ 24671 w 279941"/>
                  <a:gd name="connsiteY122" fmla="*/ 183037 h 362028"/>
                  <a:gd name="connsiteX123" fmla="*/ 41722 w 279941"/>
                  <a:gd name="connsiteY123" fmla="*/ 174467 h 362028"/>
                  <a:gd name="connsiteX124" fmla="*/ 50300 w 279941"/>
                  <a:gd name="connsiteY124" fmla="*/ 191521 h 362028"/>
                  <a:gd name="connsiteX125" fmla="*/ 33369 w 279941"/>
                  <a:gd name="connsiteY125" fmla="*/ 200133 h 362028"/>
                  <a:gd name="connsiteX126" fmla="*/ 24536 w 279941"/>
                  <a:gd name="connsiteY126" fmla="*/ 182971 h 362028"/>
                  <a:gd name="connsiteX127" fmla="*/ 24671 w 279941"/>
                  <a:gd name="connsiteY127" fmla="*/ 182588 h 362028"/>
                  <a:gd name="connsiteX128" fmla="*/ 73110 w 279941"/>
                  <a:gd name="connsiteY128" fmla="*/ 198934 h 362028"/>
                  <a:gd name="connsiteX129" fmla="*/ 90101 w 279941"/>
                  <a:gd name="connsiteY129" fmla="*/ 190242 h 362028"/>
                  <a:gd name="connsiteX130" fmla="*/ 98799 w 279941"/>
                  <a:gd name="connsiteY130" fmla="*/ 207236 h 362028"/>
                  <a:gd name="connsiteX131" fmla="*/ 81808 w 279941"/>
                  <a:gd name="connsiteY131" fmla="*/ 215928 h 362028"/>
                  <a:gd name="connsiteX132" fmla="*/ 81658 w 279941"/>
                  <a:gd name="connsiteY132" fmla="*/ 215880 h 362028"/>
                  <a:gd name="connsiteX133" fmla="*/ 72870 w 279941"/>
                  <a:gd name="connsiteY133" fmla="*/ 199172 h 362028"/>
                  <a:gd name="connsiteX134" fmla="*/ 73110 w 279941"/>
                  <a:gd name="connsiteY134" fmla="*/ 198484 h 362028"/>
                  <a:gd name="connsiteX135" fmla="*/ 121399 w 279941"/>
                  <a:gd name="connsiteY135" fmla="*/ 213930 h 362028"/>
                  <a:gd name="connsiteX136" fmla="*/ 138450 w 279941"/>
                  <a:gd name="connsiteY136" fmla="*/ 205358 h 362028"/>
                  <a:gd name="connsiteX137" fmla="*/ 147028 w 279941"/>
                  <a:gd name="connsiteY137" fmla="*/ 222414 h 362028"/>
                  <a:gd name="connsiteX138" fmla="*/ 130097 w 279941"/>
                  <a:gd name="connsiteY138" fmla="*/ 231026 h 362028"/>
                  <a:gd name="connsiteX139" fmla="*/ 121399 w 279941"/>
                  <a:gd name="connsiteY139" fmla="*/ 214230 h 362028"/>
                  <a:gd name="connsiteX140" fmla="*/ 169837 w 279941"/>
                  <a:gd name="connsiteY140" fmla="*/ 229827 h 362028"/>
                  <a:gd name="connsiteX141" fmla="*/ 186888 w 279941"/>
                  <a:gd name="connsiteY141" fmla="*/ 221256 h 362028"/>
                  <a:gd name="connsiteX142" fmla="*/ 195466 w 279941"/>
                  <a:gd name="connsiteY142" fmla="*/ 238310 h 362028"/>
                  <a:gd name="connsiteX143" fmla="*/ 178535 w 279941"/>
                  <a:gd name="connsiteY143" fmla="*/ 246923 h 362028"/>
                  <a:gd name="connsiteX144" fmla="*/ 169837 w 279941"/>
                  <a:gd name="connsiteY144" fmla="*/ 230126 h 362028"/>
                  <a:gd name="connsiteX145" fmla="*/ 37268 w 279941"/>
                  <a:gd name="connsiteY145" fmla="*/ 225777 h 362028"/>
                  <a:gd name="connsiteX146" fmla="*/ 54064 w 279941"/>
                  <a:gd name="connsiteY146" fmla="*/ 216702 h 362028"/>
                  <a:gd name="connsiteX147" fmla="*/ 63137 w 279941"/>
                  <a:gd name="connsiteY147" fmla="*/ 233492 h 362028"/>
                  <a:gd name="connsiteX148" fmla="*/ 62912 w 279941"/>
                  <a:gd name="connsiteY148" fmla="*/ 234176 h 362028"/>
                  <a:gd name="connsiteX149" fmla="*/ 45846 w 279941"/>
                  <a:gd name="connsiteY149" fmla="*/ 242735 h 362028"/>
                  <a:gd name="connsiteX150" fmla="*/ 45816 w 279941"/>
                  <a:gd name="connsiteY150" fmla="*/ 242724 h 362028"/>
                  <a:gd name="connsiteX151" fmla="*/ 37268 w 279941"/>
                  <a:gd name="connsiteY151" fmla="*/ 226077 h 362028"/>
                  <a:gd name="connsiteX152" fmla="*/ 85707 w 279941"/>
                  <a:gd name="connsiteY152" fmla="*/ 241674 h 362028"/>
                  <a:gd name="connsiteX153" fmla="*/ 102413 w 279941"/>
                  <a:gd name="connsiteY153" fmla="*/ 232901 h 362028"/>
                  <a:gd name="connsiteX154" fmla="*/ 102653 w 279941"/>
                  <a:gd name="connsiteY154" fmla="*/ 232976 h 362028"/>
                  <a:gd name="connsiteX155" fmla="*/ 111726 w 279941"/>
                  <a:gd name="connsiteY155" fmla="*/ 249767 h 362028"/>
                  <a:gd name="connsiteX156" fmla="*/ 94945 w 279941"/>
                  <a:gd name="connsiteY156" fmla="*/ 258843 h 362028"/>
                  <a:gd name="connsiteX157" fmla="*/ 94255 w 279941"/>
                  <a:gd name="connsiteY157" fmla="*/ 258620 h 362028"/>
                  <a:gd name="connsiteX158" fmla="*/ 85707 w 279941"/>
                  <a:gd name="connsiteY158" fmla="*/ 241974 h 362028"/>
                  <a:gd name="connsiteX159" fmla="*/ 133996 w 279941"/>
                  <a:gd name="connsiteY159" fmla="*/ 256670 h 362028"/>
                  <a:gd name="connsiteX160" fmla="*/ 151062 w 279941"/>
                  <a:gd name="connsiteY160" fmla="*/ 248110 h 362028"/>
                  <a:gd name="connsiteX161" fmla="*/ 151092 w 279941"/>
                  <a:gd name="connsiteY161" fmla="*/ 248122 h 362028"/>
                  <a:gd name="connsiteX162" fmla="*/ 159265 w 279941"/>
                  <a:gd name="connsiteY162" fmla="*/ 265373 h 362028"/>
                  <a:gd name="connsiteX163" fmla="*/ 142694 w 279941"/>
                  <a:gd name="connsiteY163" fmla="*/ 273766 h 362028"/>
                  <a:gd name="connsiteX164" fmla="*/ 133996 w 279941"/>
                  <a:gd name="connsiteY164" fmla="*/ 257720 h 362028"/>
                  <a:gd name="connsiteX165" fmla="*/ 182434 w 279941"/>
                  <a:gd name="connsiteY165" fmla="*/ 272566 h 362028"/>
                  <a:gd name="connsiteX166" fmla="*/ 199230 w 279941"/>
                  <a:gd name="connsiteY166" fmla="*/ 263491 h 362028"/>
                  <a:gd name="connsiteX167" fmla="*/ 208303 w 279941"/>
                  <a:gd name="connsiteY167" fmla="*/ 280281 h 362028"/>
                  <a:gd name="connsiteX168" fmla="*/ 208078 w 279941"/>
                  <a:gd name="connsiteY168" fmla="*/ 280964 h 362028"/>
                  <a:gd name="connsiteX169" fmla="*/ 190832 w 279941"/>
                  <a:gd name="connsiteY169" fmla="*/ 289135 h 362028"/>
                  <a:gd name="connsiteX170" fmla="*/ 182434 w 279941"/>
                  <a:gd name="connsiteY170" fmla="*/ 272566 h 362028"/>
                  <a:gd name="connsiteX171" fmla="*/ 677 w 279941"/>
                  <a:gd name="connsiteY171" fmla="*/ 255920 h 362028"/>
                  <a:gd name="connsiteX172" fmla="*/ 17758 w 279941"/>
                  <a:gd name="connsiteY172" fmla="*/ 247408 h 362028"/>
                  <a:gd name="connsiteX173" fmla="*/ 26276 w 279941"/>
                  <a:gd name="connsiteY173" fmla="*/ 264492 h 362028"/>
                  <a:gd name="connsiteX174" fmla="*/ 9225 w 279941"/>
                  <a:gd name="connsiteY174" fmla="*/ 273016 h 362028"/>
                  <a:gd name="connsiteX175" fmla="*/ 572 w 279941"/>
                  <a:gd name="connsiteY175" fmla="*/ 256243 h 362028"/>
                  <a:gd name="connsiteX176" fmla="*/ 677 w 279941"/>
                  <a:gd name="connsiteY176" fmla="*/ 255920 h 362028"/>
                  <a:gd name="connsiteX177" fmla="*/ 48666 w 279941"/>
                  <a:gd name="connsiteY177" fmla="*/ 271817 h 362028"/>
                  <a:gd name="connsiteX178" fmla="*/ 65747 w 279941"/>
                  <a:gd name="connsiteY178" fmla="*/ 263305 h 362028"/>
                  <a:gd name="connsiteX179" fmla="*/ 74265 w 279941"/>
                  <a:gd name="connsiteY179" fmla="*/ 280389 h 362028"/>
                  <a:gd name="connsiteX180" fmla="*/ 57214 w 279941"/>
                  <a:gd name="connsiteY180" fmla="*/ 288913 h 362028"/>
                  <a:gd name="connsiteX181" fmla="*/ 48651 w 279941"/>
                  <a:gd name="connsiteY181" fmla="*/ 271853 h 362028"/>
                  <a:gd name="connsiteX182" fmla="*/ 48666 w 279941"/>
                  <a:gd name="connsiteY182" fmla="*/ 271817 h 362028"/>
                  <a:gd name="connsiteX183" fmla="*/ 96954 w 279941"/>
                  <a:gd name="connsiteY183" fmla="*/ 287713 h 362028"/>
                  <a:gd name="connsiteX184" fmla="*/ 113931 w 279941"/>
                  <a:gd name="connsiteY184" fmla="*/ 278974 h 362028"/>
                  <a:gd name="connsiteX185" fmla="*/ 114050 w 279941"/>
                  <a:gd name="connsiteY185" fmla="*/ 279015 h 362028"/>
                  <a:gd name="connsiteX186" fmla="*/ 122748 w 279941"/>
                  <a:gd name="connsiteY186" fmla="*/ 296111 h 362028"/>
                  <a:gd name="connsiteX187" fmla="*/ 105652 w 279941"/>
                  <a:gd name="connsiteY187" fmla="*/ 304809 h 362028"/>
                  <a:gd name="connsiteX188" fmla="*/ 96954 w 279941"/>
                  <a:gd name="connsiteY188" fmla="*/ 287713 h 362028"/>
                  <a:gd name="connsiteX189" fmla="*/ 145393 w 279941"/>
                  <a:gd name="connsiteY189" fmla="*/ 302709 h 362028"/>
                  <a:gd name="connsiteX190" fmla="*/ 162459 w 279941"/>
                  <a:gd name="connsiteY190" fmla="*/ 294149 h 362028"/>
                  <a:gd name="connsiteX191" fmla="*/ 162489 w 279941"/>
                  <a:gd name="connsiteY191" fmla="*/ 294161 h 362028"/>
                  <a:gd name="connsiteX192" fmla="*/ 171007 w 279941"/>
                  <a:gd name="connsiteY192" fmla="*/ 311245 h 362028"/>
                  <a:gd name="connsiteX193" fmla="*/ 153911 w 279941"/>
                  <a:gd name="connsiteY193" fmla="*/ 319757 h 362028"/>
                  <a:gd name="connsiteX194" fmla="*/ 145393 w 279941"/>
                  <a:gd name="connsiteY194" fmla="*/ 302709 h 362028"/>
                  <a:gd name="connsiteX195" fmla="*/ 13124 w 279941"/>
                  <a:gd name="connsiteY195" fmla="*/ 297611 h 362028"/>
                  <a:gd name="connsiteX196" fmla="*/ 29920 w 279941"/>
                  <a:gd name="connsiteY196" fmla="*/ 288535 h 362028"/>
                  <a:gd name="connsiteX197" fmla="*/ 38993 w 279941"/>
                  <a:gd name="connsiteY197" fmla="*/ 305325 h 362028"/>
                  <a:gd name="connsiteX198" fmla="*/ 38768 w 279941"/>
                  <a:gd name="connsiteY198" fmla="*/ 306009 h 362028"/>
                  <a:gd name="connsiteX199" fmla="*/ 21522 w 279941"/>
                  <a:gd name="connsiteY199" fmla="*/ 314179 h 362028"/>
                  <a:gd name="connsiteX200" fmla="*/ 13124 w 279941"/>
                  <a:gd name="connsiteY200" fmla="*/ 297611 h 362028"/>
                  <a:gd name="connsiteX201" fmla="*/ 61563 w 279941"/>
                  <a:gd name="connsiteY201" fmla="*/ 312607 h 362028"/>
                  <a:gd name="connsiteX202" fmla="*/ 78659 w 279941"/>
                  <a:gd name="connsiteY202" fmla="*/ 304059 h 362028"/>
                  <a:gd name="connsiteX203" fmla="*/ 87207 w 279941"/>
                  <a:gd name="connsiteY203" fmla="*/ 321155 h 362028"/>
                  <a:gd name="connsiteX204" fmla="*/ 70111 w 279941"/>
                  <a:gd name="connsiteY204" fmla="*/ 329703 h 362028"/>
                  <a:gd name="connsiteX205" fmla="*/ 61563 w 279941"/>
                  <a:gd name="connsiteY205" fmla="*/ 312607 h 362028"/>
                  <a:gd name="connsiteX206" fmla="*/ 109851 w 279941"/>
                  <a:gd name="connsiteY206" fmla="*/ 328503 h 362028"/>
                  <a:gd name="connsiteX207" fmla="*/ 126917 w 279941"/>
                  <a:gd name="connsiteY207" fmla="*/ 319943 h 362028"/>
                  <a:gd name="connsiteX208" fmla="*/ 126947 w 279941"/>
                  <a:gd name="connsiteY208" fmla="*/ 319955 h 362028"/>
                  <a:gd name="connsiteX209" fmla="*/ 135720 w 279941"/>
                  <a:gd name="connsiteY209" fmla="*/ 336667 h 362028"/>
                  <a:gd name="connsiteX210" fmla="*/ 135645 w 279941"/>
                  <a:gd name="connsiteY210" fmla="*/ 336901 h 362028"/>
                  <a:gd name="connsiteX211" fmla="*/ 118549 w 279941"/>
                  <a:gd name="connsiteY211" fmla="*/ 345599 h 362028"/>
                  <a:gd name="connsiteX212" fmla="*/ 109851 w 279941"/>
                  <a:gd name="connsiteY212" fmla="*/ 328503 h 362028"/>
                  <a:gd name="connsiteX213" fmla="*/ 158290 w 279941"/>
                  <a:gd name="connsiteY213" fmla="*/ 344400 h 362028"/>
                  <a:gd name="connsiteX214" fmla="*/ 175251 w 279941"/>
                  <a:gd name="connsiteY214" fmla="*/ 335649 h 362028"/>
                  <a:gd name="connsiteX215" fmla="*/ 184009 w 279941"/>
                  <a:gd name="connsiteY215" fmla="*/ 352612 h 362028"/>
                  <a:gd name="connsiteX216" fmla="*/ 167048 w 279941"/>
                  <a:gd name="connsiteY216" fmla="*/ 361362 h 362028"/>
                  <a:gd name="connsiteX217" fmla="*/ 166988 w 279941"/>
                  <a:gd name="connsiteY217" fmla="*/ 361346 h 362028"/>
                  <a:gd name="connsiteX218" fmla="*/ 158740 w 279941"/>
                  <a:gd name="connsiteY218" fmla="*/ 345899 h 362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</a:cxnLst>
                <a:rect l="l" t="t" r="r" b="b"/>
                <a:pathLst>
                  <a:path w="279941" h="362028">
                    <a:moveTo>
                      <a:pt x="108652" y="9228"/>
                    </a:moveTo>
                    <a:cubicBezTo>
                      <a:pt x="111006" y="2153"/>
                      <a:pt x="118639" y="-1679"/>
                      <a:pt x="125718" y="668"/>
                    </a:cubicBezTo>
                    <a:cubicBezTo>
                      <a:pt x="125718" y="673"/>
                      <a:pt x="125733" y="676"/>
                      <a:pt x="125748" y="680"/>
                    </a:cubicBezTo>
                    <a:cubicBezTo>
                      <a:pt x="132766" y="3188"/>
                      <a:pt x="136425" y="10911"/>
                      <a:pt x="133921" y="17931"/>
                    </a:cubicBezTo>
                    <a:cubicBezTo>
                      <a:pt x="131506" y="24688"/>
                      <a:pt x="124218" y="28374"/>
                      <a:pt x="117350" y="26324"/>
                    </a:cubicBezTo>
                    <a:cubicBezTo>
                      <a:pt x="110256" y="24052"/>
                      <a:pt x="106342" y="16453"/>
                      <a:pt x="108607" y="9356"/>
                    </a:cubicBezTo>
                    <a:cubicBezTo>
                      <a:pt x="108622" y="9312"/>
                      <a:pt x="108637" y="9270"/>
                      <a:pt x="108652" y="9228"/>
                    </a:cubicBezTo>
                    <a:close/>
                    <a:moveTo>
                      <a:pt x="157090" y="25124"/>
                    </a:moveTo>
                    <a:cubicBezTo>
                      <a:pt x="159385" y="18031"/>
                      <a:pt x="166988" y="14140"/>
                      <a:pt x="174081" y="16433"/>
                    </a:cubicBezTo>
                    <a:cubicBezTo>
                      <a:pt x="181175" y="18725"/>
                      <a:pt x="185074" y="26333"/>
                      <a:pt x="182779" y="33426"/>
                    </a:cubicBezTo>
                    <a:cubicBezTo>
                      <a:pt x="180485" y="40518"/>
                      <a:pt x="172882" y="44410"/>
                      <a:pt x="165788" y="42119"/>
                    </a:cubicBezTo>
                    <a:cubicBezTo>
                      <a:pt x="165728" y="42102"/>
                      <a:pt x="165683" y="42087"/>
                      <a:pt x="165638" y="42070"/>
                    </a:cubicBezTo>
                    <a:cubicBezTo>
                      <a:pt x="158560" y="40029"/>
                      <a:pt x="154466" y="32632"/>
                      <a:pt x="156505" y="25549"/>
                    </a:cubicBezTo>
                    <a:cubicBezTo>
                      <a:pt x="156550" y="25406"/>
                      <a:pt x="156596" y="25265"/>
                      <a:pt x="156640" y="25124"/>
                    </a:cubicBezTo>
                    <a:close/>
                    <a:moveTo>
                      <a:pt x="205529" y="41021"/>
                    </a:moveTo>
                    <a:cubicBezTo>
                      <a:pt x="207718" y="33983"/>
                      <a:pt x="215202" y="30055"/>
                      <a:pt x="222235" y="32248"/>
                    </a:cubicBezTo>
                    <a:cubicBezTo>
                      <a:pt x="222325" y="32272"/>
                      <a:pt x="222400" y="32297"/>
                      <a:pt x="222475" y="32323"/>
                    </a:cubicBezTo>
                    <a:cubicBezTo>
                      <a:pt x="229568" y="34679"/>
                      <a:pt x="233437" y="42300"/>
                      <a:pt x="231173" y="49419"/>
                    </a:cubicBezTo>
                    <a:cubicBezTo>
                      <a:pt x="228818" y="56494"/>
                      <a:pt x="221185" y="60326"/>
                      <a:pt x="214107" y="57979"/>
                    </a:cubicBezTo>
                    <a:cubicBezTo>
                      <a:pt x="214107" y="57974"/>
                      <a:pt x="214092" y="57971"/>
                      <a:pt x="214077" y="57967"/>
                    </a:cubicBezTo>
                    <a:cubicBezTo>
                      <a:pt x="206999" y="55926"/>
                      <a:pt x="202905" y="48528"/>
                      <a:pt x="204944" y="41445"/>
                    </a:cubicBezTo>
                    <a:cubicBezTo>
                      <a:pt x="204989" y="41303"/>
                      <a:pt x="205034" y="41162"/>
                      <a:pt x="205079" y="41021"/>
                    </a:cubicBezTo>
                    <a:close/>
                    <a:moveTo>
                      <a:pt x="253818" y="56017"/>
                    </a:moveTo>
                    <a:cubicBezTo>
                      <a:pt x="256172" y="48942"/>
                      <a:pt x="263805" y="45110"/>
                      <a:pt x="270884" y="47457"/>
                    </a:cubicBezTo>
                    <a:cubicBezTo>
                      <a:pt x="270884" y="47462"/>
                      <a:pt x="270899" y="47465"/>
                      <a:pt x="270914" y="47469"/>
                    </a:cubicBezTo>
                    <a:cubicBezTo>
                      <a:pt x="277932" y="49977"/>
                      <a:pt x="281591" y="57700"/>
                      <a:pt x="279087" y="64720"/>
                    </a:cubicBezTo>
                    <a:cubicBezTo>
                      <a:pt x="276672" y="71477"/>
                      <a:pt x="269384" y="75163"/>
                      <a:pt x="262516" y="73113"/>
                    </a:cubicBezTo>
                    <a:cubicBezTo>
                      <a:pt x="255617" y="70948"/>
                      <a:pt x="251613" y="63779"/>
                      <a:pt x="253368" y="56767"/>
                    </a:cubicBezTo>
                    <a:close/>
                    <a:moveTo>
                      <a:pt x="73110" y="35022"/>
                    </a:moveTo>
                    <a:cubicBezTo>
                      <a:pt x="75449" y="27945"/>
                      <a:pt x="83083" y="24108"/>
                      <a:pt x="90161" y="26450"/>
                    </a:cubicBezTo>
                    <a:cubicBezTo>
                      <a:pt x="97239" y="28794"/>
                      <a:pt x="101078" y="36429"/>
                      <a:pt x="98739" y="43506"/>
                    </a:cubicBezTo>
                    <a:cubicBezTo>
                      <a:pt x="96415" y="50533"/>
                      <a:pt x="88856" y="54375"/>
                      <a:pt x="81808" y="52118"/>
                    </a:cubicBezTo>
                    <a:cubicBezTo>
                      <a:pt x="74955" y="49891"/>
                      <a:pt x="70981" y="42772"/>
                      <a:pt x="72660" y="35772"/>
                    </a:cubicBezTo>
                    <a:close/>
                    <a:moveTo>
                      <a:pt x="121099" y="51818"/>
                    </a:moveTo>
                    <a:cubicBezTo>
                      <a:pt x="123363" y="44717"/>
                      <a:pt x="130967" y="40799"/>
                      <a:pt x="138060" y="43068"/>
                    </a:cubicBezTo>
                    <a:cubicBezTo>
                      <a:pt x="145168" y="45335"/>
                      <a:pt x="149082" y="52929"/>
                      <a:pt x="146818" y="60030"/>
                    </a:cubicBezTo>
                    <a:cubicBezTo>
                      <a:pt x="144538" y="67131"/>
                      <a:pt x="136950" y="71050"/>
                      <a:pt x="129857" y="68781"/>
                    </a:cubicBezTo>
                    <a:cubicBezTo>
                      <a:pt x="129827" y="68776"/>
                      <a:pt x="129812" y="68770"/>
                      <a:pt x="129797" y="68764"/>
                    </a:cubicBezTo>
                    <a:cubicBezTo>
                      <a:pt x="122733" y="66474"/>
                      <a:pt x="118834" y="58898"/>
                      <a:pt x="121099" y="51818"/>
                    </a:cubicBezTo>
                    <a:close/>
                    <a:moveTo>
                      <a:pt x="169537" y="66815"/>
                    </a:moveTo>
                    <a:cubicBezTo>
                      <a:pt x="171907" y="59747"/>
                      <a:pt x="179555" y="55935"/>
                      <a:pt x="186618" y="58303"/>
                    </a:cubicBezTo>
                    <a:cubicBezTo>
                      <a:pt x="193697" y="60669"/>
                      <a:pt x="197506" y="68319"/>
                      <a:pt x="195136" y="75387"/>
                    </a:cubicBezTo>
                    <a:cubicBezTo>
                      <a:pt x="192767" y="82441"/>
                      <a:pt x="185149" y="86253"/>
                      <a:pt x="178085" y="83911"/>
                    </a:cubicBezTo>
                    <a:cubicBezTo>
                      <a:pt x="171067" y="81669"/>
                      <a:pt x="167183" y="74158"/>
                      <a:pt x="169432" y="67137"/>
                    </a:cubicBezTo>
                    <a:cubicBezTo>
                      <a:pt x="169462" y="67029"/>
                      <a:pt x="169507" y="66921"/>
                      <a:pt x="169537" y="66815"/>
                    </a:cubicBezTo>
                    <a:close/>
                    <a:moveTo>
                      <a:pt x="217976" y="82711"/>
                    </a:moveTo>
                    <a:cubicBezTo>
                      <a:pt x="220345" y="75643"/>
                      <a:pt x="227994" y="71831"/>
                      <a:pt x="235057" y="74199"/>
                    </a:cubicBezTo>
                    <a:cubicBezTo>
                      <a:pt x="242135" y="76565"/>
                      <a:pt x="245944" y="84214"/>
                      <a:pt x="243575" y="91283"/>
                    </a:cubicBezTo>
                    <a:cubicBezTo>
                      <a:pt x="241206" y="98337"/>
                      <a:pt x="233587" y="102149"/>
                      <a:pt x="226524" y="99807"/>
                    </a:cubicBezTo>
                    <a:cubicBezTo>
                      <a:pt x="219746" y="97457"/>
                      <a:pt x="215981" y="90208"/>
                      <a:pt x="217976" y="83311"/>
                    </a:cubicBezTo>
                    <a:close/>
                    <a:moveTo>
                      <a:pt x="84507" y="80911"/>
                    </a:moveTo>
                    <a:cubicBezTo>
                      <a:pt x="86862" y="73836"/>
                      <a:pt x="94495" y="70004"/>
                      <a:pt x="101573" y="72351"/>
                    </a:cubicBezTo>
                    <a:cubicBezTo>
                      <a:pt x="101573" y="72356"/>
                      <a:pt x="101588" y="72359"/>
                      <a:pt x="101603" y="72363"/>
                    </a:cubicBezTo>
                    <a:cubicBezTo>
                      <a:pt x="108622" y="74871"/>
                      <a:pt x="112281" y="82594"/>
                      <a:pt x="109776" y="89614"/>
                    </a:cubicBezTo>
                    <a:cubicBezTo>
                      <a:pt x="107362" y="96371"/>
                      <a:pt x="100074" y="100057"/>
                      <a:pt x="93205" y="98007"/>
                    </a:cubicBezTo>
                    <a:cubicBezTo>
                      <a:pt x="86562" y="95665"/>
                      <a:pt x="82783" y="88647"/>
                      <a:pt x="84507" y="81811"/>
                    </a:cubicBezTo>
                    <a:close/>
                    <a:moveTo>
                      <a:pt x="132946" y="96808"/>
                    </a:moveTo>
                    <a:cubicBezTo>
                      <a:pt x="135075" y="89665"/>
                      <a:pt x="142589" y="85601"/>
                      <a:pt x="149742" y="87732"/>
                    </a:cubicBezTo>
                    <a:cubicBezTo>
                      <a:pt x="156880" y="89861"/>
                      <a:pt x="160944" y="97379"/>
                      <a:pt x="158815" y="104522"/>
                    </a:cubicBezTo>
                    <a:cubicBezTo>
                      <a:pt x="158740" y="104751"/>
                      <a:pt x="158665" y="104979"/>
                      <a:pt x="158590" y="105206"/>
                    </a:cubicBezTo>
                    <a:cubicBezTo>
                      <a:pt x="156085" y="112226"/>
                      <a:pt x="148362" y="115883"/>
                      <a:pt x="141344" y="113376"/>
                    </a:cubicBezTo>
                    <a:cubicBezTo>
                      <a:pt x="134581" y="110961"/>
                      <a:pt x="130891" y="103684"/>
                      <a:pt x="132946" y="96808"/>
                    </a:cubicBezTo>
                    <a:close/>
                    <a:moveTo>
                      <a:pt x="181385" y="111804"/>
                    </a:moveTo>
                    <a:cubicBezTo>
                      <a:pt x="183724" y="104727"/>
                      <a:pt x="191357" y="100890"/>
                      <a:pt x="198436" y="103234"/>
                    </a:cubicBezTo>
                    <a:cubicBezTo>
                      <a:pt x="205514" y="105576"/>
                      <a:pt x="209353" y="113211"/>
                      <a:pt x="207014" y="120288"/>
                    </a:cubicBezTo>
                    <a:cubicBezTo>
                      <a:pt x="204689" y="127315"/>
                      <a:pt x="197131" y="131157"/>
                      <a:pt x="190082" y="128900"/>
                    </a:cubicBezTo>
                    <a:cubicBezTo>
                      <a:pt x="183544" y="126687"/>
                      <a:pt x="179780" y="119862"/>
                      <a:pt x="181385" y="113154"/>
                    </a:cubicBezTo>
                    <a:close/>
                    <a:moveTo>
                      <a:pt x="229823" y="127700"/>
                    </a:moveTo>
                    <a:cubicBezTo>
                      <a:pt x="232328" y="120681"/>
                      <a:pt x="240051" y="117023"/>
                      <a:pt x="247069" y="119532"/>
                    </a:cubicBezTo>
                    <a:cubicBezTo>
                      <a:pt x="253833" y="121945"/>
                      <a:pt x="257522" y="129223"/>
                      <a:pt x="255467" y="136098"/>
                    </a:cubicBezTo>
                    <a:cubicBezTo>
                      <a:pt x="253338" y="143241"/>
                      <a:pt x="245825" y="147305"/>
                      <a:pt x="238671" y="145176"/>
                    </a:cubicBezTo>
                    <a:cubicBezTo>
                      <a:pt x="231533" y="143045"/>
                      <a:pt x="227469" y="135527"/>
                      <a:pt x="229598" y="128384"/>
                    </a:cubicBezTo>
                    <a:cubicBezTo>
                      <a:pt x="229673" y="128155"/>
                      <a:pt x="229748" y="127927"/>
                      <a:pt x="229823" y="127700"/>
                    </a:cubicBezTo>
                    <a:close/>
                    <a:moveTo>
                      <a:pt x="48666" y="109105"/>
                    </a:moveTo>
                    <a:cubicBezTo>
                      <a:pt x="51020" y="102023"/>
                      <a:pt x="58683" y="98196"/>
                      <a:pt x="65762" y="100557"/>
                    </a:cubicBezTo>
                    <a:cubicBezTo>
                      <a:pt x="72840" y="102917"/>
                      <a:pt x="76664" y="110571"/>
                      <a:pt x="74310" y="117653"/>
                    </a:cubicBezTo>
                    <a:cubicBezTo>
                      <a:pt x="72045" y="124667"/>
                      <a:pt x="64517" y="128515"/>
                      <a:pt x="57499" y="126247"/>
                    </a:cubicBezTo>
                    <a:cubicBezTo>
                      <a:pt x="57454" y="126232"/>
                      <a:pt x="57409" y="126217"/>
                      <a:pt x="57364" y="126201"/>
                    </a:cubicBezTo>
                    <a:cubicBezTo>
                      <a:pt x="50270" y="123845"/>
                      <a:pt x="46401" y="116224"/>
                      <a:pt x="48666" y="109105"/>
                    </a:cubicBezTo>
                    <a:close/>
                    <a:moveTo>
                      <a:pt x="97104" y="125001"/>
                    </a:moveTo>
                    <a:cubicBezTo>
                      <a:pt x="99444" y="117924"/>
                      <a:pt x="107077" y="114087"/>
                      <a:pt x="114155" y="116429"/>
                    </a:cubicBezTo>
                    <a:cubicBezTo>
                      <a:pt x="121234" y="118773"/>
                      <a:pt x="125073" y="126408"/>
                      <a:pt x="122733" y="133485"/>
                    </a:cubicBezTo>
                    <a:cubicBezTo>
                      <a:pt x="120409" y="140512"/>
                      <a:pt x="112851" y="144354"/>
                      <a:pt x="105802" y="142097"/>
                    </a:cubicBezTo>
                    <a:cubicBezTo>
                      <a:pt x="98709" y="139741"/>
                      <a:pt x="94840" y="132120"/>
                      <a:pt x="97104" y="125001"/>
                    </a:cubicBezTo>
                    <a:close/>
                    <a:moveTo>
                      <a:pt x="145543" y="140897"/>
                    </a:moveTo>
                    <a:cubicBezTo>
                      <a:pt x="147838" y="133804"/>
                      <a:pt x="155441" y="129912"/>
                      <a:pt x="162534" y="132205"/>
                    </a:cubicBezTo>
                    <a:cubicBezTo>
                      <a:pt x="169627" y="134498"/>
                      <a:pt x="173527" y="142106"/>
                      <a:pt x="171232" y="149199"/>
                    </a:cubicBezTo>
                    <a:cubicBezTo>
                      <a:pt x="168938" y="156291"/>
                      <a:pt x="161334" y="160183"/>
                      <a:pt x="154241" y="157891"/>
                    </a:cubicBezTo>
                    <a:cubicBezTo>
                      <a:pt x="154181" y="157875"/>
                      <a:pt x="154136" y="157860"/>
                      <a:pt x="154091" y="157843"/>
                    </a:cubicBezTo>
                    <a:cubicBezTo>
                      <a:pt x="147073" y="155576"/>
                      <a:pt x="143234" y="148052"/>
                      <a:pt x="145498" y="141038"/>
                    </a:cubicBezTo>
                    <a:cubicBezTo>
                      <a:pt x="145513" y="140992"/>
                      <a:pt x="145528" y="140944"/>
                      <a:pt x="145543" y="140897"/>
                    </a:cubicBezTo>
                    <a:close/>
                    <a:moveTo>
                      <a:pt x="193832" y="156794"/>
                    </a:moveTo>
                    <a:cubicBezTo>
                      <a:pt x="196096" y="149693"/>
                      <a:pt x="203699" y="145774"/>
                      <a:pt x="210793" y="148043"/>
                    </a:cubicBezTo>
                    <a:cubicBezTo>
                      <a:pt x="217901" y="150311"/>
                      <a:pt x="221815" y="157905"/>
                      <a:pt x="219551" y="165006"/>
                    </a:cubicBezTo>
                    <a:cubicBezTo>
                      <a:pt x="217271" y="172107"/>
                      <a:pt x="209683" y="176025"/>
                      <a:pt x="202590" y="173756"/>
                    </a:cubicBezTo>
                    <a:cubicBezTo>
                      <a:pt x="202560" y="173752"/>
                      <a:pt x="202545" y="173746"/>
                      <a:pt x="202530" y="173740"/>
                    </a:cubicBezTo>
                    <a:cubicBezTo>
                      <a:pt x="195466" y="171450"/>
                      <a:pt x="191567" y="163873"/>
                      <a:pt x="193832" y="156794"/>
                    </a:cubicBezTo>
                    <a:close/>
                    <a:moveTo>
                      <a:pt x="60963" y="153794"/>
                    </a:moveTo>
                    <a:cubicBezTo>
                      <a:pt x="63227" y="146780"/>
                      <a:pt x="70756" y="142932"/>
                      <a:pt x="77774" y="145200"/>
                    </a:cubicBezTo>
                    <a:cubicBezTo>
                      <a:pt x="77819" y="145215"/>
                      <a:pt x="77864" y="145231"/>
                      <a:pt x="77909" y="145246"/>
                    </a:cubicBezTo>
                    <a:cubicBezTo>
                      <a:pt x="84972" y="147536"/>
                      <a:pt x="88871" y="155113"/>
                      <a:pt x="86607" y="162192"/>
                    </a:cubicBezTo>
                    <a:cubicBezTo>
                      <a:pt x="84192" y="169227"/>
                      <a:pt x="76619" y="173074"/>
                      <a:pt x="69511" y="170890"/>
                    </a:cubicBezTo>
                    <a:cubicBezTo>
                      <a:pt x="62433" y="168543"/>
                      <a:pt x="58608" y="160904"/>
                      <a:pt x="60948" y="153830"/>
                    </a:cubicBezTo>
                    <a:cubicBezTo>
                      <a:pt x="60948" y="153818"/>
                      <a:pt x="60963" y="153806"/>
                      <a:pt x="60963" y="153794"/>
                    </a:cubicBezTo>
                    <a:close/>
                    <a:moveTo>
                      <a:pt x="108652" y="169691"/>
                    </a:moveTo>
                    <a:cubicBezTo>
                      <a:pt x="110916" y="162590"/>
                      <a:pt x="118519" y="158671"/>
                      <a:pt x="125613" y="160940"/>
                    </a:cubicBezTo>
                    <a:cubicBezTo>
                      <a:pt x="132721" y="163208"/>
                      <a:pt x="136635" y="170802"/>
                      <a:pt x="134371" y="177903"/>
                    </a:cubicBezTo>
                    <a:cubicBezTo>
                      <a:pt x="132091" y="185004"/>
                      <a:pt x="124503" y="188922"/>
                      <a:pt x="117410" y="186653"/>
                    </a:cubicBezTo>
                    <a:cubicBezTo>
                      <a:pt x="117380" y="186649"/>
                      <a:pt x="117365" y="186643"/>
                      <a:pt x="117350" y="186637"/>
                    </a:cubicBezTo>
                    <a:cubicBezTo>
                      <a:pt x="110331" y="184281"/>
                      <a:pt x="106477" y="176763"/>
                      <a:pt x="108652" y="169691"/>
                    </a:cubicBezTo>
                    <a:close/>
                    <a:moveTo>
                      <a:pt x="157090" y="184687"/>
                    </a:moveTo>
                    <a:cubicBezTo>
                      <a:pt x="159445" y="177612"/>
                      <a:pt x="167078" y="173780"/>
                      <a:pt x="174156" y="176127"/>
                    </a:cubicBezTo>
                    <a:cubicBezTo>
                      <a:pt x="174156" y="176132"/>
                      <a:pt x="174171" y="176135"/>
                      <a:pt x="174186" y="176139"/>
                    </a:cubicBezTo>
                    <a:cubicBezTo>
                      <a:pt x="181205" y="178646"/>
                      <a:pt x="184864" y="186370"/>
                      <a:pt x="182359" y="193390"/>
                    </a:cubicBezTo>
                    <a:cubicBezTo>
                      <a:pt x="179945" y="200147"/>
                      <a:pt x="172657" y="203833"/>
                      <a:pt x="165788" y="201783"/>
                    </a:cubicBezTo>
                    <a:cubicBezTo>
                      <a:pt x="159265" y="199259"/>
                      <a:pt x="155741" y="192161"/>
                      <a:pt x="157690" y="185437"/>
                    </a:cubicBezTo>
                    <a:close/>
                    <a:moveTo>
                      <a:pt x="206129" y="201783"/>
                    </a:moveTo>
                    <a:cubicBezTo>
                      <a:pt x="208633" y="194763"/>
                      <a:pt x="216357" y="191106"/>
                      <a:pt x="223375" y="193614"/>
                    </a:cubicBezTo>
                    <a:cubicBezTo>
                      <a:pt x="230138" y="196027"/>
                      <a:pt x="233827" y="203305"/>
                      <a:pt x="231773" y="210181"/>
                    </a:cubicBezTo>
                    <a:cubicBezTo>
                      <a:pt x="229643" y="217324"/>
                      <a:pt x="222130" y="221388"/>
                      <a:pt x="214977" y="219258"/>
                    </a:cubicBezTo>
                    <a:cubicBezTo>
                      <a:pt x="207838" y="217127"/>
                      <a:pt x="203774" y="209610"/>
                      <a:pt x="205904" y="202467"/>
                    </a:cubicBezTo>
                    <a:cubicBezTo>
                      <a:pt x="205979" y="202237"/>
                      <a:pt x="206054" y="202009"/>
                      <a:pt x="206129" y="201783"/>
                    </a:cubicBezTo>
                    <a:close/>
                    <a:moveTo>
                      <a:pt x="24671" y="183037"/>
                    </a:moveTo>
                    <a:cubicBezTo>
                      <a:pt x="27011" y="175961"/>
                      <a:pt x="34644" y="172123"/>
                      <a:pt x="41722" y="174467"/>
                    </a:cubicBezTo>
                    <a:cubicBezTo>
                      <a:pt x="48801" y="176809"/>
                      <a:pt x="52640" y="184444"/>
                      <a:pt x="50300" y="191521"/>
                    </a:cubicBezTo>
                    <a:cubicBezTo>
                      <a:pt x="47976" y="198548"/>
                      <a:pt x="40418" y="202390"/>
                      <a:pt x="33369" y="200133"/>
                    </a:cubicBezTo>
                    <a:cubicBezTo>
                      <a:pt x="26186" y="197832"/>
                      <a:pt x="22242" y="190147"/>
                      <a:pt x="24536" y="182971"/>
                    </a:cubicBezTo>
                    <a:cubicBezTo>
                      <a:pt x="24581" y="182842"/>
                      <a:pt x="24626" y="182715"/>
                      <a:pt x="24671" y="182588"/>
                    </a:cubicBezTo>
                    <a:close/>
                    <a:moveTo>
                      <a:pt x="73110" y="198934"/>
                    </a:moveTo>
                    <a:cubicBezTo>
                      <a:pt x="75405" y="191840"/>
                      <a:pt x="83008" y="187949"/>
                      <a:pt x="90101" y="190242"/>
                    </a:cubicBezTo>
                    <a:cubicBezTo>
                      <a:pt x="97194" y="192535"/>
                      <a:pt x="101093" y="200142"/>
                      <a:pt x="98799" y="207236"/>
                    </a:cubicBezTo>
                    <a:cubicBezTo>
                      <a:pt x="96505" y="214328"/>
                      <a:pt x="88901" y="218219"/>
                      <a:pt x="81808" y="215928"/>
                    </a:cubicBezTo>
                    <a:cubicBezTo>
                      <a:pt x="81748" y="215911"/>
                      <a:pt x="81703" y="215896"/>
                      <a:pt x="81658" y="215880"/>
                    </a:cubicBezTo>
                    <a:cubicBezTo>
                      <a:pt x="74625" y="213692"/>
                      <a:pt x="70681" y="206212"/>
                      <a:pt x="72870" y="199172"/>
                    </a:cubicBezTo>
                    <a:cubicBezTo>
                      <a:pt x="72945" y="198941"/>
                      <a:pt x="73020" y="198712"/>
                      <a:pt x="73110" y="198484"/>
                    </a:cubicBezTo>
                    <a:close/>
                    <a:moveTo>
                      <a:pt x="121399" y="213930"/>
                    </a:moveTo>
                    <a:cubicBezTo>
                      <a:pt x="123738" y="206853"/>
                      <a:pt x="131371" y="203016"/>
                      <a:pt x="138450" y="205358"/>
                    </a:cubicBezTo>
                    <a:cubicBezTo>
                      <a:pt x="145528" y="207702"/>
                      <a:pt x="149367" y="215337"/>
                      <a:pt x="147028" y="222414"/>
                    </a:cubicBezTo>
                    <a:cubicBezTo>
                      <a:pt x="144703" y="229441"/>
                      <a:pt x="137145" y="233283"/>
                      <a:pt x="130097" y="231026"/>
                    </a:cubicBezTo>
                    <a:cubicBezTo>
                      <a:pt x="123153" y="228670"/>
                      <a:pt x="119314" y="221256"/>
                      <a:pt x="121399" y="214230"/>
                    </a:cubicBezTo>
                    <a:close/>
                    <a:moveTo>
                      <a:pt x="169837" y="229827"/>
                    </a:moveTo>
                    <a:cubicBezTo>
                      <a:pt x="172177" y="222750"/>
                      <a:pt x="179810" y="218912"/>
                      <a:pt x="186888" y="221256"/>
                    </a:cubicBezTo>
                    <a:cubicBezTo>
                      <a:pt x="193967" y="223598"/>
                      <a:pt x="197806" y="231233"/>
                      <a:pt x="195466" y="238310"/>
                    </a:cubicBezTo>
                    <a:cubicBezTo>
                      <a:pt x="193142" y="245337"/>
                      <a:pt x="185584" y="249179"/>
                      <a:pt x="178535" y="246923"/>
                    </a:cubicBezTo>
                    <a:cubicBezTo>
                      <a:pt x="171652" y="244505"/>
                      <a:pt x="167843" y="237145"/>
                      <a:pt x="169837" y="230126"/>
                    </a:cubicBezTo>
                    <a:close/>
                    <a:moveTo>
                      <a:pt x="37268" y="225777"/>
                    </a:moveTo>
                    <a:cubicBezTo>
                      <a:pt x="39398" y="218635"/>
                      <a:pt x="46911" y="214571"/>
                      <a:pt x="54064" y="216702"/>
                    </a:cubicBezTo>
                    <a:cubicBezTo>
                      <a:pt x="61203" y="218831"/>
                      <a:pt x="65267" y="226349"/>
                      <a:pt x="63137" y="233492"/>
                    </a:cubicBezTo>
                    <a:cubicBezTo>
                      <a:pt x="63062" y="233721"/>
                      <a:pt x="62987" y="233949"/>
                      <a:pt x="62912" y="234176"/>
                    </a:cubicBezTo>
                    <a:cubicBezTo>
                      <a:pt x="60558" y="241251"/>
                      <a:pt x="52925" y="245082"/>
                      <a:pt x="45846" y="242735"/>
                    </a:cubicBezTo>
                    <a:cubicBezTo>
                      <a:pt x="45846" y="242731"/>
                      <a:pt x="45831" y="242728"/>
                      <a:pt x="45816" y="242724"/>
                    </a:cubicBezTo>
                    <a:cubicBezTo>
                      <a:pt x="38903" y="240435"/>
                      <a:pt x="35094" y="233028"/>
                      <a:pt x="37268" y="226077"/>
                    </a:cubicBezTo>
                    <a:close/>
                    <a:moveTo>
                      <a:pt x="85707" y="241674"/>
                    </a:moveTo>
                    <a:cubicBezTo>
                      <a:pt x="87897" y="234636"/>
                      <a:pt x="95380" y="230708"/>
                      <a:pt x="102413" y="232901"/>
                    </a:cubicBezTo>
                    <a:cubicBezTo>
                      <a:pt x="102503" y="232925"/>
                      <a:pt x="102578" y="232950"/>
                      <a:pt x="102653" y="232976"/>
                    </a:cubicBezTo>
                    <a:cubicBezTo>
                      <a:pt x="109791" y="235107"/>
                      <a:pt x="113855" y="242624"/>
                      <a:pt x="111726" y="249767"/>
                    </a:cubicBezTo>
                    <a:cubicBezTo>
                      <a:pt x="109597" y="256910"/>
                      <a:pt x="102083" y="260974"/>
                      <a:pt x="94945" y="258843"/>
                    </a:cubicBezTo>
                    <a:cubicBezTo>
                      <a:pt x="94705" y="258776"/>
                      <a:pt x="94480" y="258701"/>
                      <a:pt x="94255" y="258620"/>
                    </a:cubicBezTo>
                    <a:cubicBezTo>
                      <a:pt x="87342" y="256331"/>
                      <a:pt x="83533" y="248925"/>
                      <a:pt x="85707" y="241974"/>
                    </a:cubicBezTo>
                    <a:close/>
                    <a:moveTo>
                      <a:pt x="133996" y="256670"/>
                    </a:moveTo>
                    <a:cubicBezTo>
                      <a:pt x="136350" y="249595"/>
                      <a:pt x="143983" y="245763"/>
                      <a:pt x="151062" y="248110"/>
                    </a:cubicBezTo>
                    <a:cubicBezTo>
                      <a:pt x="151062" y="248115"/>
                      <a:pt x="151077" y="248118"/>
                      <a:pt x="151092" y="248122"/>
                    </a:cubicBezTo>
                    <a:cubicBezTo>
                      <a:pt x="158110" y="250630"/>
                      <a:pt x="161769" y="258353"/>
                      <a:pt x="159265" y="265373"/>
                    </a:cubicBezTo>
                    <a:cubicBezTo>
                      <a:pt x="156850" y="272130"/>
                      <a:pt x="149562" y="275816"/>
                      <a:pt x="142694" y="273766"/>
                    </a:cubicBezTo>
                    <a:cubicBezTo>
                      <a:pt x="136125" y="271428"/>
                      <a:pt x="132361" y="264506"/>
                      <a:pt x="133996" y="257720"/>
                    </a:cubicBezTo>
                    <a:close/>
                    <a:moveTo>
                      <a:pt x="182434" y="272566"/>
                    </a:moveTo>
                    <a:cubicBezTo>
                      <a:pt x="184564" y="265424"/>
                      <a:pt x="192077" y="261360"/>
                      <a:pt x="199230" y="263491"/>
                    </a:cubicBezTo>
                    <a:cubicBezTo>
                      <a:pt x="206369" y="265620"/>
                      <a:pt x="210433" y="273138"/>
                      <a:pt x="208303" y="280281"/>
                    </a:cubicBezTo>
                    <a:cubicBezTo>
                      <a:pt x="208228" y="280510"/>
                      <a:pt x="208153" y="280738"/>
                      <a:pt x="208078" y="280964"/>
                    </a:cubicBezTo>
                    <a:cubicBezTo>
                      <a:pt x="205574" y="287984"/>
                      <a:pt x="197851" y="291642"/>
                      <a:pt x="190832" y="289135"/>
                    </a:cubicBezTo>
                    <a:cubicBezTo>
                      <a:pt x="184069" y="286720"/>
                      <a:pt x="180380" y="279442"/>
                      <a:pt x="182434" y="272566"/>
                    </a:cubicBezTo>
                    <a:close/>
                    <a:moveTo>
                      <a:pt x="677" y="255920"/>
                    </a:moveTo>
                    <a:cubicBezTo>
                      <a:pt x="3046" y="248853"/>
                      <a:pt x="10695" y="245040"/>
                      <a:pt x="17758" y="247408"/>
                    </a:cubicBezTo>
                    <a:cubicBezTo>
                      <a:pt x="24836" y="249775"/>
                      <a:pt x="28645" y="257424"/>
                      <a:pt x="26276" y="264492"/>
                    </a:cubicBezTo>
                    <a:cubicBezTo>
                      <a:pt x="23907" y="271547"/>
                      <a:pt x="16288" y="275359"/>
                      <a:pt x="9225" y="273016"/>
                    </a:cubicBezTo>
                    <a:cubicBezTo>
                      <a:pt x="2207" y="270774"/>
                      <a:pt x="-1677" y="263264"/>
                      <a:pt x="572" y="256243"/>
                    </a:cubicBezTo>
                    <a:cubicBezTo>
                      <a:pt x="602" y="256135"/>
                      <a:pt x="647" y="256027"/>
                      <a:pt x="677" y="255920"/>
                    </a:cubicBezTo>
                    <a:close/>
                    <a:moveTo>
                      <a:pt x="48666" y="271817"/>
                    </a:moveTo>
                    <a:cubicBezTo>
                      <a:pt x="51035" y="264749"/>
                      <a:pt x="58683" y="260937"/>
                      <a:pt x="65747" y="263305"/>
                    </a:cubicBezTo>
                    <a:cubicBezTo>
                      <a:pt x="72825" y="265671"/>
                      <a:pt x="76634" y="273319"/>
                      <a:pt x="74265" y="280389"/>
                    </a:cubicBezTo>
                    <a:cubicBezTo>
                      <a:pt x="71895" y="287443"/>
                      <a:pt x="64277" y="291255"/>
                      <a:pt x="57214" y="288913"/>
                    </a:cubicBezTo>
                    <a:cubicBezTo>
                      <a:pt x="50136" y="286566"/>
                      <a:pt x="46311" y="278926"/>
                      <a:pt x="48651" y="271853"/>
                    </a:cubicBezTo>
                    <a:cubicBezTo>
                      <a:pt x="48651" y="271841"/>
                      <a:pt x="48666" y="271829"/>
                      <a:pt x="48666" y="271817"/>
                    </a:cubicBezTo>
                    <a:close/>
                    <a:moveTo>
                      <a:pt x="96954" y="287713"/>
                    </a:moveTo>
                    <a:cubicBezTo>
                      <a:pt x="99234" y="280614"/>
                      <a:pt x="106822" y="276701"/>
                      <a:pt x="113931" y="278974"/>
                    </a:cubicBezTo>
                    <a:cubicBezTo>
                      <a:pt x="113960" y="278988"/>
                      <a:pt x="114005" y="279001"/>
                      <a:pt x="114050" y="279015"/>
                    </a:cubicBezTo>
                    <a:cubicBezTo>
                      <a:pt x="121144" y="281371"/>
                      <a:pt x="125013" y="288992"/>
                      <a:pt x="122748" y="296111"/>
                    </a:cubicBezTo>
                    <a:cubicBezTo>
                      <a:pt x="120424" y="303234"/>
                      <a:pt x="112776" y="307129"/>
                      <a:pt x="105652" y="304809"/>
                    </a:cubicBezTo>
                    <a:cubicBezTo>
                      <a:pt x="98529" y="302490"/>
                      <a:pt x="94630" y="294836"/>
                      <a:pt x="96954" y="287713"/>
                    </a:cubicBezTo>
                    <a:close/>
                    <a:moveTo>
                      <a:pt x="145393" y="302709"/>
                    </a:moveTo>
                    <a:cubicBezTo>
                      <a:pt x="147747" y="295634"/>
                      <a:pt x="155381" y="291802"/>
                      <a:pt x="162459" y="294149"/>
                    </a:cubicBezTo>
                    <a:cubicBezTo>
                      <a:pt x="162459" y="294154"/>
                      <a:pt x="162474" y="294157"/>
                      <a:pt x="162489" y="294161"/>
                    </a:cubicBezTo>
                    <a:cubicBezTo>
                      <a:pt x="169552" y="296528"/>
                      <a:pt x="173362" y="304178"/>
                      <a:pt x="171007" y="311245"/>
                    </a:cubicBezTo>
                    <a:cubicBezTo>
                      <a:pt x="168638" y="318313"/>
                      <a:pt x="160989" y="322125"/>
                      <a:pt x="153911" y="319757"/>
                    </a:cubicBezTo>
                    <a:cubicBezTo>
                      <a:pt x="146863" y="317395"/>
                      <a:pt x="143054" y="309770"/>
                      <a:pt x="145393" y="302709"/>
                    </a:cubicBezTo>
                    <a:close/>
                    <a:moveTo>
                      <a:pt x="13124" y="297611"/>
                    </a:moveTo>
                    <a:cubicBezTo>
                      <a:pt x="15254" y="290468"/>
                      <a:pt x="22767" y="286404"/>
                      <a:pt x="29920" y="288535"/>
                    </a:cubicBezTo>
                    <a:cubicBezTo>
                      <a:pt x="37058" y="290664"/>
                      <a:pt x="41122" y="298182"/>
                      <a:pt x="38993" y="305325"/>
                    </a:cubicBezTo>
                    <a:cubicBezTo>
                      <a:pt x="38918" y="305554"/>
                      <a:pt x="38843" y="305782"/>
                      <a:pt x="38768" y="306009"/>
                    </a:cubicBezTo>
                    <a:cubicBezTo>
                      <a:pt x="36264" y="313028"/>
                      <a:pt x="28541" y="316686"/>
                      <a:pt x="21522" y="314179"/>
                    </a:cubicBezTo>
                    <a:cubicBezTo>
                      <a:pt x="14759" y="311764"/>
                      <a:pt x="11070" y="304487"/>
                      <a:pt x="13124" y="297611"/>
                    </a:cubicBezTo>
                    <a:close/>
                    <a:moveTo>
                      <a:pt x="61563" y="312607"/>
                    </a:moveTo>
                    <a:cubicBezTo>
                      <a:pt x="63917" y="305526"/>
                      <a:pt x="71580" y="301699"/>
                      <a:pt x="78659" y="304059"/>
                    </a:cubicBezTo>
                    <a:cubicBezTo>
                      <a:pt x="85737" y="306420"/>
                      <a:pt x="89561" y="314074"/>
                      <a:pt x="87207" y="321155"/>
                    </a:cubicBezTo>
                    <a:cubicBezTo>
                      <a:pt x="84852" y="328236"/>
                      <a:pt x="77189" y="332064"/>
                      <a:pt x="70111" y="329703"/>
                    </a:cubicBezTo>
                    <a:cubicBezTo>
                      <a:pt x="63032" y="327343"/>
                      <a:pt x="59208" y="319688"/>
                      <a:pt x="61563" y="312607"/>
                    </a:cubicBezTo>
                    <a:close/>
                    <a:moveTo>
                      <a:pt x="109851" y="328503"/>
                    </a:moveTo>
                    <a:cubicBezTo>
                      <a:pt x="112206" y="321428"/>
                      <a:pt x="119839" y="317596"/>
                      <a:pt x="126917" y="319943"/>
                    </a:cubicBezTo>
                    <a:cubicBezTo>
                      <a:pt x="126917" y="319948"/>
                      <a:pt x="126932" y="319951"/>
                      <a:pt x="126947" y="319955"/>
                    </a:cubicBezTo>
                    <a:cubicBezTo>
                      <a:pt x="133981" y="322148"/>
                      <a:pt x="137910" y="329630"/>
                      <a:pt x="135720" y="336667"/>
                    </a:cubicBezTo>
                    <a:cubicBezTo>
                      <a:pt x="135690" y="336745"/>
                      <a:pt x="135675" y="336823"/>
                      <a:pt x="135645" y="336901"/>
                    </a:cubicBezTo>
                    <a:cubicBezTo>
                      <a:pt x="133321" y="344025"/>
                      <a:pt x="125673" y="347918"/>
                      <a:pt x="118549" y="345599"/>
                    </a:cubicBezTo>
                    <a:cubicBezTo>
                      <a:pt x="111426" y="343281"/>
                      <a:pt x="107527" y="335627"/>
                      <a:pt x="109851" y="328503"/>
                    </a:cubicBezTo>
                    <a:close/>
                    <a:moveTo>
                      <a:pt x="158290" y="344400"/>
                    </a:moveTo>
                    <a:cubicBezTo>
                      <a:pt x="160554" y="337299"/>
                      <a:pt x="168158" y="333380"/>
                      <a:pt x="175251" y="335649"/>
                    </a:cubicBezTo>
                    <a:cubicBezTo>
                      <a:pt x="182359" y="337917"/>
                      <a:pt x="186273" y="345511"/>
                      <a:pt x="184009" y="352612"/>
                    </a:cubicBezTo>
                    <a:cubicBezTo>
                      <a:pt x="181730" y="359713"/>
                      <a:pt x="174141" y="363631"/>
                      <a:pt x="167048" y="361362"/>
                    </a:cubicBezTo>
                    <a:cubicBezTo>
                      <a:pt x="167018" y="361358"/>
                      <a:pt x="167003" y="361352"/>
                      <a:pt x="166988" y="361346"/>
                    </a:cubicBezTo>
                    <a:cubicBezTo>
                      <a:pt x="160869" y="358873"/>
                      <a:pt x="157390" y="352366"/>
                      <a:pt x="158740" y="345899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F1F1C1B-D3ED-B764-6FA0-EE5886AB1926}"/>
                  </a:ext>
                </a:extLst>
              </p:cNvPr>
              <p:cNvSpPr/>
              <p:nvPr/>
            </p:nvSpPr>
            <p:spPr>
              <a:xfrm>
                <a:off x="3612356" y="2400003"/>
                <a:ext cx="368964" cy="479804"/>
              </a:xfrm>
              <a:custGeom>
                <a:avLst/>
                <a:gdLst>
                  <a:gd name="connsiteX0" fmla="*/ 108146 w 279739"/>
                  <a:gd name="connsiteY0" fmla="*/ 9346 h 363775"/>
                  <a:gd name="connsiteX1" fmla="*/ 125242 w 279739"/>
                  <a:gd name="connsiteY1" fmla="*/ 648 h 363775"/>
                  <a:gd name="connsiteX2" fmla="*/ 133940 w 279739"/>
                  <a:gd name="connsiteY2" fmla="*/ 17744 h 363775"/>
                  <a:gd name="connsiteX3" fmla="*/ 116844 w 279739"/>
                  <a:gd name="connsiteY3" fmla="*/ 26442 h 363775"/>
                  <a:gd name="connsiteX4" fmla="*/ 108146 w 279739"/>
                  <a:gd name="connsiteY4" fmla="*/ 9346 h 363775"/>
                  <a:gd name="connsiteX5" fmla="*/ 156584 w 279739"/>
                  <a:gd name="connsiteY5" fmla="*/ 25242 h 363775"/>
                  <a:gd name="connsiteX6" fmla="*/ 173680 w 279739"/>
                  <a:gd name="connsiteY6" fmla="*/ 16544 h 363775"/>
                  <a:gd name="connsiteX7" fmla="*/ 182243 w 279739"/>
                  <a:gd name="connsiteY7" fmla="*/ 33604 h 363775"/>
                  <a:gd name="connsiteX8" fmla="*/ 182228 w 279739"/>
                  <a:gd name="connsiteY8" fmla="*/ 33640 h 363775"/>
                  <a:gd name="connsiteX9" fmla="*/ 164982 w 279739"/>
                  <a:gd name="connsiteY9" fmla="*/ 41809 h 363775"/>
                  <a:gd name="connsiteX10" fmla="*/ 156584 w 279739"/>
                  <a:gd name="connsiteY10" fmla="*/ 25242 h 363775"/>
                  <a:gd name="connsiteX11" fmla="*/ 205023 w 279739"/>
                  <a:gd name="connsiteY11" fmla="*/ 41138 h 363775"/>
                  <a:gd name="connsiteX12" fmla="*/ 221984 w 279739"/>
                  <a:gd name="connsiteY12" fmla="*/ 32388 h 363775"/>
                  <a:gd name="connsiteX13" fmla="*/ 230742 w 279739"/>
                  <a:gd name="connsiteY13" fmla="*/ 49350 h 363775"/>
                  <a:gd name="connsiteX14" fmla="*/ 213781 w 279739"/>
                  <a:gd name="connsiteY14" fmla="*/ 58101 h 363775"/>
                  <a:gd name="connsiteX15" fmla="*/ 213721 w 279739"/>
                  <a:gd name="connsiteY15" fmla="*/ 58084 h 363775"/>
                  <a:gd name="connsiteX16" fmla="*/ 204948 w 279739"/>
                  <a:gd name="connsiteY16" fmla="*/ 41372 h 363775"/>
                  <a:gd name="connsiteX17" fmla="*/ 205023 w 279739"/>
                  <a:gd name="connsiteY17" fmla="*/ 41138 h 363775"/>
                  <a:gd name="connsiteX18" fmla="*/ 253461 w 279739"/>
                  <a:gd name="connsiteY18" fmla="*/ 56135 h 363775"/>
                  <a:gd name="connsiteX19" fmla="*/ 270707 w 279739"/>
                  <a:gd name="connsiteY19" fmla="*/ 47966 h 363775"/>
                  <a:gd name="connsiteX20" fmla="*/ 279105 w 279739"/>
                  <a:gd name="connsiteY20" fmla="*/ 64533 h 363775"/>
                  <a:gd name="connsiteX21" fmla="*/ 262009 w 279739"/>
                  <a:gd name="connsiteY21" fmla="*/ 73231 h 363775"/>
                  <a:gd name="connsiteX22" fmla="*/ 253461 w 279739"/>
                  <a:gd name="connsiteY22" fmla="*/ 56885 h 363775"/>
                  <a:gd name="connsiteX23" fmla="*/ 73504 w 279739"/>
                  <a:gd name="connsiteY23" fmla="*/ 35140 h 363775"/>
                  <a:gd name="connsiteX24" fmla="*/ 90585 w 279739"/>
                  <a:gd name="connsiteY24" fmla="*/ 26628 h 363775"/>
                  <a:gd name="connsiteX25" fmla="*/ 99103 w 279739"/>
                  <a:gd name="connsiteY25" fmla="*/ 43712 h 363775"/>
                  <a:gd name="connsiteX26" fmla="*/ 82052 w 279739"/>
                  <a:gd name="connsiteY26" fmla="*/ 52236 h 363775"/>
                  <a:gd name="connsiteX27" fmla="*/ 72754 w 279739"/>
                  <a:gd name="connsiteY27" fmla="*/ 35890 h 363775"/>
                  <a:gd name="connsiteX28" fmla="*/ 121942 w 279739"/>
                  <a:gd name="connsiteY28" fmla="*/ 51036 h 363775"/>
                  <a:gd name="connsiteX29" fmla="*/ 138933 w 279739"/>
                  <a:gd name="connsiteY29" fmla="*/ 42344 h 363775"/>
                  <a:gd name="connsiteX30" fmla="*/ 147631 w 279739"/>
                  <a:gd name="connsiteY30" fmla="*/ 59338 h 363775"/>
                  <a:gd name="connsiteX31" fmla="*/ 130640 w 279739"/>
                  <a:gd name="connsiteY31" fmla="*/ 68030 h 363775"/>
                  <a:gd name="connsiteX32" fmla="*/ 130490 w 279739"/>
                  <a:gd name="connsiteY32" fmla="*/ 67982 h 363775"/>
                  <a:gd name="connsiteX33" fmla="*/ 121192 w 279739"/>
                  <a:gd name="connsiteY33" fmla="*/ 51786 h 363775"/>
                  <a:gd name="connsiteX34" fmla="*/ 170231 w 279739"/>
                  <a:gd name="connsiteY34" fmla="*/ 66033 h 363775"/>
                  <a:gd name="connsiteX35" fmla="*/ 187282 w 279739"/>
                  <a:gd name="connsiteY35" fmla="*/ 57462 h 363775"/>
                  <a:gd name="connsiteX36" fmla="*/ 195860 w 279739"/>
                  <a:gd name="connsiteY36" fmla="*/ 74516 h 363775"/>
                  <a:gd name="connsiteX37" fmla="*/ 178929 w 279739"/>
                  <a:gd name="connsiteY37" fmla="*/ 83129 h 363775"/>
                  <a:gd name="connsiteX38" fmla="*/ 169481 w 279739"/>
                  <a:gd name="connsiteY38" fmla="*/ 67532 h 363775"/>
                  <a:gd name="connsiteX39" fmla="*/ 218670 w 279739"/>
                  <a:gd name="connsiteY39" fmla="*/ 81929 h 363775"/>
                  <a:gd name="connsiteX40" fmla="*/ 235766 w 279739"/>
                  <a:gd name="connsiteY40" fmla="*/ 73231 h 363775"/>
                  <a:gd name="connsiteX41" fmla="*/ 244344 w 279739"/>
                  <a:gd name="connsiteY41" fmla="*/ 90285 h 363775"/>
                  <a:gd name="connsiteX42" fmla="*/ 227278 w 279739"/>
                  <a:gd name="connsiteY42" fmla="*/ 98857 h 363775"/>
                  <a:gd name="connsiteX43" fmla="*/ 218670 w 279739"/>
                  <a:gd name="connsiteY43" fmla="*/ 81929 h 363775"/>
                  <a:gd name="connsiteX44" fmla="*/ 85351 w 279739"/>
                  <a:gd name="connsiteY44" fmla="*/ 80129 h 363775"/>
                  <a:gd name="connsiteX45" fmla="*/ 102597 w 279739"/>
                  <a:gd name="connsiteY45" fmla="*/ 71961 h 363775"/>
                  <a:gd name="connsiteX46" fmla="*/ 110995 w 279739"/>
                  <a:gd name="connsiteY46" fmla="*/ 88527 h 363775"/>
                  <a:gd name="connsiteX47" fmla="*/ 93899 w 279739"/>
                  <a:gd name="connsiteY47" fmla="*/ 97225 h 363775"/>
                  <a:gd name="connsiteX48" fmla="*/ 84601 w 279739"/>
                  <a:gd name="connsiteY48" fmla="*/ 81629 h 363775"/>
                  <a:gd name="connsiteX49" fmla="*/ 133789 w 279739"/>
                  <a:gd name="connsiteY49" fmla="*/ 96025 h 363775"/>
                  <a:gd name="connsiteX50" fmla="*/ 150496 w 279739"/>
                  <a:gd name="connsiteY50" fmla="*/ 87253 h 363775"/>
                  <a:gd name="connsiteX51" fmla="*/ 150735 w 279739"/>
                  <a:gd name="connsiteY51" fmla="*/ 87328 h 363775"/>
                  <a:gd name="connsiteX52" fmla="*/ 159433 w 279739"/>
                  <a:gd name="connsiteY52" fmla="*/ 104423 h 363775"/>
                  <a:gd name="connsiteX53" fmla="*/ 142367 w 279739"/>
                  <a:gd name="connsiteY53" fmla="*/ 112983 h 363775"/>
                  <a:gd name="connsiteX54" fmla="*/ 142337 w 279739"/>
                  <a:gd name="connsiteY54" fmla="*/ 112971 h 363775"/>
                  <a:gd name="connsiteX55" fmla="*/ 133040 w 279739"/>
                  <a:gd name="connsiteY55" fmla="*/ 97525 h 363775"/>
                  <a:gd name="connsiteX56" fmla="*/ 182078 w 279739"/>
                  <a:gd name="connsiteY56" fmla="*/ 111022 h 363775"/>
                  <a:gd name="connsiteX57" fmla="*/ 199144 w 279739"/>
                  <a:gd name="connsiteY57" fmla="*/ 102462 h 363775"/>
                  <a:gd name="connsiteX58" fmla="*/ 199174 w 279739"/>
                  <a:gd name="connsiteY58" fmla="*/ 102474 h 363775"/>
                  <a:gd name="connsiteX59" fmla="*/ 207347 w 279739"/>
                  <a:gd name="connsiteY59" fmla="*/ 119724 h 363775"/>
                  <a:gd name="connsiteX60" fmla="*/ 190776 w 279739"/>
                  <a:gd name="connsiteY60" fmla="*/ 128118 h 363775"/>
                  <a:gd name="connsiteX61" fmla="*/ 181328 w 279739"/>
                  <a:gd name="connsiteY61" fmla="*/ 113271 h 363775"/>
                  <a:gd name="connsiteX62" fmla="*/ 230517 w 279739"/>
                  <a:gd name="connsiteY62" fmla="*/ 126918 h 363775"/>
                  <a:gd name="connsiteX63" fmla="*/ 247568 w 279739"/>
                  <a:gd name="connsiteY63" fmla="*/ 118346 h 363775"/>
                  <a:gd name="connsiteX64" fmla="*/ 256146 w 279739"/>
                  <a:gd name="connsiteY64" fmla="*/ 135402 h 363775"/>
                  <a:gd name="connsiteX65" fmla="*/ 239215 w 279739"/>
                  <a:gd name="connsiteY65" fmla="*/ 144014 h 363775"/>
                  <a:gd name="connsiteX66" fmla="*/ 229767 w 279739"/>
                  <a:gd name="connsiteY66" fmla="*/ 129168 h 363775"/>
                  <a:gd name="connsiteX67" fmla="*/ 48759 w 279739"/>
                  <a:gd name="connsiteY67" fmla="*/ 109972 h 363775"/>
                  <a:gd name="connsiteX68" fmla="*/ 65840 w 279739"/>
                  <a:gd name="connsiteY68" fmla="*/ 101460 h 363775"/>
                  <a:gd name="connsiteX69" fmla="*/ 74358 w 279739"/>
                  <a:gd name="connsiteY69" fmla="*/ 118544 h 363775"/>
                  <a:gd name="connsiteX70" fmla="*/ 57307 w 279739"/>
                  <a:gd name="connsiteY70" fmla="*/ 127068 h 363775"/>
                  <a:gd name="connsiteX71" fmla="*/ 48655 w 279739"/>
                  <a:gd name="connsiteY71" fmla="*/ 110295 h 363775"/>
                  <a:gd name="connsiteX72" fmla="*/ 48759 w 279739"/>
                  <a:gd name="connsiteY72" fmla="*/ 109972 h 363775"/>
                  <a:gd name="connsiteX73" fmla="*/ 97048 w 279739"/>
                  <a:gd name="connsiteY73" fmla="*/ 124969 h 363775"/>
                  <a:gd name="connsiteX74" fmla="*/ 114099 w 279739"/>
                  <a:gd name="connsiteY74" fmla="*/ 116398 h 363775"/>
                  <a:gd name="connsiteX75" fmla="*/ 122677 w 279739"/>
                  <a:gd name="connsiteY75" fmla="*/ 133452 h 363775"/>
                  <a:gd name="connsiteX76" fmla="*/ 105746 w 279739"/>
                  <a:gd name="connsiteY76" fmla="*/ 142065 h 363775"/>
                  <a:gd name="connsiteX77" fmla="*/ 97048 w 279739"/>
                  <a:gd name="connsiteY77" fmla="*/ 124969 h 363775"/>
                  <a:gd name="connsiteX78" fmla="*/ 146087 w 279739"/>
                  <a:gd name="connsiteY78" fmla="*/ 141015 h 363775"/>
                  <a:gd name="connsiteX79" fmla="*/ 163048 w 279739"/>
                  <a:gd name="connsiteY79" fmla="*/ 132265 h 363775"/>
                  <a:gd name="connsiteX80" fmla="*/ 171806 w 279739"/>
                  <a:gd name="connsiteY80" fmla="*/ 149227 h 363775"/>
                  <a:gd name="connsiteX81" fmla="*/ 154845 w 279739"/>
                  <a:gd name="connsiteY81" fmla="*/ 157978 h 363775"/>
                  <a:gd name="connsiteX82" fmla="*/ 154785 w 279739"/>
                  <a:gd name="connsiteY82" fmla="*/ 157961 h 363775"/>
                  <a:gd name="connsiteX83" fmla="*/ 146012 w 279739"/>
                  <a:gd name="connsiteY83" fmla="*/ 141249 h 363775"/>
                  <a:gd name="connsiteX84" fmla="*/ 146087 w 279739"/>
                  <a:gd name="connsiteY84" fmla="*/ 141015 h 363775"/>
                  <a:gd name="connsiteX85" fmla="*/ 194525 w 279739"/>
                  <a:gd name="connsiteY85" fmla="*/ 156761 h 363775"/>
                  <a:gd name="connsiteX86" fmla="*/ 211771 w 279739"/>
                  <a:gd name="connsiteY86" fmla="*/ 148593 h 363775"/>
                  <a:gd name="connsiteX87" fmla="*/ 220169 w 279739"/>
                  <a:gd name="connsiteY87" fmla="*/ 165159 h 363775"/>
                  <a:gd name="connsiteX88" fmla="*/ 203373 w 279739"/>
                  <a:gd name="connsiteY88" fmla="*/ 174237 h 363775"/>
                  <a:gd name="connsiteX89" fmla="*/ 194300 w 279739"/>
                  <a:gd name="connsiteY89" fmla="*/ 157445 h 363775"/>
                  <a:gd name="connsiteX90" fmla="*/ 194525 w 279739"/>
                  <a:gd name="connsiteY90" fmla="*/ 156761 h 363775"/>
                  <a:gd name="connsiteX91" fmla="*/ 61506 w 279739"/>
                  <a:gd name="connsiteY91" fmla="*/ 153912 h 363775"/>
                  <a:gd name="connsiteX92" fmla="*/ 78557 w 279739"/>
                  <a:gd name="connsiteY92" fmla="*/ 145341 h 363775"/>
                  <a:gd name="connsiteX93" fmla="*/ 87135 w 279739"/>
                  <a:gd name="connsiteY93" fmla="*/ 162395 h 363775"/>
                  <a:gd name="connsiteX94" fmla="*/ 70204 w 279739"/>
                  <a:gd name="connsiteY94" fmla="*/ 171008 h 363775"/>
                  <a:gd name="connsiteX95" fmla="*/ 60667 w 279739"/>
                  <a:gd name="connsiteY95" fmla="*/ 154719 h 363775"/>
                  <a:gd name="connsiteX96" fmla="*/ 60907 w 279739"/>
                  <a:gd name="connsiteY96" fmla="*/ 153912 h 363775"/>
                  <a:gd name="connsiteX97" fmla="*/ 109345 w 279739"/>
                  <a:gd name="connsiteY97" fmla="*/ 169958 h 363775"/>
                  <a:gd name="connsiteX98" fmla="*/ 126051 w 279739"/>
                  <a:gd name="connsiteY98" fmla="*/ 161185 h 363775"/>
                  <a:gd name="connsiteX99" fmla="*/ 126291 w 279739"/>
                  <a:gd name="connsiteY99" fmla="*/ 161260 h 363775"/>
                  <a:gd name="connsiteX100" fmla="*/ 135364 w 279739"/>
                  <a:gd name="connsiteY100" fmla="*/ 178052 h 363775"/>
                  <a:gd name="connsiteX101" fmla="*/ 118583 w 279739"/>
                  <a:gd name="connsiteY101" fmla="*/ 187128 h 363775"/>
                  <a:gd name="connsiteX102" fmla="*/ 117893 w 279739"/>
                  <a:gd name="connsiteY102" fmla="*/ 186904 h 363775"/>
                  <a:gd name="connsiteX103" fmla="*/ 109300 w 279739"/>
                  <a:gd name="connsiteY103" fmla="*/ 170099 h 363775"/>
                  <a:gd name="connsiteX104" fmla="*/ 109345 w 279739"/>
                  <a:gd name="connsiteY104" fmla="*/ 169958 h 363775"/>
                  <a:gd name="connsiteX105" fmla="*/ 157784 w 279739"/>
                  <a:gd name="connsiteY105" fmla="*/ 184955 h 363775"/>
                  <a:gd name="connsiteX106" fmla="*/ 174595 w 279739"/>
                  <a:gd name="connsiteY106" fmla="*/ 176360 h 363775"/>
                  <a:gd name="connsiteX107" fmla="*/ 174730 w 279739"/>
                  <a:gd name="connsiteY107" fmla="*/ 176407 h 363775"/>
                  <a:gd name="connsiteX108" fmla="*/ 183428 w 279739"/>
                  <a:gd name="connsiteY108" fmla="*/ 193401 h 363775"/>
                  <a:gd name="connsiteX109" fmla="*/ 166422 w 279739"/>
                  <a:gd name="connsiteY109" fmla="*/ 202093 h 363775"/>
                  <a:gd name="connsiteX110" fmla="*/ 157739 w 279739"/>
                  <a:gd name="connsiteY110" fmla="*/ 185099 h 363775"/>
                  <a:gd name="connsiteX111" fmla="*/ 157784 w 279739"/>
                  <a:gd name="connsiteY111" fmla="*/ 184955 h 363775"/>
                  <a:gd name="connsiteX112" fmla="*/ 206073 w 279739"/>
                  <a:gd name="connsiteY112" fmla="*/ 201451 h 363775"/>
                  <a:gd name="connsiteX113" fmla="*/ 223169 w 279739"/>
                  <a:gd name="connsiteY113" fmla="*/ 192753 h 363775"/>
                  <a:gd name="connsiteX114" fmla="*/ 231747 w 279739"/>
                  <a:gd name="connsiteY114" fmla="*/ 209807 h 363775"/>
                  <a:gd name="connsiteX115" fmla="*/ 214681 w 279739"/>
                  <a:gd name="connsiteY115" fmla="*/ 218379 h 363775"/>
                  <a:gd name="connsiteX116" fmla="*/ 206073 w 279739"/>
                  <a:gd name="connsiteY116" fmla="*/ 201451 h 363775"/>
                  <a:gd name="connsiteX117" fmla="*/ 24615 w 279739"/>
                  <a:gd name="connsiteY117" fmla="*/ 182705 h 363775"/>
                  <a:gd name="connsiteX118" fmla="*/ 41666 w 279739"/>
                  <a:gd name="connsiteY118" fmla="*/ 174135 h 363775"/>
                  <a:gd name="connsiteX119" fmla="*/ 50244 w 279739"/>
                  <a:gd name="connsiteY119" fmla="*/ 191189 h 363775"/>
                  <a:gd name="connsiteX120" fmla="*/ 33313 w 279739"/>
                  <a:gd name="connsiteY120" fmla="*/ 199801 h 363775"/>
                  <a:gd name="connsiteX121" fmla="*/ 24615 w 279739"/>
                  <a:gd name="connsiteY121" fmla="*/ 182705 h 363775"/>
                  <a:gd name="connsiteX122" fmla="*/ 73054 w 279739"/>
                  <a:gd name="connsiteY122" fmla="*/ 198602 h 363775"/>
                  <a:gd name="connsiteX123" fmla="*/ 90030 w 279739"/>
                  <a:gd name="connsiteY123" fmla="*/ 189863 h 363775"/>
                  <a:gd name="connsiteX124" fmla="*/ 90150 w 279739"/>
                  <a:gd name="connsiteY124" fmla="*/ 189904 h 363775"/>
                  <a:gd name="connsiteX125" fmla="*/ 99223 w 279739"/>
                  <a:gd name="connsiteY125" fmla="*/ 206695 h 363775"/>
                  <a:gd name="connsiteX126" fmla="*/ 82441 w 279739"/>
                  <a:gd name="connsiteY126" fmla="*/ 215771 h 363775"/>
                  <a:gd name="connsiteX127" fmla="*/ 81752 w 279739"/>
                  <a:gd name="connsiteY127" fmla="*/ 215547 h 363775"/>
                  <a:gd name="connsiteX128" fmla="*/ 72979 w 279739"/>
                  <a:gd name="connsiteY128" fmla="*/ 198835 h 363775"/>
                  <a:gd name="connsiteX129" fmla="*/ 73054 w 279739"/>
                  <a:gd name="connsiteY129" fmla="*/ 198602 h 363775"/>
                  <a:gd name="connsiteX130" fmla="*/ 121492 w 279739"/>
                  <a:gd name="connsiteY130" fmla="*/ 213598 h 363775"/>
                  <a:gd name="connsiteX131" fmla="*/ 138543 w 279739"/>
                  <a:gd name="connsiteY131" fmla="*/ 205027 h 363775"/>
                  <a:gd name="connsiteX132" fmla="*/ 147121 w 279739"/>
                  <a:gd name="connsiteY132" fmla="*/ 222081 h 363775"/>
                  <a:gd name="connsiteX133" fmla="*/ 130190 w 279739"/>
                  <a:gd name="connsiteY133" fmla="*/ 230694 h 363775"/>
                  <a:gd name="connsiteX134" fmla="*/ 121492 w 279739"/>
                  <a:gd name="connsiteY134" fmla="*/ 214948 h 363775"/>
                  <a:gd name="connsiteX135" fmla="*/ 169931 w 279739"/>
                  <a:gd name="connsiteY135" fmla="*/ 229944 h 363775"/>
                  <a:gd name="connsiteX136" fmla="*/ 186922 w 279739"/>
                  <a:gd name="connsiteY136" fmla="*/ 221252 h 363775"/>
                  <a:gd name="connsiteX137" fmla="*/ 195620 w 279739"/>
                  <a:gd name="connsiteY137" fmla="*/ 238246 h 363775"/>
                  <a:gd name="connsiteX138" fmla="*/ 178629 w 279739"/>
                  <a:gd name="connsiteY138" fmla="*/ 246938 h 363775"/>
                  <a:gd name="connsiteX139" fmla="*/ 178479 w 279739"/>
                  <a:gd name="connsiteY139" fmla="*/ 246890 h 363775"/>
                  <a:gd name="connsiteX140" fmla="*/ 169886 w 279739"/>
                  <a:gd name="connsiteY140" fmla="*/ 230085 h 363775"/>
                  <a:gd name="connsiteX141" fmla="*/ 169931 w 279739"/>
                  <a:gd name="connsiteY141" fmla="*/ 229944 h 363775"/>
                  <a:gd name="connsiteX142" fmla="*/ 37212 w 279739"/>
                  <a:gd name="connsiteY142" fmla="*/ 225895 h 363775"/>
                  <a:gd name="connsiteX143" fmla="*/ 54308 w 279739"/>
                  <a:gd name="connsiteY143" fmla="*/ 217197 h 363775"/>
                  <a:gd name="connsiteX144" fmla="*/ 62871 w 279739"/>
                  <a:gd name="connsiteY144" fmla="*/ 234257 h 363775"/>
                  <a:gd name="connsiteX145" fmla="*/ 62856 w 279739"/>
                  <a:gd name="connsiteY145" fmla="*/ 234293 h 363775"/>
                  <a:gd name="connsiteX146" fmla="*/ 46045 w 279739"/>
                  <a:gd name="connsiteY146" fmla="*/ 242888 h 363775"/>
                  <a:gd name="connsiteX147" fmla="*/ 45910 w 279739"/>
                  <a:gd name="connsiteY147" fmla="*/ 242841 h 363775"/>
                  <a:gd name="connsiteX148" fmla="*/ 37212 w 279739"/>
                  <a:gd name="connsiteY148" fmla="*/ 226195 h 363775"/>
                  <a:gd name="connsiteX149" fmla="*/ 86101 w 279739"/>
                  <a:gd name="connsiteY149" fmla="*/ 242091 h 363775"/>
                  <a:gd name="connsiteX150" fmla="*/ 103062 w 279739"/>
                  <a:gd name="connsiteY150" fmla="*/ 233341 h 363775"/>
                  <a:gd name="connsiteX151" fmla="*/ 111820 w 279739"/>
                  <a:gd name="connsiteY151" fmla="*/ 250303 h 363775"/>
                  <a:gd name="connsiteX152" fmla="*/ 94859 w 279739"/>
                  <a:gd name="connsiteY152" fmla="*/ 259054 h 363775"/>
                  <a:gd name="connsiteX153" fmla="*/ 94799 w 279739"/>
                  <a:gd name="connsiteY153" fmla="*/ 259037 h 363775"/>
                  <a:gd name="connsiteX154" fmla="*/ 86026 w 279739"/>
                  <a:gd name="connsiteY154" fmla="*/ 242325 h 363775"/>
                  <a:gd name="connsiteX155" fmla="*/ 86101 w 279739"/>
                  <a:gd name="connsiteY155" fmla="*/ 242091 h 363775"/>
                  <a:gd name="connsiteX156" fmla="*/ 134539 w 279739"/>
                  <a:gd name="connsiteY156" fmla="*/ 257088 h 363775"/>
                  <a:gd name="connsiteX157" fmla="*/ 151620 w 279739"/>
                  <a:gd name="connsiteY157" fmla="*/ 248576 h 363775"/>
                  <a:gd name="connsiteX158" fmla="*/ 160138 w 279739"/>
                  <a:gd name="connsiteY158" fmla="*/ 265660 h 363775"/>
                  <a:gd name="connsiteX159" fmla="*/ 143087 w 279739"/>
                  <a:gd name="connsiteY159" fmla="*/ 274184 h 363775"/>
                  <a:gd name="connsiteX160" fmla="*/ 134089 w 279739"/>
                  <a:gd name="connsiteY160" fmla="*/ 257838 h 363775"/>
                  <a:gd name="connsiteX161" fmla="*/ 182978 w 279739"/>
                  <a:gd name="connsiteY161" fmla="*/ 272984 h 363775"/>
                  <a:gd name="connsiteX162" fmla="*/ 199924 w 279739"/>
                  <a:gd name="connsiteY162" fmla="*/ 264286 h 363775"/>
                  <a:gd name="connsiteX163" fmla="*/ 208622 w 279739"/>
                  <a:gd name="connsiteY163" fmla="*/ 281382 h 363775"/>
                  <a:gd name="connsiteX164" fmla="*/ 191556 w 279739"/>
                  <a:gd name="connsiteY164" fmla="*/ 289942 h 363775"/>
                  <a:gd name="connsiteX165" fmla="*/ 191526 w 279739"/>
                  <a:gd name="connsiteY165" fmla="*/ 289930 h 363775"/>
                  <a:gd name="connsiteX166" fmla="*/ 182528 w 279739"/>
                  <a:gd name="connsiteY166" fmla="*/ 273734 h 363775"/>
                  <a:gd name="connsiteX167" fmla="*/ 621 w 279739"/>
                  <a:gd name="connsiteY167" fmla="*/ 256038 h 363775"/>
                  <a:gd name="connsiteX168" fmla="*/ 17672 w 279739"/>
                  <a:gd name="connsiteY168" fmla="*/ 247466 h 363775"/>
                  <a:gd name="connsiteX169" fmla="*/ 26250 w 279739"/>
                  <a:gd name="connsiteY169" fmla="*/ 264522 h 363775"/>
                  <a:gd name="connsiteX170" fmla="*/ 9319 w 279739"/>
                  <a:gd name="connsiteY170" fmla="*/ 273134 h 363775"/>
                  <a:gd name="connsiteX171" fmla="*/ 576 w 279739"/>
                  <a:gd name="connsiteY171" fmla="*/ 256165 h 363775"/>
                  <a:gd name="connsiteX172" fmla="*/ 621 w 279739"/>
                  <a:gd name="connsiteY172" fmla="*/ 256038 h 363775"/>
                  <a:gd name="connsiteX173" fmla="*/ 49059 w 279739"/>
                  <a:gd name="connsiteY173" fmla="*/ 271934 h 363775"/>
                  <a:gd name="connsiteX174" fmla="*/ 66155 w 279739"/>
                  <a:gd name="connsiteY174" fmla="*/ 263236 h 363775"/>
                  <a:gd name="connsiteX175" fmla="*/ 75018 w 279739"/>
                  <a:gd name="connsiteY175" fmla="*/ 280383 h 363775"/>
                  <a:gd name="connsiteX176" fmla="*/ 57862 w 279739"/>
                  <a:gd name="connsiteY176" fmla="*/ 289240 h 363775"/>
                  <a:gd name="connsiteX177" fmla="*/ 49014 w 279739"/>
                  <a:gd name="connsiteY177" fmla="*/ 272093 h 363775"/>
                  <a:gd name="connsiteX178" fmla="*/ 49059 w 279739"/>
                  <a:gd name="connsiteY178" fmla="*/ 271934 h 363775"/>
                  <a:gd name="connsiteX179" fmla="*/ 97498 w 279739"/>
                  <a:gd name="connsiteY179" fmla="*/ 286931 h 363775"/>
                  <a:gd name="connsiteX180" fmla="*/ 114579 w 279739"/>
                  <a:gd name="connsiteY180" fmla="*/ 278419 h 363775"/>
                  <a:gd name="connsiteX181" fmla="*/ 123097 w 279739"/>
                  <a:gd name="connsiteY181" fmla="*/ 295503 h 363775"/>
                  <a:gd name="connsiteX182" fmla="*/ 106046 w 279739"/>
                  <a:gd name="connsiteY182" fmla="*/ 304027 h 363775"/>
                  <a:gd name="connsiteX183" fmla="*/ 97498 w 279739"/>
                  <a:gd name="connsiteY183" fmla="*/ 287681 h 363775"/>
                  <a:gd name="connsiteX184" fmla="*/ 146087 w 279739"/>
                  <a:gd name="connsiteY184" fmla="*/ 303577 h 363775"/>
                  <a:gd name="connsiteX185" fmla="*/ 163153 w 279739"/>
                  <a:gd name="connsiteY185" fmla="*/ 295017 h 363775"/>
                  <a:gd name="connsiteX186" fmla="*/ 163183 w 279739"/>
                  <a:gd name="connsiteY186" fmla="*/ 295029 h 363775"/>
                  <a:gd name="connsiteX187" fmla="*/ 171956 w 279739"/>
                  <a:gd name="connsiteY187" fmla="*/ 311741 h 363775"/>
                  <a:gd name="connsiteX188" fmla="*/ 171881 w 279739"/>
                  <a:gd name="connsiteY188" fmla="*/ 311975 h 363775"/>
                  <a:gd name="connsiteX189" fmla="*/ 154785 w 279739"/>
                  <a:gd name="connsiteY189" fmla="*/ 320673 h 363775"/>
                  <a:gd name="connsiteX190" fmla="*/ 146087 w 279739"/>
                  <a:gd name="connsiteY190" fmla="*/ 303577 h 363775"/>
                  <a:gd name="connsiteX191" fmla="*/ 13818 w 279739"/>
                  <a:gd name="connsiteY191" fmla="*/ 298478 h 363775"/>
                  <a:gd name="connsiteX192" fmla="*/ 30779 w 279739"/>
                  <a:gd name="connsiteY192" fmla="*/ 289728 h 363775"/>
                  <a:gd name="connsiteX193" fmla="*/ 39537 w 279739"/>
                  <a:gd name="connsiteY193" fmla="*/ 306690 h 363775"/>
                  <a:gd name="connsiteX194" fmla="*/ 22576 w 279739"/>
                  <a:gd name="connsiteY194" fmla="*/ 315441 h 363775"/>
                  <a:gd name="connsiteX195" fmla="*/ 22516 w 279739"/>
                  <a:gd name="connsiteY195" fmla="*/ 315424 h 363775"/>
                  <a:gd name="connsiteX196" fmla="*/ 13518 w 279739"/>
                  <a:gd name="connsiteY196" fmla="*/ 298478 h 363775"/>
                  <a:gd name="connsiteX197" fmla="*/ 62256 w 279739"/>
                  <a:gd name="connsiteY197" fmla="*/ 314224 h 363775"/>
                  <a:gd name="connsiteX198" fmla="*/ 79322 w 279739"/>
                  <a:gd name="connsiteY198" fmla="*/ 305664 h 363775"/>
                  <a:gd name="connsiteX199" fmla="*/ 79352 w 279739"/>
                  <a:gd name="connsiteY199" fmla="*/ 305676 h 363775"/>
                  <a:gd name="connsiteX200" fmla="*/ 87525 w 279739"/>
                  <a:gd name="connsiteY200" fmla="*/ 322927 h 363775"/>
                  <a:gd name="connsiteX201" fmla="*/ 70954 w 279739"/>
                  <a:gd name="connsiteY201" fmla="*/ 331320 h 363775"/>
                  <a:gd name="connsiteX202" fmla="*/ 61941 w 279739"/>
                  <a:gd name="connsiteY202" fmla="*/ 314251 h 363775"/>
                  <a:gd name="connsiteX203" fmla="*/ 61956 w 279739"/>
                  <a:gd name="connsiteY203" fmla="*/ 314224 h 363775"/>
                  <a:gd name="connsiteX204" fmla="*/ 110695 w 279739"/>
                  <a:gd name="connsiteY204" fmla="*/ 330121 h 363775"/>
                  <a:gd name="connsiteX205" fmla="*/ 127746 w 279739"/>
                  <a:gd name="connsiteY205" fmla="*/ 321550 h 363775"/>
                  <a:gd name="connsiteX206" fmla="*/ 136324 w 279739"/>
                  <a:gd name="connsiteY206" fmla="*/ 338604 h 363775"/>
                  <a:gd name="connsiteX207" fmla="*/ 119393 w 279739"/>
                  <a:gd name="connsiteY207" fmla="*/ 347217 h 363775"/>
                  <a:gd name="connsiteX208" fmla="*/ 110380 w 279739"/>
                  <a:gd name="connsiteY208" fmla="*/ 330148 h 363775"/>
                  <a:gd name="connsiteX209" fmla="*/ 110395 w 279739"/>
                  <a:gd name="connsiteY209" fmla="*/ 330121 h 363775"/>
                  <a:gd name="connsiteX210" fmla="*/ 159133 w 279739"/>
                  <a:gd name="connsiteY210" fmla="*/ 346017 h 363775"/>
                  <a:gd name="connsiteX211" fmla="*/ 175840 w 279739"/>
                  <a:gd name="connsiteY211" fmla="*/ 337244 h 363775"/>
                  <a:gd name="connsiteX212" fmla="*/ 176080 w 279739"/>
                  <a:gd name="connsiteY212" fmla="*/ 337319 h 363775"/>
                  <a:gd name="connsiteX213" fmla="*/ 185152 w 279739"/>
                  <a:gd name="connsiteY213" fmla="*/ 354115 h 363775"/>
                  <a:gd name="connsiteX214" fmla="*/ 168371 w 279739"/>
                  <a:gd name="connsiteY214" fmla="*/ 363188 h 363775"/>
                  <a:gd name="connsiteX215" fmla="*/ 167682 w 279739"/>
                  <a:gd name="connsiteY215" fmla="*/ 362963 h 363775"/>
                  <a:gd name="connsiteX216" fmla="*/ 158729 w 279739"/>
                  <a:gd name="connsiteY216" fmla="*/ 346345 h 363775"/>
                  <a:gd name="connsiteX217" fmla="*/ 158834 w 279739"/>
                  <a:gd name="connsiteY217" fmla="*/ 346017 h 363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</a:cxnLst>
                <a:rect l="l" t="t" r="r" b="b"/>
                <a:pathLst>
                  <a:path w="279739" h="363775">
                    <a:moveTo>
                      <a:pt x="108146" y="9346"/>
                    </a:moveTo>
                    <a:cubicBezTo>
                      <a:pt x="110470" y="2223"/>
                      <a:pt x="118118" y="-1671"/>
                      <a:pt x="125242" y="648"/>
                    </a:cubicBezTo>
                    <a:cubicBezTo>
                      <a:pt x="132365" y="2966"/>
                      <a:pt x="136264" y="10621"/>
                      <a:pt x="133940" y="17744"/>
                    </a:cubicBezTo>
                    <a:cubicBezTo>
                      <a:pt x="131615" y="24867"/>
                      <a:pt x="123967" y="28760"/>
                      <a:pt x="116844" y="26442"/>
                    </a:cubicBezTo>
                    <a:cubicBezTo>
                      <a:pt x="109720" y="24123"/>
                      <a:pt x="105821" y="16469"/>
                      <a:pt x="108146" y="9346"/>
                    </a:cubicBezTo>
                    <a:close/>
                    <a:moveTo>
                      <a:pt x="156584" y="25242"/>
                    </a:moveTo>
                    <a:cubicBezTo>
                      <a:pt x="158998" y="18207"/>
                      <a:pt x="166572" y="14361"/>
                      <a:pt x="173680" y="16544"/>
                    </a:cubicBezTo>
                    <a:cubicBezTo>
                      <a:pt x="180758" y="18891"/>
                      <a:pt x="184583" y="26530"/>
                      <a:pt x="182243" y="33604"/>
                    </a:cubicBezTo>
                    <a:cubicBezTo>
                      <a:pt x="182243" y="33616"/>
                      <a:pt x="182228" y="33628"/>
                      <a:pt x="182228" y="33640"/>
                    </a:cubicBezTo>
                    <a:cubicBezTo>
                      <a:pt x="179724" y="40660"/>
                      <a:pt x="172000" y="44318"/>
                      <a:pt x="164982" y="41809"/>
                    </a:cubicBezTo>
                    <a:cubicBezTo>
                      <a:pt x="158219" y="39396"/>
                      <a:pt x="154530" y="32118"/>
                      <a:pt x="156584" y="25242"/>
                    </a:cubicBezTo>
                    <a:close/>
                    <a:moveTo>
                      <a:pt x="205023" y="41138"/>
                    </a:moveTo>
                    <a:cubicBezTo>
                      <a:pt x="207287" y="34038"/>
                      <a:pt x="214890" y="30119"/>
                      <a:pt x="221984" y="32388"/>
                    </a:cubicBezTo>
                    <a:cubicBezTo>
                      <a:pt x="229092" y="34655"/>
                      <a:pt x="233006" y="42250"/>
                      <a:pt x="230742" y="49350"/>
                    </a:cubicBezTo>
                    <a:cubicBezTo>
                      <a:pt x="228462" y="56451"/>
                      <a:pt x="220874" y="60370"/>
                      <a:pt x="213781" y="58101"/>
                    </a:cubicBezTo>
                    <a:cubicBezTo>
                      <a:pt x="213751" y="58096"/>
                      <a:pt x="213736" y="58090"/>
                      <a:pt x="213721" y="58084"/>
                    </a:cubicBezTo>
                    <a:cubicBezTo>
                      <a:pt x="206687" y="55892"/>
                      <a:pt x="202758" y="48410"/>
                      <a:pt x="204948" y="41372"/>
                    </a:cubicBezTo>
                    <a:cubicBezTo>
                      <a:pt x="204978" y="41294"/>
                      <a:pt x="204993" y="41216"/>
                      <a:pt x="205023" y="41138"/>
                    </a:cubicBezTo>
                    <a:close/>
                    <a:moveTo>
                      <a:pt x="253461" y="56135"/>
                    </a:moveTo>
                    <a:cubicBezTo>
                      <a:pt x="255966" y="49115"/>
                      <a:pt x="263689" y="45457"/>
                      <a:pt x="270707" y="47966"/>
                    </a:cubicBezTo>
                    <a:cubicBezTo>
                      <a:pt x="277471" y="50379"/>
                      <a:pt x="281160" y="57657"/>
                      <a:pt x="279105" y="64533"/>
                    </a:cubicBezTo>
                    <a:cubicBezTo>
                      <a:pt x="276751" y="71623"/>
                      <a:pt x="269133" y="75501"/>
                      <a:pt x="262009" y="73231"/>
                    </a:cubicBezTo>
                    <a:cubicBezTo>
                      <a:pt x="255306" y="70884"/>
                      <a:pt x="251557" y="63735"/>
                      <a:pt x="253461" y="56885"/>
                    </a:cubicBezTo>
                    <a:close/>
                    <a:moveTo>
                      <a:pt x="73504" y="35140"/>
                    </a:moveTo>
                    <a:cubicBezTo>
                      <a:pt x="75873" y="28072"/>
                      <a:pt x="83521" y="24260"/>
                      <a:pt x="90585" y="26628"/>
                    </a:cubicBezTo>
                    <a:cubicBezTo>
                      <a:pt x="97663" y="28994"/>
                      <a:pt x="101472" y="36644"/>
                      <a:pt x="99103" y="43712"/>
                    </a:cubicBezTo>
                    <a:cubicBezTo>
                      <a:pt x="96733" y="50766"/>
                      <a:pt x="89115" y="54578"/>
                      <a:pt x="82052" y="52236"/>
                    </a:cubicBezTo>
                    <a:cubicBezTo>
                      <a:pt x="75093" y="50133"/>
                      <a:pt x="70999" y="42945"/>
                      <a:pt x="72754" y="35890"/>
                    </a:cubicBezTo>
                    <a:close/>
                    <a:moveTo>
                      <a:pt x="121942" y="51036"/>
                    </a:moveTo>
                    <a:cubicBezTo>
                      <a:pt x="124237" y="43943"/>
                      <a:pt x="131840" y="40051"/>
                      <a:pt x="138933" y="42344"/>
                    </a:cubicBezTo>
                    <a:cubicBezTo>
                      <a:pt x="146027" y="44637"/>
                      <a:pt x="149926" y="52245"/>
                      <a:pt x="147631" y="59338"/>
                    </a:cubicBezTo>
                    <a:cubicBezTo>
                      <a:pt x="145337" y="66430"/>
                      <a:pt x="137733" y="70322"/>
                      <a:pt x="130640" y="68030"/>
                    </a:cubicBezTo>
                    <a:cubicBezTo>
                      <a:pt x="130580" y="68014"/>
                      <a:pt x="130535" y="67999"/>
                      <a:pt x="130490" y="67982"/>
                    </a:cubicBezTo>
                    <a:cubicBezTo>
                      <a:pt x="123502" y="66012"/>
                      <a:pt x="119363" y="58815"/>
                      <a:pt x="121192" y="51786"/>
                    </a:cubicBezTo>
                    <a:close/>
                    <a:moveTo>
                      <a:pt x="170231" y="66033"/>
                    </a:moveTo>
                    <a:cubicBezTo>
                      <a:pt x="172571" y="58956"/>
                      <a:pt x="180204" y="55118"/>
                      <a:pt x="187282" y="57462"/>
                    </a:cubicBezTo>
                    <a:cubicBezTo>
                      <a:pt x="194360" y="59805"/>
                      <a:pt x="198199" y="67439"/>
                      <a:pt x="195860" y="74516"/>
                    </a:cubicBezTo>
                    <a:cubicBezTo>
                      <a:pt x="193536" y="81543"/>
                      <a:pt x="185977" y="85385"/>
                      <a:pt x="178929" y="83129"/>
                    </a:cubicBezTo>
                    <a:cubicBezTo>
                      <a:pt x="172211" y="81164"/>
                      <a:pt x="168116" y="74395"/>
                      <a:pt x="169481" y="67532"/>
                    </a:cubicBezTo>
                    <a:close/>
                    <a:moveTo>
                      <a:pt x="218670" y="81929"/>
                    </a:moveTo>
                    <a:cubicBezTo>
                      <a:pt x="221084" y="74894"/>
                      <a:pt x="228657" y="71047"/>
                      <a:pt x="235766" y="73231"/>
                    </a:cubicBezTo>
                    <a:cubicBezTo>
                      <a:pt x="242844" y="75573"/>
                      <a:pt x="246683" y="83210"/>
                      <a:pt x="244344" y="90285"/>
                    </a:cubicBezTo>
                    <a:cubicBezTo>
                      <a:pt x="241989" y="97362"/>
                      <a:pt x="234356" y="101199"/>
                      <a:pt x="227278" y="98857"/>
                    </a:cubicBezTo>
                    <a:cubicBezTo>
                      <a:pt x="220259" y="96531"/>
                      <a:pt x="216405" y="88979"/>
                      <a:pt x="218670" y="81929"/>
                    </a:cubicBezTo>
                    <a:close/>
                    <a:moveTo>
                      <a:pt x="85351" y="80129"/>
                    </a:moveTo>
                    <a:cubicBezTo>
                      <a:pt x="87855" y="73109"/>
                      <a:pt x="95579" y="69452"/>
                      <a:pt x="102597" y="71961"/>
                    </a:cubicBezTo>
                    <a:cubicBezTo>
                      <a:pt x="109360" y="74374"/>
                      <a:pt x="113049" y="81651"/>
                      <a:pt x="110995" y="88527"/>
                    </a:cubicBezTo>
                    <a:cubicBezTo>
                      <a:pt x="108640" y="95618"/>
                      <a:pt x="101022" y="99496"/>
                      <a:pt x="93899" y="97225"/>
                    </a:cubicBezTo>
                    <a:cubicBezTo>
                      <a:pt x="87240" y="95199"/>
                      <a:pt x="83221" y="88448"/>
                      <a:pt x="84601" y="81629"/>
                    </a:cubicBezTo>
                    <a:close/>
                    <a:moveTo>
                      <a:pt x="133789" y="96025"/>
                    </a:moveTo>
                    <a:cubicBezTo>
                      <a:pt x="135979" y="88988"/>
                      <a:pt x="143462" y="85060"/>
                      <a:pt x="150496" y="87253"/>
                    </a:cubicBezTo>
                    <a:cubicBezTo>
                      <a:pt x="150586" y="87277"/>
                      <a:pt x="150660" y="87302"/>
                      <a:pt x="150735" y="87328"/>
                    </a:cubicBezTo>
                    <a:cubicBezTo>
                      <a:pt x="157829" y="89684"/>
                      <a:pt x="161698" y="97305"/>
                      <a:pt x="159433" y="104423"/>
                    </a:cubicBezTo>
                    <a:cubicBezTo>
                      <a:pt x="157079" y="111499"/>
                      <a:pt x="149446" y="115330"/>
                      <a:pt x="142367" y="112983"/>
                    </a:cubicBezTo>
                    <a:cubicBezTo>
                      <a:pt x="142367" y="112979"/>
                      <a:pt x="142353" y="112976"/>
                      <a:pt x="142337" y="112971"/>
                    </a:cubicBezTo>
                    <a:cubicBezTo>
                      <a:pt x="135709" y="111010"/>
                      <a:pt x="131675" y="104305"/>
                      <a:pt x="133040" y="97525"/>
                    </a:cubicBezTo>
                    <a:close/>
                    <a:moveTo>
                      <a:pt x="182078" y="111022"/>
                    </a:moveTo>
                    <a:cubicBezTo>
                      <a:pt x="184433" y="103947"/>
                      <a:pt x="192066" y="100115"/>
                      <a:pt x="199144" y="102462"/>
                    </a:cubicBezTo>
                    <a:cubicBezTo>
                      <a:pt x="199144" y="102466"/>
                      <a:pt x="199159" y="102470"/>
                      <a:pt x="199174" y="102474"/>
                    </a:cubicBezTo>
                    <a:cubicBezTo>
                      <a:pt x="206192" y="104981"/>
                      <a:pt x="209852" y="112705"/>
                      <a:pt x="207347" y="119724"/>
                    </a:cubicBezTo>
                    <a:cubicBezTo>
                      <a:pt x="204933" y="126482"/>
                      <a:pt x="197645" y="130168"/>
                      <a:pt x="190776" y="128118"/>
                    </a:cubicBezTo>
                    <a:cubicBezTo>
                      <a:pt x="184433" y="126131"/>
                      <a:pt x="180444" y="119861"/>
                      <a:pt x="181328" y="113271"/>
                    </a:cubicBezTo>
                    <a:close/>
                    <a:moveTo>
                      <a:pt x="230517" y="126918"/>
                    </a:moveTo>
                    <a:cubicBezTo>
                      <a:pt x="232856" y="119841"/>
                      <a:pt x="240489" y="116004"/>
                      <a:pt x="247568" y="118346"/>
                    </a:cubicBezTo>
                    <a:cubicBezTo>
                      <a:pt x="254646" y="120690"/>
                      <a:pt x="258485" y="128325"/>
                      <a:pt x="256146" y="135402"/>
                    </a:cubicBezTo>
                    <a:cubicBezTo>
                      <a:pt x="253821" y="142429"/>
                      <a:pt x="246263" y="146271"/>
                      <a:pt x="239215" y="144014"/>
                    </a:cubicBezTo>
                    <a:cubicBezTo>
                      <a:pt x="232871" y="142027"/>
                      <a:pt x="228882" y="135757"/>
                      <a:pt x="229767" y="129168"/>
                    </a:cubicBezTo>
                    <a:close/>
                    <a:moveTo>
                      <a:pt x="48759" y="109972"/>
                    </a:moveTo>
                    <a:cubicBezTo>
                      <a:pt x="51129" y="102904"/>
                      <a:pt x="58777" y="99092"/>
                      <a:pt x="65840" y="101460"/>
                    </a:cubicBezTo>
                    <a:cubicBezTo>
                      <a:pt x="72919" y="103827"/>
                      <a:pt x="76728" y="111476"/>
                      <a:pt x="74358" y="118544"/>
                    </a:cubicBezTo>
                    <a:cubicBezTo>
                      <a:pt x="71989" y="125599"/>
                      <a:pt x="64371" y="129411"/>
                      <a:pt x="57307" y="127068"/>
                    </a:cubicBezTo>
                    <a:cubicBezTo>
                      <a:pt x="50289" y="124826"/>
                      <a:pt x="46405" y="117316"/>
                      <a:pt x="48655" y="110295"/>
                    </a:cubicBezTo>
                    <a:cubicBezTo>
                      <a:pt x="48685" y="110187"/>
                      <a:pt x="48729" y="110079"/>
                      <a:pt x="48759" y="109972"/>
                    </a:cubicBezTo>
                    <a:close/>
                    <a:moveTo>
                      <a:pt x="97048" y="124969"/>
                    </a:moveTo>
                    <a:cubicBezTo>
                      <a:pt x="99388" y="117892"/>
                      <a:pt x="107021" y="114054"/>
                      <a:pt x="114099" y="116398"/>
                    </a:cubicBezTo>
                    <a:cubicBezTo>
                      <a:pt x="121178" y="118741"/>
                      <a:pt x="125017" y="126375"/>
                      <a:pt x="122677" y="133452"/>
                    </a:cubicBezTo>
                    <a:cubicBezTo>
                      <a:pt x="120353" y="140480"/>
                      <a:pt x="112794" y="144322"/>
                      <a:pt x="105746" y="142065"/>
                    </a:cubicBezTo>
                    <a:cubicBezTo>
                      <a:pt x="98713" y="139643"/>
                      <a:pt x="94859" y="132080"/>
                      <a:pt x="97048" y="124969"/>
                    </a:cubicBezTo>
                    <a:close/>
                    <a:moveTo>
                      <a:pt x="146087" y="141015"/>
                    </a:moveTo>
                    <a:cubicBezTo>
                      <a:pt x="148351" y="133914"/>
                      <a:pt x="155954" y="129995"/>
                      <a:pt x="163048" y="132265"/>
                    </a:cubicBezTo>
                    <a:cubicBezTo>
                      <a:pt x="170156" y="134532"/>
                      <a:pt x="174070" y="142126"/>
                      <a:pt x="171806" y="149227"/>
                    </a:cubicBezTo>
                    <a:cubicBezTo>
                      <a:pt x="169526" y="156328"/>
                      <a:pt x="161938" y="160246"/>
                      <a:pt x="154845" y="157978"/>
                    </a:cubicBezTo>
                    <a:cubicBezTo>
                      <a:pt x="154815" y="157973"/>
                      <a:pt x="154799" y="157967"/>
                      <a:pt x="154785" y="157961"/>
                    </a:cubicBezTo>
                    <a:cubicBezTo>
                      <a:pt x="147751" y="155769"/>
                      <a:pt x="143822" y="148287"/>
                      <a:pt x="146012" y="141249"/>
                    </a:cubicBezTo>
                    <a:cubicBezTo>
                      <a:pt x="146042" y="141171"/>
                      <a:pt x="146057" y="141093"/>
                      <a:pt x="146087" y="141015"/>
                    </a:cubicBezTo>
                    <a:close/>
                    <a:moveTo>
                      <a:pt x="194525" y="156761"/>
                    </a:moveTo>
                    <a:cubicBezTo>
                      <a:pt x="197030" y="149741"/>
                      <a:pt x="204753" y="146084"/>
                      <a:pt x="211771" y="148593"/>
                    </a:cubicBezTo>
                    <a:cubicBezTo>
                      <a:pt x="218535" y="151006"/>
                      <a:pt x="222224" y="158283"/>
                      <a:pt x="220169" y="165159"/>
                    </a:cubicBezTo>
                    <a:cubicBezTo>
                      <a:pt x="218040" y="172302"/>
                      <a:pt x="210526" y="176366"/>
                      <a:pt x="203373" y="174237"/>
                    </a:cubicBezTo>
                    <a:cubicBezTo>
                      <a:pt x="196235" y="172106"/>
                      <a:pt x="192171" y="164588"/>
                      <a:pt x="194300" y="157445"/>
                    </a:cubicBezTo>
                    <a:cubicBezTo>
                      <a:pt x="194375" y="157216"/>
                      <a:pt x="194450" y="156988"/>
                      <a:pt x="194525" y="156761"/>
                    </a:cubicBezTo>
                    <a:close/>
                    <a:moveTo>
                      <a:pt x="61506" y="153912"/>
                    </a:moveTo>
                    <a:cubicBezTo>
                      <a:pt x="63846" y="146835"/>
                      <a:pt x="71479" y="142998"/>
                      <a:pt x="78557" y="145341"/>
                    </a:cubicBezTo>
                    <a:cubicBezTo>
                      <a:pt x="85636" y="147684"/>
                      <a:pt x="89475" y="155319"/>
                      <a:pt x="87135" y="162395"/>
                    </a:cubicBezTo>
                    <a:cubicBezTo>
                      <a:pt x="84811" y="169423"/>
                      <a:pt x="77253" y="173265"/>
                      <a:pt x="70204" y="171008"/>
                    </a:cubicBezTo>
                    <a:cubicBezTo>
                      <a:pt x="63066" y="169142"/>
                      <a:pt x="58807" y="161850"/>
                      <a:pt x="60667" y="154719"/>
                    </a:cubicBezTo>
                    <a:cubicBezTo>
                      <a:pt x="60742" y="154447"/>
                      <a:pt x="60817" y="154179"/>
                      <a:pt x="60907" y="153912"/>
                    </a:cubicBezTo>
                    <a:close/>
                    <a:moveTo>
                      <a:pt x="109345" y="169958"/>
                    </a:moveTo>
                    <a:cubicBezTo>
                      <a:pt x="111535" y="162920"/>
                      <a:pt x="119018" y="158993"/>
                      <a:pt x="126051" y="161185"/>
                    </a:cubicBezTo>
                    <a:cubicBezTo>
                      <a:pt x="126141" y="161209"/>
                      <a:pt x="126216" y="161235"/>
                      <a:pt x="126291" y="161260"/>
                    </a:cubicBezTo>
                    <a:cubicBezTo>
                      <a:pt x="133430" y="163390"/>
                      <a:pt x="137494" y="170907"/>
                      <a:pt x="135364" y="178052"/>
                    </a:cubicBezTo>
                    <a:cubicBezTo>
                      <a:pt x="133235" y="185195"/>
                      <a:pt x="125721" y="189259"/>
                      <a:pt x="118583" y="187128"/>
                    </a:cubicBezTo>
                    <a:cubicBezTo>
                      <a:pt x="118343" y="187060"/>
                      <a:pt x="118118" y="186985"/>
                      <a:pt x="117893" y="186904"/>
                    </a:cubicBezTo>
                    <a:cubicBezTo>
                      <a:pt x="110875" y="184637"/>
                      <a:pt x="107036" y="177113"/>
                      <a:pt x="109300" y="170099"/>
                    </a:cubicBezTo>
                    <a:cubicBezTo>
                      <a:pt x="109315" y="170053"/>
                      <a:pt x="109330" y="170005"/>
                      <a:pt x="109345" y="169958"/>
                    </a:cubicBezTo>
                    <a:close/>
                    <a:moveTo>
                      <a:pt x="157784" y="184955"/>
                    </a:moveTo>
                    <a:cubicBezTo>
                      <a:pt x="160048" y="177941"/>
                      <a:pt x="167577" y="174093"/>
                      <a:pt x="174595" y="176360"/>
                    </a:cubicBezTo>
                    <a:cubicBezTo>
                      <a:pt x="174640" y="176375"/>
                      <a:pt x="174685" y="176390"/>
                      <a:pt x="174730" y="176407"/>
                    </a:cubicBezTo>
                    <a:cubicBezTo>
                      <a:pt x="181823" y="178700"/>
                      <a:pt x="185707" y="186307"/>
                      <a:pt x="183428" y="193401"/>
                    </a:cubicBezTo>
                    <a:cubicBezTo>
                      <a:pt x="181133" y="200493"/>
                      <a:pt x="173515" y="204384"/>
                      <a:pt x="166422" y="202093"/>
                    </a:cubicBezTo>
                    <a:cubicBezTo>
                      <a:pt x="159328" y="199800"/>
                      <a:pt x="155444" y="192192"/>
                      <a:pt x="157739" y="185099"/>
                    </a:cubicBezTo>
                    <a:cubicBezTo>
                      <a:pt x="157754" y="185051"/>
                      <a:pt x="157769" y="185003"/>
                      <a:pt x="157784" y="184955"/>
                    </a:cubicBezTo>
                    <a:close/>
                    <a:moveTo>
                      <a:pt x="206073" y="201451"/>
                    </a:moveTo>
                    <a:cubicBezTo>
                      <a:pt x="208487" y="194416"/>
                      <a:pt x="216060" y="190569"/>
                      <a:pt x="223169" y="192753"/>
                    </a:cubicBezTo>
                    <a:cubicBezTo>
                      <a:pt x="230247" y="195095"/>
                      <a:pt x="234086" y="202732"/>
                      <a:pt x="231747" y="209807"/>
                    </a:cubicBezTo>
                    <a:cubicBezTo>
                      <a:pt x="229392" y="216884"/>
                      <a:pt x="221759" y="220721"/>
                      <a:pt x="214681" y="218379"/>
                    </a:cubicBezTo>
                    <a:cubicBezTo>
                      <a:pt x="207662" y="216053"/>
                      <a:pt x="203823" y="208501"/>
                      <a:pt x="206073" y="201451"/>
                    </a:cubicBezTo>
                    <a:close/>
                    <a:moveTo>
                      <a:pt x="24615" y="182705"/>
                    </a:moveTo>
                    <a:cubicBezTo>
                      <a:pt x="26955" y="175628"/>
                      <a:pt x="34588" y="171791"/>
                      <a:pt x="41666" y="174135"/>
                    </a:cubicBezTo>
                    <a:cubicBezTo>
                      <a:pt x="48744" y="176477"/>
                      <a:pt x="52584" y="184112"/>
                      <a:pt x="50244" y="191189"/>
                    </a:cubicBezTo>
                    <a:cubicBezTo>
                      <a:pt x="47920" y="198216"/>
                      <a:pt x="40361" y="202058"/>
                      <a:pt x="33313" y="199801"/>
                    </a:cubicBezTo>
                    <a:cubicBezTo>
                      <a:pt x="26280" y="197379"/>
                      <a:pt x="22426" y="189817"/>
                      <a:pt x="24615" y="182705"/>
                    </a:cubicBezTo>
                    <a:close/>
                    <a:moveTo>
                      <a:pt x="73054" y="198602"/>
                    </a:moveTo>
                    <a:cubicBezTo>
                      <a:pt x="75333" y="191502"/>
                      <a:pt x="82921" y="187589"/>
                      <a:pt x="90030" y="189863"/>
                    </a:cubicBezTo>
                    <a:cubicBezTo>
                      <a:pt x="90060" y="189877"/>
                      <a:pt x="90105" y="189890"/>
                      <a:pt x="90150" y="189904"/>
                    </a:cubicBezTo>
                    <a:cubicBezTo>
                      <a:pt x="97288" y="192034"/>
                      <a:pt x="101352" y="199552"/>
                      <a:pt x="99223" y="206695"/>
                    </a:cubicBezTo>
                    <a:cubicBezTo>
                      <a:pt x="97093" y="213838"/>
                      <a:pt x="89580" y="217902"/>
                      <a:pt x="82441" y="215771"/>
                    </a:cubicBezTo>
                    <a:cubicBezTo>
                      <a:pt x="82202" y="215703"/>
                      <a:pt x="81977" y="215629"/>
                      <a:pt x="81752" y="215547"/>
                    </a:cubicBezTo>
                    <a:cubicBezTo>
                      <a:pt x="74718" y="213355"/>
                      <a:pt x="70789" y="205873"/>
                      <a:pt x="72979" y="198835"/>
                    </a:cubicBezTo>
                    <a:cubicBezTo>
                      <a:pt x="73009" y="198757"/>
                      <a:pt x="73024" y="198679"/>
                      <a:pt x="73054" y="198602"/>
                    </a:cubicBezTo>
                    <a:close/>
                    <a:moveTo>
                      <a:pt x="121492" y="213598"/>
                    </a:moveTo>
                    <a:cubicBezTo>
                      <a:pt x="123832" y="206521"/>
                      <a:pt x="131465" y="202683"/>
                      <a:pt x="138543" y="205027"/>
                    </a:cubicBezTo>
                    <a:cubicBezTo>
                      <a:pt x="145622" y="207370"/>
                      <a:pt x="149461" y="215005"/>
                      <a:pt x="147121" y="222081"/>
                    </a:cubicBezTo>
                    <a:cubicBezTo>
                      <a:pt x="144797" y="229109"/>
                      <a:pt x="137239" y="232951"/>
                      <a:pt x="130190" y="230694"/>
                    </a:cubicBezTo>
                    <a:cubicBezTo>
                      <a:pt x="123652" y="228480"/>
                      <a:pt x="119888" y="221656"/>
                      <a:pt x="121492" y="214948"/>
                    </a:cubicBezTo>
                    <a:close/>
                    <a:moveTo>
                      <a:pt x="169931" y="229944"/>
                    </a:moveTo>
                    <a:cubicBezTo>
                      <a:pt x="172225" y="222851"/>
                      <a:pt x="179829" y="218959"/>
                      <a:pt x="186922" y="221252"/>
                    </a:cubicBezTo>
                    <a:cubicBezTo>
                      <a:pt x="194015" y="223545"/>
                      <a:pt x="197914" y="231153"/>
                      <a:pt x="195620" y="238246"/>
                    </a:cubicBezTo>
                    <a:cubicBezTo>
                      <a:pt x="193325" y="245338"/>
                      <a:pt x="185722" y="249230"/>
                      <a:pt x="178629" y="246938"/>
                    </a:cubicBezTo>
                    <a:cubicBezTo>
                      <a:pt x="178569" y="246922"/>
                      <a:pt x="178524" y="246907"/>
                      <a:pt x="178479" y="246890"/>
                    </a:cubicBezTo>
                    <a:cubicBezTo>
                      <a:pt x="171461" y="244623"/>
                      <a:pt x="167622" y="237099"/>
                      <a:pt x="169886" y="230085"/>
                    </a:cubicBezTo>
                    <a:cubicBezTo>
                      <a:pt x="169901" y="230039"/>
                      <a:pt x="169916" y="229991"/>
                      <a:pt x="169931" y="229944"/>
                    </a:cubicBezTo>
                    <a:close/>
                    <a:moveTo>
                      <a:pt x="37212" y="225895"/>
                    </a:moveTo>
                    <a:cubicBezTo>
                      <a:pt x="39627" y="218860"/>
                      <a:pt x="47200" y="215014"/>
                      <a:pt x="54308" y="217197"/>
                    </a:cubicBezTo>
                    <a:cubicBezTo>
                      <a:pt x="61387" y="219544"/>
                      <a:pt x="65211" y="227183"/>
                      <a:pt x="62871" y="234257"/>
                    </a:cubicBezTo>
                    <a:cubicBezTo>
                      <a:pt x="62871" y="234269"/>
                      <a:pt x="62856" y="234281"/>
                      <a:pt x="62856" y="234293"/>
                    </a:cubicBezTo>
                    <a:cubicBezTo>
                      <a:pt x="60592" y="241307"/>
                      <a:pt x="53063" y="245155"/>
                      <a:pt x="46045" y="242888"/>
                    </a:cubicBezTo>
                    <a:cubicBezTo>
                      <a:pt x="46000" y="242873"/>
                      <a:pt x="45955" y="242858"/>
                      <a:pt x="45910" y="242841"/>
                    </a:cubicBezTo>
                    <a:cubicBezTo>
                      <a:pt x="38997" y="240551"/>
                      <a:pt x="35143" y="233182"/>
                      <a:pt x="37212" y="226195"/>
                    </a:cubicBezTo>
                    <a:close/>
                    <a:moveTo>
                      <a:pt x="86101" y="242091"/>
                    </a:moveTo>
                    <a:cubicBezTo>
                      <a:pt x="88365" y="234990"/>
                      <a:pt x="95968" y="231072"/>
                      <a:pt x="103062" y="233341"/>
                    </a:cubicBezTo>
                    <a:cubicBezTo>
                      <a:pt x="110170" y="235608"/>
                      <a:pt x="114084" y="243203"/>
                      <a:pt x="111820" y="250303"/>
                    </a:cubicBezTo>
                    <a:cubicBezTo>
                      <a:pt x="109540" y="257404"/>
                      <a:pt x="101952" y="261323"/>
                      <a:pt x="94859" y="259054"/>
                    </a:cubicBezTo>
                    <a:cubicBezTo>
                      <a:pt x="94829" y="259049"/>
                      <a:pt x="94814" y="259043"/>
                      <a:pt x="94799" y="259037"/>
                    </a:cubicBezTo>
                    <a:cubicBezTo>
                      <a:pt x="87765" y="256845"/>
                      <a:pt x="83836" y="249363"/>
                      <a:pt x="86026" y="242325"/>
                    </a:cubicBezTo>
                    <a:cubicBezTo>
                      <a:pt x="86056" y="242247"/>
                      <a:pt x="86071" y="242169"/>
                      <a:pt x="86101" y="242091"/>
                    </a:cubicBezTo>
                    <a:close/>
                    <a:moveTo>
                      <a:pt x="134539" y="257088"/>
                    </a:moveTo>
                    <a:cubicBezTo>
                      <a:pt x="136909" y="250020"/>
                      <a:pt x="144557" y="246208"/>
                      <a:pt x="151620" y="248576"/>
                    </a:cubicBezTo>
                    <a:cubicBezTo>
                      <a:pt x="158699" y="250942"/>
                      <a:pt x="162508" y="258590"/>
                      <a:pt x="160138" y="265660"/>
                    </a:cubicBezTo>
                    <a:cubicBezTo>
                      <a:pt x="157769" y="272714"/>
                      <a:pt x="150151" y="276526"/>
                      <a:pt x="143087" y="274184"/>
                    </a:cubicBezTo>
                    <a:cubicBezTo>
                      <a:pt x="136204" y="272020"/>
                      <a:pt x="132230" y="264815"/>
                      <a:pt x="134089" y="257838"/>
                    </a:cubicBezTo>
                    <a:close/>
                    <a:moveTo>
                      <a:pt x="182978" y="272984"/>
                    </a:moveTo>
                    <a:cubicBezTo>
                      <a:pt x="185273" y="265913"/>
                      <a:pt x="192846" y="262025"/>
                      <a:pt x="199924" y="264286"/>
                    </a:cubicBezTo>
                    <a:cubicBezTo>
                      <a:pt x="206957" y="266708"/>
                      <a:pt x="210811" y="274271"/>
                      <a:pt x="208622" y="281382"/>
                    </a:cubicBezTo>
                    <a:cubicBezTo>
                      <a:pt x="206268" y="288457"/>
                      <a:pt x="198634" y="292289"/>
                      <a:pt x="191556" y="289942"/>
                    </a:cubicBezTo>
                    <a:cubicBezTo>
                      <a:pt x="191556" y="289938"/>
                      <a:pt x="191541" y="289935"/>
                      <a:pt x="191526" y="289930"/>
                    </a:cubicBezTo>
                    <a:cubicBezTo>
                      <a:pt x="184658" y="287832"/>
                      <a:pt x="180684" y="280674"/>
                      <a:pt x="182528" y="273734"/>
                    </a:cubicBezTo>
                    <a:close/>
                    <a:moveTo>
                      <a:pt x="621" y="256038"/>
                    </a:moveTo>
                    <a:cubicBezTo>
                      <a:pt x="2960" y="248961"/>
                      <a:pt x="10593" y="245124"/>
                      <a:pt x="17672" y="247466"/>
                    </a:cubicBezTo>
                    <a:cubicBezTo>
                      <a:pt x="24750" y="249810"/>
                      <a:pt x="28589" y="257445"/>
                      <a:pt x="26250" y="264522"/>
                    </a:cubicBezTo>
                    <a:cubicBezTo>
                      <a:pt x="23925" y="271549"/>
                      <a:pt x="16367" y="275391"/>
                      <a:pt x="9319" y="273134"/>
                    </a:cubicBezTo>
                    <a:cubicBezTo>
                      <a:pt x="2225" y="270862"/>
                      <a:pt x="-1689" y="263263"/>
                      <a:pt x="576" y="256165"/>
                    </a:cubicBezTo>
                    <a:cubicBezTo>
                      <a:pt x="591" y="256122"/>
                      <a:pt x="606" y="256080"/>
                      <a:pt x="621" y="256038"/>
                    </a:cubicBezTo>
                    <a:close/>
                    <a:moveTo>
                      <a:pt x="49059" y="271934"/>
                    </a:moveTo>
                    <a:cubicBezTo>
                      <a:pt x="51414" y="264844"/>
                      <a:pt x="59032" y="260966"/>
                      <a:pt x="66155" y="263236"/>
                    </a:cubicBezTo>
                    <a:cubicBezTo>
                      <a:pt x="73339" y="265526"/>
                      <a:pt x="77298" y="273203"/>
                      <a:pt x="75018" y="280383"/>
                    </a:cubicBezTo>
                    <a:cubicBezTo>
                      <a:pt x="72724" y="287565"/>
                      <a:pt x="65046" y="291530"/>
                      <a:pt x="57862" y="289240"/>
                    </a:cubicBezTo>
                    <a:cubicBezTo>
                      <a:pt x="50679" y="286950"/>
                      <a:pt x="46720" y="279274"/>
                      <a:pt x="49014" y="272093"/>
                    </a:cubicBezTo>
                    <a:cubicBezTo>
                      <a:pt x="49029" y="272039"/>
                      <a:pt x="49044" y="271987"/>
                      <a:pt x="49059" y="271934"/>
                    </a:cubicBezTo>
                    <a:close/>
                    <a:moveTo>
                      <a:pt x="97498" y="286931"/>
                    </a:moveTo>
                    <a:cubicBezTo>
                      <a:pt x="99867" y="279863"/>
                      <a:pt x="107516" y="276051"/>
                      <a:pt x="114579" y="278419"/>
                    </a:cubicBezTo>
                    <a:cubicBezTo>
                      <a:pt x="121657" y="280785"/>
                      <a:pt x="125466" y="288435"/>
                      <a:pt x="123097" y="295503"/>
                    </a:cubicBezTo>
                    <a:cubicBezTo>
                      <a:pt x="120728" y="302557"/>
                      <a:pt x="113109" y="306369"/>
                      <a:pt x="106046" y="304027"/>
                    </a:cubicBezTo>
                    <a:cubicBezTo>
                      <a:pt x="99283" y="301740"/>
                      <a:pt x="95519" y="294538"/>
                      <a:pt x="97498" y="287681"/>
                    </a:cubicBezTo>
                    <a:close/>
                    <a:moveTo>
                      <a:pt x="146087" y="303577"/>
                    </a:moveTo>
                    <a:cubicBezTo>
                      <a:pt x="148441" y="296502"/>
                      <a:pt x="156074" y="292670"/>
                      <a:pt x="163153" y="295017"/>
                    </a:cubicBezTo>
                    <a:cubicBezTo>
                      <a:pt x="163153" y="295021"/>
                      <a:pt x="163168" y="295024"/>
                      <a:pt x="163183" y="295029"/>
                    </a:cubicBezTo>
                    <a:cubicBezTo>
                      <a:pt x="170216" y="297221"/>
                      <a:pt x="174145" y="304705"/>
                      <a:pt x="171956" y="311741"/>
                    </a:cubicBezTo>
                    <a:cubicBezTo>
                      <a:pt x="171926" y="311819"/>
                      <a:pt x="171911" y="311897"/>
                      <a:pt x="171881" y="311975"/>
                    </a:cubicBezTo>
                    <a:cubicBezTo>
                      <a:pt x="169556" y="319098"/>
                      <a:pt x="161908" y="322991"/>
                      <a:pt x="154785" y="320673"/>
                    </a:cubicBezTo>
                    <a:cubicBezTo>
                      <a:pt x="147661" y="318354"/>
                      <a:pt x="143762" y="310700"/>
                      <a:pt x="146087" y="303577"/>
                    </a:cubicBezTo>
                    <a:close/>
                    <a:moveTo>
                      <a:pt x="13818" y="298478"/>
                    </a:moveTo>
                    <a:cubicBezTo>
                      <a:pt x="16082" y="291377"/>
                      <a:pt x="23685" y="287459"/>
                      <a:pt x="30779" y="289728"/>
                    </a:cubicBezTo>
                    <a:cubicBezTo>
                      <a:pt x="37887" y="291995"/>
                      <a:pt x="41801" y="299589"/>
                      <a:pt x="39537" y="306690"/>
                    </a:cubicBezTo>
                    <a:cubicBezTo>
                      <a:pt x="37257" y="313791"/>
                      <a:pt x="29669" y="317710"/>
                      <a:pt x="22576" y="315441"/>
                    </a:cubicBezTo>
                    <a:cubicBezTo>
                      <a:pt x="22545" y="315436"/>
                      <a:pt x="22531" y="315430"/>
                      <a:pt x="22516" y="315424"/>
                    </a:cubicBezTo>
                    <a:cubicBezTo>
                      <a:pt x="15377" y="313193"/>
                      <a:pt x="11373" y="305637"/>
                      <a:pt x="13518" y="298478"/>
                    </a:cubicBezTo>
                    <a:close/>
                    <a:moveTo>
                      <a:pt x="62256" y="314224"/>
                    </a:moveTo>
                    <a:cubicBezTo>
                      <a:pt x="64611" y="307149"/>
                      <a:pt x="72244" y="303317"/>
                      <a:pt x="79322" y="305664"/>
                    </a:cubicBezTo>
                    <a:cubicBezTo>
                      <a:pt x="79322" y="305669"/>
                      <a:pt x="79337" y="305672"/>
                      <a:pt x="79352" y="305676"/>
                    </a:cubicBezTo>
                    <a:cubicBezTo>
                      <a:pt x="86371" y="308184"/>
                      <a:pt x="90030" y="315907"/>
                      <a:pt x="87525" y="322927"/>
                    </a:cubicBezTo>
                    <a:cubicBezTo>
                      <a:pt x="85111" y="329684"/>
                      <a:pt x="77823" y="333370"/>
                      <a:pt x="70954" y="331320"/>
                    </a:cubicBezTo>
                    <a:cubicBezTo>
                      <a:pt x="63756" y="329093"/>
                      <a:pt x="59722" y="321451"/>
                      <a:pt x="61941" y="314251"/>
                    </a:cubicBezTo>
                    <a:cubicBezTo>
                      <a:pt x="61956" y="314242"/>
                      <a:pt x="61956" y="314233"/>
                      <a:pt x="61956" y="314224"/>
                    </a:cubicBezTo>
                    <a:close/>
                    <a:moveTo>
                      <a:pt x="110695" y="330121"/>
                    </a:moveTo>
                    <a:cubicBezTo>
                      <a:pt x="113034" y="323044"/>
                      <a:pt x="120667" y="319206"/>
                      <a:pt x="127746" y="321550"/>
                    </a:cubicBezTo>
                    <a:cubicBezTo>
                      <a:pt x="134824" y="323893"/>
                      <a:pt x="138663" y="331527"/>
                      <a:pt x="136324" y="338604"/>
                    </a:cubicBezTo>
                    <a:cubicBezTo>
                      <a:pt x="133999" y="345632"/>
                      <a:pt x="126441" y="349474"/>
                      <a:pt x="119393" y="347217"/>
                    </a:cubicBezTo>
                    <a:cubicBezTo>
                      <a:pt x="112195" y="344990"/>
                      <a:pt x="108160" y="337347"/>
                      <a:pt x="110380" y="330148"/>
                    </a:cubicBezTo>
                    <a:cubicBezTo>
                      <a:pt x="110395" y="330139"/>
                      <a:pt x="110395" y="330130"/>
                      <a:pt x="110395" y="330121"/>
                    </a:cubicBezTo>
                    <a:close/>
                    <a:moveTo>
                      <a:pt x="159133" y="346017"/>
                    </a:moveTo>
                    <a:cubicBezTo>
                      <a:pt x="161323" y="338979"/>
                      <a:pt x="168806" y="335051"/>
                      <a:pt x="175840" y="337244"/>
                    </a:cubicBezTo>
                    <a:cubicBezTo>
                      <a:pt x="175930" y="337268"/>
                      <a:pt x="176005" y="337293"/>
                      <a:pt x="176080" y="337319"/>
                    </a:cubicBezTo>
                    <a:cubicBezTo>
                      <a:pt x="183218" y="339448"/>
                      <a:pt x="187282" y="346966"/>
                      <a:pt x="185152" y="354115"/>
                    </a:cubicBezTo>
                    <a:cubicBezTo>
                      <a:pt x="183023" y="361253"/>
                      <a:pt x="175510" y="365317"/>
                      <a:pt x="168371" y="363188"/>
                    </a:cubicBezTo>
                    <a:cubicBezTo>
                      <a:pt x="168131" y="363113"/>
                      <a:pt x="167907" y="363038"/>
                      <a:pt x="167682" y="362963"/>
                    </a:cubicBezTo>
                    <a:cubicBezTo>
                      <a:pt x="160618" y="360848"/>
                      <a:pt x="156614" y="353410"/>
                      <a:pt x="158729" y="346345"/>
                    </a:cubicBezTo>
                    <a:cubicBezTo>
                      <a:pt x="158759" y="346234"/>
                      <a:pt x="158804" y="346126"/>
                      <a:pt x="158834" y="346017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8BFBFB3-D22E-1943-2542-C0FC873C5E70}"/>
                  </a:ext>
                </a:extLst>
              </p:cNvPr>
              <p:cNvSpPr/>
              <p:nvPr/>
            </p:nvSpPr>
            <p:spPr>
              <a:xfrm>
                <a:off x="5740101" y="4255958"/>
                <a:ext cx="896884" cy="936046"/>
              </a:xfrm>
              <a:custGeom>
                <a:avLst/>
                <a:gdLst>
                  <a:gd name="connsiteX0" fmla="*/ 594003 w 679994"/>
                  <a:gd name="connsiteY0" fmla="*/ 235026 h 709686"/>
                  <a:gd name="connsiteX1" fmla="*/ 609584 w 679994"/>
                  <a:gd name="connsiteY1" fmla="*/ 154435 h 709686"/>
                  <a:gd name="connsiteX2" fmla="*/ 528993 w 679994"/>
                  <a:gd name="connsiteY2" fmla="*/ 138869 h 709686"/>
                  <a:gd name="connsiteX3" fmla="*/ 525469 w 679994"/>
                  <a:gd name="connsiteY3" fmla="*/ 141448 h 709686"/>
                  <a:gd name="connsiteX4" fmla="*/ 517970 w 679994"/>
                  <a:gd name="connsiteY4" fmla="*/ 146847 h 709686"/>
                  <a:gd name="connsiteX5" fmla="*/ 516066 w 679994"/>
                  <a:gd name="connsiteY5" fmla="*/ 147042 h 709686"/>
                  <a:gd name="connsiteX6" fmla="*/ 515871 w 679994"/>
                  <a:gd name="connsiteY6" fmla="*/ 146847 h 709686"/>
                  <a:gd name="connsiteX7" fmla="*/ 515871 w 679994"/>
                  <a:gd name="connsiteY7" fmla="*/ 144747 h 709686"/>
                  <a:gd name="connsiteX8" fmla="*/ 524014 w 679994"/>
                  <a:gd name="connsiteY8" fmla="*/ 63076 h 709686"/>
                  <a:gd name="connsiteX9" fmla="*/ 447037 w 679994"/>
                  <a:gd name="connsiteY9" fmla="*/ 51469 h 709686"/>
                  <a:gd name="connsiteX10" fmla="*/ 215491 w 679994"/>
                  <a:gd name="connsiteY10" fmla="*/ 222129 h 709686"/>
                  <a:gd name="connsiteX11" fmla="*/ 214291 w 679994"/>
                  <a:gd name="connsiteY11" fmla="*/ 222129 h 709686"/>
                  <a:gd name="connsiteX12" fmla="*/ 213242 w 679994"/>
                  <a:gd name="connsiteY12" fmla="*/ 221229 h 709686"/>
                  <a:gd name="connsiteX13" fmla="*/ 174401 w 679994"/>
                  <a:gd name="connsiteY13" fmla="*/ 122552 h 709686"/>
                  <a:gd name="connsiteX14" fmla="*/ 134510 w 679994"/>
                  <a:gd name="connsiteY14" fmla="*/ 36023 h 709686"/>
                  <a:gd name="connsiteX15" fmla="*/ 14883 w 679994"/>
                  <a:gd name="connsiteY15" fmla="*/ 15883 h 709686"/>
                  <a:gd name="connsiteX16" fmla="*/ 12589 w 679994"/>
                  <a:gd name="connsiteY16" fmla="*/ 17577 h 709686"/>
                  <a:gd name="connsiteX17" fmla="*/ 142 w 679994"/>
                  <a:gd name="connsiteY17" fmla="*/ 35123 h 709686"/>
                  <a:gd name="connsiteX18" fmla="*/ 19937 w 679994"/>
                  <a:gd name="connsiteY18" fmla="*/ 76064 h 709686"/>
                  <a:gd name="connsiteX19" fmla="*/ 23836 w 679994"/>
                  <a:gd name="connsiteY19" fmla="*/ 81312 h 709686"/>
                  <a:gd name="connsiteX20" fmla="*/ 59828 w 679994"/>
                  <a:gd name="connsiteY20" fmla="*/ 253472 h 709686"/>
                  <a:gd name="connsiteX21" fmla="*/ 81423 w 679994"/>
                  <a:gd name="connsiteY21" fmla="*/ 396538 h 709686"/>
                  <a:gd name="connsiteX22" fmla="*/ 80223 w 679994"/>
                  <a:gd name="connsiteY22" fmla="*/ 397438 h 709686"/>
                  <a:gd name="connsiteX23" fmla="*/ 41832 w 679994"/>
                  <a:gd name="connsiteY23" fmla="*/ 425632 h 709686"/>
                  <a:gd name="connsiteX24" fmla="*/ 251783 w 679994"/>
                  <a:gd name="connsiteY24" fmla="*/ 709665 h 709686"/>
                  <a:gd name="connsiteX25" fmla="*/ 293773 w 679994"/>
                  <a:gd name="connsiteY25" fmla="*/ 678172 h 709686"/>
                  <a:gd name="connsiteX26" fmla="*/ 296023 w 679994"/>
                  <a:gd name="connsiteY26" fmla="*/ 678172 h 709686"/>
                  <a:gd name="connsiteX27" fmla="*/ 376704 w 679994"/>
                  <a:gd name="connsiteY27" fmla="*/ 690679 h 709686"/>
                  <a:gd name="connsiteX28" fmla="*/ 377003 w 679994"/>
                  <a:gd name="connsiteY28" fmla="*/ 690469 h 709686"/>
                  <a:gd name="connsiteX29" fmla="*/ 656538 w 679994"/>
                  <a:gd name="connsiteY29" fmla="*/ 484568 h 709686"/>
                  <a:gd name="connsiteX30" fmla="*/ 668685 w 679994"/>
                  <a:gd name="connsiteY30" fmla="*/ 403437 h 709686"/>
                  <a:gd name="connsiteX31" fmla="*/ 593703 w 679994"/>
                  <a:gd name="connsiteY31" fmla="*/ 387540 h 709686"/>
                  <a:gd name="connsiteX32" fmla="*/ 591603 w 679994"/>
                  <a:gd name="connsiteY32" fmla="*/ 387540 h 709686"/>
                  <a:gd name="connsiteX33" fmla="*/ 591558 w 679994"/>
                  <a:gd name="connsiteY33" fmla="*/ 385636 h 709686"/>
                  <a:gd name="connsiteX34" fmla="*/ 591603 w 679994"/>
                  <a:gd name="connsiteY34" fmla="*/ 385591 h 709686"/>
                  <a:gd name="connsiteX35" fmla="*/ 624895 w 679994"/>
                  <a:gd name="connsiteY35" fmla="*/ 360097 h 709686"/>
                  <a:gd name="connsiteX36" fmla="*/ 637477 w 679994"/>
                  <a:gd name="connsiteY36" fmla="*/ 278996 h 709686"/>
                  <a:gd name="connsiteX37" fmla="*/ 637342 w 679994"/>
                  <a:gd name="connsiteY37" fmla="*/ 278816 h 709686"/>
                  <a:gd name="connsiteX38" fmla="*/ 563410 w 679994"/>
                  <a:gd name="connsiteY38" fmla="*/ 262320 h 709686"/>
                  <a:gd name="connsiteX39" fmla="*/ 561310 w 679994"/>
                  <a:gd name="connsiteY39" fmla="*/ 262320 h 709686"/>
                  <a:gd name="connsiteX40" fmla="*/ 561310 w 679994"/>
                  <a:gd name="connsiteY40" fmla="*/ 260220 h 709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79994" h="709686">
                    <a:moveTo>
                      <a:pt x="594003" y="235026"/>
                    </a:moveTo>
                    <a:cubicBezTo>
                      <a:pt x="620561" y="217075"/>
                      <a:pt x="627535" y="180994"/>
                      <a:pt x="609584" y="154435"/>
                    </a:cubicBezTo>
                    <a:cubicBezTo>
                      <a:pt x="591633" y="127891"/>
                      <a:pt x="555552" y="120918"/>
                      <a:pt x="528993" y="138869"/>
                    </a:cubicBezTo>
                    <a:cubicBezTo>
                      <a:pt x="527793" y="139678"/>
                      <a:pt x="526609" y="140548"/>
                      <a:pt x="525469" y="141448"/>
                    </a:cubicBezTo>
                    <a:lnTo>
                      <a:pt x="517970" y="146847"/>
                    </a:lnTo>
                    <a:cubicBezTo>
                      <a:pt x="517505" y="147432"/>
                      <a:pt x="516651" y="147522"/>
                      <a:pt x="516066" y="147042"/>
                    </a:cubicBezTo>
                    <a:cubicBezTo>
                      <a:pt x="515991" y="146982"/>
                      <a:pt x="515931" y="146922"/>
                      <a:pt x="515871" y="146847"/>
                    </a:cubicBezTo>
                    <a:cubicBezTo>
                      <a:pt x="515301" y="146262"/>
                      <a:pt x="515301" y="145332"/>
                      <a:pt x="515871" y="144747"/>
                    </a:cubicBezTo>
                    <a:cubicBezTo>
                      <a:pt x="540675" y="124442"/>
                      <a:pt x="544319" y="87881"/>
                      <a:pt x="524014" y="63076"/>
                    </a:cubicBezTo>
                    <a:cubicBezTo>
                      <a:pt x="505149" y="40012"/>
                      <a:pt x="471871" y="35003"/>
                      <a:pt x="447037" y="51469"/>
                    </a:cubicBezTo>
                    <a:lnTo>
                      <a:pt x="215491" y="222129"/>
                    </a:lnTo>
                    <a:cubicBezTo>
                      <a:pt x="215116" y="222339"/>
                      <a:pt x="214666" y="222339"/>
                      <a:pt x="214291" y="222129"/>
                    </a:cubicBezTo>
                    <a:cubicBezTo>
                      <a:pt x="213842" y="221964"/>
                      <a:pt x="213467" y="221649"/>
                      <a:pt x="213242" y="221229"/>
                    </a:cubicBezTo>
                    <a:cubicBezTo>
                      <a:pt x="197496" y="189512"/>
                      <a:pt x="184509" y="156490"/>
                      <a:pt x="174401" y="122552"/>
                    </a:cubicBezTo>
                    <a:cubicBezTo>
                      <a:pt x="166393" y="91555"/>
                      <a:pt x="152881" y="62252"/>
                      <a:pt x="134510" y="36023"/>
                    </a:cubicBezTo>
                    <a:cubicBezTo>
                      <a:pt x="107037" y="-2578"/>
                      <a:pt x="53484" y="-11591"/>
                      <a:pt x="14883" y="15883"/>
                    </a:cubicBezTo>
                    <a:cubicBezTo>
                      <a:pt x="14103" y="16437"/>
                      <a:pt x="13339" y="17007"/>
                      <a:pt x="12589" y="17577"/>
                    </a:cubicBezTo>
                    <a:cubicBezTo>
                      <a:pt x="6215" y="21476"/>
                      <a:pt x="1717" y="27820"/>
                      <a:pt x="142" y="35123"/>
                    </a:cubicBezTo>
                    <a:cubicBezTo>
                      <a:pt x="-1358" y="46071"/>
                      <a:pt x="5240" y="56418"/>
                      <a:pt x="19937" y="76064"/>
                    </a:cubicBezTo>
                    <a:lnTo>
                      <a:pt x="23836" y="81312"/>
                    </a:lnTo>
                    <a:cubicBezTo>
                      <a:pt x="52180" y="119703"/>
                      <a:pt x="56079" y="187787"/>
                      <a:pt x="59828" y="253472"/>
                    </a:cubicBezTo>
                    <a:cubicBezTo>
                      <a:pt x="62677" y="304010"/>
                      <a:pt x="67326" y="358447"/>
                      <a:pt x="81423" y="396538"/>
                    </a:cubicBezTo>
                    <a:cubicBezTo>
                      <a:pt x="81423" y="396538"/>
                      <a:pt x="81423" y="396538"/>
                      <a:pt x="80223" y="397438"/>
                    </a:cubicBezTo>
                    <a:lnTo>
                      <a:pt x="41832" y="425632"/>
                    </a:lnTo>
                    <a:lnTo>
                      <a:pt x="251783" y="709665"/>
                    </a:lnTo>
                    <a:lnTo>
                      <a:pt x="293773" y="678172"/>
                    </a:lnTo>
                    <a:cubicBezTo>
                      <a:pt x="294433" y="677647"/>
                      <a:pt x="295363" y="677647"/>
                      <a:pt x="296023" y="678172"/>
                    </a:cubicBezTo>
                    <a:cubicBezTo>
                      <a:pt x="314843" y="703906"/>
                      <a:pt x="350970" y="709515"/>
                      <a:pt x="376704" y="690679"/>
                    </a:cubicBezTo>
                    <a:cubicBezTo>
                      <a:pt x="376808" y="690619"/>
                      <a:pt x="376913" y="690544"/>
                      <a:pt x="377003" y="690469"/>
                    </a:cubicBezTo>
                    <a:lnTo>
                      <a:pt x="656538" y="484568"/>
                    </a:lnTo>
                    <a:cubicBezTo>
                      <a:pt x="682122" y="465417"/>
                      <a:pt x="687551" y="429246"/>
                      <a:pt x="668685" y="403437"/>
                    </a:cubicBezTo>
                    <a:cubicBezTo>
                      <a:pt x="648590" y="376293"/>
                      <a:pt x="617847" y="369695"/>
                      <a:pt x="593703" y="387540"/>
                    </a:cubicBezTo>
                    <a:cubicBezTo>
                      <a:pt x="593118" y="388110"/>
                      <a:pt x="592188" y="388110"/>
                      <a:pt x="591603" y="387540"/>
                    </a:cubicBezTo>
                    <a:cubicBezTo>
                      <a:pt x="591063" y="387031"/>
                      <a:pt x="591048" y="386176"/>
                      <a:pt x="591558" y="385636"/>
                    </a:cubicBezTo>
                    <a:cubicBezTo>
                      <a:pt x="591573" y="385621"/>
                      <a:pt x="591588" y="385606"/>
                      <a:pt x="591603" y="385591"/>
                    </a:cubicBezTo>
                    <a:lnTo>
                      <a:pt x="624895" y="360097"/>
                    </a:lnTo>
                    <a:cubicBezTo>
                      <a:pt x="650764" y="341171"/>
                      <a:pt x="656388" y="304865"/>
                      <a:pt x="637477" y="278996"/>
                    </a:cubicBezTo>
                    <a:cubicBezTo>
                      <a:pt x="637432" y="278936"/>
                      <a:pt x="637387" y="278876"/>
                      <a:pt x="637342" y="278816"/>
                    </a:cubicBezTo>
                    <a:cubicBezTo>
                      <a:pt x="616797" y="250922"/>
                      <a:pt x="587854" y="244324"/>
                      <a:pt x="563410" y="262320"/>
                    </a:cubicBezTo>
                    <a:cubicBezTo>
                      <a:pt x="562825" y="262890"/>
                      <a:pt x="561895" y="262890"/>
                      <a:pt x="561310" y="262320"/>
                    </a:cubicBezTo>
                    <a:cubicBezTo>
                      <a:pt x="560801" y="261705"/>
                      <a:pt x="560801" y="260835"/>
                      <a:pt x="561310" y="260220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FC9EE7C-7672-F112-DA26-980B3DAD935B}"/>
                  </a:ext>
                </a:extLst>
              </p:cNvPr>
              <p:cNvSpPr/>
              <p:nvPr/>
            </p:nvSpPr>
            <p:spPr>
              <a:xfrm>
                <a:off x="4388827" y="4804622"/>
                <a:ext cx="1697210" cy="964557"/>
              </a:xfrm>
              <a:custGeom>
                <a:avLst/>
                <a:gdLst>
                  <a:gd name="connsiteX0" fmla="*/ 697120 w 1286781"/>
                  <a:gd name="connsiteY0" fmla="*/ 731280 h 731302"/>
                  <a:gd name="connsiteX1" fmla="*/ 1278533 w 1286781"/>
                  <a:gd name="connsiteY1" fmla="*/ 325025 h 731302"/>
                  <a:gd name="connsiteX2" fmla="*/ 1282808 w 1286781"/>
                  <a:gd name="connsiteY2" fmla="*/ 296922 h 731302"/>
                  <a:gd name="connsiteX3" fmla="*/ 1282732 w 1286781"/>
                  <a:gd name="connsiteY3" fmla="*/ 296832 h 731302"/>
                  <a:gd name="connsiteX4" fmla="*/ 1069633 w 1286781"/>
                  <a:gd name="connsiteY4" fmla="*/ 8150 h 731302"/>
                  <a:gd name="connsiteX5" fmla="*/ 1041754 w 1286781"/>
                  <a:gd name="connsiteY5" fmla="*/ 3831 h 731302"/>
                  <a:gd name="connsiteX6" fmla="*/ 1041589 w 1286781"/>
                  <a:gd name="connsiteY6" fmla="*/ 3951 h 731302"/>
                  <a:gd name="connsiteX7" fmla="*/ -67 w 1286781"/>
                  <a:gd name="connsiteY7" fmla="*/ 731280 h 731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6781" h="731302">
                    <a:moveTo>
                      <a:pt x="697120" y="731280"/>
                    </a:moveTo>
                    <a:lnTo>
                      <a:pt x="1278533" y="325025"/>
                    </a:lnTo>
                    <a:cubicBezTo>
                      <a:pt x="1287472" y="318442"/>
                      <a:pt x="1289376" y="305860"/>
                      <a:pt x="1282808" y="296922"/>
                    </a:cubicBezTo>
                    <a:cubicBezTo>
                      <a:pt x="1282778" y="296892"/>
                      <a:pt x="1282763" y="296862"/>
                      <a:pt x="1282732" y="296832"/>
                    </a:cubicBezTo>
                    <a:lnTo>
                      <a:pt x="1069633" y="8150"/>
                    </a:lnTo>
                    <a:cubicBezTo>
                      <a:pt x="1063124" y="-743"/>
                      <a:pt x="1050647" y="-2678"/>
                      <a:pt x="1041754" y="3831"/>
                    </a:cubicBezTo>
                    <a:cubicBezTo>
                      <a:pt x="1041709" y="3861"/>
                      <a:pt x="1041649" y="3905"/>
                      <a:pt x="1041589" y="3951"/>
                    </a:cubicBezTo>
                    <a:lnTo>
                      <a:pt x="-67" y="73128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EABFEB6-D2BC-E3FA-2EE2-E94E129FC6EB}"/>
                  </a:ext>
                </a:extLst>
              </p:cNvPr>
              <p:cNvSpPr/>
              <p:nvPr/>
            </p:nvSpPr>
            <p:spPr>
              <a:xfrm>
                <a:off x="5997333" y="5185906"/>
                <a:ext cx="43518" cy="43680"/>
              </a:xfrm>
              <a:custGeom>
                <a:avLst/>
                <a:gdLst>
                  <a:gd name="connsiteX0" fmla="*/ 26163 w 32994"/>
                  <a:gd name="connsiteY0" fmla="*/ 29796 h 33117"/>
                  <a:gd name="connsiteX1" fmla="*/ 3473 w 32994"/>
                  <a:gd name="connsiteY1" fmla="*/ 26692 h 33117"/>
                  <a:gd name="connsiteX2" fmla="*/ 3218 w 32994"/>
                  <a:gd name="connsiteY2" fmla="*/ 26347 h 33117"/>
                  <a:gd name="connsiteX3" fmla="*/ 6563 w 32994"/>
                  <a:gd name="connsiteY3" fmla="*/ 3252 h 33117"/>
                  <a:gd name="connsiteX4" fmla="*/ 29642 w 32994"/>
                  <a:gd name="connsiteY4" fmla="*/ 6596 h 33117"/>
                  <a:gd name="connsiteX5" fmla="*/ 26313 w 32994"/>
                  <a:gd name="connsiteY5" fmla="*/ 29691 h 33117"/>
                  <a:gd name="connsiteX6" fmla="*/ 26163 w 32994"/>
                  <a:gd name="connsiteY6" fmla="*/ 29796 h 33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994" h="33117">
                    <a:moveTo>
                      <a:pt x="26163" y="29796"/>
                    </a:moveTo>
                    <a:cubicBezTo>
                      <a:pt x="19040" y="35210"/>
                      <a:pt x="8872" y="33815"/>
                      <a:pt x="3473" y="26692"/>
                    </a:cubicBezTo>
                    <a:cubicBezTo>
                      <a:pt x="3383" y="26572"/>
                      <a:pt x="3293" y="26467"/>
                      <a:pt x="3218" y="26347"/>
                    </a:cubicBezTo>
                    <a:cubicBezTo>
                      <a:pt x="-2240" y="19044"/>
                      <a:pt x="-740" y="8711"/>
                      <a:pt x="6563" y="3252"/>
                    </a:cubicBezTo>
                    <a:cubicBezTo>
                      <a:pt x="13866" y="-2191"/>
                      <a:pt x="24199" y="-692"/>
                      <a:pt x="29642" y="6596"/>
                    </a:cubicBezTo>
                    <a:cubicBezTo>
                      <a:pt x="35101" y="13900"/>
                      <a:pt x="33601" y="24232"/>
                      <a:pt x="26313" y="29691"/>
                    </a:cubicBezTo>
                    <a:cubicBezTo>
                      <a:pt x="26253" y="29721"/>
                      <a:pt x="26208" y="29766"/>
                      <a:pt x="26163" y="297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FA349C6-3F7B-B13A-2C2A-DBFB30B5BE15}"/>
                  </a:ext>
                </a:extLst>
              </p:cNvPr>
              <p:cNvSpPr/>
              <p:nvPr/>
            </p:nvSpPr>
            <p:spPr>
              <a:xfrm>
                <a:off x="5916347" y="5246304"/>
                <a:ext cx="43518" cy="43515"/>
              </a:xfrm>
              <a:custGeom>
                <a:avLst/>
                <a:gdLst>
                  <a:gd name="connsiteX0" fmla="*/ 26229 w 32994"/>
                  <a:gd name="connsiteY0" fmla="*/ 29743 h 32992"/>
                  <a:gd name="connsiteX1" fmla="*/ 3165 w 32994"/>
                  <a:gd name="connsiteY1" fmla="*/ 26279 h 32992"/>
                  <a:gd name="connsiteX2" fmla="*/ 6629 w 32994"/>
                  <a:gd name="connsiteY2" fmla="*/ 3200 h 32992"/>
                  <a:gd name="connsiteX3" fmla="*/ 29679 w 32994"/>
                  <a:gd name="connsiteY3" fmla="*/ 6649 h 32992"/>
                  <a:gd name="connsiteX4" fmla="*/ 26260 w 32994"/>
                  <a:gd name="connsiteY4" fmla="*/ 29728 h 32992"/>
                  <a:gd name="connsiteX5" fmla="*/ 26229 w 32994"/>
                  <a:gd name="connsiteY5" fmla="*/ 29743 h 32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94" h="32992">
                    <a:moveTo>
                      <a:pt x="26229" y="29743"/>
                    </a:moveTo>
                    <a:cubicBezTo>
                      <a:pt x="18896" y="35157"/>
                      <a:pt x="8578" y="33598"/>
                      <a:pt x="3165" y="26279"/>
                    </a:cubicBezTo>
                    <a:cubicBezTo>
                      <a:pt x="-2249" y="18946"/>
                      <a:pt x="-704" y="8613"/>
                      <a:pt x="6629" y="3200"/>
                    </a:cubicBezTo>
                    <a:cubicBezTo>
                      <a:pt x="13947" y="-2199"/>
                      <a:pt x="24265" y="-655"/>
                      <a:pt x="29679" y="6649"/>
                    </a:cubicBezTo>
                    <a:cubicBezTo>
                      <a:pt x="35107" y="13967"/>
                      <a:pt x="33578" y="24300"/>
                      <a:pt x="26260" y="29728"/>
                    </a:cubicBezTo>
                    <a:cubicBezTo>
                      <a:pt x="26244" y="29728"/>
                      <a:pt x="26244" y="29743"/>
                      <a:pt x="26229" y="2974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C54F544-AE89-08CB-3C6C-E8905789E36D}"/>
                  </a:ext>
                </a:extLst>
              </p:cNvPr>
              <p:cNvSpPr/>
              <p:nvPr/>
            </p:nvSpPr>
            <p:spPr>
              <a:xfrm rot="20269799">
                <a:off x="6495567" y="4350208"/>
                <a:ext cx="113930" cy="114128"/>
              </a:xfrm>
              <a:custGeom>
                <a:avLst/>
                <a:gdLst>
                  <a:gd name="connsiteX0" fmla="*/ 57070 w 86379"/>
                  <a:gd name="connsiteY0" fmla="*/ -22 h 86529"/>
                  <a:gd name="connsiteX1" fmla="*/ 86313 w 86379"/>
                  <a:gd name="connsiteY1" fmla="*/ -22 h 86529"/>
                  <a:gd name="connsiteX2" fmla="*/ 86313 w 86379"/>
                  <a:gd name="connsiteY2" fmla="*/ 86508 h 86529"/>
                  <a:gd name="connsiteX3" fmla="*/ 57070 w 86379"/>
                  <a:gd name="connsiteY3" fmla="*/ 86508 h 86529"/>
                  <a:gd name="connsiteX4" fmla="*/ 29177 w 86379"/>
                  <a:gd name="connsiteY4" fmla="*/ 86508 h 86529"/>
                  <a:gd name="connsiteX5" fmla="*/ -67 w 86379"/>
                  <a:gd name="connsiteY5" fmla="*/ 86508 h 86529"/>
                  <a:gd name="connsiteX6" fmla="*/ -67 w 86379"/>
                  <a:gd name="connsiteY6" fmla="*/ -22 h 86529"/>
                  <a:gd name="connsiteX7" fmla="*/ 29177 w 86379"/>
                  <a:gd name="connsiteY7" fmla="*/ -22 h 86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379" h="86529">
                    <a:moveTo>
                      <a:pt x="57070" y="-22"/>
                    </a:moveTo>
                    <a:cubicBezTo>
                      <a:pt x="73221" y="-22"/>
                      <a:pt x="86313" y="-22"/>
                      <a:pt x="86313" y="-22"/>
                    </a:cubicBezTo>
                    <a:lnTo>
                      <a:pt x="86313" y="86508"/>
                    </a:lnTo>
                    <a:cubicBezTo>
                      <a:pt x="86313" y="86508"/>
                      <a:pt x="73221" y="86508"/>
                      <a:pt x="57070" y="86508"/>
                    </a:cubicBezTo>
                    <a:lnTo>
                      <a:pt x="29177" y="86508"/>
                    </a:lnTo>
                    <a:cubicBezTo>
                      <a:pt x="13026" y="86508"/>
                      <a:pt x="-67" y="86508"/>
                      <a:pt x="-67" y="86508"/>
                    </a:cubicBezTo>
                    <a:lnTo>
                      <a:pt x="-67" y="-22"/>
                    </a:lnTo>
                    <a:cubicBezTo>
                      <a:pt x="-67" y="-22"/>
                      <a:pt x="13026" y="-22"/>
                      <a:pt x="29177" y="-2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57C78400-5142-754C-BCC4-9D841EFA2A9C}"/>
                  </a:ext>
                </a:extLst>
              </p:cNvPr>
              <p:cNvSpPr/>
              <p:nvPr/>
            </p:nvSpPr>
            <p:spPr>
              <a:xfrm rot="20268000">
                <a:off x="6547682" y="4477519"/>
                <a:ext cx="113930" cy="113930"/>
              </a:xfrm>
              <a:custGeom>
                <a:avLst/>
                <a:gdLst>
                  <a:gd name="connsiteX0" fmla="*/ 57070 w 86379"/>
                  <a:gd name="connsiteY0" fmla="*/ -22 h 86379"/>
                  <a:gd name="connsiteX1" fmla="*/ 86313 w 86379"/>
                  <a:gd name="connsiteY1" fmla="*/ -22 h 86379"/>
                  <a:gd name="connsiteX2" fmla="*/ 86313 w 86379"/>
                  <a:gd name="connsiteY2" fmla="*/ 86358 h 86379"/>
                  <a:gd name="connsiteX3" fmla="*/ 57070 w 86379"/>
                  <a:gd name="connsiteY3" fmla="*/ 86358 h 86379"/>
                  <a:gd name="connsiteX4" fmla="*/ 29177 w 86379"/>
                  <a:gd name="connsiteY4" fmla="*/ 86358 h 86379"/>
                  <a:gd name="connsiteX5" fmla="*/ -67 w 86379"/>
                  <a:gd name="connsiteY5" fmla="*/ 86358 h 86379"/>
                  <a:gd name="connsiteX6" fmla="*/ -67 w 86379"/>
                  <a:gd name="connsiteY6" fmla="*/ -22 h 86379"/>
                  <a:gd name="connsiteX7" fmla="*/ 29177 w 86379"/>
                  <a:gd name="connsiteY7" fmla="*/ -22 h 8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379" h="86379">
                    <a:moveTo>
                      <a:pt x="57070" y="-22"/>
                    </a:moveTo>
                    <a:cubicBezTo>
                      <a:pt x="73221" y="-22"/>
                      <a:pt x="86313" y="-22"/>
                      <a:pt x="86313" y="-22"/>
                    </a:cubicBezTo>
                    <a:lnTo>
                      <a:pt x="86313" y="86358"/>
                    </a:lnTo>
                    <a:cubicBezTo>
                      <a:pt x="86313" y="86358"/>
                      <a:pt x="73221" y="86358"/>
                      <a:pt x="57070" y="86358"/>
                    </a:cubicBezTo>
                    <a:lnTo>
                      <a:pt x="29177" y="86358"/>
                    </a:lnTo>
                    <a:cubicBezTo>
                      <a:pt x="13026" y="86358"/>
                      <a:pt x="-67" y="86358"/>
                      <a:pt x="-67" y="86358"/>
                    </a:cubicBezTo>
                    <a:lnTo>
                      <a:pt x="-67" y="-22"/>
                    </a:lnTo>
                    <a:cubicBezTo>
                      <a:pt x="-67" y="-22"/>
                      <a:pt x="13026" y="-22"/>
                      <a:pt x="29177" y="-2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DFAA2925-5C60-FDEF-94D5-E747BDACE6A9}"/>
                  </a:ext>
                </a:extLst>
              </p:cNvPr>
              <p:cNvSpPr/>
              <p:nvPr/>
            </p:nvSpPr>
            <p:spPr>
              <a:xfrm rot="20270999">
                <a:off x="6599466" y="4604750"/>
                <a:ext cx="114128" cy="114128"/>
              </a:xfrm>
              <a:custGeom>
                <a:avLst/>
                <a:gdLst>
                  <a:gd name="connsiteX0" fmla="*/ 57220 w 86529"/>
                  <a:gd name="connsiteY0" fmla="*/ -22 h 86529"/>
                  <a:gd name="connsiteX1" fmla="*/ 86463 w 86529"/>
                  <a:gd name="connsiteY1" fmla="*/ -22 h 86529"/>
                  <a:gd name="connsiteX2" fmla="*/ 86463 w 86529"/>
                  <a:gd name="connsiteY2" fmla="*/ 86508 h 86529"/>
                  <a:gd name="connsiteX3" fmla="*/ 57220 w 86529"/>
                  <a:gd name="connsiteY3" fmla="*/ 86508 h 86529"/>
                  <a:gd name="connsiteX4" fmla="*/ 29177 w 86529"/>
                  <a:gd name="connsiteY4" fmla="*/ 86508 h 86529"/>
                  <a:gd name="connsiteX5" fmla="*/ -67 w 86529"/>
                  <a:gd name="connsiteY5" fmla="*/ 86508 h 86529"/>
                  <a:gd name="connsiteX6" fmla="*/ -67 w 86529"/>
                  <a:gd name="connsiteY6" fmla="*/ -22 h 86529"/>
                  <a:gd name="connsiteX7" fmla="*/ 29177 w 86529"/>
                  <a:gd name="connsiteY7" fmla="*/ -22 h 86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529" h="86529">
                    <a:moveTo>
                      <a:pt x="57220" y="-22"/>
                    </a:moveTo>
                    <a:cubicBezTo>
                      <a:pt x="73371" y="-22"/>
                      <a:pt x="86463" y="-22"/>
                      <a:pt x="86463" y="-22"/>
                    </a:cubicBezTo>
                    <a:lnTo>
                      <a:pt x="86463" y="86508"/>
                    </a:lnTo>
                    <a:cubicBezTo>
                      <a:pt x="86463" y="86508"/>
                      <a:pt x="73371" y="86508"/>
                      <a:pt x="57220" y="86508"/>
                    </a:cubicBezTo>
                    <a:lnTo>
                      <a:pt x="29177" y="86508"/>
                    </a:lnTo>
                    <a:cubicBezTo>
                      <a:pt x="13026" y="86508"/>
                      <a:pt x="-67" y="86508"/>
                      <a:pt x="-67" y="86508"/>
                    </a:cubicBezTo>
                    <a:lnTo>
                      <a:pt x="-67" y="-22"/>
                    </a:lnTo>
                    <a:cubicBezTo>
                      <a:pt x="-67" y="-22"/>
                      <a:pt x="13026" y="-22"/>
                      <a:pt x="29177" y="-2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4E99584A-B8FF-997B-7264-B54DF92D325B}"/>
                  </a:ext>
                </a:extLst>
              </p:cNvPr>
              <p:cNvSpPr/>
              <p:nvPr/>
            </p:nvSpPr>
            <p:spPr>
              <a:xfrm>
                <a:off x="5953832" y="4126305"/>
                <a:ext cx="815456" cy="1020932"/>
              </a:xfrm>
              <a:custGeom>
                <a:avLst/>
                <a:gdLst>
                  <a:gd name="connsiteX0" fmla="*/ 613865 w 618258"/>
                  <a:gd name="connsiteY0" fmla="*/ 579268 h 774044"/>
                  <a:gd name="connsiteX1" fmla="*/ 581773 w 618258"/>
                  <a:gd name="connsiteY1" fmla="*/ 655600 h 774044"/>
                  <a:gd name="connsiteX2" fmla="*/ 301638 w 618258"/>
                  <a:gd name="connsiteY2" fmla="*/ 769724 h 774044"/>
                  <a:gd name="connsiteX3" fmla="*/ 225456 w 618258"/>
                  <a:gd name="connsiteY3" fmla="*/ 737496 h 774044"/>
                  <a:gd name="connsiteX4" fmla="*/ 225456 w 618258"/>
                  <a:gd name="connsiteY4" fmla="*/ 737481 h 774044"/>
                  <a:gd name="connsiteX5" fmla="*/ 4258 w 618258"/>
                  <a:gd name="connsiteY5" fmla="*/ 194608 h 774044"/>
                  <a:gd name="connsiteX6" fmla="*/ 36351 w 618258"/>
                  <a:gd name="connsiteY6" fmla="*/ 118426 h 774044"/>
                  <a:gd name="connsiteX7" fmla="*/ 316485 w 618258"/>
                  <a:gd name="connsiteY7" fmla="*/ 4303 h 774044"/>
                  <a:gd name="connsiteX8" fmla="*/ 392667 w 618258"/>
                  <a:gd name="connsiteY8" fmla="*/ 36395 h 77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8258" h="774044">
                    <a:moveTo>
                      <a:pt x="613865" y="579268"/>
                    </a:moveTo>
                    <a:cubicBezTo>
                      <a:pt x="626028" y="609201"/>
                      <a:pt x="611676" y="643348"/>
                      <a:pt x="581773" y="655600"/>
                    </a:cubicBezTo>
                    <a:lnTo>
                      <a:pt x="301638" y="769724"/>
                    </a:lnTo>
                    <a:cubicBezTo>
                      <a:pt x="271705" y="781856"/>
                      <a:pt x="237604" y="767429"/>
                      <a:pt x="225456" y="737496"/>
                    </a:cubicBezTo>
                    <a:cubicBezTo>
                      <a:pt x="225456" y="737496"/>
                      <a:pt x="225456" y="737481"/>
                      <a:pt x="225456" y="737481"/>
                    </a:cubicBezTo>
                    <a:lnTo>
                      <a:pt x="4258" y="194608"/>
                    </a:lnTo>
                    <a:cubicBezTo>
                      <a:pt x="-7904" y="164705"/>
                      <a:pt x="6462" y="130618"/>
                      <a:pt x="36351" y="118426"/>
                    </a:cubicBezTo>
                    <a:lnTo>
                      <a:pt x="316485" y="4303"/>
                    </a:lnTo>
                    <a:cubicBezTo>
                      <a:pt x="346388" y="-7859"/>
                      <a:pt x="380475" y="6507"/>
                      <a:pt x="392667" y="36395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2D4BBDC0-D435-D235-F83D-FD1EA48F19CF}"/>
                  </a:ext>
                </a:extLst>
              </p:cNvPr>
              <p:cNvSpPr/>
              <p:nvPr/>
            </p:nvSpPr>
            <p:spPr>
              <a:xfrm>
                <a:off x="5986861" y="4156909"/>
                <a:ext cx="541114" cy="447012"/>
              </a:xfrm>
              <a:custGeom>
                <a:avLst/>
                <a:gdLst>
                  <a:gd name="connsiteX0" fmla="*/ 405866 w 410259"/>
                  <a:gd name="connsiteY0" fmla="*/ 158958 h 338913"/>
                  <a:gd name="connsiteX1" fmla="*/ 373774 w 410259"/>
                  <a:gd name="connsiteY1" fmla="*/ 235290 h 338913"/>
                  <a:gd name="connsiteX2" fmla="*/ 130381 w 410259"/>
                  <a:gd name="connsiteY2" fmla="*/ 334567 h 338913"/>
                  <a:gd name="connsiteX3" fmla="*/ 54199 w 410259"/>
                  <a:gd name="connsiteY3" fmla="*/ 302475 h 338913"/>
                  <a:gd name="connsiteX4" fmla="*/ 4260 w 410259"/>
                  <a:gd name="connsiteY4" fmla="*/ 179953 h 338913"/>
                  <a:gd name="connsiteX5" fmla="*/ 36353 w 410259"/>
                  <a:gd name="connsiteY5" fmla="*/ 103621 h 338913"/>
                  <a:gd name="connsiteX6" fmla="*/ 280346 w 410259"/>
                  <a:gd name="connsiteY6" fmla="*/ 4345 h 338913"/>
                  <a:gd name="connsiteX7" fmla="*/ 356438 w 410259"/>
                  <a:gd name="connsiteY7" fmla="*/ 36227 h 338913"/>
                  <a:gd name="connsiteX8" fmla="*/ 356528 w 410259"/>
                  <a:gd name="connsiteY8" fmla="*/ 36437 h 338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0259" h="338913">
                    <a:moveTo>
                      <a:pt x="405866" y="158958"/>
                    </a:moveTo>
                    <a:cubicBezTo>
                      <a:pt x="418028" y="188891"/>
                      <a:pt x="403677" y="223038"/>
                      <a:pt x="373774" y="235290"/>
                    </a:cubicBezTo>
                    <a:lnTo>
                      <a:pt x="130381" y="334567"/>
                    </a:lnTo>
                    <a:cubicBezTo>
                      <a:pt x="100478" y="346729"/>
                      <a:pt x="66391" y="332363"/>
                      <a:pt x="54199" y="302475"/>
                    </a:cubicBezTo>
                    <a:lnTo>
                      <a:pt x="4260" y="179953"/>
                    </a:lnTo>
                    <a:cubicBezTo>
                      <a:pt x="-7902" y="150020"/>
                      <a:pt x="6450" y="115873"/>
                      <a:pt x="36353" y="103621"/>
                    </a:cubicBezTo>
                    <a:lnTo>
                      <a:pt x="280346" y="4345"/>
                    </a:lnTo>
                    <a:cubicBezTo>
                      <a:pt x="310159" y="-7863"/>
                      <a:pt x="344231" y="6399"/>
                      <a:pt x="356438" y="36227"/>
                    </a:cubicBezTo>
                    <a:cubicBezTo>
                      <a:pt x="356468" y="36287"/>
                      <a:pt x="356498" y="36362"/>
                      <a:pt x="356528" y="36437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E1D910B-8203-32A3-2B26-B106FA586C24}"/>
                  </a:ext>
                </a:extLst>
              </p:cNvPr>
              <p:cNvSpPr/>
              <p:nvPr/>
            </p:nvSpPr>
            <p:spPr>
              <a:xfrm>
                <a:off x="6173978" y="4509833"/>
                <a:ext cx="503533" cy="568999"/>
              </a:xfrm>
              <a:custGeom>
                <a:avLst/>
                <a:gdLst>
                  <a:gd name="connsiteX0" fmla="*/ 181368 w 381766"/>
                  <a:gd name="connsiteY0" fmla="*/ 427054 h 431400"/>
                  <a:gd name="connsiteX1" fmla="*/ 105187 w 381766"/>
                  <a:gd name="connsiteY1" fmla="*/ 394961 h 431400"/>
                  <a:gd name="connsiteX2" fmla="*/ 4260 w 381766"/>
                  <a:gd name="connsiteY2" fmla="*/ 147369 h 431400"/>
                  <a:gd name="connsiteX3" fmla="*/ 36353 w 381766"/>
                  <a:gd name="connsiteY3" fmla="*/ 71037 h 431400"/>
                  <a:gd name="connsiteX4" fmla="*/ 200264 w 381766"/>
                  <a:gd name="connsiteY4" fmla="*/ 4303 h 431400"/>
                  <a:gd name="connsiteX5" fmla="*/ 276447 w 381766"/>
                  <a:gd name="connsiteY5" fmla="*/ 36395 h 431400"/>
                  <a:gd name="connsiteX6" fmla="*/ 377373 w 381766"/>
                  <a:gd name="connsiteY6" fmla="*/ 283987 h 431400"/>
                  <a:gd name="connsiteX7" fmla="*/ 345280 w 381766"/>
                  <a:gd name="connsiteY7" fmla="*/ 360319 h 43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1766" h="431400">
                    <a:moveTo>
                      <a:pt x="181368" y="427054"/>
                    </a:moveTo>
                    <a:cubicBezTo>
                      <a:pt x="151466" y="439216"/>
                      <a:pt x="117379" y="424849"/>
                      <a:pt x="105187" y="394961"/>
                    </a:cubicBezTo>
                    <a:lnTo>
                      <a:pt x="4260" y="147369"/>
                    </a:lnTo>
                    <a:cubicBezTo>
                      <a:pt x="-7902" y="117436"/>
                      <a:pt x="6450" y="83289"/>
                      <a:pt x="36353" y="71037"/>
                    </a:cubicBezTo>
                    <a:lnTo>
                      <a:pt x="200264" y="4303"/>
                    </a:lnTo>
                    <a:cubicBezTo>
                      <a:pt x="230167" y="-7859"/>
                      <a:pt x="264254" y="6507"/>
                      <a:pt x="276447" y="36395"/>
                    </a:cubicBezTo>
                    <a:lnTo>
                      <a:pt x="377373" y="283987"/>
                    </a:lnTo>
                    <a:cubicBezTo>
                      <a:pt x="389535" y="313920"/>
                      <a:pt x="375183" y="348067"/>
                      <a:pt x="345280" y="360319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624CA798-E15C-57A3-CC1B-85B09738719A}"/>
                  </a:ext>
                </a:extLst>
              </p:cNvPr>
              <p:cNvSpPr/>
              <p:nvPr/>
            </p:nvSpPr>
            <p:spPr>
              <a:xfrm rot="20269799">
                <a:off x="6420259" y="4556477"/>
                <a:ext cx="148347" cy="418341"/>
              </a:xfrm>
              <a:custGeom>
                <a:avLst/>
                <a:gdLst>
                  <a:gd name="connsiteX0" fmla="*/ -67 w 112473"/>
                  <a:gd name="connsiteY0" fmla="*/ -22 h 317175"/>
                  <a:gd name="connsiteX1" fmla="*/ 112407 w 112473"/>
                  <a:gd name="connsiteY1" fmla="*/ -22 h 317175"/>
                  <a:gd name="connsiteX2" fmla="*/ 112407 w 112473"/>
                  <a:gd name="connsiteY2" fmla="*/ 317153 h 317175"/>
                  <a:gd name="connsiteX3" fmla="*/ -67 w 112473"/>
                  <a:gd name="connsiteY3" fmla="*/ 317153 h 31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473" h="317175">
                    <a:moveTo>
                      <a:pt x="-67" y="-22"/>
                    </a:moveTo>
                    <a:lnTo>
                      <a:pt x="112407" y="-22"/>
                    </a:lnTo>
                    <a:lnTo>
                      <a:pt x="112407" y="317153"/>
                    </a:lnTo>
                    <a:lnTo>
                      <a:pt x="-67" y="317153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9A13F553-0A60-DD0A-C075-A5D2FBF32E3F}"/>
                  </a:ext>
                </a:extLst>
              </p:cNvPr>
              <p:cNvSpPr/>
              <p:nvPr/>
            </p:nvSpPr>
            <p:spPr>
              <a:xfrm>
                <a:off x="6328220" y="4654867"/>
                <a:ext cx="195154" cy="278990"/>
              </a:xfrm>
              <a:custGeom>
                <a:avLst/>
                <a:gdLst>
                  <a:gd name="connsiteX0" fmla="*/ 115413 w 147961"/>
                  <a:gd name="connsiteY0" fmla="*/ 207619 h 211523"/>
                  <a:gd name="connsiteX1" fmla="*/ 47554 w 147961"/>
                  <a:gd name="connsiteY1" fmla="*/ 179156 h 211523"/>
                  <a:gd name="connsiteX2" fmla="*/ 47479 w 147961"/>
                  <a:gd name="connsiteY2" fmla="*/ 178976 h 211523"/>
                  <a:gd name="connsiteX3" fmla="*/ 3839 w 147961"/>
                  <a:gd name="connsiteY3" fmla="*/ 71751 h 211523"/>
                  <a:gd name="connsiteX4" fmla="*/ 32228 w 147961"/>
                  <a:gd name="connsiteY4" fmla="*/ 3862 h 211523"/>
                  <a:gd name="connsiteX5" fmla="*/ 32333 w 147961"/>
                  <a:gd name="connsiteY5" fmla="*/ 3817 h 211523"/>
                  <a:gd name="connsiteX6" fmla="*/ 32333 w 147961"/>
                  <a:gd name="connsiteY6" fmla="*/ 3817 h 211523"/>
                  <a:gd name="connsiteX7" fmla="*/ 100267 w 147961"/>
                  <a:gd name="connsiteY7" fmla="*/ 32460 h 211523"/>
                  <a:gd name="connsiteX8" fmla="*/ 144057 w 147961"/>
                  <a:gd name="connsiteY8" fmla="*/ 139685 h 211523"/>
                  <a:gd name="connsiteX9" fmla="*/ 115413 w 147961"/>
                  <a:gd name="connsiteY9" fmla="*/ 207619 h 211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7961" h="211523">
                    <a:moveTo>
                      <a:pt x="115413" y="207619"/>
                    </a:moveTo>
                    <a:cubicBezTo>
                      <a:pt x="88809" y="218491"/>
                      <a:pt x="58426" y="205744"/>
                      <a:pt x="47554" y="179156"/>
                    </a:cubicBezTo>
                    <a:cubicBezTo>
                      <a:pt x="47524" y="179096"/>
                      <a:pt x="47509" y="179036"/>
                      <a:pt x="47479" y="178976"/>
                    </a:cubicBezTo>
                    <a:lnTo>
                      <a:pt x="3839" y="71751"/>
                    </a:lnTo>
                    <a:cubicBezTo>
                      <a:pt x="-7063" y="45162"/>
                      <a:pt x="5639" y="14764"/>
                      <a:pt x="32228" y="3862"/>
                    </a:cubicBezTo>
                    <a:cubicBezTo>
                      <a:pt x="32273" y="3847"/>
                      <a:pt x="32302" y="3832"/>
                      <a:pt x="32333" y="3817"/>
                    </a:cubicBezTo>
                    <a:lnTo>
                      <a:pt x="32333" y="3817"/>
                    </a:lnTo>
                    <a:cubicBezTo>
                      <a:pt x="58996" y="-6996"/>
                      <a:pt x="89394" y="5811"/>
                      <a:pt x="100267" y="32460"/>
                    </a:cubicBezTo>
                    <a:lnTo>
                      <a:pt x="144057" y="139685"/>
                    </a:lnTo>
                    <a:cubicBezTo>
                      <a:pt x="154869" y="166349"/>
                      <a:pt x="142062" y="196747"/>
                      <a:pt x="115413" y="2076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C88D8B6-022A-418D-84B9-94B4A8F4C55A}"/>
                  </a:ext>
                </a:extLst>
              </p:cNvPr>
              <p:cNvSpPr/>
              <p:nvPr/>
            </p:nvSpPr>
            <p:spPr>
              <a:xfrm>
                <a:off x="6370953" y="4655263"/>
                <a:ext cx="152421" cy="273868"/>
              </a:xfrm>
              <a:custGeom>
                <a:avLst/>
                <a:gdLst>
                  <a:gd name="connsiteX0" fmla="*/ 111657 w 115562"/>
                  <a:gd name="connsiteY0" fmla="*/ 139685 h 207640"/>
                  <a:gd name="connsiteX1" fmla="*/ 67867 w 115562"/>
                  <a:gd name="connsiteY1" fmla="*/ 32460 h 207640"/>
                  <a:gd name="connsiteX2" fmla="*/ -67 w 115562"/>
                  <a:gd name="connsiteY2" fmla="*/ 3817 h 207640"/>
                  <a:gd name="connsiteX3" fmla="*/ 83014 w 115562"/>
                  <a:gd name="connsiteY3" fmla="*/ 207619 h 207640"/>
                  <a:gd name="connsiteX4" fmla="*/ 111657 w 115562"/>
                  <a:gd name="connsiteY4" fmla="*/ 139685 h 20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562" h="207640">
                    <a:moveTo>
                      <a:pt x="111657" y="139685"/>
                    </a:moveTo>
                    <a:lnTo>
                      <a:pt x="67867" y="32460"/>
                    </a:lnTo>
                    <a:cubicBezTo>
                      <a:pt x="56995" y="5811"/>
                      <a:pt x="26597" y="-6996"/>
                      <a:pt x="-67" y="3817"/>
                    </a:cubicBezTo>
                    <a:lnTo>
                      <a:pt x="83014" y="207619"/>
                    </a:lnTo>
                    <a:cubicBezTo>
                      <a:pt x="109662" y="196746"/>
                      <a:pt x="122470" y="166349"/>
                      <a:pt x="111657" y="139685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F00FAD88-E30C-827C-4A82-2F50F7B9115B}"/>
                  </a:ext>
                </a:extLst>
              </p:cNvPr>
              <p:cNvSpPr/>
              <p:nvPr/>
            </p:nvSpPr>
            <p:spPr>
              <a:xfrm>
                <a:off x="6413455" y="4823740"/>
                <a:ext cx="81920" cy="81919"/>
              </a:xfrm>
              <a:custGeom>
                <a:avLst/>
                <a:gdLst>
                  <a:gd name="connsiteX0" fmla="*/ 42693 w 62110"/>
                  <a:gd name="connsiteY0" fmla="*/ 59788 h 62109"/>
                  <a:gd name="connsiteX1" fmla="*/ 2232 w 62110"/>
                  <a:gd name="connsiteY1" fmla="*/ 42737 h 62109"/>
                  <a:gd name="connsiteX2" fmla="*/ 19283 w 62110"/>
                  <a:gd name="connsiteY2" fmla="*/ 2277 h 62109"/>
                  <a:gd name="connsiteX3" fmla="*/ 59744 w 62110"/>
                  <a:gd name="connsiteY3" fmla="*/ 19328 h 62109"/>
                  <a:gd name="connsiteX4" fmla="*/ 59788 w 62110"/>
                  <a:gd name="connsiteY4" fmla="*/ 19448 h 62109"/>
                  <a:gd name="connsiteX5" fmla="*/ 42693 w 62110"/>
                  <a:gd name="connsiteY5" fmla="*/ 59788 h 62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10" h="62109">
                    <a:moveTo>
                      <a:pt x="42693" y="59788"/>
                    </a:moveTo>
                    <a:cubicBezTo>
                      <a:pt x="26811" y="66252"/>
                      <a:pt x="8696" y="58619"/>
                      <a:pt x="2232" y="42737"/>
                    </a:cubicBezTo>
                    <a:cubicBezTo>
                      <a:pt x="-4231" y="26856"/>
                      <a:pt x="3402" y="8740"/>
                      <a:pt x="19283" y="2277"/>
                    </a:cubicBezTo>
                    <a:cubicBezTo>
                      <a:pt x="35164" y="-4187"/>
                      <a:pt x="53280" y="3446"/>
                      <a:pt x="59744" y="19328"/>
                    </a:cubicBezTo>
                    <a:cubicBezTo>
                      <a:pt x="59759" y="19373"/>
                      <a:pt x="59774" y="19403"/>
                      <a:pt x="59788" y="19448"/>
                    </a:cubicBezTo>
                    <a:cubicBezTo>
                      <a:pt x="66177" y="35314"/>
                      <a:pt x="58529" y="53340"/>
                      <a:pt x="42693" y="59788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5CE09770-7A6E-9E58-2C4F-8B503D4CEF21}"/>
                  </a:ext>
                </a:extLst>
              </p:cNvPr>
              <p:cNvSpPr/>
              <p:nvPr/>
            </p:nvSpPr>
            <p:spPr>
              <a:xfrm>
                <a:off x="6356000" y="4682965"/>
                <a:ext cx="81968" cy="81905"/>
              </a:xfrm>
              <a:custGeom>
                <a:avLst/>
                <a:gdLst>
                  <a:gd name="connsiteX0" fmla="*/ 42764 w 62146"/>
                  <a:gd name="connsiteY0" fmla="*/ 59746 h 62098"/>
                  <a:gd name="connsiteX1" fmla="*/ 2258 w 62146"/>
                  <a:gd name="connsiteY1" fmla="*/ 42800 h 62098"/>
                  <a:gd name="connsiteX2" fmla="*/ 19204 w 62146"/>
                  <a:gd name="connsiteY2" fmla="*/ 2309 h 62098"/>
                  <a:gd name="connsiteX3" fmla="*/ 59710 w 62146"/>
                  <a:gd name="connsiteY3" fmla="*/ 19240 h 62098"/>
                  <a:gd name="connsiteX4" fmla="*/ 59710 w 62146"/>
                  <a:gd name="connsiteY4" fmla="*/ 19255 h 62098"/>
                  <a:gd name="connsiteX5" fmla="*/ 43034 w 62146"/>
                  <a:gd name="connsiteY5" fmla="*/ 59641 h 62098"/>
                  <a:gd name="connsiteX6" fmla="*/ 42764 w 62146"/>
                  <a:gd name="connsiteY6" fmla="*/ 59746 h 62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146" h="62098">
                    <a:moveTo>
                      <a:pt x="42764" y="59746"/>
                    </a:moveTo>
                    <a:cubicBezTo>
                      <a:pt x="26897" y="66254"/>
                      <a:pt x="8767" y="58666"/>
                      <a:pt x="2258" y="42800"/>
                    </a:cubicBezTo>
                    <a:cubicBezTo>
                      <a:pt x="-4235" y="26948"/>
                      <a:pt x="3338" y="8803"/>
                      <a:pt x="19204" y="2309"/>
                    </a:cubicBezTo>
                    <a:cubicBezTo>
                      <a:pt x="35071" y="-4199"/>
                      <a:pt x="53201" y="3389"/>
                      <a:pt x="59710" y="19240"/>
                    </a:cubicBezTo>
                    <a:cubicBezTo>
                      <a:pt x="59710" y="19255"/>
                      <a:pt x="59710" y="19255"/>
                      <a:pt x="59710" y="19255"/>
                    </a:cubicBezTo>
                    <a:cubicBezTo>
                      <a:pt x="66248" y="35017"/>
                      <a:pt x="58795" y="53087"/>
                      <a:pt x="43034" y="59641"/>
                    </a:cubicBezTo>
                    <a:cubicBezTo>
                      <a:pt x="42944" y="59671"/>
                      <a:pt x="42853" y="59716"/>
                      <a:pt x="42764" y="59746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E8637932-01FC-DC86-FD00-C6832330DA52}"/>
                  </a:ext>
                </a:extLst>
              </p:cNvPr>
              <p:cNvSpPr/>
              <p:nvPr/>
            </p:nvSpPr>
            <p:spPr>
              <a:xfrm>
                <a:off x="6199117" y="4534721"/>
                <a:ext cx="452856" cy="519222"/>
              </a:xfrm>
              <a:custGeom>
                <a:avLst/>
                <a:gdLst>
                  <a:gd name="connsiteX0" fmla="*/ 127366 w 343344"/>
                  <a:gd name="connsiteY0" fmla="*/ 393638 h 393661"/>
                  <a:gd name="connsiteX1" fmla="*/ 120468 w 343344"/>
                  <a:gd name="connsiteY1" fmla="*/ 388989 h 393661"/>
                  <a:gd name="connsiteX2" fmla="*/ 496 w 343344"/>
                  <a:gd name="connsiteY2" fmla="*/ 95208 h 393661"/>
                  <a:gd name="connsiteX3" fmla="*/ 496 w 343344"/>
                  <a:gd name="connsiteY3" fmla="*/ 89510 h 393661"/>
                  <a:gd name="connsiteX4" fmla="*/ 4545 w 343344"/>
                  <a:gd name="connsiteY4" fmla="*/ 85460 h 393661"/>
                  <a:gd name="connsiteX5" fmla="*/ 212996 w 343344"/>
                  <a:gd name="connsiteY5" fmla="*/ 580 h 393661"/>
                  <a:gd name="connsiteX6" fmla="*/ 222654 w 343344"/>
                  <a:gd name="connsiteY6" fmla="*/ 4420 h 393661"/>
                  <a:gd name="connsiteX7" fmla="*/ 222744 w 343344"/>
                  <a:gd name="connsiteY7" fmla="*/ 4629 h 393661"/>
                  <a:gd name="connsiteX8" fmla="*/ 342716 w 343344"/>
                  <a:gd name="connsiteY8" fmla="*/ 298411 h 393661"/>
                  <a:gd name="connsiteX9" fmla="*/ 342716 w 343344"/>
                  <a:gd name="connsiteY9" fmla="*/ 304109 h 393661"/>
                  <a:gd name="connsiteX10" fmla="*/ 338667 w 343344"/>
                  <a:gd name="connsiteY10" fmla="*/ 308158 h 393661"/>
                  <a:gd name="connsiteX11" fmla="*/ 130215 w 343344"/>
                  <a:gd name="connsiteY11" fmla="*/ 393038 h 393661"/>
                  <a:gd name="connsiteX12" fmla="*/ 127366 w 343344"/>
                  <a:gd name="connsiteY12" fmla="*/ 393638 h 393661"/>
                  <a:gd name="connsiteX13" fmla="*/ 17442 w 343344"/>
                  <a:gd name="connsiteY13" fmla="*/ 96108 h 393661"/>
                  <a:gd name="connsiteX14" fmla="*/ 131415 w 343344"/>
                  <a:gd name="connsiteY14" fmla="*/ 375942 h 393661"/>
                  <a:gd name="connsiteX15" fmla="*/ 326369 w 343344"/>
                  <a:gd name="connsiteY15" fmla="*/ 296611 h 393661"/>
                  <a:gd name="connsiteX16" fmla="*/ 212396 w 343344"/>
                  <a:gd name="connsiteY16" fmla="*/ 16777 h 393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3344" h="393661">
                    <a:moveTo>
                      <a:pt x="127366" y="393638"/>
                    </a:moveTo>
                    <a:cubicBezTo>
                      <a:pt x="124337" y="393623"/>
                      <a:pt x="121623" y="391794"/>
                      <a:pt x="120468" y="388989"/>
                    </a:cubicBezTo>
                    <a:lnTo>
                      <a:pt x="496" y="95208"/>
                    </a:lnTo>
                    <a:cubicBezTo>
                      <a:pt x="-254" y="93379"/>
                      <a:pt x="-254" y="91339"/>
                      <a:pt x="496" y="89510"/>
                    </a:cubicBezTo>
                    <a:cubicBezTo>
                      <a:pt x="1276" y="87680"/>
                      <a:pt x="2715" y="86240"/>
                      <a:pt x="4545" y="85460"/>
                    </a:cubicBezTo>
                    <a:lnTo>
                      <a:pt x="212996" y="580"/>
                    </a:lnTo>
                    <a:cubicBezTo>
                      <a:pt x="216715" y="-1024"/>
                      <a:pt x="221049" y="685"/>
                      <a:pt x="222654" y="4420"/>
                    </a:cubicBezTo>
                    <a:cubicBezTo>
                      <a:pt x="222684" y="4479"/>
                      <a:pt x="222714" y="4555"/>
                      <a:pt x="222744" y="4629"/>
                    </a:cubicBezTo>
                    <a:lnTo>
                      <a:pt x="342716" y="298411"/>
                    </a:lnTo>
                    <a:cubicBezTo>
                      <a:pt x="343465" y="300240"/>
                      <a:pt x="343465" y="302280"/>
                      <a:pt x="342716" y="304109"/>
                    </a:cubicBezTo>
                    <a:cubicBezTo>
                      <a:pt x="341981" y="305954"/>
                      <a:pt x="340511" y="307424"/>
                      <a:pt x="338667" y="308158"/>
                    </a:cubicBezTo>
                    <a:lnTo>
                      <a:pt x="130215" y="393038"/>
                    </a:lnTo>
                    <a:cubicBezTo>
                      <a:pt x="129331" y="393458"/>
                      <a:pt x="128356" y="393653"/>
                      <a:pt x="127366" y="393638"/>
                    </a:cubicBezTo>
                    <a:close/>
                    <a:moveTo>
                      <a:pt x="17442" y="96108"/>
                    </a:moveTo>
                    <a:lnTo>
                      <a:pt x="131415" y="375942"/>
                    </a:lnTo>
                    <a:lnTo>
                      <a:pt x="326369" y="296611"/>
                    </a:lnTo>
                    <a:lnTo>
                      <a:pt x="212396" y="16777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AF63353-87DA-2BBC-EF22-BD548E194F25}"/>
                  </a:ext>
                </a:extLst>
              </p:cNvPr>
              <p:cNvSpPr/>
              <p:nvPr/>
            </p:nvSpPr>
            <p:spPr>
              <a:xfrm>
                <a:off x="6021422" y="4192268"/>
                <a:ext cx="482190" cy="386870"/>
              </a:xfrm>
              <a:custGeom>
                <a:avLst/>
                <a:gdLst>
                  <a:gd name="connsiteX0" fmla="*/ 289234 w 365584"/>
                  <a:gd name="connsiteY0" fmla="*/ 10828 h 293315"/>
                  <a:gd name="connsiteX1" fmla="*/ 306840 w 365584"/>
                  <a:gd name="connsiteY1" fmla="*/ 18221 h 293315"/>
                  <a:gd name="connsiteX2" fmla="*/ 299447 w 365584"/>
                  <a:gd name="connsiteY2" fmla="*/ 35812 h 293315"/>
                  <a:gd name="connsiteX3" fmla="*/ 281886 w 365584"/>
                  <a:gd name="connsiteY3" fmla="*/ 28524 h 293315"/>
                  <a:gd name="connsiteX4" fmla="*/ 289144 w 365584"/>
                  <a:gd name="connsiteY4" fmla="*/ 10873 h 293315"/>
                  <a:gd name="connsiteX5" fmla="*/ 289234 w 365584"/>
                  <a:gd name="connsiteY5" fmla="*/ 10828 h 293315"/>
                  <a:gd name="connsiteX6" fmla="*/ 308430 w 365584"/>
                  <a:gd name="connsiteY6" fmla="*/ 58067 h 293315"/>
                  <a:gd name="connsiteX7" fmla="*/ 326065 w 365584"/>
                  <a:gd name="connsiteY7" fmla="*/ 65385 h 293315"/>
                  <a:gd name="connsiteX8" fmla="*/ 318747 w 365584"/>
                  <a:gd name="connsiteY8" fmla="*/ 83006 h 293315"/>
                  <a:gd name="connsiteX9" fmla="*/ 301111 w 365584"/>
                  <a:gd name="connsiteY9" fmla="*/ 75703 h 293315"/>
                  <a:gd name="connsiteX10" fmla="*/ 301081 w 365584"/>
                  <a:gd name="connsiteY10" fmla="*/ 75613 h 293315"/>
                  <a:gd name="connsiteX11" fmla="*/ 308430 w 365584"/>
                  <a:gd name="connsiteY11" fmla="*/ 58367 h 293315"/>
                  <a:gd name="connsiteX12" fmla="*/ 327775 w 365584"/>
                  <a:gd name="connsiteY12" fmla="*/ 105156 h 293315"/>
                  <a:gd name="connsiteX13" fmla="*/ 345291 w 365584"/>
                  <a:gd name="connsiteY13" fmla="*/ 112729 h 293315"/>
                  <a:gd name="connsiteX14" fmla="*/ 337733 w 365584"/>
                  <a:gd name="connsiteY14" fmla="*/ 130245 h 293315"/>
                  <a:gd name="connsiteX15" fmla="*/ 320277 w 365584"/>
                  <a:gd name="connsiteY15" fmla="*/ 122852 h 293315"/>
                  <a:gd name="connsiteX16" fmla="*/ 327775 w 365584"/>
                  <a:gd name="connsiteY16" fmla="*/ 105456 h 293315"/>
                  <a:gd name="connsiteX17" fmla="*/ 346971 w 365584"/>
                  <a:gd name="connsiteY17" fmla="*/ 152395 h 293315"/>
                  <a:gd name="connsiteX18" fmla="*/ 364442 w 365584"/>
                  <a:gd name="connsiteY18" fmla="*/ 159548 h 293315"/>
                  <a:gd name="connsiteX19" fmla="*/ 364516 w 365584"/>
                  <a:gd name="connsiteY19" fmla="*/ 159743 h 293315"/>
                  <a:gd name="connsiteX20" fmla="*/ 357168 w 365584"/>
                  <a:gd name="connsiteY20" fmla="*/ 177439 h 293315"/>
                  <a:gd name="connsiteX21" fmla="*/ 339472 w 365584"/>
                  <a:gd name="connsiteY21" fmla="*/ 169941 h 293315"/>
                  <a:gd name="connsiteX22" fmla="*/ 346971 w 365584"/>
                  <a:gd name="connsiteY22" fmla="*/ 152695 h 293315"/>
                  <a:gd name="connsiteX23" fmla="*/ 246194 w 365584"/>
                  <a:gd name="connsiteY23" fmla="*/ 930 h 293315"/>
                  <a:gd name="connsiteX24" fmla="*/ 263710 w 365584"/>
                  <a:gd name="connsiteY24" fmla="*/ 8504 h 293315"/>
                  <a:gd name="connsiteX25" fmla="*/ 256152 w 365584"/>
                  <a:gd name="connsiteY25" fmla="*/ 26019 h 293315"/>
                  <a:gd name="connsiteX26" fmla="*/ 238696 w 365584"/>
                  <a:gd name="connsiteY26" fmla="*/ 18626 h 293315"/>
                  <a:gd name="connsiteX27" fmla="*/ 246194 w 365584"/>
                  <a:gd name="connsiteY27" fmla="*/ 1230 h 293315"/>
                  <a:gd name="connsiteX28" fmla="*/ 265390 w 365584"/>
                  <a:gd name="connsiteY28" fmla="*/ 48169 h 293315"/>
                  <a:gd name="connsiteX29" fmla="*/ 282861 w 365584"/>
                  <a:gd name="connsiteY29" fmla="*/ 55322 h 293315"/>
                  <a:gd name="connsiteX30" fmla="*/ 282936 w 365584"/>
                  <a:gd name="connsiteY30" fmla="*/ 55517 h 293315"/>
                  <a:gd name="connsiteX31" fmla="*/ 275587 w 365584"/>
                  <a:gd name="connsiteY31" fmla="*/ 73213 h 293315"/>
                  <a:gd name="connsiteX32" fmla="*/ 257891 w 365584"/>
                  <a:gd name="connsiteY32" fmla="*/ 65715 h 293315"/>
                  <a:gd name="connsiteX33" fmla="*/ 265390 w 365584"/>
                  <a:gd name="connsiteY33" fmla="*/ 48469 h 293315"/>
                  <a:gd name="connsiteX34" fmla="*/ 284585 w 365584"/>
                  <a:gd name="connsiteY34" fmla="*/ 95258 h 293315"/>
                  <a:gd name="connsiteX35" fmla="*/ 302206 w 365584"/>
                  <a:gd name="connsiteY35" fmla="*/ 102681 h 293315"/>
                  <a:gd name="connsiteX36" fmla="*/ 294783 w 365584"/>
                  <a:gd name="connsiteY36" fmla="*/ 120302 h 293315"/>
                  <a:gd name="connsiteX37" fmla="*/ 277087 w 365584"/>
                  <a:gd name="connsiteY37" fmla="*/ 112954 h 293315"/>
                  <a:gd name="connsiteX38" fmla="*/ 284135 w 365584"/>
                  <a:gd name="connsiteY38" fmla="*/ 95558 h 293315"/>
                  <a:gd name="connsiteX39" fmla="*/ 303781 w 365584"/>
                  <a:gd name="connsiteY39" fmla="*/ 142347 h 293315"/>
                  <a:gd name="connsiteX40" fmla="*/ 321657 w 365584"/>
                  <a:gd name="connsiteY40" fmla="*/ 149621 h 293315"/>
                  <a:gd name="connsiteX41" fmla="*/ 314383 w 365584"/>
                  <a:gd name="connsiteY41" fmla="*/ 167496 h 293315"/>
                  <a:gd name="connsiteX42" fmla="*/ 296508 w 365584"/>
                  <a:gd name="connsiteY42" fmla="*/ 160223 h 293315"/>
                  <a:gd name="connsiteX43" fmla="*/ 296433 w 365584"/>
                  <a:gd name="connsiteY43" fmla="*/ 160043 h 293315"/>
                  <a:gd name="connsiteX44" fmla="*/ 303781 w 365584"/>
                  <a:gd name="connsiteY44" fmla="*/ 142647 h 293315"/>
                  <a:gd name="connsiteX45" fmla="*/ 218901 w 365584"/>
                  <a:gd name="connsiteY45" fmla="*/ 39471 h 293315"/>
                  <a:gd name="connsiteX46" fmla="*/ 236447 w 365584"/>
                  <a:gd name="connsiteY46" fmla="*/ 46970 h 293315"/>
                  <a:gd name="connsiteX47" fmla="*/ 227644 w 365584"/>
                  <a:gd name="connsiteY47" fmla="*/ 63901 h 293315"/>
                  <a:gd name="connsiteX48" fmla="*/ 211552 w 365584"/>
                  <a:gd name="connsiteY48" fmla="*/ 57167 h 293315"/>
                  <a:gd name="connsiteX49" fmla="*/ 218901 w 365584"/>
                  <a:gd name="connsiteY49" fmla="*/ 39771 h 293315"/>
                  <a:gd name="connsiteX50" fmla="*/ 238096 w 365584"/>
                  <a:gd name="connsiteY50" fmla="*/ 86710 h 293315"/>
                  <a:gd name="connsiteX51" fmla="*/ 255732 w 365584"/>
                  <a:gd name="connsiteY51" fmla="*/ 94029 h 293315"/>
                  <a:gd name="connsiteX52" fmla="*/ 248414 w 365584"/>
                  <a:gd name="connsiteY52" fmla="*/ 111649 h 293315"/>
                  <a:gd name="connsiteX53" fmla="*/ 230778 w 365584"/>
                  <a:gd name="connsiteY53" fmla="*/ 104346 h 293315"/>
                  <a:gd name="connsiteX54" fmla="*/ 230748 w 365584"/>
                  <a:gd name="connsiteY54" fmla="*/ 104256 h 293315"/>
                  <a:gd name="connsiteX55" fmla="*/ 238096 w 365584"/>
                  <a:gd name="connsiteY55" fmla="*/ 87010 h 293315"/>
                  <a:gd name="connsiteX56" fmla="*/ 257291 w 365584"/>
                  <a:gd name="connsiteY56" fmla="*/ 133949 h 293315"/>
                  <a:gd name="connsiteX57" fmla="*/ 274927 w 365584"/>
                  <a:gd name="connsiteY57" fmla="*/ 141267 h 293315"/>
                  <a:gd name="connsiteX58" fmla="*/ 267609 w 365584"/>
                  <a:gd name="connsiteY58" fmla="*/ 158888 h 293315"/>
                  <a:gd name="connsiteX59" fmla="*/ 249973 w 365584"/>
                  <a:gd name="connsiteY59" fmla="*/ 151585 h 293315"/>
                  <a:gd name="connsiteX60" fmla="*/ 249943 w 365584"/>
                  <a:gd name="connsiteY60" fmla="*/ 151495 h 293315"/>
                  <a:gd name="connsiteX61" fmla="*/ 257291 w 365584"/>
                  <a:gd name="connsiteY61" fmla="*/ 134249 h 293315"/>
                  <a:gd name="connsiteX62" fmla="*/ 276487 w 365584"/>
                  <a:gd name="connsiteY62" fmla="*/ 181038 h 293315"/>
                  <a:gd name="connsiteX63" fmla="*/ 294108 w 365584"/>
                  <a:gd name="connsiteY63" fmla="*/ 188461 h 293315"/>
                  <a:gd name="connsiteX64" fmla="*/ 286685 w 365584"/>
                  <a:gd name="connsiteY64" fmla="*/ 206082 h 293315"/>
                  <a:gd name="connsiteX65" fmla="*/ 269064 w 365584"/>
                  <a:gd name="connsiteY65" fmla="*/ 198659 h 293315"/>
                  <a:gd name="connsiteX66" fmla="*/ 276487 w 365584"/>
                  <a:gd name="connsiteY66" fmla="*/ 181038 h 293315"/>
                  <a:gd name="connsiteX67" fmla="*/ 174661 w 365584"/>
                  <a:gd name="connsiteY67" fmla="*/ 30323 h 293315"/>
                  <a:gd name="connsiteX68" fmla="*/ 192207 w 365584"/>
                  <a:gd name="connsiteY68" fmla="*/ 37822 h 293315"/>
                  <a:gd name="connsiteX69" fmla="*/ 185054 w 365584"/>
                  <a:gd name="connsiteY69" fmla="*/ 55293 h 293315"/>
                  <a:gd name="connsiteX70" fmla="*/ 184859 w 365584"/>
                  <a:gd name="connsiteY70" fmla="*/ 55368 h 293315"/>
                  <a:gd name="connsiteX71" fmla="*/ 167238 w 365584"/>
                  <a:gd name="connsiteY71" fmla="*/ 47944 h 293315"/>
                  <a:gd name="connsiteX72" fmla="*/ 174661 w 365584"/>
                  <a:gd name="connsiteY72" fmla="*/ 30323 h 293315"/>
                  <a:gd name="connsiteX73" fmla="*/ 193857 w 365584"/>
                  <a:gd name="connsiteY73" fmla="*/ 77562 h 293315"/>
                  <a:gd name="connsiteX74" fmla="*/ 211327 w 365584"/>
                  <a:gd name="connsiteY74" fmla="*/ 84716 h 293315"/>
                  <a:gd name="connsiteX75" fmla="*/ 211402 w 365584"/>
                  <a:gd name="connsiteY75" fmla="*/ 84911 h 293315"/>
                  <a:gd name="connsiteX76" fmla="*/ 204084 w 365584"/>
                  <a:gd name="connsiteY76" fmla="*/ 102546 h 293315"/>
                  <a:gd name="connsiteX77" fmla="*/ 186463 w 365584"/>
                  <a:gd name="connsiteY77" fmla="*/ 95228 h 293315"/>
                  <a:gd name="connsiteX78" fmla="*/ 193767 w 365584"/>
                  <a:gd name="connsiteY78" fmla="*/ 77592 h 293315"/>
                  <a:gd name="connsiteX79" fmla="*/ 193857 w 365584"/>
                  <a:gd name="connsiteY79" fmla="*/ 77562 h 293315"/>
                  <a:gd name="connsiteX80" fmla="*/ 213052 w 365584"/>
                  <a:gd name="connsiteY80" fmla="*/ 124651 h 293315"/>
                  <a:gd name="connsiteX81" fmla="*/ 230598 w 365584"/>
                  <a:gd name="connsiteY81" fmla="*/ 132150 h 293315"/>
                  <a:gd name="connsiteX82" fmla="*/ 223445 w 365584"/>
                  <a:gd name="connsiteY82" fmla="*/ 149621 h 293315"/>
                  <a:gd name="connsiteX83" fmla="*/ 223250 w 365584"/>
                  <a:gd name="connsiteY83" fmla="*/ 149695 h 293315"/>
                  <a:gd name="connsiteX84" fmla="*/ 205554 w 365584"/>
                  <a:gd name="connsiteY84" fmla="*/ 142347 h 293315"/>
                  <a:gd name="connsiteX85" fmla="*/ 213052 w 365584"/>
                  <a:gd name="connsiteY85" fmla="*/ 124651 h 293315"/>
                  <a:gd name="connsiteX86" fmla="*/ 232248 w 365584"/>
                  <a:gd name="connsiteY86" fmla="*/ 171890 h 293315"/>
                  <a:gd name="connsiteX87" fmla="*/ 249718 w 365584"/>
                  <a:gd name="connsiteY87" fmla="*/ 179043 h 293315"/>
                  <a:gd name="connsiteX88" fmla="*/ 249793 w 365584"/>
                  <a:gd name="connsiteY88" fmla="*/ 179238 h 293315"/>
                  <a:gd name="connsiteX89" fmla="*/ 242535 w 365584"/>
                  <a:gd name="connsiteY89" fmla="*/ 196889 h 293315"/>
                  <a:gd name="connsiteX90" fmla="*/ 242445 w 365584"/>
                  <a:gd name="connsiteY90" fmla="*/ 196934 h 293315"/>
                  <a:gd name="connsiteX91" fmla="*/ 224824 w 365584"/>
                  <a:gd name="connsiteY91" fmla="*/ 189511 h 293315"/>
                  <a:gd name="connsiteX92" fmla="*/ 232248 w 365584"/>
                  <a:gd name="connsiteY92" fmla="*/ 171890 h 293315"/>
                  <a:gd name="connsiteX93" fmla="*/ 149167 w 365584"/>
                  <a:gd name="connsiteY93" fmla="*/ 68565 h 293315"/>
                  <a:gd name="connsiteX94" fmla="*/ 166638 w 365584"/>
                  <a:gd name="connsiteY94" fmla="*/ 75718 h 293315"/>
                  <a:gd name="connsiteX95" fmla="*/ 166713 w 365584"/>
                  <a:gd name="connsiteY95" fmla="*/ 75913 h 293315"/>
                  <a:gd name="connsiteX96" fmla="*/ 160819 w 365584"/>
                  <a:gd name="connsiteY96" fmla="*/ 94073 h 293315"/>
                  <a:gd name="connsiteX97" fmla="*/ 142659 w 365584"/>
                  <a:gd name="connsiteY97" fmla="*/ 88165 h 293315"/>
                  <a:gd name="connsiteX98" fmla="*/ 141819 w 365584"/>
                  <a:gd name="connsiteY98" fmla="*/ 86110 h 293315"/>
                  <a:gd name="connsiteX99" fmla="*/ 148972 w 365584"/>
                  <a:gd name="connsiteY99" fmla="*/ 68639 h 293315"/>
                  <a:gd name="connsiteX100" fmla="*/ 149167 w 365584"/>
                  <a:gd name="connsiteY100" fmla="*/ 68565 h 293315"/>
                  <a:gd name="connsiteX101" fmla="*/ 168362 w 365584"/>
                  <a:gd name="connsiteY101" fmla="*/ 115803 h 293315"/>
                  <a:gd name="connsiteX102" fmla="*/ 186523 w 365584"/>
                  <a:gd name="connsiteY102" fmla="*/ 121697 h 293315"/>
                  <a:gd name="connsiteX103" fmla="*/ 180614 w 365584"/>
                  <a:gd name="connsiteY103" fmla="*/ 139858 h 293315"/>
                  <a:gd name="connsiteX104" fmla="*/ 178560 w 365584"/>
                  <a:gd name="connsiteY104" fmla="*/ 140698 h 293315"/>
                  <a:gd name="connsiteX105" fmla="*/ 160399 w 365584"/>
                  <a:gd name="connsiteY105" fmla="*/ 134804 h 293315"/>
                  <a:gd name="connsiteX106" fmla="*/ 166308 w 365584"/>
                  <a:gd name="connsiteY106" fmla="*/ 116643 h 293315"/>
                  <a:gd name="connsiteX107" fmla="*/ 168362 w 365584"/>
                  <a:gd name="connsiteY107" fmla="*/ 115803 h 293315"/>
                  <a:gd name="connsiteX108" fmla="*/ 187558 w 365584"/>
                  <a:gd name="connsiteY108" fmla="*/ 162892 h 293315"/>
                  <a:gd name="connsiteX109" fmla="*/ 205209 w 365584"/>
                  <a:gd name="connsiteY109" fmla="*/ 170151 h 293315"/>
                  <a:gd name="connsiteX110" fmla="*/ 205254 w 365584"/>
                  <a:gd name="connsiteY110" fmla="*/ 170241 h 293315"/>
                  <a:gd name="connsiteX111" fmla="*/ 197831 w 365584"/>
                  <a:gd name="connsiteY111" fmla="*/ 187861 h 293315"/>
                  <a:gd name="connsiteX112" fmla="*/ 180210 w 365584"/>
                  <a:gd name="connsiteY112" fmla="*/ 180438 h 293315"/>
                  <a:gd name="connsiteX113" fmla="*/ 186808 w 365584"/>
                  <a:gd name="connsiteY113" fmla="*/ 162892 h 293315"/>
                  <a:gd name="connsiteX114" fmla="*/ 206904 w 365584"/>
                  <a:gd name="connsiteY114" fmla="*/ 209981 h 293315"/>
                  <a:gd name="connsiteX115" fmla="*/ 224419 w 365584"/>
                  <a:gd name="connsiteY115" fmla="*/ 217555 h 293315"/>
                  <a:gd name="connsiteX116" fmla="*/ 216861 w 365584"/>
                  <a:gd name="connsiteY116" fmla="*/ 235070 h 293315"/>
                  <a:gd name="connsiteX117" fmla="*/ 199405 w 365584"/>
                  <a:gd name="connsiteY117" fmla="*/ 227677 h 293315"/>
                  <a:gd name="connsiteX118" fmla="*/ 206153 w 365584"/>
                  <a:gd name="connsiteY118" fmla="*/ 209981 h 293315"/>
                  <a:gd name="connsiteX119" fmla="*/ 103878 w 365584"/>
                  <a:gd name="connsiteY119" fmla="*/ 60016 h 293315"/>
                  <a:gd name="connsiteX120" fmla="*/ 121348 w 365584"/>
                  <a:gd name="connsiteY120" fmla="*/ 67170 h 293315"/>
                  <a:gd name="connsiteX121" fmla="*/ 121423 w 365584"/>
                  <a:gd name="connsiteY121" fmla="*/ 67365 h 293315"/>
                  <a:gd name="connsiteX122" fmla="*/ 114075 w 365584"/>
                  <a:gd name="connsiteY122" fmla="*/ 85061 h 293315"/>
                  <a:gd name="connsiteX123" fmla="*/ 96380 w 365584"/>
                  <a:gd name="connsiteY123" fmla="*/ 77562 h 293315"/>
                  <a:gd name="connsiteX124" fmla="*/ 102963 w 365584"/>
                  <a:gd name="connsiteY124" fmla="*/ 59642 h 293315"/>
                  <a:gd name="connsiteX125" fmla="*/ 103128 w 365584"/>
                  <a:gd name="connsiteY125" fmla="*/ 59567 h 293315"/>
                  <a:gd name="connsiteX126" fmla="*/ 123073 w 365584"/>
                  <a:gd name="connsiteY126" fmla="*/ 107105 h 293315"/>
                  <a:gd name="connsiteX127" fmla="*/ 140589 w 365584"/>
                  <a:gd name="connsiteY127" fmla="*/ 114679 h 293315"/>
                  <a:gd name="connsiteX128" fmla="*/ 133031 w 365584"/>
                  <a:gd name="connsiteY128" fmla="*/ 132195 h 293315"/>
                  <a:gd name="connsiteX129" fmla="*/ 115575 w 365584"/>
                  <a:gd name="connsiteY129" fmla="*/ 124801 h 293315"/>
                  <a:gd name="connsiteX130" fmla="*/ 122323 w 365584"/>
                  <a:gd name="connsiteY130" fmla="*/ 106656 h 293315"/>
                  <a:gd name="connsiteX131" fmla="*/ 142269 w 365584"/>
                  <a:gd name="connsiteY131" fmla="*/ 154344 h 293315"/>
                  <a:gd name="connsiteX132" fmla="*/ 159739 w 365584"/>
                  <a:gd name="connsiteY132" fmla="*/ 161498 h 293315"/>
                  <a:gd name="connsiteX133" fmla="*/ 159814 w 365584"/>
                  <a:gd name="connsiteY133" fmla="*/ 161693 h 293315"/>
                  <a:gd name="connsiteX134" fmla="*/ 152466 w 365584"/>
                  <a:gd name="connsiteY134" fmla="*/ 179389 h 293315"/>
                  <a:gd name="connsiteX135" fmla="*/ 134846 w 365584"/>
                  <a:gd name="connsiteY135" fmla="*/ 171965 h 293315"/>
                  <a:gd name="connsiteX136" fmla="*/ 142269 w 365584"/>
                  <a:gd name="connsiteY136" fmla="*/ 154344 h 293315"/>
                  <a:gd name="connsiteX137" fmla="*/ 161464 w 365584"/>
                  <a:gd name="connsiteY137" fmla="*/ 201433 h 293315"/>
                  <a:gd name="connsiteX138" fmla="*/ 179070 w 365584"/>
                  <a:gd name="connsiteY138" fmla="*/ 208827 h 293315"/>
                  <a:gd name="connsiteX139" fmla="*/ 171677 w 365584"/>
                  <a:gd name="connsiteY139" fmla="*/ 226418 h 293315"/>
                  <a:gd name="connsiteX140" fmla="*/ 154116 w 365584"/>
                  <a:gd name="connsiteY140" fmla="*/ 219129 h 293315"/>
                  <a:gd name="connsiteX141" fmla="*/ 160699 w 365584"/>
                  <a:gd name="connsiteY141" fmla="*/ 200983 h 293315"/>
                  <a:gd name="connsiteX142" fmla="*/ 160714 w 365584"/>
                  <a:gd name="connsiteY142" fmla="*/ 200983 h 293315"/>
                  <a:gd name="connsiteX143" fmla="*/ 78833 w 365584"/>
                  <a:gd name="connsiteY143" fmla="*/ 97658 h 293315"/>
                  <a:gd name="connsiteX144" fmla="*/ 96454 w 365584"/>
                  <a:gd name="connsiteY144" fmla="*/ 105081 h 293315"/>
                  <a:gd name="connsiteX145" fmla="*/ 89031 w 365584"/>
                  <a:gd name="connsiteY145" fmla="*/ 122702 h 293315"/>
                  <a:gd name="connsiteX146" fmla="*/ 71410 w 365584"/>
                  <a:gd name="connsiteY146" fmla="*/ 115278 h 293315"/>
                  <a:gd name="connsiteX147" fmla="*/ 78833 w 365584"/>
                  <a:gd name="connsiteY147" fmla="*/ 97658 h 293315"/>
                  <a:gd name="connsiteX148" fmla="*/ 98029 w 365584"/>
                  <a:gd name="connsiteY148" fmla="*/ 144897 h 293315"/>
                  <a:gd name="connsiteX149" fmla="*/ 115500 w 365584"/>
                  <a:gd name="connsiteY149" fmla="*/ 152050 h 293315"/>
                  <a:gd name="connsiteX150" fmla="*/ 115575 w 365584"/>
                  <a:gd name="connsiteY150" fmla="*/ 152245 h 293315"/>
                  <a:gd name="connsiteX151" fmla="*/ 108226 w 365584"/>
                  <a:gd name="connsiteY151" fmla="*/ 169941 h 293315"/>
                  <a:gd name="connsiteX152" fmla="*/ 90531 w 365584"/>
                  <a:gd name="connsiteY152" fmla="*/ 162442 h 293315"/>
                  <a:gd name="connsiteX153" fmla="*/ 97279 w 365584"/>
                  <a:gd name="connsiteY153" fmla="*/ 144447 h 293315"/>
                  <a:gd name="connsiteX154" fmla="*/ 117224 w 365584"/>
                  <a:gd name="connsiteY154" fmla="*/ 191986 h 293315"/>
                  <a:gd name="connsiteX155" fmla="*/ 134846 w 365584"/>
                  <a:gd name="connsiteY155" fmla="*/ 199409 h 293315"/>
                  <a:gd name="connsiteX156" fmla="*/ 127422 w 365584"/>
                  <a:gd name="connsiteY156" fmla="*/ 217030 h 293315"/>
                  <a:gd name="connsiteX157" fmla="*/ 109951 w 365584"/>
                  <a:gd name="connsiteY157" fmla="*/ 209876 h 293315"/>
                  <a:gd name="connsiteX158" fmla="*/ 109876 w 365584"/>
                  <a:gd name="connsiteY158" fmla="*/ 209681 h 293315"/>
                  <a:gd name="connsiteX159" fmla="*/ 116190 w 365584"/>
                  <a:gd name="connsiteY159" fmla="*/ 191671 h 293315"/>
                  <a:gd name="connsiteX160" fmla="*/ 116475 w 365584"/>
                  <a:gd name="connsiteY160" fmla="*/ 191536 h 293315"/>
                  <a:gd name="connsiteX161" fmla="*/ 136420 w 365584"/>
                  <a:gd name="connsiteY161" fmla="*/ 239224 h 293315"/>
                  <a:gd name="connsiteX162" fmla="*/ 153891 w 365584"/>
                  <a:gd name="connsiteY162" fmla="*/ 246378 h 293315"/>
                  <a:gd name="connsiteX163" fmla="*/ 153966 w 365584"/>
                  <a:gd name="connsiteY163" fmla="*/ 246573 h 293315"/>
                  <a:gd name="connsiteX164" fmla="*/ 148072 w 365584"/>
                  <a:gd name="connsiteY164" fmla="*/ 264733 h 293315"/>
                  <a:gd name="connsiteX165" fmla="*/ 129912 w 365584"/>
                  <a:gd name="connsiteY165" fmla="*/ 258825 h 293315"/>
                  <a:gd name="connsiteX166" fmla="*/ 129072 w 365584"/>
                  <a:gd name="connsiteY166" fmla="*/ 256770 h 293315"/>
                  <a:gd name="connsiteX167" fmla="*/ 135295 w 365584"/>
                  <a:gd name="connsiteY167" fmla="*/ 238955 h 293315"/>
                  <a:gd name="connsiteX168" fmla="*/ 135670 w 365584"/>
                  <a:gd name="connsiteY168" fmla="*/ 238775 h 293315"/>
                  <a:gd name="connsiteX169" fmla="*/ 32344 w 365584"/>
                  <a:gd name="connsiteY169" fmla="*/ 89260 h 293315"/>
                  <a:gd name="connsiteX170" fmla="*/ 49815 w 365584"/>
                  <a:gd name="connsiteY170" fmla="*/ 96413 h 293315"/>
                  <a:gd name="connsiteX171" fmla="*/ 49890 w 365584"/>
                  <a:gd name="connsiteY171" fmla="*/ 96608 h 293315"/>
                  <a:gd name="connsiteX172" fmla="*/ 42572 w 365584"/>
                  <a:gd name="connsiteY172" fmla="*/ 114244 h 293315"/>
                  <a:gd name="connsiteX173" fmla="*/ 24951 w 365584"/>
                  <a:gd name="connsiteY173" fmla="*/ 106926 h 293315"/>
                  <a:gd name="connsiteX174" fmla="*/ 32255 w 365584"/>
                  <a:gd name="connsiteY174" fmla="*/ 89290 h 293315"/>
                  <a:gd name="connsiteX175" fmla="*/ 32344 w 365584"/>
                  <a:gd name="connsiteY175" fmla="*/ 89260 h 293315"/>
                  <a:gd name="connsiteX176" fmla="*/ 51540 w 365584"/>
                  <a:gd name="connsiteY176" fmla="*/ 136499 h 293315"/>
                  <a:gd name="connsiteX177" fmla="*/ 68471 w 365584"/>
                  <a:gd name="connsiteY177" fmla="*/ 145301 h 293315"/>
                  <a:gd name="connsiteX178" fmla="*/ 61738 w 365584"/>
                  <a:gd name="connsiteY178" fmla="*/ 161393 h 293315"/>
                  <a:gd name="connsiteX179" fmla="*/ 43577 w 365584"/>
                  <a:gd name="connsiteY179" fmla="*/ 155499 h 293315"/>
                  <a:gd name="connsiteX180" fmla="*/ 49485 w 365584"/>
                  <a:gd name="connsiteY180" fmla="*/ 137338 h 293315"/>
                  <a:gd name="connsiteX181" fmla="*/ 51540 w 365584"/>
                  <a:gd name="connsiteY181" fmla="*/ 136499 h 293315"/>
                  <a:gd name="connsiteX182" fmla="*/ 70735 w 365584"/>
                  <a:gd name="connsiteY182" fmla="*/ 183588 h 293315"/>
                  <a:gd name="connsiteX183" fmla="*/ 88431 w 365584"/>
                  <a:gd name="connsiteY183" fmla="*/ 190936 h 293315"/>
                  <a:gd name="connsiteX184" fmla="*/ 80933 w 365584"/>
                  <a:gd name="connsiteY184" fmla="*/ 208632 h 293315"/>
                  <a:gd name="connsiteX185" fmla="*/ 63312 w 365584"/>
                  <a:gd name="connsiteY185" fmla="*/ 201208 h 293315"/>
                  <a:gd name="connsiteX186" fmla="*/ 70735 w 365584"/>
                  <a:gd name="connsiteY186" fmla="*/ 183588 h 293315"/>
                  <a:gd name="connsiteX187" fmla="*/ 89931 w 365584"/>
                  <a:gd name="connsiteY187" fmla="*/ 230677 h 293315"/>
                  <a:gd name="connsiteX188" fmla="*/ 107627 w 365584"/>
                  <a:gd name="connsiteY188" fmla="*/ 238175 h 293315"/>
                  <a:gd name="connsiteX189" fmla="*/ 100203 w 365584"/>
                  <a:gd name="connsiteY189" fmla="*/ 255796 h 293315"/>
                  <a:gd name="connsiteX190" fmla="*/ 82583 w 365584"/>
                  <a:gd name="connsiteY190" fmla="*/ 248372 h 293315"/>
                  <a:gd name="connsiteX191" fmla="*/ 88986 w 365584"/>
                  <a:gd name="connsiteY191" fmla="*/ 230167 h 293315"/>
                  <a:gd name="connsiteX192" fmla="*/ 89181 w 365584"/>
                  <a:gd name="connsiteY192" fmla="*/ 230077 h 293315"/>
                  <a:gd name="connsiteX193" fmla="*/ 8350 w 365584"/>
                  <a:gd name="connsiteY193" fmla="*/ 125701 h 293315"/>
                  <a:gd name="connsiteX194" fmla="*/ 26046 w 365584"/>
                  <a:gd name="connsiteY194" fmla="*/ 133199 h 293315"/>
                  <a:gd name="connsiteX195" fmla="*/ 18548 w 365584"/>
                  <a:gd name="connsiteY195" fmla="*/ 150745 h 293315"/>
                  <a:gd name="connsiteX196" fmla="*/ 1077 w 365584"/>
                  <a:gd name="connsiteY196" fmla="*/ 143592 h 293315"/>
                  <a:gd name="connsiteX197" fmla="*/ 1002 w 365584"/>
                  <a:gd name="connsiteY197" fmla="*/ 143397 h 293315"/>
                  <a:gd name="connsiteX198" fmla="*/ 7600 w 365584"/>
                  <a:gd name="connsiteY198" fmla="*/ 125851 h 293315"/>
                  <a:gd name="connsiteX199" fmla="*/ 27546 w 365584"/>
                  <a:gd name="connsiteY199" fmla="*/ 172940 h 293315"/>
                  <a:gd name="connsiteX200" fmla="*/ 45182 w 365584"/>
                  <a:gd name="connsiteY200" fmla="*/ 180258 h 293315"/>
                  <a:gd name="connsiteX201" fmla="*/ 37863 w 365584"/>
                  <a:gd name="connsiteY201" fmla="*/ 197879 h 293315"/>
                  <a:gd name="connsiteX202" fmla="*/ 20227 w 365584"/>
                  <a:gd name="connsiteY202" fmla="*/ 190576 h 293315"/>
                  <a:gd name="connsiteX203" fmla="*/ 20197 w 365584"/>
                  <a:gd name="connsiteY203" fmla="*/ 190486 h 293315"/>
                  <a:gd name="connsiteX204" fmla="*/ 26796 w 365584"/>
                  <a:gd name="connsiteY204" fmla="*/ 173090 h 293315"/>
                  <a:gd name="connsiteX205" fmla="*/ 46741 w 365584"/>
                  <a:gd name="connsiteY205" fmla="*/ 220029 h 293315"/>
                  <a:gd name="connsiteX206" fmla="*/ 64437 w 365584"/>
                  <a:gd name="connsiteY206" fmla="*/ 227527 h 293315"/>
                  <a:gd name="connsiteX207" fmla="*/ 57014 w 365584"/>
                  <a:gd name="connsiteY207" fmla="*/ 245148 h 293315"/>
                  <a:gd name="connsiteX208" fmla="*/ 39393 w 365584"/>
                  <a:gd name="connsiteY208" fmla="*/ 237725 h 293315"/>
                  <a:gd name="connsiteX209" fmla="*/ 45991 w 365584"/>
                  <a:gd name="connsiteY209" fmla="*/ 220779 h 293315"/>
                  <a:gd name="connsiteX210" fmla="*/ 66086 w 365584"/>
                  <a:gd name="connsiteY210" fmla="*/ 267268 h 293315"/>
                  <a:gd name="connsiteX211" fmla="*/ 83648 w 365584"/>
                  <a:gd name="connsiteY211" fmla="*/ 274766 h 293315"/>
                  <a:gd name="connsiteX212" fmla="*/ 76149 w 365584"/>
                  <a:gd name="connsiteY212" fmla="*/ 292312 h 293315"/>
                  <a:gd name="connsiteX213" fmla="*/ 58588 w 365584"/>
                  <a:gd name="connsiteY213" fmla="*/ 284829 h 293315"/>
                  <a:gd name="connsiteX214" fmla="*/ 58588 w 365584"/>
                  <a:gd name="connsiteY214" fmla="*/ 284814 h 293315"/>
                  <a:gd name="connsiteX215" fmla="*/ 65337 w 365584"/>
                  <a:gd name="connsiteY215" fmla="*/ 267418 h 293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</a:cxnLst>
                <a:rect l="l" t="t" r="r" b="b"/>
                <a:pathLst>
                  <a:path w="365584" h="293315">
                    <a:moveTo>
                      <a:pt x="289234" y="10828"/>
                    </a:moveTo>
                    <a:cubicBezTo>
                      <a:pt x="296132" y="8009"/>
                      <a:pt x="304021" y="11323"/>
                      <a:pt x="306840" y="18221"/>
                    </a:cubicBezTo>
                    <a:cubicBezTo>
                      <a:pt x="309659" y="25120"/>
                      <a:pt x="306345" y="32993"/>
                      <a:pt x="299447" y="35812"/>
                    </a:cubicBezTo>
                    <a:cubicBezTo>
                      <a:pt x="292578" y="38616"/>
                      <a:pt x="284750" y="35362"/>
                      <a:pt x="281886" y="28524"/>
                    </a:cubicBezTo>
                    <a:cubicBezTo>
                      <a:pt x="279006" y="21640"/>
                      <a:pt x="282261" y="13737"/>
                      <a:pt x="289144" y="10873"/>
                    </a:cubicBezTo>
                    <a:cubicBezTo>
                      <a:pt x="289174" y="10858"/>
                      <a:pt x="289204" y="10843"/>
                      <a:pt x="289234" y="10828"/>
                    </a:cubicBezTo>
                    <a:close/>
                    <a:moveTo>
                      <a:pt x="308430" y="58067"/>
                    </a:moveTo>
                    <a:cubicBezTo>
                      <a:pt x="315313" y="55218"/>
                      <a:pt x="323216" y="58487"/>
                      <a:pt x="326065" y="65385"/>
                    </a:cubicBezTo>
                    <a:cubicBezTo>
                      <a:pt x="328915" y="72269"/>
                      <a:pt x="325631" y="80157"/>
                      <a:pt x="318747" y="83006"/>
                    </a:cubicBezTo>
                    <a:cubicBezTo>
                      <a:pt x="311864" y="85855"/>
                      <a:pt x="303961" y="82586"/>
                      <a:pt x="301111" y="75703"/>
                    </a:cubicBezTo>
                    <a:cubicBezTo>
                      <a:pt x="301111" y="75673"/>
                      <a:pt x="301097" y="75643"/>
                      <a:pt x="301081" y="75613"/>
                    </a:cubicBezTo>
                    <a:cubicBezTo>
                      <a:pt x="298487" y="68819"/>
                      <a:pt x="301741" y="61201"/>
                      <a:pt x="308430" y="58367"/>
                    </a:cubicBezTo>
                    <a:close/>
                    <a:moveTo>
                      <a:pt x="327775" y="105156"/>
                    </a:moveTo>
                    <a:cubicBezTo>
                      <a:pt x="334704" y="102411"/>
                      <a:pt x="342546" y="105801"/>
                      <a:pt x="345291" y="112729"/>
                    </a:cubicBezTo>
                    <a:cubicBezTo>
                      <a:pt x="348050" y="119658"/>
                      <a:pt x="344661" y="127501"/>
                      <a:pt x="337733" y="130245"/>
                    </a:cubicBezTo>
                    <a:cubicBezTo>
                      <a:pt x="330864" y="132974"/>
                      <a:pt x="323096" y="129675"/>
                      <a:pt x="320277" y="122852"/>
                    </a:cubicBezTo>
                    <a:cubicBezTo>
                      <a:pt x="317607" y="115983"/>
                      <a:pt x="320937" y="108230"/>
                      <a:pt x="327775" y="105456"/>
                    </a:cubicBezTo>
                    <a:close/>
                    <a:moveTo>
                      <a:pt x="346971" y="152395"/>
                    </a:moveTo>
                    <a:cubicBezTo>
                      <a:pt x="353764" y="149545"/>
                      <a:pt x="361592" y="152755"/>
                      <a:pt x="364442" y="159548"/>
                    </a:cubicBezTo>
                    <a:cubicBezTo>
                      <a:pt x="364471" y="159608"/>
                      <a:pt x="364487" y="159683"/>
                      <a:pt x="364516" y="159743"/>
                    </a:cubicBezTo>
                    <a:cubicBezTo>
                      <a:pt x="367321" y="166657"/>
                      <a:pt x="364037" y="174545"/>
                      <a:pt x="357168" y="177439"/>
                    </a:cubicBezTo>
                    <a:cubicBezTo>
                      <a:pt x="350210" y="180138"/>
                      <a:pt x="342367" y="176809"/>
                      <a:pt x="339472" y="169941"/>
                    </a:cubicBezTo>
                    <a:cubicBezTo>
                      <a:pt x="336983" y="163117"/>
                      <a:pt x="340282" y="155529"/>
                      <a:pt x="346971" y="152695"/>
                    </a:cubicBezTo>
                    <a:close/>
                    <a:moveTo>
                      <a:pt x="246194" y="930"/>
                    </a:moveTo>
                    <a:cubicBezTo>
                      <a:pt x="253123" y="-1814"/>
                      <a:pt x="260966" y="1575"/>
                      <a:pt x="263710" y="8504"/>
                    </a:cubicBezTo>
                    <a:cubicBezTo>
                      <a:pt x="266469" y="15432"/>
                      <a:pt x="263080" y="23275"/>
                      <a:pt x="256152" y="26019"/>
                    </a:cubicBezTo>
                    <a:cubicBezTo>
                      <a:pt x="249283" y="28749"/>
                      <a:pt x="241515" y="25450"/>
                      <a:pt x="238696" y="18626"/>
                    </a:cubicBezTo>
                    <a:cubicBezTo>
                      <a:pt x="236026" y="11758"/>
                      <a:pt x="239356" y="4005"/>
                      <a:pt x="246194" y="1230"/>
                    </a:cubicBezTo>
                    <a:close/>
                    <a:moveTo>
                      <a:pt x="265390" y="48169"/>
                    </a:moveTo>
                    <a:cubicBezTo>
                      <a:pt x="272183" y="45320"/>
                      <a:pt x="280011" y="48529"/>
                      <a:pt x="282861" y="55322"/>
                    </a:cubicBezTo>
                    <a:cubicBezTo>
                      <a:pt x="282891" y="55382"/>
                      <a:pt x="282906" y="55458"/>
                      <a:pt x="282936" y="55517"/>
                    </a:cubicBezTo>
                    <a:cubicBezTo>
                      <a:pt x="285740" y="62431"/>
                      <a:pt x="282456" y="70319"/>
                      <a:pt x="275587" y="73213"/>
                    </a:cubicBezTo>
                    <a:cubicBezTo>
                      <a:pt x="268629" y="75913"/>
                      <a:pt x="260786" y="72583"/>
                      <a:pt x="257891" y="65715"/>
                    </a:cubicBezTo>
                    <a:cubicBezTo>
                      <a:pt x="255312" y="58892"/>
                      <a:pt x="258641" y="51244"/>
                      <a:pt x="265390" y="48469"/>
                    </a:cubicBezTo>
                    <a:close/>
                    <a:moveTo>
                      <a:pt x="284585" y="95258"/>
                    </a:moveTo>
                    <a:cubicBezTo>
                      <a:pt x="291499" y="92439"/>
                      <a:pt x="299387" y="95768"/>
                      <a:pt x="302206" y="102681"/>
                    </a:cubicBezTo>
                    <a:cubicBezTo>
                      <a:pt x="305026" y="109595"/>
                      <a:pt x="301696" y="117483"/>
                      <a:pt x="294783" y="120302"/>
                    </a:cubicBezTo>
                    <a:cubicBezTo>
                      <a:pt x="287869" y="123107"/>
                      <a:pt x="279981" y="119823"/>
                      <a:pt x="277087" y="112954"/>
                    </a:cubicBezTo>
                    <a:cubicBezTo>
                      <a:pt x="274448" y="106206"/>
                      <a:pt x="277537" y="98558"/>
                      <a:pt x="284135" y="95558"/>
                    </a:cubicBezTo>
                    <a:close/>
                    <a:moveTo>
                      <a:pt x="303781" y="142347"/>
                    </a:moveTo>
                    <a:cubicBezTo>
                      <a:pt x="310724" y="139423"/>
                      <a:pt x="318732" y="142677"/>
                      <a:pt x="321657" y="149621"/>
                    </a:cubicBezTo>
                    <a:cubicBezTo>
                      <a:pt x="324581" y="156564"/>
                      <a:pt x="321327" y="164572"/>
                      <a:pt x="314383" y="167496"/>
                    </a:cubicBezTo>
                    <a:cubicBezTo>
                      <a:pt x="307440" y="170421"/>
                      <a:pt x="299432" y="167166"/>
                      <a:pt x="296508" y="160223"/>
                    </a:cubicBezTo>
                    <a:cubicBezTo>
                      <a:pt x="296477" y="160163"/>
                      <a:pt x="296462" y="160103"/>
                      <a:pt x="296433" y="160043"/>
                    </a:cubicBezTo>
                    <a:cubicBezTo>
                      <a:pt x="293823" y="153220"/>
                      <a:pt x="297062" y="145541"/>
                      <a:pt x="303781" y="142647"/>
                    </a:cubicBezTo>
                    <a:close/>
                    <a:moveTo>
                      <a:pt x="218901" y="39471"/>
                    </a:moveTo>
                    <a:cubicBezTo>
                      <a:pt x="225814" y="36787"/>
                      <a:pt x="233612" y="40116"/>
                      <a:pt x="236447" y="46970"/>
                    </a:cubicBezTo>
                    <a:cubicBezTo>
                      <a:pt x="238696" y="54078"/>
                      <a:pt x="234752" y="61666"/>
                      <a:pt x="227644" y="63901"/>
                    </a:cubicBezTo>
                    <a:cubicBezTo>
                      <a:pt x="221360" y="65895"/>
                      <a:pt x="214551" y="63046"/>
                      <a:pt x="211552" y="57167"/>
                    </a:cubicBezTo>
                    <a:cubicBezTo>
                      <a:pt x="208943" y="50344"/>
                      <a:pt x="212182" y="42666"/>
                      <a:pt x="218901" y="39771"/>
                    </a:cubicBezTo>
                    <a:close/>
                    <a:moveTo>
                      <a:pt x="238096" y="86710"/>
                    </a:moveTo>
                    <a:cubicBezTo>
                      <a:pt x="244980" y="83861"/>
                      <a:pt x="252882" y="87130"/>
                      <a:pt x="255732" y="94029"/>
                    </a:cubicBezTo>
                    <a:cubicBezTo>
                      <a:pt x="258581" y="100912"/>
                      <a:pt x="255297" y="108800"/>
                      <a:pt x="248414" y="111649"/>
                    </a:cubicBezTo>
                    <a:cubicBezTo>
                      <a:pt x="241530" y="114499"/>
                      <a:pt x="233627" y="111230"/>
                      <a:pt x="230778" y="104346"/>
                    </a:cubicBezTo>
                    <a:cubicBezTo>
                      <a:pt x="230778" y="104316"/>
                      <a:pt x="230763" y="104286"/>
                      <a:pt x="230748" y="104256"/>
                    </a:cubicBezTo>
                    <a:cubicBezTo>
                      <a:pt x="228063" y="97463"/>
                      <a:pt x="231348" y="89784"/>
                      <a:pt x="238096" y="87010"/>
                    </a:cubicBezTo>
                    <a:close/>
                    <a:moveTo>
                      <a:pt x="257291" y="133949"/>
                    </a:moveTo>
                    <a:cubicBezTo>
                      <a:pt x="264175" y="131100"/>
                      <a:pt x="272078" y="134369"/>
                      <a:pt x="274927" y="141267"/>
                    </a:cubicBezTo>
                    <a:cubicBezTo>
                      <a:pt x="277777" y="148151"/>
                      <a:pt x="274493" y="156039"/>
                      <a:pt x="267609" y="158888"/>
                    </a:cubicBezTo>
                    <a:cubicBezTo>
                      <a:pt x="260726" y="161738"/>
                      <a:pt x="252822" y="158468"/>
                      <a:pt x="249973" y="151585"/>
                    </a:cubicBezTo>
                    <a:cubicBezTo>
                      <a:pt x="249973" y="151555"/>
                      <a:pt x="249958" y="151525"/>
                      <a:pt x="249943" y="151495"/>
                    </a:cubicBezTo>
                    <a:cubicBezTo>
                      <a:pt x="247259" y="144702"/>
                      <a:pt x="250543" y="137023"/>
                      <a:pt x="257291" y="134249"/>
                    </a:cubicBezTo>
                    <a:close/>
                    <a:moveTo>
                      <a:pt x="276487" y="181038"/>
                    </a:moveTo>
                    <a:cubicBezTo>
                      <a:pt x="283400" y="178219"/>
                      <a:pt x="291289" y="181548"/>
                      <a:pt x="294108" y="188461"/>
                    </a:cubicBezTo>
                    <a:cubicBezTo>
                      <a:pt x="296927" y="195375"/>
                      <a:pt x="293598" y="203263"/>
                      <a:pt x="286685" y="206082"/>
                    </a:cubicBezTo>
                    <a:cubicBezTo>
                      <a:pt x="279772" y="208901"/>
                      <a:pt x="271883" y="205572"/>
                      <a:pt x="269064" y="198659"/>
                    </a:cubicBezTo>
                    <a:cubicBezTo>
                      <a:pt x="266245" y="191746"/>
                      <a:pt x="269574" y="183857"/>
                      <a:pt x="276487" y="181038"/>
                    </a:cubicBezTo>
                    <a:close/>
                    <a:moveTo>
                      <a:pt x="174661" y="30323"/>
                    </a:moveTo>
                    <a:cubicBezTo>
                      <a:pt x="181575" y="27639"/>
                      <a:pt x="189373" y="30968"/>
                      <a:pt x="192207" y="37822"/>
                    </a:cubicBezTo>
                    <a:cubicBezTo>
                      <a:pt x="195056" y="44615"/>
                      <a:pt x="191847" y="52443"/>
                      <a:pt x="185054" y="55293"/>
                    </a:cubicBezTo>
                    <a:cubicBezTo>
                      <a:pt x="184994" y="55322"/>
                      <a:pt x="184919" y="55338"/>
                      <a:pt x="184859" y="55368"/>
                    </a:cubicBezTo>
                    <a:cubicBezTo>
                      <a:pt x="177945" y="58187"/>
                      <a:pt x="170057" y="54858"/>
                      <a:pt x="167238" y="47944"/>
                    </a:cubicBezTo>
                    <a:cubicBezTo>
                      <a:pt x="164418" y="41031"/>
                      <a:pt x="167748" y="33143"/>
                      <a:pt x="174661" y="30323"/>
                    </a:cubicBezTo>
                    <a:close/>
                    <a:moveTo>
                      <a:pt x="193857" y="77562"/>
                    </a:moveTo>
                    <a:cubicBezTo>
                      <a:pt x="200650" y="74713"/>
                      <a:pt x="208478" y="77922"/>
                      <a:pt x="211327" y="84716"/>
                    </a:cubicBezTo>
                    <a:cubicBezTo>
                      <a:pt x="211357" y="84776"/>
                      <a:pt x="211373" y="84851"/>
                      <a:pt x="211402" y="84911"/>
                    </a:cubicBezTo>
                    <a:cubicBezTo>
                      <a:pt x="214252" y="91794"/>
                      <a:pt x="210983" y="99697"/>
                      <a:pt x="204084" y="102546"/>
                    </a:cubicBezTo>
                    <a:cubicBezTo>
                      <a:pt x="197201" y="105396"/>
                      <a:pt x="189313" y="102112"/>
                      <a:pt x="186463" y="95228"/>
                    </a:cubicBezTo>
                    <a:cubicBezTo>
                      <a:pt x="183614" y="88345"/>
                      <a:pt x="186883" y="80442"/>
                      <a:pt x="193767" y="77592"/>
                    </a:cubicBezTo>
                    <a:cubicBezTo>
                      <a:pt x="193797" y="77592"/>
                      <a:pt x="193826" y="77577"/>
                      <a:pt x="193857" y="77562"/>
                    </a:cubicBezTo>
                    <a:close/>
                    <a:moveTo>
                      <a:pt x="213052" y="124651"/>
                    </a:moveTo>
                    <a:cubicBezTo>
                      <a:pt x="219966" y="121877"/>
                      <a:pt x="227823" y="125236"/>
                      <a:pt x="230598" y="132150"/>
                    </a:cubicBezTo>
                    <a:cubicBezTo>
                      <a:pt x="233447" y="138943"/>
                      <a:pt x="230238" y="146771"/>
                      <a:pt x="223445" y="149621"/>
                    </a:cubicBezTo>
                    <a:cubicBezTo>
                      <a:pt x="223385" y="149651"/>
                      <a:pt x="223310" y="149665"/>
                      <a:pt x="223250" y="149695"/>
                    </a:cubicBezTo>
                    <a:cubicBezTo>
                      <a:pt x="216336" y="152500"/>
                      <a:pt x="208448" y="149216"/>
                      <a:pt x="205554" y="142347"/>
                    </a:cubicBezTo>
                    <a:cubicBezTo>
                      <a:pt x="202854" y="135389"/>
                      <a:pt x="206184" y="127546"/>
                      <a:pt x="213052" y="124651"/>
                    </a:cubicBezTo>
                    <a:close/>
                    <a:moveTo>
                      <a:pt x="232248" y="171890"/>
                    </a:moveTo>
                    <a:cubicBezTo>
                      <a:pt x="239041" y="169041"/>
                      <a:pt x="246869" y="172250"/>
                      <a:pt x="249718" y="179043"/>
                    </a:cubicBezTo>
                    <a:cubicBezTo>
                      <a:pt x="249748" y="179103"/>
                      <a:pt x="249764" y="179179"/>
                      <a:pt x="249793" y="179238"/>
                    </a:cubicBezTo>
                    <a:cubicBezTo>
                      <a:pt x="252673" y="186122"/>
                      <a:pt x="249418" y="194025"/>
                      <a:pt x="242535" y="196889"/>
                    </a:cubicBezTo>
                    <a:cubicBezTo>
                      <a:pt x="242505" y="196904"/>
                      <a:pt x="242475" y="196919"/>
                      <a:pt x="242445" y="196934"/>
                    </a:cubicBezTo>
                    <a:cubicBezTo>
                      <a:pt x="235532" y="199754"/>
                      <a:pt x="227644" y="196425"/>
                      <a:pt x="224824" y="189511"/>
                    </a:cubicBezTo>
                    <a:cubicBezTo>
                      <a:pt x="222005" y="182598"/>
                      <a:pt x="225334" y="174709"/>
                      <a:pt x="232248" y="171890"/>
                    </a:cubicBezTo>
                    <a:close/>
                    <a:moveTo>
                      <a:pt x="149167" y="68565"/>
                    </a:moveTo>
                    <a:cubicBezTo>
                      <a:pt x="155960" y="65715"/>
                      <a:pt x="163789" y="68924"/>
                      <a:pt x="166638" y="75718"/>
                    </a:cubicBezTo>
                    <a:cubicBezTo>
                      <a:pt x="166668" y="75778"/>
                      <a:pt x="166683" y="75853"/>
                      <a:pt x="166713" y="75913"/>
                    </a:cubicBezTo>
                    <a:cubicBezTo>
                      <a:pt x="170102" y="82556"/>
                      <a:pt x="167463" y="90684"/>
                      <a:pt x="160819" y="94073"/>
                    </a:cubicBezTo>
                    <a:cubicBezTo>
                      <a:pt x="154176" y="97448"/>
                      <a:pt x="146048" y="94808"/>
                      <a:pt x="142659" y="88165"/>
                    </a:cubicBezTo>
                    <a:cubicBezTo>
                      <a:pt x="142329" y="87505"/>
                      <a:pt x="142044" y="86815"/>
                      <a:pt x="141819" y="86110"/>
                    </a:cubicBezTo>
                    <a:cubicBezTo>
                      <a:pt x="138969" y="79317"/>
                      <a:pt x="142179" y="71489"/>
                      <a:pt x="148972" y="68639"/>
                    </a:cubicBezTo>
                    <a:cubicBezTo>
                      <a:pt x="149032" y="68609"/>
                      <a:pt x="149107" y="68595"/>
                      <a:pt x="149167" y="68565"/>
                    </a:cubicBezTo>
                    <a:close/>
                    <a:moveTo>
                      <a:pt x="168362" y="115803"/>
                    </a:moveTo>
                    <a:cubicBezTo>
                      <a:pt x="175006" y="112414"/>
                      <a:pt x="183134" y="115054"/>
                      <a:pt x="186523" y="121697"/>
                    </a:cubicBezTo>
                    <a:cubicBezTo>
                      <a:pt x="189897" y="128340"/>
                      <a:pt x="187258" y="136469"/>
                      <a:pt x="180614" y="139858"/>
                    </a:cubicBezTo>
                    <a:cubicBezTo>
                      <a:pt x="179955" y="140188"/>
                      <a:pt x="179265" y="140473"/>
                      <a:pt x="178560" y="140698"/>
                    </a:cubicBezTo>
                    <a:cubicBezTo>
                      <a:pt x="171917" y="144087"/>
                      <a:pt x="163789" y="141447"/>
                      <a:pt x="160399" y="134804"/>
                    </a:cubicBezTo>
                    <a:cubicBezTo>
                      <a:pt x="157025" y="128161"/>
                      <a:pt x="159665" y="120032"/>
                      <a:pt x="166308" y="116643"/>
                    </a:cubicBezTo>
                    <a:cubicBezTo>
                      <a:pt x="166968" y="116313"/>
                      <a:pt x="167658" y="116028"/>
                      <a:pt x="168362" y="115803"/>
                    </a:cubicBezTo>
                    <a:close/>
                    <a:moveTo>
                      <a:pt x="187558" y="162892"/>
                    </a:moveTo>
                    <a:cubicBezTo>
                      <a:pt x="194442" y="160013"/>
                      <a:pt x="202344" y="163267"/>
                      <a:pt x="205209" y="170151"/>
                    </a:cubicBezTo>
                    <a:cubicBezTo>
                      <a:pt x="205224" y="170181"/>
                      <a:pt x="205239" y="170211"/>
                      <a:pt x="205254" y="170241"/>
                    </a:cubicBezTo>
                    <a:cubicBezTo>
                      <a:pt x="208073" y="177154"/>
                      <a:pt x="204744" y="185042"/>
                      <a:pt x="197831" y="187861"/>
                    </a:cubicBezTo>
                    <a:cubicBezTo>
                      <a:pt x="190917" y="190681"/>
                      <a:pt x="183029" y="187352"/>
                      <a:pt x="180210" y="180438"/>
                    </a:cubicBezTo>
                    <a:cubicBezTo>
                      <a:pt x="177241" y="173765"/>
                      <a:pt x="180180" y="165952"/>
                      <a:pt x="186808" y="162892"/>
                    </a:cubicBezTo>
                    <a:close/>
                    <a:moveTo>
                      <a:pt x="206904" y="209981"/>
                    </a:moveTo>
                    <a:cubicBezTo>
                      <a:pt x="213832" y="207237"/>
                      <a:pt x="221675" y="210626"/>
                      <a:pt x="224419" y="217555"/>
                    </a:cubicBezTo>
                    <a:cubicBezTo>
                      <a:pt x="227179" y="224483"/>
                      <a:pt x="223790" y="232326"/>
                      <a:pt x="216861" y="235070"/>
                    </a:cubicBezTo>
                    <a:cubicBezTo>
                      <a:pt x="209993" y="237800"/>
                      <a:pt x="202224" y="234500"/>
                      <a:pt x="199405" y="227677"/>
                    </a:cubicBezTo>
                    <a:cubicBezTo>
                      <a:pt x="196526" y="220929"/>
                      <a:pt x="199510" y="213101"/>
                      <a:pt x="206153" y="209981"/>
                    </a:cubicBezTo>
                    <a:close/>
                    <a:moveTo>
                      <a:pt x="103878" y="60016"/>
                    </a:moveTo>
                    <a:cubicBezTo>
                      <a:pt x="110671" y="57167"/>
                      <a:pt x="118499" y="60376"/>
                      <a:pt x="121348" y="67170"/>
                    </a:cubicBezTo>
                    <a:cubicBezTo>
                      <a:pt x="121379" y="67230"/>
                      <a:pt x="121394" y="67305"/>
                      <a:pt x="121423" y="67365"/>
                    </a:cubicBezTo>
                    <a:cubicBezTo>
                      <a:pt x="124228" y="74278"/>
                      <a:pt x="120944" y="82166"/>
                      <a:pt x="114075" y="85061"/>
                    </a:cubicBezTo>
                    <a:cubicBezTo>
                      <a:pt x="107117" y="87760"/>
                      <a:pt x="99274" y="84431"/>
                      <a:pt x="96380" y="77562"/>
                    </a:cubicBezTo>
                    <a:cubicBezTo>
                      <a:pt x="93245" y="70799"/>
                      <a:pt x="96199" y="62776"/>
                      <a:pt x="102963" y="59642"/>
                    </a:cubicBezTo>
                    <a:cubicBezTo>
                      <a:pt x="103008" y="59612"/>
                      <a:pt x="103068" y="59597"/>
                      <a:pt x="103128" y="59567"/>
                    </a:cubicBezTo>
                    <a:close/>
                    <a:moveTo>
                      <a:pt x="123073" y="107105"/>
                    </a:moveTo>
                    <a:cubicBezTo>
                      <a:pt x="130001" y="104361"/>
                      <a:pt x="137845" y="107750"/>
                      <a:pt x="140589" y="114679"/>
                    </a:cubicBezTo>
                    <a:cubicBezTo>
                      <a:pt x="143348" y="121607"/>
                      <a:pt x="139959" y="129450"/>
                      <a:pt x="133031" y="132195"/>
                    </a:cubicBezTo>
                    <a:cubicBezTo>
                      <a:pt x="126162" y="134924"/>
                      <a:pt x="118394" y="131625"/>
                      <a:pt x="115575" y="124801"/>
                    </a:cubicBezTo>
                    <a:cubicBezTo>
                      <a:pt x="112485" y="117918"/>
                      <a:pt x="115500" y="109850"/>
                      <a:pt x="122323" y="106656"/>
                    </a:cubicBezTo>
                    <a:close/>
                    <a:moveTo>
                      <a:pt x="142269" y="154344"/>
                    </a:moveTo>
                    <a:cubicBezTo>
                      <a:pt x="149062" y="151495"/>
                      <a:pt x="156890" y="154704"/>
                      <a:pt x="159739" y="161498"/>
                    </a:cubicBezTo>
                    <a:cubicBezTo>
                      <a:pt x="159770" y="161558"/>
                      <a:pt x="159785" y="161633"/>
                      <a:pt x="159814" y="161693"/>
                    </a:cubicBezTo>
                    <a:cubicBezTo>
                      <a:pt x="162619" y="168606"/>
                      <a:pt x="159335" y="176494"/>
                      <a:pt x="152466" y="179389"/>
                    </a:cubicBezTo>
                    <a:cubicBezTo>
                      <a:pt x="145553" y="182208"/>
                      <a:pt x="137665" y="178879"/>
                      <a:pt x="134846" y="171965"/>
                    </a:cubicBezTo>
                    <a:cubicBezTo>
                      <a:pt x="132026" y="165052"/>
                      <a:pt x="135355" y="157164"/>
                      <a:pt x="142269" y="154344"/>
                    </a:cubicBezTo>
                    <a:close/>
                    <a:moveTo>
                      <a:pt x="161464" y="201433"/>
                    </a:moveTo>
                    <a:cubicBezTo>
                      <a:pt x="168362" y="198614"/>
                      <a:pt x="176251" y="201928"/>
                      <a:pt x="179070" y="208827"/>
                    </a:cubicBezTo>
                    <a:cubicBezTo>
                      <a:pt x="181889" y="215725"/>
                      <a:pt x="178575" y="223598"/>
                      <a:pt x="171677" y="226418"/>
                    </a:cubicBezTo>
                    <a:cubicBezTo>
                      <a:pt x="164808" y="229222"/>
                      <a:pt x="156980" y="225967"/>
                      <a:pt x="154116" y="219129"/>
                    </a:cubicBezTo>
                    <a:cubicBezTo>
                      <a:pt x="150922" y="212306"/>
                      <a:pt x="153876" y="204178"/>
                      <a:pt x="160699" y="200983"/>
                    </a:cubicBezTo>
                    <a:cubicBezTo>
                      <a:pt x="160714" y="200983"/>
                      <a:pt x="160714" y="200983"/>
                      <a:pt x="160714" y="200983"/>
                    </a:cubicBezTo>
                    <a:close/>
                    <a:moveTo>
                      <a:pt x="78833" y="97658"/>
                    </a:moveTo>
                    <a:cubicBezTo>
                      <a:pt x="85747" y="94838"/>
                      <a:pt x="93635" y="98168"/>
                      <a:pt x="96454" y="105081"/>
                    </a:cubicBezTo>
                    <a:cubicBezTo>
                      <a:pt x="99274" y="111994"/>
                      <a:pt x="95944" y="119882"/>
                      <a:pt x="89031" y="122702"/>
                    </a:cubicBezTo>
                    <a:cubicBezTo>
                      <a:pt x="82118" y="125521"/>
                      <a:pt x="74229" y="122192"/>
                      <a:pt x="71410" y="115278"/>
                    </a:cubicBezTo>
                    <a:cubicBezTo>
                      <a:pt x="68591" y="108365"/>
                      <a:pt x="71920" y="100477"/>
                      <a:pt x="78833" y="97658"/>
                    </a:cubicBezTo>
                    <a:close/>
                    <a:moveTo>
                      <a:pt x="98029" y="144897"/>
                    </a:moveTo>
                    <a:cubicBezTo>
                      <a:pt x="104822" y="142047"/>
                      <a:pt x="112651" y="145257"/>
                      <a:pt x="115500" y="152050"/>
                    </a:cubicBezTo>
                    <a:cubicBezTo>
                      <a:pt x="115530" y="152110"/>
                      <a:pt x="115545" y="152185"/>
                      <a:pt x="115575" y="152245"/>
                    </a:cubicBezTo>
                    <a:cubicBezTo>
                      <a:pt x="118379" y="159158"/>
                      <a:pt x="115095" y="167046"/>
                      <a:pt x="108226" y="169941"/>
                    </a:cubicBezTo>
                    <a:cubicBezTo>
                      <a:pt x="101268" y="172640"/>
                      <a:pt x="93425" y="169311"/>
                      <a:pt x="90531" y="162442"/>
                    </a:cubicBezTo>
                    <a:cubicBezTo>
                      <a:pt x="87457" y="155604"/>
                      <a:pt x="90471" y="147581"/>
                      <a:pt x="97279" y="144447"/>
                    </a:cubicBezTo>
                    <a:close/>
                    <a:moveTo>
                      <a:pt x="117224" y="191986"/>
                    </a:moveTo>
                    <a:cubicBezTo>
                      <a:pt x="124138" y="189166"/>
                      <a:pt x="132026" y="192495"/>
                      <a:pt x="134846" y="199409"/>
                    </a:cubicBezTo>
                    <a:cubicBezTo>
                      <a:pt x="137665" y="206322"/>
                      <a:pt x="134335" y="214210"/>
                      <a:pt x="127422" y="217030"/>
                    </a:cubicBezTo>
                    <a:cubicBezTo>
                      <a:pt x="120628" y="219879"/>
                      <a:pt x="112801" y="216670"/>
                      <a:pt x="109951" y="209876"/>
                    </a:cubicBezTo>
                    <a:cubicBezTo>
                      <a:pt x="109921" y="209816"/>
                      <a:pt x="109906" y="209741"/>
                      <a:pt x="109876" y="209681"/>
                    </a:cubicBezTo>
                    <a:cubicBezTo>
                      <a:pt x="106652" y="202963"/>
                      <a:pt x="109471" y="194895"/>
                      <a:pt x="116190" y="191671"/>
                    </a:cubicBezTo>
                    <a:cubicBezTo>
                      <a:pt x="116280" y="191626"/>
                      <a:pt x="116385" y="191581"/>
                      <a:pt x="116475" y="191536"/>
                    </a:cubicBezTo>
                    <a:close/>
                    <a:moveTo>
                      <a:pt x="136420" y="239224"/>
                    </a:moveTo>
                    <a:cubicBezTo>
                      <a:pt x="143213" y="236375"/>
                      <a:pt x="151042" y="239584"/>
                      <a:pt x="153891" y="246378"/>
                    </a:cubicBezTo>
                    <a:cubicBezTo>
                      <a:pt x="153906" y="246438"/>
                      <a:pt x="153936" y="246513"/>
                      <a:pt x="153966" y="246573"/>
                    </a:cubicBezTo>
                    <a:cubicBezTo>
                      <a:pt x="157355" y="253216"/>
                      <a:pt x="154716" y="261344"/>
                      <a:pt x="148072" y="264733"/>
                    </a:cubicBezTo>
                    <a:cubicBezTo>
                      <a:pt x="141429" y="268108"/>
                      <a:pt x="133301" y="265468"/>
                      <a:pt x="129912" y="258825"/>
                    </a:cubicBezTo>
                    <a:cubicBezTo>
                      <a:pt x="129582" y="258165"/>
                      <a:pt x="129296" y="257475"/>
                      <a:pt x="129072" y="256770"/>
                    </a:cubicBezTo>
                    <a:cubicBezTo>
                      <a:pt x="125863" y="250127"/>
                      <a:pt x="128652" y="242149"/>
                      <a:pt x="135295" y="238955"/>
                    </a:cubicBezTo>
                    <a:cubicBezTo>
                      <a:pt x="135415" y="238894"/>
                      <a:pt x="135550" y="238834"/>
                      <a:pt x="135670" y="238775"/>
                    </a:cubicBezTo>
                    <a:close/>
                    <a:moveTo>
                      <a:pt x="32344" y="89260"/>
                    </a:moveTo>
                    <a:cubicBezTo>
                      <a:pt x="39138" y="86410"/>
                      <a:pt x="46966" y="89619"/>
                      <a:pt x="49815" y="96413"/>
                    </a:cubicBezTo>
                    <a:cubicBezTo>
                      <a:pt x="49830" y="96473"/>
                      <a:pt x="49860" y="96548"/>
                      <a:pt x="49890" y="96608"/>
                    </a:cubicBezTo>
                    <a:cubicBezTo>
                      <a:pt x="52740" y="103491"/>
                      <a:pt x="49470" y="111394"/>
                      <a:pt x="42572" y="114244"/>
                    </a:cubicBezTo>
                    <a:cubicBezTo>
                      <a:pt x="35689" y="117093"/>
                      <a:pt x="27801" y="113809"/>
                      <a:pt x="24951" y="106926"/>
                    </a:cubicBezTo>
                    <a:cubicBezTo>
                      <a:pt x="22102" y="100042"/>
                      <a:pt x="25371" y="92139"/>
                      <a:pt x="32255" y="89290"/>
                    </a:cubicBezTo>
                    <a:cubicBezTo>
                      <a:pt x="32284" y="89290"/>
                      <a:pt x="32315" y="89275"/>
                      <a:pt x="32344" y="89260"/>
                    </a:cubicBezTo>
                    <a:close/>
                    <a:moveTo>
                      <a:pt x="51540" y="136499"/>
                    </a:moveTo>
                    <a:cubicBezTo>
                      <a:pt x="58648" y="134249"/>
                      <a:pt x="66236" y="138193"/>
                      <a:pt x="68471" y="145301"/>
                    </a:cubicBezTo>
                    <a:cubicBezTo>
                      <a:pt x="70466" y="151585"/>
                      <a:pt x="67616" y="158393"/>
                      <a:pt x="61738" y="161393"/>
                    </a:cubicBezTo>
                    <a:cubicBezTo>
                      <a:pt x="55094" y="164782"/>
                      <a:pt x="46966" y="162142"/>
                      <a:pt x="43577" y="155499"/>
                    </a:cubicBezTo>
                    <a:cubicBezTo>
                      <a:pt x="40203" y="148856"/>
                      <a:pt x="42842" y="140728"/>
                      <a:pt x="49485" y="137338"/>
                    </a:cubicBezTo>
                    <a:cubicBezTo>
                      <a:pt x="50145" y="137008"/>
                      <a:pt x="50835" y="136724"/>
                      <a:pt x="51540" y="136499"/>
                    </a:cubicBezTo>
                    <a:close/>
                    <a:moveTo>
                      <a:pt x="70735" y="183588"/>
                    </a:moveTo>
                    <a:cubicBezTo>
                      <a:pt x="77649" y="180783"/>
                      <a:pt x="85537" y="184067"/>
                      <a:pt x="88431" y="190936"/>
                    </a:cubicBezTo>
                    <a:cubicBezTo>
                      <a:pt x="91131" y="197894"/>
                      <a:pt x="87801" y="205737"/>
                      <a:pt x="80933" y="208632"/>
                    </a:cubicBezTo>
                    <a:cubicBezTo>
                      <a:pt x="74020" y="211451"/>
                      <a:pt x="66132" y="208122"/>
                      <a:pt x="63312" y="201208"/>
                    </a:cubicBezTo>
                    <a:cubicBezTo>
                      <a:pt x="60493" y="194295"/>
                      <a:pt x="63822" y="186407"/>
                      <a:pt x="70735" y="183588"/>
                    </a:cubicBezTo>
                    <a:close/>
                    <a:moveTo>
                      <a:pt x="89931" y="230677"/>
                    </a:moveTo>
                    <a:cubicBezTo>
                      <a:pt x="96889" y="227977"/>
                      <a:pt x="104718" y="231306"/>
                      <a:pt x="107627" y="238175"/>
                    </a:cubicBezTo>
                    <a:cubicBezTo>
                      <a:pt x="110446" y="245088"/>
                      <a:pt x="107117" y="252976"/>
                      <a:pt x="100203" y="255796"/>
                    </a:cubicBezTo>
                    <a:cubicBezTo>
                      <a:pt x="93290" y="258615"/>
                      <a:pt x="85402" y="255286"/>
                      <a:pt x="82583" y="248372"/>
                    </a:cubicBezTo>
                    <a:cubicBezTo>
                      <a:pt x="79328" y="241579"/>
                      <a:pt x="82193" y="233421"/>
                      <a:pt x="88986" y="230167"/>
                    </a:cubicBezTo>
                    <a:cubicBezTo>
                      <a:pt x="89046" y="230136"/>
                      <a:pt x="89121" y="230107"/>
                      <a:pt x="89181" y="230077"/>
                    </a:cubicBezTo>
                    <a:close/>
                    <a:moveTo>
                      <a:pt x="8350" y="125701"/>
                    </a:moveTo>
                    <a:cubicBezTo>
                      <a:pt x="15308" y="123002"/>
                      <a:pt x="23137" y="126331"/>
                      <a:pt x="26046" y="133199"/>
                    </a:cubicBezTo>
                    <a:cubicBezTo>
                      <a:pt x="28730" y="140113"/>
                      <a:pt x="25401" y="147911"/>
                      <a:pt x="18548" y="150745"/>
                    </a:cubicBezTo>
                    <a:cubicBezTo>
                      <a:pt x="11754" y="153595"/>
                      <a:pt x="3926" y="150385"/>
                      <a:pt x="1077" y="143592"/>
                    </a:cubicBezTo>
                    <a:cubicBezTo>
                      <a:pt x="1047" y="143532"/>
                      <a:pt x="1032" y="143457"/>
                      <a:pt x="1002" y="143397"/>
                    </a:cubicBezTo>
                    <a:cubicBezTo>
                      <a:pt x="-1802" y="136724"/>
                      <a:pt x="1092" y="129030"/>
                      <a:pt x="7600" y="125851"/>
                    </a:cubicBezTo>
                    <a:close/>
                    <a:moveTo>
                      <a:pt x="27546" y="172940"/>
                    </a:moveTo>
                    <a:cubicBezTo>
                      <a:pt x="34429" y="170091"/>
                      <a:pt x="42332" y="173360"/>
                      <a:pt x="45182" y="180258"/>
                    </a:cubicBezTo>
                    <a:cubicBezTo>
                      <a:pt x="48031" y="187142"/>
                      <a:pt x="44746" y="195030"/>
                      <a:pt x="37863" y="197879"/>
                    </a:cubicBezTo>
                    <a:cubicBezTo>
                      <a:pt x="30980" y="200728"/>
                      <a:pt x="23077" y="197459"/>
                      <a:pt x="20227" y="190576"/>
                    </a:cubicBezTo>
                    <a:cubicBezTo>
                      <a:pt x="20227" y="190546"/>
                      <a:pt x="20212" y="190516"/>
                      <a:pt x="20197" y="190486"/>
                    </a:cubicBezTo>
                    <a:cubicBezTo>
                      <a:pt x="17408" y="183857"/>
                      <a:pt x="20317" y="176209"/>
                      <a:pt x="26796" y="173090"/>
                    </a:cubicBezTo>
                    <a:close/>
                    <a:moveTo>
                      <a:pt x="46741" y="220029"/>
                    </a:moveTo>
                    <a:cubicBezTo>
                      <a:pt x="53699" y="217330"/>
                      <a:pt x="61543" y="220659"/>
                      <a:pt x="64437" y="227527"/>
                    </a:cubicBezTo>
                    <a:cubicBezTo>
                      <a:pt x="67256" y="234441"/>
                      <a:pt x="63927" y="242329"/>
                      <a:pt x="57014" y="245148"/>
                    </a:cubicBezTo>
                    <a:cubicBezTo>
                      <a:pt x="50100" y="247967"/>
                      <a:pt x="42212" y="244638"/>
                      <a:pt x="39393" y="237725"/>
                    </a:cubicBezTo>
                    <a:cubicBezTo>
                      <a:pt x="36963" y="231216"/>
                      <a:pt x="39798" y="223928"/>
                      <a:pt x="45991" y="220779"/>
                    </a:cubicBezTo>
                    <a:close/>
                    <a:moveTo>
                      <a:pt x="66086" y="267268"/>
                    </a:moveTo>
                    <a:cubicBezTo>
                      <a:pt x="73000" y="264493"/>
                      <a:pt x="80858" y="267853"/>
                      <a:pt x="83648" y="274766"/>
                    </a:cubicBezTo>
                    <a:cubicBezTo>
                      <a:pt x="86422" y="281680"/>
                      <a:pt x="83063" y="289538"/>
                      <a:pt x="76149" y="292312"/>
                    </a:cubicBezTo>
                    <a:cubicBezTo>
                      <a:pt x="69236" y="295101"/>
                      <a:pt x="61362" y="291742"/>
                      <a:pt x="58588" y="284829"/>
                    </a:cubicBezTo>
                    <a:cubicBezTo>
                      <a:pt x="58588" y="284814"/>
                      <a:pt x="58588" y="284814"/>
                      <a:pt x="58588" y="284814"/>
                    </a:cubicBezTo>
                    <a:cubicBezTo>
                      <a:pt x="55739" y="278140"/>
                      <a:pt x="58738" y="270417"/>
                      <a:pt x="65337" y="267418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BDAF1B01-7658-AA2C-B088-52C472D9DBBA}"/>
                  </a:ext>
                </a:extLst>
              </p:cNvPr>
              <p:cNvSpPr/>
              <p:nvPr/>
            </p:nvSpPr>
            <p:spPr>
              <a:xfrm>
                <a:off x="1822010" y="5750387"/>
                <a:ext cx="4096382" cy="147754"/>
              </a:xfrm>
              <a:custGeom>
                <a:avLst/>
                <a:gdLst>
                  <a:gd name="connsiteX0" fmla="*/ 3105705 w 3105771"/>
                  <a:gd name="connsiteY0" fmla="*/ 56065 h 112023"/>
                  <a:gd name="connsiteX1" fmla="*/ 3049768 w 3105771"/>
                  <a:gd name="connsiteY1" fmla="*/ 112002 h 112023"/>
                  <a:gd name="connsiteX2" fmla="*/ 56020 w 3105771"/>
                  <a:gd name="connsiteY2" fmla="*/ 112002 h 112023"/>
                  <a:gd name="connsiteX3" fmla="*/ -67 w 3105771"/>
                  <a:gd name="connsiteY3" fmla="*/ 56065 h 112023"/>
                  <a:gd name="connsiteX4" fmla="*/ -67 w 3105771"/>
                  <a:gd name="connsiteY4" fmla="*/ 56065 h 112023"/>
                  <a:gd name="connsiteX5" fmla="*/ 56020 w 3105771"/>
                  <a:gd name="connsiteY5" fmla="*/ -22 h 112023"/>
                  <a:gd name="connsiteX6" fmla="*/ 3049768 w 3105771"/>
                  <a:gd name="connsiteY6" fmla="*/ -22 h 112023"/>
                  <a:gd name="connsiteX7" fmla="*/ 3105705 w 3105771"/>
                  <a:gd name="connsiteY7" fmla="*/ 55915 h 112023"/>
                  <a:gd name="connsiteX8" fmla="*/ 3105705 w 3105771"/>
                  <a:gd name="connsiteY8" fmla="*/ 56065 h 11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05771" h="112023">
                    <a:moveTo>
                      <a:pt x="3105705" y="56065"/>
                    </a:moveTo>
                    <a:cubicBezTo>
                      <a:pt x="3105705" y="86958"/>
                      <a:pt x="3080661" y="112002"/>
                      <a:pt x="3049768" y="112002"/>
                    </a:cubicBezTo>
                    <a:lnTo>
                      <a:pt x="56020" y="112002"/>
                    </a:lnTo>
                    <a:cubicBezTo>
                      <a:pt x="25098" y="112002"/>
                      <a:pt x="23" y="86988"/>
                      <a:pt x="-67" y="56065"/>
                    </a:cubicBezTo>
                    <a:lnTo>
                      <a:pt x="-67" y="56065"/>
                    </a:lnTo>
                    <a:cubicBezTo>
                      <a:pt x="-67" y="25082"/>
                      <a:pt x="25038" y="-22"/>
                      <a:pt x="56020" y="-22"/>
                    </a:cubicBezTo>
                    <a:lnTo>
                      <a:pt x="3049768" y="-22"/>
                    </a:lnTo>
                    <a:cubicBezTo>
                      <a:pt x="3080661" y="-22"/>
                      <a:pt x="3105705" y="25022"/>
                      <a:pt x="3105705" y="55915"/>
                    </a:cubicBezTo>
                    <a:cubicBezTo>
                      <a:pt x="3105705" y="55960"/>
                      <a:pt x="3105705" y="56020"/>
                      <a:pt x="3105705" y="5606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44957600-F58E-A925-F3F2-5DAEBB02B468}"/>
                </a:ext>
              </a:extLst>
            </p:cNvPr>
            <p:cNvGrpSpPr/>
            <p:nvPr/>
          </p:nvGrpSpPr>
          <p:grpSpPr>
            <a:xfrm>
              <a:off x="7368897" y="1532917"/>
              <a:ext cx="666258" cy="4341225"/>
              <a:chOff x="7368897" y="1508167"/>
              <a:chExt cx="666258" cy="4341225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9A2B8AC1-60B4-4231-CDF5-23BEE6DA49AD}"/>
                  </a:ext>
                </a:extLst>
              </p:cNvPr>
              <p:cNvSpPr/>
              <p:nvPr/>
            </p:nvSpPr>
            <p:spPr>
              <a:xfrm>
                <a:off x="7368897" y="5183135"/>
                <a:ext cx="666257" cy="6662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C0F8FEF3-9393-7222-B250-4F4ABF9A0ACB}"/>
                  </a:ext>
                </a:extLst>
              </p:cNvPr>
              <p:cNvSpPr/>
              <p:nvPr/>
            </p:nvSpPr>
            <p:spPr>
              <a:xfrm>
                <a:off x="7368897" y="1508167"/>
                <a:ext cx="666258" cy="6662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1888520-CDC9-6E47-774F-4AFB953C5CC4}"/>
              </a:ext>
            </a:extLst>
          </p:cNvPr>
          <p:cNvCxnSpPr/>
          <p:nvPr/>
        </p:nvCxnSpPr>
        <p:spPr>
          <a:xfrm>
            <a:off x="291271" y="1093304"/>
            <a:ext cx="11615806" cy="0"/>
          </a:xfrm>
          <a:prstGeom prst="line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68E0A2-0044-5FA7-799D-CA475DCF5F56}"/>
              </a:ext>
            </a:extLst>
          </p:cNvPr>
          <p:cNvSpPr txBox="1"/>
          <p:nvPr/>
        </p:nvSpPr>
        <p:spPr>
          <a:xfrm>
            <a:off x="284922" y="779172"/>
            <a:ext cx="11586499" cy="3268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service was deployed using Google Cloud Run, a fully managed computing platform that automatically scales applications based on incoming requests.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Setup: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Google Cloud project was created with the ID 'ag-news-project-432100'. The trained model and necessary files were stored in a Cloud Storage bucket named 'agnewsbucket-2024project-1’.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service was containerized using Docker and deployed using the Google Cloud SDK.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EAC2E6-C9FE-7060-F56F-2C5EA96C3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36" y="4110336"/>
            <a:ext cx="10551324" cy="165415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5821D8-707C-BEE5-BAAB-6AFCEDF9E61D}"/>
              </a:ext>
            </a:extLst>
          </p:cNvPr>
          <p:cNvSpPr txBox="1"/>
          <p:nvPr/>
        </p:nvSpPr>
        <p:spPr>
          <a:xfrm>
            <a:off x="5194578" y="3758991"/>
            <a:ext cx="2007704" cy="338554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Deployment</a:t>
            </a:r>
          </a:p>
        </p:txBody>
      </p:sp>
    </p:spTree>
    <p:extLst>
      <p:ext uri="{BB962C8B-B14F-4D97-AF65-F5344CB8AC3E}">
        <p14:creationId xmlns:p14="http://schemas.microsoft.com/office/powerpoint/2010/main" val="1596990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Box 128">
            <a:extLst>
              <a:ext uri="{FF2B5EF4-FFF2-40B4-BE49-F238E27FC236}">
                <a16:creationId xmlns:a16="http://schemas.microsoft.com/office/drawing/2014/main" id="{45B9B717-8E25-376F-D963-F72579D94393}"/>
              </a:ext>
            </a:extLst>
          </p:cNvPr>
          <p:cNvSpPr txBox="1"/>
          <p:nvPr/>
        </p:nvSpPr>
        <p:spPr>
          <a:xfrm>
            <a:off x="221698" y="232594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Deployment on Google Cloud Run</a:t>
            </a:r>
            <a:endParaRPr lang="en-IN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A715523-1912-9A66-661A-5474FAAD59A5}"/>
              </a:ext>
            </a:extLst>
          </p:cNvPr>
          <p:cNvGrpSpPr/>
          <p:nvPr/>
        </p:nvGrpSpPr>
        <p:grpSpPr>
          <a:xfrm>
            <a:off x="10823264" y="202052"/>
            <a:ext cx="1222962" cy="891252"/>
            <a:chOff x="566810" y="1413881"/>
            <a:chExt cx="7468345" cy="4579296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8FD73F55-ECD7-C1C3-3F2F-3F78C8DF1F7D}"/>
                </a:ext>
              </a:extLst>
            </p:cNvPr>
            <p:cNvGrpSpPr/>
            <p:nvPr/>
          </p:nvGrpSpPr>
          <p:grpSpPr>
            <a:xfrm>
              <a:off x="566810" y="1413881"/>
              <a:ext cx="6117811" cy="4579296"/>
              <a:chOff x="651477" y="1318845"/>
              <a:chExt cx="6117811" cy="4579296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B2134E1-6104-DF02-277B-CA13394CCCD8}"/>
                  </a:ext>
                </a:extLst>
              </p:cNvPr>
              <p:cNvSpPr/>
              <p:nvPr/>
            </p:nvSpPr>
            <p:spPr>
              <a:xfrm>
                <a:off x="2468649" y="1318845"/>
                <a:ext cx="626340" cy="626346"/>
              </a:xfrm>
              <a:custGeom>
                <a:avLst/>
                <a:gdLst>
                  <a:gd name="connsiteX0" fmla="*/ 470194 w 474875"/>
                  <a:gd name="connsiteY0" fmla="*/ 283780 h 474879"/>
                  <a:gd name="connsiteX1" fmla="*/ 191004 w 474875"/>
                  <a:gd name="connsiteY1" fmla="*/ 470241 h 474879"/>
                  <a:gd name="connsiteX2" fmla="*/ 4553 w 474875"/>
                  <a:gd name="connsiteY2" fmla="*/ 191055 h 474879"/>
                  <a:gd name="connsiteX3" fmla="*/ 283487 w 474875"/>
                  <a:gd name="connsiteY3" fmla="*/ 4546 h 474879"/>
                  <a:gd name="connsiteX4" fmla="*/ 470239 w 474875"/>
                  <a:gd name="connsiteY4" fmla="*/ 283534 h 474879"/>
                  <a:gd name="connsiteX5" fmla="*/ 470194 w 474875"/>
                  <a:gd name="connsiteY5" fmla="*/ 283780 h 474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875" h="474879">
                    <a:moveTo>
                      <a:pt x="470194" y="283780"/>
                    </a:moveTo>
                    <a:cubicBezTo>
                      <a:pt x="444595" y="412365"/>
                      <a:pt x="319599" y="495845"/>
                      <a:pt x="191004" y="470241"/>
                    </a:cubicBezTo>
                    <a:cubicBezTo>
                      <a:pt x="62424" y="444635"/>
                      <a:pt x="-21061" y="319640"/>
                      <a:pt x="4553" y="191055"/>
                    </a:cubicBezTo>
                    <a:cubicBezTo>
                      <a:pt x="30137" y="62566"/>
                      <a:pt x="154968" y="-20905"/>
                      <a:pt x="283487" y="4546"/>
                    </a:cubicBezTo>
                    <a:cubicBezTo>
                      <a:pt x="412097" y="30016"/>
                      <a:pt x="495718" y="154923"/>
                      <a:pt x="470239" y="283534"/>
                    </a:cubicBezTo>
                    <a:cubicBezTo>
                      <a:pt x="470224" y="283617"/>
                      <a:pt x="470209" y="283698"/>
                      <a:pt x="470194" y="283780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8FEF4C3C-A7F1-3695-DED6-AA0607C8C3AC}"/>
                  </a:ext>
                </a:extLst>
              </p:cNvPr>
              <p:cNvSpPr/>
              <p:nvPr/>
            </p:nvSpPr>
            <p:spPr>
              <a:xfrm>
                <a:off x="2720801" y="1324869"/>
                <a:ext cx="374142" cy="620401"/>
              </a:xfrm>
              <a:custGeom>
                <a:avLst/>
                <a:gdLst>
                  <a:gd name="connsiteX0" fmla="*/ 92312 w 283665"/>
                  <a:gd name="connsiteY0" fmla="*/ -22 h 470372"/>
                  <a:gd name="connsiteX1" fmla="*/ -67 w 283665"/>
                  <a:gd name="connsiteY1" fmla="*/ 465769 h 470372"/>
                  <a:gd name="connsiteX2" fmla="*/ 279018 w 283665"/>
                  <a:gd name="connsiteY2" fmla="*/ 279063 h 470372"/>
                  <a:gd name="connsiteX3" fmla="*/ 92312 w 283665"/>
                  <a:gd name="connsiteY3" fmla="*/ -22 h 470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3665" h="470372">
                    <a:moveTo>
                      <a:pt x="92312" y="-22"/>
                    </a:moveTo>
                    <a:lnTo>
                      <a:pt x="-67" y="465769"/>
                    </a:lnTo>
                    <a:cubicBezTo>
                      <a:pt x="128558" y="491278"/>
                      <a:pt x="253509" y="407687"/>
                      <a:pt x="279018" y="279063"/>
                    </a:cubicBezTo>
                    <a:cubicBezTo>
                      <a:pt x="304527" y="150438"/>
                      <a:pt x="220937" y="25487"/>
                      <a:pt x="92312" y="-22"/>
                    </a:cubicBez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F2659167-2CB6-858B-1800-493D24F756C7}"/>
                  </a:ext>
                </a:extLst>
              </p:cNvPr>
              <p:cNvSpPr/>
              <p:nvPr/>
            </p:nvSpPr>
            <p:spPr>
              <a:xfrm>
                <a:off x="2445039" y="1528685"/>
                <a:ext cx="673567" cy="206347"/>
              </a:xfrm>
              <a:custGeom>
                <a:avLst/>
                <a:gdLst>
                  <a:gd name="connsiteX0" fmla="*/ 509840 w 510681"/>
                  <a:gd name="connsiteY0" fmla="*/ 128884 h 156447"/>
                  <a:gd name="connsiteX1" fmla="*/ 469049 w 510681"/>
                  <a:gd name="connsiteY1" fmla="*/ 155728 h 156447"/>
                  <a:gd name="connsiteX2" fmla="*/ 27853 w 510681"/>
                  <a:gd name="connsiteY2" fmla="*/ 68448 h 156447"/>
                  <a:gd name="connsiteX3" fmla="*/ 559 w 510681"/>
                  <a:gd name="connsiteY3" fmla="*/ 27808 h 156447"/>
                  <a:gd name="connsiteX4" fmla="*/ 559 w 510681"/>
                  <a:gd name="connsiteY4" fmla="*/ 27808 h 156447"/>
                  <a:gd name="connsiteX5" fmla="*/ 41349 w 510681"/>
                  <a:gd name="connsiteY5" fmla="*/ 662 h 156447"/>
                  <a:gd name="connsiteX6" fmla="*/ 41349 w 510681"/>
                  <a:gd name="connsiteY6" fmla="*/ 664 h 156447"/>
                  <a:gd name="connsiteX7" fmla="*/ 482696 w 510681"/>
                  <a:gd name="connsiteY7" fmla="*/ 88243 h 156447"/>
                  <a:gd name="connsiteX8" fmla="*/ 509990 w 510681"/>
                  <a:gd name="connsiteY8" fmla="*/ 128884 h 156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0681" h="156447">
                    <a:moveTo>
                      <a:pt x="509840" y="128884"/>
                    </a:moveTo>
                    <a:cubicBezTo>
                      <a:pt x="505926" y="147523"/>
                      <a:pt x="487720" y="159513"/>
                      <a:pt x="469049" y="155728"/>
                    </a:cubicBezTo>
                    <a:lnTo>
                      <a:pt x="27853" y="68448"/>
                    </a:lnTo>
                    <a:cubicBezTo>
                      <a:pt x="9152" y="64676"/>
                      <a:pt x="-3025" y="46546"/>
                      <a:pt x="559" y="27808"/>
                    </a:cubicBezTo>
                    <a:lnTo>
                      <a:pt x="559" y="27808"/>
                    </a:lnTo>
                    <a:cubicBezTo>
                      <a:pt x="4323" y="9050"/>
                      <a:pt x="22589" y="-3103"/>
                      <a:pt x="41349" y="662"/>
                    </a:cubicBezTo>
                    <a:cubicBezTo>
                      <a:pt x="41349" y="662"/>
                      <a:pt x="41349" y="664"/>
                      <a:pt x="41349" y="664"/>
                    </a:cubicBezTo>
                    <a:lnTo>
                      <a:pt x="482696" y="88243"/>
                    </a:lnTo>
                    <a:cubicBezTo>
                      <a:pt x="501397" y="92015"/>
                      <a:pt x="513574" y="110146"/>
                      <a:pt x="509990" y="12888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0EC9C12-4684-3976-1DFD-2E0D958E4C6F}"/>
                  </a:ext>
                </a:extLst>
              </p:cNvPr>
              <p:cNvSpPr/>
              <p:nvPr/>
            </p:nvSpPr>
            <p:spPr>
              <a:xfrm>
                <a:off x="2330152" y="2336010"/>
                <a:ext cx="453945" cy="1164433"/>
              </a:xfrm>
              <a:custGeom>
                <a:avLst/>
                <a:gdLst>
                  <a:gd name="connsiteX0" fmla="*/ 127020 w 344169"/>
                  <a:gd name="connsiteY0" fmla="*/ 882843 h 882843"/>
                  <a:gd name="connsiteX1" fmla="*/ 0 w 344169"/>
                  <a:gd name="connsiteY1" fmla="*/ 857499 h 882843"/>
                  <a:gd name="connsiteX2" fmla="*/ 119672 w 344169"/>
                  <a:gd name="connsiteY2" fmla="*/ 0 h 882843"/>
                  <a:gd name="connsiteX3" fmla="*/ 344169 w 344169"/>
                  <a:gd name="connsiteY3" fmla="*/ 44540 h 882843"/>
                  <a:gd name="connsiteX4" fmla="*/ 127020 w 344169"/>
                  <a:gd name="connsiteY4" fmla="*/ 882843 h 882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169" h="882843">
                    <a:moveTo>
                      <a:pt x="127020" y="882843"/>
                    </a:moveTo>
                    <a:lnTo>
                      <a:pt x="0" y="857499"/>
                    </a:lnTo>
                    <a:lnTo>
                      <a:pt x="119672" y="0"/>
                    </a:lnTo>
                    <a:lnTo>
                      <a:pt x="344169" y="44540"/>
                    </a:lnTo>
                    <a:lnTo>
                      <a:pt x="127020" y="882843"/>
                    </a:ln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5BEA0C0-D243-AC42-C407-EFBC87C863AB}"/>
                  </a:ext>
                </a:extLst>
              </p:cNvPr>
              <p:cNvSpPr/>
              <p:nvPr/>
            </p:nvSpPr>
            <p:spPr>
              <a:xfrm>
                <a:off x="2212844" y="1866226"/>
                <a:ext cx="924005" cy="599195"/>
              </a:xfrm>
              <a:custGeom>
                <a:avLst/>
                <a:gdLst>
                  <a:gd name="connsiteX0" fmla="*/ 665639 w 700557"/>
                  <a:gd name="connsiteY0" fmla="*/ 378200 h 454294"/>
                  <a:gd name="connsiteX1" fmla="*/ 554545 w 700557"/>
                  <a:gd name="connsiteY1" fmla="*/ 452440 h 454294"/>
                  <a:gd name="connsiteX2" fmla="*/ 554515 w 700557"/>
                  <a:gd name="connsiteY2" fmla="*/ 452433 h 454294"/>
                  <a:gd name="connsiteX3" fmla="*/ 76727 w 700557"/>
                  <a:gd name="connsiteY3" fmla="*/ 357655 h 454294"/>
                  <a:gd name="connsiteX4" fmla="*/ 1624 w 700557"/>
                  <a:gd name="connsiteY4" fmla="*/ 247147 h 454294"/>
                  <a:gd name="connsiteX5" fmla="*/ 1744 w 700557"/>
                  <a:gd name="connsiteY5" fmla="*/ 246531 h 454294"/>
                  <a:gd name="connsiteX6" fmla="*/ 35486 w 700557"/>
                  <a:gd name="connsiteY6" fmla="*/ 76771 h 454294"/>
                  <a:gd name="connsiteX7" fmla="*/ 145995 w 700557"/>
                  <a:gd name="connsiteY7" fmla="*/ 1668 h 454294"/>
                  <a:gd name="connsiteX8" fmla="*/ 146610 w 700557"/>
                  <a:gd name="connsiteY8" fmla="*/ 1788 h 454294"/>
                  <a:gd name="connsiteX9" fmla="*/ 624398 w 700557"/>
                  <a:gd name="connsiteY9" fmla="*/ 96716 h 454294"/>
                  <a:gd name="connsiteX10" fmla="*/ 698691 w 700557"/>
                  <a:gd name="connsiteY10" fmla="*/ 207510 h 454294"/>
                  <a:gd name="connsiteX11" fmla="*/ 698631 w 700557"/>
                  <a:gd name="connsiteY11" fmla="*/ 207840 h 45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0557" h="454294">
                    <a:moveTo>
                      <a:pt x="665639" y="378200"/>
                    </a:moveTo>
                    <a:cubicBezTo>
                      <a:pt x="655456" y="429377"/>
                      <a:pt x="605728" y="462615"/>
                      <a:pt x="554545" y="452440"/>
                    </a:cubicBezTo>
                    <a:cubicBezTo>
                      <a:pt x="554545" y="452437"/>
                      <a:pt x="554530" y="452436"/>
                      <a:pt x="554515" y="452433"/>
                    </a:cubicBezTo>
                    <a:lnTo>
                      <a:pt x="76727" y="357655"/>
                    </a:lnTo>
                    <a:cubicBezTo>
                      <a:pt x="25469" y="347879"/>
                      <a:pt x="-8153" y="298402"/>
                      <a:pt x="1624" y="247147"/>
                    </a:cubicBezTo>
                    <a:cubicBezTo>
                      <a:pt x="1669" y="246942"/>
                      <a:pt x="1699" y="246736"/>
                      <a:pt x="1744" y="246531"/>
                    </a:cubicBezTo>
                    <a:lnTo>
                      <a:pt x="35486" y="76771"/>
                    </a:lnTo>
                    <a:cubicBezTo>
                      <a:pt x="45264" y="25516"/>
                      <a:pt x="94738" y="-8108"/>
                      <a:pt x="145995" y="1668"/>
                    </a:cubicBezTo>
                    <a:cubicBezTo>
                      <a:pt x="146206" y="1707"/>
                      <a:pt x="146401" y="1748"/>
                      <a:pt x="146610" y="1788"/>
                    </a:cubicBezTo>
                    <a:lnTo>
                      <a:pt x="624398" y="96716"/>
                    </a:lnTo>
                    <a:cubicBezTo>
                      <a:pt x="675506" y="106794"/>
                      <a:pt x="708769" y="156398"/>
                      <a:pt x="698691" y="207510"/>
                    </a:cubicBezTo>
                    <a:cubicBezTo>
                      <a:pt x="698676" y="207620"/>
                      <a:pt x="698646" y="207731"/>
                      <a:pt x="698631" y="207840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85B2BBA-0D9F-46AA-3260-94D8F1BCC174}"/>
                  </a:ext>
                </a:extLst>
              </p:cNvPr>
              <p:cNvSpPr/>
              <p:nvPr/>
            </p:nvSpPr>
            <p:spPr>
              <a:xfrm>
                <a:off x="2501610" y="2020103"/>
                <a:ext cx="81512" cy="239788"/>
              </a:xfrm>
              <a:custGeom>
                <a:avLst/>
                <a:gdLst>
                  <a:gd name="connsiteX0" fmla="*/ 31451 w 61800"/>
                  <a:gd name="connsiteY0" fmla="*/ 168857 h 181801"/>
                  <a:gd name="connsiteX1" fmla="*/ 14520 w 61800"/>
                  <a:gd name="connsiteY1" fmla="*/ 181634 h 181801"/>
                  <a:gd name="connsiteX2" fmla="*/ 12855 w 61800"/>
                  <a:gd name="connsiteY2" fmla="*/ 181304 h 181801"/>
                  <a:gd name="connsiteX3" fmla="*/ 12855 w 61800"/>
                  <a:gd name="connsiteY3" fmla="*/ 181304 h 181801"/>
                  <a:gd name="connsiteX4" fmla="*/ 78 w 61800"/>
                  <a:gd name="connsiteY4" fmla="*/ 164377 h 181801"/>
                  <a:gd name="connsiteX5" fmla="*/ 408 w 61800"/>
                  <a:gd name="connsiteY5" fmla="*/ 162708 h 181801"/>
                  <a:gd name="connsiteX6" fmla="*/ 30401 w 61800"/>
                  <a:gd name="connsiteY6" fmla="*/ 12743 h 181801"/>
                  <a:gd name="connsiteX7" fmla="*/ 48847 w 61800"/>
                  <a:gd name="connsiteY7" fmla="*/ 266 h 181801"/>
                  <a:gd name="connsiteX8" fmla="*/ 48997 w 61800"/>
                  <a:gd name="connsiteY8" fmla="*/ 296 h 181801"/>
                  <a:gd name="connsiteX9" fmla="*/ 48997 w 61800"/>
                  <a:gd name="connsiteY9" fmla="*/ 296 h 181801"/>
                  <a:gd name="connsiteX10" fmla="*/ 61444 w 61800"/>
                  <a:gd name="connsiteY10" fmla="*/ 18892 h 181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1800" h="181801">
                    <a:moveTo>
                      <a:pt x="31451" y="168857"/>
                    </a:moveTo>
                    <a:cubicBezTo>
                      <a:pt x="30311" y="177060"/>
                      <a:pt x="22723" y="182779"/>
                      <a:pt x="14520" y="181634"/>
                    </a:cubicBezTo>
                    <a:cubicBezTo>
                      <a:pt x="13965" y="181556"/>
                      <a:pt x="13410" y="181445"/>
                      <a:pt x="12855" y="181304"/>
                    </a:cubicBezTo>
                    <a:lnTo>
                      <a:pt x="12855" y="181304"/>
                    </a:lnTo>
                    <a:cubicBezTo>
                      <a:pt x="4652" y="180158"/>
                      <a:pt x="-1062" y="172579"/>
                      <a:pt x="78" y="164377"/>
                    </a:cubicBezTo>
                    <a:cubicBezTo>
                      <a:pt x="153" y="163815"/>
                      <a:pt x="273" y="163257"/>
                      <a:pt x="408" y="162708"/>
                    </a:cubicBezTo>
                    <a:lnTo>
                      <a:pt x="30401" y="12743"/>
                    </a:lnTo>
                    <a:cubicBezTo>
                      <a:pt x="32051" y="4204"/>
                      <a:pt x="40314" y="-1382"/>
                      <a:pt x="48847" y="266"/>
                    </a:cubicBezTo>
                    <a:cubicBezTo>
                      <a:pt x="48892" y="277"/>
                      <a:pt x="48952" y="286"/>
                      <a:pt x="48997" y="296"/>
                    </a:cubicBezTo>
                    <a:lnTo>
                      <a:pt x="48997" y="296"/>
                    </a:lnTo>
                    <a:cubicBezTo>
                      <a:pt x="57545" y="2030"/>
                      <a:pt x="63093" y="10329"/>
                      <a:pt x="61444" y="1889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5F6F793-4671-1E31-ED1C-309248C09BCA}"/>
                  </a:ext>
                </a:extLst>
              </p:cNvPr>
              <p:cNvSpPr/>
              <p:nvPr/>
            </p:nvSpPr>
            <p:spPr>
              <a:xfrm>
                <a:off x="2675399" y="2046423"/>
                <a:ext cx="186807" cy="254501"/>
              </a:xfrm>
              <a:custGeom>
                <a:avLst/>
                <a:gdLst>
                  <a:gd name="connsiteX0" fmla="*/ 134384 w 141632"/>
                  <a:gd name="connsiteY0" fmla="*/ 24281 h 192956"/>
                  <a:gd name="connsiteX1" fmla="*/ 112624 w 141632"/>
                  <a:gd name="connsiteY1" fmla="*/ 29015 h 192956"/>
                  <a:gd name="connsiteX2" fmla="*/ 112489 w 141632"/>
                  <a:gd name="connsiteY2" fmla="*/ 29230 h 192956"/>
                  <a:gd name="connsiteX3" fmla="*/ 49654 w 141632"/>
                  <a:gd name="connsiteY3" fmla="*/ 133155 h 192956"/>
                  <a:gd name="connsiteX4" fmla="*/ 31508 w 141632"/>
                  <a:gd name="connsiteY4" fmla="*/ 13183 h 192956"/>
                  <a:gd name="connsiteX5" fmla="*/ 13137 w 141632"/>
                  <a:gd name="connsiteY5" fmla="*/ 211 h 192956"/>
                  <a:gd name="connsiteX6" fmla="*/ 165 w 141632"/>
                  <a:gd name="connsiteY6" fmla="*/ 18582 h 192956"/>
                  <a:gd name="connsiteX7" fmla="*/ 24759 w 141632"/>
                  <a:gd name="connsiteY7" fmla="*/ 179944 h 192956"/>
                  <a:gd name="connsiteX8" fmla="*/ 44930 w 141632"/>
                  <a:gd name="connsiteY8" fmla="*/ 192493 h 192956"/>
                  <a:gd name="connsiteX9" fmla="*/ 54752 w 141632"/>
                  <a:gd name="connsiteY9" fmla="*/ 185943 h 192956"/>
                  <a:gd name="connsiteX10" fmla="*/ 139033 w 141632"/>
                  <a:gd name="connsiteY10" fmla="*/ 46176 h 192956"/>
                  <a:gd name="connsiteX11" fmla="*/ 134384 w 141632"/>
                  <a:gd name="connsiteY11" fmla="*/ 24281 h 192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1632" h="192956">
                    <a:moveTo>
                      <a:pt x="134384" y="24281"/>
                    </a:moveTo>
                    <a:cubicBezTo>
                      <a:pt x="127065" y="19579"/>
                      <a:pt x="117333" y="21700"/>
                      <a:pt x="112624" y="29015"/>
                    </a:cubicBezTo>
                    <a:cubicBezTo>
                      <a:pt x="112579" y="29086"/>
                      <a:pt x="112534" y="29158"/>
                      <a:pt x="112489" y="29230"/>
                    </a:cubicBezTo>
                    <a:lnTo>
                      <a:pt x="49654" y="133155"/>
                    </a:lnTo>
                    <a:lnTo>
                      <a:pt x="31508" y="13183"/>
                    </a:lnTo>
                    <a:cubicBezTo>
                      <a:pt x="30023" y="4529"/>
                      <a:pt x="21790" y="-1279"/>
                      <a:pt x="13137" y="211"/>
                    </a:cubicBezTo>
                    <a:cubicBezTo>
                      <a:pt x="4484" y="1702"/>
                      <a:pt x="-1319" y="9928"/>
                      <a:pt x="165" y="18582"/>
                    </a:cubicBezTo>
                    <a:lnTo>
                      <a:pt x="24759" y="179944"/>
                    </a:lnTo>
                    <a:cubicBezTo>
                      <a:pt x="26859" y="188978"/>
                      <a:pt x="35887" y="194597"/>
                      <a:pt x="44930" y="192493"/>
                    </a:cubicBezTo>
                    <a:cubicBezTo>
                      <a:pt x="48889" y="191571"/>
                      <a:pt x="52383" y="189244"/>
                      <a:pt x="54752" y="185943"/>
                    </a:cubicBezTo>
                    <a:lnTo>
                      <a:pt x="139033" y="46176"/>
                    </a:lnTo>
                    <a:cubicBezTo>
                      <a:pt x="143757" y="38838"/>
                      <a:pt x="141687" y="29066"/>
                      <a:pt x="134384" y="242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1BC7648-6A3C-5966-3AA0-02DE82F11AC0}"/>
                  </a:ext>
                </a:extLst>
              </p:cNvPr>
              <p:cNvSpPr/>
              <p:nvPr/>
            </p:nvSpPr>
            <p:spPr>
              <a:xfrm>
                <a:off x="2839674" y="2087155"/>
                <a:ext cx="231134" cy="269727"/>
              </a:xfrm>
              <a:custGeom>
                <a:avLst/>
                <a:gdLst>
                  <a:gd name="connsiteX0" fmla="*/ 142853 w 175240"/>
                  <a:gd name="connsiteY0" fmla="*/ 129266 h 204500"/>
                  <a:gd name="connsiteX1" fmla="*/ 161524 w 175240"/>
                  <a:gd name="connsiteY1" fmla="*/ 116744 h 204500"/>
                  <a:gd name="connsiteX2" fmla="*/ 149002 w 175240"/>
                  <a:gd name="connsiteY2" fmla="*/ 98074 h 204500"/>
                  <a:gd name="connsiteX3" fmla="*/ 49125 w 175240"/>
                  <a:gd name="connsiteY3" fmla="*/ 78278 h 204500"/>
                  <a:gd name="connsiteX4" fmla="*/ 57973 w 175240"/>
                  <a:gd name="connsiteY4" fmla="*/ 34339 h 204500"/>
                  <a:gd name="connsiteX5" fmla="*/ 157700 w 175240"/>
                  <a:gd name="connsiteY5" fmla="*/ 54134 h 204500"/>
                  <a:gd name="connsiteX6" fmla="*/ 175096 w 175240"/>
                  <a:gd name="connsiteY6" fmla="*/ 39893 h 204500"/>
                  <a:gd name="connsiteX7" fmla="*/ 163848 w 175240"/>
                  <a:gd name="connsiteY7" fmla="*/ 23091 h 204500"/>
                  <a:gd name="connsiteX8" fmla="*/ 48525 w 175240"/>
                  <a:gd name="connsiteY8" fmla="*/ 147 h 204500"/>
                  <a:gd name="connsiteX9" fmla="*/ 44176 w 175240"/>
                  <a:gd name="connsiteY9" fmla="*/ 147 h 204500"/>
                  <a:gd name="connsiteX10" fmla="*/ 29930 w 175240"/>
                  <a:gd name="connsiteY10" fmla="*/ 12594 h 204500"/>
                  <a:gd name="connsiteX11" fmla="*/ -63 w 175240"/>
                  <a:gd name="connsiteY11" fmla="*/ 162559 h 204500"/>
                  <a:gd name="connsiteX12" fmla="*/ -63 w 175240"/>
                  <a:gd name="connsiteY12" fmla="*/ 162559 h 204500"/>
                  <a:gd name="connsiteX13" fmla="*/ -63 w 175240"/>
                  <a:gd name="connsiteY13" fmla="*/ 165408 h 204500"/>
                  <a:gd name="connsiteX14" fmla="*/ 9684 w 175240"/>
                  <a:gd name="connsiteY14" fmla="*/ 180404 h 204500"/>
                  <a:gd name="connsiteX15" fmla="*/ 12384 w 175240"/>
                  <a:gd name="connsiteY15" fmla="*/ 181454 h 204500"/>
                  <a:gd name="connsiteX16" fmla="*/ 127707 w 175240"/>
                  <a:gd name="connsiteY16" fmla="*/ 204399 h 204500"/>
                  <a:gd name="connsiteX17" fmla="*/ 145103 w 175240"/>
                  <a:gd name="connsiteY17" fmla="*/ 190158 h 204500"/>
                  <a:gd name="connsiteX18" fmla="*/ 133855 w 175240"/>
                  <a:gd name="connsiteY18" fmla="*/ 173356 h 204500"/>
                  <a:gd name="connsiteX19" fmla="*/ 34129 w 175240"/>
                  <a:gd name="connsiteY19" fmla="*/ 153561 h 204500"/>
                  <a:gd name="connsiteX20" fmla="*/ 42827 w 175240"/>
                  <a:gd name="connsiteY20" fmla="*/ 109471 h 20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75240" h="204500">
                    <a:moveTo>
                      <a:pt x="142853" y="129266"/>
                    </a:moveTo>
                    <a:cubicBezTo>
                      <a:pt x="151461" y="130964"/>
                      <a:pt x="159829" y="125358"/>
                      <a:pt x="161524" y="116744"/>
                    </a:cubicBezTo>
                    <a:cubicBezTo>
                      <a:pt x="163219" y="108130"/>
                      <a:pt x="157610" y="99771"/>
                      <a:pt x="149002" y="98074"/>
                    </a:cubicBezTo>
                    <a:lnTo>
                      <a:pt x="49125" y="78278"/>
                    </a:lnTo>
                    <a:lnTo>
                      <a:pt x="57973" y="34339"/>
                    </a:lnTo>
                    <a:lnTo>
                      <a:pt x="157700" y="54134"/>
                    </a:lnTo>
                    <a:cubicBezTo>
                      <a:pt x="166443" y="55005"/>
                      <a:pt x="174226" y="48630"/>
                      <a:pt x="175096" y="39893"/>
                    </a:cubicBezTo>
                    <a:cubicBezTo>
                      <a:pt x="175846" y="32323"/>
                      <a:pt x="171137" y="25279"/>
                      <a:pt x="163848" y="23091"/>
                    </a:cubicBezTo>
                    <a:lnTo>
                      <a:pt x="48525" y="147"/>
                    </a:lnTo>
                    <a:cubicBezTo>
                      <a:pt x="47086" y="-78"/>
                      <a:pt x="45616" y="-78"/>
                      <a:pt x="44176" y="147"/>
                    </a:cubicBezTo>
                    <a:cubicBezTo>
                      <a:pt x="37188" y="663"/>
                      <a:pt x="31384" y="5736"/>
                      <a:pt x="29930" y="12594"/>
                    </a:cubicBezTo>
                    <a:lnTo>
                      <a:pt x="-63" y="162559"/>
                    </a:lnTo>
                    <a:lnTo>
                      <a:pt x="-63" y="162559"/>
                    </a:lnTo>
                    <a:cubicBezTo>
                      <a:pt x="-63" y="163608"/>
                      <a:pt x="-63" y="164508"/>
                      <a:pt x="-63" y="165408"/>
                    </a:cubicBezTo>
                    <a:cubicBezTo>
                      <a:pt x="-198" y="171934"/>
                      <a:pt x="3671" y="177881"/>
                      <a:pt x="9684" y="180404"/>
                    </a:cubicBezTo>
                    <a:cubicBezTo>
                      <a:pt x="10554" y="180841"/>
                      <a:pt x="11454" y="181192"/>
                      <a:pt x="12384" y="181454"/>
                    </a:cubicBezTo>
                    <a:lnTo>
                      <a:pt x="127707" y="204399"/>
                    </a:lnTo>
                    <a:cubicBezTo>
                      <a:pt x="136450" y="205270"/>
                      <a:pt x="144233" y="198895"/>
                      <a:pt x="145103" y="190158"/>
                    </a:cubicBezTo>
                    <a:cubicBezTo>
                      <a:pt x="145853" y="182588"/>
                      <a:pt x="141144" y="175544"/>
                      <a:pt x="133855" y="173356"/>
                    </a:cubicBezTo>
                    <a:lnTo>
                      <a:pt x="34129" y="153561"/>
                    </a:lnTo>
                    <a:lnTo>
                      <a:pt x="42827" y="109471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4289BBB-3155-8E78-C275-F92F7C447D6E}"/>
                  </a:ext>
                </a:extLst>
              </p:cNvPr>
              <p:cNvSpPr/>
              <p:nvPr/>
            </p:nvSpPr>
            <p:spPr>
              <a:xfrm>
                <a:off x="2278335" y="1975234"/>
                <a:ext cx="195909" cy="270282"/>
              </a:xfrm>
              <a:custGeom>
                <a:avLst/>
                <a:gdLst>
                  <a:gd name="connsiteX0" fmla="*/ 134297 w 148533"/>
                  <a:gd name="connsiteY0" fmla="*/ 173632 h 204921"/>
                  <a:gd name="connsiteX1" fmla="*/ 34570 w 148533"/>
                  <a:gd name="connsiteY1" fmla="*/ 153836 h 204921"/>
                  <a:gd name="connsiteX2" fmla="*/ 61264 w 148533"/>
                  <a:gd name="connsiteY2" fmla="*/ 18868 h 204921"/>
                  <a:gd name="connsiteX3" fmla="*/ 48997 w 148533"/>
                  <a:gd name="connsiteY3" fmla="*/ 280 h 204921"/>
                  <a:gd name="connsiteX4" fmla="*/ 48967 w 148533"/>
                  <a:gd name="connsiteY4" fmla="*/ 272 h 204921"/>
                  <a:gd name="connsiteX5" fmla="*/ 30221 w 148533"/>
                  <a:gd name="connsiteY5" fmla="*/ 12719 h 204921"/>
                  <a:gd name="connsiteX6" fmla="*/ 228 w 148533"/>
                  <a:gd name="connsiteY6" fmla="*/ 162684 h 204921"/>
                  <a:gd name="connsiteX7" fmla="*/ 12675 w 148533"/>
                  <a:gd name="connsiteY7" fmla="*/ 181430 h 204921"/>
                  <a:gd name="connsiteX8" fmla="*/ 12675 w 148533"/>
                  <a:gd name="connsiteY8" fmla="*/ 181430 h 204921"/>
                  <a:gd name="connsiteX9" fmla="*/ 127998 w 148533"/>
                  <a:gd name="connsiteY9" fmla="*/ 204224 h 204921"/>
                  <a:gd name="connsiteX10" fmla="*/ 147794 w 148533"/>
                  <a:gd name="connsiteY10" fmla="*/ 193571 h 204921"/>
                  <a:gd name="connsiteX11" fmla="*/ 137146 w 148533"/>
                  <a:gd name="connsiteY11" fmla="*/ 173774 h 204921"/>
                  <a:gd name="connsiteX12" fmla="*/ 134147 w 148533"/>
                  <a:gd name="connsiteY12" fmla="*/ 173182 h 204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8533" h="204921">
                    <a:moveTo>
                      <a:pt x="134297" y="173632"/>
                    </a:moveTo>
                    <a:lnTo>
                      <a:pt x="34570" y="153836"/>
                    </a:lnTo>
                    <a:lnTo>
                      <a:pt x="61264" y="18868"/>
                    </a:lnTo>
                    <a:cubicBezTo>
                      <a:pt x="63004" y="10348"/>
                      <a:pt x="57515" y="2027"/>
                      <a:pt x="48997" y="280"/>
                    </a:cubicBezTo>
                    <a:cubicBezTo>
                      <a:pt x="48997" y="277"/>
                      <a:pt x="48982" y="275"/>
                      <a:pt x="48967" y="272"/>
                    </a:cubicBezTo>
                    <a:cubicBezTo>
                      <a:pt x="40374" y="-1389"/>
                      <a:pt x="32021" y="4150"/>
                      <a:pt x="30221" y="12719"/>
                    </a:cubicBezTo>
                    <a:lnTo>
                      <a:pt x="228" y="162684"/>
                    </a:lnTo>
                    <a:cubicBezTo>
                      <a:pt x="-1436" y="171282"/>
                      <a:pt x="4112" y="179624"/>
                      <a:pt x="12675" y="181430"/>
                    </a:cubicBezTo>
                    <a:lnTo>
                      <a:pt x="12675" y="181430"/>
                    </a:lnTo>
                    <a:lnTo>
                      <a:pt x="127998" y="204224"/>
                    </a:lnTo>
                    <a:cubicBezTo>
                      <a:pt x="136411" y="206748"/>
                      <a:pt x="145274" y="201980"/>
                      <a:pt x="147794" y="193571"/>
                    </a:cubicBezTo>
                    <a:cubicBezTo>
                      <a:pt x="150313" y="185163"/>
                      <a:pt x="145544" y="176300"/>
                      <a:pt x="137146" y="173774"/>
                    </a:cubicBezTo>
                    <a:cubicBezTo>
                      <a:pt x="136156" y="173482"/>
                      <a:pt x="135167" y="173282"/>
                      <a:pt x="134147" y="1731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35686D3-C7E2-4FA3-C931-D0F32F8EFCCB}"/>
                  </a:ext>
                </a:extLst>
              </p:cNvPr>
              <p:cNvSpPr/>
              <p:nvPr/>
            </p:nvSpPr>
            <p:spPr>
              <a:xfrm>
                <a:off x="2209384" y="2450122"/>
                <a:ext cx="773893" cy="894395"/>
              </a:xfrm>
              <a:custGeom>
                <a:avLst/>
                <a:gdLst>
                  <a:gd name="connsiteX0" fmla="*/ 43058 w 586746"/>
                  <a:gd name="connsiteY0" fmla="*/ 302020 h 678107"/>
                  <a:gd name="connsiteX1" fmla="*/ 17789 w 586746"/>
                  <a:gd name="connsiteY1" fmla="*/ 231761 h 678107"/>
                  <a:gd name="connsiteX2" fmla="*/ 88047 w 586746"/>
                  <a:gd name="connsiteY2" fmla="*/ 206492 h 678107"/>
                  <a:gd name="connsiteX3" fmla="*/ 95695 w 586746"/>
                  <a:gd name="connsiteY3" fmla="*/ 210091 h 678107"/>
                  <a:gd name="connsiteX4" fmla="*/ 97495 w 586746"/>
                  <a:gd name="connsiteY4" fmla="*/ 210091 h 678107"/>
                  <a:gd name="connsiteX5" fmla="*/ 97540 w 586746"/>
                  <a:gd name="connsiteY5" fmla="*/ 208182 h 678107"/>
                  <a:gd name="connsiteX6" fmla="*/ 97495 w 586746"/>
                  <a:gd name="connsiteY6" fmla="*/ 208142 h 678107"/>
                  <a:gd name="connsiteX7" fmla="*/ 75645 w 586746"/>
                  <a:gd name="connsiteY7" fmla="*/ 136759 h 678107"/>
                  <a:gd name="connsiteX8" fmla="*/ 142484 w 586746"/>
                  <a:gd name="connsiteY8" fmla="*/ 112764 h 678107"/>
                  <a:gd name="connsiteX9" fmla="*/ 379129 w 586746"/>
                  <a:gd name="connsiteY9" fmla="*/ 225988 h 678107"/>
                  <a:gd name="connsiteX10" fmla="*/ 380329 w 586746"/>
                  <a:gd name="connsiteY10" fmla="*/ 225988 h 678107"/>
                  <a:gd name="connsiteX11" fmla="*/ 380329 w 586746"/>
                  <a:gd name="connsiteY11" fmla="*/ 225088 h 678107"/>
                  <a:gd name="connsiteX12" fmla="*/ 398024 w 586746"/>
                  <a:gd name="connsiteY12" fmla="*/ 130010 h 678107"/>
                  <a:gd name="connsiteX13" fmla="*/ 419020 w 586746"/>
                  <a:gd name="connsiteY13" fmla="*/ 45730 h 678107"/>
                  <a:gd name="connsiteX14" fmla="*/ 522510 w 586746"/>
                  <a:gd name="connsiteY14" fmla="*/ 7031 h 678107"/>
                  <a:gd name="connsiteX15" fmla="*/ 525045 w 586746"/>
                  <a:gd name="connsiteY15" fmla="*/ 8239 h 678107"/>
                  <a:gd name="connsiteX16" fmla="*/ 539141 w 586746"/>
                  <a:gd name="connsiteY16" fmla="*/ 21886 h 678107"/>
                  <a:gd name="connsiteX17" fmla="*/ 528494 w 586746"/>
                  <a:gd name="connsiteY17" fmla="*/ 61776 h 678107"/>
                  <a:gd name="connsiteX18" fmla="*/ 525794 w 586746"/>
                  <a:gd name="connsiteY18" fmla="*/ 67325 h 678107"/>
                  <a:gd name="connsiteX19" fmla="*/ 523245 w 586746"/>
                  <a:gd name="connsiteY19" fmla="*/ 227487 h 678107"/>
                  <a:gd name="connsiteX20" fmla="*/ 586680 w 586746"/>
                  <a:gd name="connsiteY20" fmla="*/ 613797 h 678107"/>
                  <a:gd name="connsiteX21" fmla="*/ 386777 w 586746"/>
                  <a:gd name="connsiteY21" fmla="*/ 647989 h 678107"/>
                  <a:gd name="connsiteX22" fmla="*/ 385083 w 586746"/>
                  <a:gd name="connsiteY22" fmla="*/ 647884 h 678107"/>
                  <a:gd name="connsiteX23" fmla="*/ 384977 w 586746"/>
                  <a:gd name="connsiteY23" fmla="*/ 647989 h 678107"/>
                  <a:gd name="connsiteX24" fmla="*/ 314614 w 586746"/>
                  <a:gd name="connsiteY24" fmla="*/ 672943 h 678107"/>
                  <a:gd name="connsiteX25" fmla="*/ 314494 w 586746"/>
                  <a:gd name="connsiteY25" fmla="*/ 672883 h 678107"/>
                  <a:gd name="connsiteX26" fmla="*/ 29861 w 586746"/>
                  <a:gd name="connsiteY26" fmla="*/ 536865 h 678107"/>
                  <a:gd name="connsiteX27" fmla="*/ 5117 w 586746"/>
                  <a:gd name="connsiteY27" fmla="*/ 466381 h 678107"/>
                  <a:gd name="connsiteX28" fmla="*/ 69601 w 586746"/>
                  <a:gd name="connsiteY28" fmla="*/ 439238 h 678107"/>
                  <a:gd name="connsiteX29" fmla="*/ 71401 w 586746"/>
                  <a:gd name="connsiteY29" fmla="*/ 439238 h 678107"/>
                  <a:gd name="connsiteX30" fmla="*/ 71401 w 586746"/>
                  <a:gd name="connsiteY30" fmla="*/ 437438 h 678107"/>
                  <a:gd name="connsiteX31" fmla="*/ 37209 w 586746"/>
                  <a:gd name="connsiteY31" fmla="*/ 420492 h 678107"/>
                  <a:gd name="connsiteX32" fmla="*/ 12120 w 586746"/>
                  <a:gd name="connsiteY32" fmla="*/ 349964 h 678107"/>
                  <a:gd name="connsiteX33" fmla="*/ 12165 w 586746"/>
                  <a:gd name="connsiteY33" fmla="*/ 349859 h 678107"/>
                  <a:gd name="connsiteX34" fmla="*/ 75450 w 586746"/>
                  <a:gd name="connsiteY34" fmla="*/ 322265 h 678107"/>
                  <a:gd name="connsiteX35" fmla="*/ 77235 w 586746"/>
                  <a:gd name="connsiteY35" fmla="*/ 321110 h 678107"/>
                  <a:gd name="connsiteX36" fmla="*/ 76800 w 586746"/>
                  <a:gd name="connsiteY36" fmla="*/ 319716 h 67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586746" h="678107">
                    <a:moveTo>
                      <a:pt x="43058" y="302020"/>
                    </a:moveTo>
                    <a:cubicBezTo>
                      <a:pt x="16679" y="289597"/>
                      <a:pt x="5371" y="258140"/>
                      <a:pt x="17789" y="231761"/>
                    </a:cubicBezTo>
                    <a:cubicBezTo>
                      <a:pt x="30206" y="205382"/>
                      <a:pt x="61668" y="194069"/>
                      <a:pt x="88047" y="206492"/>
                    </a:cubicBezTo>
                    <a:lnTo>
                      <a:pt x="95695" y="210091"/>
                    </a:lnTo>
                    <a:cubicBezTo>
                      <a:pt x="96205" y="210550"/>
                      <a:pt x="96985" y="210550"/>
                      <a:pt x="97495" y="210091"/>
                    </a:cubicBezTo>
                    <a:cubicBezTo>
                      <a:pt x="98035" y="209575"/>
                      <a:pt x="98050" y="208721"/>
                      <a:pt x="97540" y="208182"/>
                    </a:cubicBezTo>
                    <a:cubicBezTo>
                      <a:pt x="97525" y="208169"/>
                      <a:pt x="97510" y="208155"/>
                      <a:pt x="97495" y="208142"/>
                    </a:cubicBezTo>
                    <a:cubicBezTo>
                      <a:pt x="71746" y="194465"/>
                      <a:pt x="61968" y="162506"/>
                      <a:pt x="75645" y="136759"/>
                    </a:cubicBezTo>
                    <a:cubicBezTo>
                      <a:pt x="88407" y="112728"/>
                      <a:pt x="117350" y="102339"/>
                      <a:pt x="142484" y="112764"/>
                    </a:cubicBezTo>
                    <a:lnTo>
                      <a:pt x="379129" y="225988"/>
                    </a:lnTo>
                    <a:lnTo>
                      <a:pt x="380329" y="225988"/>
                    </a:lnTo>
                    <a:cubicBezTo>
                      <a:pt x="380419" y="225695"/>
                      <a:pt x="380419" y="225380"/>
                      <a:pt x="380329" y="225088"/>
                    </a:cubicBezTo>
                    <a:cubicBezTo>
                      <a:pt x="388952" y="193963"/>
                      <a:pt x="394875" y="162152"/>
                      <a:pt x="398024" y="130010"/>
                    </a:cubicBezTo>
                    <a:cubicBezTo>
                      <a:pt x="399989" y="100896"/>
                      <a:pt x="407097" y="72362"/>
                      <a:pt x="419020" y="45730"/>
                    </a:cubicBezTo>
                    <a:cubicBezTo>
                      <a:pt x="436910" y="6463"/>
                      <a:pt x="483249" y="-10862"/>
                      <a:pt x="522510" y="7031"/>
                    </a:cubicBezTo>
                    <a:cubicBezTo>
                      <a:pt x="523365" y="7418"/>
                      <a:pt x="524205" y="7822"/>
                      <a:pt x="525045" y="8239"/>
                    </a:cubicBezTo>
                    <a:cubicBezTo>
                      <a:pt x="531433" y="10635"/>
                      <a:pt x="536532" y="15578"/>
                      <a:pt x="539141" y="21886"/>
                    </a:cubicBezTo>
                    <a:cubicBezTo>
                      <a:pt x="542441" y="31333"/>
                      <a:pt x="538242" y="41831"/>
                      <a:pt x="528494" y="61776"/>
                    </a:cubicBezTo>
                    <a:lnTo>
                      <a:pt x="525794" y="67325"/>
                    </a:lnTo>
                    <a:cubicBezTo>
                      <a:pt x="507199" y="106466"/>
                      <a:pt x="515297" y="168101"/>
                      <a:pt x="523245" y="227487"/>
                    </a:cubicBezTo>
                    <a:cubicBezTo>
                      <a:pt x="529244" y="272477"/>
                      <a:pt x="586680" y="613797"/>
                      <a:pt x="586680" y="613797"/>
                    </a:cubicBezTo>
                    <a:lnTo>
                      <a:pt x="386777" y="647989"/>
                    </a:lnTo>
                    <a:cubicBezTo>
                      <a:pt x="386342" y="647494"/>
                      <a:pt x="385577" y="647449"/>
                      <a:pt x="385083" y="647884"/>
                    </a:cubicBezTo>
                    <a:cubicBezTo>
                      <a:pt x="385053" y="647914"/>
                      <a:pt x="385007" y="647944"/>
                      <a:pt x="384977" y="647989"/>
                    </a:cubicBezTo>
                    <a:cubicBezTo>
                      <a:pt x="372440" y="674308"/>
                      <a:pt x="340933" y="685480"/>
                      <a:pt x="314614" y="672943"/>
                    </a:cubicBezTo>
                    <a:cubicBezTo>
                      <a:pt x="314584" y="672928"/>
                      <a:pt x="314539" y="672898"/>
                      <a:pt x="314494" y="672883"/>
                    </a:cubicBezTo>
                    <a:lnTo>
                      <a:pt x="29861" y="536865"/>
                    </a:lnTo>
                    <a:cubicBezTo>
                      <a:pt x="3617" y="524193"/>
                      <a:pt x="-7450" y="492685"/>
                      <a:pt x="5117" y="466381"/>
                    </a:cubicBezTo>
                    <a:cubicBezTo>
                      <a:pt x="18463" y="438488"/>
                      <a:pt x="44857" y="427390"/>
                      <a:pt x="69601" y="439238"/>
                    </a:cubicBezTo>
                    <a:cubicBezTo>
                      <a:pt x="70111" y="439703"/>
                      <a:pt x="70891" y="439703"/>
                      <a:pt x="71401" y="439238"/>
                    </a:cubicBezTo>
                    <a:cubicBezTo>
                      <a:pt x="71866" y="438728"/>
                      <a:pt x="71866" y="437948"/>
                      <a:pt x="71401" y="437438"/>
                    </a:cubicBezTo>
                    <a:lnTo>
                      <a:pt x="37209" y="420492"/>
                    </a:lnTo>
                    <a:cubicBezTo>
                      <a:pt x="10800" y="407940"/>
                      <a:pt x="-432" y="376357"/>
                      <a:pt x="12120" y="349964"/>
                    </a:cubicBezTo>
                    <a:cubicBezTo>
                      <a:pt x="12135" y="349919"/>
                      <a:pt x="12150" y="349889"/>
                      <a:pt x="12165" y="349859"/>
                    </a:cubicBezTo>
                    <a:cubicBezTo>
                      <a:pt x="25812" y="321215"/>
                      <a:pt x="50706" y="310268"/>
                      <a:pt x="75450" y="322265"/>
                    </a:cubicBezTo>
                    <a:cubicBezTo>
                      <a:pt x="76260" y="322430"/>
                      <a:pt x="77055" y="321920"/>
                      <a:pt x="77235" y="321110"/>
                    </a:cubicBezTo>
                    <a:cubicBezTo>
                      <a:pt x="77340" y="320600"/>
                      <a:pt x="77175" y="320076"/>
                      <a:pt x="76800" y="319716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266CED6-ECE1-24B6-F1D9-EBF48D8F487F}"/>
                  </a:ext>
                </a:extLst>
              </p:cNvPr>
              <p:cNvSpPr/>
              <p:nvPr/>
            </p:nvSpPr>
            <p:spPr>
              <a:xfrm>
                <a:off x="2488390" y="2834952"/>
                <a:ext cx="1186586" cy="2493534"/>
              </a:xfrm>
              <a:custGeom>
                <a:avLst/>
                <a:gdLst>
                  <a:gd name="connsiteX0" fmla="*/ 899573 w 899639"/>
                  <a:gd name="connsiteY0" fmla="*/ 1806531 h 1890533"/>
                  <a:gd name="connsiteX1" fmla="*/ 322358 w 899639"/>
                  <a:gd name="connsiteY1" fmla="*/ 168765 h 1890533"/>
                  <a:gd name="connsiteX2" fmla="*/ 54 w 899639"/>
                  <a:gd name="connsiteY2" fmla="*/ 14407 h 1890533"/>
                  <a:gd name="connsiteX3" fmla="*/ -67 w 899639"/>
                  <a:gd name="connsiteY3" fmla="*/ 14451 h 1890533"/>
                  <a:gd name="connsiteX4" fmla="*/ 661278 w 899639"/>
                  <a:gd name="connsiteY4" fmla="*/ 1890511 h 1890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9639" h="1890533">
                    <a:moveTo>
                      <a:pt x="899573" y="1806531"/>
                    </a:moveTo>
                    <a:lnTo>
                      <a:pt x="322358" y="168765"/>
                    </a:lnTo>
                    <a:cubicBezTo>
                      <a:pt x="275974" y="37141"/>
                      <a:pt x="131678" y="-31969"/>
                      <a:pt x="54" y="14407"/>
                    </a:cubicBezTo>
                    <a:cubicBezTo>
                      <a:pt x="8" y="14422"/>
                      <a:pt x="-21" y="14436"/>
                      <a:pt x="-67" y="14451"/>
                    </a:cubicBezTo>
                    <a:lnTo>
                      <a:pt x="661278" y="1890511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F4BD35-189F-8042-3B8F-135F40185010}"/>
                  </a:ext>
                </a:extLst>
              </p:cNvPr>
              <p:cNvSpPr/>
              <p:nvPr/>
            </p:nvSpPr>
            <p:spPr>
              <a:xfrm>
                <a:off x="2573935" y="3217886"/>
                <a:ext cx="1386659" cy="2551291"/>
              </a:xfrm>
              <a:custGeom>
                <a:avLst/>
                <a:gdLst>
                  <a:gd name="connsiteX0" fmla="*/ 631362 w 1051329"/>
                  <a:gd name="connsiteY0" fmla="*/ 1934301 h 1934323"/>
                  <a:gd name="connsiteX1" fmla="*/ 1051263 w 1051329"/>
                  <a:gd name="connsiteY1" fmla="*/ 1934301 h 1934323"/>
                  <a:gd name="connsiteX2" fmla="*/ 374772 w 1051329"/>
                  <a:gd name="connsiteY2" fmla="*/ 14751 h 1934323"/>
                  <a:gd name="connsiteX3" fmla="*/ 346938 w 1051329"/>
                  <a:gd name="connsiteY3" fmla="*/ 1179 h 1934323"/>
                  <a:gd name="connsiteX4" fmla="*/ 346729 w 1051329"/>
                  <a:gd name="connsiteY4" fmla="*/ 1254 h 1934323"/>
                  <a:gd name="connsiteX5" fmla="*/ 14706 w 1051329"/>
                  <a:gd name="connsiteY5" fmla="*/ 119726 h 1934323"/>
                  <a:gd name="connsiteX6" fmla="*/ 1135 w 1051329"/>
                  <a:gd name="connsiteY6" fmla="*/ 147560 h 1934323"/>
                  <a:gd name="connsiteX7" fmla="*/ 1210 w 1051329"/>
                  <a:gd name="connsiteY7" fmla="*/ 147770 h 1934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51329" h="1934323">
                    <a:moveTo>
                      <a:pt x="631362" y="1934301"/>
                    </a:moveTo>
                    <a:lnTo>
                      <a:pt x="1051263" y="1934301"/>
                    </a:lnTo>
                    <a:lnTo>
                      <a:pt x="374772" y="14751"/>
                    </a:lnTo>
                    <a:cubicBezTo>
                      <a:pt x="370828" y="3324"/>
                      <a:pt x="358381" y="-2765"/>
                      <a:pt x="346938" y="1179"/>
                    </a:cubicBezTo>
                    <a:cubicBezTo>
                      <a:pt x="346864" y="1209"/>
                      <a:pt x="346803" y="1224"/>
                      <a:pt x="346729" y="1254"/>
                    </a:cubicBezTo>
                    <a:lnTo>
                      <a:pt x="14706" y="119726"/>
                    </a:lnTo>
                    <a:cubicBezTo>
                      <a:pt x="3279" y="123671"/>
                      <a:pt x="-2809" y="136118"/>
                      <a:pt x="1135" y="147560"/>
                    </a:cubicBezTo>
                    <a:cubicBezTo>
                      <a:pt x="1165" y="147635"/>
                      <a:pt x="1180" y="147695"/>
                      <a:pt x="1210" y="14777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3D850AD-14EB-C581-E14E-F92E12E66DA9}"/>
                  </a:ext>
                </a:extLst>
              </p:cNvPr>
              <p:cNvSpPr/>
              <p:nvPr/>
            </p:nvSpPr>
            <p:spPr>
              <a:xfrm>
                <a:off x="2660009" y="3446425"/>
                <a:ext cx="43280" cy="42535"/>
              </a:xfrm>
              <a:custGeom>
                <a:avLst/>
                <a:gdLst>
                  <a:gd name="connsiteX0" fmla="*/ 32078 w 32814"/>
                  <a:gd name="connsiteY0" fmla="*/ 11090 h 32249"/>
                  <a:gd name="connsiteX1" fmla="*/ 20876 w 32814"/>
                  <a:gd name="connsiteY1" fmla="*/ 31560 h 32249"/>
                  <a:gd name="connsiteX2" fmla="*/ 886 w 32814"/>
                  <a:gd name="connsiteY2" fmla="*/ 21738 h 32249"/>
                  <a:gd name="connsiteX3" fmla="*/ 10678 w 32814"/>
                  <a:gd name="connsiteY3" fmla="*/ 1028 h 32249"/>
                  <a:gd name="connsiteX4" fmla="*/ 11083 w 32814"/>
                  <a:gd name="connsiteY4" fmla="*/ 893 h 32249"/>
                  <a:gd name="connsiteX5" fmla="*/ 32078 w 32814"/>
                  <a:gd name="connsiteY5" fmla="*/ 11075 h 32249"/>
                  <a:gd name="connsiteX6" fmla="*/ 32078 w 32814"/>
                  <a:gd name="connsiteY6" fmla="*/ 11090 h 32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14" h="32249">
                    <a:moveTo>
                      <a:pt x="32078" y="11090"/>
                    </a:moveTo>
                    <a:cubicBezTo>
                      <a:pt x="34643" y="19833"/>
                      <a:pt x="29619" y="28996"/>
                      <a:pt x="20876" y="31560"/>
                    </a:cubicBezTo>
                    <a:cubicBezTo>
                      <a:pt x="12673" y="33960"/>
                      <a:pt x="4005" y="29701"/>
                      <a:pt x="886" y="21738"/>
                    </a:cubicBezTo>
                    <a:cubicBezTo>
                      <a:pt x="-2129" y="13310"/>
                      <a:pt x="2250" y="4042"/>
                      <a:pt x="10678" y="1028"/>
                    </a:cubicBezTo>
                    <a:cubicBezTo>
                      <a:pt x="10813" y="983"/>
                      <a:pt x="10948" y="937"/>
                      <a:pt x="11083" y="893"/>
                    </a:cubicBezTo>
                    <a:cubicBezTo>
                      <a:pt x="19691" y="-2092"/>
                      <a:pt x="29094" y="2467"/>
                      <a:pt x="32078" y="11075"/>
                    </a:cubicBezTo>
                    <a:cubicBezTo>
                      <a:pt x="32078" y="11075"/>
                      <a:pt x="32078" y="11090"/>
                      <a:pt x="32078" y="1109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9F04454-6083-E809-4349-EB92FC679914}"/>
                  </a:ext>
                </a:extLst>
              </p:cNvPr>
              <p:cNvSpPr/>
              <p:nvPr/>
            </p:nvSpPr>
            <p:spPr>
              <a:xfrm>
                <a:off x="2693541" y="3541512"/>
                <a:ext cx="43497" cy="43603"/>
              </a:xfrm>
              <a:custGeom>
                <a:avLst/>
                <a:gdLst>
                  <a:gd name="connsiteX0" fmla="*/ 31999 w 32978"/>
                  <a:gd name="connsiteY0" fmla="*/ 11129 h 33059"/>
                  <a:gd name="connsiteX1" fmla="*/ 21802 w 32978"/>
                  <a:gd name="connsiteY1" fmla="*/ 32125 h 33059"/>
                  <a:gd name="connsiteX2" fmla="*/ 807 w 32978"/>
                  <a:gd name="connsiteY2" fmla="*/ 21927 h 33059"/>
                  <a:gd name="connsiteX3" fmla="*/ 11004 w 32978"/>
                  <a:gd name="connsiteY3" fmla="*/ 932 h 33059"/>
                  <a:gd name="connsiteX4" fmla="*/ 31894 w 32978"/>
                  <a:gd name="connsiteY4" fmla="*/ 10830 h 33059"/>
                  <a:gd name="connsiteX5" fmla="*/ 31999 w 32978"/>
                  <a:gd name="connsiteY5" fmla="*/ 11129 h 33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78" h="33059">
                    <a:moveTo>
                      <a:pt x="31999" y="11129"/>
                    </a:moveTo>
                    <a:cubicBezTo>
                      <a:pt x="34984" y="19737"/>
                      <a:pt x="30410" y="29140"/>
                      <a:pt x="21802" y="32125"/>
                    </a:cubicBezTo>
                    <a:cubicBezTo>
                      <a:pt x="13194" y="35109"/>
                      <a:pt x="3791" y="30535"/>
                      <a:pt x="807" y="21927"/>
                    </a:cubicBezTo>
                    <a:cubicBezTo>
                      <a:pt x="-2087" y="13319"/>
                      <a:pt x="2441" y="3976"/>
                      <a:pt x="11004" y="932"/>
                    </a:cubicBezTo>
                    <a:cubicBezTo>
                      <a:pt x="19507" y="-2097"/>
                      <a:pt x="28865" y="2327"/>
                      <a:pt x="31894" y="10830"/>
                    </a:cubicBezTo>
                    <a:cubicBezTo>
                      <a:pt x="31924" y="10934"/>
                      <a:pt x="31969" y="11025"/>
                      <a:pt x="31999" y="1112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A625F46-895E-6476-B00E-D0A21E838DA0}"/>
                  </a:ext>
                </a:extLst>
              </p:cNvPr>
              <p:cNvSpPr/>
              <p:nvPr/>
            </p:nvSpPr>
            <p:spPr>
              <a:xfrm>
                <a:off x="2727114" y="3636707"/>
                <a:ext cx="43549" cy="43549"/>
              </a:xfrm>
              <a:custGeom>
                <a:avLst/>
                <a:gdLst>
                  <a:gd name="connsiteX0" fmla="*/ 32039 w 33018"/>
                  <a:gd name="connsiteY0" fmla="*/ 11088 h 33018"/>
                  <a:gd name="connsiteX1" fmla="*/ 21842 w 33018"/>
                  <a:gd name="connsiteY1" fmla="*/ 32084 h 33018"/>
                  <a:gd name="connsiteX2" fmla="*/ 846 w 33018"/>
                  <a:gd name="connsiteY2" fmla="*/ 21886 h 33018"/>
                  <a:gd name="connsiteX3" fmla="*/ 11044 w 33018"/>
                  <a:gd name="connsiteY3" fmla="*/ 891 h 33018"/>
                  <a:gd name="connsiteX4" fmla="*/ 32039 w 33018"/>
                  <a:gd name="connsiteY4" fmla="*/ 11088 h 33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18" h="33018">
                    <a:moveTo>
                      <a:pt x="32039" y="11088"/>
                    </a:moveTo>
                    <a:cubicBezTo>
                      <a:pt x="35023" y="19697"/>
                      <a:pt x="30449" y="29099"/>
                      <a:pt x="21842" y="32084"/>
                    </a:cubicBezTo>
                    <a:cubicBezTo>
                      <a:pt x="13234" y="35068"/>
                      <a:pt x="3831" y="30494"/>
                      <a:pt x="846" y="21886"/>
                    </a:cubicBezTo>
                    <a:cubicBezTo>
                      <a:pt x="-2138" y="13278"/>
                      <a:pt x="2436" y="3875"/>
                      <a:pt x="11044" y="891"/>
                    </a:cubicBezTo>
                    <a:cubicBezTo>
                      <a:pt x="19652" y="-2093"/>
                      <a:pt x="29055" y="2481"/>
                      <a:pt x="32039" y="1108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15AE64B-AF27-8A2C-02CD-42B60FFE8B88}"/>
                  </a:ext>
                </a:extLst>
              </p:cNvPr>
              <p:cNvSpPr/>
              <p:nvPr/>
            </p:nvSpPr>
            <p:spPr>
              <a:xfrm>
                <a:off x="2276898" y="3727266"/>
                <a:ext cx="331366" cy="525644"/>
              </a:xfrm>
              <a:custGeom>
                <a:avLst/>
                <a:gdLst>
                  <a:gd name="connsiteX0" fmla="*/ 249810 w 251233"/>
                  <a:gd name="connsiteY0" fmla="*/ 322739 h 398530"/>
                  <a:gd name="connsiteX1" fmla="*/ 220867 w 251233"/>
                  <a:gd name="connsiteY1" fmla="*/ 372678 h 398530"/>
                  <a:gd name="connsiteX2" fmla="*/ 129089 w 251233"/>
                  <a:gd name="connsiteY2" fmla="*/ 397122 h 398530"/>
                  <a:gd name="connsiteX3" fmla="*/ 79165 w 251233"/>
                  <a:gd name="connsiteY3" fmla="*/ 368224 h 398530"/>
                  <a:gd name="connsiteX4" fmla="*/ 79150 w 251233"/>
                  <a:gd name="connsiteY4" fmla="*/ 368179 h 398530"/>
                  <a:gd name="connsiteX5" fmla="*/ 1319 w 251233"/>
                  <a:gd name="connsiteY5" fmla="*/ 75597 h 398530"/>
                  <a:gd name="connsiteX6" fmla="*/ 30097 w 251233"/>
                  <a:gd name="connsiteY6" fmla="*/ 25854 h 398530"/>
                  <a:gd name="connsiteX7" fmla="*/ 30262 w 251233"/>
                  <a:gd name="connsiteY7" fmla="*/ 25809 h 398530"/>
                  <a:gd name="connsiteX8" fmla="*/ 122040 w 251233"/>
                  <a:gd name="connsiteY8" fmla="*/ 1365 h 398530"/>
                  <a:gd name="connsiteX9" fmla="*/ 171964 w 251233"/>
                  <a:gd name="connsiteY9" fmla="*/ 30263 h 398530"/>
                  <a:gd name="connsiteX10" fmla="*/ 171979 w 251233"/>
                  <a:gd name="connsiteY10" fmla="*/ 30308 h 398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1233" h="398530">
                    <a:moveTo>
                      <a:pt x="249810" y="322739"/>
                    </a:moveTo>
                    <a:cubicBezTo>
                      <a:pt x="255539" y="344515"/>
                      <a:pt x="242597" y="366814"/>
                      <a:pt x="220867" y="372678"/>
                    </a:cubicBezTo>
                    <a:lnTo>
                      <a:pt x="129089" y="397122"/>
                    </a:lnTo>
                    <a:cubicBezTo>
                      <a:pt x="107329" y="402926"/>
                      <a:pt x="84969" y="389984"/>
                      <a:pt x="79165" y="368224"/>
                    </a:cubicBezTo>
                    <a:cubicBezTo>
                      <a:pt x="79165" y="368209"/>
                      <a:pt x="79150" y="368194"/>
                      <a:pt x="79150" y="368179"/>
                    </a:cubicBezTo>
                    <a:lnTo>
                      <a:pt x="1319" y="75597"/>
                    </a:lnTo>
                    <a:cubicBezTo>
                      <a:pt x="-4470" y="53913"/>
                      <a:pt x="8412" y="31643"/>
                      <a:pt x="30097" y="25854"/>
                    </a:cubicBezTo>
                    <a:cubicBezTo>
                      <a:pt x="30157" y="25839"/>
                      <a:pt x="30202" y="25824"/>
                      <a:pt x="30262" y="25809"/>
                    </a:cubicBezTo>
                    <a:lnTo>
                      <a:pt x="122040" y="1365"/>
                    </a:lnTo>
                    <a:cubicBezTo>
                      <a:pt x="143800" y="-4439"/>
                      <a:pt x="166160" y="8503"/>
                      <a:pt x="171964" y="30263"/>
                    </a:cubicBezTo>
                    <a:cubicBezTo>
                      <a:pt x="171964" y="30278"/>
                      <a:pt x="171979" y="30293"/>
                      <a:pt x="171979" y="30308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DD08398-5744-4F5D-78B6-AE47B34348A2}"/>
                  </a:ext>
                </a:extLst>
              </p:cNvPr>
              <p:cNvSpPr/>
              <p:nvPr/>
            </p:nvSpPr>
            <p:spPr>
              <a:xfrm>
                <a:off x="2243436" y="3764816"/>
                <a:ext cx="481600" cy="764860"/>
              </a:xfrm>
              <a:custGeom>
                <a:avLst/>
                <a:gdLst>
                  <a:gd name="connsiteX0" fmla="*/ 363210 w 365137"/>
                  <a:gd name="connsiteY0" fmla="*/ 469879 h 579897"/>
                  <a:gd name="connsiteX1" fmla="*/ 321070 w 365137"/>
                  <a:gd name="connsiteY1" fmla="*/ 542462 h 579897"/>
                  <a:gd name="connsiteX2" fmla="*/ 187601 w 365137"/>
                  <a:gd name="connsiteY2" fmla="*/ 578004 h 579897"/>
                  <a:gd name="connsiteX3" fmla="*/ 115018 w 365137"/>
                  <a:gd name="connsiteY3" fmla="*/ 536014 h 579897"/>
                  <a:gd name="connsiteX4" fmla="*/ 1794 w 365137"/>
                  <a:gd name="connsiteY4" fmla="*/ 109964 h 579897"/>
                  <a:gd name="connsiteX5" fmla="*/ 43934 w 365137"/>
                  <a:gd name="connsiteY5" fmla="*/ 37381 h 579897"/>
                  <a:gd name="connsiteX6" fmla="*/ 177403 w 365137"/>
                  <a:gd name="connsiteY6" fmla="*/ 1839 h 579897"/>
                  <a:gd name="connsiteX7" fmla="*/ 249986 w 365137"/>
                  <a:gd name="connsiteY7" fmla="*/ 43979 h 579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5137" h="579897">
                    <a:moveTo>
                      <a:pt x="363210" y="469879"/>
                    </a:moveTo>
                    <a:cubicBezTo>
                      <a:pt x="371248" y="501507"/>
                      <a:pt x="352517" y="533764"/>
                      <a:pt x="321070" y="542462"/>
                    </a:cubicBezTo>
                    <a:lnTo>
                      <a:pt x="187601" y="578004"/>
                    </a:lnTo>
                    <a:cubicBezTo>
                      <a:pt x="156018" y="586057"/>
                      <a:pt x="123791" y="567401"/>
                      <a:pt x="115018" y="536014"/>
                    </a:cubicBezTo>
                    <a:lnTo>
                      <a:pt x="1794" y="109964"/>
                    </a:lnTo>
                    <a:cubicBezTo>
                      <a:pt x="-6244" y="78336"/>
                      <a:pt x="12487" y="46079"/>
                      <a:pt x="43934" y="37381"/>
                    </a:cubicBezTo>
                    <a:lnTo>
                      <a:pt x="177403" y="1839"/>
                    </a:lnTo>
                    <a:cubicBezTo>
                      <a:pt x="209031" y="-6199"/>
                      <a:pt x="241288" y="12532"/>
                      <a:pt x="249986" y="43979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672ADE3-33EA-5BCE-8383-954A9F33DE0D}"/>
                  </a:ext>
                </a:extLst>
              </p:cNvPr>
              <p:cNvSpPr/>
              <p:nvPr/>
            </p:nvSpPr>
            <p:spPr>
              <a:xfrm rot="20705999">
                <a:off x="2328535" y="3851452"/>
                <a:ext cx="223313" cy="258719"/>
              </a:xfrm>
              <a:custGeom>
                <a:avLst/>
                <a:gdLst>
                  <a:gd name="connsiteX0" fmla="*/ -66 w 169310"/>
                  <a:gd name="connsiteY0" fmla="*/ -22 h 196154"/>
                  <a:gd name="connsiteX1" fmla="*/ 169244 w 169310"/>
                  <a:gd name="connsiteY1" fmla="*/ -22 h 196154"/>
                  <a:gd name="connsiteX2" fmla="*/ 169244 w 169310"/>
                  <a:gd name="connsiteY2" fmla="*/ 196132 h 196154"/>
                  <a:gd name="connsiteX3" fmla="*/ -66 w 169310"/>
                  <a:gd name="connsiteY3" fmla="*/ 196132 h 196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310" h="196154">
                    <a:moveTo>
                      <a:pt x="-66" y="-22"/>
                    </a:moveTo>
                    <a:lnTo>
                      <a:pt x="169244" y="-22"/>
                    </a:lnTo>
                    <a:lnTo>
                      <a:pt x="169244" y="196132"/>
                    </a:lnTo>
                    <a:lnTo>
                      <a:pt x="-66" y="196132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C7BEF8B-4799-6546-E0F3-A99A7C8CE89A}"/>
                  </a:ext>
                </a:extLst>
              </p:cNvPr>
              <p:cNvSpPr/>
              <p:nvPr/>
            </p:nvSpPr>
            <p:spPr>
              <a:xfrm>
                <a:off x="2414775" y="4159694"/>
                <a:ext cx="197846" cy="197840"/>
              </a:xfrm>
              <a:custGeom>
                <a:avLst/>
                <a:gdLst>
                  <a:gd name="connsiteX0" fmla="*/ 147375 w 150002"/>
                  <a:gd name="connsiteY0" fmla="*/ 55620 h 149997"/>
                  <a:gd name="connsiteX1" fmla="*/ 94288 w 150002"/>
                  <a:gd name="connsiteY1" fmla="*/ 147414 h 149997"/>
                  <a:gd name="connsiteX2" fmla="*/ 2494 w 150002"/>
                  <a:gd name="connsiteY2" fmla="*/ 94341 h 149997"/>
                  <a:gd name="connsiteX3" fmla="*/ 55582 w 150002"/>
                  <a:gd name="connsiteY3" fmla="*/ 2533 h 149997"/>
                  <a:gd name="connsiteX4" fmla="*/ 55597 w 150002"/>
                  <a:gd name="connsiteY4" fmla="*/ 2533 h 149997"/>
                  <a:gd name="connsiteX5" fmla="*/ 147375 w 150002"/>
                  <a:gd name="connsiteY5" fmla="*/ 55620 h 149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002" h="149997">
                    <a:moveTo>
                      <a:pt x="147375" y="55620"/>
                    </a:moveTo>
                    <a:cubicBezTo>
                      <a:pt x="158068" y="95631"/>
                      <a:pt x="134298" y="136721"/>
                      <a:pt x="94288" y="147414"/>
                    </a:cubicBezTo>
                    <a:cubicBezTo>
                      <a:pt x="54292" y="158106"/>
                      <a:pt x="13187" y="134352"/>
                      <a:pt x="2494" y="94341"/>
                    </a:cubicBezTo>
                    <a:cubicBezTo>
                      <a:pt x="-8198" y="54330"/>
                      <a:pt x="15571" y="13225"/>
                      <a:pt x="55582" y="2533"/>
                    </a:cubicBezTo>
                    <a:cubicBezTo>
                      <a:pt x="55582" y="2533"/>
                      <a:pt x="55597" y="2533"/>
                      <a:pt x="55597" y="2533"/>
                    </a:cubicBezTo>
                    <a:cubicBezTo>
                      <a:pt x="95592" y="-8145"/>
                      <a:pt x="136683" y="15625"/>
                      <a:pt x="147375" y="556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FF267526-F75D-2E5D-8D70-9F4F8A5629D1}"/>
                  </a:ext>
                </a:extLst>
              </p:cNvPr>
              <p:cNvSpPr/>
              <p:nvPr/>
            </p:nvSpPr>
            <p:spPr>
              <a:xfrm>
                <a:off x="2488192" y="4158967"/>
                <a:ext cx="127028" cy="195169"/>
              </a:xfrm>
              <a:custGeom>
                <a:avLst/>
                <a:gdLst>
                  <a:gd name="connsiteX0" fmla="*/ -67 w 96309"/>
                  <a:gd name="connsiteY0" fmla="*/ 3084 h 147972"/>
                  <a:gd name="connsiteX1" fmla="*/ 38475 w 96309"/>
                  <a:gd name="connsiteY1" fmla="*/ 147950 h 147972"/>
                  <a:gd name="connsiteX2" fmla="*/ 94216 w 96309"/>
                  <a:gd name="connsiteY2" fmla="*/ 57746 h 147972"/>
                  <a:gd name="connsiteX3" fmla="*/ 4013 w 96309"/>
                  <a:gd name="connsiteY3" fmla="*/ 2004 h 147972"/>
                  <a:gd name="connsiteX4" fmla="*/ -67 w 96309"/>
                  <a:gd name="connsiteY4" fmla="*/ 3084 h 147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09" h="147972">
                    <a:moveTo>
                      <a:pt x="-67" y="3084"/>
                    </a:moveTo>
                    <a:lnTo>
                      <a:pt x="38475" y="147950"/>
                    </a:lnTo>
                    <a:cubicBezTo>
                      <a:pt x="78785" y="138442"/>
                      <a:pt x="103739" y="98057"/>
                      <a:pt x="94216" y="57746"/>
                    </a:cubicBezTo>
                    <a:cubicBezTo>
                      <a:pt x="84709" y="17436"/>
                      <a:pt x="44323" y="-7519"/>
                      <a:pt x="4013" y="2004"/>
                    </a:cubicBezTo>
                    <a:cubicBezTo>
                      <a:pt x="2648" y="2319"/>
                      <a:pt x="1283" y="2679"/>
                      <a:pt x="-67" y="3084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BB9B0A1-7A89-B4C8-FCCE-CBE06C3A73BA}"/>
                  </a:ext>
                </a:extLst>
              </p:cNvPr>
              <p:cNvSpPr/>
              <p:nvPr/>
            </p:nvSpPr>
            <p:spPr>
              <a:xfrm>
                <a:off x="2404839" y="4149526"/>
                <a:ext cx="217736" cy="217941"/>
              </a:xfrm>
              <a:custGeom>
                <a:avLst/>
                <a:gdLst>
                  <a:gd name="connsiteX0" fmla="*/ 160456 w 165082"/>
                  <a:gd name="connsiteY0" fmla="*/ 54631 h 165237"/>
                  <a:gd name="connsiteX1" fmla="*/ 68228 w 165082"/>
                  <a:gd name="connsiteY1" fmla="*/ 1244 h 165237"/>
                  <a:gd name="connsiteX2" fmla="*/ 68228 w 165082"/>
                  <a:gd name="connsiteY2" fmla="*/ 1244 h 165237"/>
                  <a:gd name="connsiteX3" fmla="*/ 61480 w 165082"/>
                  <a:gd name="connsiteY3" fmla="*/ 3043 h 165237"/>
                  <a:gd name="connsiteX4" fmla="*/ 54581 w 165082"/>
                  <a:gd name="connsiteY4" fmla="*/ 4843 h 165237"/>
                  <a:gd name="connsiteX5" fmla="*/ 54581 w 165082"/>
                  <a:gd name="connsiteY5" fmla="*/ 4843 h 165237"/>
                  <a:gd name="connsiteX6" fmla="*/ 1194 w 165082"/>
                  <a:gd name="connsiteY6" fmla="*/ 96921 h 165237"/>
                  <a:gd name="connsiteX7" fmla="*/ 1194 w 165082"/>
                  <a:gd name="connsiteY7" fmla="*/ 96921 h 165237"/>
                  <a:gd name="connsiteX8" fmla="*/ 2993 w 165082"/>
                  <a:gd name="connsiteY8" fmla="*/ 103670 h 165237"/>
                  <a:gd name="connsiteX9" fmla="*/ 4793 w 165082"/>
                  <a:gd name="connsiteY9" fmla="*/ 110568 h 165237"/>
                  <a:gd name="connsiteX10" fmla="*/ 4793 w 165082"/>
                  <a:gd name="connsiteY10" fmla="*/ 110568 h 165237"/>
                  <a:gd name="connsiteX11" fmla="*/ 96871 w 165082"/>
                  <a:gd name="connsiteY11" fmla="*/ 163956 h 165237"/>
                  <a:gd name="connsiteX12" fmla="*/ 96871 w 165082"/>
                  <a:gd name="connsiteY12" fmla="*/ 163956 h 165237"/>
                  <a:gd name="connsiteX13" fmla="*/ 103620 w 165082"/>
                  <a:gd name="connsiteY13" fmla="*/ 162156 h 165237"/>
                  <a:gd name="connsiteX14" fmla="*/ 110368 w 165082"/>
                  <a:gd name="connsiteY14" fmla="*/ 160356 h 165237"/>
                  <a:gd name="connsiteX15" fmla="*/ 110368 w 165082"/>
                  <a:gd name="connsiteY15" fmla="*/ 160356 h 165237"/>
                  <a:gd name="connsiteX16" fmla="*/ 163756 w 165082"/>
                  <a:gd name="connsiteY16" fmla="*/ 68278 h 165237"/>
                  <a:gd name="connsiteX17" fmla="*/ 163756 w 165082"/>
                  <a:gd name="connsiteY17" fmla="*/ 68278 h 165237"/>
                  <a:gd name="connsiteX18" fmla="*/ 161956 w 165082"/>
                  <a:gd name="connsiteY18" fmla="*/ 61530 h 165237"/>
                  <a:gd name="connsiteX19" fmla="*/ 160157 w 165082"/>
                  <a:gd name="connsiteY19" fmla="*/ 54631 h 165237"/>
                  <a:gd name="connsiteX20" fmla="*/ 146810 w 165082"/>
                  <a:gd name="connsiteY20" fmla="*/ 58230 h 165237"/>
                  <a:gd name="connsiteX21" fmla="*/ 87574 w 165082"/>
                  <a:gd name="connsiteY21" fmla="*/ 73977 h 165237"/>
                  <a:gd name="connsiteX22" fmla="*/ 71827 w 165082"/>
                  <a:gd name="connsiteY22" fmla="*/ 13991 h 165237"/>
                  <a:gd name="connsiteX23" fmla="*/ 146810 w 165082"/>
                  <a:gd name="connsiteY23" fmla="*/ 58230 h 165237"/>
                  <a:gd name="connsiteX24" fmla="*/ 58330 w 165082"/>
                  <a:gd name="connsiteY24" fmla="*/ 18340 h 165237"/>
                  <a:gd name="connsiteX25" fmla="*/ 74077 w 165082"/>
                  <a:gd name="connsiteY25" fmla="*/ 77576 h 165237"/>
                  <a:gd name="connsiteX26" fmla="*/ 14091 w 165082"/>
                  <a:gd name="connsiteY26" fmla="*/ 93322 h 165237"/>
                  <a:gd name="connsiteX27" fmla="*/ 58330 w 165082"/>
                  <a:gd name="connsiteY27" fmla="*/ 18340 h 165237"/>
                  <a:gd name="connsiteX28" fmla="*/ 18440 w 165082"/>
                  <a:gd name="connsiteY28" fmla="*/ 106969 h 165237"/>
                  <a:gd name="connsiteX29" fmla="*/ 77676 w 165082"/>
                  <a:gd name="connsiteY29" fmla="*/ 91223 h 165237"/>
                  <a:gd name="connsiteX30" fmla="*/ 93422 w 165082"/>
                  <a:gd name="connsiteY30" fmla="*/ 151209 h 165237"/>
                  <a:gd name="connsiteX31" fmla="*/ 18440 w 165082"/>
                  <a:gd name="connsiteY31" fmla="*/ 106969 h 165237"/>
                  <a:gd name="connsiteX32" fmla="*/ 107069 w 165082"/>
                  <a:gd name="connsiteY32" fmla="*/ 146860 h 165237"/>
                  <a:gd name="connsiteX33" fmla="*/ 92073 w 165082"/>
                  <a:gd name="connsiteY33" fmla="*/ 87624 h 165237"/>
                  <a:gd name="connsiteX34" fmla="*/ 151159 w 165082"/>
                  <a:gd name="connsiteY34" fmla="*/ 71877 h 165237"/>
                  <a:gd name="connsiteX35" fmla="*/ 107069 w 165082"/>
                  <a:gd name="connsiteY35" fmla="*/ 146860 h 165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65082" h="165237">
                    <a:moveTo>
                      <a:pt x="160456" y="54631"/>
                    </a:moveTo>
                    <a:cubicBezTo>
                      <a:pt x="146780" y="16780"/>
                      <a:pt x="107864" y="-5745"/>
                      <a:pt x="68228" y="1244"/>
                    </a:cubicBezTo>
                    <a:lnTo>
                      <a:pt x="68228" y="1244"/>
                    </a:lnTo>
                    <a:lnTo>
                      <a:pt x="61480" y="3043"/>
                    </a:lnTo>
                    <a:lnTo>
                      <a:pt x="54581" y="4843"/>
                    </a:lnTo>
                    <a:lnTo>
                      <a:pt x="54581" y="4843"/>
                    </a:lnTo>
                    <a:cubicBezTo>
                      <a:pt x="16760" y="18460"/>
                      <a:pt x="-5780" y="57331"/>
                      <a:pt x="1194" y="96921"/>
                    </a:cubicBezTo>
                    <a:lnTo>
                      <a:pt x="1194" y="96921"/>
                    </a:lnTo>
                    <a:lnTo>
                      <a:pt x="2993" y="103670"/>
                    </a:lnTo>
                    <a:lnTo>
                      <a:pt x="4793" y="110568"/>
                    </a:lnTo>
                    <a:lnTo>
                      <a:pt x="4793" y="110568"/>
                    </a:lnTo>
                    <a:cubicBezTo>
                      <a:pt x="18410" y="148389"/>
                      <a:pt x="57281" y="170929"/>
                      <a:pt x="96871" y="163956"/>
                    </a:cubicBezTo>
                    <a:lnTo>
                      <a:pt x="96871" y="163956"/>
                    </a:lnTo>
                    <a:lnTo>
                      <a:pt x="103620" y="162156"/>
                    </a:lnTo>
                    <a:lnTo>
                      <a:pt x="110368" y="160356"/>
                    </a:lnTo>
                    <a:lnTo>
                      <a:pt x="110368" y="160356"/>
                    </a:lnTo>
                    <a:cubicBezTo>
                      <a:pt x="148189" y="146740"/>
                      <a:pt x="170729" y="107869"/>
                      <a:pt x="163756" y="68278"/>
                    </a:cubicBezTo>
                    <a:lnTo>
                      <a:pt x="163756" y="68278"/>
                    </a:lnTo>
                    <a:lnTo>
                      <a:pt x="161956" y="61530"/>
                    </a:lnTo>
                    <a:lnTo>
                      <a:pt x="160157" y="54631"/>
                    </a:lnTo>
                    <a:close/>
                    <a:moveTo>
                      <a:pt x="146810" y="58230"/>
                    </a:moveTo>
                    <a:lnTo>
                      <a:pt x="87574" y="73977"/>
                    </a:lnTo>
                    <a:lnTo>
                      <a:pt x="71827" y="13991"/>
                    </a:lnTo>
                    <a:cubicBezTo>
                      <a:pt x="104160" y="9057"/>
                      <a:pt x="135502" y="27548"/>
                      <a:pt x="146810" y="58230"/>
                    </a:cubicBezTo>
                    <a:close/>
                    <a:moveTo>
                      <a:pt x="58330" y="18340"/>
                    </a:moveTo>
                    <a:lnTo>
                      <a:pt x="74077" y="77576"/>
                    </a:lnTo>
                    <a:lnTo>
                      <a:pt x="14091" y="93322"/>
                    </a:lnTo>
                    <a:cubicBezTo>
                      <a:pt x="9217" y="61005"/>
                      <a:pt x="27678" y="29692"/>
                      <a:pt x="58330" y="18340"/>
                    </a:cubicBezTo>
                    <a:close/>
                    <a:moveTo>
                      <a:pt x="18440" y="106969"/>
                    </a:moveTo>
                    <a:lnTo>
                      <a:pt x="77676" y="91223"/>
                    </a:lnTo>
                    <a:lnTo>
                      <a:pt x="93422" y="151209"/>
                    </a:lnTo>
                    <a:cubicBezTo>
                      <a:pt x="61105" y="156082"/>
                      <a:pt x="29792" y="137622"/>
                      <a:pt x="18440" y="106969"/>
                    </a:cubicBezTo>
                    <a:close/>
                    <a:moveTo>
                      <a:pt x="107069" y="146860"/>
                    </a:moveTo>
                    <a:lnTo>
                      <a:pt x="92073" y="87624"/>
                    </a:lnTo>
                    <a:lnTo>
                      <a:pt x="151159" y="71877"/>
                    </a:lnTo>
                    <a:cubicBezTo>
                      <a:pt x="156182" y="104180"/>
                      <a:pt x="137737" y="135537"/>
                      <a:pt x="107069" y="146860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C3F9DAE-F8F4-4C2D-2E3D-B4FE6B003160}"/>
                  </a:ext>
                </a:extLst>
              </p:cNvPr>
              <p:cNvSpPr/>
              <p:nvPr/>
            </p:nvSpPr>
            <p:spPr>
              <a:xfrm>
                <a:off x="2469190" y="4213106"/>
                <a:ext cx="57373" cy="92980"/>
              </a:xfrm>
              <a:custGeom>
                <a:avLst/>
                <a:gdLst>
                  <a:gd name="connsiteX0" fmla="*/ 13890 w 43499"/>
                  <a:gd name="connsiteY0" fmla="*/ 40019 h 70495"/>
                  <a:gd name="connsiteX1" fmla="*/ 28407 w 43499"/>
                  <a:gd name="connsiteY1" fmla="*/ 15094 h 70495"/>
                  <a:gd name="connsiteX2" fmla="*/ 28887 w 43499"/>
                  <a:gd name="connsiteY2" fmla="*/ 14974 h 70495"/>
                  <a:gd name="connsiteX3" fmla="*/ 24838 w 43499"/>
                  <a:gd name="connsiteY3" fmla="*/ -22 h 70495"/>
                  <a:gd name="connsiteX4" fmla="*/ 1743 w 43499"/>
                  <a:gd name="connsiteY4" fmla="*/ 45567 h 70495"/>
                  <a:gd name="connsiteX5" fmla="*/ 43433 w 43499"/>
                  <a:gd name="connsiteY5" fmla="*/ 69712 h 70495"/>
                  <a:gd name="connsiteX6" fmla="*/ 39534 w 43499"/>
                  <a:gd name="connsiteY6" fmla="*/ 54715 h 70495"/>
                  <a:gd name="connsiteX7" fmla="*/ 13995 w 43499"/>
                  <a:gd name="connsiteY7" fmla="*/ 40409 h 70495"/>
                  <a:gd name="connsiteX8" fmla="*/ 13890 w 43499"/>
                  <a:gd name="connsiteY8" fmla="*/ 40019 h 70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499" h="70495">
                    <a:moveTo>
                      <a:pt x="13890" y="40019"/>
                    </a:moveTo>
                    <a:cubicBezTo>
                      <a:pt x="11011" y="29131"/>
                      <a:pt x="17519" y="17974"/>
                      <a:pt x="28407" y="15094"/>
                    </a:cubicBezTo>
                    <a:cubicBezTo>
                      <a:pt x="28572" y="15050"/>
                      <a:pt x="28722" y="15019"/>
                      <a:pt x="28887" y="14974"/>
                    </a:cubicBezTo>
                    <a:lnTo>
                      <a:pt x="24838" y="-22"/>
                    </a:lnTo>
                    <a:cubicBezTo>
                      <a:pt x="5867" y="6187"/>
                      <a:pt x="-4481" y="26597"/>
                      <a:pt x="1743" y="45567"/>
                    </a:cubicBezTo>
                    <a:cubicBezTo>
                      <a:pt x="7457" y="63053"/>
                      <a:pt x="25422" y="73461"/>
                      <a:pt x="43433" y="69712"/>
                    </a:cubicBezTo>
                    <a:lnTo>
                      <a:pt x="39534" y="54715"/>
                    </a:lnTo>
                    <a:cubicBezTo>
                      <a:pt x="28527" y="57819"/>
                      <a:pt x="17099" y="51416"/>
                      <a:pt x="13995" y="40409"/>
                    </a:cubicBezTo>
                    <a:cubicBezTo>
                      <a:pt x="13965" y="40289"/>
                      <a:pt x="13920" y="40154"/>
                      <a:pt x="13890" y="40019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31D1031-9A33-93B9-06AB-C5514712C1B2}"/>
                  </a:ext>
                </a:extLst>
              </p:cNvPr>
              <p:cNvSpPr/>
              <p:nvPr/>
            </p:nvSpPr>
            <p:spPr>
              <a:xfrm>
                <a:off x="2486776" y="4233282"/>
                <a:ext cx="34249" cy="53316"/>
              </a:xfrm>
              <a:custGeom>
                <a:avLst/>
                <a:gdLst>
                  <a:gd name="connsiteX0" fmla="*/ 557 w 25967"/>
                  <a:gd name="connsiteY0" fmla="*/ 24722 h 40423"/>
                  <a:gd name="connsiteX1" fmla="*/ 25646 w 25967"/>
                  <a:gd name="connsiteY1" fmla="*/ 39779 h 40423"/>
                  <a:gd name="connsiteX2" fmla="*/ 25901 w 25967"/>
                  <a:gd name="connsiteY2" fmla="*/ 39719 h 40423"/>
                  <a:gd name="connsiteX3" fmla="*/ 15254 w 25967"/>
                  <a:gd name="connsiteY3" fmla="*/ -22 h 40423"/>
                  <a:gd name="connsiteX4" fmla="*/ 557 w 25967"/>
                  <a:gd name="connsiteY4" fmla="*/ 24722 h 40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967" h="40423">
                    <a:moveTo>
                      <a:pt x="557" y="24722"/>
                    </a:moveTo>
                    <a:cubicBezTo>
                      <a:pt x="3331" y="35804"/>
                      <a:pt x="14564" y="42553"/>
                      <a:pt x="25646" y="39779"/>
                    </a:cubicBezTo>
                    <a:cubicBezTo>
                      <a:pt x="25736" y="39764"/>
                      <a:pt x="25811" y="39734"/>
                      <a:pt x="25901" y="39719"/>
                    </a:cubicBezTo>
                    <a:lnTo>
                      <a:pt x="15254" y="-22"/>
                    </a:lnTo>
                    <a:cubicBezTo>
                      <a:pt x="4381" y="2767"/>
                      <a:pt x="-2187" y="13835"/>
                      <a:pt x="557" y="247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87DEE43-828F-B382-CA97-618CF1F63EE0}"/>
                  </a:ext>
                </a:extLst>
              </p:cNvPr>
              <p:cNvSpPr/>
              <p:nvPr/>
            </p:nvSpPr>
            <p:spPr>
              <a:xfrm>
                <a:off x="2500852" y="4210742"/>
                <a:ext cx="59783" cy="93548"/>
              </a:xfrm>
              <a:custGeom>
                <a:avLst/>
                <a:gdLst>
                  <a:gd name="connsiteX0" fmla="*/ 44023 w 45326"/>
                  <a:gd name="connsiteY0" fmla="*/ 26815 h 70926"/>
                  <a:gd name="connsiteX1" fmla="*/ -67 w 45326"/>
                  <a:gd name="connsiteY1" fmla="*/ 1171 h 70926"/>
                  <a:gd name="connsiteX2" fmla="*/ 3983 w 45326"/>
                  <a:gd name="connsiteY2" fmla="*/ 16167 h 70926"/>
                  <a:gd name="connsiteX3" fmla="*/ 29177 w 45326"/>
                  <a:gd name="connsiteY3" fmla="*/ 30714 h 70926"/>
                  <a:gd name="connsiteX4" fmla="*/ 14630 w 45326"/>
                  <a:gd name="connsiteY4" fmla="*/ 55908 h 70926"/>
                  <a:gd name="connsiteX5" fmla="*/ 18529 w 45326"/>
                  <a:gd name="connsiteY5" fmla="*/ 70904 h 70926"/>
                  <a:gd name="connsiteX6" fmla="*/ 44038 w 45326"/>
                  <a:gd name="connsiteY6" fmla="*/ 26860 h 70926"/>
                  <a:gd name="connsiteX7" fmla="*/ 44023 w 45326"/>
                  <a:gd name="connsiteY7" fmla="*/ 26815 h 70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326" h="70926">
                    <a:moveTo>
                      <a:pt x="44023" y="26815"/>
                    </a:moveTo>
                    <a:cubicBezTo>
                      <a:pt x="38894" y="7589"/>
                      <a:pt x="19189" y="-3883"/>
                      <a:pt x="-67" y="1171"/>
                    </a:cubicBezTo>
                    <a:lnTo>
                      <a:pt x="3983" y="16167"/>
                    </a:lnTo>
                    <a:cubicBezTo>
                      <a:pt x="14960" y="13228"/>
                      <a:pt x="26237" y="19736"/>
                      <a:pt x="29177" y="30714"/>
                    </a:cubicBezTo>
                    <a:cubicBezTo>
                      <a:pt x="32116" y="41691"/>
                      <a:pt x="25607" y="52969"/>
                      <a:pt x="14630" y="55908"/>
                    </a:cubicBezTo>
                    <a:lnTo>
                      <a:pt x="18529" y="70904"/>
                    </a:lnTo>
                    <a:cubicBezTo>
                      <a:pt x="37740" y="65790"/>
                      <a:pt x="49152" y="46055"/>
                      <a:pt x="44038" y="26860"/>
                    </a:cubicBezTo>
                    <a:cubicBezTo>
                      <a:pt x="44023" y="26845"/>
                      <a:pt x="44023" y="26830"/>
                      <a:pt x="44023" y="268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D98574A-7873-58FE-E10F-86975D8FBFDA}"/>
                  </a:ext>
                </a:extLst>
              </p:cNvPr>
              <p:cNvSpPr/>
              <p:nvPr/>
            </p:nvSpPr>
            <p:spPr>
              <a:xfrm>
                <a:off x="2506982" y="4230797"/>
                <a:ext cx="34024" cy="53318"/>
              </a:xfrm>
              <a:custGeom>
                <a:avLst/>
                <a:gdLst>
                  <a:gd name="connsiteX0" fmla="*/ 25128 w 25796"/>
                  <a:gd name="connsiteY0" fmla="*/ 15658 h 40424"/>
                  <a:gd name="connsiteX1" fmla="*/ 293 w 25796"/>
                  <a:gd name="connsiteY1" fmla="*/ 572 h 40424"/>
                  <a:gd name="connsiteX2" fmla="*/ -67 w 25796"/>
                  <a:gd name="connsiteY2" fmla="*/ 662 h 40424"/>
                  <a:gd name="connsiteX3" fmla="*/ 10581 w 25796"/>
                  <a:gd name="connsiteY3" fmla="*/ 40402 h 40424"/>
                  <a:gd name="connsiteX4" fmla="*/ 25128 w 25796"/>
                  <a:gd name="connsiteY4" fmla="*/ 15658 h 40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96" h="40424">
                    <a:moveTo>
                      <a:pt x="25128" y="15658"/>
                    </a:moveTo>
                    <a:cubicBezTo>
                      <a:pt x="22443" y="4636"/>
                      <a:pt x="11316" y="-2128"/>
                      <a:pt x="293" y="572"/>
                    </a:cubicBezTo>
                    <a:cubicBezTo>
                      <a:pt x="173" y="602"/>
                      <a:pt x="54" y="632"/>
                      <a:pt x="-67" y="662"/>
                    </a:cubicBezTo>
                    <a:lnTo>
                      <a:pt x="10581" y="40402"/>
                    </a:lnTo>
                    <a:cubicBezTo>
                      <a:pt x="21349" y="37463"/>
                      <a:pt x="27797" y="26486"/>
                      <a:pt x="25128" y="15658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EF6B2B1-DC19-543B-9110-F97806631095}"/>
                  </a:ext>
                </a:extLst>
              </p:cNvPr>
              <p:cNvSpPr/>
              <p:nvPr/>
            </p:nvSpPr>
            <p:spPr>
              <a:xfrm>
                <a:off x="2429198" y="4352645"/>
                <a:ext cx="254767" cy="135651"/>
              </a:xfrm>
              <a:custGeom>
                <a:avLst/>
                <a:gdLst>
                  <a:gd name="connsiteX0" fmla="*/ 161484 w 193158"/>
                  <a:gd name="connsiteY0" fmla="*/ 658 h 102847"/>
                  <a:gd name="connsiteX1" fmla="*/ 186228 w 193158"/>
                  <a:gd name="connsiteY1" fmla="*/ 15055 h 102847"/>
                  <a:gd name="connsiteX2" fmla="*/ 186378 w 193158"/>
                  <a:gd name="connsiteY2" fmla="*/ 15654 h 102847"/>
                  <a:gd name="connsiteX3" fmla="*/ 192377 w 193158"/>
                  <a:gd name="connsiteY3" fmla="*/ 38449 h 102847"/>
                  <a:gd name="connsiteX4" fmla="*/ 178280 w 193158"/>
                  <a:gd name="connsiteY4" fmla="*/ 63118 h 102847"/>
                  <a:gd name="connsiteX5" fmla="*/ 177381 w 193158"/>
                  <a:gd name="connsiteY5" fmla="*/ 63343 h 102847"/>
                  <a:gd name="connsiteX6" fmla="*/ 31615 w 193158"/>
                  <a:gd name="connsiteY6" fmla="*/ 102184 h 102847"/>
                  <a:gd name="connsiteX7" fmla="*/ 6796 w 193158"/>
                  <a:gd name="connsiteY7" fmla="*/ 87488 h 102847"/>
                  <a:gd name="connsiteX8" fmla="*/ 6721 w 193158"/>
                  <a:gd name="connsiteY8" fmla="*/ 87188 h 102847"/>
                  <a:gd name="connsiteX9" fmla="*/ 572 w 193158"/>
                  <a:gd name="connsiteY9" fmla="*/ 64243 h 102847"/>
                  <a:gd name="connsiteX10" fmla="*/ 15149 w 193158"/>
                  <a:gd name="connsiteY10" fmla="*/ 39604 h 102847"/>
                  <a:gd name="connsiteX11" fmla="*/ 15568 w 193158"/>
                  <a:gd name="connsiteY11" fmla="*/ 39499 h 102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3158" h="102847">
                    <a:moveTo>
                      <a:pt x="161484" y="658"/>
                    </a:moveTo>
                    <a:cubicBezTo>
                      <a:pt x="172297" y="-2206"/>
                      <a:pt x="183379" y="4242"/>
                      <a:pt x="186228" y="15055"/>
                    </a:cubicBezTo>
                    <a:cubicBezTo>
                      <a:pt x="186288" y="15250"/>
                      <a:pt x="186334" y="15460"/>
                      <a:pt x="186378" y="15654"/>
                    </a:cubicBezTo>
                    <a:lnTo>
                      <a:pt x="192377" y="38449"/>
                    </a:lnTo>
                    <a:cubicBezTo>
                      <a:pt x="195301" y="49157"/>
                      <a:pt x="188988" y="60209"/>
                      <a:pt x="178280" y="63118"/>
                    </a:cubicBezTo>
                    <a:cubicBezTo>
                      <a:pt x="177980" y="63208"/>
                      <a:pt x="177680" y="63283"/>
                      <a:pt x="177381" y="63343"/>
                    </a:cubicBezTo>
                    <a:lnTo>
                      <a:pt x="31615" y="102184"/>
                    </a:lnTo>
                    <a:cubicBezTo>
                      <a:pt x="20697" y="104974"/>
                      <a:pt x="9585" y="98405"/>
                      <a:pt x="6796" y="87488"/>
                    </a:cubicBezTo>
                    <a:cubicBezTo>
                      <a:pt x="6766" y="87383"/>
                      <a:pt x="6751" y="87293"/>
                      <a:pt x="6721" y="87188"/>
                    </a:cubicBezTo>
                    <a:lnTo>
                      <a:pt x="572" y="64243"/>
                    </a:lnTo>
                    <a:cubicBezTo>
                      <a:pt x="-2202" y="53416"/>
                      <a:pt x="4321" y="42378"/>
                      <a:pt x="15149" y="39604"/>
                    </a:cubicBezTo>
                    <a:cubicBezTo>
                      <a:pt x="15284" y="39559"/>
                      <a:pt x="15433" y="39529"/>
                      <a:pt x="15568" y="39499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13BAF3F-3446-4D0D-FA4E-B4D97D6453CA}"/>
                  </a:ext>
                </a:extLst>
              </p:cNvPr>
              <p:cNvSpPr/>
              <p:nvPr/>
            </p:nvSpPr>
            <p:spPr>
              <a:xfrm>
                <a:off x="2437879" y="4360548"/>
                <a:ext cx="238137" cy="119049"/>
              </a:xfrm>
              <a:custGeom>
                <a:avLst/>
                <a:gdLst>
                  <a:gd name="connsiteX0" fmla="*/ 10485 w 180549"/>
                  <a:gd name="connsiteY0" fmla="*/ 39206 h 90260"/>
                  <a:gd name="connsiteX1" fmla="*/ 288 w 180549"/>
                  <a:gd name="connsiteY1" fmla="*/ 56752 h 90260"/>
                  <a:gd name="connsiteX2" fmla="*/ 6436 w 180549"/>
                  <a:gd name="connsiteY2" fmla="*/ 79546 h 90260"/>
                  <a:gd name="connsiteX3" fmla="*/ 23982 w 180549"/>
                  <a:gd name="connsiteY3" fmla="*/ 89894 h 90260"/>
                  <a:gd name="connsiteX4" fmla="*/ 169898 w 180549"/>
                  <a:gd name="connsiteY4" fmla="*/ 51053 h 90260"/>
                  <a:gd name="connsiteX5" fmla="*/ 180096 w 180549"/>
                  <a:gd name="connsiteY5" fmla="*/ 33357 h 90260"/>
                  <a:gd name="connsiteX6" fmla="*/ 174097 w 180549"/>
                  <a:gd name="connsiteY6" fmla="*/ 10563 h 90260"/>
                  <a:gd name="connsiteX7" fmla="*/ 156401 w 180549"/>
                  <a:gd name="connsiteY7" fmla="*/ 365 h 9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549" h="90260">
                    <a:moveTo>
                      <a:pt x="10485" y="39206"/>
                    </a:moveTo>
                    <a:cubicBezTo>
                      <a:pt x="3047" y="41515"/>
                      <a:pt x="-1392" y="49149"/>
                      <a:pt x="288" y="56752"/>
                    </a:cubicBezTo>
                    <a:lnTo>
                      <a:pt x="6436" y="79546"/>
                    </a:lnTo>
                    <a:cubicBezTo>
                      <a:pt x="8686" y="87045"/>
                      <a:pt x="16334" y="91559"/>
                      <a:pt x="23982" y="89894"/>
                    </a:cubicBezTo>
                    <a:lnTo>
                      <a:pt x="169898" y="51053"/>
                    </a:lnTo>
                    <a:cubicBezTo>
                      <a:pt x="177411" y="48744"/>
                      <a:pt x="181865" y="41020"/>
                      <a:pt x="180096" y="33357"/>
                    </a:cubicBezTo>
                    <a:lnTo>
                      <a:pt x="174097" y="10563"/>
                    </a:lnTo>
                    <a:cubicBezTo>
                      <a:pt x="171788" y="3049"/>
                      <a:pt x="164064" y="-1405"/>
                      <a:pt x="156401" y="3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3AA2C60-4FB5-96C1-62EB-292E098735BA}"/>
                  </a:ext>
                </a:extLst>
              </p:cNvPr>
              <p:cNvSpPr/>
              <p:nvPr/>
            </p:nvSpPr>
            <p:spPr>
              <a:xfrm>
                <a:off x="2452128" y="4423145"/>
                <a:ext cx="39570" cy="39566"/>
              </a:xfrm>
              <a:custGeom>
                <a:avLst/>
                <a:gdLst>
                  <a:gd name="connsiteX0" fmla="*/ 29376 w 30001"/>
                  <a:gd name="connsiteY0" fmla="*/ 10942 h 29998"/>
                  <a:gd name="connsiteX1" fmla="*/ 18968 w 30001"/>
                  <a:gd name="connsiteY1" fmla="*/ 29418 h 29998"/>
                  <a:gd name="connsiteX2" fmla="*/ 493 w 30001"/>
                  <a:gd name="connsiteY2" fmla="*/ 19010 h 29998"/>
                  <a:gd name="connsiteX3" fmla="*/ 10900 w 30001"/>
                  <a:gd name="connsiteY3" fmla="*/ 534 h 29998"/>
                  <a:gd name="connsiteX4" fmla="*/ 11230 w 30001"/>
                  <a:gd name="connsiteY4" fmla="*/ 445 h 29998"/>
                  <a:gd name="connsiteX5" fmla="*/ 29376 w 30001"/>
                  <a:gd name="connsiteY5" fmla="*/ 10942 h 29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001" h="29998">
                    <a:moveTo>
                      <a:pt x="29376" y="10942"/>
                    </a:moveTo>
                    <a:cubicBezTo>
                      <a:pt x="31610" y="18920"/>
                      <a:pt x="26946" y="27198"/>
                      <a:pt x="18968" y="29418"/>
                    </a:cubicBezTo>
                    <a:cubicBezTo>
                      <a:pt x="10990" y="31652"/>
                      <a:pt x="2712" y="26988"/>
                      <a:pt x="493" y="19010"/>
                    </a:cubicBezTo>
                    <a:cubicBezTo>
                      <a:pt x="-1742" y="11032"/>
                      <a:pt x="2922" y="2769"/>
                      <a:pt x="10900" y="534"/>
                    </a:cubicBezTo>
                    <a:cubicBezTo>
                      <a:pt x="11005" y="504"/>
                      <a:pt x="11125" y="475"/>
                      <a:pt x="11230" y="445"/>
                    </a:cubicBezTo>
                    <a:cubicBezTo>
                      <a:pt x="19133" y="-1565"/>
                      <a:pt x="27186" y="3099"/>
                      <a:pt x="29376" y="10942"/>
                    </a:cubicBez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59AD65C-C683-9E35-F6C2-8AE6E2D372E0}"/>
                  </a:ext>
                </a:extLst>
              </p:cNvPr>
              <p:cNvSpPr/>
              <p:nvPr/>
            </p:nvSpPr>
            <p:spPr>
              <a:xfrm>
                <a:off x="2505203" y="4413476"/>
                <a:ext cx="42130" cy="37779"/>
              </a:xfrm>
              <a:custGeom>
                <a:avLst/>
                <a:gdLst>
                  <a:gd name="connsiteX0" fmla="*/ 0 w 31942"/>
                  <a:gd name="connsiteY0" fmla="*/ 0 h 28643"/>
                  <a:gd name="connsiteX1" fmla="*/ 7648 w 31942"/>
                  <a:gd name="connsiteY1" fmla="*/ 28643 h 28643"/>
                  <a:gd name="connsiteX2" fmla="*/ 31942 w 31942"/>
                  <a:gd name="connsiteY2" fmla="*/ 6898 h 28643"/>
                  <a:gd name="connsiteX3" fmla="*/ 0 w 31942"/>
                  <a:gd name="connsiteY3" fmla="*/ 0 h 28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942" h="28643">
                    <a:moveTo>
                      <a:pt x="0" y="0"/>
                    </a:moveTo>
                    <a:lnTo>
                      <a:pt x="7648" y="28643"/>
                    </a:lnTo>
                    <a:lnTo>
                      <a:pt x="31942" y="68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98F6D58E-60C6-D032-9EDA-A0BA113F9403}"/>
                  </a:ext>
                </a:extLst>
              </p:cNvPr>
              <p:cNvSpPr/>
              <p:nvPr/>
            </p:nvSpPr>
            <p:spPr>
              <a:xfrm rot="20705401">
                <a:off x="2566156" y="4392622"/>
                <a:ext cx="39164" cy="39164"/>
              </a:xfrm>
              <a:custGeom>
                <a:avLst/>
                <a:gdLst>
                  <a:gd name="connsiteX0" fmla="*/ -67 w 29693"/>
                  <a:gd name="connsiteY0" fmla="*/ -22 h 29693"/>
                  <a:gd name="connsiteX1" fmla="*/ 29626 w 29693"/>
                  <a:gd name="connsiteY1" fmla="*/ -22 h 29693"/>
                  <a:gd name="connsiteX2" fmla="*/ 29626 w 29693"/>
                  <a:gd name="connsiteY2" fmla="*/ 29671 h 29693"/>
                  <a:gd name="connsiteX3" fmla="*/ -67 w 29693"/>
                  <a:gd name="connsiteY3" fmla="*/ 29671 h 2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693" h="29693">
                    <a:moveTo>
                      <a:pt x="-67" y="-22"/>
                    </a:moveTo>
                    <a:lnTo>
                      <a:pt x="29626" y="-22"/>
                    </a:lnTo>
                    <a:lnTo>
                      <a:pt x="29626" y="29671"/>
                    </a:lnTo>
                    <a:lnTo>
                      <a:pt x="-67" y="29671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4654E361-4ADD-6B99-A130-BF4408526AC4}"/>
                  </a:ext>
                </a:extLst>
              </p:cNvPr>
              <p:cNvSpPr/>
              <p:nvPr/>
            </p:nvSpPr>
            <p:spPr>
              <a:xfrm rot="20716201">
                <a:off x="2623939" y="4381122"/>
                <a:ext cx="9692" cy="39164"/>
              </a:xfrm>
              <a:custGeom>
                <a:avLst/>
                <a:gdLst>
                  <a:gd name="connsiteX0" fmla="*/ -67 w 7348"/>
                  <a:gd name="connsiteY0" fmla="*/ -22 h 29693"/>
                  <a:gd name="connsiteX1" fmla="*/ 7282 w 7348"/>
                  <a:gd name="connsiteY1" fmla="*/ -22 h 29693"/>
                  <a:gd name="connsiteX2" fmla="*/ 7282 w 7348"/>
                  <a:gd name="connsiteY2" fmla="*/ 29671 h 29693"/>
                  <a:gd name="connsiteX3" fmla="*/ -67 w 7348"/>
                  <a:gd name="connsiteY3" fmla="*/ 29671 h 2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48" h="29693">
                    <a:moveTo>
                      <a:pt x="-67" y="-22"/>
                    </a:moveTo>
                    <a:lnTo>
                      <a:pt x="7282" y="-22"/>
                    </a:lnTo>
                    <a:lnTo>
                      <a:pt x="7282" y="29671"/>
                    </a:lnTo>
                    <a:lnTo>
                      <a:pt x="-67" y="29671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619F2D1-FEA5-36C1-A86A-C957B8658564}"/>
                  </a:ext>
                </a:extLst>
              </p:cNvPr>
              <p:cNvSpPr/>
              <p:nvPr/>
            </p:nvSpPr>
            <p:spPr>
              <a:xfrm rot="20703000">
                <a:off x="2650920" y="4374463"/>
                <a:ext cx="9692" cy="39164"/>
              </a:xfrm>
              <a:custGeom>
                <a:avLst/>
                <a:gdLst>
                  <a:gd name="connsiteX0" fmla="*/ -67 w 7348"/>
                  <a:gd name="connsiteY0" fmla="*/ -22 h 29693"/>
                  <a:gd name="connsiteX1" fmla="*/ 7282 w 7348"/>
                  <a:gd name="connsiteY1" fmla="*/ -22 h 29693"/>
                  <a:gd name="connsiteX2" fmla="*/ 7282 w 7348"/>
                  <a:gd name="connsiteY2" fmla="*/ 29671 h 29693"/>
                  <a:gd name="connsiteX3" fmla="*/ -67 w 7348"/>
                  <a:gd name="connsiteY3" fmla="*/ 29671 h 2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48" h="29693">
                    <a:moveTo>
                      <a:pt x="-67" y="-22"/>
                    </a:moveTo>
                    <a:lnTo>
                      <a:pt x="7282" y="-22"/>
                    </a:lnTo>
                    <a:lnTo>
                      <a:pt x="7282" y="29671"/>
                    </a:lnTo>
                    <a:lnTo>
                      <a:pt x="-67" y="29671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A214D24-77D4-F40F-B214-F503D825664D}"/>
                  </a:ext>
                </a:extLst>
              </p:cNvPr>
              <p:cNvSpPr/>
              <p:nvPr/>
            </p:nvSpPr>
            <p:spPr>
              <a:xfrm>
                <a:off x="2222788" y="4073579"/>
                <a:ext cx="885696" cy="920175"/>
              </a:xfrm>
              <a:custGeom>
                <a:avLst/>
                <a:gdLst>
                  <a:gd name="connsiteX0" fmla="*/ 52841 w 671512"/>
                  <a:gd name="connsiteY0" fmla="*/ 441836 h 697653"/>
                  <a:gd name="connsiteX1" fmla="*/ -67 w 671512"/>
                  <a:gd name="connsiteY1" fmla="*/ 388868 h 697653"/>
                  <a:gd name="connsiteX2" fmla="*/ 52901 w 671512"/>
                  <a:gd name="connsiteY2" fmla="*/ 335960 h 697653"/>
                  <a:gd name="connsiteX3" fmla="*/ 62589 w 671512"/>
                  <a:gd name="connsiteY3" fmla="*/ 336860 h 697653"/>
                  <a:gd name="connsiteX4" fmla="*/ 70987 w 671512"/>
                  <a:gd name="connsiteY4" fmla="*/ 337610 h 697653"/>
                  <a:gd name="connsiteX5" fmla="*/ 72442 w 671512"/>
                  <a:gd name="connsiteY5" fmla="*/ 336755 h 697653"/>
                  <a:gd name="connsiteX6" fmla="*/ 72486 w 671512"/>
                  <a:gd name="connsiteY6" fmla="*/ 336410 h 697653"/>
                  <a:gd name="connsiteX7" fmla="*/ 71632 w 671512"/>
                  <a:gd name="connsiteY7" fmla="*/ 334956 h 697653"/>
                  <a:gd name="connsiteX8" fmla="*/ 71287 w 671512"/>
                  <a:gd name="connsiteY8" fmla="*/ 334911 h 697653"/>
                  <a:gd name="connsiteX9" fmla="*/ 28967 w 671512"/>
                  <a:gd name="connsiteY9" fmla="*/ 273155 h 697653"/>
                  <a:gd name="connsiteX10" fmla="*/ 81334 w 671512"/>
                  <a:gd name="connsiteY10" fmla="*/ 229935 h 697653"/>
                  <a:gd name="connsiteX11" fmla="*/ 342423 w 671512"/>
                  <a:gd name="connsiteY11" fmla="*/ 254829 h 697653"/>
                  <a:gd name="connsiteX12" fmla="*/ 343473 w 671512"/>
                  <a:gd name="connsiteY12" fmla="*/ 254829 h 697653"/>
                  <a:gd name="connsiteX13" fmla="*/ 343473 w 671512"/>
                  <a:gd name="connsiteY13" fmla="*/ 253780 h 697653"/>
                  <a:gd name="connsiteX14" fmla="*/ 327427 w 671512"/>
                  <a:gd name="connsiteY14" fmla="*/ 158402 h 697653"/>
                  <a:gd name="connsiteX15" fmla="*/ 317979 w 671512"/>
                  <a:gd name="connsiteY15" fmla="*/ 72022 h 697653"/>
                  <a:gd name="connsiteX16" fmla="*/ 401959 w 671512"/>
                  <a:gd name="connsiteY16" fmla="*/ 219 h 697653"/>
                  <a:gd name="connsiteX17" fmla="*/ 404808 w 671512"/>
                  <a:gd name="connsiteY17" fmla="*/ 489 h 697653"/>
                  <a:gd name="connsiteX18" fmla="*/ 422654 w 671512"/>
                  <a:gd name="connsiteY18" fmla="*/ 8287 h 697653"/>
                  <a:gd name="connsiteX19" fmla="*/ 426403 w 671512"/>
                  <a:gd name="connsiteY19" fmla="*/ 49527 h 697653"/>
                  <a:gd name="connsiteX20" fmla="*/ 426403 w 671512"/>
                  <a:gd name="connsiteY20" fmla="*/ 55526 h 697653"/>
                  <a:gd name="connsiteX21" fmla="*/ 479041 w 671512"/>
                  <a:gd name="connsiteY21" fmla="*/ 206841 h 697653"/>
                  <a:gd name="connsiteX22" fmla="*/ 671446 w 671512"/>
                  <a:gd name="connsiteY22" fmla="*/ 547711 h 697653"/>
                  <a:gd name="connsiteX23" fmla="*/ 495687 w 671512"/>
                  <a:gd name="connsiteY23" fmla="*/ 648637 h 697653"/>
                  <a:gd name="connsiteX24" fmla="*/ 494067 w 671512"/>
                  <a:gd name="connsiteY24" fmla="*/ 649642 h 697653"/>
                  <a:gd name="connsiteX25" fmla="*/ 494038 w 671512"/>
                  <a:gd name="connsiteY25" fmla="*/ 649837 h 697653"/>
                  <a:gd name="connsiteX26" fmla="*/ 436781 w 671512"/>
                  <a:gd name="connsiteY26" fmla="*/ 697406 h 697653"/>
                  <a:gd name="connsiteX27" fmla="*/ 436451 w 671512"/>
                  <a:gd name="connsiteY27" fmla="*/ 697376 h 697653"/>
                  <a:gd name="connsiteX28" fmla="*/ 121525 w 671512"/>
                  <a:gd name="connsiteY28" fmla="*/ 667383 h 697653"/>
                  <a:gd name="connsiteX29" fmla="*/ 73986 w 671512"/>
                  <a:gd name="connsiteY29" fmla="*/ 609646 h 697653"/>
                  <a:gd name="connsiteX30" fmla="*/ 121075 w 671512"/>
                  <a:gd name="connsiteY30" fmla="*/ 561957 h 697653"/>
                  <a:gd name="connsiteX31" fmla="*/ 125124 w 671512"/>
                  <a:gd name="connsiteY31" fmla="*/ 562107 h 697653"/>
                  <a:gd name="connsiteX32" fmla="*/ 126624 w 671512"/>
                  <a:gd name="connsiteY32" fmla="*/ 560758 h 697653"/>
                  <a:gd name="connsiteX33" fmla="*/ 125439 w 671512"/>
                  <a:gd name="connsiteY33" fmla="*/ 559258 h 697653"/>
                  <a:gd name="connsiteX34" fmla="*/ 125424 w 671512"/>
                  <a:gd name="connsiteY34" fmla="*/ 559258 h 697653"/>
                  <a:gd name="connsiteX35" fmla="*/ 87483 w 671512"/>
                  <a:gd name="connsiteY35" fmla="*/ 555059 h 697653"/>
                  <a:gd name="connsiteX36" fmla="*/ 39629 w 671512"/>
                  <a:gd name="connsiteY36" fmla="*/ 497488 h 697653"/>
                  <a:gd name="connsiteX37" fmla="*/ 39644 w 671512"/>
                  <a:gd name="connsiteY37" fmla="*/ 497323 h 697653"/>
                  <a:gd name="connsiteX38" fmla="*/ 89582 w 671512"/>
                  <a:gd name="connsiteY38" fmla="*/ 449634 h 697653"/>
                  <a:gd name="connsiteX39" fmla="*/ 90932 w 671512"/>
                  <a:gd name="connsiteY39" fmla="*/ 448284 h 697653"/>
                  <a:gd name="connsiteX40" fmla="*/ 89582 w 671512"/>
                  <a:gd name="connsiteY40" fmla="*/ 446934 h 697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71512" h="697653">
                    <a:moveTo>
                      <a:pt x="52841" y="441836"/>
                    </a:moveTo>
                    <a:cubicBezTo>
                      <a:pt x="23598" y="441820"/>
                      <a:pt x="-81" y="418111"/>
                      <a:pt x="-67" y="388868"/>
                    </a:cubicBezTo>
                    <a:cubicBezTo>
                      <a:pt x="-51" y="359640"/>
                      <a:pt x="23658" y="335945"/>
                      <a:pt x="52901" y="335960"/>
                    </a:cubicBezTo>
                    <a:cubicBezTo>
                      <a:pt x="56155" y="335960"/>
                      <a:pt x="59394" y="336260"/>
                      <a:pt x="62589" y="336860"/>
                    </a:cubicBezTo>
                    <a:lnTo>
                      <a:pt x="70987" y="337610"/>
                    </a:lnTo>
                    <a:cubicBezTo>
                      <a:pt x="71632" y="337775"/>
                      <a:pt x="72277" y="337385"/>
                      <a:pt x="72442" y="336755"/>
                    </a:cubicBezTo>
                    <a:cubicBezTo>
                      <a:pt x="72472" y="336635"/>
                      <a:pt x="72486" y="336530"/>
                      <a:pt x="72486" y="336410"/>
                    </a:cubicBezTo>
                    <a:cubicBezTo>
                      <a:pt x="72651" y="335765"/>
                      <a:pt x="72261" y="335120"/>
                      <a:pt x="71632" y="334956"/>
                    </a:cubicBezTo>
                    <a:cubicBezTo>
                      <a:pt x="71512" y="334925"/>
                      <a:pt x="71407" y="334911"/>
                      <a:pt x="71287" y="334911"/>
                    </a:cubicBezTo>
                    <a:cubicBezTo>
                      <a:pt x="42553" y="329542"/>
                      <a:pt x="23598" y="301903"/>
                      <a:pt x="28967" y="273155"/>
                    </a:cubicBezTo>
                    <a:cubicBezTo>
                      <a:pt x="33661" y="247976"/>
                      <a:pt x="55720" y="229770"/>
                      <a:pt x="81334" y="229935"/>
                    </a:cubicBezTo>
                    <a:lnTo>
                      <a:pt x="342423" y="254829"/>
                    </a:lnTo>
                    <a:cubicBezTo>
                      <a:pt x="342768" y="254949"/>
                      <a:pt x="343128" y="254949"/>
                      <a:pt x="343473" y="254829"/>
                    </a:cubicBezTo>
                    <a:cubicBezTo>
                      <a:pt x="343608" y="254499"/>
                      <a:pt x="343608" y="254110"/>
                      <a:pt x="343473" y="253780"/>
                    </a:cubicBezTo>
                    <a:cubicBezTo>
                      <a:pt x="340908" y="221582"/>
                      <a:pt x="335540" y="189670"/>
                      <a:pt x="327427" y="158402"/>
                    </a:cubicBezTo>
                    <a:cubicBezTo>
                      <a:pt x="319164" y="130404"/>
                      <a:pt x="315954" y="101145"/>
                      <a:pt x="317979" y="72022"/>
                    </a:cubicBezTo>
                    <a:cubicBezTo>
                      <a:pt x="321338" y="28997"/>
                      <a:pt x="358934" y="-3140"/>
                      <a:pt x="401959" y="219"/>
                    </a:cubicBezTo>
                    <a:cubicBezTo>
                      <a:pt x="402904" y="294"/>
                      <a:pt x="403864" y="384"/>
                      <a:pt x="404808" y="489"/>
                    </a:cubicBezTo>
                    <a:cubicBezTo>
                      <a:pt x="411602" y="429"/>
                      <a:pt x="418080" y="3263"/>
                      <a:pt x="422654" y="8287"/>
                    </a:cubicBezTo>
                    <a:cubicBezTo>
                      <a:pt x="429103" y="15935"/>
                      <a:pt x="428653" y="27333"/>
                      <a:pt x="426403" y="49527"/>
                    </a:cubicBezTo>
                    <a:lnTo>
                      <a:pt x="426403" y="55526"/>
                    </a:lnTo>
                    <a:cubicBezTo>
                      <a:pt x="422354" y="98716"/>
                      <a:pt x="451148" y="153753"/>
                      <a:pt x="479041" y="206841"/>
                    </a:cubicBezTo>
                    <a:cubicBezTo>
                      <a:pt x="500486" y="247781"/>
                      <a:pt x="671446" y="547711"/>
                      <a:pt x="671446" y="547711"/>
                    </a:cubicBezTo>
                    <a:lnTo>
                      <a:pt x="495687" y="648637"/>
                    </a:lnTo>
                    <a:cubicBezTo>
                      <a:pt x="494967" y="648472"/>
                      <a:pt x="494232" y="648922"/>
                      <a:pt x="494067" y="649642"/>
                    </a:cubicBezTo>
                    <a:cubicBezTo>
                      <a:pt x="494053" y="649717"/>
                      <a:pt x="494038" y="649777"/>
                      <a:pt x="494038" y="649837"/>
                    </a:cubicBezTo>
                    <a:cubicBezTo>
                      <a:pt x="491368" y="678780"/>
                      <a:pt x="465724" y="700075"/>
                      <a:pt x="436781" y="697406"/>
                    </a:cubicBezTo>
                    <a:cubicBezTo>
                      <a:pt x="436676" y="697391"/>
                      <a:pt x="436556" y="697391"/>
                      <a:pt x="436451" y="697376"/>
                    </a:cubicBezTo>
                    <a:lnTo>
                      <a:pt x="121525" y="667383"/>
                    </a:lnTo>
                    <a:cubicBezTo>
                      <a:pt x="92462" y="664533"/>
                      <a:pt x="71197" y="638709"/>
                      <a:pt x="73986" y="609646"/>
                    </a:cubicBezTo>
                    <a:cubicBezTo>
                      <a:pt x="73821" y="583477"/>
                      <a:pt x="94906" y="562122"/>
                      <a:pt x="121075" y="561957"/>
                    </a:cubicBezTo>
                    <a:cubicBezTo>
                      <a:pt x="122425" y="561957"/>
                      <a:pt x="123774" y="562002"/>
                      <a:pt x="125124" y="562107"/>
                    </a:cubicBezTo>
                    <a:cubicBezTo>
                      <a:pt x="125904" y="562107"/>
                      <a:pt x="126549" y="561522"/>
                      <a:pt x="126624" y="560758"/>
                    </a:cubicBezTo>
                    <a:cubicBezTo>
                      <a:pt x="126714" y="560023"/>
                      <a:pt x="126174" y="559348"/>
                      <a:pt x="125439" y="559258"/>
                    </a:cubicBezTo>
                    <a:cubicBezTo>
                      <a:pt x="125439" y="559258"/>
                      <a:pt x="125424" y="559258"/>
                      <a:pt x="125424" y="559258"/>
                    </a:cubicBezTo>
                    <a:lnTo>
                      <a:pt x="87483" y="555059"/>
                    </a:lnTo>
                    <a:cubicBezTo>
                      <a:pt x="58375" y="552374"/>
                      <a:pt x="36945" y="526596"/>
                      <a:pt x="39629" y="497488"/>
                    </a:cubicBezTo>
                    <a:cubicBezTo>
                      <a:pt x="39629" y="497428"/>
                      <a:pt x="39644" y="497382"/>
                      <a:pt x="39644" y="497323"/>
                    </a:cubicBezTo>
                    <a:cubicBezTo>
                      <a:pt x="42644" y="465830"/>
                      <a:pt x="62289" y="447084"/>
                      <a:pt x="89582" y="449634"/>
                    </a:cubicBezTo>
                    <a:cubicBezTo>
                      <a:pt x="90332" y="449634"/>
                      <a:pt x="90932" y="449034"/>
                      <a:pt x="90932" y="448284"/>
                    </a:cubicBezTo>
                    <a:cubicBezTo>
                      <a:pt x="90932" y="447534"/>
                      <a:pt x="90332" y="446934"/>
                      <a:pt x="89582" y="446934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573F399E-ADDF-E135-BEF5-0594474DF03A}"/>
                  </a:ext>
                </a:extLst>
              </p:cNvPr>
              <p:cNvSpPr/>
              <p:nvPr/>
            </p:nvSpPr>
            <p:spPr>
              <a:xfrm>
                <a:off x="2503224" y="4508921"/>
                <a:ext cx="1409899" cy="1260257"/>
              </a:xfrm>
              <a:custGeom>
                <a:avLst/>
                <a:gdLst>
                  <a:gd name="connsiteX0" fmla="*/ 1068883 w 1068949"/>
                  <a:gd name="connsiteY0" fmla="*/ 955473 h 955494"/>
                  <a:gd name="connsiteX1" fmla="*/ 355650 w 1068949"/>
                  <a:gd name="connsiteY1" fmla="*/ 91825 h 955494"/>
                  <a:gd name="connsiteX2" fmla="*/ -67 w 1068949"/>
                  <a:gd name="connsiteY2" fmla="*/ 57783 h 955494"/>
                  <a:gd name="connsiteX3" fmla="*/ 741210 w 1068949"/>
                  <a:gd name="connsiteY3" fmla="*/ 955473 h 955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8949" h="955494">
                    <a:moveTo>
                      <a:pt x="1068883" y="955473"/>
                    </a:moveTo>
                    <a:lnTo>
                      <a:pt x="355650" y="91825"/>
                    </a:lnTo>
                    <a:cubicBezTo>
                      <a:pt x="266826" y="-15805"/>
                      <a:pt x="107563" y="-31041"/>
                      <a:pt x="-67" y="57783"/>
                    </a:cubicBezTo>
                    <a:lnTo>
                      <a:pt x="741210" y="955473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26575D0-A81E-766E-B5F6-24F6CA56981A}"/>
                  </a:ext>
                </a:extLst>
              </p:cNvPr>
              <p:cNvSpPr/>
              <p:nvPr/>
            </p:nvSpPr>
            <p:spPr>
              <a:xfrm>
                <a:off x="2770273" y="4736099"/>
                <a:ext cx="1253618" cy="1033078"/>
              </a:xfrm>
              <a:custGeom>
                <a:avLst/>
                <a:gdLst>
                  <a:gd name="connsiteX0" fmla="*/ 437365 w 950461"/>
                  <a:gd name="connsiteY0" fmla="*/ 783231 h 783253"/>
                  <a:gd name="connsiteX1" fmla="*/ 950394 w 950461"/>
                  <a:gd name="connsiteY1" fmla="*/ 783231 h 783253"/>
                  <a:gd name="connsiteX2" fmla="*/ 310195 w 950461"/>
                  <a:gd name="connsiteY2" fmla="*/ 7913 h 783253"/>
                  <a:gd name="connsiteX3" fmla="*/ 279362 w 950461"/>
                  <a:gd name="connsiteY3" fmla="*/ 5004 h 783253"/>
                  <a:gd name="connsiteX4" fmla="*/ 279302 w 950461"/>
                  <a:gd name="connsiteY4" fmla="*/ 5064 h 783253"/>
                  <a:gd name="connsiteX5" fmla="*/ 8016 w 950461"/>
                  <a:gd name="connsiteY5" fmla="*/ 228361 h 783253"/>
                  <a:gd name="connsiteX6" fmla="*/ 4761 w 950461"/>
                  <a:gd name="connsiteY6" fmla="*/ 258939 h 783253"/>
                  <a:gd name="connsiteX7" fmla="*/ 5016 w 950461"/>
                  <a:gd name="connsiteY7" fmla="*/ 259254 h 783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50461" h="783253">
                    <a:moveTo>
                      <a:pt x="437365" y="783231"/>
                    </a:moveTo>
                    <a:lnTo>
                      <a:pt x="950394" y="783231"/>
                    </a:lnTo>
                    <a:lnTo>
                      <a:pt x="310195" y="7913"/>
                    </a:lnTo>
                    <a:cubicBezTo>
                      <a:pt x="302487" y="-1400"/>
                      <a:pt x="288675" y="-2704"/>
                      <a:pt x="279362" y="5004"/>
                    </a:cubicBezTo>
                    <a:cubicBezTo>
                      <a:pt x="279347" y="5034"/>
                      <a:pt x="279317" y="5049"/>
                      <a:pt x="279302" y="5064"/>
                    </a:cubicBezTo>
                    <a:lnTo>
                      <a:pt x="8016" y="228361"/>
                    </a:lnTo>
                    <a:cubicBezTo>
                      <a:pt x="-1327" y="235905"/>
                      <a:pt x="-2782" y="249596"/>
                      <a:pt x="4761" y="258939"/>
                    </a:cubicBezTo>
                    <a:cubicBezTo>
                      <a:pt x="4836" y="259044"/>
                      <a:pt x="4926" y="259149"/>
                      <a:pt x="5016" y="259254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EE09AADD-B3FD-6D6C-0C86-DC9154C88BD0}"/>
                  </a:ext>
                </a:extLst>
              </p:cNvPr>
              <p:cNvSpPr/>
              <p:nvPr/>
            </p:nvSpPr>
            <p:spPr>
              <a:xfrm>
                <a:off x="2869218" y="5062017"/>
                <a:ext cx="43520" cy="43590"/>
              </a:xfrm>
              <a:custGeom>
                <a:avLst/>
                <a:gdLst>
                  <a:gd name="connsiteX0" fmla="*/ 29724 w 32996"/>
                  <a:gd name="connsiteY0" fmla="*/ 26249 h 33049"/>
                  <a:gd name="connsiteX1" fmla="*/ 6899 w 32996"/>
                  <a:gd name="connsiteY1" fmla="*/ 29938 h 33049"/>
                  <a:gd name="connsiteX2" fmla="*/ 6779 w 32996"/>
                  <a:gd name="connsiteY2" fmla="*/ 29848 h 33049"/>
                  <a:gd name="connsiteX3" fmla="*/ 3060 w 32996"/>
                  <a:gd name="connsiteY3" fmla="*/ 6813 h 33049"/>
                  <a:gd name="connsiteX4" fmla="*/ 26095 w 32996"/>
                  <a:gd name="connsiteY4" fmla="*/ 3094 h 33049"/>
                  <a:gd name="connsiteX5" fmla="*/ 29814 w 32996"/>
                  <a:gd name="connsiteY5" fmla="*/ 26129 h 33049"/>
                  <a:gd name="connsiteX6" fmla="*/ 29724 w 32996"/>
                  <a:gd name="connsiteY6" fmla="*/ 26249 h 33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996" h="33049">
                    <a:moveTo>
                      <a:pt x="29724" y="26249"/>
                    </a:moveTo>
                    <a:cubicBezTo>
                      <a:pt x="24445" y="33567"/>
                      <a:pt x="14218" y="35217"/>
                      <a:pt x="6899" y="29938"/>
                    </a:cubicBezTo>
                    <a:cubicBezTo>
                      <a:pt x="6869" y="29908"/>
                      <a:pt x="6825" y="29878"/>
                      <a:pt x="6779" y="29848"/>
                    </a:cubicBezTo>
                    <a:cubicBezTo>
                      <a:pt x="-614" y="24509"/>
                      <a:pt x="-2278" y="14207"/>
                      <a:pt x="3060" y="6813"/>
                    </a:cubicBezTo>
                    <a:cubicBezTo>
                      <a:pt x="8399" y="-565"/>
                      <a:pt x="18702" y="-2230"/>
                      <a:pt x="26095" y="3094"/>
                    </a:cubicBezTo>
                    <a:cubicBezTo>
                      <a:pt x="33473" y="8433"/>
                      <a:pt x="35138" y="18750"/>
                      <a:pt x="29814" y="26129"/>
                    </a:cubicBezTo>
                    <a:cubicBezTo>
                      <a:pt x="29784" y="26174"/>
                      <a:pt x="29754" y="26204"/>
                      <a:pt x="29724" y="2624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61939E7-991B-3A3E-18F0-4987BC806AB3}"/>
                  </a:ext>
                </a:extLst>
              </p:cNvPr>
              <p:cNvSpPr/>
              <p:nvPr/>
            </p:nvSpPr>
            <p:spPr>
              <a:xfrm>
                <a:off x="651477" y="3081175"/>
                <a:ext cx="666360" cy="666368"/>
              </a:xfrm>
              <a:custGeom>
                <a:avLst/>
                <a:gdLst>
                  <a:gd name="connsiteX0" fmla="*/ 492995 w 505217"/>
                  <a:gd name="connsiteY0" fmla="*/ 175389 h 505223"/>
                  <a:gd name="connsiteX1" fmla="*/ 329739 w 505217"/>
                  <a:gd name="connsiteY1" fmla="*/ 493045 h 505223"/>
                  <a:gd name="connsiteX2" fmla="*/ 12089 w 505217"/>
                  <a:gd name="connsiteY2" fmla="*/ 329778 h 505223"/>
                  <a:gd name="connsiteX3" fmla="*/ 175345 w 505217"/>
                  <a:gd name="connsiteY3" fmla="*/ 12138 h 505223"/>
                  <a:gd name="connsiteX4" fmla="*/ 175519 w 505217"/>
                  <a:gd name="connsiteY4" fmla="*/ 12078 h 505223"/>
                  <a:gd name="connsiteX5" fmla="*/ 492995 w 505217"/>
                  <a:gd name="connsiteY5" fmla="*/ 175389 h 50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5217" h="505223">
                    <a:moveTo>
                      <a:pt x="492995" y="175389"/>
                    </a:moveTo>
                    <a:cubicBezTo>
                      <a:pt x="535630" y="308183"/>
                      <a:pt x="462537" y="450410"/>
                      <a:pt x="329739" y="493045"/>
                    </a:cubicBezTo>
                    <a:cubicBezTo>
                      <a:pt x="196940" y="535680"/>
                      <a:pt x="54724" y="462587"/>
                      <a:pt x="12089" y="329778"/>
                    </a:cubicBezTo>
                    <a:cubicBezTo>
                      <a:pt x="-30544" y="196984"/>
                      <a:pt x="42547" y="54773"/>
                      <a:pt x="175345" y="12138"/>
                    </a:cubicBezTo>
                    <a:cubicBezTo>
                      <a:pt x="175404" y="12108"/>
                      <a:pt x="175461" y="12093"/>
                      <a:pt x="175519" y="12078"/>
                    </a:cubicBezTo>
                    <a:cubicBezTo>
                      <a:pt x="308280" y="-30437"/>
                      <a:pt x="450382" y="42656"/>
                      <a:pt x="492995" y="175389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4B24BC9-16C3-941F-E7E8-B559F284B279}"/>
                  </a:ext>
                </a:extLst>
              </p:cNvPr>
              <p:cNvSpPr/>
              <p:nvPr/>
            </p:nvSpPr>
            <p:spPr>
              <a:xfrm>
                <a:off x="883066" y="3081734"/>
                <a:ext cx="434729" cy="650130"/>
              </a:xfrm>
              <a:custGeom>
                <a:avLst/>
                <a:gdLst>
                  <a:gd name="connsiteX0" fmla="*/ -67 w 329600"/>
                  <a:gd name="connsiteY0" fmla="*/ 11653 h 492912"/>
                  <a:gd name="connsiteX1" fmla="*/ 154097 w 329600"/>
                  <a:gd name="connsiteY1" fmla="*/ 492890 h 492912"/>
                  <a:gd name="connsiteX2" fmla="*/ 317409 w 329600"/>
                  <a:gd name="connsiteY2" fmla="*/ 175415 h 492912"/>
                  <a:gd name="connsiteX3" fmla="*/ -67 w 329600"/>
                  <a:gd name="connsiteY3" fmla="*/ 12103 h 492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9600" h="492912">
                    <a:moveTo>
                      <a:pt x="-67" y="11653"/>
                    </a:moveTo>
                    <a:lnTo>
                      <a:pt x="154097" y="492890"/>
                    </a:lnTo>
                    <a:cubicBezTo>
                      <a:pt x="286863" y="450315"/>
                      <a:pt x="359984" y="308179"/>
                      <a:pt x="317409" y="175415"/>
                    </a:cubicBezTo>
                    <a:cubicBezTo>
                      <a:pt x="274839" y="42651"/>
                      <a:pt x="132699" y="-30472"/>
                      <a:pt x="-67" y="12103"/>
                    </a:cubicBez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C53C697-A939-41B6-05DC-7F8BC5FDB3AF}"/>
                  </a:ext>
                </a:extLst>
              </p:cNvPr>
              <p:cNvSpPr/>
              <p:nvPr/>
            </p:nvSpPr>
            <p:spPr>
              <a:xfrm>
                <a:off x="1093919" y="4181855"/>
                <a:ext cx="609611" cy="1230893"/>
              </a:xfrm>
              <a:custGeom>
                <a:avLst/>
                <a:gdLst>
                  <a:gd name="connsiteX0" fmla="*/ 462192 w 462191"/>
                  <a:gd name="connsiteY0" fmla="*/ 891241 h 933231"/>
                  <a:gd name="connsiteX1" fmla="*/ 331122 w 462191"/>
                  <a:gd name="connsiteY1" fmla="*/ 933231 h 933231"/>
                  <a:gd name="connsiteX2" fmla="*/ 0 w 462191"/>
                  <a:gd name="connsiteY2" fmla="*/ 74383 h 933231"/>
                  <a:gd name="connsiteX3" fmla="*/ 231696 w 462191"/>
                  <a:gd name="connsiteY3" fmla="*/ 0 h 933231"/>
                  <a:gd name="connsiteX4" fmla="*/ 462192 w 462191"/>
                  <a:gd name="connsiteY4" fmla="*/ 891241 h 933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191" h="933231">
                    <a:moveTo>
                      <a:pt x="462192" y="891241"/>
                    </a:moveTo>
                    <a:lnTo>
                      <a:pt x="331122" y="933231"/>
                    </a:lnTo>
                    <a:lnTo>
                      <a:pt x="0" y="74383"/>
                    </a:lnTo>
                    <a:lnTo>
                      <a:pt x="231696" y="0"/>
                    </a:lnTo>
                    <a:lnTo>
                      <a:pt x="462192" y="891241"/>
                    </a:ln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2DAD7E61-BEED-D1BE-AB63-51020746A8AC}"/>
                  </a:ext>
                </a:extLst>
              </p:cNvPr>
              <p:cNvSpPr/>
              <p:nvPr/>
            </p:nvSpPr>
            <p:spPr>
              <a:xfrm>
                <a:off x="785325" y="3647558"/>
                <a:ext cx="807685" cy="807768"/>
              </a:xfrm>
              <a:custGeom>
                <a:avLst/>
                <a:gdLst>
                  <a:gd name="connsiteX0" fmla="*/ 607464 w 612366"/>
                  <a:gd name="connsiteY0" fmla="*/ 381224 h 612429"/>
                  <a:gd name="connsiteX1" fmla="*/ 542514 w 612366"/>
                  <a:gd name="connsiteY1" fmla="*/ 507599 h 612429"/>
                  <a:gd name="connsiteX2" fmla="*/ 542379 w 612366"/>
                  <a:gd name="connsiteY2" fmla="*/ 507644 h 612429"/>
                  <a:gd name="connsiteX3" fmla="*/ 231052 w 612366"/>
                  <a:gd name="connsiteY3" fmla="*/ 607521 h 612429"/>
                  <a:gd name="connsiteX4" fmla="*/ 104735 w 612366"/>
                  <a:gd name="connsiteY4" fmla="*/ 542901 h 612429"/>
                  <a:gd name="connsiteX5" fmla="*/ 104632 w 612366"/>
                  <a:gd name="connsiteY5" fmla="*/ 542586 h 612429"/>
                  <a:gd name="connsiteX6" fmla="*/ 4755 w 612366"/>
                  <a:gd name="connsiteY6" fmla="*/ 231259 h 612429"/>
                  <a:gd name="connsiteX7" fmla="*/ 69769 w 612366"/>
                  <a:gd name="connsiteY7" fmla="*/ 104913 h 612429"/>
                  <a:gd name="connsiteX8" fmla="*/ 69990 w 612366"/>
                  <a:gd name="connsiteY8" fmla="*/ 104838 h 612429"/>
                  <a:gd name="connsiteX9" fmla="*/ 381467 w 612366"/>
                  <a:gd name="connsiteY9" fmla="*/ 4812 h 612429"/>
                  <a:gd name="connsiteX10" fmla="*/ 507662 w 612366"/>
                  <a:gd name="connsiteY10" fmla="*/ 69657 h 612429"/>
                  <a:gd name="connsiteX11" fmla="*/ 507737 w 612366"/>
                  <a:gd name="connsiteY11" fmla="*/ 69896 h 612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12366" h="612429">
                    <a:moveTo>
                      <a:pt x="607464" y="381224"/>
                    </a:moveTo>
                    <a:cubicBezTo>
                      <a:pt x="624425" y="434056"/>
                      <a:pt x="595347" y="490638"/>
                      <a:pt x="542514" y="507599"/>
                    </a:cubicBezTo>
                    <a:cubicBezTo>
                      <a:pt x="542469" y="507614"/>
                      <a:pt x="542424" y="507629"/>
                      <a:pt x="542379" y="507644"/>
                    </a:cubicBezTo>
                    <a:lnTo>
                      <a:pt x="231052" y="607521"/>
                    </a:lnTo>
                    <a:cubicBezTo>
                      <a:pt x="178329" y="624557"/>
                      <a:pt x="121774" y="595628"/>
                      <a:pt x="104735" y="542901"/>
                    </a:cubicBezTo>
                    <a:cubicBezTo>
                      <a:pt x="104701" y="542796"/>
                      <a:pt x="104666" y="542691"/>
                      <a:pt x="104632" y="542586"/>
                    </a:cubicBezTo>
                    <a:lnTo>
                      <a:pt x="4755" y="231259"/>
                    </a:lnTo>
                    <a:cubicBezTo>
                      <a:pt x="-12182" y="178411"/>
                      <a:pt x="16925" y="121844"/>
                      <a:pt x="69769" y="104913"/>
                    </a:cubicBezTo>
                    <a:cubicBezTo>
                      <a:pt x="69843" y="104883"/>
                      <a:pt x="69916" y="104868"/>
                      <a:pt x="69990" y="104838"/>
                    </a:cubicBezTo>
                    <a:lnTo>
                      <a:pt x="381467" y="4812"/>
                    </a:lnTo>
                    <a:cubicBezTo>
                      <a:pt x="434224" y="-12134"/>
                      <a:pt x="490716" y="16899"/>
                      <a:pt x="507662" y="69657"/>
                    </a:cubicBezTo>
                    <a:cubicBezTo>
                      <a:pt x="507692" y="69747"/>
                      <a:pt x="507707" y="69822"/>
                      <a:pt x="507737" y="69896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B498130-DD2B-BF1A-4B57-6194AA43B8C6}"/>
                  </a:ext>
                </a:extLst>
              </p:cNvPr>
              <p:cNvSpPr/>
              <p:nvPr/>
            </p:nvSpPr>
            <p:spPr>
              <a:xfrm>
                <a:off x="978714" y="3931549"/>
                <a:ext cx="144698" cy="328227"/>
              </a:xfrm>
              <a:custGeom>
                <a:avLst/>
                <a:gdLst>
                  <a:gd name="connsiteX0" fmla="*/ 108574 w 109706"/>
                  <a:gd name="connsiteY0" fmla="*/ 220045 h 248853"/>
                  <a:gd name="connsiteX1" fmla="*/ 94342 w 109706"/>
                  <a:gd name="connsiteY1" fmla="*/ 247789 h 248853"/>
                  <a:gd name="connsiteX2" fmla="*/ 94327 w 109706"/>
                  <a:gd name="connsiteY2" fmla="*/ 247789 h 248853"/>
                  <a:gd name="connsiteX3" fmla="*/ 94327 w 109706"/>
                  <a:gd name="connsiteY3" fmla="*/ 247789 h 248853"/>
                  <a:gd name="connsiteX4" fmla="*/ 66636 w 109706"/>
                  <a:gd name="connsiteY4" fmla="*/ 233467 h 248853"/>
                  <a:gd name="connsiteX5" fmla="*/ 66433 w 109706"/>
                  <a:gd name="connsiteY5" fmla="*/ 232792 h 248853"/>
                  <a:gd name="connsiteX6" fmla="*/ 1049 w 109706"/>
                  <a:gd name="connsiteY6" fmla="*/ 28990 h 248853"/>
                  <a:gd name="connsiteX7" fmla="*/ 15206 w 109706"/>
                  <a:gd name="connsiteY7" fmla="*/ 976 h 248853"/>
                  <a:gd name="connsiteX8" fmla="*/ 15295 w 109706"/>
                  <a:gd name="connsiteY8" fmla="*/ 946 h 248853"/>
                  <a:gd name="connsiteX9" fmla="*/ 15295 w 109706"/>
                  <a:gd name="connsiteY9" fmla="*/ 946 h 248853"/>
                  <a:gd name="connsiteX10" fmla="*/ 43160 w 109706"/>
                  <a:gd name="connsiteY10" fmla="*/ 15853 h 248853"/>
                  <a:gd name="connsiteX11" fmla="*/ 43189 w 109706"/>
                  <a:gd name="connsiteY11" fmla="*/ 15943 h 248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9706" h="248853">
                    <a:moveTo>
                      <a:pt x="108574" y="220045"/>
                    </a:moveTo>
                    <a:cubicBezTo>
                      <a:pt x="112303" y="231637"/>
                      <a:pt x="105933" y="244054"/>
                      <a:pt x="94342" y="247789"/>
                    </a:cubicBezTo>
                    <a:cubicBezTo>
                      <a:pt x="94337" y="247789"/>
                      <a:pt x="94331" y="247789"/>
                      <a:pt x="94327" y="247789"/>
                    </a:cubicBezTo>
                    <a:lnTo>
                      <a:pt x="94327" y="247789"/>
                    </a:lnTo>
                    <a:cubicBezTo>
                      <a:pt x="82726" y="251478"/>
                      <a:pt x="70328" y="245074"/>
                      <a:pt x="66636" y="233467"/>
                    </a:cubicBezTo>
                    <a:cubicBezTo>
                      <a:pt x="66565" y="233242"/>
                      <a:pt x="66498" y="233017"/>
                      <a:pt x="66433" y="232792"/>
                    </a:cubicBezTo>
                    <a:lnTo>
                      <a:pt x="1049" y="28990"/>
                    </a:lnTo>
                    <a:cubicBezTo>
                      <a:pt x="-2778" y="17338"/>
                      <a:pt x="3561" y="4801"/>
                      <a:pt x="15206" y="976"/>
                    </a:cubicBezTo>
                    <a:cubicBezTo>
                      <a:pt x="15235" y="961"/>
                      <a:pt x="15265" y="961"/>
                      <a:pt x="15295" y="946"/>
                    </a:cubicBezTo>
                    <a:lnTo>
                      <a:pt x="15295" y="946"/>
                    </a:lnTo>
                    <a:cubicBezTo>
                      <a:pt x="27105" y="-2638"/>
                      <a:pt x="39581" y="4036"/>
                      <a:pt x="43160" y="15853"/>
                    </a:cubicBezTo>
                    <a:cubicBezTo>
                      <a:pt x="43169" y="15883"/>
                      <a:pt x="43180" y="15913"/>
                      <a:pt x="43189" y="159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BAC319AE-DE76-CCB7-B632-411D63B06BF7}"/>
                  </a:ext>
                </a:extLst>
              </p:cNvPr>
              <p:cNvSpPr/>
              <p:nvPr/>
            </p:nvSpPr>
            <p:spPr>
              <a:xfrm>
                <a:off x="875610" y="3899466"/>
                <a:ext cx="265521" cy="124569"/>
              </a:xfrm>
              <a:custGeom>
                <a:avLst/>
                <a:gdLst>
                  <a:gd name="connsiteX0" fmla="*/ 28681 w 201311"/>
                  <a:gd name="connsiteY0" fmla="*/ 93356 h 94445"/>
                  <a:gd name="connsiteX1" fmla="*/ 942 w 201311"/>
                  <a:gd name="connsiteY1" fmla="*/ 79125 h 94445"/>
                  <a:gd name="connsiteX2" fmla="*/ 938 w 201311"/>
                  <a:gd name="connsiteY2" fmla="*/ 79110 h 94445"/>
                  <a:gd name="connsiteX3" fmla="*/ 938 w 201311"/>
                  <a:gd name="connsiteY3" fmla="*/ 79110 h 94445"/>
                  <a:gd name="connsiteX4" fmla="*/ 15552 w 201311"/>
                  <a:gd name="connsiteY4" fmla="*/ 51336 h 94445"/>
                  <a:gd name="connsiteX5" fmla="*/ 15934 w 201311"/>
                  <a:gd name="connsiteY5" fmla="*/ 51216 h 94445"/>
                  <a:gd name="connsiteX6" fmla="*/ 172498 w 201311"/>
                  <a:gd name="connsiteY6" fmla="*/ 978 h 94445"/>
                  <a:gd name="connsiteX7" fmla="*/ 200094 w 201311"/>
                  <a:gd name="connsiteY7" fmla="*/ 15479 h 94445"/>
                  <a:gd name="connsiteX8" fmla="*/ 200241 w 201311"/>
                  <a:gd name="connsiteY8" fmla="*/ 15974 h 94445"/>
                  <a:gd name="connsiteX9" fmla="*/ 200241 w 201311"/>
                  <a:gd name="connsiteY9" fmla="*/ 15974 h 94445"/>
                  <a:gd name="connsiteX10" fmla="*/ 185627 w 201311"/>
                  <a:gd name="connsiteY10" fmla="*/ 43748 h 94445"/>
                  <a:gd name="connsiteX11" fmla="*/ 185245 w 201311"/>
                  <a:gd name="connsiteY11" fmla="*/ 43868 h 9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1311" h="94445">
                    <a:moveTo>
                      <a:pt x="28681" y="93356"/>
                    </a:moveTo>
                    <a:cubicBezTo>
                      <a:pt x="17092" y="97090"/>
                      <a:pt x="4673" y="90717"/>
                      <a:pt x="942" y="79125"/>
                    </a:cubicBezTo>
                    <a:cubicBezTo>
                      <a:pt x="941" y="79125"/>
                      <a:pt x="939" y="79110"/>
                      <a:pt x="938" y="79110"/>
                    </a:cubicBezTo>
                    <a:lnTo>
                      <a:pt x="938" y="79110"/>
                    </a:lnTo>
                    <a:cubicBezTo>
                      <a:pt x="-2697" y="67397"/>
                      <a:pt x="3846" y="54965"/>
                      <a:pt x="15552" y="51336"/>
                    </a:cubicBezTo>
                    <a:cubicBezTo>
                      <a:pt x="15679" y="51291"/>
                      <a:pt x="15807" y="51246"/>
                      <a:pt x="15934" y="51216"/>
                    </a:cubicBezTo>
                    <a:lnTo>
                      <a:pt x="172498" y="978"/>
                    </a:lnTo>
                    <a:cubicBezTo>
                      <a:pt x="184123" y="-2636"/>
                      <a:pt x="196478" y="3857"/>
                      <a:pt x="200094" y="15479"/>
                    </a:cubicBezTo>
                    <a:cubicBezTo>
                      <a:pt x="200145" y="15644"/>
                      <a:pt x="200195" y="15809"/>
                      <a:pt x="200241" y="15974"/>
                    </a:cubicBezTo>
                    <a:lnTo>
                      <a:pt x="200241" y="15974"/>
                    </a:lnTo>
                    <a:cubicBezTo>
                      <a:pt x="203876" y="27687"/>
                      <a:pt x="197333" y="40119"/>
                      <a:pt x="185627" y="43748"/>
                    </a:cubicBezTo>
                    <a:cubicBezTo>
                      <a:pt x="185499" y="43793"/>
                      <a:pt x="185372" y="43838"/>
                      <a:pt x="185245" y="438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5224AB56-17BE-359F-4AC8-076371913E65}"/>
                  </a:ext>
                </a:extLst>
              </p:cNvPr>
              <p:cNvSpPr/>
              <p:nvPr/>
            </p:nvSpPr>
            <p:spPr>
              <a:xfrm>
                <a:off x="1156171" y="3874776"/>
                <a:ext cx="242330" cy="296767"/>
              </a:xfrm>
              <a:custGeom>
                <a:avLst/>
                <a:gdLst>
                  <a:gd name="connsiteX0" fmla="*/ 178732 w 183728"/>
                  <a:gd name="connsiteY0" fmla="*/ 188857 h 225001"/>
                  <a:gd name="connsiteX1" fmla="*/ 175433 w 183728"/>
                  <a:gd name="connsiteY1" fmla="*/ 220050 h 225001"/>
                  <a:gd name="connsiteX2" fmla="*/ 175433 w 183728"/>
                  <a:gd name="connsiteY2" fmla="*/ 220050 h 225001"/>
                  <a:gd name="connsiteX3" fmla="*/ 144240 w 183728"/>
                  <a:gd name="connsiteY3" fmla="*/ 216750 h 225001"/>
                  <a:gd name="connsiteX4" fmla="*/ 4923 w 183728"/>
                  <a:gd name="connsiteY4" fmla="*/ 36043 h 225001"/>
                  <a:gd name="connsiteX5" fmla="*/ 8012 w 183728"/>
                  <a:gd name="connsiteY5" fmla="*/ 5015 h 225001"/>
                  <a:gd name="connsiteX6" fmla="*/ 8222 w 183728"/>
                  <a:gd name="connsiteY6" fmla="*/ 4850 h 225001"/>
                  <a:gd name="connsiteX7" fmla="*/ 8222 w 183728"/>
                  <a:gd name="connsiteY7" fmla="*/ 4850 h 225001"/>
                  <a:gd name="connsiteX8" fmla="*/ 39415 w 183728"/>
                  <a:gd name="connsiteY8" fmla="*/ 8299 h 225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728" h="225001">
                    <a:moveTo>
                      <a:pt x="178732" y="188857"/>
                    </a:moveTo>
                    <a:cubicBezTo>
                      <a:pt x="186425" y="198380"/>
                      <a:pt x="184956" y="212342"/>
                      <a:pt x="175433" y="220050"/>
                    </a:cubicBezTo>
                    <a:lnTo>
                      <a:pt x="175433" y="220050"/>
                    </a:lnTo>
                    <a:cubicBezTo>
                      <a:pt x="165910" y="227743"/>
                      <a:pt x="151949" y="226273"/>
                      <a:pt x="144240" y="216750"/>
                    </a:cubicBezTo>
                    <a:lnTo>
                      <a:pt x="4923" y="36043"/>
                    </a:lnTo>
                    <a:cubicBezTo>
                      <a:pt x="-2791" y="26625"/>
                      <a:pt x="-1407" y="12738"/>
                      <a:pt x="8012" y="5015"/>
                    </a:cubicBezTo>
                    <a:cubicBezTo>
                      <a:pt x="8081" y="4970"/>
                      <a:pt x="8152" y="4910"/>
                      <a:pt x="8222" y="4850"/>
                    </a:cubicBezTo>
                    <a:lnTo>
                      <a:pt x="8222" y="4850"/>
                    </a:lnTo>
                    <a:cubicBezTo>
                      <a:pt x="17789" y="-2813"/>
                      <a:pt x="31753" y="-1268"/>
                      <a:pt x="39415" y="82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75BB5B0-057A-FCD7-6515-DE35D08270E9}"/>
                  </a:ext>
                </a:extLst>
              </p:cNvPr>
              <p:cNvSpPr/>
              <p:nvPr/>
            </p:nvSpPr>
            <p:spPr>
              <a:xfrm>
                <a:off x="1347226" y="3809959"/>
                <a:ext cx="69347" cy="359307"/>
              </a:xfrm>
              <a:custGeom>
                <a:avLst/>
                <a:gdLst>
                  <a:gd name="connsiteX0" fmla="*/ -13 w 52577"/>
                  <a:gd name="connsiteY0" fmla="*/ 248947 h 272417"/>
                  <a:gd name="connsiteX1" fmla="*/ 20293 w 52577"/>
                  <a:gd name="connsiteY1" fmla="*/ 272312 h 272417"/>
                  <a:gd name="connsiteX2" fmla="*/ 20682 w 52577"/>
                  <a:gd name="connsiteY2" fmla="*/ 272342 h 272417"/>
                  <a:gd name="connsiteX3" fmla="*/ 20682 w 52577"/>
                  <a:gd name="connsiteY3" fmla="*/ 272342 h 272417"/>
                  <a:gd name="connsiteX4" fmla="*/ 44047 w 52577"/>
                  <a:gd name="connsiteY4" fmla="*/ 252036 h 272417"/>
                  <a:gd name="connsiteX5" fmla="*/ 44077 w 52577"/>
                  <a:gd name="connsiteY5" fmla="*/ 251646 h 272417"/>
                  <a:gd name="connsiteX6" fmla="*/ 52475 w 52577"/>
                  <a:gd name="connsiteY6" fmla="*/ 23550 h 272417"/>
                  <a:gd name="connsiteX7" fmla="*/ 31630 w 52577"/>
                  <a:gd name="connsiteY7" fmla="*/ 5 h 272417"/>
                  <a:gd name="connsiteX8" fmla="*/ 31630 w 52577"/>
                  <a:gd name="connsiteY8" fmla="*/ 5 h 272417"/>
                  <a:gd name="connsiteX9" fmla="*/ 8235 w 52577"/>
                  <a:gd name="connsiteY9" fmla="*/ 20851 h 272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77" h="272417">
                    <a:moveTo>
                      <a:pt x="-13" y="248947"/>
                    </a:moveTo>
                    <a:cubicBezTo>
                      <a:pt x="-853" y="261004"/>
                      <a:pt x="8235" y="271472"/>
                      <a:pt x="20293" y="272312"/>
                    </a:cubicBezTo>
                    <a:cubicBezTo>
                      <a:pt x="20427" y="272327"/>
                      <a:pt x="20547" y="272342"/>
                      <a:pt x="20682" y="272342"/>
                    </a:cubicBezTo>
                    <a:lnTo>
                      <a:pt x="20682" y="272342"/>
                    </a:lnTo>
                    <a:cubicBezTo>
                      <a:pt x="32740" y="273182"/>
                      <a:pt x="43207" y="264094"/>
                      <a:pt x="44047" y="252036"/>
                    </a:cubicBezTo>
                    <a:cubicBezTo>
                      <a:pt x="44062" y="251901"/>
                      <a:pt x="44077" y="251782"/>
                      <a:pt x="44077" y="251646"/>
                    </a:cubicBezTo>
                    <a:lnTo>
                      <a:pt x="52475" y="23550"/>
                    </a:lnTo>
                    <a:cubicBezTo>
                      <a:pt x="53165" y="11313"/>
                      <a:pt x="43852" y="815"/>
                      <a:pt x="31630" y="5"/>
                    </a:cubicBezTo>
                    <a:lnTo>
                      <a:pt x="31630" y="5"/>
                    </a:lnTo>
                    <a:cubicBezTo>
                      <a:pt x="19453" y="-594"/>
                      <a:pt x="9045" y="8689"/>
                      <a:pt x="8235" y="208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0CFF572-23F3-D276-0DCE-CD116F7FF53D}"/>
                  </a:ext>
                </a:extLst>
              </p:cNvPr>
              <p:cNvSpPr/>
              <p:nvPr/>
            </p:nvSpPr>
            <p:spPr>
              <a:xfrm>
                <a:off x="1160346" y="4301383"/>
                <a:ext cx="918999" cy="950001"/>
              </a:xfrm>
              <a:custGeom>
                <a:avLst/>
                <a:gdLst>
                  <a:gd name="connsiteX0" fmla="*/ 72541 w 696761"/>
                  <a:gd name="connsiteY0" fmla="*/ 520911 h 720266"/>
                  <a:gd name="connsiteX1" fmla="*/ 9883 w 696761"/>
                  <a:gd name="connsiteY1" fmla="*/ 479941 h 720266"/>
                  <a:gd name="connsiteX2" fmla="*/ 50855 w 696761"/>
                  <a:gd name="connsiteY2" fmla="*/ 417286 h 720266"/>
                  <a:gd name="connsiteX3" fmla="*/ 54245 w 696761"/>
                  <a:gd name="connsiteY3" fmla="*/ 416686 h 720266"/>
                  <a:gd name="connsiteX4" fmla="*/ 62643 w 696761"/>
                  <a:gd name="connsiteY4" fmla="*/ 415186 h 720266"/>
                  <a:gd name="connsiteX5" fmla="*/ 63693 w 696761"/>
                  <a:gd name="connsiteY5" fmla="*/ 413687 h 720266"/>
                  <a:gd name="connsiteX6" fmla="*/ 62193 w 696761"/>
                  <a:gd name="connsiteY6" fmla="*/ 412487 h 720266"/>
                  <a:gd name="connsiteX7" fmla="*/ 708 w 696761"/>
                  <a:gd name="connsiteY7" fmla="*/ 368997 h 720266"/>
                  <a:gd name="connsiteX8" fmla="*/ 44198 w 696761"/>
                  <a:gd name="connsiteY8" fmla="*/ 307512 h 720266"/>
                  <a:gd name="connsiteX9" fmla="*/ 302737 w 696761"/>
                  <a:gd name="connsiteY9" fmla="*/ 262522 h 720266"/>
                  <a:gd name="connsiteX10" fmla="*/ 303637 w 696761"/>
                  <a:gd name="connsiteY10" fmla="*/ 262522 h 720266"/>
                  <a:gd name="connsiteX11" fmla="*/ 303637 w 696761"/>
                  <a:gd name="connsiteY11" fmla="*/ 261322 h 720266"/>
                  <a:gd name="connsiteX12" fmla="*/ 263146 w 696761"/>
                  <a:gd name="connsiteY12" fmla="*/ 173443 h 720266"/>
                  <a:gd name="connsiteX13" fmla="*/ 231354 w 696761"/>
                  <a:gd name="connsiteY13" fmla="*/ 92612 h 720266"/>
                  <a:gd name="connsiteX14" fmla="*/ 293574 w 696761"/>
                  <a:gd name="connsiteY14" fmla="*/ 1298 h 720266"/>
                  <a:gd name="connsiteX15" fmla="*/ 296289 w 696761"/>
                  <a:gd name="connsiteY15" fmla="*/ 834 h 720266"/>
                  <a:gd name="connsiteX16" fmla="*/ 315634 w 696761"/>
                  <a:gd name="connsiteY16" fmla="*/ 3683 h 720266"/>
                  <a:gd name="connsiteX17" fmla="*/ 330630 w 696761"/>
                  <a:gd name="connsiteY17" fmla="*/ 42524 h 720266"/>
                  <a:gd name="connsiteX18" fmla="*/ 331680 w 696761"/>
                  <a:gd name="connsiteY18" fmla="*/ 48372 h 720266"/>
                  <a:gd name="connsiteX19" fmla="*/ 421659 w 696761"/>
                  <a:gd name="connsiteY19" fmla="*/ 180641 h 720266"/>
                  <a:gd name="connsiteX20" fmla="*/ 696695 w 696761"/>
                  <a:gd name="connsiteY20" fmla="*/ 459126 h 720266"/>
                  <a:gd name="connsiteX21" fmla="*/ 553628 w 696761"/>
                  <a:gd name="connsiteY21" fmla="*/ 602942 h 720266"/>
                  <a:gd name="connsiteX22" fmla="*/ 552429 w 696761"/>
                  <a:gd name="connsiteY22" fmla="*/ 604592 h 720266"/>
                  <a:gd name="connsiteX23" fmla="*/ 509434 w 696761"/>
                  <a:gd name="connsiteY23" fmla="*/ 665613 h 720266"/>
                  <a:gd name="connsiteX24" fmla="*/ 509389 w 696761"/>
                  <a:gd name="connsiteY24" fmla="*/ 665627 h 720266"/>
                  <a:gd name="connsiteX25" fmla="*/ 197462 w 696761"/>
                  <a:gd name="connsiteY25" fmla="*/ 719465 h 720266"/>
                  <a:gd name="connsiteX26" fmla="*/ 136456 w 696761"/>
                  <a:gd name="connsiteY26" fmla="*/ 676440 h 720266"/>
                  <a:gd name="connsiteX27" fmla="*/ 136426 w 696761"/>
                  <a:gd name="connsiteY27" fmla="*/ 676275 h 720266"/>
                  <a:gd name="connsiteX28" fmla="*/ 173317 w 696761"/>
                  <a:gd name="connsiteY28" fmla="*/ 616289 h 720266"/>
                  <a:gd name="connsiteX29" fmla="*/ 174382 w 696761"/>
                  <a:gd name="connsiteY29" fmla="*/ 614699 h 720266"/>
                  <a:gd name="connsiteX30" fmla="*/ 174367 w 696761"/>
                  <a:gd name="connsiteY30" fmla="*/ 614640 h 720266"/>
                  <a:gd name="connsiteX31" fmla="*/ 173062 w 696761"/>
                  <a:gd name="connsiteY31" fmla="*/ 613560 h 720266"/>
                  <a:gd name="connsiteX32" fmla="*/ 172867 w 696761"/>
                  <a:gd name="connsiteY32" fmla="*/ 613590 h 720266"/>
                  <a:gd name="connsiteX33" fmla="*/ 135076 w 696761"/>
                  <a:gd name="connsiteY33" fmla="*/ 619439 h 720266"/>
                  <a:gd name="connsiteX34" fmla="*/ 73741 w 696761"/>
                  <a:gd name="connsiteY34" fmla="*/ 576398 h 720266"/>
                  <a:gd name="connsiteX35" fmla="*/ 109582 w 696761"/>
                  <a:gd name="connsiteY35" fmla="*/ 517162 h 720266"/>
                  <a:gd name="connsiteX36" fmla="*/ 110667 w 696761"/>
                  <a:gd name="connsiteY36" fmla="*/ 515858 h 720266"/>
                  <a:gd name="connsiteX37" fmla="*/ 110632 w 696761"/>
                  <a:gd name="connsiteY37" fmla="*/ 515663 h 720266"/>
                  <a:gd name="connsiteX38" fmla="*/ 109149 w 696761"/>
                  <a:gd name="connsiteY38" fmla="*/ 514463 h 720266"/>
                  <a:gd name="connsiteX39" fmla="*/ 109132 w 696761"/>
                  <a:gd name="connsiteY39" fmla="*/ 514463 h 720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696761" h="720266">
                    <a:moveTo>
                      <a:pt x="72541" y="520911"/>
                    </a:moveTo>
                    <a:cubicBezTo>
                      <a:pt x="43925" y="526895"/>
                      <a:pt x="15871" y="508554"/>
                      <a:pt x="9883" y="479941"/>
                    </a:cubicBezTo>
                    <a:cubicBezTo>
                      <a:pt x="3895" y="451328"/>
                      <a:pt x="22238" y="423269"/>
                      <a:pt x="50855" y="417286"/>
                    </a:cubicBezTo>
                    <a:cubicBezTo>
                      <a:pt x="51978" y="417046"/>
                      <a:pt x="53109" y="416851"/>
                      <a:pt x="54245" y="416686"/>
                    </a:cubicBezTo>
                    <a:lnTo>
                      <a:pt x="62643" y="415186"/>
                    </a:lnTo>
                    <a:cubicBezTo>
                      <a:pt x="63330" y="415036"/>
                      <a:pt x="63788" y="414376"/>
                      <a:pt x="63693" y="413687"/>
                    </a:cubicBezTo>
                    <a:cubicBezTo>
                      <a:pt x="63693" y="412787"/>
                      <a:pt x="62943" y="412337"/>
                      <a:pt x="62193" y="412487"/>
                    </a:cubicBezTo>
                    <a:cubicBezTo>
                      <a:pt x="33205" y="417451"/>
                      <a:pt x="5678" y="397985"/>
                      <a:pt x="708" y="368997"/>
                    </a:cubicBezTo>
                    <a:cubicBezTo>
                      <a:pt x="-4262" y="340009"/>
                      <a:pt x="15209" y="312475"/>
                      <a:pt x="44198" y="307512"/>
                    </a:cubicBezTo>
                    <a:lnTo>
                      <a:pt x="302737" y="262522"/>
                    </a:lnTo>
                    <a:cubicBezTo>
                      <a:pt x="303022" y="262642"/>
                      <a:pt x="303352" y="262642"/>
                      <a:pt x="303637" y="262522"/>
                    </a:cubicBezTo>
                    <a:cubicBezTo>
                      <a:pt x="303637" y="262522"/>
                      <a:pt x="303637" y="261772"/>
                      <a:pt x="303637" y="261322"/>
                    </a:cubicBezTo>
                    <a:cubicBezTo>
                      <a:pt x="292659" y="230939"/>
                      <a:pt x="279118" y="201531"/>
                      <a:pt x="263146" y="173443"/>
                    </a:cubicBezTo>
                    <a:cubicBezTo>
                      <a:pt x="247880" y="148579"/>
                      <a:pt x="237112" y="121210"/>
                      <a:pt x="231354" y="92612"/>
                    </a:cubicBezTo>
                    <a:cubicBezTo>
                      <a:pt x="223316" y="50217"/>
                      <a:pt x="251179" y="9337"/>
                      <a:pt x="293574" y="1298"/>
                    </a:cubicBezTo>
                    <a:cubicBezTo>
                      <a:pt x="294474" y="1133"/>
                      <a:pt x="295374" y="968"/>
                      <a:pt x="296289" y="834"/>
                    </a:cubicBezTo>
                    <a:cubicBezTo>
                      <a:pt x="302857" y="-951"/>
                      <a:pt x="309860" y="84"/>
                      <a:pt x="315634" y="3683"/>
                    </a:cubicBezTo>
                    <a:cubicBezTo>
                      <a:pt x="323882" y="9381"/>
                      <a:pt x="326431" y="20479"/>
                      <a:pt x="330630" y="42524"/>
                    </a:cubicBezTo>
                    <a:lnTo>
                      <a:pt x="331680" y="48372"/>
                    </a:lnTo>
                    <a:cubicBezTo>
                      <a:pt x="339029" y="91112"/>
                      <a:pt x="381319" y="136702"/>
                      <a:pt x="421659" y="180641"/>
                    </a:cubicBezTo>
                    <a:cubicBezTo>
                      <a:pt x="453002" y="214533"/>
                      <a:pt x="696695" y="459126"/>
                      <a:pt x="696695" y="459126"/>
                    </a:cubicBezTo>
                    <a:lnTo>
                      <a:pt x="553628" y="602942"/>
                    </a:lnTo>
                    <a:cubicBezTo>
                      <a:pt x="552863" y="603092"/>
                      <a:pt x="552338" y="603812"/>
                      <a:pt x="552429" y="604592"/>
                    </a:cubicBezTo>
                    <a:cubicBezTo>
                      <a:pt x="557407" y="633310"/>
                      <a:pt x="538152" y="660634"/>
                      <a:pt x="509434" y="665613"/>
                    </a:cubicBezTo>
                    <a:cubicBezTo>
                      <a:pt x="509419" y="665627"/>
                      <a:pt x="509404" y="665627"/>
                      <a:pt x="509389" y="665627"/>
                    </a:cubicBezTo>
                    <a:lnTo>
                      <a:pt x="197462" y="719465"/>
                    </a:lnTo>
                    <a:cubicBezTo>
                      <a:pt x="168728" y="724429"/>
                      <a:pt x="141420" y="705173"/>
                      <a:pt x="136456" y="676440"/>
                    </a:cubicBezTo>
                    <a:cubicBezTo>
                      <a:pt x="136441" y="676380"/>
                      <a:pt x="136441" y="676335"/>
                      <a:pt x="136426" y="676275"/>
                    </a:cubicBezTo>
                    <a:cubicBezTo>
                      <a:pt x="131177" y="646282"/>
                      <a:pt x="146324" y="621538"/>
                      <a:pt x="173317" y="616289"/>
                    </a:cubicBezTo>
                    <a:cubicBezTo>
                      <a:pt x="174052" y="616139"/>
                      <a:pt x="174532" y="615434"/>
                      <a:pt x="174382" y="614699"/>
                    </a:cubicBezTo>
                    <a:cubicBezTo>
                      <a:pt x="174382" y="614685"/>
                      <a:pt x="174367" y="614655"/>
                      <a:pt x="174367" y="614640"/>
                    </a:cubicBezTo>
                    <a:cubicBezTo>
                      <a:pt x="174307" y="613980"/>
                      <a:pt x="173722" y="613500"/>
                      <a:pt x="173062" y="613560"/>
                    </a:cubicBezTo>
                    <a:cubicBezTo>
                      <a:pt x="173002" y="613560"/>
                      <a:pt x="172927" y="613575"/>
                      <a:pt x="172867" y="613590"/>
                    </a:cubicBezTo>
                    <a:lnTo>
                      <a:pt x="135076" y="619439"/>
                    </a:lnTo>
                    <a:cubicBezTo>
                      <a:pt x="106268" y="624432"/>
                      <a:pt x="78846" y="605192"/>
                      <a:pt x="73741" y="576398"/>
                    </a:cubicBezTo>
                    <a:cubicBezTo>
                      <a:pt x="68342" y="545056"/>
                      <a:pt x="82439" y="521811"/>
                      <a:pt x="109582" y="517162"/>
                    </a:cubicBezTo>
                    <a:cubicBezTo>
                      <a:pt x="110242" y="517102"/>
                      <a:pt x="110728" y="516518"/>
                      <a:pt x="110667" y="515858"/>
                    </a:cubicBezTo>
                    <a:cubicBezTo>
                      <a:pt x="110661" y="515798"/>
                      <a:pt x="110649" y="515723"/>
                      <a:pt x="110632" y="515663"/>
                    </a:cubicBezTo>
                    <a:cubicBezTo>
                      <a:pt x="110554" y="514928"/>
                      <a:pt x="109890" y="514388"/>
                      <a:pt x="109149" y="514463"/>
                    </a:cubicBezTo>
                    <a:cubicBezTo>
                      <a:pt x="109143" y="514463"/>
                      <a:pt x="109138" y="514463"/>
                      <a:pt x="109132" y="514463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562A7AA-6A94-43EA-E8BA-1D0A19931EE1}"/>
                  </a:ext>
                </a:extLst>
              </p:cNvPr>
              <p:cNvSpPr/>
              <p:nvPr/>
            </p:nvSpPr>
            <p:spPr>
              <a:xfrm>
                <a:off x="1441646" y="4723199"/>
                <a:ext cx="1857316" cy="1045979"/>
              </a:xfrm>
              <a:custGeom>
                <a:avLst/>
                <a:gdLst>
                  <a:gd name="connsiteX0" fmla="*/ 1408103 w 1408169"/>
                  <a:gd name="connsiteY0" fmla="*/ 793012 h 793034"/>
                  <a:gd name="connsiteX1" fmla="*/ 352201 w 1408169"/>
                  <a:gd name="connsiteY1" fmla="*/ 46487 h 793034"/>
                  <a:gd name="connsiteX2" fmla="*/ -67 w 1408169"/>
                  <a:gd name="connsiteY2" fmla="*/ 106473 h 793034"/>
                  <a:gd name="connsiteX3" fmla="*/ 970206 w 1408169"/>
                  <a:gd name="connsiteY3" fmla="*/ 793012 h 793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8169" h="793034">
                    <a:moveTo>
                      <a:pt x="1408103" y="793012"/>
                    </a:moveTo>
                    <a:lnTo>
                      <a:pt x="352201" y="46487"/>
                    </a:lnTo>
                    <a:cubicBezTo>
                      <a:pt x="238332" y="-34134"/>
                      <a:pt x="80705" y="-7290"/>
                      <a:pt x="-67" y="106473"/>
                    </a:cubicBezTo>
                    <a:lnTo>
                      <a:pt x="970206" y="79301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F86E4381-7D76-1F4E-F5A6-2310D7007B77}"/>
                  </a:ext>
                </a:extLst>
              </p:cNvPr>
              <p:cNvSpPr/>
              <p:nvPr/>
            </p:nvSpPr>
            <p:spPr>
              <a:xfrm>
                <a:off x="1822256" y="4837204"/>
                <a:ext cx="1624858" cy="931973"/>
              </a:xfrm>
              <a:custGeom>
                <a:avLst/>
                <a:gdLst>
                  <a:gd name="connsiteX0" fmla="*/ 1231859 w 1231925"/>
                  <a:gd name="connsiteY0" fmla="*/ 706577 h 706598"/>
                  <a:gd name="connsiteX1" fmla="*/ 237442 w 1231925"/>
                  <a:gd name="connsiteY1" fmla="*/ 3691 h 706598"/>
                  <a:gd name="connsiteX2" fmla="*/ 207449 w 1231925"/>
                  <a:gd name="connsiteY2" fmla="*/ 8940 h 706598"/>
                  <a:gd name="connsiteX3" fmla="*/ 3647 w 1231925"/>
                  <a:gd name="connsiteY3" fmla="*/ 296723 h 706598"/>
                  <a:gd name="connsiteX4" fmla="*/ 8896 w 1231925"/>
                  <a:gd name="connsiteY4" fmla="*/ 326716 h 706598"/>
                  <a:gd name="connsiteX5" fmla="*/ 546219 w 1231925"/>
                  <a:gd name="connsiteY5" fmla="*/ 706577 h 70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1925" h="706598">
                    <a:moveTo>
                      <a:pt x="1231859" y="706577"/>
                    </a:moveTo>
                    <a:lnTo>
                      <a:pt x="237442" y="3691"/>
                    </a:lnTo>
                    <a:cubicBezTo>
                      <a:pt x="227649" y="-2847"/>
                      <a:pt x="214437" y="-538"/>
                      <a:pt x="207449" y="8940"/>
                    </a:cubicBezTo>
                    <a:lnTo>
                      <a:pt x="3647" y="296723"/>
                    </a:lnTo>
                    <a:cubicBezTo>
                      <a:pt x="-2892" y="306515"/>
                      <a:pt x="-582" y="319727"/>
                      <a:pt x="8896" y="326716"/>
                    </a:cubicBezTo>
                    <a:lnTo>
                      <a:pt x="546219" y="706577"/>
                    </a:lnTo>
                    <a:close/>
                  </a:path>
                </a:pathLst>
              </a:custGeom>
              <a:solidFill>
                <a:schemeClr val="tx2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A575A06-13F7-8359-94E4-83F6341DCC01}"/>
                  </a:ext>
                </a:extLst>
              </p:cNvPr>
              <p:cNvSpPr/>
              <p:nvPr/>
            </p:nvSpPr>
            <p:spPr>
              <a:xfrm>
                <a:off x="1931084" y="5230983"/>
                <a:ext cx="43511" cy="43518"/>
              </a:xfrm>
              <a:custGeom>
                <a:avLst/>
                <a:gdLst>
                  <a:gd name="connsiteX0" fmla="*/ 26111 w 32989"/>
                  <a:gd name="connsiteY0" fmla="*/ 3119 h 32994"/>
                  <a:gd name="connsiteX1" fmla="*/ 29785 w 32989"/>
                  <a:gd name="connsiteY1" fmla="*/ 26153 h 32994"/>
                  <a:gd name="connsiteX2" fmla="*/ 6751 w 32989"/>
                  <a:gd name="connsiteY2" fmla="*/ 29827 h 32994"/>
                  <a:gd name="connsiteX3" fmla="*/ 3016 w 32989"/>
                  <a:gd name="connsiteY3" fmla="*/ 6868 h 32994"/>
                  <a:gd name="connsiteX4" fmla="*/ 26036 w 32989"/>
                  <a:gd name="connsiteY4" fmla="*/ 3059 h 32994"/>
                  <a:gd name="connsiteX5" fmla="*/ 26111 w 32989"/>
                  <a:gd name="connsiteY5" fmla="*/ 3119 h 32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89" h="32994">
                    <a:moveTo>
                      <a:pt x="26111" y="3119"/>
                    </a:moveTo>
                    <a:cubicBezTo>
                      <a:pt x="33489" y="8472"/>
                      <a:pt x="35124" y="18775"/>
                      <a:pt x="29785" y="26153"/>
                    </a:cubicBezTo>
                    <a:cubicBezTo>
                      <a:pt x="24431" y="33532"/>
                      <a:pt x="14114" y="35181"/>
                      <a:pt x="6751" y="29827"/>
                    </a:cubicBezTo>
                    <a:cubicBezTo>
                      <a:pt x="-598" y="24504"/>
                      <a:pt x="-2262" y="14246"/>
                      <a:pt x="3016" y="6868"/>
                    </a:cubicBezTo>
                    <a:cubicBezTo>
                      <a:pt x="8325" y="-541"/>
                      <a:pt x="18628" y="-2235"/>
                      <a:pt x="26036" y="3059"/>
                    </a:cubicBezTo>
                    <a:cubicBezTo>
                      <a:pt x="26066" y="3074"/>
                      <a:pt x="26081" y="3104"/>
                      <a:pt x="26111" y="311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6CB7C02-1558-8D2F-49C7-11A435F03E06}"/>
                  </a:ext>
                </a:extLst>
              </p:cNvPr>
              <p:cNvSpPr/>
              <p:nvPr/>
            </p:nvSpPr>
            <p:spPr>
              <a:xfrm>
                <a:off x="2014185" y="5290481"/>
                <a:ext cx="43515" cy="43516"/>
              </a:xfrm>
              <a:custGeom>
                <a:avLst/>
                <a:gdLst>
                  <a:gd name="connsiteX0" fmla="*/ 25942 w 32992"/>
                  <a:gd name="connsiteY0" fmla="*/ 2998 h 32993"/>
                  <a:gd name="connsiteX1" fmla="*/ 29901 w 32992"/>
                  <a:gd name="connsiteY1" fmla="*/ 25988 h 32993"/>
                  <a:gd name="connsiteX2" fmla="*/ 6911 w 32992"/>
                  <a:gd name="connsiteY2" fmla="*/ 29946 h 32993"/>
                  <a:gd name="connsiteX3" fmla="*/ 2952 w 32992"/>
                  <a:gd name="connsiteY3" fmla="*/ 6957 h 32993"/>
                  <a:gd name="connsiteX4" fmla="*/ 2997 w 32992"/>
                  <a:gd name="connsiteY4" fmla="*/ 6897 h 32993"/>
                  <a:gd name="connsiteX5" fmla="*/ 25942 w 32992"/>
                  <a:gd name="connsiteY5" fmla="*/ 2998 h 32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92" h="32993">
                    <a:moveTo>
                      <a:pt x="25942" y="2998"/>
                    </a:moveTo>
                    <a:cubicBezTo>
                      <a:pt x="33380" y="8247"/>
                      <a:pt x="35164" y="18549"/>
                      <a:pt x="29901" y="25988"/>
                    </a:cubicBezTo>
                    <a:cubicBezTo>
                      <a:pt x="24652" y="33426"/>
                      <a:pt x="14364" y="35210"/>
                      <a:pt x="6911" y="29946"/>
                    </a:cubicBezTo>
                    <a:cubicBezTo>
                      <a:pt x="-527" y="24698"/>
                      <a:pt x="-2297" y="14410"/>
                      <a:pt x="2952" y="6957"/>
                    </a:cubicBezTo>
                    <a:cubicBezTo>
                      <a:pt x="2967" y="6942"/>
                      <a:pt x="2982" y="6912"/>
                      <a:pt x="2997" y="6897"/>
                    </a:cubicBezTo>
                    <a:cubicBezTo>
                      <a:pt x="8276" y="-496"/>
                      <a:pt x="18519" y="-2236"/>
                      <a:pt x="25942" y="299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589CEC4-FDA2-CBFF-C5D6-6ABC660D072F}"/>
                  </a:ext>
                </a:extLst>
              </p:cNvPr>
              <p:cNvSpPr/>
              <p:nvPr/>
            </p:nvSpPr>
            <p:spPr>
              <a:xfrm>
                <a:off x="2096441" y="5348285"/>
                <a:ext cx="43683" cy="43510"/>
              </a:xfrm>
              <a:custGeom>
                <a:avLst/>
                <a:gdLst>
                  <a:gd name="connsiteX0" fmla="*/ 26113 w 33119"/>
                  <a:gd name="connsiteY0" fmla="*/ 3113 h 32988"/>
                  <a:gd name="connsiteX1" fmla="*/ 30147 w 33119"/>
                  <a:gd name="connsiteY1" fmla="*/ 25652 h 32988"/>
                  <a:gd name="connsiteX2" fmla="*/ 29862 w 33119"/>
                  <a:gd name="connsiteY2" fmla="*/ 26057 h 32988"/>
                  <a:gd name="connsiteX3" fmla="*/ 6857 w 33119"/>
                  <a:gd name="connsiteY3" fmla="*/ 29896 h 32988"/>
                  <a:gd name="connsiteX4" fmla="*/ 3003 w 33119"/>
                  <a:gd name="connsiteY4" fmla="*/ 6892 h 32988"/>
                  <a:gd name="connsiteX5" fmla="*/ 26023 w 33119"/>
                  <a:gd name="connsiteY5" fmla="*/ 3053 h 32988"/>
                  <a:gd name="connsiteX6" fmla="*/ 26113 w 33119"/>
                  <a:gd name="connsiteY6" fmla="*/ 3113 h 32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119" h="32988">
                    <a:moveTo>
                      <a:pt x="26113" y="3113"/>
                    </a:moveTo>
                    <a:cubicBezTo>
                      <a:pt x="33446" y="8226"/>
                      <a:pt x="35260" y="18319"/>
                      <a:pt x="30147" y="25652"/>
                    </a:cubicBezTo>
                    <a:cubicBezTo>
                      <a:pt x="30057" y="25787"/>
                      <a:pt x="29967" y="25922"/>
                      <a:pt x="29862" y="26057"/>
                    </a:cubicBezTo>
                    <a:cubicBezTo>
                      <a:pt x="24568" y="33465"/>
                      <a:pt x="14265" y="35190"/>
                      <a:pt x="6857" y="29896"/>
                    </a:cubicBezTo>
                    <a:cubicBezTo>
                      <a:pt x="-566" y="24603"/>
                      <a:pt x="-2291" y="14300"/>
                      <a:pt x="3003" y="6892"/>
                    </a:cubicBezTo>
                    <a:cubicBezTo>
                      <a:pt x="8297" y="-532"/>
                      <a:pt x="18599" y="-2241"/>
                      <a:pt x="26023" y="3053"/>
                    </a:cubicBezTo>
                    <a:cubicBezTo>
                      <a:pt x="26053" y="3068"/>
                      <a:pt x="26083" y="3098"/>
                      <a:pt x="26113" y="311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407F4A2-ED08-3CC1-75BC-1458202ED514}"/>
                  </a:ext>
                </a:extLst>
              </p:cNvPr>
              <p:cNvSpPr/>
              <p:nvPr/>
            </p:nvSpPr>
            <p:spPr>
              <a:xfrm>
                <a:off x="5447834" y="3146385"/>
                <a:ext cx="125996" cy="52613"/>
              </a:xfrm>
              <a:custGeom>
                <a:avLst/>
                <a:gdLst>
                  <a:gd name="connsiteX0" fmla="*/ 0 w 95527"/>
                  <a:gd name="connsiteY0" fmla="*/ 0 h 39890"/>
                  <a:gd name="connsiteX1" fmla="*/ 95527 w 95527"/>
                  <a:gd name="connsiteY1" fmla="*/ 0 h 39890"/>
                  <a:gd name="connsiteX2" fmla="*/ 95527 w 95527"/>
                  <a:gd name="connsiteY2" fmla="*/ 39891 h 39890"/>
                  <a:gd name="connsiteX3" fmla="*/ 0 w 95527"/>
                  <a:gd name="connsiteY3" fmla="*/ 39891 h 3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27" h="39890">
                    <a:moveTo>
                      <a:pt x="0" y="0"/>
                    </a:moveTo>
                    <a:lnTo>
                      <a:pt x="95527" y="0"/>
                    </a:lnTo>
                    <a:lnTo>
                      <a:pt x="95527" y="39891"/>
                    </a:lnTo>
                    <a:lnTo>
                      <a:pt x="0" y="39891"/>
                    </a:ln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9EC4983-C6C9-79EF-BF6A-ADBE1F7DEB1B}"/>
                  </a:ext>
                </a:extLst>
              </p:cNvPr>
              <p:cNvSpPr/>
              <p:nvPr/>
            </p:nvSpPr>
            <p:spPr>
              <a:xfrm>
                <a:off x="4967186" y="3180999"/>
                <a:ext cx="1084720" cy="943493"/>
              </a:xfrm>
              <a:custGeom>
                <a:avLst/>
                <a:gdLst>
                  <a:gd name="connsiteX0" fmla="*/ 611940 w 822407"/>
                  <a:gd name="connsiteY0" fmla="*/ 66113 h 715332"/>
                  <a:gd name="connsiteX1" fmla="*/ 576848 w 822407"/>
                  <a:gd name="connsiteY1" fmla="*/ 38219 h 715332"/>
                  <a:gd name="connsiteX2" fmla="*/ 516862 w 822407"/>
                  <a:gd name="connsiteY2" fmla="*/ -22 h 715332"/>
                  <a:gd name="connsiteX3" fmla="*/ 296864 w 822407"/>
                  <a:gd name="connsiteY3" fmla="*/ -22 h 715332"/>
                  <a:gd name="connsiteX4" fmla="*/ 236878 w 822407"/>
                  <a:gd name="connsiteY4" fmla="*/ 38069 h 715332"/>
                  <a:gd name="connsiteX5" fmla="*/ 201786 w 822407"/>
                  <a:gd name="connsiteY5" fmla="*/ 65963 h 715332"/>
                  <a:gd name="connsiteX6" fmla="*/ 101310 w 822407"/>
                  <a:gd name="connsiteY6" fmla="*/ 65963 h 715332"/>
                  <a:gd name="connsiteX7" fmla="*/ -67 w 822407"/>
                  <a:gd name="connsiteY7" fmla="*/ 167339 h 715332"/>
                  <a:gd name="connsiteX8" fmla="*/ -67 w 822407"/>
                  <a:gd name="connsiteY8" fmla="*/ 614085 h 715332"/>
                  <a:gd name="connsiteX9" fmla="*/ 101160 w 822407"/>
                  <a:gd name="connsiteY9" fmla="*/ 715311 h 715332"/>
                  <a:gd name="connsiteX10" fmla="*/ 720964 w 822407"/>
                  <a:gd name="connsiteY10" fmla="*/ 715311 h 715332"/>
                  <a:gd name="connsiteX11" fmla="*/ 822340 w 822407"/>
                  <a:gd name="connsiteY11" fmla="*/ 613934 h 715332"/>
                  <a:gd name="connsiteX12" fmla="*/ 822340 w 822407"/>
                  <a:gd name="connsiteY12" fmla="*/ 167489 h 715332"/>
                  <a:gd name="connsiteX13" fmla="*/ 721114 w 822407"/>
                  <a:gd name="connsiteY13" fmla="*/ 66113 h 71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22407" h="715332">
                    <a:moveTo>
                      <a:pt x="611940" y="66113"/>
                    </a:moveTo>
                    <a:cubicBezTo>
                      <a:pt x="595894" y="64223"/>
                      <a:pt x="582307" y="53426"/>
                      <a:pt x="576848" y="38219"/>
                    </a:cubicBezTo>
                    <a:cubicBezTo>
                      <a:pt x="566051" y="14840"/>
                      <a:pt x="542611" y="-112"/>
                      <a:pt x="516862" y="-22"/>
                    </a:cubicBezTo>
                    <a:lnTo>
                      <a:pt x="296864" y="-22"/>
                    </a:lnTo>
                    <a:cubicBezTo>
                      <a:pt x="271160" y="-97"/>
                      <a:pt x="247750" y="14765"/>
                      <a:pt x="236878" y="38069"/>
                    </a:cubicBezTo>
                    <a:cubicBezTo>
                      <a:pt x="231419" y="53276"/>
                      <a:pt x="217832" y="64073"/>
                      <a:pt x="201786" y="65963"/>
                    </a:cubicBezTo>
                    <a:lnTo>
                      <a:pt x="101310" y="65963"/>
                    </a:lnTo>
                    <a:cubicBezTo>
                      <a:pt x="45328" y="65963"/>
                      <a:pt x="-67" y="111357"/>
                      <a:pt x="-67" y="167339"/>
                    </a:cubicBezTo>
                    <a:lnTo>
                      <a:pt x="-67" y="614085"/>
                    </a:lnTo>
                    <a:cubicBezTo>
                      <a:pt x="-67" y="669991"/>
                      <a:pt x="45253" y="715311"/>
                      <a:pt x="101160" y="715311"/>
                    </a:cubicBezTo>
                    <a:lnTo>
                      <a:pt x="720964" y="715311"/>
                    </a:lnTo>
                    <a:cubicBezTo>
                      <a:pt x="776946" y="715311"/>
                      <a:pt x="822340" y="669916"/>
                      <a:pt x="822340" y="613934"/>
                    </a:cubicBezTo>
                    <a:lnTo>
                      <a:pt x="822340" y="167489"/>
                    </a:lnTo>
                    <a:cubicBezTo>
                      <a:pt x="822340" y="111552"/>
                      <a:pt x="777051" y="66203"/>
                      <a:pt x="721114" y="66113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95634A2-4F0B-0D50-3465-95E02899EC2B}"/>
                  </a:ext>
                </a:extLst>
              </p:cNvPr>
              <p:cNvSpPr/>
              <p:nvPr/>
            </p:nvSpPr>
            <p:spPr>
              <a:xfrm>
                <a:off x="5430824" y="3501234"/>
                <a:ext cx="621479" cy="623853"/>
              </a:xfrm>
              <a:custGeom>
                <a:avLst/>
                <a:gdLst>
                  <a:gd name="connsiteX0" fmla="*/ 303012 w 471189"/>
                  <a:gd name="connsiteY0" fmla="*/ -22 h 472989"/>
                  <a:gd name="connsiteX1" fmla="*/ -67 w 471189"/>
                  <a:gd name="connsiteY1" fmla="*/ 308006 h 472989"/>
                  <a:gd name="connsiteX2" fmla="*/ 164895 w 471189"/>
                  <a:gd name="connsiteY2" fmla="*/ 472967 h 472989"/>
                  <a:gd name="connsiteX3" fmla="*/ 369747 w 471189"/>
                  <a:gd name="connsiteY3" fmla="*/ 472967 h 472989"/>
                  <a:gd name="connsiteX4" fmla="*/ 471123 w 471189"/>
                  <a:gd name="connsiteY4" fmla="*/ 371591 h 472989"/>
                  <a:gd name="connsiteX5" fmla="*/ 471123 w 471189"/>
                  <a:gd name="connsiteY5" fmla="*/ 168089 h 472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1189" h="472989">
                    <a:moveTo>
                      <a:pt x="303012" y="-22"/>
                    </a:moveTo>
                    <a:lnTo>
                      <a:pt x="-67" y="308006"/>
                    </a:lnTo>
                    <a:lnTo>
                      <a:pt x="164895" y="472967"/>
                    </a:lnTo>
                    <a:lnTo>
                      <a:pt x="369747" y="472967"/>
                    </a:lnTo>
                    <a:cubicBezTo>
                      <a:pt x="425729" y="472967"/>
                      <a:pt x="471123" y="427573"/>
                      <a:pt x="471123" y="371591"/>
                    </a:cubicBezTo>
                    <a:lnTo>
                      <a:pt x="471123" y="168089"/>
                    </a:ln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DD33CCF-EA57-0C38-0CD0-BD732D160AF6}"/>
                  </a:ext>
                </a:extLst>
              </p:cNvPr>
              <p:cNvSpPr/>
              <p:nvPr/>
            </p:nvSpPr>
            <p:spPr>
              <a:xfrm>
                <a:off x="5114941" y="3268030"/>
                <a:ext cx="138458" cy="856462"/>
              </a:xfrm>
              <a:custGeom>
                <a:avLst/>
                <a:gdLst>
                  <a:gd name="connsiteX0" fmla="*/ 3683 w 104975"/>
                  <a:gd name="connsiteY0" fmla="*/ -22 h 649347"/>
                  <a:gd name="connsiteX1" fmla="*/ -67 w 104975"/>
                  <a:gd name="connsiteY1" fmla="*/ -22 h 649347"/>
                  <a:gd name="connsiteX2" fmla="*/ 44923 w 104975"/>
                  <a:gd name="connsiteY2" fmla="*/ 86958 h 649347"/>
                  <a:gd name="connsiteX3" fmla="*/ 44923 w 104975"/>
                  <a:gd name="connsiteY3" fmla="*/ 562346 h 649347"/>
                  <a:gd name="connsiteX4" fmla="*/ -67 w 104975"/>
                  <a:gd name="connsiteY4" fmla="*/ 649326 h 649347"/>
                  <a:gd name="connsiteX5" fmla="*/ 3532 w 104975"/>
                  <a:gd name="connsiteY5" fmla="*/ 649326 h 649347"/>
                  <a:gd name="connsiteX6" fmla="*/ 104909 w 104975"/>
                  <a:gd name="connsiteY6" fmla="*/ 548249 h 649347"/>
                  <a:gd name="connsiteX7" fmla="*/ 104909 w 104975"/>
                  <a:gd name="connsiteY7" fmla="*/ 548100 h 649347"/>
                  <a:gd name="connsiteX8" fmla="*/ 104909 w 104975"/>
                  <a:gd name="connsiteY8" fmla="*/ 101354 h 649347"/>
                  <a:gd name="connsiteX9" fmla="*/ 3683 w 104975"/>
                  <a:gd name="connsiteY9" fmla="*/ -22 h 64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4975" h="649347">
                    <a:moveTo>
                      <a:pt x="3683" y="-22"/>
                    </a:moveTo>
                    <a:lnTo>
                      <a:pt x="-67" y="-22"/>
                    </a:lnTo>
                    <a:cubicBezTo>
                      <a:pt x="28052" y="20043"/>
                      <a:pt x="44788" y="52421"/>
                      <a:pt x="44923" y="86958"/>
                    </a:cubicBezTo>
                    <a:lnTo>
                      <a:pt x="44923" y="562346"/>
                    </a:lnTo>
                    <a:cubicBezTo>
                      <a:pt x="44833" y="596898"/>
                      <a:pt x="28082" y="629291"/>
                      <a:pt x="-67" y="649326"/>
                    </a:cubicBezTo>
                    <a:lnTo>
                      <a:pt x="3532" y="649326"/>
                    </a:lnTo>
                    <a:cubicBezTo>
                      <a:pt x="59439" y="649416"/>
                      <a:pt x="104819" y="604156"/>
                      <a:pt x="104909" y="548249"/>
                    </a:cubicBezTo>
                    <a:cubicBezTo>
                      <a:pt x="104909" y="548204"/>
                      <a:pt x="104909" y="548144"/>
                      <a:pt x="104909" y="548100"/>
                    </a:cubicBezTo>
                    <a:lnTo>
                      <a:pt x="104909" y="101354"/>
                    </a:lnTo>
                    <a:cubicBezTo>
                      <a:pt x="104909" y="45417"/>
                      <a:pt x="59620" y="68"/>
                      <a:pt x="3683" y="-22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D3D8CAF-B387-0DAF-31EA-D5EAC84B7D54}"/>
                  </a:ext>
                </a:extLst>
              </p:cNvPr>
              <p:cNvSpPr/>
              <p:nvPr/>
            </p:nvSpPr>
            <p:spPr>
              <a:xfrm>
                <a:off x="5339243" y="3412026"/>
                <a:ext cx="568864" cy="568864"/>
              </a:xfrm>
              <a:custGeom>
                <a:avLst/>
                <a:gdLst>
                  <a:gd name="connsiteX0" fmla="*/ 215583 w 431298"/>
                  <a:gd name="connsiteY0" fmla="*/ 431277 h 431298"/>
                  <a:gd name="connsiteX1" fmla="*/ -67 w 431298"/>
                  <a:gd name="connsiteY1" fmla="*/ 215628 h 431298"/>
                  <a:gd name="connsiteX2" fmla="*/ 215583 w 431298"/>
                  <a:gd name="connsiteY2" fmla="*/ -22 h 431298"/>
                  <a:gd name="connsiteX3" fmla="*/ 431232 w 431298"/>
                  <a:gd name="connsiteY3" fmla="*/ 215628 h 431298"/>
                  <a:gd name="connsiteX4" fmla="*/ 431232 w 431298"/>
                  <a:gd name="connsiteY4" fmla="*/ 215777 h 431298"/>
                  <a:gd name="connsiteX5" fmla="*/ 215583 w 431298"/>
                  <a:gd name="connsiteY5" fmla="*/ 431277 h 431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1298" h="431298">
                    <a:moveTo>
                      <a:pt x="215583" y="431277"/>
                    </a:moveTo>
                    <a:cubicBezTo>
                      <a:pt x="96481" y="431277"/>
                      <a:pt x="-67" y="334729"/>
                      <a:pt x="-67" y="215628"/>
                    </a:cubicBezTo>
                    <a:cubicBezTo>
                      <a:pt x="-67" y="96525"/>
                      <a:pt x="96481" y="-22"/>
                      <a:pt x="215583" y="-22"/>
                    </a:cubicBezTo>
                    <a:cubicBezTo>
                      <a:pt x="334685" y="-22"/>
                      <a:pt x="431232" y="96525"/>
                      <a:pt x="431232" y="215628"/>
                    </a:cubicBezTo>
                    <a:cubicBezTo>
                      <a:pt x="431232" y="215672"/>
                      <a:pt x="431232" y="215732"/>
                      <a:pt x="431232" y="215777"/>
                    </a:cubicBezTo>
                    <a:cubicBezTo>
                      <a:pt x="431142" y="334820"/>
                      <a:pt x="334625" y="431277"/>
                      <a:pt x="215583" y="431277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F06F915-B8FF-3587-8B20-AB0FE2C78DC8}"/>
                  </a:ext>
                </a:extLst>
              </p:cNvPr>
              <p:cNvSpPr/>
              <p:nvPr/>
            </p:nvSpPr>
            <p:spPr>
              <a:xfrm>
                <a:off x="5436954" y="3227482"/>
                <a:ext cx="122832" cy="46877"/>
              </a:xfrm>
              <a:custGeom>
                <a:avLst/>
                <a:gdLst>
                  <a:gd name="connsiteX0" fmla="*/ 14847 w 93128"/>
                  <a:gd name="connsiteY0" fmla="*/ 150 h 35541"/>
                  <a:gd name="connsiteX1" fmla="*/ 78132 w 93128"/>
                  <a:gd name="connsiteY1" fmla="*/ 150 h 35541"/>
                  <a:gd name="connsiteX2" fmla="*/ 93128 w 93128"/>
                  <a:gd name="connsiteY2" fmla="*/ 15146 h 35541"/>
                  <a:gd name="connsiteX3" fmla="*/ 93128 w 93128"/>
                  <a:gd name="connsiteY3" fmla="*/ 20545 h 35541"/>
                  <a:gd name="connsiteX4" fmla="*/ 78132 w 93128"/>
                  <a:gd name="connsiteY4" fmla="*/ 35542 h 35541"/>
                  <a:gd name="connsiteX5" fmla="*/ 14996 w 93128"/>
                  <a:gd name="connsiteY5" fmla="*/ 35542 h 35541"/>
                  <a:gd name="connsiteX6" fmla="*/ 0 w 93128"/>
                  <a:gd name="connsiteY6" fmla="*/ 20545 h 35541"/>
                  <a:gd name="connsiteX7" fmla="*/ 0 w 93128"/>
                  <a:gd name="connsiteY7" fmla="*/ 14996 h 35541"/>
                  <a:gd name="connsiteX8" fmla="*/ 14996 w 93128"/>
                  <a:gd name="connsiteY8" fmla="*/ 0 h 35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128" h="35541">
                    <a:moveTo>
                      <a:pt x="14847" y="150"/>
                    </a:moveTo>
                    <a:lnTo>
                      <a:pt x="78132" y="150"/>
                    </a:lnTo>
                    <a:cubicBezTo>
                      <a:pt x="86410" y="150"/>
                      <a:pt x="93128" y="6864"/>
                      <a:pt x="93128" y="15146"/>
                    </a:cubicBezTo>
                    <a:lnTo>
                      <a:pt x="93128" y="20545"/>
                    </a:lnTo>
                    <a:cubicBezTo>
                      <a:pt x="93128" y="28828"/>
                      <a:pt x="86410" y="35542"/>
                      <a:pt x="78132" y="35542"/>
                    </a:cubicBezTo>
                    <a:lnTo>
                      <a:pt x="14996" y="35542"/>
                    </a:lnTo>
                    <a:cubicBezTo>
                      <a:pt x="6719" y="35542"/>
                      <a:pt x="0" y="28828"/>
                      <a:pt x="0" y="20545"/>
                    </a:cubicBezTo>
                    <a:lnTo>
                      <a:pt x="0" y="14996"/>
                    </a:lnTo>
                    <a:cubicBezTo>
                      <a:pt x="0" y="6714"/>
                      <a:pt x="6719" y="0"/>
                      <a:pt x="149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5B8F766-F066-BFF7-82EC-DFF5666E231F}"/>
                  </a:ext>
                </a:extLst>
              </p:cNvPr>
              <p:cNvSpPr/>
              <p:nvPr/>
            </p:nvSpPr>
            <p:spPr>
              <a:xfrm>
                <a:off x="5370890" y="3443675"/>
                <a:ext cx="507943" cy="507943"/>
              </a:xfrm>
              <a:custGeom>
                <a:avLst/>
                <a:gdLst>
                  <a:gd name="connsiteX0" fmla="*/ 192488 w 385109"/>
                  <a:gd name="connsiteY0" fmla="*/ 385088 h 385109"/>
                  <a:gd name="connsiteX1" fmla="*/ -67 w 385109"/>
                  <a:gd name="connsiteY1" fmla="*/ 192533 h 385109"/>
                  <a:gd name="connsiteX2" fmla="*/ 192488 w 385109"/>
                  <a:gd name="connsiteY2" fmla="*/ -22 h 385109"/>
                  <a:gd name="connsiteX3" fmla="*/ 385043 w 385109"/>
                  <a:gd name="connsiteY3" fmla="*/ 192533 h 385109"/>
                  <a:gd name="connsiteX4" fmla="*/ 385043 w 385109"/>
                  <a:gd name="connsiteY4" fmla="*/ 192683 h 385109"/>
                  <a:gd name="connsiteX5" fmla="*/ 192488 w 385109"/>
                  <a:gd name="connsiteY5" fmla="*/ 385088 h 385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5109" h="385109">
                    <a:moveTo>
                      <a:pt x="192488" y="385088"/>
                    </a:moveTo>
                    <a:cubicBezTo>
                      <a:pt x="86148" y="385088"/>
                      <a:pt x="-67" y="298873"/>
                      <a:pt x="-67" y="192533"/>
                    </a:cubicBezTo>
                    <a:cubicBezTo>
                      <a:pt x="-67" y="86193"/>
                      <a:pt x="86148" y="-22"/>
                      <a:pt x="192488" y="-22"/>
                    </a:cubicBezTo>
                    <a:cubicBezTo>
                      <a:pt x="298828" y="-22"/>
                      <a:pt x="385043" y="86193"/>
                      <a:pt x="385043" y="192533"/>
                    </a:cubicBezTo>
                    <a:cubicBezTo>
                      <a:pt x="385043" y="192578"/>
                      <a:pt x="385043" y="192638"/>
                      <a:pt x="385043" y="192683"/>
                    </a:cubicBezTo>
                    <a:cubicBezTo>
                      <a:pt x="384878" y="298933"/>
                      <a:pt x="298738" y="384998"/>
                      <a:pt x="192488" y="38508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D298D673-28C2-FE40-BA83-E8DA3081DD5E}"/>
                  </a:ext>
                </a:extLst>
              </p:cNvPr>
              <p:cNvSpPr/>
              <p:nvPr/>
            </p:nvSpPr>
            <p:spPr>
              <a:xfrm>
                <a:off x="5371682" y="3443873"/>
                <a:ext cx="507943" cy="507943"/>
              </a:xfrm>
              <a:custGeom>
                <a:avLst/>
                <a:gdLst>
                  <a:gd name="connsiteX0" fmla="*/ 192638 w 385109"/>
                  <a:gd name="connsiteY0" fmla="*/ -22 h 385109"/>
                  <a:gd name="connsiteX1" fmla="*/ -66 w 385109"/>
                  <a:gd name="connsiteY1" fmla="*/ 192383 h 385109"/>
                  <a:gd name="connsiteX2" fmla="*/ 192338 w 385109"/>
                  <a:gd name="connsiteY2" fmla="*/ 385088 h 385109"/>
                  <a:gd name="connsiteX3" fmla="*/ 385043 w 385109"/>
                  <a:gd name="connsiteY3" fmla="*/ 192683 h 385109"/>
                  <a:gd name="connsiteX4" fmla="*/ 385043 w 385109"/>
                  <a:gd name="connsiteY4" fmla="*/ 192533 h 385109"/>
                  <a:gd name="connsiteX5" fmla="*/ 192638 w 385109"/>
                  <a:gd name="connsiteY5" fmla="*/ -22 h 385109"/>
                  <a:gd name="connsiteX6" fmla="*/ 191888 w 385109"/>
                  <a:gd name="connsiteY6" fmla="*/ 338299 h 385109"/>
                  <a:gd name="connsiteX7" fmla="*/ 46122 w 385109"/>
                  <a:gd name="connsiteY7" fmla="*/ 192533 h 385109"/>
                  <a:gd name="connsiteX8" fmla="*/ 191888 w 385109"/>
                  <a:gd name="connsiteY8" fmla="*/ 46767 h 385109"/>
                  <a:gd name="connsiteX9" fmla="*/ 337654 w 385109"/>
                  <a:gd name="connsiteY9" fmla="*/ 192533 h 385109"/>
                  <a:gd name="connsiteX10" fmla="*/ 337654 w 385109"/>
                  <a:gd name="connsiteY10" fmla="*/ 192683 h 385109"/>
                  <a:gd name="connsiteX11" fmla="*/ 191888 w 385109"/>
                  <a:gd name="connsiteY11" fmla="*/ 338299 h 385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5109" h="385109">
                    <a:moveTo>
                      <a:pt x="192638" y="-22"/>
                    </a:moveTo>
                    <a:cubicBezTo>
                      <a:pt x="86298" y="-112"/>
                      <a:pt x="23" y="86043"/>
                      <a:pt x="-66" y="192383"/>
                    </a:cubicBezTo>
                    <a:cubicBezTo>
                      <a:pt x="-157" y="298723"/>
                      <a:pt x="85998" y="384998"/>
                      <a:pt x="192338" y="385088"/>
                    </a:cubicBezTo>
                    <a:cubicBezTo>
                      <a:pt x="298678" y="385178"/>
                      <a:pt x="384953" y="299023"/>
                      <a:pt x="385043" y="192683"/>
                    </a:cubicBezTo>
                    <a:cubicBezTo>
                      <a:pt x="385043" y="192638"/>
                      <a:pt x="385043" y="192578"/>
                      <a:pt x="385043" y="192533"/>
                    </a:cubicBezTo>
                    <a:cubicBezTo>
                      <a:pt x="384953" y="86283"/>
                      <a:pt x="298888" y="143"/>
                      <a:pt x="192638" y="-22"/>
                    </a:cubicBezTo>
                    <a:close/>
                    <a:moveTo>
                      <a:pt x="191888" y="338299"/>
                    </a:moveTo>
                    <a:cubicBezTo>
                      <a:pt x="111387" y="338299"/>
                      <a:pt x="46122" y="273034"/>
                      <a:pt x="46122" y="192533"/>
                    </a:cubicBezTo>
                    <a:cubicBezTo>
                      <a:pt x="46122" y="112032"/>
                      <a:pt x="111387" y="46767"/>
                      <a:pt x="191888" y="46767"/>
                    </a:cubicBezTo>
                    <a:cubicBezTo>
                      <a:pt x="272390" y="46767"/>
                      <a:pt x="337654" y="112032"/>
                      <a:pt x="337654" y="192533"/>
                    </a:cubicBezTo>
                    <a:cubicBezTo>
                      <a:pt x="337654" y="192578"/>
                      <a:pt x="337654" y="192638"/>
                      <a:pt x="337654" y="192683"/>
                    </a:cubicBezTo>
                    <a:cubicBezTo>
                      <a:pt x="337564" y="273124"/>
                      <a:pt x="272330" y="338299"/>
                      <a:pt x="191888" y="338299"/>
                    </a:cubicBezTo>
                    <a:close/>
                  </a:path>
                </a:pathLst>
              </a:custGeom>
              <a:solidFill>
                <a:srgbClr val="2C5871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5DE7393-5D4A-4879-1EA9-DB49D5A75636}"/>
                  </a:ext>
                </a:extLst>
              </p:cNvPr>
              <p:cNvSpPr/>
              <p:nvPr/>
            </p:nvSpPr>
            <p:spPr>
              <a:xfrm>
                <a:off x="5465714" y="3536331"/>
                <a:ext cx="241431" cy="231730"/>
              </a:xfrm>
              <a:custGeom>
                <a:avLst/>
                <a:gdLst>
                  <a:gd name="connsiteX0" fmla="*/ 51612 w 183047"/>
                  <a:gd name="connsiteY0" fmla="*/ 53599 h 175692"/>
                  <a:gd name="connsiteX1" fmla="*/ 182981 w 183047"/>
                  <a:gd name="connsiteY1" fmla="*/ 20307 h 175692"/>
                  <a:gd name="connsiteX2" fmla="*/ 20254 w 183047"/>
                  <a:gd name="connsiteY2" fmla="*/ 51184 h 175692"/>
                  <a:gd name="connsiteX3" fmla="*/ 15620 w 183047"/>
                  <a:gd name="connsiteY3" fmla="*/ 175670 h 175692"/>
                  <a:gd name="connsiteX4" fmla="*/ 51612 w 183047"/>
                  <a:gd name="connsiteY4" fmla="*/ 53599 h 17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3047" h="175692">
                    <a:moveTo>
                      <a:pt x="51612" y="53599"/>
                    </a:moveTo>
                    <a:cubicBezTo>
                      <a:pt x="85969" y="19242"/>
                      <a:pt x="136402" y="6465"/>
                      <a:pt x="182981" y="20307"/>
                    </a:cubicBezTo>
                    <a:cubicBezTo>
                      <a:pt x="129519" y="-16105"/>
                      <a:pt x="56666" y="-2278"/>
                      <a:pt x="20254" y="51184"/>
                    </a:cubicBezTo>
                    <a:cubicBezTo>
                      <a:pt x="-5060" y="88346"/>
                      <a:pt x="-6859" y="136724"/>
                      <a:pt x="15620" y="175670"/>
                    </a:cubicBezTo>
                    <a:cubicBezTo>
                      <a:pt x="6053" y="131505"/>
                      <a:pt x="19609" y="85511"/>
                      <a:pt x="51612" y="535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9689B67-38FC-C0F8-5DF2-A4753437CF5A}"/>
                  </a:ext>
                </a:extLst>
              </p:cNvPr>
              <p:cNvSpPr/>
              <p:nvPr/>
            </p:nvSpPr>
            <p:spPr>
              <a:xfrm>
                <a:off x="5345375" y="2588795"/>
                <a:ext cx="331903" cy="565700"/>
              </a:xfrm>
              <a:custGeom>
                <a:avLst/>
                <a:gdLst>
                  <a:gd name="connsiteX0" fmla="*/ 251574 w 251640"/>
                  <a:gd name="connsiteY0" fmla="*/ 383888 h 428899"/>
                  <a:gd name="connsiteX1" fmla="*/ 206585 w 251640"/>
                  <a:gd name="connsiteY1" fmla="*/ 428877 h 428899"/>
                  <a:gd name="connsiteX2" fmla="*/ 44923 w 251640"/>
                  <a:gd name="connsiteY2" fmla="*/ 428877 h 428899"/>
                  <a:gd name="connsiteX3" fmla="*/ -67 w 251640"/>
                  <a:gd name="connsiteY3" fmla="*/ 383888 h 428899"/>
                  <a:gd name="connsiteX4" fmla="*/ -67 w 251640"/>
                  <a:gd name="connsiteY4" fmla="*/ 44967 h 428899"/>
                  <a:gd name="connsiteX5" fmla="*/ 44923 w 251640"/>
                  <a:gd name="connsiteY5" fmla="*/ -22 h 428899"/>
                  <a:gd name="connsiteX6" fmla="*/ 206585 w 251640"/>
                  <a:gd name="connsiteY6" fmla="*/ -22 h 428899"/>
                  <a:gd name="connsiteX7" fmla="*/ 251574 w 251640"/>
                  <a:gd name="connsiteY7" fmla="*/ 44967 h 428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640" h="428899">
                    <a:moveTo>
                      <a:pt x="251574" y="383888"/>
                    </a:moveTo>
                    <a:cubicBezTo>
                      <a:pt x="251574" y="408737"/>
                      <a:pt x="231434" y="428877"/>
                      <a:pt x="206585" y="428877"/>
                    </a:cubicBezTo>
                    <a:lnTo>
                      <a:pt x="44923" y="428877"/>
                    </a:lnTo>
                    <a:cubicBezTo>
                      <a:pt x="20074" y="428877"/>
                      <a:pt x="-67" y="408737"/>
                      <a:pt x="-67" y="383888"/>
                    </a:cubicBezTo>
                    <a:lnTo>
                      <a:pt x="-67" y="44967"/>
                    </a:lnTo>
                    <a:cubicBezTo>
                      <a:pt x="-67" y="20120"/>
                      <a:pt x="20074" y="-22"/>
                      <a:pt x="44923" y="-22"/>
                    </a:cubicBezTo>
                    <a:lnTo>
                      <a:pt x="206585" y="-22"/>
                    </a:lnTo>
                    <a:cubicBezTo>
                      <a:pt x="231434" y="-22"/>
                      <a:pt x="251574" y="20120"/>
                      <a:pt x="251574" y="44967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F7932C7D-5176-0350-10CD-36CCBA39753E}"/>
                  </a:ext>
                </a:extLst>
              </p:cNvPr>
              <p:cNvSpPr/>
              <p:nvPr/>
            </p:nvSpPr>
            <p:spPr>
              <a:xfrm>
                <a:off x="5362979" y="2731209"/>
                <a:ext cx="314299" cy="376605"/>
              </a:xfrm>
              <a:custGeom>
                <a:avLst/>
                <a:gdLst>
                  <a:gd name="connsiteX0" fmla="*/ -67 w 238293"/>
                  <a:gd name="connsiteY0" fmla="*/ 48117 h 285532"/>
                  <a:gd name="connsiteX1" fmla="*/ 237177 w 238293"/>
                  <a:gd name="connsiteY1" fmla="*/ 285511 h 285532"/>
                  <a:gd name="connsiteX2" fmla="*/ 238227 w 238293"/>
                  <a:gd name="connsiteY2" fmla="*/ 275913 h 285532"/>
                  <a:gd name="connsiteX3" fmla="*/ 238227 w 238293"/>
                  <a:gd name="connsiteY3" fmla="*/ -22 h 28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293" h="285532">
                    <a:moveTo>
                      <a:pt x="-67" y="48117"/>
                    </a:moveTo>
                    <a:lnTo>
                      <a:pt x="237177" y="285511"/>
                    </a:lnTo>
                    <a:cubicBezTo>
                      <a:pt x="237837" y="282347"/>
                      <a:pt x="238182" y="279138"/>
                      <a:pt x="238227" y="275913"/>
                    </a:cubicBezTo>
                    <a:lnTo>
                      <a:pt x="238227" y="-22"/>
                    </a:ln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E751381B-23B2-C4A7-7F0C-9B430A24EE7D}"/>
                  </a:ext>
                </a:extLst>
              </p:cNvPr>
              <p:cNvSpPr/>
              <p:nvPr/>
            </p:nvSpPr>
            <p:spPr>
              <a:xfrm>
                <a:off x="5345375" y="2588795"/>
                <a:ext cx="331903" cy="223115"/>
              </a:xfrm>
              <a:custGeom>
                <a:avLst/>
                <a:gdLst>
                  <a:gd name="connsiteX0" fmla="*/ 206652 w 251640"/>
                  <a:gd name="connsiteY0" fmla="*/ 0 h 169160"/>
                  <a:gd name="connsiteX1" fmla="*/ 251641 w 251640"/>
                  <a:gd name="connsiteY1" fmla="*/ 0 h 169160"/>
                  <a:gd name="connsiteX2" fmla="*/ 251641 w 251640"/>
                  <a:gd name="connsiteY2" fmla="*/ 169160 h 169160"/>
                  <a:gd name="connsiteX3" fmla="*/ 206652 w 251640"/>
                  <a:gd name="connsiteY3" fmla="*/ 169160 h 169160"/>
                  <a:gd name="connsiteX4" fmla="*/ 44989 w 251640"/>
                  <a:gd name="connsiteY4" fmla="*/ 169160 h 169160"/>
                  <a:gd name="connsiteX5" fmla="*/ 0 w 251640"/>
                  <a:gd name="connsiteY5" fmla="*/ 169160 h 169160"/>
                  <a:gd name="connsiteX6" fmla="*/ 0 w 251640"/>
                  <a:gd name="connsiteY6" fmla="*/ 0 h 169160"/>
                  <a:gd name="connsiteX7" fmla="*/ 44989 w 251640"/>
                  <a:gd name="connsiteY7" fmla="*/ 0 h 169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640" h="169160">
                    <a:moveTo>
                      <a:pt x="206652" y="0"/>
                    </a:moveTo>
                    <a:cubicBezTo>
                      <a:pt x="231499" y="0"/>
                      <a:pt x="251641" y="0"/>
                      <a:pt x="251641" y="0"/>
                    </a:cubicBezTo>
                    <a:lnTo>
                      <a:pt x="251641" y="169160"/>
                    </a:lnTo>
                    <a:cubicBezTo>
                      <a:pt x="251641" y="169160"/>
                      <a:pt x="231499" y="169160"/>
                      <a:pt x="206652" y="169160"/>
                    </a:cubicBezTo>
                    <a:lnTo>
                      <a:pt x="44989" y="169160"/>
                    </a:lnTo>
                    <a:cubicBezTo>
                      <a:pt x="20142" y="169160"/>
                      <a:pt x="0" y="169160"/>
                      <a:pt x="0" y="169160"/>
                    </a:cubicBezTo>
                    <a:lnTo>
                      <a:pt x="0" y="0"/>
                    </a:lnTo>
                    <a:cubicBezTo>
                      <a:pt x="0" y="0"/>
                      <a:pt x="20142" y="0"/>
                      <a:pt x="44989" y="0"/>
                    </a:cubicBezTo>
                    <a:close/>
                  </a:path>
                </a:pathLst>
              </a:custGeom>
              <a:solidFill>
                <a:srgbClr val="2C5871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8872FC9-02B2-2DAE-2D77-C89F13F4CAEB}"/>
                  </a:ext>
                </a:extLst>
              </p:cNvPr>
              <p:cNvSpPr/>
              <p:nvPr/>
            </p:nvSpPr>
            <p:spPr>
              <a:xfrm>
                <a:off x="5430428" y="2626771"/>
                <a:ext cx="77141" cy="147160"/>
              </a:xfrm>
              <a:custGeom>
                <a:avLst/>
                <a:gdLst>
                  <a:gd name="connsiteX0" fmla="*/ 0 w 58486"/>
                  <a:gd name="connsiteY0" fmla="*/ 0 h 111573"/>
                  <a:gd name="connsiteX1" fmla="*/ 58486 w 58486"/>
                  <a:gd name="connsiteY1" fmla="*/ 0 h 111573"/>
                  <a:gd name="connsiteX2" fmla="*/ 58486 w 58486"/>
                  <a:gd name="connsiteY2" fmla="*/ 111574 h 111573"/>
                  <a:gd name="connsiteX3" fmla="*/ 0 w 58486"/>
                  <a:gd name="connsiteY3" fmla="*/ 111574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486" h="111573">
                    <a:moveTo>
                      <a:pt x="0" y="0"/>
                    </a:moveTo>
                    <a:lnTo>
                      <a:pt x="58486" y="0"/>
                    </a:lnTo>
                    <a:lnTo>
                      <a:pt x="58486" y="111574"/>
                    </a:lnTo>
                    <a:lnTo>
                      <a:pt x="0" y="111574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07957C6-9F50-4854-0555-98FFF3D5636C}"/>
                  </a:ext>
                </a:extLst>
              </p:cNvPr>
              <p:cNvSpPr/>
              <p:nvPr/>
            </p:nvSpPr>
            <p:spPr>
              <a:xfrm>
                <a:off x="5515085" y="2626771"/>
                <a:ext cx="77141" cy="147160"/>
              </a:xfrm>
              <a:custGeom>
                <a:avLst/>
                <a:gdLst>
                  <a:gd name="connsiteX0" fmla="*/ 0 w 58486"/>
                  <a:gd name="connsiteY0" fmla="*/ 0 h 111573"/>
                  <a:gd name="connsiteX1" fmla="*/ 58486 w 58486"/>
                  <a:gd name="connsiteY1" fmla="*/ 0 h 111573"/>
                  <a:gd name="connsiteX2" fmla="*/ 58486 w 58486"/>
                  <a:gd name="connsiteY2" fmla="*/ 111574 h 111573"/>
                  <a:gd name="connsiteX3" fmla="*/ 0 w 58486"/>
                  <a:gd name="connsiteY3" fmla="*/ 111574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486" h="111573">
                    <a:moveTo>
                      <a:pt x="0" y="0"/>
                    </a:moveTo>
                    <a:lnTo>
                      <a:pt x="58486" y="0"/>
                    </a:lnTo>
                    <a:lnTo>
                      <a:pt x="58486" y="111574"/>
                    </a:lnTo>
                    <a:lnTo>
                      <a:pt x="0" y="111574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B7D37916-00B6-0E88-44B8-9A7660230E2D}"/>
                  </a:ext>
                </a:extLst>
              </p:cNvPr>
              <p:cNvSpPr/>
              <p:nvPr/>
            </p:nvSpPr>
            <p:spPr>
              <a:xfrm>
                <a:off x="5599545" y="2626969"/>
                <a:ext cx="39757" cy="147160"/>
              </a:xfrm>
              <a:custGeom>
                <a:avLst/>
                <a:gdLst>
                  <a:gd name="connsiteX0" fmla="*/ 14030 w 30143"/>
                  <a:gd name="connsiteY0" fmla="*/ -22 h 111573"/>
                  <a:gd name="connsiteX1" fmla="*/ -67 w 30143"/>
                  <a:gd name="connsiteY1" fmla="*/ -22 h 111573"/>
                  <a:gd name="connsiteX2" fmla="*/ -67 w 30143"/>
                  <a:gd name="connsiteY2" fmla="*/ 111552 h 111573"/>
                  <a:gd name="connsiteX3" fmla="*/ 14030 w 30143"/>
                  <a:gd name="connsiteY3" fmla="*/ 111552 h 111573"/>
                  <a:gd name="connsiteX4" fmla="*/ 30077 w 30143"/>
                  <a:gd name="connsiteY4" fmla="*/ 95506 h 111573"/>
                  <a:gd name="connsiteX5" fmla="*/ 30077 w 30143"/>
                  <a:gd name="connsiteY5" fmla="*/ 16024 h 111573"/>
                  <a:gd name="connsiteX6" fmla="*/ 14030 w 30143"/>
                  <a:gd name="connsiteY6" fmla="*/ -22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143" h="111573">
                    <a:moveTo>
                      <a:pt x="14030" y="-22"/>
                    </a:moveTo>
                    <a:lnTo>
                      <a:pt x="-67" y="-22"/>
                    </a:lnTo>
                    <a:lnTo>
                      <a:pt x="-67" y="111552"/>
                    </a:lnTo>
                    <a:lnTo>
                      <a:pt x="14030" y="111552"/>
                    </a:lnTo>
                    <a:cubicBezTo>
                      <a:pt x="22893" y="111552"/>
                      <a:pt x="30077" y="104367"/>
                      <a:pt x="30077" y="95506"/>
                    </a:cubicBezTo>
                    <a:lnTo>
                      <a:pt x="30077" y="16024"/>
                    </a:lnTo>
                    <a:cubicBezTo>
                      <a:pt x="30077" y="7163"/>
                      <a:pt x="22893" y="-22"/>
                      <a:pt x="14030" y="-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0205D609-08FF-8AD4-3A1F-E34D8CB97ED2}"/>
                  </a:ext>
                </a:extLst>
              </p:cNvPr>
              <p:cNvSpPr/>
              <p:nvPr/>
            </p:nvSpPr>
            <p:spPr>
              <a:xfrm>
                <a:off x="5383548" y="2626771"/>
                <a:ext cx="39757" cy="147160"/>
              </a:xfrm>
              <a:custGeom>
                <a:avLst/>
                <a:gdLst>
                  <a:gd name="connsiteX0" fmla="*/ 30077 w 30143"/>
                  <a:gd name="connsiteY0" fmla="*/ -22 h 111573"/>
                  <a:gd name="connsiteX1" fmla="*/ 16131 w 30143"/>
                  <a:gd name="connsiteY1" fmla="*/ -22 h 111573"/>
                  <a:gd name="connsiteX2" fmla="*/ -66 w 30143"/>
                  <a:gd name="connsiteY2" fmla="*/ 16174 h 111573"/>
                  <a:gd name="connsiteX3" fmla="*/ -66 w 30143"/>
                  <a:gd name="connsiteY3" fmla="*/ 95356 h 111573"/>
                  <a:gd name="connsiteX4" fmla="*/ 15831 w 30143"/>
                  <a:gd name="connsiteY4" fmla="*/ 111552 h 111573"/>
                  <a:gd name="connsiteX5" fmla="*/ 15981 w 30143"/>
                  <a:gd name="connsiteY5" fmla="*/ 111552 h 111573"/>
                  <a:gd name="connsiteX6" fmla="*/ 30077 w 30143"/>
                  <a:gd name="connsiteY6" fmla="*/ 111552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143" h="111573">
                    <a:moveTo>
                      <a:pt x="30077" y="-22"/>
                    </a:moveTo>
                    <a:lnTo>
                      <a:pt x="16131" y="-22"/>
                    </a:lnTo>
                    <a:cubicBezTo>
                      <a:pt x="7193" y="-22"/>
                      <a:pt x="-66" y="7229"/>
                      <a:pt x="-66" y="16174"/>
                    </a:cubicBezTo>
                    <a:lnTo>
                      <a:pt x="-66" y="95356"/>
                    </a:lnTo>
                    <a:cubicBezTo>
                      <a:pt x="-155" y="104217"/>
                      <a:pt x="6968" y="111468"/>
                      <a:pt x="15831" y="111552"/>
                    </a:cubicBezTo>
                    <a:cubicBezTo>
                      <a:pt x="15876" y="111552"/>
                      <a:pt x="15936" y="111552"/>
                      <a:pt x="15981" y="111552"/>
                    </a:cubicBezTo>
                    <a:lnTo>
                      <a:pt x="30077" y="111552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95DFD0C1-AD9E-BF6C-F5F2-86F91C5327BD}"/>
                  </a:ext>
                </a:extLst>
              </p:cNvPr>
              <p:cNvSpPr/>
              <p:nvPr/>
            </p:nvSpPr>
            <p:spPr>
              <a:xfrm>
                <a:off x="4598888" y="3173997"/>
                <a:ext cx="776443" cy="913918"/>
              </a:xfrm>
              <a:custGeom>
                <a:avLst/>
                <a:gdLst>
                  <a:gd name="connsiteX0" fmla="*/ 534108 w 588679"/>
                  <a:gd name="connsiteY0" fmla="*/ 465830 h 692909"/>
                  <a:gd name="connsiteX1" fmla="*/ 588590 w 588679"/>
                  <a:gd name="connsiteY1" fmla="*/ 414482 h 692909"/>
                  <a:gd name="connsiteX2" fmla="*/ 537227 w 588679"/>
                  <a:gd name="connsiteY2" fmla="*/ 360000 h 692909"/>
                  <a:gd name="connsiteX3" fmla="*/ 532008 w 588679"/>
                  <a:gd name="connsiteY3" fmla="*/ 360105 h 692909"/>
                  <a:gd name="connsiteX4" fmla="*/ 523610 w 588679"/>
                  <a:gd name="connsiteY4" fmla="*/ 360105 h 692909"/>
                  <a:gd name="connsiteX5" fmla="*/ 522651 w 588679"/>
                  <a:gd name="connsiteY5" fmla="*/ 358215 h 692909"/>
                  <a:gd name="connsiteX6" fmla="*/ 523610 w 588679"/>
                  <a:gd name="connsiteY6" fmla="*/ 357255 h 692909"/>
                  <a:gd name="connsiteX7" fmla="*/ 567970 w 588679"/>
                  <a:gd name="connsiteY7" fmla="*/ 296939 h 692909"/>
                  <a:gd name="connsiteX8" fmla="*/ 521211 w 588679"/>
                  <a:gd name="connsiteY8" fmla="*/ 252280 h 692909"/>
                  <a:gd name="connsiteX9" fmla="*/ 259073 w 588679"/>
                  <a:gd name="connsiteY9" fmla="*/ 258279 h 692909"/>
                  <a:gd name="connsiteX10" fmla="*/ 258023 w 588679"/>
                  <a:gd name="connsiteY10" fmla="*/ 258279 h 692909"/>
                  <a:gd name="connsiteX11" fmla="*/ 258023 w 588679"/>
                  <a:gd name="connsiteY11" fmla="*/ 257079 h 692909"/>
                  <a:gd name="connsiteX12" fmla="*/ 280967 w 588679"/>
                  <a:gd name="connsiteY12" fmla="*/ 163201 h 692909"/>
                  <a:gd name="connsiteX13" fmla="*/ 295964 w 588679"/>
                  <a:gd name="connsiteY13" fmla="*/ 77721 h 692909"/>
                  <a:gd name="connsiteX14" fmla="*/ 217442 w 588679"/>
                  <a:gd name="connsiteY14" fmla="*/ -21 h 692909"/>
                  <a:gd name="connsiteX15" fmla="*/ 214683 w 588679"/>
                  <a:gd name="connsiteY15" fmla="*/ 39 h 692909"/>
                  <a:gd name="connsiteX16" fmla="*/ 196237 w 588679"/>
                  <a:gd name="connsiteY16" fmla="*/ 6488 h 692909"/>
                  <a:gd name="connsiteX17" fmla="*/ 189489 w 588679"/>
                  <a:gd name="connsiteY17" fmla="*/ 47428 h 692909"/>
                  <a:gd name="connsiteX18" fmla="*/ 189489 w 588679"/>
                  <a:gd name="connsiteY18" fmla="*/ 53426 h 692909"/>
                  <a:gd name="connsiteX19" fmla="*/ 126054 w 588679"/>
                  <a:gd name="connsiteY19" fmla="*/ 200542 h 692909"/>
                  <a:gd name="connsiteX20" fmla="*/ -67 w 588679"/>
                  <a:gd name="connsiteY20" fmla="*/ 351407 h 692909"/>
                  <a:gd name="connsiteX21" fmla="*/ 77615 w 588679"/>
                  <a:gd name="connsiteY21" fmla="*/ 639939 h 692909"/>
                  <a:gd name="connsiteX22" fmla="*/ 79115 w 588679"/>
                  <a:gd name="connsiteY22" fmla="*/ 641289 h 692909"/>
                  <a:gd name="connsiteX23" fmla="*/ 132772 w 588679"/>
                  <a:gd name="connsiteY23" fmla="*/ 692877 h 692909"/>
                  <a:gd name="connsiteX24" fmla="*/ 133102 w 588679"/>
                  <a:gd name="connsiteY24" fmla="*/ 692877 h 692909"/>
                  <a:gd name="connsiteX25" fmla="*/ 449528 w 588679"/>
                  <a:gd name="connsiteY25" fmla="*/ 685828 h 692909"/>
                  <a:gd name="connsiteX26" fmla="*/ 501116 w 588679"/>
                  <a:gd name="connsiteY26" fmla="*/ 631871 h 692909"/>
                  <a:gd name="connsiteX27" fmla="*/ 501116 w 588679"/>
                  <a:gd name="connsiteY27" fmla="*/ 631841 h 692909"/>
                  <a:gd name="connsiteX28" fmla="*/ 453577 w 588679"/>
                  <a:gd name="connsiteY28" fmla="*/ 580553 h 692909"/>
                  <a:gd name="connsiteX29" fmla="*/ 452077 w 588679"/>
                  <a:gd name="connsiteY29" fmla="*/ 579203 h 692909"/>
                  <a:gd name="connsiteX30" fmla="*/ 453427 w 588679"/>
                  <a:gd name="connsiteY30" fmla="*/ 577854 h 692909"/>
                  <a:gd name="connsiteX31" fmla="*/ 491518 w 588679"/>
                  <a:gd name="connsiteY31" fmla="*/ 576354 h 692909"/>
                  <a:gd name="connsiteX32" fmla="*/ 543556 w 588679"/>
                  <a:gd name="connsiteY32" fmla="*/ 522232 h 692909"/>
                  <a:gd name="connsiteX33" fmla="*/ 543556 w 588679"/>
                  <a:gd name="connsiteY33" fmla="*/ 522217 h 692909"/>
                  <a:gd name="connsiteX34" fmla="*/ 497067 w 588679"/>
                  <a:gd name="connsiteY34" fmla="*/ 471079 h 692909"/>
                  <a:gd name="connsiteX35" fmla="*/ 495717 w 588679"/>
                  <a:gd name="connsiteY35" fmla="*/ 469729 h 692909"/>
                  <a:gd name="connsiteX36" fmla="*/ 496902 w 588679"/>
                  <a:gd name="connsiteY36" fmla="*/ 468229 h 692909"/>
                  <a:gd name="connsiteX37" fmla="*/ 496917 w 588679"/>
                  <a:gd name="connsiteY37" fmla="*/ 468229 h 69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88679" h="692909">
                    <a:moveTo>
                      <a:pt x="534108" y="465830"/>
                    </a:moveTo>
                    <a:cubicBezTo>
                      <a:pt x="563336" y="466700"/>
                      <a:pt x="587721" y="443710"/>
                      <a:pt x="588590" y="414482"/>
                    </a:cubicBezTo>
                    <a:cubicBezTo>
                      <a:pt x="589445" y="385254"/>
                      <a:pt x="566456" y="360869"/>
                      <a:pt x="537227" y="360000"/>
                    </a:cubicBezTo>
                    <a:cubicBezTo>
                      <a:pt x="535488" y="359955"/>
                      <a:pt x="533748" y="359985"/>
                      <a:pt x="532008" y="360105"/>
                    </a:cubicBezTo>
                    <a:lnTo>
                      <a:pt x="523610" y="360105"/>
                    </a:lnTo>
                    <a:cubicBezTo>
                      <a:pt x="522831" y="359850"/>
                      <a:pt x="522396" y="358995"/>
                      <a:pt x="522651" y="358215"/>
                    </a:cubicBezTo>
                    <a:cubicBezTo>
                      <a:pt x="522801" y="357765"/>
                      <a:pt x="523160" y="357405"/>
                      <a:pt x="523610" y="357255"/>
                    </a:cubicBezTo>
                    <a:cubicBezTo>
                      <a:pt x="552509" y="352846"/>
                      <a:pt x="572364" y="325853"/>
                      <a:pt x="567970" y="296939"/>
                    </a:cubicBezTo>
                    <a:cubicBezTo>
                      <a:pt x="564341" y="273155"/>
                      <a:pt x="545130" y="254814"/>
                      <a:pt x="521211" y="252280"/>
                    </a:cubicBezTo>
                    <a:lnTo>
                      <a:pt x="259073" y="258279"/>
                    </a:lnTo>
                    <a:cubicBezTo>
                      <a:pt x="258743" y="258443"/>
                      <a:pt x="258353" y="258443"/>
                      <a:pt x="258023" y="258279"/>
                    </a:cubicBezTo>
                    <a:cubicBezTo>
                      <a:pt x="257873" y="257889"/>
                      <a:pt x="257873" y="257469"/>
                      <a:pt x="258023" y="257079"/>
                    </a:cubicBezTo>
                    <a:cubicBezTo>
                      <a:pt x="263002" y="225196"/>
                      <a:pt x="270680" y="193794"/>
                      <a:pt x="280967" y="163201"/>
                    </a:cubicBezTo>
                    <a:cubicBezTo>
                      <a:pt x="290940" y="135802"/>
                      <a:pt x="296024" y="106874"/>
                      <a:pt x="295964" y="77721"/>
                    </a:cubicBezTo>
                    <a:cubicBezTo>
                      <a:pt x="295754" y="34576"/>
                      <a:pt x="260602" y="-231"/>
                      <a:pt x="217442" y="-21"/>
                    </a:cubicBezTo>
                    <a:cubicBezTo>
                      <a:pt x="216528" y="-21"/>
                      <a:pt x="215598" y="9"/>
                      <a:pt x="214683" y="39"/>
                    </a:cubicBezTo>
                    <a:cubicBezTo>
                      <a:pt x="207919" y="-411"/>
                      <a:pt x="201246" y="1914"/>
                      <a:pt x="196237" y="6488"/>
                    </a:cubicBezTo>
                    <a:cubicBezTo>
                      <a:pt x="189339" y="13836"/>
                      <a:pt x="188889" y="25083"/>
                      <a:pt x="189489" y="47428"/>
                    </a:cubicBezTo>
                    <a:lnTo>
                      <a:pt x="189489" y="53426"/>
                    </a:lnTo>
                    <a:cubicBezTo>
                      <a:pt x="190388" y="96766"/>
                      <a:pt x="157696" y="149554"/>
                      <a:pt x="126054" y="200542"/>
                    </a:cubicBezTo>
                    <a:cubicBezTo>
                      <a:pt x="101760" y="239833"/>
                      <a:pt x="-67" y="351407"/>
                      <a:pt x="-67" y="351407"/>
                    </a:cubicBezTo>
                    <a:lnTo>
                      <a:pt x="77615" y="639939"/>
                    </a:lnTo>
                    <a:cubicBezTo>
                      <a:pt x="78365" y="639999"/>
                      <a:pt x="78980" y="640554"/>
                      <a:pt x="79115" y="641289"/>
                    </a:cubicBezTo>
                    <a:cubicBezTo>
                      <a:pt x="79685" y="670352"/>
                      <a:pt x="103709" y="693461"/>
                      <a:pt x="132772" y="692877"/>
                    </a:cubicBezTo>
                    <a:cubicBezTo>
                      <a:pt x="132877" y="692877"/>
                      <a:pt x="132997" y="692877"/>
                      <a:pt x="133102" y="692877"/>
                    </a:cubicBezTo>
                    <a:lnTo>
                      <a:pt x="449528" y="685828"/>
                    </a:lnTo>
                    <a:cubicBezTo>
                      <a:pt x="478681" y="685168"/>
                      <a:pt x="501776" y="661009"/>
                      <a:pt x="501116" y="631871"/>
                    </a:cubicBezTo>
                    <a:cubicBezTo>
                      <a:pt x="501116" y="631856"/>
                      <a:pt x="501116" y="631856"/>
                      <a:pt x="501116" y="631841"/>
                    </a:cubicBezTo>
                    <a:cubicBezTo>
                      <a:pt x="500366" y="600948"/>
                      <a:pt x="480871" y="579953"/>
                      <a:pt x="453577" y="580553"/>
                    </a:cubicBezTo>
                    <a:cubicBezTo>
                      <a:pt x="452797" y="580553"/>
                      <a:pt x="452152" y="579968"/>
                      <a:pt x="452077" y="579203"/>
                    </a:cubicBezTo>
                    <a:cubicBezTo>
                      <a:pt x="452077" y="578453"/>
                      <a:pt x="452677" y="577854"/>
                      <a:pt x="453427" y="577854"/>
                    </a:cubicBezTo>
                    <a:lnTo>
                      <a:pt x="491518" y="576354"/>
                    </a:lnTo>
                    <a:cubicBezTo>
                      <a:pt x="520836" y="575784"/>
                      <a:pt x="544126" y="551550"/>
                      <a:pt x="543556" y="522232"/>
                    </a:cubicBezTo>
                    <a:cubicBezTo>
                      <a:pt x="543556" y="522232"/>
                      <a:pt x="543556" y="522217"/>
                      <a:pt x="543556" y="522217"/>
                    </a:cubicBezTo>
                    <a:cubicBezTo>
                      <a:pt x="542806" y="490574"/>
                      <a:pt x="524660" y="470479"/>
                      <a:pt x="497067" y="471079"/>
                    </a:cubicBezTo>
                    <a:cubicBezTo>
                      <a:pt x="496317" y="471079"/>
                      <a:pt x="495717" y="470479"/>
                      <a:pt x="495717" y="469729"/>
                    </a:cubicBezTo>
                    <a:cubicBezTo>
                      <a:pt x="495627" y="468994"/>
                      <a:pt x="496167" y="468319"/>
                      <a:pt x="496902" y="468229"/>
                    </a:cubicBezTo>
                    <a:cubicBezTo>
                      <a:pt x="496902" y="468229"/>
                      <a:pt x="496917" y="468229"/>
                      <a:pt x="496917" y="468229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52025082-BBE9-2D9A-F8EC-5710589748A6}"/>
                  </a:ext>
                </a:extLst>
              </p:cNvPr>
              <p:cNvSpPr/>
              <p:nvPr/>
            </p:nvSpPr>
            <p:spPr>
              <a:xfrm>
                <a:off x="4025670" y="3576197"/>
                <a:ext cx="964261" cy="2192980"/>
              </a:xfrm>
              <a:custGeom>
                <a:avLst/>
                <a:gdLst>
                  <a:gd name="connsiteX0" fmla="*/ 305112 w 731078"/>
                  <a:gd name="connsiteY0" fmla="*/ 1662640 h 1662661"/>
                  <a:gd name="connsiteX1" fmla="*/ 731012 w 731078"/>
                  <a:gd name="connsiteY1" fmla="*/ 23974 h 1662661"/>
                  <a:gd name="connsiteX2" fmla="*/ 399740 w 731078"/>
                  <a:gd name="connsiteY2" fmla="*/ 109154 h 1662661"/>
                  <a:gd name="connsiteX3" fmla="*/ -67 w 731078"/>
                  <a:gd name="connsiteY3" fmla="*/ 1662640 h 1662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1078" h="1662661">
                    <a:moveTo>
                      <a:pt x="305112" y="1662640"/>
                    </a:moveTo>
                    <a:lnTo>
                      <a:pt x="731012" y="23974"/>
                    </a:lnTo>
                    <a:cubicBezTo>
                      <a:pt x="596044" y="-10818"/>
                      <a:pt x="434532" y="-25965"/>
                      <a:pt x="399740" y="109154"/>
                    </a:cubicBezTo>
                    <a:lnTo>
                      <a:pt x="-67" y="1662640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35EDFFA-C973-FCBD-5525-E930CACB397D}"/>
                  </a:ext>
                </a:extLst>
              </p:cNvPr>
              <p:cNvSpPr/>
              <p:nvPr/>
            </p:nvSpPr>
            <p:spPr>
              <a:xfrm>
                <a:off x="3937651" y="3995081"/>
                <a:ext cx="959454" cy="1774096"/>
              </a:xfrm>
              <a:custGeom>
                <a:avLst/>
                <a:gdLst>
                  <a:gd name="connsiteX0" fmla="*/ 409337 w 727433"/>
                  <a:gd name="connsiteY0" fmla="*/ 1345053 h 1345074"/>
                  <a:gd name="connsiteX1" fmla="*/ 726663 w 727433"/>
                  <a:gd name="connsiteY1" fmla="*/ 115341 h 1345074"/>
                  <a:gd name="connsiteX2" fmla="*/ 710962 w 727433"/>
                  <a:gd name="connsiteY2" fmla="*/ 88662 h 1345074"/>
                  <a:gd name="connsiteX3" fmla="*/ 710917 w 727433"/>
                  <a:gd name="connsiteY3" fmla="*/ 88647 h 1345074"/>
                  <a:gd name="connsiteX4" fmla="*/ 370197 w 727433"/>
                  <a:gd name="connsiteY4" fmla="*/ 768 h 1345074"/>
                  <a:gd name="connsiteX5" fmla="*/ 343503 w 727433"/>
                  <a:gd name="connsiteY5" fmla="*/ 15764 h 1345074"/>
                  <a:gd name="connsiteX6" fmla="*/ -67 w 727433"/>
                  <a:gd name="connsiteY6" fmla="*/ 1345053 h 1345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7433" h="1345074">
                    <a:moveTo>
                      <a:pt x="409337" y="1345053"/>
                    </a:moveTo>
                    <a:lnTo>
                      <a:pt x="726663" y="115341"/>
                    </a:lnTo>
                    <a:cubicBezTo>
                      <a:pt x="729692" y="103629"/>
                      <a:pt x="722659" y="91692"/>
                      <a:pt x="710962" y="88662"/>
                    </a:cubicBezTo>
                    <a:cubicBezTo>
                      <a:pt x="710947" y="88647"/>
                      <a:pt x="710932" y="88647"/>
                      <a:pt x="710917" y="88647"/>
                    </a:cubicBezTo>
                    <a:lnTo>
                      <a:pt x="370197" y="768"/>
                    </a:lnTo>
                    <a:cubicBezTo>
                      <a:pt x="358694" y="-2412"/>
                      <a:pt x="346772" y="4292"/>
                      <a:pt x="343503" y="15764"/>
                    </a:cubicBezTo>
                    <a:lnTo>
                      <a:pt x="-67" y="1345053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6F8B132-A973-024D-609A-04FDF5091340}"/>
                  </a:ext>
                </a:extLst>
              </p:cNvPr>
              <p:cNvSpPr/>
              <p:nvPr/>
            </p:nvSpPr>
            <p:spPr>
              <a:xfrm>
                <a:off x="4773596" y="4190068"/>
                <a:ext cx="43615" cy="43526"/>
              </a:xfrm>
              <a:custGeom>
                <a:avLst/>
                <a:gdLst>
                  <a:gd name="connsiteX0" fmla="*/ 493 w 33068"/>
                  <a:gd name="connsiteY0" fmla="*/ 12496 h 33000"/>
                  <a:gd name="connsiteX1" fmla="*/ 11935 w 33068"/>
                  <a:gd name="connsiteY1" fmla="*/ 32337 h 33000"/>
                  <a:gd name="connsiteX2" fmla="*/ 12340 w 33068"/>
                  <a:gd name="connsiteY2" fmla="*/ 32442 h 33000"/>
                  <a:gd name="connsiteX3" fmla="*/ 32465 w 33068"/>
                  <a:gd name="connsiteY3" fmla="*/ 20640 h 33000"/>
                  <a:gd name="connsiteX4" fmla="*/ 20663 w 33068"/>
                  <a:gd name="connsiteY4" fmla="*/ 514 h 33000"/>
                  <a:gd name="connsiteX5" fmla="*/ 538 w 33068"/>
                  <a:gd name="connsiteY5" fmla="*/ 12317 h 33000"/>
                  <a:gd name="connsiteX6" fmla="*/ 493 w 33068"/>
                  <a:gd name="connsiteY6" fmla="*/ 12496 h 3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68" h="33000">
                    <a:moveTo>
                      <a:pt x="493" y="12496"/>
                    </a:moveTo>
                    <a:cubicBezTo>
                      <a:pt x="-1831" y="21134"/>
                      <a:pt x="3298" y="30012"/>
                      <a:pt x="11935" y="32337"/>
                    </a:cubicBezTo>
                    <a:cubicBezTo>
                      <a:pt x="12070" y="32382"/>
                      <a:pt x="12205" y="32412"/>
                      <a:pt x="12340" y="32442"/>
                    </a:cubicBezTo>
                    <a:cubicBezTo>
                      <a:pt x="21158" y="34736"/>
                      <a:pt x="30171" y="29457"/>
                      <a:pt x="32465" y="20640"/>
                    </a:cubicBezTo>
                    <a:cubicBezTo>
                      <a:pt x="34760" y="11822"/>
                      <a:pt x="29481" y="2809"/>
                      <a:pt x="20663" y="514"/>
                    </a:cubicBezTo>
                    <a:cubicBezTo>
                      <a:pt x="11845" y="-1780"/>
                      <a:pt x="2833" y="3498"/>
                      <a:pt x="538" y="12317"/>
                    </a:cubicBezTo>
                    <a:cubicBezTo>
                      <a:pt x="523" y="12377"/>
                      <a:pt x="508" y="12437"/>
                      <a:pt x="493" y="124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D3B7034-5613-977C-F46B-3D55EBB5555A}"/>
                  </a:ext>
                </a:extLst>
              </p:cNvPr>
              <p:cNvSpPr/>
              <p:nvPr/>
            </p:nvSpPr>
            <p:spPr>
              <a:xfrm>
                <a:off x="4747375" y="4288967"/>
                <a:ext cx="43528" cy="43527"/>
              </a:xfrm>
              <a:custGeom>
                <a:avLst/>
                <a:gdLst>
                  <a:gd name="connsiteX0" fmla="*/ 427 w 33002"/>
                  <a:gd name="connsiteY0" fmla="*/ 12496 h 33001"/>
                  <a:gd name="connsiteX1" fmla="*/ 12454 w 33002"/>
                  <a:gd name="connsiteY1" fmla="*/ 32486 h 33001"/>
                  <a:gd name="connsiteX2" fmla="*/ 32444 w 33002"/>
                  <a:gd name="connsiteY2" fmla="*/ 20459 h 33001"/>
                  <a:gd name="connsiteX3" fmla="*/ 20522 w 33002"/>
                  <a:gd name="connsiteY3" fmla="*/ 498 h 33001"/>
                  <a:gd name="connsiteX4" fmla="*/ 457 w 33002"/>
                  <a:gd name="connsiteY4" fmla="*/ 12391 h 33001"/>
                  <a:gd name="connsiteX5" fmla="*/ 427 w 33002"/>
                  <a:gd name="connsiteY5" fmla="*/ 12496 h 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002" h="33001">
                    <a:moveTo>
                      <a:pt x="427" y="12496"/>
                    </a:moveTo>
                    <a:cubicBezTo>
                      <a:pt x="-1777" y="21343"/>
                      <a:pt x="3606" y="30281"/>
                      <a:pt x="12454" y="32486"/>
                    </a:cubicBezTo>
                    <a:cubicBezTo>
                      <a:pt x="21287" y="34690"/>
                      <a:pt x="30240" y="29307"/>
                      <a:pt x="32444" y="20459"/>
                    </a:cubicBezTo>
                    <a:cubicBezTo>
                      <a:pt x="34634" y="11671"/>
                      <a:pt x="29310" y="2748"/>
                      <a:pt x="20522" y="498"/>
                    </a:cubicBezTo>
                    <a:cubicBezTo>
                      <a:pt x="11689" y="-1766"/>
                      <a:pt x="2706" y="3573"/>
                      <a:pt x="457" y="12391"/>
                    </a:cubicBezTo>
                    <a:cubicBezTo>
                      <a:pt x="442" y="12421"/>
                      <a:pt x="442" y="12466"/>
                      <a:pt x="427" y="124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6AD627F-C70A-274A-EE66-64DCD5C895C7}"/>
                  </a:ext>
                </a:extLst>
              </p:cNvPr>
              <p:cNvSpPr/>
              <p:nvPr/>
            </p:nvSpPr>
            <p:spPr>
              <a:xfrm>
                <a:off x="4722041" y="4386302"/>
                <a:ext cx="43664" cy="43664"/>
              </a:xfrm>
              <a:custGeom>
                <a:avLst/>
                <a:gdLst>
                  <a:gd name="connsiteX0" fmla="*/ 440 w 33105"/>
                  <a:gd name="connsiteY0" fmla="*/ 12482 h 33105"/>
                  <a:gd name="connsiteX1" fmla="*/ 12437 w 33105"/>
                  <a:gd name="connsiteY1" fmla="*/ 32577 h 33105"/>
                  <a:gd name="connsiteX2" fmla="*/ 32532 w 33105"/>
                  <a:gd name="connsiteY2" fmla="*/ 20580 h 33105"/>
                  <a:gd name="connsiteX3" fmla="*/ 20535 w 33105"/>
                  <a:gd name="connsiteY3" fmla="*/ 484 h 33105"/>
                  <a:gd name="connsiteX4" fmla="*/ 440 w 33105"/>
                  <a:gd name="connsiteY4" fmla="*/ 12482 h 33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105" h="33105">
                    <a:moveTo>
                      <a:pt x="440" y="12482"/>
                    </a:moveTo>
                    <a:cubicBezTo>
                      <a:pt x="-1795" y="21345"/>
                      <a:pt x="3574" y="30342"/>
                      <a:pt x="12437" y="32577"/>
                    </a:cubicBezTo>
                    <a:cubicBezTo>
                      <a:pt x="21300" y="34811"/>
                      <a:pt x="30298" y="29443"/>
                      <a:pt x="32532" y="20580"/>
                    </a:cubicBezTo>
                    <a:cubicBezTo>
                      <a:pt x="34766" y="11717"/>
                      <a:pt x="29398" y="2719"/>
                      <a:pt x="20535" y="484"/>
                    </a:cubicBezTo>
                    <a:cubicBezTo>
                      <a:pt x="11672" y="-1750"/>
                      <a:pt x="2674" y="3619"/>
                      <a:pt x="440" y="1248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2B110C09-81D1-E826-7363-1904AABF1472}"/>
                  </a:ext>
                </a:extLst>
              </p:cNvPr>
              <p:cNvSpPr/>
              <p:nvPr/>
            </p:nvSpPr>
            <p:spPr>
              <a:xfrm>
                <a:off x="3326227" y="2451920"/>
                <a:ext cx="1018849" cy="830549"/>
              </a:xfrm>
              <a:custGeom>
                <a:avLst/>
                <a:gdLst>
                  <a:gd name="connsiteX0" fmla="*/ 541331 w 772465"/>
                  <a:gd name="connsiteY0" fmla="*/ 62063 h 629701"/>
                  <a:gd name="connsiteX1" fmla="*/ 487644 w 772465"/>
                  <a:gd name="connsiteY1" fmla="*/ 127 h 629701"/>
                  <a:gd name="connsiteX2" fmla="*/ 425708 w 772465"/>
                  <a:gd name="connsiteY2" fmla="*/ 53815 h 629701"/>
                  <a:gd name="connsiteX3" fmla="*/ 424958 w 772465"/>
                  <a:gd name="connsiteY3" fmla="*/ 63113 h 629701"/>
                  <a:gd name="connsiteX4" fmla="*/ 423459 w 772465"/>
                  <a:gd name="connsiteY4" fmla="*/ 64462 h 629701"/>
                  <a:gd name="connsiteX5" fmla="*/ 421959 w 772465"/>
                  <a:gd name="connsiteY5" fmla="*/ 62813 h 629701"/>
                  <a:gd name="connsiteX6" fmla="*/ 366397 w 772465"/>
                  <a:gd name="connsiteY6" fmla="*/ 2401 h 629701"/>
                  <a:gd name="connsiteX7" fmla="*/ 306186 w 772465"/>
                  <a:gd name="connsiteY7" fmla="*/ 55015 h 629701"/>
                  <a:gd name="connsiteX8" fmla="*/ 286691 w 772465"/>
                  <a:gd name="connsiteY8" fmla="*/ 342047 h 629701"/>
                  <a:gd name="connsiteX9" fmla="*/ 286691 w 772465"/>
                  <a:gd name="connsiteY9" fmla="*/ 343097 h 629701"/>
                  <a:gd name="connsiteX10" fmla="*/ 285491 w 772465"/>
                  <a:gd name="connsiteY10" fmla="*/ 343097 h 629701"/>
                  <a:gd name="connsiteX11" fmla="*/ 185165 w 772465"/>
                  <a:gd name="connsiteY11" fmla="*/ 308755 h 629701"/>
                  <a:gd name="connsiteX12" fmla="*/ 93086 w 772465"/>
                  <a:gd name="connsiteY12" fmla="*/ 283561 h 629701"/>
                  <a:gd name="connsiteX13" fmla="*/ 468 w 772465"/>
                  <a:gd name="connsiteY13" fmla="*/ 361573 h 629701"/>
                  <a:gd name="connsiteX14" fmla="*/ 258 w 772465"/>
                  <a:gd name="connsiteY14" fmla="*/ 364692 h 629701"/>
                  <a:gd name="connsiteX15" fmla="*/ 5507 w 772465"/>
                  <a:gd name="connsiteY15" fmla="*/ 385537 h 629701"/>
                  <a:gd name="connsiteX16" fmla="*/ 49596 w 772465"/>
                  <a:gd name="connsiteY16" fmla="*/ 396934 h 629701"/>
                  <a:gd name="connsiteX17" fmla="*/ 56195 w 772465"/>
                  <a:gd name="connsiteY17" fmla="*/ 396934 h 629701"/>
                  <a:gd name="connsiteX18" fmla="*/ 210659 w 772465"/>
                  <a:gd name="connsiteY18" fmla="*/ 480915 h 629701"/>
                  <a:gd name="connsiteX19" fmla="*/ 333630 w 772465"/>
                  <a:gd name="connsiteY19" fmla="*/ 556947 h 629701"/>
                  <a:gd name="connsiteX20" fmla="*/ 333630 w 772465"/>
                  <a:gd name="connsiteY20" fmla="*/ 558447 h 629701"/>
                  <a:gd name="connsiteX21" fmla="*/ 330331 w 772465"/>
                  <a:gd name="connsiteY21" fmla="*/ 605985 h 629701"/>
                  <a:gd name="connsiteX22" fmla="*/ 682598 w 772465"/>
                  <a:gd name="connsiteY22" fmla="*/ 629680 h 629701"/>
                  <a:gd name="connsiteX23" fmla="*/ 685747 w 772465"/>
                  <a:gd name="connsiteY23" fmla="*/ 577342 h 629701"/>
                  <a:gd name="connsiteX24" fmla="*/ 687247 w 772465"/>
                  <a:gd name="connsiteY24" fmla="*/ 575828 h 629701"/>
                  <a:gd name="connsiteX25" fmla="*/ 687397 w 772465"/>
                  <a:gd name="connsiteY25" fmla="*/ 575842 h 629701"/>
                  <a:gd name="connsiteX26" fmla="*/ 749167 w 772465"/>
                  <a:gd name="connsiteY26" fmla="*/ 522125 h 629701"/>
                  <a:gd name="connsiteX27" fmla="*/ 749182 w 772465"/>
                  <a:gd name="connsiteY27" fmla="*/ 522005 h 629701"/>
                  <a:gd name="connsiteX28" fmla="*/ 772277 w 772465"/>
                  <a:gd name="connsiteY28" fmla="*/ 175586 h 629701"/>
                  <a:gd name="connsiteX29" fmla="*/ 718290 w 772465"/>
                  <a:gd name="connsiteY29" fmla="*/ 113951 h 629701"/>
                  <a:gd name="connsiteX30" fmla="*/ 658304 w 772465"/>
                  <a:gd name="connsiteY30" fmla="*/ 160890 h 629701"/>
                  <a:gd name="connsiteX31" fmla="*/ 656504 w 772465"/>
                  <a:gd name="connsiteY31" fmla="*/ 162239 h 629701"/>
                  <a:gd name="connsiteX32" fmla="*/ 655304 w 772465"/>
                  <a:gd name="connsiteY32" fmla="*/ 160756 h 629701"/>
                  <a:gd name="connsiteX33" fmla="*/ 655304 w 772465"/>
                  <a:gd name="connsiteY33" fmla="*/ 160740 h 629701"/>
                  <a:gd name="connsiteX34" fmla="*/ 657404 w 772465"/>
                  <a:gd name="connsiteY34" fmla="*/ 118900 h 629701"/>
                  <a:gd name="connsiteX35" fmla="*/ 603042 w 772465"/>
                  <a:gd name="connsiteY35" fmla="*/ 57119 h 629701"/>
                  <a:gd name="connsiteX36" fmla="*/ 602967 w 772465"/>
                  <a:gd name="connsiteY36" fmla="*/ 57114 h 629701"/>
                  <a:gd name="connsiteX37" fmla="*/ 542981 w 772465"/>
                  <a:gd name="connsiteY37" fmla="*/ 102103 h 629701"/>
                  <a:gd name="connsiteX38" fmla="*/ 541661 w 772465"/>
                  <a:gd name="connsiteY38" fmla="*/ 103486 h 629701"/>
                  <a:gd name="connsiteX39" fmla="*/ 541331 w 772465"/>
                  <a:gd name="connsiteY39" fmla="*/ 103453 h 629701"/>
                  <a:gd name="connsiteX40" fmla="*/ 539966 w 772465"/>
                  <a:gd name="connsiteY40" fmla="*/ 102112 h 629701"/>
                  <a:gd name="connsiteX41" fmla="*/ 539981 w 772465"/>
                  <a:gd name="connsiteY41" fmla="*/ 101953 h 629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72465" h="629701">
                    <a:moveTo>
                      <a:pt x="541331" y="62063"/>
                    </a:moveTo>
                    <a:cubicBezTo>
                      <a:pt x="543611" y="30134"/>
                      <a:pt x="519571" y="2405"/>
                      <a:pt x="487644" y="127"/>
                    </a:cubicBezTo>
                    <a:cubicBezTo>
                      <a:pt x="455716" y="-2151"/>
                      <a:pt x="427988" y="21886"/>
                      <a:pt x="425708" y="53815"/>
                    </a:cubicBezTo>
                    <a:lnTo>
                      <a:pt x="424958" y="63113"/>
                    </a:lnTo>
                    <a:cubicBezTo>
                      <a:pt x="424883" y="63882"/>
                      <a:pt x="424239" y="64467"/>
                      <a:pt x="423459" y="64462"/>
                    </a:cubicBezTo>
                    <a:cubicBezTo>
                      <a:pt x="422604" y="64384"/>
                      <a:pt x="421959" y="63668"/>
                      <a:pt x="421959" y="62813"/>
                    </a:cubicBezTo>
                    <a:cubicBezTo>
                      <a:pt x="423294" y="30788"/>
                      <a:pt x="398429" y="3742"/>
                      <a:pt x="366397" y="2401"/>
                    </a:cubicBezTo>
                    <a:cubicBezTo>
                      <a:pt x="335519" y="1110"/>
                      <a:pt x="309051" y="24242"/>
                      <a:pt x="306186" y="55015"/>
                    </a:cubicBezTo>
                    <a:lnTo>
                      <a:pt x="286691" y="342047"/>
                    </a:lnTo>
                    <a:cubicBezTo>
                      <a:pt x="286856" y="342377"/>
                      <a:pt x="286856" y="342767"/>
                      <a:pt x="286691" y="343097"/>
                    </a:cubicBezTo>
                    <a:cubicBezTo>
                      <a:pt x="286301" y="343247"/>
                      <a:pt x="285881" y="343247"/>
                      <a:pt x="285491" y="343097"/>
                    </a:cubicBezTo>
                    <a:cubicBezTo>
                      <a:pt x="251104" y="334609"/>
                      <a:pt x="217542" y="323122"/>
                      <a:pt x="185165" y="308755"/>
                    </a:cubicBezTo>
                    <a:cubicBezTo>
                      <a:pt x="156191" y="295009"/>
                      <a:pt x="125029" y="286481"/>
                      <a:pt x="93086" y="283561"/>
                    </a:cubicBezTo>
                    <a:cubicBezTo>
                      <a:pt x="45967" y="279528"/>
                      <a:pt x="4502" y="314454"/>
                      <a:pt x="468" y="361573"/>
                    </a:cubicBezTo>
                    <a:cubicBezTo>
                      <a:pt x="378" y="362607"/>
                      <a:pt x="303" y="363657"/>
                      <a:pt x="258" y="364692"/>
                    </a:cubicBezTo>
                    <a:cubicBezTo>
                      <a:pt x="-882" y="372070"/>
                      <a:pt x="1008" y="379583"/>
                      <a:pt x="5507" y="385537"/>
                    </a:cubicBezTo>
                    <a:cubicBezTo>
                      <a:pt x="12855" y="393785"/>
                      <a:pt x="25002" y="395435"/>
                      <a:pt x="49596" y="396934"/>
                    </a:cubicBezTo>
                    <a:lnTo>
                      <a:pt x="56195" y="396934"/>
                    </a:lnTo>
                    <a:cubicBezTo>
                      <a:pt x="103584" y="400234"/>
                      <a:pt x="158021" y="441924"/>
                      <a:pt x="210659" y="480915"/>
                    </a:cubicBezTo>
                    <a:cubicBezTo>
                      <a:pt x="251149" y="510908"/>
                      <a:pt x="295539" y="543000"/>
                      <a:pt x="333630" y="556947"/>
                    </a:cubicBezTo>
                    <a:cubicBezTo>
                      <a:pt x="334380" y="556947"/>
                      <a:pt x="333630" y="556947"/>
                      <a:pt x="333630" y="558447"/>
                    </a:cubicBezTo>
                    <a:lnTo>
                      <a:pt x="330331" y="605985"/>
                    </a:lnTo>
                    <a:lnTo>
                      <a:pt x="682598" y="629680"/>
                    </a:lnTo>
                    <a:lnTo>
                      <a:pt x="685747" y="577342"/>
                    </a:lnTo>
                    <a:cubicBezTo>
                      <a:pt x="685747" y="576517"/>
                      <a:pt x="686407" y="575842"/>
                      <a:pt x="687247" y="575828"/>
                    </a:cubicBezTo>
                    <a:cubicBezTo>
                      <a:pt x="687292" y="575828"/>
                      <a:pt x="687352" y="575842"/>
                      <a:pt x="687397" y="575842"/>
                    </a:cubicBezTo>
                    <a:cubicBezTo>
                      <a:pt x="719294" y="578062"/>
                      <a:pt x="746948" y="554023"/>
                      <a:pt x="749167" y="522125"/>
                    </a:cubicBezTo>
                    <a:cubicBezTo>
                      <a:pt x="749182" y="522080"/>
                      <a:pt x="749182" y="522050"/>
                      <a:pt x="749182" y="522005"/>
                    </a:cubicBezTo>
                    <a:lnTo>
                      <a:pt x="772277" y="175586"/>
                    </a:lnTo>
                    <a:cubicBezTo>
                      <a:pt x="774331" y="143677"/>
                      <a:pt x="750187" y="116115"/>
                      <a:pt x="718290" y="113951"/>
                    </a:cubicBezTo>
                    <a:cubicBezTo>
                      <a:pt x="684697" y="111551"/>
                      <a:pt x="659653" y="130897"/>
                      <a:pt x="658304" y="160890"/>
                    </a:cubicBezTo>
                    <a:cubicBezTo>
                      <a:pt x="658094" y="161706"/>
                      <a:pt x="657344" y="162266"/>
                      <a:pt x="656504" y="162239"/>
                    </a:cubicBezTo>
                    <a:cubicBezTo>
                      <a:pt x="655769" y="162161"/>
                      <a:pt x="655229" y="161497"/>
                      <a:pt x="655304" y="160756"/>
                    </a:cubicBezTo>
                    <a:cubicBezTo>
                      <a:pt x="655304" y="160750"/>
                      <a:pt x="655304" y="160746"/>
                      <a:pt x="655304" y="160740"/>
                    </a:cubicBezTo>
                    <a:lnTo>
                      <a:pt x="657404" y="118900"/>
                    </a:lnTo>
                    <a:cubicBezTo>
                      <a:pt x="659458" y="86830"/>
                      <a:pt x="635119" y="59170"/>
                      <a:pt x="603042" y="57119"/>
                    </a:cubicBezTo>
                    <a:cubicBezTo>
                      <a:pt x="603027" y="57117"/>
                      <a:pt x="602997" y="57115"/>
                      <a:pt x="602967" y="57114"/>
                    </a:cubicBezTo>
                    <a:cubicBezTo>
                      <a:pt x="568325" y="54715"/>
                      <a:pt x="544480" y="72110"/>
                      <a:pt x="542981" y="102103"/>
                    </a:cubicBezTo>
                    <a:cubicBezTo>
                      <a:pt x="542996" y="102849"/>
                      <a:pt x="542411" y="103468"/>
                      <a:pt x="541661" y="103486"/>
                    </a:cubicBezTo>
                    <a:cubicBezTo>
                      <a:pt x="541556" y="103489"/>
                      <a:pt x="541436" y="103479"/>
                      <a:pt x="541331" y="103453"/>
                    </a:cubicBezTo>
                    <a:cubicBezTo>
                      <a:pt x="540581" y="103458"/>
                      <a:pt x="539981" y="102858"/>
                      <a:pt x="539966" y="102112"/>
                    </a:cubicBezTo>
                    <a:cubicBezTo>
                      <a:pt x="539966" y="102058"/>
                      <a:pt x="539981" y="102006"/>
                      <a:pt x="539981" y="101953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591B4EC7-8461-AADF-D100-00F82820544D}"/>
                  </a:ext>
                </a:extLst>
              </p:cNvPr>
              <p:cNvSpPr/>
              <p:nvPr/>
            </p:nvSpPr>
            <p:spPr>
              <a:xfrm>
                <a:off x="3494981" y="3248187"/>
                <a:ext cx="765143" cy="2520991"/>
              </a:xfrm>
              <a:custGeom>
                <a:avLst/>
                <a:gdLst>
                  <a:gd name="connsiteX0" fmla="*/ 400039 w 580112"/>
                  <a:gd name="connsiteY0" fmla="*/ 1911329 h 1911350"/>
                  <a:gd name="connsiteX1" fmla="*/ 579997 w 580112"/>
                  <a:gd name="connsiteY1" fmla="*/ 45616 h 1911350"/>
                  <a:gd name="connsiteX2" fmla="*/ 561477 w 580112"/>
                  <a:gd name="connsiteY2" fmla="*/ 24336 h 1911350"/>
                  <a:gd name="connsiteX3" fmla="*/ 561252 w 580112"/>
                  <a:gd name="connsiteY3" fmla="*/ 24321 h 1911350"/>
                  <a:gd name="connsiteX4" fmla="*/ 203286 w 580112"/>
                  <a:gd name="connsiteY4" fmla="*/ 27 h 1911350"/>
                  <a:gd name="connsiteX5" fmla="*/ 181841 w 580112"/>
                  <a:gd name="connsiteY5" fmla="*/ 18682 h 1911350"/>
                  <a:gd name="connsiteX6" fmla="*/ 181841 w 580112"/>
                  <a:gd name="connsiteY6" fmla="*/ 18772 h 1911350"/>
                  <a:gd name="connsiteX7" fmla="*/ -67 w 580112"/>
                  <a:gd name="connsiteY7" fmla="*/ 1911329 h 191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0112" h="1911350">
                    <a:moveTo>
                      <a:pt x="400039" y="1911329"/>
                    </a:moveTo>
                    <a:lnTo>
                      <a:pt x="579997" y="45616"/>
                    </a:lnTo>
                    <a:cubicBezTo>
                      <a:pt x="580762" y="34623"/>
                      <a:pt x="572469" y="25101"/>
                      <a:pt x="561477" y="24336"/>
                    </a:cubicBezTo>
                    <a:cubicBezTo>
                      <a:pt x="561402" y="24336"/>
                      <a:pt x="561327" y="24321"/>
                      <a:pt x="561252" y="24321"/>
                    </a:cubicBezTo>
                    <a:lnTo>
                      <a:pt x="203286" y="27"/>
                    </a:lnTo>
                    <a:cubicBezTo>
                      <a:pt x="192218" y="-738"/>
                      <a:pt x="182620" y="7615"/>
                      <a:pt x="181841" y="18682"/>
                    </a:cubicBezTo>
                    <a:cubicBezTo>
                      <a:pt x="181841" y="18712"/>
                      <a:pt x="181841" y="18742"/>
                      <a:pt x="181841" y="18772"/>
                    </a:cubicBezTo>
                    <a:lnTo>
                      <a:pt x="-67" y="1911329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7D135AE8-4443-A2BC-A4A7-78E907D9C70F}"/>
                  </a:ext>
                </a:extLst>
              </p:cNvPr>
              <p:cNvSpPr/>
              <p:nvPr/>
            </p:nvSpPr>
            <p:spPr>
              <a:xfrm>
                <a:off x="4161436" y="3367781"/>
                <a:ext cx="43556" cy="43572"/>
              </a:xfrm>
              <a:custGeom>
                <a:avLst/>
                <a:gdLst>
                  <a:gd name="connsiteX0" fmla="*/ 21620 w 33023"/>
                  <a:gd name="connsiteY0" fmla="*/ 832 h 33035"/>
                  <a:gd name="connsiteX1" fmla="*/ 32118 w 33023"/>
                  <a:gd name="connsiteY1" fmla="*/ 21678 h 33035"/>
                  <a:gd name="connsiteX2" fmla="*/ 11273 w 33023"/>
                  <a:gd name="connsiteY2" fmla="*/ 32175 h 33035"/>
                  <a:gd name="connsiteX3" fmla="*/ 775 w 33023"/>
                  <a:gd name="connsiteY3" fmla="*/ 11180 h 33035"/>
                  <a:gd name="connsiteX4" fmla="*/ 21620 w 33023"/>
                  <a:gd name="connsiteY4" fmla="*/ 832 h 33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23" h="33035">
                    <a:moveTo>
                      <a:pt x="21620" y="832"/>
                    </a:moveTo>
                    <a:cubicBezTo>
                      <a:pt x="30273" y="3697"/>
                      <a:pt x="34982" y="13025"/>
                      <a:pt x="32118" y="21678"/>
                    </a:cubicBezTo>
                    <a:cubicBezTo>
                      <a:pt x="29253" y="30330"/>
                      <a:pt x="19926" y="35039"/>
                      <a:pt x="11273" y="32175"/>
                    </a:cubicBezTo>
                    <a:cubicBezTo>
                      <a:pt x="2590" y="29251"/>
                      <a:pt x="-2089" y="19878"/>
                      <a:pt x="775" y="11180"/>
                    </a:cubicBezTo>
                    <a:cubicBezTo>
                      <a:pt x="3699" y="2587"/>
                      <a:pt x="13012" y="-2047"/>
                      <a:pt x="21620" y="83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F89EB80-29CF-F93A-4A8C-864768024429}"/>
                  </a:ext>
                </a:extLst>
              </p:cNvPr>
              <p:cNvSpPr/>
              <p:nvPr/>
            </p:nvSpPr>
            <p:spPr>
              <a:xfrm>
                <a:off x="3630876" y="2283791"/>
                <a:ext cx="176822" cy="103558"/>
              </a:xfrm>
              <a:custGeom>
                <a:avLst/>
                <a:gdLst>
                  <a:gd name="connsiteX0" fmla="*/ 115251 w 134062"/>
                  <a:gd name="connsiteY0" fmla="*/ 8676 h 78515"/>
                  <a:gd name="connsiteX1" fmla="*/ 133996 w 134062"/>
                  <a:gd name="connsiteY1" fmla="*/ 45717 h 78515"/>
                  <a:gd name="connsiteX2" fmla="*/ 83608 w 134062"/>
                  <a:gd name="connsiteY2" fmla="*/ 58614 h 78515"/>
                  <a:gd name="connsiteX3" fmla="*/ 46716 w 134062"/>
                  <a:gd name="connsiteY3" fmla="*/ 77210 h 78515"/>
                  <a:gd name="connsiteX4" fmla="*/ 20173 w 134062"/>
                  <a:gd name="connsiteY4" fmla="*/ 68512 h 78515"/>
                  <a:gd name="connsiteX5" fmla="*/ 1322 w 134062"/>
                  <a:gd name="connsiteY5" fmla="*/ 31940 h 78515"/>
                  <a:gd name="connsiteX6" fmla="*/ 1427 w 134062"/>
                  <a:gd name="connsiteY6" fmla="*/ 31621 h 78515"/>
                  <a:gd name="connsiteX7" fmla="*/ 51815 w 134062"/>
                  <a:gd name="connsiteY7" fmla="*/ 18724 h 78515"/>
                  <a:gd name="connsiteX8" fmla="*/ 88707 w 134062"/>
                  <a:gd name="connsiteY8" fmla="*/ -22 h 78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4062" h="78515">
                    <a:moveTo>
                      <a:pt x="115251" y="8676"/>
                    </a:moveTo>
                    <a:lnTo>
                      <a:pt x="133996" y="45717"/>
                    </a:lnTo>
                    <a:lnTo>
                      <a:pt x="83608" y="58614"/>
                    </a:lnTo>
                    <a:cubicBezTo>
                      <a:pt x="78224" y="73644"/>
                      <a:pt x="61998" y="81818"/>
                      <a:pt x="46716" y="77210"/>
                    </a:cubicBezTo>
                    <a:lnTo>
                      <a:pt x="20173" y="68512"/>
                    </a:lnTo>
                    <a:cubicBezTo>
                      <a:pt x="4861" y="63619"/>
                      <a:pt x="-3567" y="47244"/>
                      <a:pt x="1322" y="31940"/>
                    </a:cubicBezTo>
                    <a:cubicBezTo>
                      <a:pt x="1352" y="31834"/>
                      <a:pt x="1397" y="31727"/>
                      <a:pt x="1427" y="31621"/>
                    </a:cubicBezTo>
                    <a:lnTo>
                      <a:pt x="51815" y="18724"/>
                    </a:lnTo>
                    <a:lnTo>
                      <a:pt x="88707" y="-2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3F5C6517-4264-02F8-603B-EF3F8CCEFFB6}"/>
                  </a:ext>
                </a:extLst>
              </p:cNvPr>
              <p:cNvSpPr/>
              <p:nvPr/>
            </p:nvSpPr>
            <p:spPr>
              <a:xfrm>
                <a:off x="3761918" y="2327504"/>
                <a:ext cx="176523" cy="102747"/>
              </a:xfrm>
              <a:custGeom>
                <a:avLst/>
                <a:gdLst>
                  <a:gd name="connsiteX0" fmla="*/ 115174 w 133835"/>
                  <a:gd name="connsiteY0" fmla="*/ 8076 h 77900"/>
                  <a:gd name="connsiteX1" fmla="*/ 133769 w 133835"/>
                  <a:gd name="connsiteY1" fmla="*/ 44967 h 77900"/>
                  <a:gd name="connsiteX2" fmla="*/ 83381 w 133835"/>
                  <a:gd name="connsiteY2" fmla="*/ 57864 h 77900"/>
                  <a:gd name="connsiteX3" fmla="*/ 46490 w 133835"/>
                  <a:gd name="connsiteY3" fmla="*/ 76610 h 77900"/>
                  <a:gd name="connsiteX4" fmla="*/ 19946 w 133835"/>
                  <a:gd name="connsiteY4" fmla="*/ 67912 h 77900"/>
                  <a:gd name="connsiteX5" fmla="*/ 1200 w 133835"/>
                  <a:gd name="connsiteY5" fmla="*/ 31021 h 77900"/>
                  <a:gd name="connsiteX6" fmla="*/ 51589 w 133835"/>
                  <a:gd name="connsiteY6" fmla="*/ 18124 h 77900"/>
                  <a:gd name="connsiteX7" fmla="*/ 88480 w 133835"/>
                  <a:gd name="connsiteY7" fmla="*/ -22 h 7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835" h="77900">
                    <a:moveTo>
                      <a:pt x="115174" y="8076"/>
                    </a:moveTo>
                    <a:lnTo>
                      <a:pt x="133769" y="44967"/>
                    </a:lnTo>
                    <a:lnTo>
                      <a:pt x="83381" y="57864"/>
                    </a:lnTo>
                    <a:cubicBezTo>
                      <a:pt x="78057" y="72954"/>
                      <a:pt x="61816" y="81203"/>
                      <a:pt x="46490" y="76610"/>
                    </a:cubicBezTo>
                    <a:lnTo>
                      <a:pt x="19946" y="67912"/>
                    </a:lnTo>
                    <a:cubicBezTo>
                      <a:pt x="4860" y="62585"/>
                      <a:pt x="-3389" y="46350"/>
                      <a:pt x="1200" y="31021"/>
                    </a:cubicBezTo>
                    <a:lnTo>
                      <a:pt x="51589" y="18124"/>
                    </a:lnTo>
                    <a:lnTo>
                      <a:pt x="88480" y="-2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EFD269CE-25F7-D0C1-26DD-8533A09C7048}"/>
                  </a:ext>
                </a:extLst>
              </p:cNvPr>
              <p:cNvSpPr/>
              <p:nvPr/>
            </p:nvSpPr>
            <p:spPr>
              <a:xfrm>
                <a:off x="3892544" y="2368844"/>
                <a:ext cx="176643" cy="103558"/>
              </a:xfrm>
              <a:custGeom>
                <a:avLst/>
                <a:gdLst>
                  <a:gd name="connsiteX0" fmla="*/ 115264 w 133926"/>
                  <a:gd name="connsiteY0" fmla="*/ 9126 h 78515"/>
                  <a:gd name="connsiteX1" fmla="*/ 133860 w 133926"/>
                  <a:gd name="connsiteY1" fmla="*/ 46017 h 78515"/>
                  <a:gd name="connsiteX2" fmla="*/ 83621 w 133926"/>
                  <a:gd name="connsiteY2" fmla="*/ 58614 h 78515"/>
                  <a:gd name="connsiteX3" fmla="*/ 46730 w 133926"/>
                  <a:gd name="connsiteY3" fmla="*/ 77210 h 78515"/>
                  <a:gd name="connsiteX4" fmla="*/ 20036 w 133926"/>
                  <a:gd name="connsiteY4" fmla="*/ 68512 h 78515"/>
                  <a:gd name="connsiteX5" fmla="*/ 1365 w 133926"/>
                  <a:gd name="connsiteY5" fmla="*/ 31849 h 78515"/>
                  <a:gd name="connsiteX6" fmla="*/ 1441 w 133926"/>
                  <a:gd name="connsiteY6" fmla="*/ 31621 h 78515"/>
                  <a:gd name="connsiteX7" fmla="*/ 51829 w 133926"/>
                  <a:gd name="connsiteY7" fmla="*/ 18724 h 78515"/>
                  <a:gd name="connsiteX8" fmla="*/ 88720 w 133926"/>
                  <a:gd name="connsiteY8" fmla="*/ -22 h 78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926" h="78515">
                    <a:moveTo>
                      <a:pt x="115264" y="9126"/>
                    </a:moveTo>
                    <a:lnTo>
                      <a:pt x="133860" y="46017"/>
                    </a:lnTo>
                    <a:lnTo>
                      <a:pt x="83621" y="58614"/>
                    </a:lnTo>
                    <a:cubicBezTo>
                      <a:pt x="78238" y="73644"/>
                      <a:pt x="62011" y="81818"/>
                      <a:pt x="46730" y="77210"/>
                    </a:cubicBezTo>
                    <a:lnTo>
                      <a:pt x="20036" y="68512"/>
                    </a:lnTo>
                    <a:cubicBezTo>
                      <a:pt x="4755" y="63544"/>
                      <a:pt x="-3598" y="47129"/>
                      <a:pt x="1365" y="31849"/>
                    </a:cubicBezTo>
                    <a:cubicBezTo>
                      <a:pt x="1395" y="31772"/>
                      <a:pt x="1411" y="31697"/>
                      <a:pt x="1441" y="31621"/>
                    </a:cubicBezTo>
                    <a:lnTo>
                      <a:pt x="51829" y="18724"/>
                    </a:lnTo>
                    <a:lnTo>
                      <a:pt x="88720" y="-2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5A6E44FE-959D-8031-71F0-EE63FDCD9351}"/>
                  </a:ext>
                </a:extLst>
              </p:cNvPr>
              <p:cNvSpPr/>
              <p:nvPr/>
            </p:nvSpPr>
            <p:spPr>
              <a:xfrm>
                <a:off x="3420854" y="2292811"/>
                <a:ext cx="1013174" cy="774012"/>
              </a:xfrm>
              <a:custGeom>
                <a:avLst/>
                <a:gdLst>
                  <a:gd name="connsiteX0" fmla="*/ 727827 w 768162"/>
                  <a:gd name="connsiteY0" fmla="*/ 185244 h 586836"/>
                  <a:gd name="connsiteX1" fmla="*/ 765168 w 768162"/>
                  <a:gd name="connsiteY1" fmla="*/ 259177 h 586836"/>
                  <a:gd name="connsiteX2" fmla="*/ 671140 w 768162"/>
                  <a:gd name="connsiteY2" fmla="*/ 546510 h 586836"/>
                  <a:gd name="connsiteX3" fmla="*/ 597612 w 768162"/>
                  <a:gd name="connsiteY3" fmla="*/ 583941 h 586836"/>
                  <a:gd name="connsiteX4" fmla="*/ 597357 w 768162"/>
                  <a:gd name="connsiteY4" fmla="*/ 583851 h 586836"/>
                  <a:gd name="connsiteX5" fmla="*/ 40238 w 768162"/>
                  <a:gd name="connsiteY5" fmla="*/ 401194 h 586836"/>
                  <a:gd name="connsiteX6" fmla="*/ 2807 w 768162"/>
                  <a:gd name="connsiteY6" fmla="*/ 327672 h 586836"/>
                  <a:gd name="connsiteX7" fmla="*/ 2897 w 768162"/>
                  <a:gd name="connsiteY7" fmla="*/ 327411 h 586836"/>
                  <a:gd name="connsiteX8" fmla="*/ 96325 w 768162"/>
                  <a:gd name="connsiteY8" fmla="*/ 40378 h 586836"/>
                  <a:gd name="connsiteX9" fmla="*/ 170048 w 768162"/>
                  <a:gd name="connsiteY9" fmla="*/ 2866 h 586836"/>
                  <a:gd name="connsiteX10" fmla="*/ 170108 w 768162"/>
                  <a:gd name="connsiteY10" fmla="*/ 2887 h 586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8162" h="586836">
                    <a:moveTo>
                      <a:pt x="727827" y="185244"/>
                    </a:moveTo>
                    <a:cubicBezTo>
                      <a:pt x="758525" y="195379"/>
                      <a:pt x="775231" y="228452"/>
                      <a:pt x="765168" y="259177"/>
                    </a:cubicBezTo>
                    <a:lnTo>
                      <a:pt x="671140" y="546510"/>
                    </a:lnTo>
                    <a:cubicBezTo>
                      <a:pt x="661167" y="577147"/>
                      <a:pt x="628250" y="593898"/>
                      <a:pt x="597612" y="583941"/>
                    </a:cubicBezTo>
                    <a:cubicBezTo>
                      <a:pt x="597537" y="583911"/>
                      <a:pt x="597447" y="583881"/>
                      <a:pt x="597357" y="583851"/>
                    </a:cubicBezTo>
                    <a:lnTo>
                      <a:pt x="40238" y="401194"/>
                    </a:lnTo>
                    <a:cubicBezTo>
                      <a:pt x="9600" y="391227"/>
                      <a:pt x="-7151" y="358310"/>
                      <a:pt x="2807" y="327672"/>
                    </a:cubicBezTo>
                    <a:cubicBezTo>
                      <a:pt x="2837" y="327585"/>
                      <a:pt x="2867" y="327498"/>
                      <a:pt x="2897" y="327411"/>
                    </a:cubicBezTo>
                    <a:lnTo>
                      <a:pt x="96325" y="40378"/>
                    </a:lnTo>
                    <a:cubicBezTo>
                      <a:pt x="106328" y="9664"/>
                      <a:pt x="139320" y="-7132"/>
                      <a:pt x="170048" y="2866"/>
                    </a:cubicBezTo>
                    <a:cubicBezTo>
                      <a:pt x="170063" y="2872"/>
                      <a:pt x="170093" y="2879"/>
                      <a:pt x="170108" y="2887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6A31677-1922-A42F-ED6B-136020BA7076}"/>
                  </a:ext>
                </a:extLst>
              </p:cNvPr>
              <p:cNvSpPr/>
              <p:nvPr/>
            </p:nvSpPr>
            <p:spPr>
              <a:xfrm>
                <a:off x="3450248" y="2323671"/>
                <a:ext cx="556583" cy="581353"/>
              </a:xfrm>
              <a:custGeom>
                <a:avLst/>
                <a:gdLst>
                  <a:gd name="connsiteX0" fmla="*/ 381616 w 421987"/>
                  <a:gd name="connsiteY0" fmla="*/ 76517 h 440767"/>
                  <a:gd name="connsiteX1" fmla="*/ 419047 w 421987"/>
                  <a:gd name="connsiteY1" fmla="*/ 150038 h 440767"/>
                  <a:gd name="connsiteX2" fmla="*/ 418958 w 421987"/>
                  <a:gd name="connsiteY2" fmla="*/ 150299 h 440767"/>
                  <a:gd name="connsiteX3" fmla="*/ 337077 w 421987"/>
                  <a:gd name="connsiteY3" fmla="*/ 400441 h 440767"/>
                  <a:gd name="connsiteX4" fmla="*/ 263549 w 421987"/>
                  <a:gd name="connsiteY4" fmla="*/ 437872 h 440767"/>
                  <a:gd name="connsiteX5" fmla="*/ 263294 w 421987"/>
                  <a:gd name="connsiteY5" fmla="*/ 437782 h 440767"/>
                  <a:gd name="connsiteX6" fmla="*/ 40296 w 421987"/>
                  <a:gd name="connsiteY6" fmla="*/ 364899 h 440767"/>
                  <a:gd name="connsiteX7" fmla="*/ 2805 w 421987"/>
                  <a:gd name="connsiteY7" fmla="*/ 291116 h 440767"/>
                  <a:gd name="connsiteX8" fmla="*/ 84836 w 421987"/>
                  <a:gd name="connsiteY8" fmla="*/ 40825 h 440767"/>
                  <a:gd name="connsiteX9" fmla="*/ 157989 w 421987"/>
                  <a:gd name="connsiteY9" fmla="*/ 2682 h 440767"/>
                  <a:gd name="connsiteX10" fmla="*/ 158619 w 421987"/>
                  <a:gd name="connsiteY10" fmla="*/ 2884 h 44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1987" h="440767">
                    <a:moveTo>
                      <a:pt x="381616" y="76517"/>
                    </a:moveTo>
                    <a:cubicBezTo>
                      <a:pt x="412254" y="86485"/>
                      <a:pt x="429005" y="119401"/>
                      <a:pt x="419047" y="150038"/>
                    </a:cubicBezTo>
                    <a:cubicBezTo>
                      <a:pt x="419017" y="150125"/>
                      <a:pt x="418988" y="150212"/>
                      <a:pt x="418958" y="150299"/>
                    </a:cubicBezTo>
                    <a:lnTo>
                      <a:pt x="337077" y="400441"/>
                    </a:lnTo>
                    <a:cubicBezTo>
                      <a:pt x="327104" y="431079"/>
                      <a:pt x="294187" y="447830"/>
                      <a:pt x="263549" y="437872"/>
                    </a:cubicBezTo>
                    <a:cubicBezTo>
                      <a:pt x="263474" y="437842"/>
                      <a:pt x="263384" y="437812"/>
                      <a:pt x="263294" y="437782"/>
                    </a:cubicBezTo>
                    <a:lnTo>
                      <a:pt x="40296" y="364899"/>
                    </a:lnTo>
                    <a:cubicBezTo>
                      <a:pt x="9613" y="354826"/>
                      <a:pt x="-7153" y="321838"/>
                      <a:pt x="2805" y="291116"/>
                    </a:cubicBezTo>
                    <a:lnTo>
                      <a:pt x="84836" y="40825"/>
                    </a:lnTo>
                    <a:cubicBezTo>
                      <a:pt x="94509" y="10091"/>
                      <a:pt x="127261" y="-6985"/>
                      <a:pt x="157989" y="2682"/>
                    </a:cubicBezTo>
                    <a:cubicBezTo>
                      <a:pt x="158199" y="2747"/>
                      <a:pt x="158409" y="2815"/>
                      <a:pt x="158619" y="2884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4E66ABCF-5662-C22F-48DE-F11971C4057C}"/>
                  </a:ext>
                </a:extLst>
              </p:cNvPr>
              <p:cNvSpPr/>
              <p:nvPr/>
            </p:nvSpPr>
            <p:spPr>
              <a:xfrm>
                <a:off x="3919602" y="2475755"/>
                <a:ext cx="485743" cy="562114"/>
              </a:xfrm>
              <a:custGeom>
                <a:avLst/>
                <a:gdLst>
                  <a:gd name="connsiteX0" fmla="*/ 327944 w 368278"/>
                  <a:gd name="connsiteY0" fmla="*/ 57939 h 426180"/>
                  <a:gd name="connsiteX1" fmla="*/ 365285 w 368278"/>
                  <a:gd name="connsiteY1" fmla="*/ 131721 h 426180"/>
                  <a:gd name="connsiteX2" fmla="*/ 282205 w 368278"/>
                  <a:gd name="connsiteY2" fmla="*/ 385762 h 426180"/>
                  <a:gd name="connsiteX3" fmla="*/ 208482 w 368278"/>
                  <a:gd name="connsiteY3" fmla="*/ 423268 h 426180"/>
                  <a:gd name="connsiteX4" fmla="*/ 208422 w 368278"/>
                  <a:gd name="connsiteY4" fmla="*/ 423253 h 426180"/>
                  <a:gd name="connsiteX5" fmla="*/ 40162 w 368278"/>
                  <a:gd name="connsiteY5" fmla="*/ 368216 h 426180"/>
                  <a:gd name="connsiteX6" fmla="*/ 2820 w 368278"/>
                  <a:gd name="connsiteY6" fmla="*/ 294433 h 426180"/>
                  <a:gd name="connsiteX7" fmla="*/ 86051 w 368278"/>
                  <a:gd name="connsiteY7" fmla="*/ 40243 h 426180"/>
                  <a:gd name="connsiteX8" fmla="*/ 159833 w 368278"/>
                  <a:gd name="connsiteY8" fmla="*/ 2902 h 426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8278" h="426180">
                    <a:moveTo>
                      <a:pt x="327944" y="57939"/>
                    </a:moveTo>
                    <a:cubicBezTo>
                      <a:pt x="358627" y="68007"/>
                      <a:pt x="375348" y="101036"/>
                      <a:pt x="365285" y="131721"/>
                    </a:cubicBezTo>
                    <a:lnTo>
                      <a:pt x="282205" y="385762"/>
                    </a:lnTo>
                    <a:cubicBezTo>
                      <a:pt x="272202" y="416475"/>
                      <a:pt x="239210" y="433271"/>
                      <a:pt x="208482" y="423268"/>
                    </a:cubicBezTo>
                    <a:cubicBezTo>
                      <a:pt x="208467" y="423268"/>
                      <a:pt x="208437" y="423253"/>
                      <a:pt x="208422" y="423253"/>
                    </a:cubicBezTo>
                    <a:lnTo>
                      <a:pt x="40162" y="368216"/>
                    </a:lnTo>
                    <a:cubicBezTo>
                      <a:pt x="9539" y="358078"/>
                      <a:pt x="-7152" y="325116"/>
                      <a:pt x="2820" y="294433"/>
                    </a:cubicBezTo>
                    <a:lnTo>
                      <a:pt x="86051" y="40243"/>
                    </a:lnTo>
                    <a:cubicBezTo>
                      <a:pt x="96113" y="9562"/>
                      <a:pt x="129151" y="-7153"/>
                      <a:pt x="159833" y="290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86190C23-662A-066D-45CA-8737F4CAB2D0}"/>
                  </a:ext>
                </a:extLst>
              </p:cNvPr>
              <p:cNvSpPr/>
              <p:nvPr/>
            </p:nvSpPr>
            <p:spPr>
              <a:xfrm rot="17287800">
                <a:off x="3882902" y="2659715"/>
                <a:ext cx="418341" cy="148545"/>
              </a:xfrm>
              <a:custGeom>
                <a:avLst/>
                <a:gdLst>
                  <a:gd name="connsiteX0" fmla="*/ -67 w 317175"/>
                  <a:gd name="connsiteY0" fmla="*/ -22 h 112623"/>
                  <a:gd name="connsiteX1" fmla="*/ 317109 w 317175"/>
                  <a:gd name="connsiteY1" fmla="*/ -22 h 112623"/>
                  <a:gd name="connsiteX2" fmla="*/ 317109 w 317175"/>
                  <a:gd name="connsiteY2" fmla="*/ 112602 h 112623"/>
                  <a:gd name="connsiteX3" fmla="*/ -67 w 317175"/>
                  <a:gd name="connsiteY3" fmla="*/ 112602 h 112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175" h="112623">
                    <a:moveTo>
                      <a:pt x="-67" y="-22"/>
                    </a:moveTo>
                    <a:lnTo>
                      <a:pt x="317109" y="-22"/>
                    </a:lnTo>
                    <a:lnTo>
                      <a:pt x="317109" y="112602"/>
                    </a:lnTo>
                    <a:lnTo>
                      <a:pt x="-67" y="112602"/>
                    </a:lnTo>
                    <a:close/>
                  </a:path>
                </a:pathLst>
              </a:custGeom>
              <a:solidFill>
                <a:schemeClr val="tx2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64BDD66-373B-FE25-3C0B-84C64FE5994D}"/>
                  </a:ext>
                </a:extLst>
              </p:cNvPr>
              <p:cNvSpPr/>
              <p:nvPr/>
            </p:nvSpPr>
            <p:spPr>
              <a:xfrm>
                <a:off x="4069953" y="2616411"/>
                <a:ext cx="185033" cy="281817"/>
              </a:xfrm>
              <a:custGeom>
                <a:avLst/>
                <a:gdLst>
                  <a:gd name="connsiteX0" fmla="*/ 104328 w 140287"/>
                  <a:gd name="connsiteY0" fmla="*/ 1834 h 213666"/>
                  <a:gd name="connsiteX1" fmla="*/ 137635 w 140287"/>
                  <a:gd name="connsiteY1" fmla="*/ 67456 h 213666"/>
                  <a:gd name="connsiteX2" fmla="*/ 137620 w 140287"/>
                  <a:gd name="connsiteY2" fmla="*/ 67519 h 213666"/>
                  <a:gd name="connsiteX3" fmla="*/ 101628 w 140287"/>
                  <a:gd name="connsiteY3" fmla="*/ 177743 h 213666"/>
                  <a:gd name="connsiteX4" fmla="*/ 35794 w 140287"/>
                  <a:gd name="connsiteY4" fmla="*/ 211035 h 213666"/>
                  <a:gd name="connsiteX5" fmla="*/ 35794 w 140287"/>
                  <a:gd name="connsiteY5" fmla="*/ 211035 h 213666"/>
                  <a:gd name="connsiteX6" fmla="*/ 2501 w 140287"/>
                  <a:gd name="connsiteY6" fmla="*/ 145350 h 213666"/>
                  <a:gd name="connsiteX7" fmla="*/ 39093 w 140287"/>
                  <a:gd name="connsiteY7" fmla="*/ 35876 h 213666"/>
                  <a:gd name="connsiteX8" fmla="*/ 104717 w 140287"/>
                  <a:gd name="connsiteY8" fmla="*/ 2563 h 213666"/>
                  <a:gd name="connsiteX9" fmla="*/ 104777 w 140287"/>
                  <a:gd name="connsiteY9" fmla="*/ 2584 h 21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0287" h="213666">
                    <a:moveTo>
                      <a:pt x="104328" y="1834"/>
                    </a:moveTo>
                    <a:cubicBezTo>
                      <a:pt x="131651" y="10755"/>
                      <a:pt x="146558" y="40135"/>
                      <a:pt x="137635" y="67456"/>
                    </a:cubicBezTo>
                    <a:cubicBezTo>
                      <a:pt x="137635" y="67477"/>
                      <a:pt x="137620" y="67498"/>
                      <a:pt x="137620" y="67519"/>
                    </a:cubicBezTo>
                    <a:lnTo>
                      <a:pt x="101628" y="177743"/>
                    </a:lnTo>
                    <a:cubicBezTo>
                      <a:pt x="92630" y="205111"/>
                      <a:pt x="63162" y="220003"/>
                      <a:pt x="35794" y="211035"/>
                    </a:cubicBezTo>
                    <a:lnTo>
                      <a:pt x="35794" y="211035"/>
                    </a:lnTo>
                    <a:cubicBezTo>
                      <a:pt x="8500" y="202037"/>
                      <a:pt x="-6377" y="172677"/>
                      <a:pt x="2501" y="145350"/>
                    </a:cubicBezTo>
                    <a:lnTo>
                      <a:pt x="39093" y="35876"/>
                    </a:lnTo>
                    <a:cubicBezTo>
                      <a:pt x="48016" y="8555"/>
                      <a:pt x="77394" y="-6359"/>
                      <a:pt x="104717" y="2563"/>
                    </a:cubicBezTo>
                    <a:cubicBezTo>
                      <a:pt x="104732" y="2570"/>
                      <a:pt x="104762" y="2576"/>
                      <a:pt x="104777" y="258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FDD632B5-0990-A5D1-328D-874182E4E0B5}"/>
                  </a:ext>
                </a:extLst>
              </p:cNvPr>
              <p:cNvSpPr/>
              <p:nvPr/>
            </p:nvSpPr>
            <p:spPr>
              <a:xfrm>
                <a:off x="4070546" y="2615515"/>
                <a:ext cx="137691" cy="280260"/>
              </a:xfrm>
              <a:custGeom>
                <a:avLst/>
                <a:gdLst>
                  <a:gd name="connsiteX0" fmla="*/ 38643 w 104394"/>
                  <a:gd name="connsiteY0" fmla="*/ 36555 h 212486"/>
                  <a:gd name="connsiteX1" fmla="*/ 2501 w 104394"/>
                  <a:gd name="connsiteY1" fmla="*/ 146779 h 212486"/>
                  <a:gd name="connsiteX2" fmla="*/ 35794 w 104394"/>
                  <a:gd name="connsiteY2" fmla="*/ 212464 h 212486"/>
                  <a:gd name="connsiteX3" fmla="*/ 104328 w 104394"/>
                  <a:gd name="connsiteY3" fmla="*/ 2513 h 212486"/>
                  <a:gd name="connsiteX4" fmla="*/ 38808 w 104394"/>
                  <a:gd name="connsiteY4" fmla="*/ 36029 h 212486"/>
                  <a:gd name="connsiteX5" fmla="*/ 38643 w 104394"/>
                  <a:gd name="connsiteY5" fmla="*/ 36555 h 212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394" h="212486">
                    <a:moveTo>
                      <a:pt x="38643" y="36555"/>
                    </a:moveTo>
                    <a:lnTo>
                      <a:pt x="2501" y="146779"/>
                    </a:lnTo>
                    <a:cubicBezTo>
                      <a:pt x="-6377" y="174106"/>
                      <a:pt x="8500" y="203466"/>
                      <a:pt x="35794" y="212464"/>
                    </a:cubicBezTo>
                    <a:lnTo>
                      <a:pt x="104328" y="2513"/>
                    </a:lnTo>
                    <a:cubicBezTo>
                      <a:pt x="76974" y="-6324"/>
                      <a:pt x="47641" y="8681"/>
                      <a:pt x="38808" y="36029"/>
                    </a:cubicBezTo>
                    <a:cubicBezTo>
                      <a:pt x="38748" y="36204"/>
                      <a:pt x="38703" y="36380"/>
                      <a:pt x="38643" y="36555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D55E0A80-FAC8-4B16-478D-2D11FED21528}"/>
                  </a:ext>
                </a:extLst>
              </p:cNvPr>
              <p:cNvSpPr/>
              <p:nvPr/>
            </p:nvSpPr>
            <p:spPr>
              <a:xfrm>
                <a:off x="4145320" y="2643719"/>
                <a:ext cx="81516" cy="81461"/>
              </a:xfrm>
              <a:custGeom>
                <a:avLst/>
                <a:gdLst>
                  <a:gd name="connsiteX0" fmla="*/ 40588 w 61803"/>
                  <a:gd name="connsiteY0" fmla="*/ 1526 h 61762"/>
                  <a:gd name="connsiteX1" fmla="*/ 60143 w 61803"/>
                  <a:gd name="connsiteY1" fmla="*/ 40590 h 61762"/>
                  <a:gd name="connsiteX2" fmla="*/ 21092 w 61803"/>
                  <a:gd name="connsiteY2" fmla="*/ 60153 h 61762"/>
                  <a:gd name="connsiteX3" fmla="*/ 1447 w 61803"/>
                  <a:gd name="connsiteY3" fmla="*/ 21321 h 61762"/>
                  <a:gd name="connsiteX4" fmla="*/ 40588 w 61803"/>
                  <a:gd name="connsiteY4" fmla="*/ 1526 h 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803" h="61762">
                    <a:moveTo>
                      <a:pt x="40588" y="1526"/>
                    </a:moveTo>
                    <a:cubicBezTo>
                      <a:pt x="56784" y="6911"/>
                      <a:pt x="65542" y="24402"/>
                      <a:pt x="60143" y="40590"/>
                    </a:cubicBezTo>
                    <a:cubicBezTo>
                      <a:pt x="54759" y="56779"/>
                      <a:pt x="37273" y="65538"/>
                      <a:pt x="21092" y="60153"/>
                    </a:cubicBezTo>
                    <a:cubicBezTo>
                      <a:pt x="4986" y="54798"/>
                      <a:pt x="-3787" y="37462"/>
                      <a:pt x="1447" y="21321"/>
                    </a:cubicBezTo>
                    <a:cubicBezTo>
                      <a:pt x="6801" y="5058"/>
                      <a:pt x="24316" y="-3799"/>
                      <a:pt x="40588" y="1526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B6489AFD-C987-1D68-3D58-9FFB03CCD97D}"/>
                  </a:ext>
                </a:extLst>
              </p:cNvPr>
              <p:cNvSpPr/>
              <p:nvPr/>
            </p:nvSpPr>
            <p:spPr>
              <a:xfrm>
                <a:off x="4098028" y="2788262"/>
                <a:ext cx="81513" cy="81559"/>
              </a:xfrm>
              <a:custGeom>
                <a:avLst/>
                <a:gdLst>
                  <a:gd name="connsiteX0" fmla="*/ 40451 w 61801"/>
                  <a:gd name="connsiteY0" fmla="*/ 1561 h 61836"/>
                  <a:gd name="connsiteX1" fmla="*/ 60187 w 61801"/>
                  <a:gd name="connsiteY1" fmla="*/ 40535 h 61836"/>
                  <a:gd name="connsiteX2" fmla="*/ 21226 w 61801"/>
                  <a:gd name="connsiteY2" fmla="*/ 60272 h 61836"/>
                  <a:gd name="connsiteX3" fmla="*/ 1460 w 61801"/>
                  <a:gd name="connsiteY3" fmla="*/ 21356 h 61836"/>
                  <a:gd name="connsiteX4" fmla="*/ 40106 w 61801"/>
                  <a:gd name="connsiteY4" fmla="*/ 1450 h 61836"/>
                  <a:gd name="connsiteX5" fmla="*/ 40451 w 61801"/>
                  <a:gd name="connsiteY5" fmla="*/ 1561 h 61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801" h="61836">
                    <a:moveTo>
                      <a:pt x="40451" y="1561"/>
                    </a:moveTo>
                    <a:cubicBezTo>
                      <a:pt x="56662" y="6871"/>
                      <a:pt x="65510" y="24321"/>
                      <a:pt x="60187" y="40535"/>
                    </a:cubicBezTo>
                    <a:cubicBezTo>
                      <a:pt x="54878" y="56748"/>
                      <a:pt x="37437" y="65581"/>
                      <a:pt x="21226" y="60272"/>
                    </a:cubicBezTo>
                    <a:cubicBezTo>
                      <a:pt x="5029" y="54974"/>
                      <a:pt x="-3818" y="37560"/>
                      <a:pt x="1460" y="21356"/>
                    </a:cubicBezTo>
                    <a:cubicBezTo>
                      <a:pt x="6634" y="5186"/>
                      <a:pt x="23940" y="-3727"/>
                      <a:pt x="40106" y="1450"/>
                    </a:cubicBezTo>
                    <a:cubicBezTo>
                      <a:pt x="40226" y="1486"/>
                      <a:pt x="40331" y="1523"/>
                      <a:pt x="40451" y="1561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9376D4F-A6F8-C7C2-C3F8-C412142C8CE6}"/>
                  </a:ext>
                </a:extLst>
              </p:cNvPr>
              <p:cNvSpPr/>
              <p:nvPr/>
            </p:nvSpPr>
            <p:spPr>
              <a:xfrm>
                <a:off x="3946451" y="2502605"/>
                <a:ext cx="432179" cy="509302"/>
              </a:xfrm>
              <a:custGeom>
                <a:avLst/>
                <a:gdLst>
                  <a:gd name="connsiteX0" fmla="*/ 221358 w 327667"/>
                  <a:gd name="connsiteY0" fmla="*/ 385950 h 386140"/>
                  <a:gd name="connsiteX1" fmla="*/ 218958 w 327667"/>
                  <a:gd name="connsiteY1" fmla="*/ 385950 h 386140"/>
                  <a:gd name="connsiteX2" fmla="*/ 5109 w 327667"/>
                  <a:gd name="connsiteY2" fmla="*/ 315916 h 386140"/>
                  <a:gd name="connsiteX3" fmla="*/ 310 w 327667"/>
                  <a:gd name="connsiteY3" fmla="*/ 306319 h 386140"/>
                  <a:gd name="connsiteX4" fmla="*/ 98987 w 327667"/>
                  <a:gd name="connsiteY4" fmla="*/ 4889 h 386140"/>
                  <a:gd name="connsiteX5" fmla="*/ 102736 w 327667"/>
                  <a:gd name="connsiteY5" fmla="*/ 540 h 386140"/>
                  <a:gd name="connsiteX6" fmla="*/ 108434 w 327667"/>
                  <a:gd name="connsiteY6" fmla="*/ 540 h 386140"/>
                  <a:gd name="connsiteX7" fmla="*/ 322434 w 327667"/>
                  <a:gd name="connsiteY7" fmla="*/ 70574 h 386140"/>
                  <a:gd name="connsiteX8" fmla="*/ 327233 w 327667"/>
                  <a:gd name="connsiteY8" fmla="*/ 80022 h 386140"/>
                  <a:gd name="connsiteX9" fmla="*/ 228406 w 327667"/>
                  <a:gd name="connsiteY9" fmla="*/ 381601 h 386140"/>
                  <a:gd name="connsiteX10" fmla="*/ 224657 w 327667"/>
                  <a:gd name="connsiteY10" fmla="*/ 385950 h 386140"/>
                  <a:gd name="connsiteX11" fmla="*/ 221358 w 327667"/>
                  <a:gd name="connsiteY11" fmla="*/ 385950 h 386140"/>
                  <a:gd name="connsiteX12" fmla="*/ 16956 w 327667"/>
                  <a:gd name="connsiteY12" fmla="*/ 303619 h 386140"/>
                  <a:gd name="connsiteX13" fmla="*/ 216559 w 327667"/>
                  <a:gd name="connsiteY13" fmla="*/ 369004 h 386140"/>
                  <a:gd name="connsiteX14" fmla="*/ 310587 w 327667"/>
                  <a:gd name="connsiteY14" fmla="*/ 81821 h 386140"/>
                  <a:gd name="connsiteX15" fmla="*/ 110834 w 327667"/>
                  <a:gd name="connsiteY15" fmla="*/ 17187 h 38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27667" h="386140">
                    <a:moveTo>
                      <a:pt x="221358" y="385950"/>
                    </a:moveTo>
                    <a:lnTo>
                      <a:pt x="218958" y="385950"/>
                    </a:lnTo>
                    <a:lnTo>
                      <a:pt x="5109" y="315916"/>
                    </a:lnTo>
                    <a:cubicBezTo>
                      <a:pt x="1150" y="314567"/>
                      <a:pt x="-980" y="310293"/>
                      <a:pt x="310" y="306319"/>
                    </a:cubicBezTo>
                    <a:lnTo>
                      <a:pt x="98987" y="4889"/>
                    </a:lnTo>
                    <a:cubicBezTo>
                      <a:pt x="99631" y="3007"/>
                      <a:pt x="100966" y="1448"/>
                      <a:pt x="102736" y="540"/>
                    </a:cubicBezTo>
                    <a:cubicBezTo>
                      <a:pt x="104565" y="-209"/>
                      <a:pt x="106605" y="-209"/>
                      <a:pt x="108434" y="540"/>
                    </a:cubicBezTo>
                    <a:lnTo>
                      <a:pt x="322434" y="70574"/>
                    </a:lnTo>
                    <a:cubicBezTo>
                      <a:pt x="326363" y="71861"/>
                      <a:pt x="328508" y="76088"/>
                      <a:pt x="327233" y="80022"/>
                    </a:cubicBezTo>
                    <a:lnTo>
                      <a:pt x="228406" y="381601"/>
                    </a:lnTo>
                    <a:cubicBezTo>
                      <a:pt x="227761" y="383476"/>
                      <a:pt x="226427" y="385035"/>
                      <a:pt x="224657" y="385950"/>
                    </a:cubicBezTo>
                    <a:cubicBezTo>
                      <a:pt x="223562" y="386175"/>
                      <a:pt x="222453" y="386175"/>
                      <a:pt x="221358" y="385950"/>
                    </a:cubicBezTo>
                    <a:close/>
                    <a:moveTo>
                      <a:pt x="16956" y="303619"/>
                    </a:moveTo>
                    <a:lnTo>
                      <a:pt x="216559" y="369004"/>
                    </a:lnTo>
                    <a:lnTo>
                      <a:pt x="310587" y="81821"/>
                    </a:lnTo>
                    <a:lnTo>
                      <a:pt x="110834" y="17187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FFEC98F-4E5F-88E4-961D-8A20C918FC9C}"/>
                  </a:ext>
                </a:extLst>
              </p:cNvPr>
              <p:cNvSpPr/>
              <p:nvPr/>
            </p:nvSpPr>
            <p:spPr>
              <a:xfrm>
                <a:off x="3483714" y="2358027"/>
                <a:ext cx="369230" cy="477500"/>
              </a:xfrm>
              <a:custGeom>
                <a:avLst/>
                <a:gdLst>
                  <a:gd name="connsiteX0" fmla="*/ 108652 w 279941"/>
                  <a:gd name="connsiteY0" fmla="*/ 9228 h 362028"/>
                  <a:gd name="connsiteX1" fmla="*/ 125718 w 279941"/>
                  <a:gd name="connsiteY1" fmla="*/ 668 h 362028"/>
                  <a:gd name="connsiteX2" fmla="*/ 125748 w 279941"/>
                  <a:gd name="connsiteY2" fmla="*/ 680 h 362028"/>
                  <a:gd name="connsiteX3" fmla="*/ 133921 w 279941"/>
                  <a:gd name="connsiteY3" fmla="*/ 17931 h 362028"/>
                  <a:gd name="connsiteX4" fmla="*/ 117350 w 279941"/>
                  <a:gd name="connsiteY4" fmla="*/ 26324 h 362028"/>
                  <a:gd name="connsiteX5" fmla="*/ 108607 w 279941"/>
                  <a:gd name="connsiteY5" fmla="*/ 9356 h 362028"/>
                  <a:gd name="connsiteX6" fmla="*/ 108652 w 279941"/>
                  <a:gd name="connsiteY6" fmla="*/ 9228 h 362028"/>
                  <a:gd name="connsiteX7" fmla="*/ 157090 w 279941"/>
                  <a:gd name="connsiteY7" fmla="*/ 25124 h 362028"/>
                  <a:gd name="connsiteX8" fmla="*/ 174081 w 279941"/>
                  <a:gd name="connsiteY8" fmla="*/ 16433 h 362028"/>
                  <a:gd name="connsiteX9" fmla="*/ 182779 w 279941"/>
                  <a:gd name="connsiteY9" fmla="*/ 33426 h 362028"/>
                  <a:gd name="connsiteX10" fmla="*/ 165788 w 279941"/>
                  <a:gd name="connsiteY10" fmla="*/ 42119 h 362028"/>
                  <a:gd name="connsiteX11" fmla="*/ 165638 w 279941"/>
                  <a:gd name="connsiteY11" fmla="*/ 42070 h 362028"/>
                  <a:gd name="connsiteX12" fmla="*/ 156505 w 279941"/>
                  <a:gd name="connsiteY12" fmla="*/ 25549 h 362028"/>
                  <a:gd name="connsiteX13" fmla="*/ 156640 w 279941"/>
                  <a:gd name="connsiteY13" fmla="*/ 25124 h 362028"/>
                  <a:gd name="connsiteX14" fmla="*/ 205529 w 279941"/>
                  <a:gd name="connsiteY14" fmla="*/ 41021 h 362028"/>
                  <a:gd name="connsiteX15" fmla="*/ 222235 w 279941"/>
                  <a:gd name="connsiteY15" fmla="*/ 32248 h 362028"/>
                  <a:gd name="connsiteX16" fmla="*/ 222475 w 279941"/>
                  <a:gd name="connsiteY16" fmla="*/ 32323 h 362028"/>
                  <a:gd name="connsiteX17" fmla="*/ 231173 w 279941"/>
                  <a:gd name="connsiteY17" fmla="*/ 49419 h 362028"/>
                  <a:gd name="connsiteX18" fmla="*/ 214107 w 279941"/>
                  <a:gd name="connsiteY18" fmla="*/ 57979 h 362028"/>
                  <a:gd name="connsiteX19" fmla="*/ 214077 w 279941"/>
                  <a:gd name="connsiteY19" fmla="*/ 57967 h 362028"/>
                  <a:gd name="connsiteX20" fmla="*/ 204944 w 279941"/>
                  <a:gd name="connsiteY20" fmla="*/ 41445 h 362028"/>
                  <a:gd name="connsiteX21" fmla="*/ 205079 w 279941"/>
                  <a:gd name="connsiteY21" fmla="*/ 41021 h 362028"/>
                  <a:gd name="connsiteX22" fmla="*/ 253818 w 279941"/>
                  <a:gd name="connsiteY22" fmla="*/ 56017 h 362028"/>
                  <a:gd name="connsiteX23" fmla="*/ 270884 w 279941"/>
                  <a:gd name="connsiteY23" fmla="*/ 47457 h 362028"/>
                  <a:gd name="connsiteX24" fmla="*/ 270914 w 279941"/>
                  <a:gd name="connsiteY24" fmla="*/ 47469 h 362028"/>
                  <a:gd name="connsiteX25" fmla="*/ 279087 w 279941"/>
                  <a:gd name="connsiteY25" fmla="*/ 64720 h 362028"/>
                  <a:gd name="connsiteX26" fmla="*/ 262516 w 279941"/>
                  <a:gd name="connsiteY26" fmla="*/ 73113 h 362028"/>
                  <a:gd name="connsiteX27" fmla="*/ 253368 w 279941"/>
                  <a:gd name="connsiteY27" fmla="*/ 56767 h 362028"/>
                  <a:gd name="connsiteX28" fmla="*/ 73110 w 279941"/>
                  <a:gd name="connsiteY28" fmla="*/ 35022 h 362028"/>
                  <a:gd name="connsiteX29" fmla="*/ 90161 w 279941"/>
                  <a:gd name="connsiteY29" fmla="*/ 26450 h 362028"/>
                  <a:gd name="connsiteX30" fmla="*/ 98739 w 279941"/>
                  <a:gd name="connsiteY30" fmla="*/ 43506 h 362028"/>
                  <a:gd name="connsiteX31" fmla="*/ 81808 w 279941"/>
                  <a:gd name="connsiteY31" fmla="*/ 52118 h 362028"/>
                  <a:gd name="connsiteX32" fmla="*/ 72660 w 279941"/>
                  <a:gd name="connsiteY32" fmla="*/ 35772 h 362028"/>
                  <a:gd name="connsiteX33" fmla="*/ 121099 w 279941"/>
                  <a:gd name="connsiteY33" fmla="*/ 51818 h 362028"/>
                  <a:gd name="connsiteX34" fmla="*/ 138060 w 279941"/>
                  <a:gd name="connsiteY34" fmla="*/ 43068 h 362028"/>
                  <a:gd name="connsiteX35" fmla="*/ 146818 w 279941"/>
                  <a:gd name="connsiteY35" fmla="*/ 60030 h 362028"/>
                  <a:gd name="connsiteX36" fmla="*/ 129857 w 279941"/>
                  <a:gd name="connsiteY36" fmla="*/ 68781 h 362028"/>
                  <a:gd name="connsiteX37" fmla="*/ 129797 w 279941"/>
                  <a:gd name="connsiteY37" fmla="*/ 68764 h 362028"/>
                  <a:gd name="connsiteX38" fmla="*/ 121099 w 279941"/>
                  <a:gd name="connsiteY38" fmla="*/ 51818 h 362028"/>
                  <a:gd name="connsiteX39" fmla="*/ 169537 w 279941"/>
                  <a:gd name="connsiteY39" fmla="*/ 66815 h 362028"/>
                  <a:gd name="connsiteX40" fmla="*/ 186618 w 279941"/>
                  <a:gd name="connsiteY40" fmla="*/ 58303 h 362028"/>
                  <a:gd name="connsiteX41" fmla="*/ 195136 w 279941"/>
                  <a:gd name="connsiteY41" fmla="*/ 75387 h 362028"/>
                  <a:gd name="connsiteX42" fmla="*/ 178085 w 279941"/>
                  <a:gd name="connsiteY42" fmla="*/ 83911 h 362028"/>
                  <a:gd name="connsiteX43" fmla="*/ 169432 w 279941"/>
                  <a:gd name="connsiteY43" fmla="*/ 67137 h 362028"/>
                  <a:gd name="connsiteX44" fmla="*/ 169537 w 279941"/>
                  <a:gd name="connsiteY44" fmla="*/ 66815 h 362028"/>
                  <a:gd name="connsiteX45" fmla="*/ 217976 w 279941"/>
                  <a:gd name="connsiteY45" fmla="*/ 82711 h 362028"/>
                  <a:gd name="connsiteX46" fmla="*/ 235057 w 279941"/>
                  <a:gd name="connsiteY46" fmla="*/ 74199 h 362028"/>
                  <a:gd name="connsiteX47" fmla="*/ 243575 w 279941"/>
                  <a:gd name="connsiteY47" fmla="*/ 91283 h 362028"/>
                  <a:gd name="connsiteX48" fmla="*/ 226524 w 279941"/>
                  <a:gd name="connsiteY48" fmla="*/ 99807 h 362028"/>
                  <a:gd name="connsiteX49" fmla="*/ 217976 w 279941"/>
                  <a:gd name="connsiteY49" fmla="*/ 83311 h 362028"/>
                  <a:gd name="connsiteX50" fmla="*/ 84507 w 279941"/>
                  <a:gd name="connsiteY50" fmla="*/ 80911 h 362028"/>
                  <a:gd name="connsiteX51" fmla="*/ 101573 w 279941"/>
                  <a:gd name="connsiteY51" fmla="*/ 72351 h 362028"/>
                  <a:gd name="connsiteX52" fmla="*/ 101603 w 279941"/>
                  <a:gd name="connsiteY52" fmla="*/ 72363 h 362028"/>
                  <a:gd name="connsiteX53" fmla="*/ 109776 w 279941"/>
                  <a:gd name="connsiteY53" fmla="*/ 89614 h 362028"/>
                  <a:gd name="connsiteX54" fmla="*/ 93205 w 279941"/>
                  <a:gd name="connsiteY54" fmla="*/ 98007 h 362028"/>
                  <a:gd name="connsiteX55" fmla="*/ 84507 w 279941"/>
                  <a:gd name="connsiteY55" fmla="*/ 81811 h 362028"/>
                  <a:gd name="connsiteX56" fmla="*/ 132946 w 279941"/>
                  <a:gd name="connsiteY56" fmla="*/ 96808 h 362028"/>
                  <a:gd name="connsiteX57" fmla="*/ 149742 w 279941"/>
                  <a:gd name="connsiteY57" fmla="*/ 87732 h 362028"/>
                  <a:gd name="connsiteX58" fmla="*/ 158815 w 279941"/>
                  <a:gd name="connsiteY58" fmla="*/ 104522 h 362028"/>
                  <a:gd name="connsiteX59" fmla="*/ 158590 w 279941"/>
                  <a:gd name="connsiteY59" fmla="*/ 105206 h 362028"/>
                  <a:gd name="connsiteX60" fmla="*/ 141344 w 279941"/>
                  <a:gd name="connsiteY60" fmla="*/ 113376 h 362028"/>
                  <a:gd name="connsiteX61" fmla="*/ 132946 w 279941"/>
                  <a:gd name="connsiteY61" fmla="*/ 96808 h 362028"/>
                  <a:gd name="connsiteX62" fmla="*/ 181385 w 279941"/>
                  <a:gd name="connsiteY62" fmla="*/ 111804 h 362028"/>
                  <a:gd name="connsiteX63" fmla="*/ 198436 w 279941"/>
                  <a:gd name="connsiteY63" fmla="*/ 103234 h 362028"/>
                  <a:gd name="connsiteX64" fmla="*/ 207014 w 279941"/>
                  <a:gd name="connsiteY64" fmla="*/ 120288 h 362028"/>
                  <a:gd name="connsiteX65" fmla="*/ 190082 w 279941"/>
                  <a:gd name="connsiteY65" fmla="*/ 128900 h 362028"/>
                  <a:gd name="connsiteX66" fmla="*/ 181385 w 279941"/>
                  <a:gd name="connsiteY66" fmla="*/ 113154 h 362028"/>
                  <a:gd name="connsiteX67" fmla="*/ 229823 w 279941"/>
                  <a:gd name="connsiteY67" fmla="*/ 127700 h 362028"/>
                  <a:gd name="connsiteX68" fmla="*/ 247069 w 279941"/>
                  <a:gd name="connsiteY68" fmla="*/ 119532 h 362028"/>
                  <a:gd name="connsiteX69" fmla="*/ 255467 w 279941"/>
                  <a:gd name="connsiteY69" fmla="*/ 136098 h 362028"/>
                  <a:gd name="connsiteX70" fmla="*/ 238671 w 279941"/>
                  <a:gd name="connsiteY70" fmla="*/ 145176 h 362028"/>
                  <a:gd name="connsiteX71" fmla="*/ 229598 w 279941"/>
                  <a:gd name="connsiteY71" fmla="*/ 128384 h 362028"/>
                  <a:gd name="connsiteX72" fmla="*/ 229823 w 279941"/>
                  <a:gd name="connsiteY72" fmla="*/ 127700 h 362028"/>
                  <a:gd name="connsiteX73" fmla="*/ 48666 w 279941"/>
                  <a:gd name="connsiteY73" fmla="*/ 109105 h 362028"/>
                  <a:gd name="connsiteX74" fmla="*/ 65762 w 279941"/>
                  <a:gd name="connsiteY74" fmla="*/ 100557 h 362028"/>
                  <a:gd name="connsiteX75" fmla="*/ 74310 w 279941"/>
                  <a:gd name="connsiteY75" fmla="*/ 117653 h 362028"/>
                  <a:gd name="connsiteX76" fmla="*/ 57499 w 279941"/>
                  <a:gd name="connsiteY76" fmla="*/ 126247 h 362028"/>
                  <a:gd name="connsiteX77" fmla="*/ 57364 w 279941"/>
                  <a:gd name="connsiteY77" fmla="*/ 126201 h 362028"/>
                  <a:gd name="connsiteX78" fmla="*/ 48666 w 279941"/>
                  <a:gd name="connsiteY78" fmla="*/ 109105 h 362028"/>
                  <a:gd name="connsiteX79" fmla="*/ 97104 w 279941"/>
                  <a:gd name="connsiteY79" fmla="*/ 125001 h 362028"/>
                  <a:gd name="connsiteX80" fmla="*/ 114155 w 279941"/>
                  <a:gd name="connsiteY80" fmla="*/ 116429 h 362028"/>
                  <a:gd name="connsiteX81" fmla="*/ 122733 w 279941"/>
                  <a:gd name="connsiteY81" fmla="*/ 133485 h 362028"/>
                  <a:gd name="connsiteX82" fmla="*/ 105802 w 279941"/>
                  <a:gd name="connsiteY82" fmla="*/ 142097 h 362028"/>
                  <a:gd name="connsiteX83" fmla="*/ 97104 w 279941"/>
                  <a:gd name="connsiteY83" fmla="*/ 125001 h 362028"/>
                  <a:gd name="connsiteX84" fmla="*/ 145543 w 279941"/>
                  <a:gd name="connsiteY84" fmla="*/ 140897 h 362028"/>
                  <a:gd name="connsiteX85" fmla="*/ 162534 w 279941"/>
                  <a:gd name="connsiteY85" fmla="*/ 132205 h 362028"/>
                  <a:gd name="connsiteX86" fmla="*/ 171232 w 279941"/>
                  <a:gd name="connsiteY86" fmla="*/ 149199 h 362028"/>
                  <a:gd name="connsiteX87" fmla="*/ 154241 w 279941"/>
                  <a:gd name="connsiteY87" fmla="*/ 157891 h 362028"/>
                  <a:gd name="connsiteX88" fmla="*/ 154091 w 279941"/>
                  <a:gd name="connsiteY88" fmla="*/ 157843 h 362028"/>
                  <a:gd name="connsiteX89" fmla="*/ 145498 w 279941"/>
                  <a:gd name="connsiteY89" fmla="*/ 141038 h 362028"/>
                  <a:gd name="connsiteX90" fmla="*/ 145543 w 279941"/>
                  <a:gd name="connsiteY90" fmla="*/ 140897 h 362028"/>
                  <a:gd name="connsiteX91" fmla="*/ 193832 w 279941"/>
                  <a:gd name="connsiteY91" fmla="*/ 156794 h 362028"/>
                  <a:gd name="connsiteX92" fmla="*/ 210793 w 279941"/>
                  <a:gd name="connsiteY92" fmla="*/ 148043 h 362028"/>
                  <a:gd name="connsiteX93" fmla="*/ 219551 w 279941"/>
                  <a:gd name="connsiteY93" fmla="*/ 165006 h 362028"/>
                  <a:gd name="connsiteX94" fmla="*/ 202590 w 279941"/>
                  <a:gd name="connsiteY94" fmla="*/ 173756 h 362028"/>
                  <a:gd name="connsiteX95" fmla="*/ 202530 w 279941"/>
                  <a:gd name="connsiteY95" fmla="*/ 173740 h 362028"/>
                  <a:gd name="connsiteX96" fmla="*/ 193832 w 279941"/>
                  <a:gd name="connsiteY96" fmla="*/ 156794 h 362028"/>
                  <a:gd name="connsiteX97" fmla="*/ 60963 w 279941"/>
                  <a:gd name="connsiteY97" fmla="*/ 153794 h 362028"/>
                  <a:gd name="connsiteX98" fmla="*/ 77774 w 279941"/>
                  <a:gd name="connsiteY98" fmla="*/ 145200 h 362028"/>
                  <a:gd name="connsiteX99" fmla="*/ 77909 w 279941"/>
                  <a:gd name="connsiteY99" fmla="*/ 145246 h 362028"/>
                  <a:gd name="connsiteX100" fmla="*/ 86607 w 279941"/>
                  <a:gd name="connsiteY100" fmla="*/ 162192 h 362028"/>
                  <a:gd name="connsiteX101" fmla="*/ 69511 w 279941"/>
                  <a:gd name="connsiteY101" fmla="*/ 170890 h 362028"/>
                  <a:gd name="connsiteX102" fmla="*/ 60948 w 279941"/>
                  <a:gd name="connsiteY102" fmla="*/ 153830 h 362028"/>
                  <a:gd name="connsiteX103" fmla="*/ 60963 w 279941"/>
                  <a:gd name="connsiteY103" fmla="*/ 153794 h 362028"/>
                  <a:gd name="connsiteX104" fmla="*/ 108652 w 279941"/>
                  <a:gd name="connsiteY104" fmla="*/ 169691 h 362028"/>
                  <a:gd name="connsiteX105" fmla="*/ 125613 w 279941"/>
                  <a:gd name="connsiteY105" fmla="*/ 160940 h 362028"/>
                  <a:gd name="connsiteX106" fmla="*/ 134371 w 279941"/>
                  <a:gd name="connsiteY106" fmla="*/ 177903 h 362028"/>
                  <a:gd name="connsiteX107" fmla="*/ 117410 w 279941"/>
                  <a:gd name="connsiteY107" fmla="*/ 186653 h 362028"/>
                  <a:gd name="connsiteX108" fmla="*/ 117350 w 279941"/>
                  <a:gd name="connsiteY108" fmla="*/ 186637 h 362028"/>
                  <a:gd name="connsiteX109" fmla="*/ 108652 w 279941"/>
                  <a:gd name="connsiteY109" fmla="*/ 169691 h 362028"/>
                  <a:gd name="connsiteX110" fmla="*/ 157090 w 279941"/>
                  <a:gd name="connsiteY110" fmla="*/ 184687 h 362028"/>
                  <a:gd name="connsiteX111" fmla="*/ 174156 w 279941"/>
                  <a:gd name="connsiteY111" fmla="*/ 176127 h 362028"/>
                  <a:gd name="connsiteX112" fmla="*/ 174186 w 279941"/>
                  <a:gd name="connsiteY112" fmla="*/ 176139 h 362028"/>
                  <a:gd name="connsiteX113" fmla="*/ 182359 w 279941"/>
                  <a:gd name="connsiteY113" fmla="*/ 193390 h 362028"/>
                  <a:gd name="connsiteX114" fmla="*/ 165788 w 279941"/>
                  <a:gd name="connsiteY114" fmla="*/ 201783 h 362028"/>
                  <a:gd name="connsiteX115" fmla="*/ 157690 w 279941"/>
                  <a:gd name="connsiteY115" fmla="*/ 185437 h 362028"/>
                  <a:gd name="connsiteX116" fmla="*/ 206129 w 279941"/>
                  <a:gd name="connsiteY116" fmla="*/ 201783 h 362028"/>
                  <a:gd name="connsiteX117" fmla="*/ 223375 w 279941"/>
                  <a:gd name="connsiteY117" fmla="*/ 193614 h 362028"/>
                  <a:gd name="connsiteX118" fmla="*/ 231773 w 279941"/>
                  <a:gd name="connsiteY118" fmla="*/ 210181 h 362028"/>
                  <a:gd name="connsiteX119" fmla="*/ 214977 w 279941"/>
                  <a:gd name="connsiteY119" fmla="*/ 219258 h 362028"/>
                  <a:gd name="connsiteX120" fmla="*/ 205904 w 279941"/>
                  <a:gd name="connsiteY120" fmla="*/ 202467 h 362028"/>
                  <a:gd name="connsiteX121" fmla="*/ 206129 w 279941"/>
                  <a:gd name="connsiteY121" fmla="*/ 201783 h 362028"/>
                  <a:gd name="connsiteX122" fmla="*/ 24671 w 279941"/>
                  <a:gd name="connsiteY122" fmla="*/ 183037 h 362028"/>
                  <a:gd name="connsiteX123" fmla="*/ 41722 w 279941"/>
                  <a:gd name="connsiteY123" fmla="*/ 174467 h 362028"/>
                  <a:gd name="connsiteX124" fmla="*/ 50300 w 279941"/>
                  <a:gd name="connsiteY124" fmla="*/ 191521 h 362028"/>
                  <a:gd name="connsiteX125" fmla="*/ 33369 w 279941"/>
                  <a:gd name="connsiteY125" fmla="*/ 200133 h 362028"/>
                  <a:gd name="connsiteX126" fmla="*/ 24536 w 279941"/>
                  <a:gd name="connsiteY126" fmla="*/ 182971 h 362028"/>
                  <a:gd name="connsiteX127" fmla="*/ 24671 w 279941"/>
                  <a:gd name="connsiteY127" fmla="*/ 182588 h 362028"/>
                  <a:gd name="connsiteX128" fmla="*/ 73110 w 279941"/>
                  <a:gd name="connsiteY128" fmla="*/ 198934 h 362028"/>
                  <a:gd name="connsiteX129" fmla="*/ 90101 w 279941"/>
                  <a:gd name="connsiteY129" fmla="*/ 190242 h 362028"/>
                  <a:gd name="connsiteX130" fmla="*/ 98799 w 279941"/>
                  <a:gd name="connsiteY130" fmla="*/ 207236 h 362028"/>
                  <a:gd name="connsiteX131" fmla="*/ 81808 w 279941"/>
                  <a:gd name="connsiteY131" fmla="*/ 215928 h 362028"/>
                  <a:gd name="connsiteX132" fmla="*/ 81658 w 279941"/>
                  <a:gd name="connsiteY132" fmla="*/ 215880 h 362028"/>
                  <a:gd name="connsiteX133" fmla="*/ 72870 w 279941"/>
                  <a:gd name="connsiteY133" fmla="*/ 199172 h 362028"/>
                  <a:gd name="connsiteX134" fmla="*/ 73110 w 279941"/>
                  <a:gd name="connsiteY134" fmla="*/ 198484 h 362028"/>
                  <a:gd name="connsiteX135" fmla="*/ 121399 w 279941"/>
                  <a:gd name="connsiteY135" fmla="*/ 213930 h 362028"/>
                  <a:gd name="connsiteX136" fmla="*/ 138450 w 279941"/>
                  <a:gd name="connsiteY136" fmla="*/ 205358 h 362028"/>
                  <a:gd name="connsiteX137" fmla="*/ 147028 w 279941"/>
                  <a:gd name="connsiteY137" fmla="*/ 222414 h 362028"/>
                  <a:gd name="connsiteX138" fmla="*/ 130097 w 279941"/>
                  <a:gd name="connsiteY138" fmla="*/ 231026 h 362028"/>
                  <a:gd name="connsiteX139" fmla="*/ 121399 w 279941"/>
                  <a:gd name="connsiteY139" fmla="*/ 214230 h 362028"/>
                  <a:gd name="connsiteX140" fmla="*/ 169837 w 279941"/>
                  <a:gd name="connsiteY140" fmla="*/ 229827 h 362028"/>
                  <a:gd name="connsiteX141" fmla="*/ 186888 w 279941"/>
                  <a:gd name="connsiteY141" fmla="*/ 221256 h 362028"/>
                  <a:gd name="connsiteX142" fmla="*/ 195466 w 279941"/>
                  <a:gd name="connsiteY142" fmla="*/ 238310 h 362028"/>
                  <a:gd name="connsiteX143" fmla="*/ 178535 w 279941"/>
                  <a:gd name="connsiteY143" fmla="*/ 246923 h 362028"/>
                  <a:gd name="connsiteX144" fmla="*/ 169837 w 279941"/>
                  <a:gd name="connsiteY144" fmla="*/ 230126 h 362028"/>
                  <a:gd name="connsiteX145" fmla="*/ 37268 w 279941"/>
                  <a:gd name="connsiteY145" fmla="*/ 225777 h 362028"/>
                  <a:gd name="connsiteX146" fmla="*/ 54064 w 279941"/>
                  <a:gd name="connsiteY146" fmla="*/ 216702 h 362028"/>
                  <a:gd name="connsiteX147" fmla="*/ 63137 w 279941"/>
                  <a:gd name="connsiteY147" fmla="*/ 233492 h 362028"/>
                  <a:gd name="connsiteX148" fmla="*/ 62912 w 279941"/>
                  <a:gd name="connsiteY148" fmla="*/ 234176 h 362028"/>
                  <a:gd name="connsiteX149" fmla="*/ 45846 w 279941"/>
                  <a:gd name="connsiteY149" fmla="*/ 242735 h 362028"/>
                  <a:gd name="connsiteX150" fmla="*/ 45816 w 279941"/>
                  <a:gd name="connsiteY150" fmla="*/ 242724 h 362028"/>
                  <a:gd name="connsiteX151" fmla="*/ 37268 w 279941"/>
                  <a:gd name="connsiteY151" fmla="*/ 226077 h 362028"/>
                  <a:gd name="connsiteX152" fmla="*/ 85707 w 279941"/>
                  <a:gd name="connsiteY152" fmla="*/ 241674 h 362028"/>
                  <a:gd name="connsiteX153" fmla="*/ 102413 w 279941"/>
                  <a:gd name="connsiteY153" fmla="*/ 232901 h 362028"/>
                  <a:gd name="connsiteX154" fmla="*/ 102653 w 279941"/>
                  <a:gd name="connsiteY154" fmla="*/ 232976 h 362028"/>
                  <a:gd name="connsiteX155" fmla="*/ 111726 w 279941"/>
                  <a:gd name="connsiteY155" fmla="*/ 249767 h 362028"/>
                  <a:gd name="connsiteX156" fmla="*/ 94945 w 279941"/>
                  <a:gd name="connsiteY156" fmla="*/ 258843 h 362028"/>
                  <a:gd name="connsiteX157" fmla="*/ 94255 w 279941"/>
                  <a:gd name="connsiteY157" fmla="*/ 258620 h 362028"/>
                  <a:gd name="connsiteX158" fmla="*/ 85707 w 279941"/>
                  <a:gd name="connsiteY158" fmla="*/ 241974 h 362028"/>
                  <a:gd name="connsiteX159" fmla="*/ 133996 w 279941"/>
                  <a:gd name="connsiteY159" fmla="*/ 256670 h 362028"/>
                  <a:gd name="connsiteX160" fmla="*/ 151062 w 279941"/>
                  <a:gd name="connsiteY160" fmla="*/ 248110 h 362028"/>
                  <a:gd name="connsiteX161" fmla="*/ 151092 w 279941"/>
                  <a:gd name="connsiteY161" fmla="*/ 248122 h 362028"/>
                  <a:gd name="connsiteX162" fmla="*/ 159265 w 279941"/>
                  <a:gd name="connsiteY162" fmla="*/ 265373 h 362028"/>
                  <a:gd name="connsiteX163" fmla="*/ 142694 w 279941"/>
                  <a:gd name="connsiteY163" fmla="*/ 273766 h 362028"/>
                  <a:gd name="connsiteX164" fmla="*/ 133996 w 279941"/>
                  <a:gd name="connsiteY164" fmla="*/ 257720 h 362028"/>
                  <a:gd name="connsiteX165" fmla="*/ 182434 w 279941"/>
                  <a:gd name="connsiteY165" fmla="*/ 272566 h 362028"/>
                  <a:gd name="connsiteX166" fmla="*/ 199230 w 279941"/>
                  <a:gd name="connsiteY166" fmla="*/ 263491 h 362028"/>
                  <a:gd name="connsiteX167" fmla="*/ 208303 w 279941"/>
                  <a:gd name="connsiteY167" fmla="*/ 280281 h 362028"/>
                  <a:gd name="connsiteX168" fmla="*/ 208078 w 279941"/>
                  <a:gd name="connsiteY168" fmla="*/ 280964 h 362028"/>
                  <a:gd name="connsiteX169" fmla="*/ 190832 w 279941"/>
                  <a:gd name="connsiteY169" fmla="*/ 289135 h 362028"/>
                  <a:gd name="connsiteX170" fmla="*/ 182434 w 279941"/>
                  <a:gd name="connsiteY170" fmla="*/ 272566 h 362028"/>
                  <a:gd name="connsiteX171" fmla="*/ 677 w 279941"/>
                  <a:gd name="connsiteY171" fmla="*/ 255920 h 362028"/>
                  <a:gd name="connsiteX172" fmla="*/ 17758 w 279941"/>
                  <a:gd name="connsiteY172" fmla="*/ 247408 h 362028"/>
                  <a:gd name="connsiteX173" fmla="*/ 26276 w 279941"/>
                  <a:gd name="connsiteY173" fmla="*/ 264492 h 362028"/>
                  <a:gd name="connsiteX174" fmla="*/ 9225 w 279941"/>
                  <a:gd name="connsiteY174" fmla="*/ 273016 h 362028"/>
                  <a:gd name="connsiteX175" fmla="*/ 572 w 279941"/>
                  <a:gd name="connsiteY175" fmla="*/ 256243 h 362028"/>
                  <a:gd name="connsiteX176" fmla="*/ 677 w 279941"/>
                  <a:gd name="connsiteY176" fmla="*/ 255920 h 362028"/>
                  <a:gd name="connsiteX177" fmla="*/ 48666 w 279941"/>
                  <a:gd name="connsiteY177" fmla="*/ 271817 h 362028"/>
                  <a:gd name="connsiteX178" fmla="*/ 65747 w 279941"/>
                  <a:gd name="connsiteY178" fmla="*/ 263305 h 362028"/>
                  <a:gd name="connsiteX179" fmla="*/ 74265 w 279941"/>
                  <a:gd name="connsiteY179" fmla="*/ 280389 h 362028"/>
                  <a:gd name="connsiteX180" fmla="*/ 57214 w 279941"/>
                  <a:gd name="connsiteY180" fmla="*/ 288913 h 362028"/>
                  <a:gd name="connsiteX181" fmla="*/ 48651 w 279941"/>
                  <a:gd name="connsiteY181" fmla="*/ 271853 h 362028"/>
                  <a:gd name="connsiteX182" fmla="*/ 48666 w 279941"/>
                  <a:gd name="connsiteY182" fmla="*/ 271817 h 362028"/>
                  <a:gd name="connsiteX183" fmla="*/ 96954 w 279941"/>
                  <a:gd name="connsiteY183" fmla="*/ 287713 h 362028"/>
                  <a:gd name="connsiteX184" fmla="*/ 113931 w 279941"/>
                  <a:gd name="connsiteY184" fmla="*/ 278974 h 362028"/>
                  <a:gd name="connsiteX185" fmla="*/ 114050 w 279941"/>
                  <a:gd name="connsiteY185" fmla="*/ 279015 h 362028"/>
                  <a:gd name="connsiteX186" fmla="*/ 122748 w 279941"/>
                  <a:gd name="connsiteY186" fmla="*/ 296111 h 362028"/>
                  <a:gd name="connsiteX187" fmla="*/ 105652 w 279941"/>
                  <a:gd name="connsiteY187" fmla="*/ 304809 h 362028"/>
                  <a:gd name="connsiteX188" fmla="*/ 96954 w 279941"/>
                  <a:gd name="connsiteY188" fmla="*/ 287713 h 362028"/>
                  <a:gd name="connsiteX189" fmla="*/ 145393 w 279941"/>
                  <a:gd name="connsiteY189" fmla="*/ 302709 h 362028"/>
                  <a:gd name="connsiteX190" fmla="*/ 162459 w 279941"/>
                  <a:gd name="connsiteY190" fmla="*/ 294149 h 362028"/>
                  <a:gd name="connsiteX191" fmla="*/ 162489 w 279941"/>
                  <a:gd name="connsiteY191" fmla="*/ 294161 h 362028"/>
                  <a:gd name="connsiteX192" fmla="*/ 171007 w 279941"/>
                  <a:gd name="connsiteY192" fmla="*/ 311245 h 362028"/>
                  <a:gd name="connsiteX193" fmla="*/ 153911 w 279941"/>
                  <a:gd name="connsiteY193" fmla="*/ 319757 h 362028"/>
                  <a:gd name="connsiteX194" fmla="*/ 145393 w 279941"/>
                  <a:gd name="connsiteY194" fmla="*/ 302709 h 362028"/>
                  <a:gd name="connsiteX195" fmla="*/ 13124 w 279941"/>
                  <a:gd name="connsiteY195" fmla="*/ 297611 h 362028"/>
                  <a:gd name="connsiteX196" fmla="*/ 29920 w 279941"/>
                  <a:gd name="connsiteY196" fmla="*/ 288535 h 362028"/>
                  <a:gd name="connsiteX197" fmla="*/ 38993 w 279941"/>
                  <a:gd name="connsiteY197" fmla="*/ 305325 h 362028"/>
                  <a:gd name="connsiteX198" fmla="*/ 38768 w 279941"/>
                  <a:gd name="connsiteY198" fmla="*/ 306009 h 362028"/>
                  <a:gd name="connsiteX199" fmla="*/ 21522 w 279941"/>
                  <a:gd name="connsiteY199" fmla="*/ 314179 h 362028"/>
                  <a:gd name="connsiteX200" fmla="*/ 13124 w 279941"/>
                  <a:gd name="connsiteY200" fmla="*/ 297611 h 362028"/>
                  <a:gd name="connsiteX201" fmla="*/ 61563 w 279941"/>
                  <a:gd name="connsiteY201" fmla="*/ 312607 h 362028"/>
                  <a:gd name="connsiteX202" fmla="*/ 78659 w 279941"/>
                  <a:gd name="connsiteY202" fmla="*/ 304059 h 362028"/>
                  <a:gd name="connsiteX203" fmla="*/ 87207 w 279941"/>
                  <a:gd name="connsiteY203" fmla="*/ 321155 h 362028"/>
                  <a:gd name="connsiteX204" fmla="*/ 70111 w 279941"/>
                  <a:gd name="connsiteY204" fmla="*/ 329703 h 362028"/>
                  <a:gd name="connsiteX205" fmla="*/ 61563 w 279941"/>
                  <a:gd name="connsiteY205" fmla="*/ 312607 h 362028"/>
                  <a:gd name="connsiteX206" fmla="*/ 109851 w 279941"/>
                  <a:gd name="connsiteY206" fmla="*/ 328503 h 362028"/>
                  <a:gd name="connsiteX207" fmla="*/ 126917 w 279941"/>
                  <a:gd name="connsiteY207" fmla="*/ 319943 h 362028"/>
                  <a:gd name="connsiteX208" fmla="*/ 126947 w 279941"/>
                  <a:gd name="connsiteY208" fmla="*/ 319955 h 362028"/>
                  <a:gd name="connsiteX209" fmla="*/ 135720 w 279941"/>
                  <a:gd name="connsiteY209" fmla="*/ 336667 h 362028"/>
                  <a:gd name="connsiteX210" fmla="*/ 135645 w 279941"/>
                  <a:gd name="connsiteY210" fmla="*/ 336901 h 362028"/>
                  <a:gd name="connsiteX211" fmla="*/ 118549 w 279941"/>
                  <a:gd name="connsiteY211" fmla="*/ 345599 h 362028"/>
                  <a:gd name="connsiteX212" fmla="*/ 109851 w 279941"/>
                  <a:gd name="connsiteY212" fmla="*/ 328503 h 362028"/>
                  <a:gd name="connsiteX213" fmla="*/ 158290 w 279941"/>
                  <a:gd name="connsiteY213" fmla="*/ 344400 h 362028"/>
                  <a:gd name="connsiteX214" fmla="*/ 175251 w 279941"/>
                  <a:gd name="connsiteY214" fmla="*/ 335649 h 362028"/>
                  <a:gd name="connsiteX215" fmla="*/ 184009 w 279941"/>
                  <a:gd name="connsiteY215" fmla="*/ 352612 h 362028"/>
                  <a:gd name="connsiteX216" fmla="*/ 167048 w 279941"/>
                  <a:gd name="connsiteY216" fmla="*/ 361362 h 362028"/>
                  <a:gd name="connsiteX217" fmla="*/ 166988 w 279941"/>
                  <a:gd name="connsiteY217" fmla="*/ 361346 h 362028"/>
                  <a:gd name="connsiteX218" fmla="*/ 158740 w 279941"/>
                  <a:gd name="connsiteY218" fmla="*/ 345899 h 362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</a:cxnLst>
                <a:rect l="l" t="t" r="r" b="b"/>
                <a:pathLst>
                  <a:path w="279941" h="362028">
                    <a:moveTo>
                      <a:pt x="108652" y="9228"/>
                    </a:moveTo>
                    <a:cubicBezTo>
                      <a:pt x="111006" y="2153"/>
                      <a:pt x="118639" y="-1679"/>
                      <a:pt x="125718" y="668"/>
                    </a:cubicBezTo>
                    <a:cubicBezTo>
                      <a:pt x="125718" y="673"/>
                      <a:pt x="125733" y="676"/>
                      <a:pt x="125748" y="680"/>
                    </a:cubicBezTo>
                    <a:cubicBezTo>
                      <a:pt x="132766" y="3188"/>
                      <a:pt x="136425" y="10911"/>
                      <a:pt x="133921" y="17931"/>
                    </a:cubicBezTo>
                    <a:cubicBezTo>
                      <a:pt x="131506" y="24688"/>
                      <a:pt x="124218" y="28374"/>
                      <a:pt x="117350" y="26324"/>
                    </a:cubicBezTo>
                    <a:cubicBezTo>
                      <a:pt x="110256" y="24052"/>
                      <a:pt x="106342" y="16453"/>
                      <a:pt x="108607" y="9356"/>
                    </a:cubicBezTo>
                    <a:cubicBezTo>
                      <a:pt x="108622" y="9312"/>
                      <a:pt x="108637" y="9270"/>
                      <a:pt x="108652" y="9228"/>
                    </a:cubicBezTo>
                    <a:close/>
                    <a:moveTo>
                      <a:pt x="157090" y="25124"/>
                    </a:moveTo>
                    <a:cubicBezTo>
                      <a:pt x="159385" y="18031"/>
                      <a:pt x="166988" y="14140"/>
                      <a:pt x="174081" y="16433"/>
                    </a:cubicBezTo>
                    <a:cubicBezTo>
                      <a:pt x="181175" y="18725"/>
                      <a:pt x="185074" y="26333"/>
                      <a:pt x="182779" y="33426"/>
                    </a:cubicBezTo>
                    <a:cubicBezTo>
                      <a:pt x="180485" y="40518"/>
                      <a:pt x="172882" y="44410"/>
                      <a:pt x="165788" y="42119"/>
                    </a:cubicBezTo>
                    <a:cubicBezTo>
                      <a:pt x="165728" y="42102"/>
                      <a:pt x="165683" y="42087"/>
                      <a:pt x="165638" y="42070"/>
                    </a:cubicBezTo>
                    <a:cubicBezTo>
                      <a:pt x="158560" y="40029"/>
                      <a:pt x="154466" y="32632"/>
                      <a:pt x="156505" y="25549"/>
                    </a:cubicBezTo>
                    <a:cubicBezTo>
                      <a:pt x="156550" y="25406"/>
                      <a:pt x="156596" y="25265"/>
                      <a:pt x="156640" y="25124"/>
                    </a:cubicBezTo>
                    <a:close/>
                    <a:moveTo>
                      <a:pt x="205529" y="41021"/>
                    </a:moveTo>
                    <a:cubicBezTo>
                      <a:pt x="207718" y="33983"/>
                      <a:pt x="215202" y="30055"/>
                      <a:pt x="222235" y="32248"/>
                    </a:cubicBezTo>
                    <a:cubicBezTo>
                      <a:pt x="222325" y="32272"/>
                      <a:pt x="222400" y="32297"/>
                      <a:pt x="222475" y="32323"/>
                    </a:cubicBezTo>
                    <a:cubicBezTo>
                      <a:pt x="229568" y="34679"/>
                      <a:pt x="233437" y="42300"/>
                      <a:pt x="231173" y="49419"/>
                    </a:cubicBezTo>
                    <a:cubicBezTo>
                      <a:pt x="228818" y="56494"/>
                      <a:pt x="221185" y="60326"/>
                      <a:pt x="214107" y="57979"/>
                    </a:cubicBezTo>
                    <a:cubicBezTo>
                      <a:pt x="214107" y="57974"/>
                      <a:pt x="214092" y="57971"/>
                      <a:pt x="214077" y="57967"/>
                    </a:cubicBezTo>
                    <a:cubicBezTo>
                      <a:pt x="206999" y="55926"/>
                      <a:pt x="202905" y="48528"/>
                      <a:pt x="204944" y="41445"/>
                    </a:cubicBezTo>
                    <a:cubicBezTo>
                      <a:pt x="204989" y="41303"/>
                      <a:pt x="205034" y="41162"/>
                      <a:pt x="205079" y="41021"/>
                    </a:cubicBezTo>
                    <a:close/>
                    <a:moveTo>
                      <a:pt x="253818" y="56017"/>
                    </a:moveTo>
                    <a:cubicBezTo>
                      <a:pt x="256172" y="48942"/>
                      <a:pt x="263805" y="45110"/>
                      <a:pt x="270884" y="47457"/>
                    </a:cubicBezTo>
                    <a:cubicBezTo>
                      <a:pt x="270884" y="47462"/>
                      <a:pt x="270899" y="47465"/>
                      <a:pt x="270914" y="47469"/>
                    </a:cubicBezTo>
                    <a:cubicBezTo>
                      <a:pt x="277932" y="49977"/>
                      <a:pt x="281591" y="57700"/>
                      <a:pt x="279087" y="64720"/>
                    </a:cubicBezTo>
                    <a:cubicBezTo>
                      <a:pt x="276672" y="71477"/>
                      <a:pt x="269384" y="75163"/>
                      <a:pt x="262516" y="73113"/>
                    </a:cubicBezTo>
                    <a:cubicBezTo>
                      <a:pt x="255617" y="70948"/>
                      <a:pt x="251613" y="63779"/>
                      <a:pt x="253368" y="56767"/>
                    </a:cubicBezTo>
                    <a:close/>
                    <a:moveTo>
                      <a:pt x="73110" y="35022"/>
                    </a:moveTo>
                    <a:cubicBezTo>
                      <a:pt x="75449" y="27945"/>
                      <a:pt x="83083" y="24108"/>
                      <a:pt x="90161" y="26450"/>
                    </a:cubicBezTo>
                    <a:cubicBezTo>
                      <a:pt x="97239" y="28794"/>
                      <a:pt x="101078" y="36429"/>
                      <a:pt x="98739" y="43506"/>
                    </a:cubicBezTo>
                    <a:cubicBezTo>
                      <a:pt x="96415" y="50533"/>
                      <a:pt x="88856" y="54375"/>
                      <a:pt x="81808" y="52118"/>
                    </a:cubicBezTo>
                    <a:cubicBezTo>
                      <a:pt x="74955" y="49891"/>
                      <a:pt x="70981" y="42772"/>
                      <a:pt x="72660" y="35772"/>
                    </a:cubicBezTo>
                    <a:close/>
                    <a:moveTo>
                      <a:pt x="121099" y="51818"/>
                    </a:moveTo>
                    <a:cubicBezTo>
                      <a:pt x="123363" y="44717"/>
                      <a:pt x="130967" y="40799"/>
                      <a:pt x="138060" y="43068"/>
                    </a:cubicBezTo>
                    <a:cubicBezTo>
                      <a:pt x="145168" y="45335"/>
                      <a:pt x="149082" y="52929"/>
                      <a:pt x="146818" y="60030"/>
                    </a:cubicBezTo>
                    <a:cubicBezTo>
                      <a:pt x="144538" y="67131"/>
                      <a:pt x="136950" y="71050"/>
                      <a:pt x="129857" y="68781"/>
                    </a:cubicBezTo>
                    <a:cubicBezTo>
                      <a:pt x="129827" y="68776"/>
                      <a:pt x="129812" y="68770"/>
                      <a:pt x="129797" y="68764"/>
                    </a:cubicBezTo>
                    <a:cubicBezTo>
                      <a:pt x="122733" y="66474"/>
                      <a:pt x="118834" y="58898"/>
                      <a:pt x="121099" y="51818"/>
                    </a:cubicBezTo>
                    <a:close/>
                    <a:moveTo>
                      <a:pt x="169537" y="66815"/>
                    </a:moveTo>
                    <a:cubicBezTo>
                      <a:pt x="171907" y="59747"/>
                      <a:pt x="179555" y="55935"/>
                      <a:pt x="186618" y="58303"/>
                    </a:cubicBezTo>
                    <a:cubicBezTo>
                      <a:pt x="193697" y="60669"/>
                      <a:pt x="197506" y="68319"/>
                      <a:pt x="195136" y="75387"/>
                    </a:cubicBezTo>
                    <a:cubicBezTo>
                      <a:pt x="192767" y="82441"/>
                      <a:pt x="185149" y="86253"/>
                      <a:pt x="178085" y="83911"/>
                    </a:cubicBezTo>
                    <a:cubicBezTo>
                      <a:pt x="171067" y="81669"/>
                      <a:pt x="167183" y="74158"/>
                      <a:pt x="169432" y="67137"/>
                    </a:cubicBezTo>
                    <a:cubicBezTo>
                      <a:pt x="169462" y="67029"/>
                      <a:pt x="169507" y="66921"/>
                      <a:pt x="169537" y="66815"/>
                    </a:cubicBezTo>
                    <a:close/>
                    <a:moveTo>
                      <a:pt x="217976" y="82711"/>
                    </a:moveTo>
                    <a:cubicBezTo>
                      <a:pt x="220345" y="75643"/>
                      <a:pt x="227994" y="71831"/>
                      <a:pt x="235057" y="74199"/>
                    </a:cubicBezTo>
                    <a:cubicBezTo>
                      <a:pt x="242135" y="76565"/>
                      <a:pt x="245944" y="84214"/>
                      <a:pt x="243575" y="91283"/>
                    </a:cubicBezTo>
                    <a:cubicBezTo>
                      <a:pt x="241206" y="98337"/>
                      <a:pt x="233587" y="102149"/>
                      <a:pt x="226524" y="99807"/>
                    </a:cubicBezTo>
                    <a:cubicBezTo>
                      <a:pt x="219746" y="97457"/>
                      <a:pt x="215981" y="90208"/>
                      <a:pt x="217976" y="83311"/>
                    </a:cubicBezTo>
                    <a:close/>
                    <a:moveTo>
                      <a:pt x="84507" y="80911"/>
                    </a:moveTo>
                    <a:cubicBezTo>
                      <a:pt x="86862" y="73836"/>
                      <a:pt x="94495" y="70004"/>
                      <a:pt x="101573" y="72351"/>
                    </a:cubicBezTo>
                    <a:cubicBezTo>
                      <a:pt x="101573" y="72356"/>
                      <a:pt x="101588" y="72359"/>
                      <a:pt x="101603" y="72363"/>
                    </a:cubicBezTo>
                    <a:cubicBezTo>
                      <a:pt x="108622" y="74871"/>
                      <a:pt x="112281" y="82594"/>
                      <a:pt x="109776" y="89614"/>
                    </a:cubicBezTo>
                    <a:cubicBezTo>
                      <a:pt x="107362" y="96371"/>
                      <a:pt x="100074" y="100057"/>
                      <a:pt x="93205" y="98007"/>
                    </a:cubicBezTo>
                    <a:cubicBezTo>
                      <a:pt x="86562" y="95665"/>
                      <a:pt x="82783" y="88647"/>
                      <a:pt x="84507" y="81811"/>
                    </a:cubicBezTo>
                    <a:close/>
                    <a:moveTo>
                      <a:pt x="132946" y="96808"/>
                    </a:moveTo>
                    <a:cubicBezTo>
                      <a:pt x="135075" y="89665"/>
                      <a:pt x="142589" y="85601"/>
                      <a:pt x="149742" y="87732"/>
                    </a:cubicBezTo>
                    <a:cubicBezTo>
                      <a:pt x="156880" y="89861"/>
                      <a:pt x="160944" y="97379"/>
                      <a:pt x="158815" y="104522"/>
                    </a:cubicBezTo>
                    <a:cubicBezTo>
                      <a:pt x="158740" y="104751"/>
                      <a:pt x="158665" y="104979"/>
                      <a:pt x="158590" y="105206"/>
                    </a:cubicBezTo>
                    <a:cubicBezTo>
                      <a:pt x="156085" y="112226"/>
                      <a:pt x="148362" y="115883"/>
                      <a:pt x="141344" y="113376"/>
                    </a:cubicBezTo>
                    <a:cubicBezTo>
                      <a:pt x="134581" y="110961"/>
                      <a:pt x="130891" y="103684"/>
                      <a:pt x="132946" y="96808"/>
                    </a:cubicBezTo>
                    <a:close/>
                    <a:moveTo>
                      <a:pt x="181385" y="111804"/>
                    </a:moveTo>
                    <a:cubicBezTo>
                      <a:pt x="183724" y="104727"/>
                      <a:pt x="191357" y="100890"/>
                      <a:pt x="198436" y="103234"/>
                    </a:cubicBezTo>
                    <a:cubicBezTo>
                      <a:pt x="205514" y="105576"/>
                      <a:pt x="209353" y="113211"/>
                      <a:pt x="207014" y="120288"/>
                    </a:cubicBezTo>
                    <a:cubicBezTo>
                      <a:pt x="204689" y="127315"/>
                      <a:pt x="197131" y="131157"/>
                      <a:pt x="190082" y="128900"/>
                    </a:cubicBezTo>
                    <a:cubicBezTo>
                      <a:pt x="183544" y="126687"/>
                      <a:pt x="179780" y="119862"/>
                      <a:pt x="181385" y="113154"/>
                    </a:cubicBezTo>
                    <a:close/>
                    <a:moveTo>
                      <a:pt x="229823" y="127700"/>
                    </a:moveTo>
                    <a:cubicBezTo>
                      <a:pt x="232328" y="120681"/>
                      <a:pt x="240051" y="117023"/>
                      <a:pt x="247069" y="119532"/>
                    </a:cubicBezTo>
                    <a:cubicBezTo>
                      <a:pt x="253833" y="121945"/>
                      <a:pt x="257522" y="129223"/>
                      <a:pt x="255467" y="136098"/>
                    </a:cubicBezTo>
                    <a:cubicBezTo>
                      <a:pt x="253338" y="143241"/>
                      <a:pt x="245825" y="147305"/>
                      <a:pt x="238671" y="145176"/>
                    </a:cubicBezTo>
                    <a:cubicBezTo>
                      <a:pt x="231533" y="143045"/>
                      <a:pt x="227469" y="135527"/>
                      <a:pt x="229598" y="128384"/>
                    </a:cubicBezTo>
                    <a:cubicBezTo>
                      <a:pt x="229673" y="128155"/>
                      <a:pt x="229748" y="127927"/>
                      <a:pt x="229823" y="127700"/>
                    </a:cubicBezTo>
                    <a:close/>
                    <a:moveTo>
                      <a:pt x="48666" y="109105"/>
                    </a:moveTo>
                    <a:cubicBezTo>
                      <a:pt x="51020" y="102023"/>
                      <a:pt x="58683" y="98196"/>
                      <a:pt x="65762" y="100557"/>
                    </a:cubicBezTo>
                    <a:cubicBezTo>
                      <a:pt x="72840" y="102917"/>
                      <a:pt x="76664" y="110571"/>
                      <a:pt x="74310" y="117653"/>
                    </a:cubicBezTo>
                    <a:cubicBezTo>
                      <a:pt x="72045" y="124667"/>
                      <a:pt x="64517" y="128515"/>
                      <a:pt x="57499" y="126247"/>
                    </a:cubicBezTo>
                    <a:cubicBezTo>
                      <a:pt x="57454" y="126232"/>
                      <a:pt x="57409" y="126217"/>
                      <a:pt x="57364" y="126201"/>
                    </a:cubicBezTo>
                    <a:cubicBezTo>
                      <a:pt x="50270" y="123845"/>
                      <a:pt x="46401" y="116224"/>
                      <a:pt x="48666" y="109105"/>
                    </a:cubicBezTo>
                    <a:close/>
                    <a:moveTo>
                      <a:pt x="97104" y="125001"/>
                    </a:moveTo>
                    <a:cubicBezTo>
                      <a:pt x="99444" y="117924"/>
                      <a:pt x="107077" y="114087"/>
                      <a:pt x="114155" y="116429"/>
                    </a:cubicBezTo>
                    <a:cubicBezTo>
                      <a:pt x="121234" y="118773"/>
                      <a:pt x="125073" y="126408"/>
                      <a:pt x="122733" y="133485"/>
                    </a:cubicBezTo>
                    <a:cubicBezTo>
                      <a:pt x="120409" y="140512"/>
                      <a:pt x="112851" y="144354"/>
                      <a:pt x="105802" y="142097"/>
                    </a:cubicBezTo>
                    <a:cubicBezTo>
                      <a:pt x="98709" y="139741"/>
                      <a:pt x="94840" y="132120"/>
                      <a:pt x="97104" y="125001"/>
                    </a:cubicBezTo>
                    <a:close/>
                    <a:moveTo>
                      <a:pt x="145543" y="140897"/>
                    </a:moveTo>
                    <a:cubicBezTo>
                      <a:pt x="147838" y="133804"/>
                      <a:pt x="155441" y="129912"/>
                      <a:pt x="162534" y="132205"/>
                    </a:cubicBezTo>
                    <a:cubicBezTo>
                      <a:pt x="169627" y="134498"/>
                      <a:pt x="173527" y="142106"/>
                      <a:pt x="171232" y="149199"/>
                    </a:cubicBezTo>
                    <a:cubicBezTo>
                      <a:pt x="168938" y="156291"/>
                      <a:pt x="161334" y="160183"/>
                      <a:pt x="154241" y="157891"/>
                    </a:cubicBezTo>
                    <a:cubicBezTo>
                      <a:pt x="154181" y="157875"/>
                      <a:pt x="154136" y="157860"/>
                      <a:pt x="154091" y="157843"/>
                    </a:cubicBezTo>
                    <a:cubicBezTo>
                      <a:pt x="147073" y="155576"/>
                      <a:pt x="143234" y="148052"/>
                      <a:pt x="145498" y="141038"/>
                    </a:cubicBezTo>
                    <a:cubicBezTo>
                      <a:pt x="145513" y="140992"/>
                      <a:pt x="145528" y="140944"/>
                      <a:pt x="145543" y="140897"/>
                    </a:cubicBezTo>
                    <a:close/>
                    <a:moveTo>
                      <a:pt x="193832" y="156794"/>
                    </a:moveTo>
                    <a:cubicBezTo>
                      <a:pt x="196096" y="149693"/>
                      <a:pt x="203699" y="145774"/>
                      <a:pt x="210793" y="148043"/>
                    </a:cubicBezTo>
                    <a:cubicBezTo>
                      <a:pt x="217901" y="150311"/>
                      <a:pt x="221815" y="157905"/>
                      <a:pt x="219551" y="165006"/>
                    </a:cubicBezTo>
                    <a:cubicBezTo>
                      <a:pt x="217271" y="172107"/>
                      <a:pt x="209683" y="176025"/>
                      <a:pt x="202590" y="173756"/>
                    </a:cubicBezTo>
                    <a:cubicBezTo>
                      <a:pt x="202560" y="173752"/>
                      <a:pt x="202545" y="173746"/>
                      <a:pt x="202530" y="173740"/>
                    </a:cubicBezTo>
                    <a:cubicBezTo>
                      <a:pt x="195466" y="171450"/>
                      <a:pt x="191567" y="163873"/>
                      <a:pt x="193832" y="156794"/>
                    </a:cubicBezTo>
                    <a:close/>
                    <a:moveTo>
                      <a:pt x="60963" y="153794"/>
                    </a:moveTo>
                    <a:cubicBezTo>
                      <a:pt x="63227" y="146780"/>
                      <a:pt x="70756" y="142932"/>
                      <a:pt x="77774" y="145200"/>
                    </a:cubicBezTo>
                    <a:cubicBezTo>
                      <a:pt x="77819" y="145215"/>
                      <a:pt x="77864" y="145231"/>
                      <a:pt x="77909" y="145246"/>
                    </a:cubicBezTo>
                    <a:cubicBezTo>
                      <a:pt x="84972" y="147536"/>
                      <a:pt x="88871" y="155113"/>
                      <a:pt x="86607" y="162192"/>
                    </a:cubicBezTo>
                    <a:cubicBezTo>
                      <a:pt x="84192" y="169227"/>
                      <a:pt x="76619" y="173074"/>
                      <a:pt x="69511" y="170890"/>
                    </a:cubicBezTo>
                    <a:cubicBezTo>
                      <a:pt x="62433" y="168543"/>
                      <a:pt x="58608" y="160904"/>
                      <a:pt x="60948" y="153830"/>
                    </a:cubicBezTo>
                    <a:cubicBezTo>
                      <a:pt x="60948" y="153818"/>
                      <a:pt x="60963" y="153806"/>
                      <a:pt x="60963" y="153794"/>
                    </a:cubicBezTo>
                    <a:close/>
                    <a:moveTo>
                      <a:pt x="108652" y="169691"/>
                    </a:moveTo>
                    <a:cubicBezTo>
                      <a:pt x="110916" y="162590"/>
                      <a:pt x="118519" y="158671"/>
                      <a:pt x="125613" y="160940"/>
                    </a:cubicBezTo>
                    <a:cubicBezTo>
                      <a:pt x="132721" y="163208"/>
                      <a:pt x="136635" y="170802"/>
                      <a:pt x="134371" y="177903"/>
                    </a:cubicBezTo>
                    <a:cubicBezTo>
                      <a:pt x="132091" y="185004"/>
                      <a:pt x="124503" y="188922"/>
                      <a:pt x="117410" y="186653"/>
                    </a:cubicBezTo>
                    <a:cubicBezTo>
                      <a:pt x="117380" y="186649"/>
                      <a:pt x="117365" y="186643"/>
                      <a:pt x="117350" y="186637"/>
                    </a:cubicBezTo>
                    <a:cubicBezTo>
                      <a:pt x="110331" y="184281"/>
                      <a:pt x="106477" y="176763"/>
                      <a:pt x="108652" y="169691"/>
                    </a:cubicBezTo>
                    <a:close/>
                    <a:moveTo>
                      <a:pt x="157090" y="184687"/>
                    </a:moveTo>
                    <a:cubicBezTo>
                      <a:pt x="159445" y="177612"/>
                      <a:pt x="167078" y="173780"/>
                      <a:pt x="174156" y="176127"/>
                    </a:cubicBezTo>
                    <a:cubicBezTo>
                      <a:pt x="174156" y="176132"/>
                      <a:pt x="174171" y="176135"/>
                      <a:pt x="174186" y="176139"/>
                    </a:cubicBezTo>
                    <a:cubicBezTo>
                      <a:pt x="181205" y="178646"/>
                      <a:pt x="184864" y="186370"/>
                      <a:pt x="182359" y="193390"/>
                    </a:cubicBezTo>
                    <a:cubicBezTo>
                      <a:pt x="179945" y="200147"/>
                      <a:pt x="172657" y="203833"/>
                      <a:pt x="165788" y="201783"/>
                    </a:cubicBezTo>
                    <a:cubicBezTo>
                      <a:pt x="159265" y="199259"/>
                      <a:pt x="155741" y="192161"/>
                      <a:pt x="157690" y="185437"/>
                    </a:cubicBezTo>
                    <a:close/>
                    <a:moveTo>
                      <a:pt x="206129" y="201783"/>
                    </a:moveTo>
                    <a:cubicBezTo>
                      <a:pt x="208633" y="194763"/>
                      <a:pt x="216357" y="191106"/>
                      <a:pt x="223375" y="193614"/>
                    </a:cubicBezTo>
                    <a:cubicBezTo>
                      <a:pt x="230138" y="196027"/>
                      <a:pt x="233827" y="203305"/>
                      <a:pt x="231773" y="210181"/>
                    </a:cubicBezTo>
                    <a:cubicBezTo>
                      <a:pt x="229643" y="217324"/>
                      <a:pt x="222130" y="221388"/>
                      <a:pt x="214977" y="219258"/>
                    </a:cubicBezTo>
                    <a:cubicBezTo>
                      <a:pt x="207838" y="217127"/>
                      <a:pt x="203774" y="209610"/>
                      <a:pt x="205904" y="202467"/>
                    </a:cubicBezTo>
                    <a:cubicBezTo>
                      <a:pt x="205979" y="202237"/>
                      <a:pt x="206054" y="202009"/>
                      <a:pt x="206129" y="201783"/>
                    </a:cubicBezTo>
                    <a:close/>
                    <a:moveTo>
                      <a:pt x="24671" y="183037"/>
                    </a:moveTo>
                    <a:cubicBezTo>
                      <a:pt x="27011" y="175961"/>
                      <a:pt x="34644" y="172123"/>
                      <a:pt x="41722" y="174467"/>
                    </a:cubicBezTo>
                    <a:cubicBezTo>
                      <a:pt x="48801" y="176809"/>
                      <a:pt x="52640" y="184444"/>
                      <a:pt x="50300" y="191521"/>
                    </a:cubicBezTo>
                    <a:cubicBezTo>
                      <a:pt x="47976" y="198548"/>
                      <a:pt x="40418" y="202390"/>
                      <a:pt x="33369" y="200133"/>
                    </a:cubicBezTo>
                    <a:cubicBezTo>
                      <a:pt x="26186" y="197832"/>
                      <a:pt x="22242" y="190147"/>
                      <a:pt x="24536" y="182971"/>
                    </a:cubicBezTo>
                    <a:cubicBezTo>
                      <a:pt x="24581" y="182842"/>
                      <a:pt x="24626" y="182715"/>
                      <a:pt x="24671" y="182588"/>
                    </a:cubicBezTo>
                    <a:close/>
                    <a:moveTo>
                      <a:pt x="73110" y="198934"/>
                    </a:moveTo>
                    <a:cubicBezTo>
                      <a:pt x="75405" y="191840"/>
                      <a:pt x="83008" y="187949"/>
                      <a:pt x="90101" y="190242"/>
                    </a:cubicBezTo>
                    <a:cubicBezTo>
                      <a:pt x="97194" y="192535"/>
                      <a:pt x="101093" y="200142"/>
                      <a:pt x="98799" y="207236"/>
                    </a:cubicBezTo>
                    <a:cubicBezTo>
                      <a:pt x="96505" y="214328"/>
                      <a:pt x="88901" y="218219"/>
                      <a:pt x="81808" y="215928"/>
                    </a:cubicBezTo>
                    <a:cubicBezTo>
                      <a:pt x="81748" y="215911"/>
                      <a:pt x="81703" y="215896"/>
                      <a:pt x="81658" y="215880"/>
                    </a:cubicBezTo>
                    <a:cubicBezTo>
                      <a:pt x="74625" y="213692"/>
                      <a:pt x="70681" y="206212"/>
                      <a:pt x="72870" y="199172"/>
                    </a:cubicBezTo>
                    <a:cubicBezTo>
                      <a:pt x="72945" y="198941"/>
                      <a:pt x="73020" y="198712"/>
                      <a:pt x="73110" y="198484"/>
                    </a:cubicBezTo>
                    <a:close/>
                    <a:moveTo>
                      <a:pt x="121399" y="213930"/>
                    </a:moveTo>
                    <a:cubicBezTo>
                      <a:pt x="123738" y="206853"/>
                      <a:pt x="131371" y="203016"/>
                      <a:pt x="138450" y="205358"/>
                    </a:cubicBezTo>
                    <a:cubicBezTo>
                      <a:pt x="145528" y="207702"/>
                      <a:pt x="149367" y="215337"/>
                      <a:pt x="147028" y="222414"/>
                    </a:cubicBezTo>
                    <a:cubicBezTo>
                      <a:pt x="144703" y="229441"/>
                      <a:pt x="137145" y="233283"/>
                      <a:pt x="130097" y="231026"/>
                    </a:cubicBezTo>
                    <a:cubicBezTo>
                      <a:pt x="123153" y="228670"/>
                      <a:pt x="119314" y="221256"/>
                      <a:pt x="121399" y="214230"/>
                    </a:cubicBezTo>
                    <a:close/>
                    <a:moveTo>
                      <a:pt x="169837" y="229827"/>
                    </a:moveTo>
                    <a:cubicBezTo>
                      <a:pt x="172177" y="222750"/>
                      <a:pt x="179810" y="218912"/>
                      <a:pt x="186888" y="221256"/>
                    </a:cubicBezTo>
                    <a:cubicBezTo>
                      <a:pt x="193967" y="223598"/>
                      <a:pt x="197806" y="231233"/>
                      <a:pt x="195466" y="238310"/>
                    </a:cubicBezTo>
                    <a:cubicBezTo>
                      <a:pt x="193142" y="245337"/>
                      <a:pt x="185584" y="249179"/>
                      <a:pt x="178535" y="246923"/>
                    </a:cubicBezTo>
                    <a:cubicBezTo>
                      <a:pt x="171652" y="244505"/>
                      <a:pt x="167843" y="237145"/>
                      <a:pt x="169837" y="230126"/>
                    </a:cubicBezTo>
                    <a:close/>
                    <a:moveTo>
                      <a:pt x="37268" y="225777"/>
                    </a:moveTo>
                    <a:cubicBezTo>
                      <a:pt x="39398" y="218635"/>
                      <a:pt x="46911" y="214571"/>
                      <a:pt x="54064" y="216702"/>
                    </a:cubicBezTo>
                    <a:cubicBezTo>
                      <a:pt x="61203" y="218831"/>
                      <a:pt x="65267" y="226349"/>
                      <a:pt x="63137" y="233492"/>
                    </a:cubicBezTo>
                    <a:cubicBezTo>
                      <a:pt x="63062" y="233721"/>
                      <a:pt x="62987" y="233949"/>
                      <a:pt x="62912" y="234176"/>
                    </a:cubicBezTo>
                    <a:cubicBezTo>
                      <a:pt x="60558" y="241251"/>
                      <a:pt x="52925" y="245082"/>
                      <a:pt x="45846" y="242735"/>
                    </a:cubicBezTo>
                    <a:cubicBezTo>
                      <a:pt x="45846" y="242731"/>
                      <a:pt x="45831" y="242728"/>
                      <a:pt x="45816" y="242724"/>
                    </a:cubicBezTo>
                    <a:cubicBezTo>
                      <a:pt x="38903" y="240435"/>
                      <a:pt x="35094" y="233028"/>
                      <a:pt x="37268" y="226077"/>
                    </a:cubicBezTo>
                    <a:close/>
                    <a:moveTo>
                      <a:pt x="85707" y="241674"/>
                    </a:moveTo>
                    <a:cubicBezTo>
                      <a:pt x="87897" y="234636"/>
                      <a:pt x="95380" y="230708"/>
                      <a:pt x="102413" y="232901"/>
                    </a:cubicBezTo>
                    <a:cubicBezTo>
                      <a:pt x="102503" y="232925"/>
                      <a:pt x="102578" y="232950"/>
                      <a:pt x="102653" y="232976"/>
                    </a:cubicBezTo>
                    <a:cubicBezTo>
                      <a:pt x="109791" y="235107"/>
                      <a:pt x="113855" y="242624"/>
                      <a:pt x="111726" y="249767"/>
                    </a:cubicBezTo>
                    <a:cubicBezTo>
                      <a:pt x="109597" y="256910"/>
                      <a:pt x="102083" y="260974"/>
                      <a:pt x="94945" y="258843"/>
                    </a:cubicBezTo>
                    <a:cubicBezTo>
                      <a:pt x="94705" y="258776"/>
                      <a:pt x="94480" y="258701"/>
                      <a:pt x="94255" y="258620"/>
                    </a:cubicBezTo>
                    <a:cubicBezTo>
                      <a:pt x="87342" y="256331"/>
                      <a:pt x="83533" y="248925"/>
                      <a:pt x="85707" y="241974"/>
                    </a:cubicBezTo>
                    <a:close/>
                    <a:moveTo>
                      <a:pt x="133996" y="256670"/>
                    </a:moveTo>
                    <a:cubicBezTo>
                      <a:pt x="136350" y="249595"/>
                      <a:pt x="143983" y="245763"/>
                      <a:pt x="151062" y="248110"/>
                    </a:cubicBezTo>
                    <a:cubicBezTo>
                      <a:pt x="151062" y="248115"/>
                      <a:pt x="151077" y="248118"/>
                      <a:pt x="151092" y="248122"/>
                    </a:cubicBezTo>
                    <a:cubicBezTo>
                      <a:pt x="158110" y="250630"/>
                      <a:pt x="161769" y="258353"/>
                      <a:pt x="159265" y="265373"/>
                    </a:cubicBezTo>
                    <a:cubicBezTo>
                      <a:pt x="156850" y="272130"/>
                      <a:pt x="149562" y="275816"/>
                      <a:pt x="142694" y="273766"/>
                    </a:cubicBezTo>
                    <a:cubicBezTo>
                      <a:pt x="136125" y="271428"/>
                      <a:pt x="132361" y="264506"/>
                      <a:pt x="133996" y="257720"/>
                    </a:cubicBezTo>
                    <a:close/>
                    <a:moveTo>
                      <a:pt x="182434" y="272566"/>
                    </a:moveTo>
                    <a:cubicBezTo>
                      <a:pt x="184564" y="265424"/>
                      <a:pt x="192077" y="261360"/>
                      <a:pt x="199230" y="263491"/>
                    </a:cubicBezTo>
                    <a:cubicBezTo>
                      <a:pt x="206369" y="265620"/>
                      <a:pt x="210433" y="273138"/>
                      <a:pt x="208303" y="280281"/>
                    </a:cubicBezTo>
                    <a:cubicBezTo>
                      <a:pt x="208228" y="280510"/>
                      <a:pt x="208153" y="280738"/>
                      <a:pt x="208078" y="280964"/>
                    </a:cubicBezTo>
                    <a:cubicBezTo>
                      <a:pt x="205574" y="287984"/>
                      <a:pt x="197851" y="291642"/>
                      <a:pt x="190832" y="289135"/>
                    </a:cubicBezTo>
                    <a:cubicBezTo>
                      <a:pt x="184069" y="286720"/>
                      <a:pt x="180380" y="279442"/>
                      <a:pt x="182434" y="272566"/>
                    </a:cubicBezTo>
                    <a:close/>
                    <a:moveTo>
                      <a:pt x="677" y="255920"/>
                    </a:moveTo>
                    <a:cubicBezTo>
                      <a:pt x="3046" y="248853"/>
                      <a:pt x="10695" y="245040"/>
                      <a:pt x="17758" y="247408"/>
                    </a:cubicBezTo>
                    <a:cubicBezTo>
                      <a:pt x="24836" y="249775"/>
                      <a:pt x="28645" y="257424"/>
                      <a:pt x="26276" y="264492"/>
                    </a:cubicBezTo>
                    <a:cubicBezTo>
                      <a:pt x="23907" y="271547"/>
                      <a:pt x="16288" y="275359"/>
                      <a:pt x="9225" y="273016"/>
                    </a:cubicBezTo>
                    <a:cubicBezTo>
                      <a:pt x="2207" y="270774"/>
                      <a:pt x="-1677" y="263264"/>
                      <a:pt x="572" y="256243"/>
                    </a:cubicBezTo>
                    <a:cubicBezTo>
                      <a:pt x="602" y="256135"/>
                      <a:pt x="647" y="256027"/>
                      <a:pt x="677" y="255920"/>
                    </a:cubicBezTo>
                    <a:close/>
                    <a:moveTo>
                      <a:pt x="48666" y="271817"/>
                    </a:moveTo>
                    <a:cubicBezTo>
                      <a:pt x="51035" y="264749"/>
                      <a:pt x="58683" y="260937"/>
                      <a:pt x="65747" y="263305"/>
                    </a:cubicBezTo>
                    <a:cubicBezTo>
                      <a:pt x="72825" y="265671"/>
                      <a:pt x="76634" y="273319"/>
                      <a:pt x="74265" y="280389"/>
                    </a:cubicBezTo>
                    <a:cubicBezTo>
                      <a:pt x="71895" y="287443"/>
                      <a:pt x="64277" y="291255"/>
                      <a:pt x="57214" y="288913"/>
                    </a:cubicBezTo>
                    <a:cubicBezTo>
                      <a:pt x="50136" y="286566"/>
                      <a:pt x="46311" y="278926"/>
                      <a:pt x="48651" y="271853"/>
                    </a:cubicBezTo>
                    <a:cubicBezTo>
                      <a:pt x="48651" y="271841"/>
                      <a:pt x="48666" y="271829"/>
                      <a:pt x="48666" y="271817"/>
                    </a:cubicBezTo>
                    <a:close/>
                    <a:moveTo>
                      <a:pt x="96954" y="287713"/>
                    </a:moveTo>
                    <a:cubicBezTo>
                      <a:pt x="99234" y="280614"/>
                      <a:pt x="106822" y="276701"/>
                      <a:pt x="113931" y="278974"/>
                    </a:cubicBezTo>
                    <a:cubicBezTo>
                      <a:pt x="113960" y="278988"/>
                      <a:pt x="114005" y="279001"/>
                      <a:pt x="114050" y="279015"/>
                    </a:cubicBezTo>
                    <a:cubicBezTo>
                      <a:pt x="121144" y="281371"/>
                      <a:pt x="125013" y="288992"/>
                      <a:pt x="122748" y="296111"/>
                    </a:cubicBezTo>
                    <a:cubicBezTo>
                      <a:pt x="120424" y="303234"/>
                      <a:pt x="112776" y="307129"/>
                      <a:pt x="105652" y="304809"/>
                    </a:cubicBezTo>
                    <a:cubicBezTo>
                      <a:pt x="98529" y="302490"/>
                      <a:pt x="94630" y="294836"/>
                      <a:pt x="96954" y="287713"/>
                    </a:cubicBezTo>
                    <a:close/>
                    <a:moveTo>
                      <a:pt x="145393" y="302709"/>
                    </a:moveTo>
                    <a:cubicBezTo>
                      <a:pt x="147747" y="295634"/>
                      <a:pt x="155381" y="291802"/>
                      <a:pt x="162459" y="294149"/>
                    </a:cubicBezTo>
                    <a:cubicBezTo>
                      <a:pt x="162459" y="294154"/>
                      <a:pt x="162474" y="294157"/>
                      <a:pt x="162489" y="294161"/>
                    </a:cubicBezTo>
                    <a:cubicBezTo>
                      <a:pt x="169552" y="296528"/>
                      <a:pt x="173362" y="304178"/>
                      <a:pt x="171007" y="311245"/>
                    </a:cubicBezTo>
                    <a:cubicBezTo>
                      <a:pt x="168638" y="318313"/>
                      <a:pt x="160989" y="322125"/>
                      <a:pt x="153911" y="319757"/>
                    </a:cubicBezTo>
                    <a:cubicBezTo>
                      <a:pt x="146863" y="317395"/>
                      <a:pt x="143054" y="309770"/>
                      <a:pt x="145393" y="302709"/>
                    </a:cubicBezTo>
                    <a:close/>
                    <a:moveTo>
                      <a:pt x="13124" y="297611"/>
                    </a:moveTo>
                    <a:cubicBezTo>
                      <a:pt x="15254" y="290468"/>
                      <a:pt x="22767" y="286404"/>
                      <a:pt x="29920" y="288535"/>
                    </a:cubicBezTo>
                    <a:cubicBezTo>
                      <a:pt x="37058" y="290664"/>
                      <a:pt x="41122" y="298182"/>
                      <a:pt x="38993" y="305325"/>
                    </a:cubicBezTo>
                    <a:cubicBezTo>
                      <a:pt x="38918" y="305554"/>
                      <a:pt x="38843" y="305782"/>
                      <a:pt x="38768" y="306009"/>
                    </a:cubicBezTo>
                    <a:cubicBezTo>
                      <a:pt x="36264" y="313028"/>
                      <a:pt x="28541" y="316686"/>
                      <a:pt x="21522" y="314179"/>
                    </a:cubicBezTo>
                    <a:cubicBezTo>
                      <a:pt x="14759" y="311764"/>
                      <a:pt x="11070" y="304487"/>
                      <a:pt x="13124" y="297611"/>
                    </a:cubicBezTo>
                    <a:close/>
                    <a:moveTo>
                      <a:pt x="61563" y="312607"/>
                    </a:moveTo>
                    <a:cubicBezTo>
                      <a:pt x="63917" y="305526"/>
                      <a:pt x="71580" y="301699"/>
                      <a:pt x="78659" y="304059"/>
                    </a:cubicBezTo>
                    <a:cubicBezTo>
                      <a:pt x="85737" y="306420"/>
                      <a:pt x="89561" y="314074"/>
                      <a:pt x="87207" y="321155"/>
                    </a:cubicBezTo>
                    <a:cubicBezTo>
                      <a:pt x="84852" y="328236"/>
                      <a:pt x="77189" y="332064"/>
                      <a:pt x="70111" y="329703"/>
                    </a:cubicBezTo>
                    <a:cubicBezTo>
                      <a:pt x="63032" y="327343"/>
                      <a:pt x="59208" y="319688"/>
                      <a:pt x="61563" y="312607"/>
                    </a:cubicBezTo>
                    <a:close/>
                    <a:moveTo>
                      <a:pt x="109851" y="328503"/>
                    </a:moveTo>
                    <a:cubicBezTo>
                      <a:pt x="112206" y="321428"/>
                      <a:pt x="119839" y="317596"/>
                      <a:pt x="126917" y="319943"/>
                    </a:cubicBezTo>
                    <a:cubicBezTo>
                      <a:pt x="126917" y="319948"/>
                      <a:pt x="126932" y="319951"/>
                      <a:pt x="126947" y="319955"/>
                    </a:cubicBezTo>
                    <a:cubicBezTo>
                      <a:pt x="133981" y="322148"/>
                      <a:pt x="137910" y="329630"/>
                      <a:pt x="135720" y="336667"/>
                    </a:cubicBezTo>
                    <a:cubicBezTo>
                      <a:pt x="135690" y="336745"/>
                      <a:pt x="135675" y="336823"/>
                      <a:pt x="135645" y="336901"/>
                    </a:cubicBezTo>
                    <a:cubicBezTo>
                      <a:pt x="133321" y="344025"/>
                      <a:pt x="125673" y="347918"/>
                      <a:pt x="118549" y="345599"/>
                    </a:cubicBezTo>
                    <a:cubicBezTo>
                      <a:pt x="111426" y="343281"/>
                      <a:pt x="107527" y="335627"/>
                      <a:pt x="109851" y="328503"/>
                    </a:cubicBezTo>
                    <a:close/>
                    <a:moveTo>
                      <a:pt x="158290" y="344400"/>
                    </a:moveTo>
                    <a:cubicBezTo>
                      <a:pt x="160554" y="337299"/>
                      <a:pt x="168158" y="333380"/>
                      <a:pt x="175251" y="335649"/>
                    </a:cubicBezTo>
                    <a:cubicBezTo>
                      <a:pt x="182359" y="337917"/>
                      <a:pt x="186273" y="345511"/>
                      <a:pt x="184009" y="352612"/>
                    </a:cubicBezTo>
                    <a:cubicBezTo>
                      <a:pt x="181730" y="359713"/>
                      <a:pt x="174141" y="363631"/>
                      <a:pt x="167048" y="361362"/>
                    </a:cubicBezTo>
                    <a:cubicBezTo>
                      <a:pt x="167018" y="361358"/>
                      <a:pt x="167003" y="361352"/>
                      <a:pt x="166988" y="361346"/>
                    </a:cubicBezTo>
                    <a:cubicBezTo>
                      <a:pt x="160869" y="358873"/>
                      <a:pt x="157390" y="352366"/>
                      <a:pt x="158740" y="345899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F1F1C1B-D3ED-B764-6FA0-EE5886AB1926}"/>
                  </a:ext>
                </a:extLst>
              </p:cNvPr>
              <p:cNvSpPr/>
              <p:nvPr/>
            </p:nvSpPr>
            <p:spPr>
              <a:xfrm>
                <a:off x="3612356" y="2400003"/>
                <a:ext cx="368964" cy="479804"/>
              </a:xfrm>
              <a:custGeom>
                <a:avLst/>
                <a:gdLst>
                  <a:gd name="connsiteX0" fmla="*/ 108146 w 279739"/>
                  <a:gd name="connsiteY0" fmla="*/ 9346 h 363775"/>
                  <a:gd name="connsiteX1" fmla="*/ 125242 w 279739"/>
                  <a:gd name="connsiteY1" fmla="*/ 648 h 363775"/>
                  <a:gd name="connsiteX2" fmla="*/ 133940 w 279739"/>
                  <a:gd name="connsiteY2" fmla="*/ 17744 h 363775"/>
                  <a:gd name="connsiteX3" fmla="*/ 116844 w 279739"/>
                  <a:gd name="connsiteY3" fmla="*/ 26442 h 363775"/>
                  <a:gd name="connsiteX4" fmla="*/ 108146 w 279739"/>
                  <a:gd name="connsiteY4" fmla="*/ 9346 h 363775"/>
                  <a:gd name="connsiteX5" fmla="*/ 156584 w 279739"/>
                  <a:gd name="connsiteY5" fmla="*/ 25242 h 363775"/>
                  <a:gd name="connsiteX6" fmla="*/ 173680 w 279739"/>
                  <a:gd name="connsiteY6" fmla="*/ 16544 h 363775"/>
                  <a:gd name="connsiteX7" fmla="*/ 182243 w 279739"/>
                  <a:gd name="connsiteY7" fmla="*/ 33604 h 363775"/>
                  <a:gd name="connsiteX8" fmla="*/ 182228 w 279739"/>
                  <a:gd name="connsiteY8" fmla="*/ 33640 h 363775"/>
                  <a:gd name="connsiteX9" fmla="*/ 164982 w 279739"/>
                  <a:gd name="connsiteY9" fmla="*/ 41809 h 363775"/>
                  <a:gd name="connsiteX10" fmla="*/ 156584 w 279739"/>
                  <a:gd name="connsiteY10" fmla="*/ 25242 h 363775"/>
                  <a:gd name="connsiteX11" fmla="*/ 205023 w 279739"/>
                  <a:gd name="connsiteY11" fmla="*/ 41138 h 363775"/>
                  <a:gd name="connsiteX12" fmla="*/ 221984 w 279739"/>
                  <a:gd name="connsiteY12" fmla="*/ 32388 h 363775"/>
                  <a:gd name="connsiteX13" fmla="*/ 230742 w 279739"/>
                  <a:gd name="connsiteY13" fmla="*/ 49350 h 363775"/>
                  <a:gd name="connsiteX14" fmla="*/ 213781 w 279739"/>
                  <a:gd name="connsiteY14" fmla="*/ 58101 h 363775"/>
                  <a:gd name="connsiteX15" fmla="*/ 213721 w 279739"/>
                  <a:gd name="connsiteY15" fmla="*/ 58084 h 363775"/>
                  <a:gd name="connsiteX16" fmla="*/ 204948 w 279739"/>
                  <a:gd name="connsiteY16" fmla="*/ 41372 h 363775"/>
                  <a:gd name="connsiteX17" fmla="*/ 205023 w 279739"/>
                  <a:gd name="connsiteY17" fmla="*/ 41138 h 363775"/>
                  <a:gd name="connsiteX18" fmla="*/ 253461 w 279739"/>
                  <a:gd name="connsiteY18" fmla="*/ 56135 h 363775"/>
                  <a:gd name="connsiteX19" fmla="*/ 270707 w 279739"/>
                  <a:gd name="connsiteY19" fmla="*/ 47966 h 363775"/>
                  <a:gd name="connsiteX20" fmla="*/ 279105 w 279739"/>
                  <a:gd name="connsiteY20" fmla="*/ 64533 h 363775"/>
                  <a:gd name="connsiteX21" fmla="*/ 262009 w 279739"/>
                  <a:gd name="connsiteY21" fmla="*/ 73231 h 363775"/>
                  <a:gd name="connsiteX22" fmla="*/ 253461 w 279739"/>
                  <a:gd name="connsiteY22" fmla="*/ 56885 h 363775"/>
                  <a:gd name="connsiteX23" fmla="*/ 73504 w 279739"/>
                  <a:gd name="connsiteY23" fmla="*/ 35140 h 363775"/>
                  <a:gd name="connsiteX24" fmla="*/ 90585 w 279739"/>
                  <a:gd name="connsiteY24" fmla="*/ 26628 h 363775"/>
                  <a:gd name="connsiteX25" fmla="*/ 99103 w 279739"/>
                  <a:gd name="connsiteY25" fmla="*/ 43712 h 363775"/>
                  <a:gd name="connsiteX26" fmla="*/ 82052 w 279739"/>
                  <a:gd name="connsiteY26" fmla="*/ 52236 h 363775"/>
                  <a:gd name="connsiteX27" fmla="*/ 72754 w 279739"/>
                  <a:gd name="connsiteY27" fmla="*/ 35890 h 363775"/>
                  <a:gd name="connsiteX28" fmla="*/ 121942 w 279739"/>
                  <a:gd name="connsiteY28" fmla="*/ 51036 h 363775"/>
                  <a:gd name="connsiteX29" fmla="*/ 138933 w 279739"/>
                  <a:gd name="connsiteY29" fmla="*/ 42344 h 363775"/>
                  <a:gd name="connsiteX30" fmla="*/ 147631 w 279739"/>
                  <a:gd name="connsiteY30" fmla="*/ 59338 h 363775"/>
                  <a:gd name="connsiteX31" fmla="*/ 130640 w 279739"/>
                  <a:gd name="connsiteY31" fmla="*/ 68030 h 363775"/>
                  <a:gd name="connsiteX32" fmla="*/ 130490 w 279739"/>
                  <a:gd name="connsiteY32" fmla="*/ 67982 h 363775"/>
                  <a:gd name="connsiteX33" fmla="*/ 121192 w 279739"/>
                  <a:gd name="connsiteY33" fmla="*/ 51786 h 363775"/>
                  <a:gd name="connsiteX34" fmla="*/ 170231 w 279739"/>
                  <a:gd name="connsiteY34" fmla="*/ 66033 h 363775"/>
                  <a:gd name="connsiteX35" fmla="*/ 187282 w 279739"/>
                  <a:gd name="connsiteY35" fmla="*/ 57462 h 363775"/>
                  <a:gd name="connsiteX36" fmla="*/ 195860 w 279739"/>
                  <a:gd name="connsiteY36" fmla="*/ 74516 h 363775"/>
                  <a:gd name="connsiteX37" fmla="*/ 178929 w 279739"/>
                  <a:gd name="connsiteY37" fmla="*/ 83129 h 363775"/>
                  <a:gd name="connsiteX38" fmla="*/ 169481 w 279739"/>
                  <a:gd name="connsiteY38" fmla="*/ 67532 h 363775"/>
                  <a:gd name="connsiteX39" fmla="*/ 218670 w 279739"/>
                  <a:gd name="connsiteY39" fmla="*/ 81929 h 363775"/>
                  <a:gd name="connsiteX40" fmla="*/ 235766 w 279739"/>
                  <a:gd name="connsiteY40" fmla="*/ 73231 h 363775"/>
                  <a:gd name="connsiteX41" fmla="*/ 244344 w 279739"/>
                  <a:gd name="connsiteY41" fmla="*/ 90285 h 363775"/>
                  <a:gd name="connsiteX42" fmla="*/ 227278 w 279739"/>
                  <a:gd name="connsiteY42" fmla="*/ 98857 h 363775"/>
                  <a:gd name="connsiteX43" fmla="*/ 218670 w 279739"/>
                  <a:gd name="connsiteY43" fmla="*/ 81929 h 363775"/>
                  <a:gd name="connsiteX44" fmla="*/ 85351 w 279739"/>
                  <a:gd name="connsiteY44" fmla="*/ 80129 h 363775"/>
                  <a:gd name="connsiteX45" fmla="*/ 102597 w 279739"/>
                  <a:gd name="connsiteY45" fmla="*/ 71961 h 363775"/>
                  <a:gd name="connsiteX46" fmla="*/ 110995 w 279739"/>
                  <a:gd name="connsiteY46" fmla="*/ 88527 h 363775"/>
                  <a:gd name="connsiteX47" fmla="*/ 93899 w 279739"/>
                  <a:gd name="connsiteY47" fmla="*/ 97225 h 363775"/>
                  <a:gd name="connsiteX48" fmla="*/ 84601 w 279739"/>
                  <a:gd name="connsiteY48" fmla="*/ 81629 h 363775"/>
                  <a:gd name="connsiteX49" fmla="*/ 133789 w 279739"/>
                  <a:gd name="connsiteY49" fmla="*/ 96025 h 363775"/>
                  <a:gd name="connsiteX50" fmla="*/ 150496 w 279739"/>
                  <a:gd name="connsiteY50" fmla="*/ 87253 h 363775"/>
                  <a:gd name="connsiteX51" fmla="*/ 150735 w 279739"/>
                  <a:gd name="connsiteY51" fmla="*/ 87328 h 363775"/>
                  <a:gd name="connsiteX52" fmla="*/ 159433 w 279739"/>
                  <a:gd name="connsiteY52" fmla="*/ 104423 h 363775"/>
                  <a:gd name="connsiteX53" fmla="*/ 142367 w 279739"/>
                  <a:gd name="connsiteY53" fmla="*/ 112983 h 363775"/>
                  <a:gd name="connsiteX54" fmla="*/ 142337 w 279739"/>
                  <a:gd name="connsiteY54" fmla="*/ 112971 h 363775"/>
                  <a:gd name="connsiteX55" fmla="*/ 133040 w 279739"/>
                  <a:gd name="connsiteY55" fmla="*/ 97525 h 363775"/>
                  <a:gd name="connsiteX56" fmla="*/ 182078 w 279739"/>
                  <a:gd name="connsiteY56" fmla="*/ 111022 h 363775"/>
                  <a:gd name="connsiteX57" fmla="*/ 199144 w 279739"/>
                  <a:gd name="connsiteY57" fmla="*/ 102462 h 363775"/>
                  <a:gd name="connsiteX58" fmla="*/ 199174 w 279739"/>
                  <a:gd name="connsiteY58" fmla="*/ 102474 h 363775"/>
                  <a:gd name="connsiteX59" fmla="*/ 207347 w 279739"/>
                  <a:gd name="connsiteY59" fmla="*/ 119724 h 363775"/>
                  <a:gd name="connsiteX60" fmla="*/ 190776 w 279739"/>
                  <a:gd name="connsiteY60" fmla="*/ 128118 h 363775"/>
                  <a:gd name="connsiteX61" fmla="*/ 181328 w 279739"/>
                  <a:gd name="connsiteY61" fmla="*/ 113271 h 363775"/>
                  <a:gd name="connsiteX62" fmla="*/ 230517 w 279739"/>
                  <a:gd name="connsiteY62" fmla="*/ 126918 h 363775"/>
                  <a:gd name="connsiteX63" fmla="*/ 247568 w 279739"/>
                  <a:gd name="connsiteY63" fmla="*/ 118346 h 363775"/>
                  <a:gd name="connsiteX64" fmla="*/ 256146 w 279739"/>
                  <a:gd name="connsiteY64" fmla="*/ 135402 h 363775"/>
                  <a:gd name="connsiteX65" fmla="*/ 239215 w 279739"/>
                  <a:gd name="connsiteY65" fmla="*/ 144014 h 363775"/>
                  <a:gd name="connsiteX66" fmla="*/ 229767 w 279739"/>
                  <a:gd name="connsiteY66" fmla="*/ 129168 h 363775"/>
                  <a:gd name="connsiteX67" fmla="*/ 48759 w 279739"/>
                  <a:gd name="connsiteY67" fmla="*/ 109972 h 363775"/>
                  <a:gd name="connsiteX68" fmla="*/ 65840 w 279739"/>
                  <a:gd name="connsiteY68" fmla="*/ 101460 h 363775"/>
                  <a:gd name="connsiteX69" fmla="*/ 74358 w 279739"/>
                  <a:gd name="connsiteY69" fmla="*/ 118544 h 363775"/>
                  <a:gd name="connsiteX70" fmla="*/ 57307 w 279739"/>
                  <a:gd name="connsiteY70" fmla="*/ 127068 h 363775"/>
                  <a:gd name="connsiteX71" fmla="*/ 48655 w 279739"/>
                  <a:gd name="connsiteY71" fmla="*/ 110295 h 363775"/>
                  <a:gd name="connsiteX72" fmla="*/ 48759 w 279739"/>
                  <a:gd name="connsiteY72" fmla="*/ 109972 h 363775"/>
                  <a:gd name="connsiteX73" fmla="*/ 97048 w 279739"/>
                  <a:gd name="connsiteY73" fmla="*/ 124969 h 363775"/>
                  <a:gd name="connsiteX74" fmla="*/ 114099 w 279739"/>
                  <a:gd name="connsiteY74" fmla="*/ 116398 h 363775"/>
                  <a:gd name="connsiteX75" fmla="*/ 122677 w 279739"/>
                  <a:gd name="connsiteY75" fmla="*/ 133452 h 363775"/>
                  <a:gd name="connsiteX76" fmla="*/ 105746 w 279739"/>
                  <a:gd name="connsiteY76" fmla="*/ 142065 h 363775"/>
                  <a:gd name="connsiteX77" fmla="*/ 97048 w 279739"/>
                  <a:gd name="connsiteY77" fmla="*/ 124969 h 363775"/>
                  <a:gd name="connsiteX78" fmla="*/ 146087 w 279739"/>
                  <a:gd name="connsiteY78" fmla="*/ 141015 h 363775"/>
                  <a:gd name="connsiteX79" fmla="*/ 163048 w 279739"/>
                  <a:gd name="connsiteY79" fmla="*/ 132265 h 363775"/>
                  <a:gd name="connsiteX80" fmla="*/ 171806 w 279739"/>
                  <a:gd name="connsiteY80" fmla="*/ 149227 h 363775"/>
                  <a:gd name="connsiteX81" fmla="*/ 154845 w 279739"/>
                  <a:gd name="connsiteY81" fmla="*/ 157978 h 363775"/>
                  <a:gd name="connsiteX82" fmla="*/ 154785 w 279739"/>
                  <a:gd name="connsiteY82" fmla="*/ 157961 h 363775"/>
                  <a:gd name="connsiteX83" fmla="*/ 146012 w 279739"/>
                  <a:gd name="connsiteY83" fmla="*/ 141249 h 363775"/>
                  <a:gd name="connsiteX84" fmla="*/ 146087 w 279739"/>
                  <a:gd name="connsiteY84" fmla="*/ 141015 h 363775"/>
                  <a:gd name="connsiteX85" fmla="*/ 194525 w 279739"/>
                  <a:gd name="connsiteY85" fmla="*/ 156761 h 363775"/>
                  <a:gd name="connsiteX86" fmla="*/ 211771 w 279739"/>
                  <a:gd name="connsiteY86" fmla="*/ 148593 h 363775"/>
                  <a:gd name="connsiteX87" fmla="*/ 220169 w 279739"/>
                  <a:gd name="connsiteY87" fmla="*/ 165159 h 363775"/>
                  <a:gd name="connsiteX88" fmla="*/ 203373 w 279739"/>
                  <a:gd name="connsiteY88" fmla="*/ 174237 h 363775"/>
                  <a:gd name="connsiteX89" fmla="*/ 194300 w 279739"/>
                  <a:gd name="connsiteY89" fmla="*/ 157445 h 363775"/>
                  <a:gd name="connsiteX90" fmla="*/ 194525 w 279739"/>
                  <a:gd name="connsiteY90" fmla="*/ 156761 h 363775"/>
                  <a:gd name="connsiteX91" fmla="*/ 61506 w 279739"/>
                  <a:gd name="connsiteY91" fmla="*/ 153912 h 363775"/>
                  <a:gd name="connsiteX92" fmla="*/ 78557 w 279739"/>
                  <a:gd name="connsiteY92" fmla="*/ 145341 h 363775"/>
                  <a:gd name="connsiteX93" fmla="*/ 87135 w 279739"/>
                  <a:gd name="connsiteY93" fmla="*/ 162395 h 363775"/>
                  <a:gd name="connsiteX94" fmla="*/ 70204 w 279739"/>
                  <a:gd name="connsiteY94" fmla="*/ 171008 h 363775"/>
                  <a:gd name="connsiteX95" fmla="*/ 60667 w 279739"/>
                  <a:gd name="connsiteY95" fmla="*/ 154719 h 363775"/>
                  <a:gd name="connsiteX96" fmla="*/ 60907 w 279739"/>
                  <a:gd name="connsiteY96" fmla="*/ 153912 h 363775"/>
                  <a:gd name="connsiteX97" fmla="*/ 109345 w 279739"/>
                  <a:gd name="connsiteY97" fmla="*/ 169958 h 363775"/>
                  <a:gd name="connsiteX98" fmla="*/ 126051 w 279739"/>
                  <a:gd name="connsiteY98" fmla="*/ 161185 h 363775"/>
                  <a:gd name="connsiteX99" fmla="*/ 126291 w 279739"/>
                  <a:gd name="connsiteY99" fmla="*/ 161260 h 363775"/>
                  <a:gd name="connsiteX100" fmla="*/ 135364 w 279739"/>
                  <a:gd name="connsiteY100" fmla="*/ 178052 h 363775"/>
                  <a:gd name="connsiteX101" fmla="*/ 118583 w 279739"/>
                  <a:gd name="connsiteY101" fmla="*/ 187128 h 363775"/>
                  <a:gd name="connsiteX102" fmla="*/ 117893 w 279739"/>
                  <a:gd name="connsiteY102" fmla="*/ 186904 h 363775"/>
                  <a:gd name="connsiteX103" fmla="*/ 109300 w 279739"/>
                  <a:gd name="connsiteY103" fmla="*/ 170099 h 363775"/>
                  <a:gd name="connsiteX104" fmla="*/ 109345 w 279739"/>
                  <a:gd name="connsiteY104" fmla="*/ 169958 h 363775"/>
                  <a:gd name="connsiteX105" fmla="*/ 157784 w 279739"/>
                  <a:gd name="connsiteY105" fmla="*/ 184955 h 363775"/>
                  <a:gd name="connsiteX106" fmla="*/ 174595 w 279739"/>
                  <a:gd name="connsiteY106" fmla="*/ 176360 h 363775"/>
                  <a:gd name="connsiteX107" fmla="*/ 174730 w 279739"/>
                  <a:gd name="connsiteY107" fmla="*/ 176407 h 363775"/>
                  <a:gd name="connsiteX108" fmla="*/ 183428 w 279739"/>
                  <a:gd name="connsiteY108" fmla="*/ 193401 h 363775"/>
                  <a:gd name="connsiteX109" fmla="*/ 166422 w 279739"/>
                  <a:gd name="connsiteY109" fmla="*/ 202093 h 363775"/>
                  <a:gd name="connsiteX110" fmla="*/ 157739 w 279739"/>
                  <a:gd name="connsiteY110" fmla="*/ 185099 h 363775"/>
                  <a:gd name="connsiteX111" fmla="*/ 157784 w 279739"/>
                  <a:gd name="connsiteY111" fmla="*/ 184955 h 363775"/>
                  <a:gd name="connsiteX112" fmla="*/ 206073 w 279739"/>
                  <a:gd name="connsiteY112" fmla="*/ 201451 h 363775"/>
                  <a:gd name="connsiteX113" fmla="*/ 223169 w 279739"/>
                  <a:gd name="connsiteY113" fmla="*/ 192753 h 363775"/>
                  <a:gd name="connsiteX114" fmla="*/ 231747 w 279739"/>
                  <a:gd name="connsiteY114" fmla="*/ 209807 h 363775"/>
                  <a:gd name="connsiteX115" fmla="*/ 214681 w 279739"/>
                  <a:gd name="connsiteY115" fmla="*/ 218379 h 363775"/>
                  <a:gd name="connsiteX116" fmla="*/ 206073 w 279739"/>
                  <a:gd name="connsiteY116" fmla="*/ 201451 h 363775"/>
                  <a:gd name="connsiteX117" fmla="*/ 24615 w 279739"/>
                  <a:gd name="connsiteY117" fmla="*/ 182705 h 363775"/>
                  <a:gd name="connsiteX118" fmla="*/ 41666 w 279739"/>
                  <a:gd name="connsiteY118" fmla="*/ 174135 h 363775"/>
                  <a:gd name="connsiteX119" fmla="*/ 50244 w 279739"/>
                  <a:gd name="connsiteY119" fmla="*/ 191189 h 363775"/>
                  <a:gd name="connsiteX120" fmla="*/ 33313 w 279739"/>
                  <a:gd name="connsiteY120" fmla="*/ 199801 h 363775"/>
                  <a:gd name="connsiteX121" fmla="*/ 24615 w 279739"/>
                  <a:gd name="connsiteY121" fmla="*/ 182705 h 363775"/>
                  <a:gd name="connsiteX122" fmla="*/ 73054 w 279739"/>
                  <a:gd name="connsiteY122" fmla="*/ 198602 h 363775"/>
                  <a:gd name="connsiteX123" fmla="*/ 90030 w 279739"/>
                  <a:gd name="connsiteY123" fmla="*/ 189863 h 363775"/>
                  <a:gd name="connsiteX124" fmla="*/ 90150 w 279739"/>
                  <a:gd name="connsiteY124" fmla="*/ 189904 h 363775"/>
                  <a:gd name="connsiteX125" fmla="*/ 99223 w 279739"/>
                  <a:gd name="connsiteY125" fmla="*/ 206695 h 363775"/>
                  <a:gd name="connsiteX126" fmla="*/ 82441 w 279739"/>
                  <a:gd name="connsiteY126" fmla="*/ 215771 h 363775"/>
                  <a:gd name="connsiteX127" fmla="*/ 81752 w 279739"/>
                  <a:gd name="connsiteY127" fmla="*/ 215547 h 363775"/>
                  <a:gd name="connsiteX128" fmla="*/ 72979 w 279739"/>
                  <a:gd name="connsiteY128" fmla="*/ 198835 h 363775"/>
                  <a:gd name="connsiteX129" fmla="*/ 73054 w 279739"/>
                  <a:gd name="connsiteY129" fmla="*/ 198602 h 363775"/>
                  <a:gd name="connsiteX130" fmla="*/ 121492 w 279739"/>
                  <a:gd name="connsiteY130" fmla="*/ 213598 h 363775"/>
                  <a:gd name="connsiteX131" fmla="*/ 138543 w 279739"/>
                  <a:gd name="connsiteY131" fmla="*/ 205027 h 363775"/>
                  <a:gd name="connsiteX132" fmla="*/ 147121 w 279739"/>
                  <a:gd name="connsiteY132" fmla="*/ 222081 h 363775"/>
                  <a:gd name="connsiteX133" fmla="*/ 130190 w 279739"/>
                  <a:gd name="connsiteY133" fmla="*/ 230694 h 363775"/>
                  <a:gd name="connsiteX134" fmla="*/ 121492 w 279739"/>
                  <a:gd name="connsiteY134" fmla="*/ 214948 h 363775"/>
                  <a:gd name="connsiteX135" fmla="*/ 169931 w 279739"/>
                  <a:gd name="connsiteY135" fmla="*/ 229944 h 363775"/>
                  <a:gd name="connsiteX136" fmla="*/ 186922 w 279739"/>
                  <a:gd name="connsiteY136" fmla="*/ 221252 h 363775"/>
                  <a:gd name="connsiteX137" fmla="*/ 195620 w 279739"/>
                  <a:gd name="connsiteY137" fmla="*/ 238246 h 363775"/>
                  <a:gd name="connsiteX138" fmla="*/ 178629 w 279739"/>
                  <a:gd name="connsiteY138" fmla="*/ 246938 h 363775"/>
                  <a:gd name="connsiteX139" fmla="*/ 178479 w 279739"/>
                  <a:gd name="connsiteY139" fmla="*/ 246890 h 363775"/>
                  <a:gd name="connsiteX140" fmla="*/ 169886 w 279739"/>
                  <a:gd name="connsiteY140" fmla="*/ 230085 h 363775"/>
                  <a:gd name="connsiteX141" fmla="*/ 169931 w 279739"/>
                  <a:gd name="connsiteY141" fmla="*/ 229944 h 363775"/>
                  <a:gd name="connsiteX142" fmla="*/ 37212 w 279739"/>
                  <a:gd name="connsiteY142" fmla="*/ 225895 h 363775"/>
                  <a:gd name="connsiteX143" fmla="*/ 54308 w 279739"/>
                  <a:gd name="connsiteY143" fmla="*/ 217197 h 363775"/>
                  <a:gd name="connsiteX144" fmla="*/ 62871 w 279739"/>
                  <a:gd name="connsiteY144" fmla="*/ 234257 h 363775"/>
                  <a:gd name="connsiteX145" fmla="*/ 62856 w 279739"/>
                  <a:gd name="connsiteY145" fmla="*/ 234293 h 363775"/>
                  <a:gd name="connsiteX146" fmla="*/ 46045 w 279739"/>
                  <a:gd name="connsiteY146" fmla="*/ 242888 h 363775"/>
                  <a:gd name="connsiteX147" fmla="*/ 45910 w 279739"/>
                  <a:gd name="connsiteY147" fmla="*/ 242841 h 363775"/>
                  <a:gd name="connsiteX148" fmla="*/ 37212 w 279739"/>
                  <a:gd name="connsiteY148" fmla="*/ 226195 h 363775"/>
                  <a:gd name="connsiteX149" fmla="*/ 86101 w 279739"/>
                  <a:gd name="connsiteY149" fmla="*/ 242091 h 363775"/>
                  <a:gd name="connsiteX150" fmla="*/ 103062 w 279739"/>
                  <a:gd name="connsiteY150" fmla="*/ 233341 h 363775"/>
                  <a:gd name="connsiteX151" fmla="*/ 111820 w 279739"/>
                  <a:gd name="connsiteY151" fmla="*/ 250303 h 363775"/>
                  <a:gd name="connsiteX152" fmla="*/ 94859 w 279739"/>
                  <a:gd name="connsiteY152" fmla="*/ 259054 h 363775"/>
                  <a:gd name="connsiteX153" fmla="*/ 94799 w 279739"/>
                  <a:gd name="connsiteY153" fmla="*/ 259037 h 363775"/>
                  <a:gd name="connsiteX154" fmla="*/ 86026 w 279739"/>
                  <a:gd name="connsiteY154" fmla="*/ 242325 h 363775"/>
                  <a:gd name="connsiteX155" fmla="*/ 86101 w 279739"/>
                  <a:gd name="connsiteY155" fmla="*/ 242091 h 363775"/>
                  <a:gd name="connsiteX156" fmla="*/ 134539 w 279739"/>
                  <a:gd name="connsiteY156" fmla="*/ 257088 h 363775"/>
                  <a:gd name="connsiteX157" fmla="*/ 151620 w 279739"/>
                  <a:gd name="connsiteY157" fmla="*/ 248576 h 363775"/>
                  <a:gd name="connsiteX158" fmla="*/ 160138 w 279739"/>
                  <a:gd name="connsiteY158" fmla="*/ 265660 h 363775"/>
                  <a:gd name="connsiteX159" fmla="*/ 143087 w 279739"/>
                  <a:gd name="connsiteY159" fmla="*/ 274184 h 363775"/>
                  <a:gd name="connsiteX160" fmla="*/ 134089 w 279739"/>
                  <a:gd name="connsiteY160" fmla="*/ 257838 h 363775"/>
                  <a:gd name="connsiteX161" fmla="*/ 182978 w 279739"/>
                  <a:gd name="connsiteY161" fmla="*/ 272984 h 363775"/>
                  <a:gd name="connsiteX162" fmla="*/ 199924 w 279739"/>
                  <a:gd name="connsiteY162" fmla="*/ 264286 h 363775"/>
                  <a:gd name="connsiteX163" fmla="*/ 208622 w 279739"/>
                  <a:gd name="connsiteY163" fmla="*/ 281382 h 363775"/>
                  <a:gd name="connsiteX164" fmla="*/ 191556 w 279739"/>
                  <a:gd name="connsiteY164" fmla="*/ 289942 h 363775"/>
                  <a:gd name="connsiteX165" fmla="*/ 191526 w 279739"/>
                  <a:gd name="connsiteY165" fmla="*/ 289930 h 363775"/>
                  <a:gd name="connsiteX166" fmla="*/ 182528 w 279739"/>
                  <a:gd name="connsiteY166" fmla="*/ 273734 h 363775"/>
                  <a:gd name="connsiteX167" fmla="*/ 621 w 279739"/>
                  <a:gd name="connsiteY167" fmla="*/ 256038 h 363775"/>
                  <a:gd name="connsiteX168" fmla="*/ 17672 w 279739"/>
                  <a:gd name="connsiteY168" fmla="*/ 247466 h 363775"/>
                  <a:gd name="connsiteX169" fmla="*/ 26250 w 279739"/>
                  <a:gd name="connsiteY169" fmla="*/ 264522 h 363775"/>
                  <a:gd name="connsiteX170" fmla="*/ 9319 w 279739"/>
                  <a:gd name="connsiteY170" fmla="*/ 273134 h 363775"/>
                  <a:gd name="connsiteX171" fmla="*/ 576 w 279739"/>
                  <a:gd name="connsiteY171" fmla="*/ 256165 h 363775"/>
                  <a:gd name="connsiteX172" fmla="*/ 621 w 279739"/>
                  <a:gd name="connsiteY172" fmla="*/ 256038 h 363775"/>
                  <a:gd name="connsiteX173" fmla="*/ 49059 w 279739"/>
                  <a:gd name="connsiteY173" fmla="*/ 271934 h 363775"/>
                  <a:gd name="connsiteX174" fmla="*/ 66155 w 279739"/>
                  <a:gd name="connsiteY174" fmla="*/ 263236 h 363775"/>
                  <a:gd name="connsiteX175" fmla="*/ 75018 w 279739"/>
                  <a:gd name="connsiteY175" fmla="*/ 280383 h 363775"/>
                  <a:gd name="connsiteX176" fmla="*/ 57862 w 279739"/>
                  <a:gd name="connsiteY176" fmla="*/ 289240 h 363775"/>
                  <a:gd name="connsiteX177" fmla="*/ 49014 w 279739"/>
                  <a:gd name="connsiteY177" fmla="*/ 272093 h 363775"/>
                  <a:gd name="connsiteX178" fmla="*/ 49059 w 279739"/>
                  <a:gd name="connsiteY178" fmla="*/ 271934 h 363775"/>
                  <a:gd name="connsiteX179" fmla="*/ 97498 w 279739"/>
                  <a:gd name="connsiteY179" fmla="*/ 286931 h 363775"/>
                  <a:gd name="connsiteX180" fmla="*/ 114579 w 279739"/>
                  <a:gd name="connsiteY180" fmla="*/ 278419 h 363775"/>
                  <a:gd name="connsiteX181" fmla="*/ 123097 w 279739"/>
                  <a:gd name="connsiteY181" fmla="*/ 295503 h 363775"/>
                  <a:gd name="connsiteX182" fmla="*/ 106046 w 279739"/>
                  <a:gd name="connsiteY182" fmla="*/ 304027 h 363775"/>
                  <a:gd name="connsiteX183" fmla="*/ 97498 w 279739"/>
                  <a:gd name="connsiteY183" fmla="*/ 287681 h 363775"/>
                  <a:gd name="connsiteX184" fmla="*/ 146087 w 279739"/>
                  <a:gd name="connsiteY184" fmla="*/ 303577 h 363775"/>
                  <a:gd name="connsiteX185" fmla="*/ 163153 w 279739"/>
                  <a:gd name="connsiteY185" fmla="*/ 295017 h 363775"/>
                  <a:gd name="connsiteX186" fmla="*/ 163183 w 279739"/>
                  <a:gd name="connsiteY186" fmla="*/ 295029 h 363775"/>
                  <a:gd name="connsiteX187" fmla="*/ 171956 w 279739"/>
                  <a:gd name="connsiteY187" fmla="*/ 311741 h 363775"/>
                  <a:gd name="connsiteX188" fmla="*/ 171881 w 279739"/>
                  <a:gd name="connsiteY188" fmla="*/ 311975 h 363775"/>
                  <a:gd name="connsiteX189" fmla="*/ 154785 w 279739"/>
                  <a:gd name="connsiteY189" fmla="*/ 320673 h 363775"/>
                  <a:gd name="connsiteX190" fmla="*/ 146087 w 279739"/>
                  <a:gd name="connsiteY190" fmla="*/ 303577 h 363775"/>
                  <a:gd name="connsiteX191" fmla="*/ 13818 w 279739"/>
                  <a:gd name="connsiteY191" fmla="*/ 298478 h 363775"/>
                  <a:gd name="connsiteX192" fmla="*/ 30779 w 279739"/>
                  <a:gd name="connsiteY192" fmla="*/ 289728 h 363775"/>
                  <a:gd name="connsiteX193" fmla="*/ 39537 w 279739"/>
                  <a:gd name="connsiteY193" fmla="*/ 306690 h 363775"/>
                  <a:gd name="connsiteX194" fmla="*/ 22576 w 279739"/>
                  <a:gd name="connsiteY194" fmla="*/ 315441 h 363775"/>
                  <a:gd name="connsiteX195" fmla="*/ 22516 w 279739"/>
                  <a:gd name="connsiteY195" fmla="*/ 315424 h 363775"/>
                  <a:gd name="connsiteX196" fmla="*/ 13518 w 279739"/>
                  <a:gd name="connsiteY196" fmla="*/ 298478 h 363775"/>
                  <a:gd name="connsiteX197" fmla="*/ 62256 w 279739"/>
                  <a:gd name="connsiteY197" fmla="*/ 314224 h 363775"/>
                  <a:gd name="connsiteX198" fmla="*/ 79322 w 279739"/>
                  <a:gd name="connsiteY198" fmla="*/ 305664 h 363775"/>
                  <a:gd name="connsiteX199" fmla="*/ 79352 w 279739"/>
                  <a:gd name="connsiteY199" fmla="*/ 305676 h 363775"/>
                  <a:gd name="connsiteX200" fmla="*/ 87525 w 279739"/>
                  <a:gd name="connsiteY200" fmla="*/ 322927 h 363775"/>
                  <a:gd name="connsiteX201" fmla="*/ 70954 w 279739"/>
                  <a:gd name="connsiteY201" fmla="*/ 331320 h 363775"/>
                  <a:gd name="connsiteX202" fmla="*/ 61941 w 279739"/>
                  <a:gd name="connsiteY202" fmla="*/ 314251 h 363775"/>
                  <a:gd name="connsiteX203" fmla="*/ 61956 w 279739"/>
                  <a:gd name="connsiteY203" fmla="*/ 314224 h 363775"/>
                  <a:gd name="connsiteX204" fmla="*/ 110695 w 279739"/>
                  <a:gd name="connsiteY204" fmla="*/ 330121 h 363775"/>
                  <a:gd name="connsiteX205" fmla="*/ 127746 w 279739"/>
                  <a:gd name="connsiteY205" fmla="*/ 321550 h 363775"/>
                  <a:gd name="connsiteX206" fmla="*/ 136324 w 279739"/>
                  <a:gd name="connsiteY206" fmla="*/ 338604 h 363775"/>
                  <a:gd name="connsiteX207" fmla="*/ 119393 w 279739"/>
                  <a:gd name="connsiteY207" fmla="*/ 347217 h 363775"/>
                  <a:gd name="connsiteX208" fmla="*/ 110380 w 279739"/>
                  <a:gd name="connsiteY208" fmla="*/ 330148 h 363775"/>
                  <a:gd name="connsiteX209" fmla="*/ 110395 w 279739"/>
                  <a:gd name="connsiteY209" fmla="*/ 330121 h 363775"/>
                  <a:gd name="connsiteX210" fmla="*/ 159133 w 279739"/>
                  <a:gd name="connsiteY210" fmla="*/ 346017 h 363775"/>
                  <a:gd name="connsiteX211" fmla="*/ 175840 w 279739"/>
                  <a:gd name="connsiteY211" fmla="*/ 337244 h 363775"/>
                  <a:gd name="connsiteX212" fmla="*/ 176080 w 279739"/>
                  <a:gd name="connsiteY212" fmla="*/ 337319 h 363775"/>
                  <a:gd name="connsiteX213" fmla="*/ 185152 w 279739"/>
                  <a:gd name="connsiteY213" fmla="*/ 354115 h 363775"/>
                  <a:gd name="connsiteX214" fmla="*/ 168371 w 279739"/>
                  <a:gd name="connsiteY214" fmla="*/ 363188 h 363775"/>
                  <a:gd name="connsiteX215" fmla="*/ 167682 w 279739"/>
                  <a:gd name="connsiteY215" fmla="*/ 362963 h 363775"/>
                  <a:gd name="connsiteX216" fmla="*/ 158729 w 279739"/>
                  <a:gd name="connsiteY216" fmla="*/ 346345 h 363775"/>
                  <a:gd name="connsiteX217" fmla="*/ 158834 w 279739"/>
                  <a:gd name="connsiteY217" fmla="*/ 346017 h 363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</a:cxnLst>
                <a:rect l="l" t="t" r="r" b="b"/>
                <a:pathLst>
                  <a:path w="279739" h="363775">
                    <a:moveTo>
                      <a:pt x="108146" y="9346"/>
                    </a:moveTo>
                    <a:cubicBezTo>
                      <a:pt x="110470" y="2223"/>
                      <a:pt x="118118" y="-1671"/>
                      <a:pt x="125242" y="648"/>
                    </a:cubicBezTo>
                    <a:cubicBezTo>
                      <a:pt x="132365" y="2966"/>
                      <a:pt x="136264" y="10621"/>
                      <a:pt x="133940" y="17744"/>
                    </a:cubicBezTo>
                    <a:cubicBezTo>
                      <a:pt x="131615" y="24867"/>
                      <a:pt x="123967" y="28760"/>
                      <a:pt x="116844" y="26442"/>
                    </a:cubicBezTo>
                    <a:cubicBezTo>
                      <a:pt x="109720" y="24123"/>
                      <a:pt x="105821" y="16469"/>
                      <a:pt x="108146" y="9346"/>
                    </a:cubicBezTo>
                    <a:close/>
                    <a:moveTo>
                      <a:pt x="156584" y="25242"/>
                    </a:moveTo>
                    <a:cubicBezTo>
                      <a:pt x="158998" y="18207"/>
                      <a:pt x="166572" y="14361"/>
                      <a:pt x="173680" y="16544"/>
                    </a:cubicBezTo>
                    <a:cubicBezTo>
                      <a:pt x="180758" y="18891"/>
                      <a:pt x="184583" y="26530"/>
                      <a:pt x="182243" y="33604"/>
                    </a:cubicBezTo>
                    <a:cubicBezTo>
                      <a:pt x="182243" y="33616"/>
                      <a:pt x="182228" y="33628"/>
                      <a:pt x="182228" y="33640"/>
                    </a:cubicBezTo>
                    <a:cubicBezTo>
                      <a:pt x="179724" y="40660"/>
                      <a:pt x="172000" y="44318"/>
                      <a:pt x="164982" y="41809"/>
                    </a:cubicBezTo>
                    <a:cubicBezTo>
                      <a:pt x="158219" y="39396"/>
                      <a:pt x="154530" y="32118"/>
                      <a:pt x="156584" y="25242"/>
                    </a:cubicBezTo>
                    <a:close/>
                    <a:moveTo>
                      <a:pt x="205023" y="41138"/>
                    </a:moveTo>
                    <a:cubicBezTo>
                      <a:pt x="207287" y="34038"/>
                      <a:pt x="214890" y="30119"/>
                      <a:pt x="221984" y="32388"/>
                    </a:cubicBezTo>
                    <a:cubicBezTo>
                      <a:pt x="229092" y="34655"/>
                      <a:pt x="233006" y="42250"/>
                      <a:pt x="230742" y="49350"/>
                    </a:cubicBezTo>
                    <a:cubicBezTo>
                      <a:pt x="228462" y="56451"/>
                      <a:pt x="220874" y="60370"/>
                      <a:pt x="213781" y="58101"/>
                    </a:cubicBezTo>
                    <a:cubicBezTo>
                      <a:pt x="213751" y="58096"/>
                      <a:pt x="213736" y="58090"/>
                      <a:pt x="213721" y="58084"/>
                    </a:cubicBezTo>
                    <a:cubicBezTo>
                      <a:pt x="206687" y="55892"/>
                      <a:pt x="202758" y="48410"/>
                      <a:pt x="204948" y="41372"/>
                    </a:cubicBezTo>
                    <a:cubicBezTo>
                      <a:pt x="204978" y="41294"/>
                      <a:pt x="204993" y="41216"/>
                      <a:pt x="205023" y="41138"/>
                    </a:cubicBezTo>
                    <a:close/>
                    <a:moveTo>
                      <a:pt x="253461" y="56135"/>
                    </a:moveTo>
                    <a:cubicBezTo>
                      <a:pt x="255966" y="49115"/>
                      <a:pt x="263689" y="45457"/>
                      <a:pt x="270707" y="47966"/>
                    </a:cubicBezTo>
                    <a:cubicBezTo>
                      <a:pt x="277471" y="50379"/>
                      <a:pt x="281160" y="57657"/>
                      <a:pt x="279105" y="64533"/>
                    </a:cubicBezTo>
                    <a:cubicBezTo>
                      <a:pt x="276751" y="71623"/>
                      <a:pt x="269133" y="75501"/>
                      <a:pt x="262009" y="73231"/>
                    </a:cubicBezTo>
                    <a:cubicBezTo>
                      <a:pt x="255306" y="70884"/>
                      <a:pt x="251557" y="63735"/>
                      <a:pt x="253461" y="56885"/>
                    </a:cubicBezTo>
                    <a:close/>
                    <a:moveTo>
                      <a:pt x="73504" y="35140"/>
                    </a:moveTo>
                    <a:cubicBezTo>
                      <a:pt x="75873" y="28072"/>
                      <a:pt x="83521" y="24260"/>
                      <a:pt x="90585" y="26628"/>
                    </a:cubicBezTo>
                    <a:cubicBezTo>
                      <a:pt x="97663" y="28994"/>
                      <a:pt x="101472" y="36644"/>
                      <a:pt x="99103" y="43712"/>
                    </a:cubicBezTo>
                    <a:cubicBezTo>
                      <a:pt x="96733" y="50766"/>
                      <a:pt x="89115" y="54578"/>
                      <a:pt x="82052" y="52236"/>
                    </a:cubicBezTo>
                    <a:cubicBezTo>
                      <a:pt x="75093" y="50133"/>
                      <a:pt x="70999" y="42945"/>
                      <a:pt x="72754" y="35890"/>
                    </a:cubicBezTo>
                    <a:close/>
                    <a:moveTo>
                      <a:pt x="121942" y="51036"/>
                    </a:moveTo>
                    <a:cubicBezTo>
                      <a:pt x="124237" y="43943"/>
                      <a:pt x="131840" y="40051"/>
                      <a:pt x="138933" y="42344"/>
                    </a:cubicBezTo>
                    <a:cubicBezTo>
                      <a:pt x="146027" y="44637"/>
                      <a:pt x="149926" y="52245"/>
                      <a:pt x="147631" y="59338"/>
                    </a:cubicBezTo>
                    <a:cubicBezTo>
                      <a:pt x="145337" y="66430"/>
                      <a:pt x="137733" y="70322"/>
                      <a:pt x="130640" y="68030"/>
                    </a:cubicBezTo>
                    <a:cubicBezTo>
                      <a:pt x="130580" y="68014"/>
                      <a:pt x="130535" y="67999"/>
                      <a:pt x="130490" y="67982"/>
                    </a:cubicBezTo>
                    <a:cubicBezTo>
                      <a:pt x="123502" y="66012"/>
                      <a:pt x="119363" y="58815"/>
                      <a:pt x="121192" y="51786"/>
                    </a:cubicBezTo>
                    <a:close/>
                    <a:moveTo>
                      <a:pt x="170231" y="66033"/>
                    </a:moveTo>
                    <a:cubicBezTo>
                      <a:pt x="172571" y="58956"/>
                      <a:pt x="180204" y="55118"/>
                      <a:pt x="187282" y="57462"/>
                    </a:cubicBezTo>
                    <a:cubicBezTo>
                      <a:pt x="194360" y="59805"/>
                      <a:pt x="198199" y="67439"/>
                      <a:pt x="195860" y="74516"/>
                    </a:cubicBezTo>
                    <a:cubicBezTo>
                      <a:pt x="193536" y="81543"/>
                      <a:pt x="185977" y="85385"/>
                      <a:pt x="178929" y="83129"/>
                    </a:cubicBezTo>
                    <a:cubicBezTo>
                      <a:pt x="172211" y="81164"/>
                      <a:pt x="168116" y="74395"/>
                      <a:pt x="169481" y="67532"/>
                    </a:cubicBezTo>
                    <a:close/>
                    <a:moveTo>
                      <a:pt x="218670" y="81929"/>
                    </a:moveTo>
                    <a:cubicBezTo>
                      <a:pt x="221084" y="74894"/>
                      <a:pt x="228657" y="71047"/>
                      <a:pt x="235766" y="73231"/>
                    </a:cubicBezTo>
                    <a:cubicBezTo>
                      <a:pt x="242844" y="75573"/>
                      <a:pt x="246683" y="83210"/>
                      <a:pt x="244344" y="90285"/>
                    </a:cubicBezTo>
                    <a:cubicBezTo>
                      <a:pt x="241989" y="97362"/>
                      <a:pt x="234356" y="101199"/>
                      <a:pt x="227278" y="98857"/>
                    </a:cubicBezTo>
                    <a:cubicBezTo>
                      <a:pt x="220259" y="96531"/>
                      <a:pt x="216405" y="88979"/>
                      <a:pt x="218670" y="81929"/>
                    </a:cubicBezTo>
                    <a:close/>
                    <a:moveTo>
                      <a:pt x="85351" y="80129"/>
                    </a:moveTo>
                    <a:cubicBezTo>
                      <a:pt x="87855" y="73109"/>
                      <a:pt x="95579" y="69452"/>
                      <a:pt x="102597" y="71961"/>
                    </a:cubicBezTo>
                    <a:cubicBezTo>
                      <a:pt x="109360" y="74374"/>
                      <a:pt x="113049" y="81651"/>
                      <a:pt x="110995" y="88527"/>
                    </a:cubicBezTo>
                    <a:cubicBezTo>
                      <a:pt x="108640" y="95618"/>
                      <a:pt x="101022" y="99496"/>
                      <a:pt x="93899" y="97225"/>
                    </a:cubicBezTo>
                    <a:cubicBezTo>
                      <a:pt x="87240" y="95199"/>
                      <a:pt x="83221" y="88448"/>
                      <a:pt x="84601" y="81629"/>
                    </a:cubicBezTo>
                    <a:close/>
                    <a:moveTo>
                      <a:pt x="133789" y="96025"/>
                    </a:moveTo>
                    <a:cubicBezTo>
                      <a:pt x="135979" y="88988"/>
                      <a:pt x="143462" y="85060"/>
                      <a:pt x="150496" y="87253"/>
                    </a:cubicBezTo>
                    <a:cubicBezTo>
                      <a:pt x="150586" y="87277"/>
                      <a:pt x="150660" y="87302"/>
                      <a:pt x="150735" y="87328"/>
                    </a:cubicBezTo>
                    <a:cubicBezTo>
                      <a:pt x="157829" y="89684"/>
                      <a:pt x="161698" y="97305"/>
                      <a:pt x="159433" y="104423"/>
                    </a:cubicBezTo>
                    <a:cubicBezTo>
                      <a:pt x="157079" y="111499"/>
                      <a:pt x="149446" y="115330"/>
                      <a:pt x="142367" y="112983"/>
                    </a:cubicBezTo>
                    <a:cubicBezTo>
                      <a:pt x="142367" y="112979"/>
                      <a:pt x="142353" y="112976"/>
                      <a:pt x="142337" y="112971"/>
                    </a:cubicBezTo>
                    <a:cubicBezTo>
                      <a:pt x="135709" y="111010"/>
                      <a:pt x="131675" y="104305"/>
                      <a:pt x="133040" y="97525"/>
                    </a:cubicBezTo>
                    <a:close/>
                    <a:moveTo>
                      <a:pt x="182078" y="111022"/>
                    </a:moveTo>
                    <a:cubicBezTo>
                      <a:pt x="184433" y="103947"/>
                      <a:pt x="192066" y="100115"/>
                      <a:pt x="199144" y="102462"/>
                    </a:cubicBezTo>
                    <a:cubicBezTo>
                      <a:pt x="199144" y="102466"/>
                      <a:pt x="199159" y="102470"/>
                      <a:pt x="199174" y="102474"/>
                    </a:cubicBezTo>
                    <a:cubicBezTo>
                      <a:pt x="206192" y="104981"/>
                      <a:pt x="209852" y="112705"/>
                      <a:pt x="207347" y="119724"/>
                    </a:cubicBezTo>
                    <a:cubicBezTo>
                      <a:pt x="204933" y="126482"/>
                      <a:pt x="197645" y="130168"/>
                      <a:pt x="190776" y="128118"/>
                    </a:cubicBezTo>
                    <a:cubicBezTo>
                      <a:pt x="184433" y="126131"/>
                      <a:pt x="180444" y="119861"/>
                      <a:pt x="181328" y="113271"/>
                    </a:cubicBezTo>
                    <a:close/>
                    <a:moveTo>
                      <a:pt x="230517" y="126918"/>
                    </a:moveTo>
                    <a:cubicBezTo>
                      <a:pt x="232856" y="119841"/>
                      <a:pt x="240489" y="116004"/>
                      <a:pt x="247568" y="118346"/>
                    </a:cubicBezTo>
                    <a:cubicBezTo>
                      <a:pt x="254646" y="120690"/>
                      <a:pt x="258485" y="128325"/>
                      <a:pt x="256146" y="135402"/>
                    </a:cubicBezTo>
                    <a:cubicBezTo>
                      <a:pt x="253821" y="142429"/>
                      <a:pt x="246263" y="146271"/>
                      <a:pt x="239215" y="144014"/>
                    </a:cubicBezTo>
                    <a:cubicBezTo>
                      <a:pt x="232871" y="142027"/>
                      <a:pt x="228882" y="135757"/>
                      <a:pt x="229767" y="129168"/>
                    </a:cubicBezTo>
                    <a:close/>
                    <a:moveTo>
                      <a:pt x="48759" y="109972"/>
                    </a:moveTo>
                    <a:cubicBezTo>
                      <a:pt x="51129" y="102904"/>
                      <a:pt x="58777" y="99092"/>
                      <a:pt x="65840" y="101460"/>
                    </a:cubicBezTo>
                    <a:cubicBezTo>
                      <a:pt x="72919" y="103827"/>
                      <a:pt x="76728" y="111476"/>
                      <a:pt x="74358" y="118544"/>
                    </a:cubicBezTo>
                    <a:cubicBezTo>
                      <a:pt x="71989" y="125599"/>
                      <a:pt x="64371" y="129411"/>
                      <a:pt x="57307" y="127068"/>
                    </a:cubicBezTo>
                    <a:cubicBezTo>
                      <a:pt x="50289" y="124826"/>
                      <a:pt x="46405" y="117316"/>
                      <a:pt x="48655" y="110295"/>
                    </a:cubicBezTo>
                    <a:cubicBezTo>
                      <a:pt x="48685" y="110187"/>
                      <a:pt x="48729" y="110079"/>
                      <a:pt x="48759" y="109972"/>
                    </a:cubicBezTo>
                    <a:close/>
                    <a:moveTo>
                      <a:pt x="97048" y="124969"/>
                    </a:moveTo>
                    <a:cubicBezTo>
                      <a:pt x="99388" y="117892"/>
                      <a:pt x="107021" y="114054"/>
                      <a:pt x="114099" y="116398"/>
                    </a:cubicBezTo>
                    <a:cubicBezTo>
                      <a:pt x="121178" y="118741"/>
                      <a:pt x="125017" y="126375"/>
                      <a:pt x="122677" y="133452"/>
                    </a:cubicBezTo>
                    <a:cubicBezTo>
                      <a:pt x="120353" y="140480"/>
                      <a:pt x="112794" y="144322"/>
                      <a:pt x="105746" y="142065"/>
                    </a:cubicBezTo>
                    <a:cubicBezTo>
                      <a:pt x="98713" y="139643"/>
                      <a:pt x="94859" y="132080"/>
                      <a:pt x="97048" y="124969"/>
                    </a:cubicBezTo>
                    <a:close/>
                    <a:moveTo>
                      <a:pt x="146087" y="141015"/>
                    </a:moveTo>
                    <a:cubicBezTo>
                      <a:pt x="148351" y="133914"/>
                      <a:pt x="155954" y="129995"/>
                      <a:pt x="163048" y="132265"/>
                    </a:cubicBezTo>
                    <a:cubicBezTo>
                      <a:pt x="170156" y="134532"/>
                      <a:pt x="174070" y="142126"/>
                      <a:pt x="171806" y="149227"/>
                    </a:cubicBezTo>
                    <a:cubicBezTo>
                      <a:pt x="169526" y="156328"/>
                      <a:pt x="161938" y="160246"/>
                      <a:pt x="154845" y="157978"/>
                    </a:cubicBezTo>
                    <a:cubicBezTo>
                      <a:pt x="154815" y="157973"/>
                      <a:pt x="154799" y="157967"/>
                      <a:pt x="154785" y="157961"/>
                    </a:cubicBezTo>
                    <a:cubicBezTo>
                      <a:pt x="147751" y="155769"/>
                      <a:pt x="143822" y="148287"/>
                      <a:pt x="146012" y="141249"/>
                    </a:cubicBezTo>
                    <a:cubicBezTo>
                      <a:pt x="146042" y="141171"/>
                      <a:pt x="146057" y="141093"/>
                      <a:pt x="146087" y="141015"/>
                    </a:cubicBezTo>
                    <a:close/>
                    <a:moveTo>
                      <a:pt x="194525" y="156761"/>
                    </a:moveTo>
                    <a:cubicBezTo>
                      <a:pt x="197030" y="149741"/>
                      <a:pt x="204753" y="146084"/>
                      <a:pt x="211771" y="148593"/>
                    </a:cubicBezTo>
                    <a:cubicBezTo>
                      <a:pt x="218535" y="151006"/>
                      <a:pt x="222224" y="158283"/>
                      <a:pt x="220169" y="165159"/>
                    </a:cubicBezTo>
                    <a:cubicBezTo>
                      <a:pt x="218040" y="172302"/>
                      <a:pt x="210526" y="176366"/>
                      <a:pt x="203373" y="174237"/>
                    </a:cubicBezTo>
                    <a:cubicBezTo>
                      <a:pt x="196235" y="172106"/>
                      <a:pt x="192171" y="164588"/>
                      <a:pt x="194300" y="157445"/>
                    </a:cubicBezTo>
                    <a:cubicBezTo>
                      <a:pt x="194375" y="157216"/>
                      <a:pt x="194450" y="156988"/>
                      <a:pt x="194525" y="156761"/>
                    </a:cubicBezTo>
                    <a:close/>
                    <a:moveTo>
                      <a:pt x="61506" y="153912"/>
                    </a:moveTo>
                    <a:cubicBezTo>
                      <a:pt x="63846" y="146835"/>
                      <a:pt x="71479" y="142998"/>
                      <a:pt x="78557" y="145341"/>
                    </a:cubicBezTo>
                    <a:cubicBezTo>
                      <a:pt x="85636" y="147684"/>
                      <a:pt x="89475" y="155319"/>
                      <a:pt x="87135" y="162395"/>
                    </a:cubicBezTo>
                    <a:cubicBezTo>
                      <a:pt x="84811" y="169423"/>
                      <a:pt x="77253" y="173265"/>
                      <a:pt x="70204" y="171008"/>
                    </a:cubicBezTo>
                    <a:cubicBezTo>
                      <a:pt x="63066" y="169142"/>
                      <a:pt x="58807" y="161850"/>
                      <a:pt x="60667" y="154719"/>
                    </a:cubicBezTo>
                    <a:cubicBezTo>
                      <a:pt x="60742" y="154447"/>
                      <a:pt x="60817" y="154179"/>
                      <a:pt x="60907" y="153912"/>
                    </a:cubicBezTo>
                    <a:close/>
                    <a:moveTo>
                      <a:pt x="109345" y="169958"/>
                    </a:moveTo>
                    <a:cubicBezTo>
                      <a:pt x="111535" y="162920"/>
                      <a:pt x="119018" y="158993"/>
                      <a:pt x="126051" y="161185"/>
                    </a:cubicBezTo>
                    <a:cubicBezTo>
                      <a:pt x="126141" y="161209"/>
                      <a:pt x="126216" y="161235"/>
                      <a:pt x="126291" y="161260"/>
                    </a:cubicBezTo>
                    <a:cubicBezTo>
                      <a:pt x="133430" y="163390"/>
                      <a:pt x="137494" y="170907"/>
                      <a:pt x="135364" y="178052"/>
                    </a:cubicBezTo>
                    <a:cubicBezTo>
                      <a:pt x="133235" y="185195"/>
                      <a:pt x="125721" y="189259"/>
                      <a:pt x="118583" y="187128"/>
                    </a:cubicBezTo>
                    <a:cubicBezTo>
                      <a:pt x="118343" y="187060"/>
                      <a:pt x="118118" y="186985"/>
                      <a:pt x="117893" y="186904"/>
                    </a:cubicBezTo>
                    <a:cubicBezTo>
                      <a:pt x="110875" y="184637"/>
                      <a:pt x="107036" y="177113"/>
                      <a:pt x="109300" y="170099"/>
                    </a:cubicBezTo>
                    <a:cubicBezTo>
                      <a:pt x="109315" y="170053"/>
                      <a:pt x="109330" y="170005"/>
                      <a:pt x="109345" y="169958"/>
                    </a:cubicBezTo>
                    <a:close/>
                    <a:moveTo>
                      <a:pt x="157784" y="184955"/>
                    </a:moveTo>
                    <a:cubicBezTo>
                      <a:pt x="160048" y="177941"/>
                      <a:pt x="167577" y="174093"/>
                      <a:pt x="174595" y="176360"/>
                    </a:cubicBezTo>
                    <a:cubicBezTo>
                      <a:pt x="174640" y="176375"/>
                      <a:pt x="174685" y="176390"/>
                      <a:pt x="174730" y="176407"/>
                    </a:cubicBezTo>
                    <a:cubicBezTo>
                      <a:pt x="181823" y="178700"/>
                      <a:pt x="185707" y="186307"/>
                      <a:pt x="183428" y="193401"/>
                    </a:cubicBezTo>
                    <a:cubicBezTo>
                      <a:pt x="181133" y="200493"/>
                      <a:pt x="173515" y="204384"/>
                      <a:pt x="166422" y="202093"/>
                    </a:cubicBezTo>
                    <a:cubicBezTo>
                      <a:pt x="159328" y="199800"/>
                      <a:pt x="155444" y="192192"/>
                      <a:pt x="157739" y="185099"/>
                    </a:cubicBezTo>
                    <a:cubicBezTo>
                      <a:pt x="157754" y="185051"/>
                      <a:pt x="157769" y="185003"/>
                      <a:pt x="157784" y="184955"/>
                    </a:cubicBezTo>
                    <a:close/>
                    <a:moveTo>
                      <a:pt x="206073" y="201451"/>
                    </a:moveTo>
                    <a:cubicBezTo>
                      <a:pt x="208487" y="194416"/>
                      <a:pt x="216060" y="190569"/>
                      <a:pt x="223169" y="192753"/>
                    </a:cubicBezTo>
                    <a:cubicBezTo>
                      <a:pt x="230247" y="195095"/>
                      <a:pt x="234086" y="202732"/>
                      <a:pt x="231747" y="209807"/>
                    </a:cubicBezTo>
                    <a:cubicBezTo>
                      <a:pt x="229392" y="216884"/>
                      <a:pt x="221759" y="220721"/>
                      <a:pt x="214681" y="218379"/>
                    </a:cubicBezTo>
                    <a:cubicBezTo>
                      <a:pt x="207662" y="216053"/>
                      <a:pt x="203823" y="208501"/>
                      <a:pt x="206073" y="201451"/>
                    </a:cubicBezTo>
                    <a:close/>
                    <a:moveTo>
                      <a:pt x="24615" y="182705"/>
                    </a:moveTo>
                    <a:cubicBezTo>
                      <a:pt x="26955" y="175628"/>
                      <a:pt x="34588" y="171791"/>
                      <a:pt x="41666" y="174135"/>
                    </a:cubicBezTo>
                    <a:cubicBezTo>
                      <a:pt x="48744" y="176477"/>
                      <a:pt x="52584" y="184112"/>
                      <a:pt x="50244" y="191189"/>
                    </a:cubicBezTo>
                    <a:cubicBezTo>
                      <a:pt x="47920" y="198216"/>
                      <a:pt x="40361" y="202058"/>
                      <a:pt x="33313" y="199801"/>
                    </a:cubicBezTo>
                    <a:cubicBezTo>
                      <a:pt x="26280" y="197379"/>
                      <a:pt x="22426" y="189817"/>
                      <a:pt x="24615" y="182705"/>
                    </a:cubicBezTo>
                    <a:close/>
                    <a:moveTo>
                      <a:pt x="73054" y="198602"/>
                    </a:moveTo>
                    <a:cubicBezTo>
                      <a:pt x="75333" y="191502"/>
                      <a:pt x="82921" y="187589"/>
                      <a:pt x="90030" y="189863"/>
                    </a:cubicBezTo>
                    <a:cubicBezTo>
                      <a:pt x="90060" y="189877"/>
                      <a:pt x="90105" y="189890"/>
                      <a:pt x="90150" y="189904"/>
                    </a:cubicBezTo>
                    <a:cubicBezTo>
                      <a:pt x="97288" y="192034"/>
                      <a:pt x="101352" y="199552"/>
                      <a:pt x="99223" y="206695"/>
                    </a:cubicBezTo>
                    <a:cubicBezTo>
                      <a:pt x="97093" y="213838"/>
                      <a:pt x="89580" y="217902"/>
                      <a:pt x="82441" y="215771"/>
                    </a:cubicBezTo>
                    <a:cubicBezTo>
                      <a:pt x="82202" y="215703"/>
                      <a:pt x="81977" y="215629"/>
                      <a:pt x="81752" y="215547"/>
                    </a:cubicBezTo>
                    <a:cubicBezTo>
                      <a:pt x="74718" y="213355"/>
                      <a:pt x="70789" y="205873"/>
                      <a:pt x="72979" y="198835"/>
                    </a:cubicBezTo>
                    <a:cubicBezTo>
                      <a:pt x="73009" y="198757"/>
                      <a:pt x="73024" y="198679"/>
                      <a:pt x="73054" y="198602"/>
                    </a:cubicBezTo>
                    <a:close/>
                    <a:moveTo>
                      <a:pt x="121492" y="213598"/>
                    </a:moveTo>
                    <a:cubicBezTo>
                      <a:pt x="123832" y="206521"/>
                      <a:pt x="131465" y="202683"/>
                      <a:pt x="138543" y="205027"/>
                    </a:cubicBezTo>
                    <a:cubicBezTo>
                      <a:pt x="145622" y="207370"/>
                      <a:pt x="149461" y="215005"/>
                      <a:pt x="147121" y="222081"/>
                    </a:cubicBezTo>
                    <a:cubicBezTo>
                      <a:pt x="144797" y="229109"/>
                      <a:pt x="137239" y="232951"/>
                      <a:pt x="130190" y="230694"/>
                    </a:cubicBezTo>
                    <a:cubicBezTo>
                      <a:pt x="123652" y="228480"/>
                      <a:pt x="119888" y="221656"/>
                      <a:pt x="121492" y="214948"/>
                    </a:cubicBezTo>
                    <a:close/>
                    <a:moveTo>
                      <a:pt x="169931" y="229944"/>
                    </a:moveTo>
                    <a:cubicBezTo>
                      <a:pt x="172225" y="222851"/>
                      <a:pt x="179829" y="218959"/>
                      <a:pt x="186922" y="221252"/>
                    </a:cubicBezTo>
                    <a:cubicBezTo>
                      <a:pt x="194015" y="223545"/>
                      <a:pt x="197914" y="231153"/>
                      <a:pt x="195620" y="238246"/>
                    </a:cubicBezTo>
                    <a:cubicBezTo>
                      <a:pt x="193325" y="245338"/>
                      <a:pt x="185722" y="249230"/>
                      <a:pt x="178629" y="246938"/>
                    </a:cubicBezTo>
                    <a:cubicBezTo>
                      <a:pt x="178569" y="246922"/>
                      <a:pt x="178524" y="246907"/>
                      <a:pt x="178479" y="246890"/>
                    </a:cubicBezTo>
                    <a:cubicBezTo>
                      <a:pt x="171461" y="244623"/>
                      <a:pt x="167622" y="237099"/>
                      <a:pt x="169886" y="230085"/>
                    </a:cubicBezTo>
                    <a:cubicBezTo>
                      <a:pt x="169901" y="230039"/>
                      <a:pt x="169916" y="229991"/>
                      <a:pt x="169931" y="229944"/>
                    </a:cubicBezTo>
                    <a:close/>
                    <a:moveTo>
                      <a:pt x="37212" y="225895"/>
                    </a:moveTo>
                    <a:cubicBezTo>
                      <a:pt x="39627" y="218860"/>
                      <a:pt x="47200" y="215014"/>
                      <a:pt x="54308" y="217197"/>
                    </a:cubicBezTo>
                    <a:cubicBezTo>
                      <a:pt x="61387" y="219544"/>
                      <a:pt x="65211" y="227183"/>
                      <a:pt x="62871" y="234257"/>
                    </a:cubicBezTo>
                    <a:cubicBezTo>
                      <a:pt x="62871" y="234269"/>
                      <a:pt x="62856" y="234281"/>
                      <a:pt x="62856" y="234293"/>
                    </a:cubicBezTo>
                    <a:cubicBezTo>
                      <a:pt x="60592" y="241307"/>
                      <a:pt x="53063" y="245155"/>
                      <a:pt x="46045" y="242888"/>
                    </a:cubicBezTo>
                    <a:cubicBezTo>
                      <a:pt x="46000" y="242873"/>
                      <a:pt x="45955" y="242858"/>
                      <a:pt x="45910" y="242841"/>
                    </a:cubicBezTo>
                    <a:cubicBezTo>
                      <a:pt x="38997" y="240551"/>
                      <a:pt x="35143" y="233182"/>
                      <a:pt x="37212" y="226195"/>
                    </a:cubicBezTo>
                    <a:close/>
                    <a:moveTo>
                      <a:pt x="86101" y="242091"/>
                    </a:moveTo>
                    <a:cubicBezTo>
                      <a:pt x="88365" y="234990"/>
                      <a:pt x="95968" y="231072"/>
                      <a:pt x="103062" y="233341"/>
                    </a:cubicBezTo>
                    <a:cubicBezTo>
                      <a:pt x="110170" y="235608"/>
                      <a:pt x="114084" y="243203"/>
                      <a:pt x="111820" y="250303"/>
                    </a:cubicBezTo>
                    <a:cubicBezTo>
                      <a:pt x="109540" y="257404"/>
                      <a:pt x="101952" y="261323"/>
                      <a:pt x="94859" y="259054"/>
                    </a:cubicBezTo>
                    <a:cubicBezTo>
                      <a:pt x="94829" y="259049"/>
                      <a:pt x="94814" y="259043"/>
                      <a:pt x="94799" y="259037"/>
                    </a:cubicBezTo>
                    <a:cubicBezTo>
                      <a:pt x="87765" y="256845"/>
                      <a:pt x="83836" y="249363"/>
                      <a:pt x="86026" y="242325"/>
                    </a:cubicBezTo>
                    <a:cubicBezTo>
                      <a:pt x="86056" y="242247"/>
                      <a:pt x="86071" y="242169"/>
                      <a:pt x="86101" y="242091"/>
                    </a:cubicBezTo>
                    <a:close/>
                    <a:moveTo>
                      <a:pt x="134539" y="257088"/>
                    </a:moveTo>
                    <a:cubicBezTo>
                      <a:pt x="136909" y="250020"/>
                      <a:pt x="144557" y="246208"/>
                      <a:pt x="151620" y="248576"/>
                    </a:cubicBezTo>
                    <a:cubicBezTo>
                      <a:pt x="158699" y="250942"/>
                      <a:pt x="162508" y="258590"/>
                      <a:pt x="160138" y="265660"/>
                    </a:cubicBezTo>
                    <a:cubicBezTo>
                      <a:pt x="157769" y="272714"/>
                      <a:pt x="150151" y="276526"/>
                      <a:pt x="143087" y="274184"/>
                    </a:cubicBezTo>
                    <a:cubicBezTo>
                      <a:pt x="136204" y="272020"/>
                      <a:pt x="132230" y="264815"/>
                      <a:pt x="134089" y="257838"/>
                    </a:cubicBezTo>
                    <a:close/>
                    <a:moveTo>
                      <a:pt x="182978" y="272984"/>
                    </a:moveTo>
                    <a:cubicBezTo>
                      <a:pt x="185273" y="265913"/>
                      <a:pt x="192846" y="262025"/>
                      <a:pt x="199924" y="264286"/>
                    </a:cubicBezTo>
                    <a:cubicBezTo>
                      <a:pt x="206957" y="266708"/>
                      <a:pt x="210811" y="274271"/>
                      <a:pt x="208622" y="281382"/>
                    </a:cubicBezTo>
                    <a:cubicBezTo>
                      <a:pt x="206268" y="288457"/>
                      <a:pt x="198634" y="292289"/>
                      <a:pt x="191556" y="289942"/>
                    </a:cubicBezTo>
                    <a:cubicBezTo>
                      <a:pt x="191556" y="289938"/>
                      <a:pt x="191541" y="289935"/>
                      <a:pt x="191526" y="289930"/>
                    </a:cubicBezTo>
                    <a:cubicBezTo>
                      <a:pt x="184658" y="287832"/>
                      <a:pt x="180684" y="280674"/>
                      <a:pt x="182528" y="273734"/>
                    </a:cubicBezTo>
                    <a:close/>
                    <a:moveTo>
                      <a:pt x="621" y="256038"/>
                    </a:moveTo>
                    <a:cubicBezTo>
                      <a:pt x="2960" y="248961"/>
                      <a:pt x="10593" y="245124"/>
                      <a:pt x="17672" y="247466"/>
                    </a:cubicBezTo>
                    <a:cubicBezTo>
                      <a:pt x="24750" y="249810"/>
                      <a:pt x="28589" y="257445"/>
                      <a:pt x="26250" y="264522"/>
                    </a:cubicBezTo>
                    <a:cubicBezTo>
                      <a:pt x="23925" y="271549"/>
                      <a:pt x="16367" y="275391"/>
                      <a:pt x="9319" y="273134"/>
                    </a:cubicBezTo>
                    <a:cubicBezTo>
                      <a:pt x="2225" y="270862"/>
                      <a:pt x="-1689" y="263263"/>
                      <a:pt x="576" y="256165"/>
                    </a:cubicBezTo>
                    <a:cubicBezTo>
                      <a:pt x="591" y="256122"/>
                      <a:pt x="606" y="256080"/>
                      <a:pt x="621" y="256038"/>
                    </a:cubicBezTo>
                    <a:close/>
                    <a:moveTo>
                      <a:pt x="49059" y="271934"/>
                    </a:moveTo>
                    <a:cubicBezTo>
                      <a:pt x="51414" y="264844"/>
                      <a:pt x="59032" y="260966"/>
                      <a:pt x="66155" y="263236"/>
                    </a:cubicBezTo>
                    <a:cubicBezTo>
                      <a:pt x="73339" y="265526"/>
                      <a:pt x="77298" y="273203"/>
                      <a:pt x="75018" y="280383"/>
                    </a:cubicBezTo>
                    <a:cubicBezTo>
                      <a:pt x="72724" y="287565"/>
                      <a:pt x="65046" y="291530"/>
                      <a:pt x="57862" y="289240"/>
                    </a:cubicBezTo>
                    <a:cubicBezTo>
                      <a:pt x="50679" y="286950"/>
                      <a:pt x="46720" y="279274"/>
                      <a:pt x="49014" y="272093"/>
                    </a:cubicBezTo>
                    <a:cubicBezTo>
                      <a:pt x="49029" y="272039"/>
                      <a:pt x="49044" y="271987"/>
                      <a:pt x="49059" y="271934"/>
                    </a:cubicBezTo>
                    <a:close/>
                    <a:moveTo>
                      <a:pt x="97498" y="286931"/>
                    </a:moveTo>
                    <a:cubicBezTo>
                      <a:pt x="99867" y="279863"/>
                      <a:pt x="107516" y="276051"/>
                      <a:pt x="114579" y="278419"/>
                    </a:cubicBezTo>
                    <a:cubicBezTo>
                      <a:pt x="121657" y="280785"/>
                      <a:pt x="125466" y="288435"/>
                      <a:pt x="123097" y="295503"/>
                    </a:cubicBezTo>
                    <a:cubicBezTo>
                      <a:pt x="120728" y="302557"/>
                      <a:pt x="113109" y="306369"/>
                      <a:pt x="106046" y="304027"/>
                    </a:cubicBezTo>
                    <a:cubicBezTo>
                      <a:pt x="99283" y="301740"/>
                      <a:pt x="95519" y="294538"/>
                      <a:pt x="97498" y="287681"/>
                    </a:cubicBezTo>
                    <a:close/>
                    <a:moveTo>
                      <a:pt x="146087" y="303577"/>
                    </a:moveTo>
                    <a:cubicBezTo>
                      <a:pt x="148441" y="296502"/>
                      <a:pt x="156074" y="292670"/>
                      <a:pt x="163153" y="295017"/>
                    </a:cubicBezTo>
                    <a:cubicBezTo>
                      <a:pt x="163153" y="295021"/>
                      <a:pt x="163168" y="295024"/>
                      <a:pt x="163183" y="295029"/>
                    </a:cubicBezTo>
                    <a:cubicBezTo>
                      <a:pt x="170216" y="297221"/>
                      <a:pt x="174145" y="304705"/>
                      <a:pt x="171956" y="311741"/>
                    </a:cubicBezTo>
                    <a:cubicBezTo>
                      <a:pt x="171926" y="311819"/>
                      <a:pt x="171911" y="311897"/>
                      <a:pt x="171881" y="311975"/>
                    </a:cubicBezTo>
                    <a:cubicBezTo>
                      <a:pt x="169556" y="319098"/>
                      <a:pt x="161908" y="322991"/>
                      <a:pt x="154785" y="320673"/>
                    </a:cubicBezTo>
                    <a:cubicBezTo>
                      <a:pt x="147661" y="318354"/>
                      <a:pt x="143762" y="310700"/>
                      <a:pt x="146087" y="303577"/>
                    </a:cubicBezTo>
                    <a:close/>
                    <a:moveTo>
                      <a:pt x="13818" y="298478"/>
                    </a:moveTo>
                    <a:cubicBezTo>
                      <a:pt x="16082" y="291377"/>
                      <a:pt x="23685" y="287459"/>
                      <a:pt x="30779" y="289728"/>
                    </a:cubicBezTo>
                    <a:cubicBezTo>
                      <a:pt x="37887" y="291995"/>
                      <a:pt x="41801" y="299589"/>
                      <a:pt x="39537" y="306690"/>
                    </a:cubicBezTo>
                    <a:cubicBezTo>
                      <a:pt x="37257" y="313791"/>
                      <a:pt x="29669" y="317710"/>
                      <a:pt x="22576" y="315441"/>
                    </a:cubicBezTo>
                    <a:cubicBezTo>
                      <a:pt x="22545" y="315436"/>
                      <a:pt x="22531" y="315430"/>
                      <a:pt x="22516" y="315424"/>
                    </a:cubicBezTo>
                    <a:cubicBezTo>
                      <a:pt x="15377" y="313193"/>
                      <a:pt x="11373" y="305637"/>
                      <a:pt x="13518" y="298478"/>
                    </a:cubicBezTo>
                    <a:close/>
                    <a:moveTo>
                      <a:pt x="62256" y="314224"/>
                    </a:moveTo>
                    <a:cubicBezTo>
                      <a:pt x="64611" y="307149"/>
                      <a:pt x="72244" y="303317"/>
                      <a:pt x="79322" y="305664"/>
                    </a:cubicBezTo>
                    <a:cubicBezTo>
                      <a:pt x="79322" y="305669"/>
                      <a:pt x="79337" y="305672"/>
                      <a:pt x="79352" y="305676"/>
                    </a:cubicBezTo>
                    <a:cubicBezTo>
                      <a:pt x="86371" y="308184"/>
                      <a:pt x="90030" y="315907"/>
                      <a:pt x="87525" y="322927"/>
                    </a:cubicBezTo>
                    <a:cubicBezTo>
                      <a:pt x="85111" y="329684"/>
                      <a:pt x="77823" y="333370"/>
                      <a:pt x="70954" y="331320"/>
                    </a:cubicBezTo>
                    <a:cubicBezTo>
                      <a:pt x="63756" y="329093"/>
                      <a:pt x="59722" y="321451"/>
                      <a:pt x="61941" y="314251"/>
                    </a:cubicBezTo>
                    <a:cubicBezTo>
                      <a:pt x="61956" y="314242"/>
                      <a:pt x="61956" y="314233"/>
                      <a:pt x="61956" y="314224"/>
                    </a:cubicBezTo>
                    <a:close/>
                    <a:moveTo>
                      <a:pt x="110695" y="330121"/>
                    </a:moveTo>
                    <a:cubicBezTo>
                      <a:pt x="113034" y="323044"/>
                      <a:pt x="120667" y="319206"/>
                      <a:pt x="127746" y="321550"/>
                    </a:cubicBezTo>
                    <a:cubicBezTo>
                      <a:pt x="134824" y="323893"/>
                      <a:pt x="138663" y="331527"/>
                      <a:pt x="136324" y="338604"/>
                    </a:cubicBezTo>
                    <a:cubicBezTo>
                      <a:pt x="133999" y="345632"/>
                      <a:pt x="126441" y="349474"/>
                      <a:pt x="119393" y="347217"/>
                    </a:cubicBezTo>
                    <a:cubicBezTo>
                      <a:pt x="112195" y="344990"/>
                      <a:pt x="108160" y="337347"/>
                      <a:pt x="110380" y="330148"/>
                    </a:cubicBezTo>
                    <a:cubicBezTo>
                      <a:pt x="110395" y="330139"/>
                      <a:pt x="110395" y="330130"/>
                      <a:pt x="110395" y="330121"/>
                    </a:cubicBezTo>
                    <a:close/>
                    <a:moveTo>
                      <a:pt x="159133" y="346017"/>
                    </a:moveTo>
                    <a:cubicBezTo>
                      <a:pt x="161323" y="338979"/>
                      <a:pt x="168806" y="335051"/>
                      <a:pt x="175840" y="337244"/>
                    </a:cubicBezTo>
                    <a:cubicBezTo>
                      <a:pt x="175930" y="337268"/>
                      <a:pt x="176005" y="337293"/>
                      <a:pt x="176080" y="337319"/>
                    </a:cubicBezTo>
                    <a:cubicBezTo>
                      <a:pt x="183218" y="339448"/>
                      <a:pt x="187282" y="346966"/>
                      <a:pt x="185152" y="354115"/>
                    </a:cubicBezTo>
                    <a:cubicBezTo>
                      <a:pt x="183023" y="361253"/>
                      <a:pt x="175510" y="365317"/>
                      <a:pt x="168371" y="363188"/>
                    </a:cubicBezTo>
                    <a:cubicBezTo>
                      <a:pt x="168131" y="363113"/>
                      <a:pt x="167907" y="363038"/>
                      <a:pt x="167682" y="362963"/>
                    </a:cubicBezTo>
                    <a:cubicBezTo>
                      <a:pt x="160618" y="360848"/>
                      <a:pt x="156614" y="353410"/>
                      <a:pt x="158729" y="346345"/>
                    </a:cubicBezTo>
                    <a:cubicBezTo>
                      <a:pt x="158759" y="346234"/>
                      <a:pt x="158804" y="346126"/>
                      <a:pt x="158834" y="346017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8BFBFB3-D22E-1943-2542-C0FC873C5E70}"/>
                  </a:ext>
                </a:extLst>
              </p:cNvPr>
              <p:cNvSpPr/>
              <p:nvPr/>
            </p:nvSpPr>
            <p:spPr>
              <a:xfrm>
                <a:off x="5740101" y="4255958"/>
                <a:ext cx="896884" cy="936046"/>
              </a:xfrm>
              <a:custGeom>
                <a:avLst/>
                <a:gdLst>
                  <a:gd name="connsiteX0" fmla="*/ 594003 w 679994"/>
                  <a:gd name="connsiteY0" fmla="*/ 235026 h 709686"/>
                  <a:gd name="connsiteX1" fmla="*/ 609584 w 679994"/>
                  <a:gd name="connsiteY1" fmla="*/ 154435 h 709686"/>
                  <a:gd name="connsiteX2" fmla="*/ 528993 w 679994"/>
                  <a:gd name="connsiteY2" fmla="*/ 138869 h 709686"/>
                  <a:gd name="connsiteX3" fmla="*/ 525469 w 679994"/>
                  <a:gd name="connsiteY3" fmla="*/ 141448 h 709686"/>
                  <a:gd name="connsiteX4" fmla="*/ 517970 w 679994"/>
                  <a:gd name="connsiteY4" fmla="*/ 146847 h 709686"/>
                  <a:gd name="connsiteX5" fmla="*/ 516066 w 679994"/>
                  <a:gd name="connsiteY5" fmla="*/ 147042 h 709686"/>
                  <a:gd name="connsiteX6" fmla="*/ 515871 w 679994"/>
                  <a:gd name="connsiteY6" fmla="*/ 146847 h 709686"/>
                  <a:gd name="connsiteX7" fmla="*/ 515871 w 679994"/>
                  <a:gd name="connsiteY7" fmla="*/ 144747 h 709686"/>
                  <a:gd name="connsiteX8" fmla="*/ 524014 w 679994"/>
                  <a:gd name="connsiteY8" fmla="*/ 63076 h 709686"/>
                  <a:gd name="connsiteX9" fmla="*/ 447037 w 679994"/>
                  <a:gd name="connsiteY9" fmla="*/ 51469 h 709686"/>
                  <a:gd name="connsiteX10" fmla="*/ 215491 w 679994"/>
                  <a:gd name="connsiteY10" fmla="*/ 222129 h 709686"/>
                  <a:gd name="connsiteX11" fmla="*/ 214291 w 679994"/>
                  <a:gd name="connsiteY11" fmla="*/ 222129 h 709686"/>
                  <a:gd name="connsiteX12" fmla="*/ 213242 w 679994"/>
                  <a:gd name="connsiteY12" fmla="*/ 221229 h 709686"/>
                  <a:gd name="connsiteX13" fmla="*/ 174401 w 679994"/>
                  <a:gd name="connsiteY13" fmla="*/ 122552 h 709686"/>
                  <a:gd name="connsiteX14" fmla="*/ 134510 w 679994"/>
                  <a:gd name="connsiteY14" fmla="*/ 36023 h 709686"/>
                  <a:gd name="connsiteX15" fmla="*/ 14883 w 679994"/>
                  <a:gd name="connsiteY15" fmla="*/ 15883 h 709686"/>
                  <a:gd name="connsiteX16" fmla="*/ 12589 w 679994"/>
                  <a:gd name="connsiteY16" fmla="*/ 17577 h 709686"/>
                  <a:gd name="connsiteX17" fmla="*/ 142 w 679994"/>
                  <a:gd name="connsiteY17" fmla="*/ 35123 h 709686"/>
                  <a:gd name="connsiteX18" fmla="*/ 19937 w 679994"/>
                  <a:gd name="connsiteY18" fmla="*/ 76064 h 709686"/>
                  <a:gd name="connsiteX19" fmla="*/ 23836 w 679994"/>
                  <a:gd name="connsiteY19" fmla="*/ 81312 h 709686"/>
                  <a:gd name="connsiteX20" fmla="*/ 59828 w 679994"/>
                  <a:gd name="connsiteY20" fmla="*/ 253472 h 709686"/>
                  <a:gd name="connsiteX21" fmla="*/ 81423 w 679994"/>
                  <a:gd name="connsiteY21" fmla="*/ 396538 h 709686"/>
                  <a:gd name="connsiteX22" fmla="*/ 80223 w 679994"/>
                  <a:gd name="connsiteY22" fmla="*/ 397438 h 709686"/>
                  <a:gd name="connsiteX23" fmla="*/ 41832 w 679994"/>
                  <a:gd name="connsiteY23" fmla="*/ 425632 h 709686"/>
                  <a:gd name="connsiteX24" fmla="*/ 251783 w 679994"/>
                  <a:gd name="connsiteY24" fmla="*/ 709665 h 709686"/>
                  <a:gd name="connsiteX25" fmla="*/ 293773 w 679994"/>
                  <a:gd name="connsiteY25" fmla="*/ 678172 h 709686"/>
                  <a:gd name="connsiteX26" fmla="*/ 296023 w 679994"/>
                  <a:gd name="connsiteY26" fmla="*/ 678172 h 709686"/>
                  <a:gd name="connsiteX27" fmla="*/ 376704 w 679994"/>
                  <a:gd name="connsiteY27" fmla="*/ 690679 h 709686"/>
                  <a:gd name="connsiteX28" fmla="*/ 377003 w 679994"/>
                  <a:gd name="connsiteY28" fmla="*/ 690469 h 709686"/>
                  <a:gd name="connsiteX29" fmla="*/ 656538 w 679994"/>
                  <a:gd name="connsiteY29" fmla="*/ 484568 h 709686"/>
                  <a:gd name="connsiteX30" fmla="*/ 668685 w 679994"/>
                  <a:gd name="connsiteY30" fmla="*/ 403437 h 709686"/>
                  <a:gd name="connsiteX31" fmla="*/ 593703 w 679994"/>
                  <a:gd name="connsiteY31" fmla="*/ 387540 h 709686"/>
                  <a:gd name="connsiteX32" fmla="*/ 591603 w 679994"/>
                  <a:gd name="connsiteY32" fmla="*/ 387540 h 709686"/>
                  <a:gd name="connsiteX33" fmla="*/ 591558 w 679994"/>
                  <a:gd name="connsiteY33" fmla="*/ 385636 h 709686"/>
                  <a:gd name="connsiteX34" fmla="*/ 591603 w 679994"/>
                  <a:gd name="connsiteY34" fmla="*/ 385591 h 709686"/>
                  <a:gd name="connsiteX35" fmla="*/ 624895 w 679994"/>
                  <a:gd name="connsiteY35" fmla="*/ 360097 h 709686"/>
                  <a:gd name="connsiteX36" fmla="*/ 637477 w 679994"/>
                  <a:gd name="connsiteY36" fmla="*/ 278996 h 709686"/>
                  <a:gd name="connsiteX37" fmla="*/ 637342 w 679994"/>
                  <a:gd name="connsiteY37" fmla="*/ 278816 h 709686"/>
                  <a:gd name="connsiteX38" fmla="*/ 563410 w 679994"/>
                  <a:gd name="connsiteY38" fmla="*/ 262320 h 709686"/>
                  <a:gd name="connsiteX39" fmla="*/ 561310 w 679994"/>
                  <a:gd name="connsiteY39" fmla="*/ 262320 h 709686"/>
                  <a:gd name="connsiteX40" fmla="*/ 561310 w 679994"/>
                  <a:gd name="connsiteY40" fmla="*/ 260220 h 709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79994" h="709686">
                    <a:moveTo>
                      <a:pt x="594003" y="235026"/>
                    </a:moveTo>
                    <a:cubicBezTo>
                      <a:pt x="620561" y="217075"/>
                      <a:pt x="627535" y="180994"/>
                      <a:pt x="609584" y="154435"/>
                    </a:cubicBezTo>
                    <a:cubicBezTo>
                      <a:pt x="591633" y="127891"/>
                      <a:pt x="555552" y="120918"/>
                      <a:pt x="528993" y="138869"/>
                    </a:cubicBezTo>
                    <a:cubicBezTo>
                      <a:pt x="527793" y="139678"/>
                      <a:pt x="526609" y="140548"/>
                      <a:pt x="525469" y="141448"/>
                    </a:cubicBezTo>
                    <a:lnTo>
                      <a:pt x="517970" y="146847"/>
                    </a:lnTo>
                    <a:cubicBezTo>
                      <a:pt x="517505" y="147432"/>
                      <a:pt x="516651" y="147522"/>
                      <a:pt x="516066" y="147042"/>
                    </a:cubicBezTo>
                    <a:cubicBezTo>
                      <a:pt x="515991" y="146982"/>
                      <a:pt x="515931" y="146922"/>
                      <a:pt x="515871" y="146847"/>
                    </a:cubicBezTo>
                    <a:cubicBezTo>
                      <a:pt x="515301" y="146262"/>
                      <a:pt x="515301" y="145332"/>
                      <a:pt x="515871" y="144747"/>
                    </a:cubicBezTo>
                    <a:cubicBezTo>
                      <a:pt x="540675" y="124442"/>
                      <a:pt x="544319" y="87881"/>
                      <a:pt x="524014" y="63076"/>
                    </a:cubicBezTo>
                    <a:cubicBezTo>
                      <a:pt x="505149" y="40012"/>
                      <a:pt x="471871" y="35003"/>
                      <a:pt x="447037" y="51469"/>
                    </a:cubicBezTo>
                    <a:lnTo>
                      <a:pt x="215491" y="222129"/>
                    </a:lnTo>
                    <a:cubicBezTo>
                      <a:pt x="215116" y="222339"/>
                      <a:pt x="214666" y="222339"/>
                      <a:pt x="214291" y="222129"/>
                    </a:cubicBezTo>
                    <a:cubicBezTo>
                      <a:pt x="213842" y="221964"/>
                      <a:pt x="213467" y="221649"/>
                      <a:pt x="213242" y="221229"/>
                    </a:cubicBezTo>
                    <a:cubicBezTo>
                      <a:pt x="197496" y="189512"/>
                      <a:pt x="184509" y="156490"/>
                      <a:pt x="174401" y="122552"/>
                    </a:cubicBezTo>
                    <a:cubicBezTo>
                      <a:pt x="166393" y="91555"/>
                      <a:pt x="152881" y="62252"/>
                      <a:pt x="134510" y="36023"/>
                    </a:cubicBezTo>
                    <a:cubicBezTo>
                      <a:pt x="107037" y="-2578"/>
                      <a:pt x="53484" y="-11591"/>
                      <a:pt x="14883" y="15883"/>
                    </a:cubicBezTo>
                    <a:cubicBezTo>
                      <a:pt x="14103" y="16437"/>
                      <a:pt x="13339" y="17007"/>
                      <a:pt x="12589" y="17577"/>
                    </a:cubicBezTo>
                    <a:cubicBezTo>
                      <a:pt x="6215" y="21476"/>
                      <a:pt x="1717" y="27820"/>
                      <a:pt x="142" y="35123"/>
                    </a:cubicBezTo>
                    <a:cubicBezTo>
                      <a:pt x="-1358" y="46071"/>
                      <a:pt x="5240" y="56418"/>
                      <a:pt x="19937" y="76064"/>
                    </a:cubicBezTo>
                    <a:lnTo>
                      <a:pt x="23836" y="81312"/>
                    </a:lnTo>
                    <a:cubicBezTo>
                      <a:pt x="52180" y="119703"/>
                      <a:pt x="56079" y="187787"/>
                      <a:pt x="59828" y="253472"/>
                    </a:cubicBezTo>
                    <a:cubicBezTo>
                      <a:pt x="62677" y="304010"/>
                      <a:pt x="67326" y="358447"/>
                      <a:pt x="81423" y="396538"/>
                    </a:cubicBezTo>
                    <a:cubicBezTo>
                      <a:pt x="81423" y="396538"/>
                      <a:pt x="81423" y="396538"/>
                      <a:pt x="80223" y="397438"/>
                    </a:cubicBezTo>
                    <a:lnTo>
                      <a:pt x="41832" y="425632"/>
                    </a:lnTo>
                    <a:lnTo>
                      <a:pt x="251783" y="709665"/>
                    </a:lnTo>
                    <a:lnTo>
                      <a:pt x="293773" y="678172"/>
                    </a:lnTo>
                    <a:cubicBezTo>
                      <a:pt x="294433" y="677647"/>
                      <a:pt x="295363" y="677647"/>
                      <a:pt x="296023" y="678172"/>
                    </a:cubicBezTo>
                    <a:cubicBezTo>
                      <a:pt x="314843" y="703906"/>
                      <a:pt x="350970" y="709515"/>
                      <a:pt x="376704" y="690679"/>
                    </a:cubicBezTo>
                    <a:cubicBezTo>
                      <a:pt x="376808" y="690619"/>
                      <a:pt x="376913" y="690544"/>
                      <a:pt x="377003" y="690469"/>
                    </a:cubicBezTo>
                    <a:lnTo>
                      <a:pt x="656538" y="484568"/>
                    </a:lnTo>
                    <a:cubicBezTo>
                      <a:pt x="682122" y="465417"/>
                      <a:pt x="687551" y="429246"/>
                      <a:pt x="668685" y="403437"/>
                    </a:cubicBezTo>
                    <a:cubicBezTo>
                      <a:pt x="648590" y="376293"/>
                      <a:pt x="617847" y="369695"/>
                      <a:pt x="593703" y="387540"/>
                    </a:cubicBezTo>
                    <a:cubicBezTo>
                      <a:pt x="593118" y="388110"/>
                      <a:pt x="592188" y="388110"/>
                      <a:pt x="591603" y="387540"/>
                    </a:cubicBezTo>
                    <a:cubicBezTo>
                      <a:pt x="591063" y="387031"/>
                      <a:pt x="591048" y="386176"/>
                      <a:pt x="591558" y="385636"/>
                    </a:cubicBezTo>
                    <a:cubicBezTo>
                      <a:pt x="591573" y="385621"/>
                      <a:pt x="591588" y="385606"/>
                      <a:pt x="591603" y="385591"/>
                    </a:cubicBezTo>
                    <a:lnTo>
                      <a:pt x="624895" y="360097"/>
                    </a:lnTo>
                    <a:cubicBezTo>
                      <a:pt x="650764" y="341171"/>
                      <a:pt x="656388" y="304865"/>
                      <a:pt x="637477" y="278996"/>
                    </a:cubicBezTo>
                    <a:cubicBezTo>
                      <a:pt x="637432" y="278936"/>
                      <a:pt x="637387" y="278876"/>
                      <a:pt x="637342" y="278816"/>
                    </a:cubicBezTo>
                    <a:cubicBezTo>
                      <a:pt x="616797" y="250922"/>
                      <a:pt x="587854" y="244324"/>
                      <a:pt x="563410" y="262320"/>
                    </a:cubicBezTo>
                    <a:cubicBezTo>
                      <a:pt x="562825" y="262890"/>
                      <a:pt x="561895" y="262890"/>
                      <a:pt x="561310" y="262320"/>
                    </a:cubicBezTo>
                    <a:cubicBezTo>
                      <a:pt x="560801" y="261705"/>
                      <a:pt x="560801" y="260835"/>
                      <a:pt x="561310" y="260220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FC9EE7C-7672-F112-DA26-980B3DAD935B}"/>
                  </a:ext>
                </a:extLst>
              </p:cNvPr>
              <p:cNvSpPr/>
              <p:nvPr/>
            </p:nvSpPr>
            <p:spPr>
              <a:xfrm>
                <a:off x="4388827" y="4804622"/>
                <a:ext cx="1697210" cy="964557"/>
              </a:xfrm>
              <a:custGeom>
                <a:avLst/>
                <a:gdLst>
                  <a:gd name="connsiteX0" fmla="*/ 697120 w 1286781"/>
                  <a:gd name="connsiteY0" fmla="*/ 731280 h 731302"/>
                  <a:gd name="connsiteX1" fmla="*/ 1278533 w 1286781"/>
                  <a:gd name="connsiteY1" fmla="*/ 325025 h 731302"/>
                  <a:gd name="connsiteX2" fmla="*/ 1282808 w 1286781"/>
                  <a:gd name="connsiteY2" fmla="*/ 296922 h 731302"/>
                  <a:gd name="connsiteX3" fmla="*/ 1282732 w 1286781"/>
                  <a:gd name="connsiteY3" fmla="*/ 296832 h 731302"/>
                  <a:gd name="connsiteX4" fmla="*/ 1069633 w 1286781"/>
                  <a:gd name="connsiteY4" fmla="*/ 8150 h 731302"/>
                  <a:gd name="connsiteX5" fmla="*/ 1041754 w 1286781"/>
                  <a:gd name="connsiteY5" fmla="*/ 3831 h 731302"/>
                  <a:gd name="connsiteX6" fmla="*/ 1041589 w 1286781"/>
                  <a:gd name="connsiteY6" fmla="*/ 3951 h 731302"/>
                  <a:gd name="connsiteX7" fmla="*/ -67 w 1286781"/>
                  <a:gd name="connsiteY7" fmla="*/ 731280 h 731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6781" h="731302">
                    <a:moveTo>
                      <a:pt x="697120" y="731280"/>
                    </a:moveTo>
                    <a:lnTo>
                      <a:pt x="1278533" y="325025"/>
                    </a:lnTo>
                    <a:cubicBezTo>
                      <a:pt x="1287472" y="318442"/>
                      <a:pt x="1289376" y="305860"/>
                      <a:pt x="1282808" y="296922"/>
                    </a:cubicBezTo>
                    <a:cubicBezTo>
                      <a:pt x="1282778" y="296892"/>
                      <a:pt x="1282763" y="296862"/>
                      <a:pt x="1282732" y="296832"/>
                    </a:cubicBezTo>
                    <a:lnTo>
                      <a:pt x="1069633" y="8150"/>
                    </a:lnTo>
                    <a:cubicBezTo>
                      <a:pt x="1063124" y="-743"/>
                      <a:pt x="1050647" y="-2678"/>
                      <a:pt x="1041754" y="3831"/>
                    </a:cubicBezTo>
                    <a:cubicBezTo>
                      <a:pt x="1041709" y="3861"/>
                      <a:pt x="1041649" y="3905"/>
                      <a:pt x="1041589" y="3951"/>
                    </a:cubicBezTo>
                    <a:lnTo>
                      <a:pt x="-67" y="73128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EABFEB6-D2BC-E3FA-2EE2-E94E129FC6EB}"/>
                  </a:ext>
                </a:extLst>
              </p:cNvPr>
              <p:cNvSpPr/>
              <p:nvPr/>
            </p:nvSpPr>
            <p:spPr>
              <a:xfrm>
                <a:off x="5997333" y="5185906"/>
                <a:ext cx="43518" cy="43680"/>
              </a:xfrm>
              <a:custGeom>
                <a:avLst/>
                <a:gdLst>
                  <a:gd name="connsiteX0" fmla="*/ 26163 w 32994"/>
                  <a:gd name="connsiteY0" fmla="*/ 29796 h 33117"/>
                  <a:gd name="connsiteX1" fmla="*/ 3473 w 32994"/>
                  <a:gd name="connsiteY1" fmla="*/ 26692 h 33117"/>
                  <a:gd name="connsiteX2" fmla="*/ 3218 w 32994"/>
                  <a:gd name="connsiteY2" fmla="*/ 26347 h 33117"/>
                  <a:gd name="connsiteX3" fmla="*/ 6563 w 32994"/>
                  <a:gd name="connsiteY3" fmla="*/ 3252 h 33117"/>
                  <a:gd name="connsiteX4" fmla="*/ 29642 w 32994"/>
                  <a:gd name="connsiteY4" fmla="*/ 6596 h 33117"/>
                  <a:gd name="connsiteX5" fmla="*/ 26313 w 32994"/>
                  <a:gd name="connsiteY5" fmla="*/ 29691 h 33117"/>
                  <a:gd name="connsiteX6" fmla="*/ 26163 w 32994"/>
                  <a:gd name="connsiteY6" fmla="*/ 29796 h 33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994" h="33117">
                    <a:moveTo>
                      <a:pt x="26163" y="29796"/>
                    </a:moveTo>
                    <a:cubicBezTo>
                      <a:pt x="19040" y="35210"/>
                      <a:pt x="8872" y="33815"/>
                      <a:pt x="3473" y="26692"/>
                    </a:cubicBezTo>
                    <a:cubicBezTo>
                      <a:pt x="3383" y="26572"/>
                      <a:pt x="3293" y="26467"/>
                      <a:pt x="3218" y="26347"/>
                    </a:cubicBezTo>
                    <a:cubicBezTo>
                      <a:pt x="-2240" y="19044"/>
                      <a:pt x="-740" y="8711"/>
                      <a:pt x="6563" y="3252"/>
                    </a:cubicBezTo>
                    <a:cubicBezTo>
                      <a:pt x="13866" y="-2191"/>
                      <a:pt x="24199" y="-692"/>
                      <a:pt x="29642" y="6596"/>
                    </a:cubicBezTo>
                    <a:cubicBezTo>
                      <a:pt x="35101" y="13900"/>
                      <a:pt x="33601" y="24232"/>
                      <a:pt x="26313" y="29691"/>
                    </a:cubicBezTo>
                    <a:cubicBezTo>
                      <a:pt x="26253" y="29721"/>
                      <a:pt x="26208" y="29766"/>
                      <a:pt x="26163" y="297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FA349C6-3F7B-B13A-2C2A-DBFB30B5BE15}"/>
                  </a:ext>
                </a:extLst>
              </p:cNvPr>
              <p:cNvSpPr/>
              <p:nvPr/>
            </p:nvSpPr>
            <p:spPr>
              <a:xfrm>
                <a:off x="5916347" y="5246304"/>
                <a:ext cx="43518" cy="43515"/>
              </a:xfrm>
              <a:custGeom>
                <a:avLst/>
                <a:gdLst>
                  <a:gd name="connsiteX0" fmla="*/ 26229 w 32994"/>
                  <a:gd name="connsiteY0" fmla="*/ 29743 h 32992"/>
                  <a:gd name="connsiteX1" fmla="*/ 3165 w 32994"/>
                  <a:gd name="connsiteY1" fmla="*/ 26279 h 32992"/>
                  <a:gd name="connsiteX2" fmla="*/ 6629 w 32994"/>
                  <a:gd name="connsiteY2" fmla="*/ 3200 h 32992"/>
                  <a:gd name="connsiteX3" fmla="*/ 29679 w 32994"/>
                  <a:gd name="connsiteY3" fmla="*/ 6649 h 32992"/>
                  <a:gd name="connsiteX4" fmla="*/ 26260 w 32994"/>
                  <a:gd name="connsiteY4" fmla="*/ 29728 h 32992"/>
                  <a:gd name="connsiteX5" fmla="*/ 26229 w 32994"/>
                  <a:gd name="connsiteY5" fmla="*/ 29743 h 32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94" h="32992">
                    <a:moveTo>
                      <a:pt x="26229" y="29743"/>
                    </a:moveTo>
                    <a:cubicBezTo>
                      <a:pt x="18896" y="35157"/>
                      <a:pt x="8578" y="33598"/>
                      <a:pt x="3165" y="26279"/>
                    </a:cubicBezTo>
                    <a:cubicBezTo>
                      <a:pt x="-2249" y="18946"/>
                      <a:pt x="-704" y="8613"/>
                      <a:pt x="6629" y="3200"/>
                    </a:cubicBezTo>
                    <a:cubicBezTo>
                      <a:pt x="13947" y="-2199"/>
                      <a:pt x="24265" y="-655"/>
                      <a:pt x="29679" y="6649"/>
                    </a:cubicBezTo>
                    <a:cubicBezTo>
                      <a:pt x="35107" y="13967"/>
                      <a:pt x="33578" y="24300"/>
                      <a:pt x="26260" y="29728"/>
                    </a:cubicBezTo>
                    <a:cubicBezTo>
                      <a:pt x="26244" y="29728"/>
                      <a:pt x="26244" y="29743"/>
                      <a:pt x="26229" y="2974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C54F544-AE89-08CB-3C6C-E8905789E36D}"/>
                  </a:ext>
                </a:extLst>
              </p:cNvPr>
              <p:cNvSpPr/>
              <p:nvPr/>
            </p:nvSpPr>
            <p:spPr>
              <a:xfrm rot="20269799">
                <a:off x="6495567" y="4350208"/>
                <a:ext cx="113930" cy="114128"/>
              </a:xfrm>
              <a:custGeom>
                <a:avLst/>
                <a:gdLst>
                  <a:gd name="connsiteX0" fmla="*/ 57070 w 86379"/>
                  <a:gd name="connsiteY0" fmla="*/ -22 h 86529"/>
                  <a:gd name="connsiteX1" fmla="*/ 86313 w 86379"/>
                  <a:gd name="connsiteY1" fmla="*/ -22 h 86529"/>
                  <a:gd name="connsiteX2" fmla="*/ 86313 w 86379"/>
                  <a:gd name="connsiteY2" fmla="*/ 86508 h 86529"/>
                  <a:gd name="connsiteX3" fmla="*/ 57070 w 86379"/>
                  <a:gd name="connsiteY3" fmla="*/ 86508 h 86529"/>
                  <a:gd name="connsiteX4" fmla="*/ 29177 w 86379"/>
                  <a:gd name="connsiteY4" fmla="*/ 86508 h 86529"/>
                  <a:gd name="connsiteX5" fmla="*/ -67 w 86379"/>
                  <a:gd name="connsiteY5" fmla="*/ 86508 h 86529"/>
                  <a:gd name="connsiteX6" fmla="*/ -67 w 86379"/>
                  <a:gd name="connsiteY6" fmla="*/ -22 h 86529"/>
                  <a:gd name="connsiteX7" fmla="*/ 29177 w 86379"/>
                  <a:gd name="connsiteY7" fmla="*/ -22 h 86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379" h="86529">
                    <a:moveTo>
                      <a:pt x="57070" y="-22"/>
                    </a:moveTo>
                    <a:cubicBezTo>
                      <a:pt x="73221" y="-22"/>
                      <a:pt x="86313" y="-22"/>
                      <a:pt x="86313" y="-22"/>
                    </a:cubicBezTo>
                    <a:lnTo>
                      <a:pt x="86313" y="86508"/>
                    </a:lnTo>
                    <a:cubicBezTo>
                      <a:pt x="86313" y="86508"/>
                      <a:pt x="73221" y="86508"/>
                      <a:pt x="57070" y="86508"/>
                    </a:cubicBezTo>
                    <a:lnTo>
                      <a:pt x="29177" y="86508"/>
                    </a:lnTo>
                    <a:cubicBezTo>
                      <a:pt x="13026" y="86508"/>
                      <a:pt x="-67" y="86508"/>
                      <a:pt x="-67" y="86508"/>
                    </a:cubicBezTo>
                    <a:lnTo>
                      <a:pt x="-67" y="-22"/>
                    </a:lnTo>
                    <a:cubicBezTo>
                      <a:pt x="-67" y="-22"/>
                      <a:pt x="13026" y="-22"/>
                      <a:pt x="29177" y="-2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57C78400-5142-754C-BCC4-9D841EFA2A9C}"/>
                  </a:ext>
                </a:extLst>
              </p:cNvPr>
              <p:cNvSpPr/>
              <p:nvPr/>
            </p:nvSpPr>
            <p:spPr>
              <a:xfrm rot="20268000">
                <a:off x="6547682" y="4477519"/>
                <a:ext cx="113930" cy="113930"/>
              </a:xfrm>
              <a:custGeom>
                <a:avLst/>
                <a:gdLst>
                  <a:gd name="connsiteX0" fmla="*/ 57070 w 86379"/>
                  <a:gd name="connsiteY0" fmla="*/ -22 h 86379"/>
                  <a:gd name="connsiteX1" fmla="*/ 86313 w 86379"/>
                  <a:gd name="connsiteY1" fmla="*/ -22 h 86379"/>
                  <a:gd name="connsiteX2" fmla="*/ 86313 w 86379"/>
                  <a:gd name="connsiteY2" fmla="*/ 86358 h 86379"/>
                  <a:gd name="connsiteX3" fmla="*/ 57070 w 86379"/>
                  <a:gd name="connsiteY3" fmla="*/ 86358 h 86379"/>
                  <a:gd name="connsiteX4" fmla="*/ 29177 w 86379"/>
                  <a:gd name="connsiteY4" fmla="*/ 86358 h 86379"/>
                  <a:gd name="connsiteX5" fmla="*/ -67 w 86379"/>
                  <a:gd name="connsiteY5" fmla="*/ 86358 h 86379"/>
                  <a:gd name="connsiteX6" fmla="*/ -67 w 86379"/>
                  <a:gd name="connsiteY6" fmla="*/ -22 h 86379"/>
                  <a:gd name="connsiteX7" fmla="*/ 29177 w 86379"/>
                  <a:gd name="connsiteY7" fmla="*/ -22 h 8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379" h="86379">
                    <a:moveTo>
                      <a:pt x="57070" y="-22"/>
                    </a:moveTo>
                    <a:cubicBezTo>
                      <a:pt x="73221" y="-22"/>
                      <a:pt x="86313" y="-22"/>
                      <a:pt x="86313" y="-22"/>
                    </a:cubicBezTo>
                    <a:lnTo>
                      <a:pt x="86313" y="86358"/>
                    </a:lnTo>
                    <a:cubicBezTo>
                      <a:pt x="86313" y="86358"/>
                      <a:pt x="73221" y="86358"/>
                      <a:pt x="57070" y="86358"/>
                    </a:cubicBezTo>
                    <a:lnTo>
                      <a:pt x="29177" y="86358"/>
                    </a:lnTo>
                    <a:cubicBezTo>
                      <a:pt x="13026" y="86358"/>
                      <a:pt x="-67" y="86358"/>
                      <a:pt x="-67" y="86358"/>
                    </a:cubicBezTo>
                    <a:lnTo>
                      <a:pt x="-67" y="-22"/>
                    </a:lnTo>
                    <a:cubicBezTo>
                      <a:pt x="-67" y="-22"/>
                      <a:pt x="13026" y="-22"/>
                      <a:pt x="29177" y="-2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DFAA2925-5C60-FDEF-94D5-E747BDACE6A9}"/>
                  </a:ext>
                </a:extLst>
              </p:cNvPr>
              <p:cNvSpPr/>
              <p:nvPr/>
            </p:nvSpPr>
            <p:spPr>
              <a:xfrm rot="20270999">
                <a:off x="6599466" y="4604750"/>
                <a:ext cx="114128" cy="114128"/>
              </a:xfrm>
              <a:custGeom>
                <a:avLst/>
                <a:gdLst>
                  <a:gd name="connsiteX0" fmla="*/ 57220 w 86529"/>
                  <a:gd name="connsiteY0" fmla="*/ -22 h 86529"/>
                  <a:gd name="connsiteX1" fmla="*/ 86463 w 86529"/>
                  <a:gd name="connsiteY1" fmla="*/ -22 h 86529"/>
                  <a:gd name="connsiteX2" fmla="*/ 86463 w 86529"/>
                  <a:gd name="connsiteY2" fmla="*/ 86508 h 86529"/>
                  <a:gd name="connsiteX3" fmla="*/ 57220 w 86529"/>
                  <a:gd name="connsiteY3" fmla="*/ 86508 h 86529"/>
                  <a:gd name="connsiteX4" fmla="*/ 29177 w 86529"/>
                  <a:gd name="connsiteY4" fmla="*/ 86508 h 86529"/>
                  <a:gd name="connsiteX5" fmla="*/ -67 w 86529"/>
                  <a:gd name="connsiteY5" fmla="*/ 86508 h 86529"/>
                  <a:gd name="connsiteX6" fmla="*/ -67 w 86529"/>
                  <a:gd name="connsiteY6" fmla="*/ -22 h 86529"/>
                  <a:gd name="connsiteX7" fmla="*/ 29177 w 86529"/>
                  <a:gd name="connsiteY7" fmla="*/ -22 h 86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529" h="86529">
                    <a:moveTo>
                      <a:pt x="57220" y="-22"/>
                    </a:moveTo>
                    <a:cubicBezTo>
                      <a:pt x="73371" y="-22"/>
                      <a:pt x="86463" y="-22"/>
                      <a:pt x="86463" y="-22"/>
                    </a:cubicBezTo>
                    <a:lnTo>
                      <a:pt x="86463" y="86508"/>
                    </a:lnTo>
                    <a:cubicBezTo>
                      <a:pt x="86463" y="86508"/>
                      <a:pt x="73371" y="86508"/>
                      <a:pt x="57220" y="86508"/>
                    </a:cubicBezTo>
                    <a:lnTo>
                      <a:pt x="29177" y="86508"/>
                    </a:lnTo>
                    <a:cubicBezTo>
                      <a:pt x="13026" y="86508"/>
                      <a:pt x="-67" y="86508"/>
                      <a:pt x="-67" y="86508"/>
                    </a:cubicBezTo>
                    <a:lnTo>
                      <a:pt x="-67" y="-22"/>
                    </a:lnTo>
                    <a:cubicBezTo>
                      <a:pt x="-67" y="-22"/>
                      <a:pt x="13026" y="-22"/>
                      <a:pt x="29177" y="-2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4E99584A-B8FF-997B-7264-B54DF92D325B}"/>
                  </a:ext>
                </a:extLst>
              </p:cNvPr>
              <p:cNvSpPr/>
              <p:nvPr/>
            </p:nvSpPr>
            <p:spPr>
              <a:xfrm>
                <a:off x="5953832" y="4126305"/>
                <a:ext cx="815456" cy="1020932"/>
              </a:xfrm>
              <a:custGeom>
                <a:avLst/>
                <a:gdLst>
                  <a:gd name="connsiteX0" fmla="*/ 613865 w 618258"/>
                  <a:gd name="connsiteY0" fmla="*/ 579268 h 774044"/>
                  <a:gd name="connsiteX1" fmla="*/ 581773 w 618258"/>
                  <a:gd name="connsiteY1" fmla="*/ 655600 h 774044"/>
                  <a:gd name="connsiteX2" fmla="*/ 301638 w 618258"/>
                  <a:gd name="connsiteY2" fmla="*/ 769724 h 774044"/>
                  <a:gd name="connsiteX3" fmla="*/ 225456 w 618258"/>
                  <a:gd name="connsiteY3" fmla="*/ 737496 h 774044"/>
                  <a:gd name="connsiteX4" fmla="*/ 225456 w 618258"/>
                  <a:gd name="connsiteY4" fmla="*/ 737481 h 774044"/>
                  <a:gd name="connsiteX5" fmla="*/ 4258 w 618258"/>
                  <a:gd name="connsiteY5" fmla="*/ 194608 h 774044"/>
                  <a:gd name="connsiteX6" fmla="*/ 36351 w 618258"/>
                  <a:gd name="connsiteY6" fmla="*/ 118426 h 774044"/>
                  <a:gd name="connsiteX7" fmla="*/ 316485 w 618258"/>
                  <a:gd name="connsiteY7" fmla="*/ 4303 h 774044"/>
                  <a:gd name="connsiteX8" fmla="*/ 392667 w 618258"/>
                  <a:gd name="connsiteY8" fmla="*/ 36395 h 77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8258" h="774044">
                    <a:moveTo>
                      <a:pt x="613865" y="579268"/>
                    </a:moveTo>
                    <a:cubicBezTo>
                      <a:pt x="626028" y="609201"/>
                      <a:pt x="611676" y="643348"/>
                      <a:pt x="581773" y="655600"/>
                    </a:cubicBezTo>
                    <a:lnTo>
                      <a:pt x="301638" y="769724"/>
                    </a:lnTo>
                    <a:cubicBezTo>
                      <a:pt x="271705" y="781856"/>
                      <a:pt x="237604" y="767429"/>
                      <a:pt x="225456" y="737496"/>
                    </a:cubicBezTo>
                    <a:cubicBezTo>
                      <a:pt x="225456" y="737496"/>
                      <a:pt x="225456" y="737481"/>
                      <a:pt x="225456" y="737481"/>
                    </a:cubicBezTo>
                    <a:lnTo>
                      <a:pt x="4258" y="194608"/>
                    </a:lnTo>
                    <a:cubicBezTo>
                      <a:pt x="-7904" y="164705"/>
                      <a:pt x="6462" y="130618"/>
                      <a:pt x="36351" y="118426"/>
                    </a:cubicBezTo>
                    <a:lnTo>
                      <a:pt x="316485" y="4303"/>
                    </a:lnTo>
                    <a:cubicBezTo>
                      <a:pt x="346388" y="-7859"/>
                      <a:pt x="380475" y="6507"/>
                      <a:pt x="392667" y="36395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2D4BBDC0-D435-D235-F83D-FD1EA48F19CF}"/>
                  </a:ext>
                </a:extLst>
              </p:cNvPr>
              <p:cNvSpPr/>
              <p:nvPr/>
            </p:nvSpPr>
            <p:spPr>
              <a:xfrm>
                <a:off x="5986861" y="4156909"/>
                <a:ext cx="541114" cy="447012"/>
              </a:xfrm>
              <a:custGeom>
                <a:avLst/>
                <a:gdLst>
                  <a:gd name="connsiteX0" fmla="*/ 405866 w 410259"/>
                  <a:gd name="connsiteY0" fmla="*/ 158958 h 338913"/>
                  <a:gd name="connsiteX1" fmla="*/ 373774 w 410259"/>
                  <a:gd name="connsiteY1" fmla="*/ 235290 h 338913"/>
                  <a:gd name="connsiteX2" fmla="*/ 130381 w 410259"/>
                  <a:gd name="connsiteY2" fmla="*/ 334567 h 338913"/>
                  <a:gd name="connsiteX3" fmla="*/ 54199 w 410259"/>
                  <a:gd name="connsiteY3" fmla="*/ 302475 h 338913"/>
                  <a:gd name="connsiteX4" fmla="*/ 4260 w 410259"/>
                  <a:gd name="connsiteY4" fmla="*/ 179953 h 338913"/>
                  <a:gd name="connsiteX5" fmla="*/ 36353 w 410259"/>
                  <a:gd name="connsiteY5" fmla="*/ 103621 h 338913"/>
                  <a:gd name="connsiteX6" fmla="*/ 280346 w 410259"/>
                  <a:gd name="connsiteY6" fmla="*/ 4345 h 338913"/>
                  <a:gd name="connsiteX7" fmla="*/ 356438 w 410259"/>
                  <a:gd name="connsiteY7" fmla="*/ 36227 h 338913"/>
                  <a:gd name="connsiteX8" fmla="*/ 356528 w 410259"/>
                  <a:gd name="connsiteY8" fmla="*/ 36437 h 338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0259" h="338913">
                    <a:moveTo>
                      <a:pt x="405866" y="158958"/>
                    </a:moveTo>
                    <a:cubicBezTo>
                      <a:pt x="418028" y="188891"/>
                      <a:pt x="403677" y="223038"/>
                      <a:pt x="373774" y="235290"/>
                    </a:cubicBezTo>
                    <a:lnTo>
                      <a:pt x="130381" y="334567"/>
                    </a:lnTo>
                    <a:cubicBezTo>
                      <a:pt x="100478" y="346729"/>
                      <a:pt x="66391" y="332363"/>
                      <a:pt x="54199" y="302475"/>
                    </a:cubicBezTo>
                    <a:lnTo>
                      <a:pt x="4260" y="179953"/>
                    </a:lnTo>
                    <a:cubicBezTo>
                      <a:pt x="-7902" y="150020"/>
                      <a:pt x="6450" y="115873"/>
                      <a:pt x="36353" y="103621"/>
                    </a:cubicBezTo>
                    <a:lnTo>
                      <a:pt x="280346" y="4345"/>
                    </a:lnTo>
                    <a:cubicBezTo>
                      <a:pt x="310159" y="-7863"/>
                      <a:pt x="344231" y="6399"/>
                      <a:pt x="356438" y="36227"/>
                    </a:cubicBezTo>
                    <a:cubicBezTo>
                      <a:pt x="356468" y="36287"/>
                      <a:pt x="356498" y="36362"/>
                      <a:pt x="356528" y="36437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E1D910B-8203-32A3-2B26-B106FA586C24}"/>
                  </a:ext>
                </a:extLst>
              </p:cNvPr>
              <p:cNvSpPr/>
              <p:nvPr/>
            </p:nvSpPr>
            <p:spPr>
              <a:xfrm>
                <a:off x="6173978" y="4509833"/>
                <a:ext cx="503533" cy="568999"/>
              </a:xfrm>
              <a:custGeom>
                <a:avLst/>
                <a:gdLst>
                  <a:gd name="connsiteX0" fmla="*/ 181368 w 381766"/>
                  <a:gd name="connsiteY0" fmla="*/ 427054 h 431400"/>
                  <a:gd name="connsiteX1" fmla="*/ 105187 w 381766"/>
                  <a:gd name="connsiteY1" fmla="*/ 394961 h 431400"/>
                  <a:gd name="connsiteX2" fmla="*/ 4260 w 381766"/>
                  <a:gd name="connsiteY2" fmla="*/ 147369 h 431400"/>
                  <a:gd name="connsiteX3" fmla="*/ 36353 w 381766"/>
                  <a:gd name="connsiteY3" fmla="*/ 71037 h 431400"/>
                  <a:gd name="connsiteX4" fmla="*/ 200264 w 381766"/>
                  <a:gd name="connsiteY4" fmla="*/ 4303 h 431400"/>
                  <a:gd name="connsiteX5" fmla="*/ 276447 w 381766"/>
                  <a:gd name="connsiteY5" fmla="*/ 36395 h 431400"/>
                  <a:gd name="connsiteX6" fmla="*/ 377373 w 381766"/>
                  <a:gd name="connsiteY6" fmla="*/ 283987 h 431400"/>
                  <a:gd name="connsiteX7" fmla="*/ 345280 w 381766"/>
                  <a:gd name="connsiteY7" fmla="*/ 360319 h 43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1766" h="431400">
                    <a:moveTo>
                      <a:pt x="181368" y="427054"/>
                    </a:moveTo>
                    <a:cubicBezTo>
                      <a:pt x="151466" y="439216"/>
                      <a:pt x="117379" y="424849"/>
                      <a:pt x="105187" y="394961"/>
                    </a:cubicBezTo>
                    <a:lnTo>
                      <a:pt x="4260" y="147369"/>
                    </a:lnTo>
                    <a:cubicBezTo>
                      <a:pt x="-7902" y="117436"/>
                      <a:pt x="6450" y="83289"/>
                      <a:pt x="36353" y="71037"/>
                    </a:cubicBezTo>
                    <a:lnTo>
                      <a:pt x="200264" y="4303"/>
                    </a:lnTo>
                    <a:cubicBezTo>
                      <a:pt x="230167" y="-7859"/>
                      <a:pt x="264254" y="6507"/>
                      <a:pt x="276447" y="36395"/>
                    </a:cubicBezTo>
                    <a:lnTo>
                      <a:pt x="377373" y="283987"/>
                    </a:lnTo>
                    <a:cubicBezTo>
                      <a:pt x="389535" y="313920"/>
                      <a:pt x="375183" y="348067"/>
                      <a:pt x="345280" y="360319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624CA798-E15C-57A3-CC1B-85B09738719A}"/>
                  </a:ext>
                </a:extLst>
              </p:cNvPr>
              <p:cNvSpPr/>
              <p:nvPr/>
            </p:nvSpPr>
            <p:spPr>
              <a:xfrm rot="20269799">
                <a:off x="6420259" y="4556477"/>
                <a:ext cx="148347" cy="418341"/>
              </a:xfrm>
              <a:custGeom>
                <a:avLst/>
                <a:gdLst>
                  <a:gd name="connsiteX0" fmla="*/ -67 w 112473"/>
                  <a:gd name="connsiteY0" fmla="*/ -22 h 317175"/>
                  <a:gd name="connsiteX1" fmla="*/ 112407 w 112473"/>
                  <a:gd name="connsiteY1" fmla="*/ -22 h 317175"/>
                  <a:gd name="connsiteX2" fmla="*/ 112407 w 112473"/>
                  <a:gd name="connsiteY2" fmla="*/ 317153 h 317175"/>
                  <a:gd name="connsiteX3" fmla="*/ -67 w 112473"/>
                  <a:gd name="connsiteY3" fmla="*/ 317153 h 31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473" h="317175">
                    <a:moveTo>
                      <a:pt x="-67" y="-22"/>
                    </a:moveTo>
                    <a:lnTo>
                      <a:pt x="112407" y="-22"/>
                    </a:lnTo>
                    <a:lnTo>
                      <a:pt x="112407" y="317153"/>
                    </a:lnTo>
                    <a:lnTo>
                      <a:pt x="-67" y="317153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9A13F553-0A60-DD0A-C075-A5D2FBF32E3F}"/>
                  </a:ext>
                </a:extLst>
              </p:cNvPr>
              <p:cNvSpPr/>
              <p:nvPr/>
            </p:nvSpPr>
            <p:spPr>
              <a:xfrm>
                <a:off x="6328220" y="4654867"/>
                <a:ext cx="195154" cy="278990"/>
              </a:xfrm>
              <a:custGeom>
                <a:avLst/>
                <a:gdLst>
                  <a:gd name="connsiteX0" fmla="*/ 115413 w 147961"/>
                  <a:gd name="connsiteY0" fmla="*/ 207619 h 211523"/>
                  <a:gd name="connsiteX1" fmla="*/ 47554 w 147961"/>
                  <a:gd name="connsiteY1" fmla="*/ 179156 h 211523"/>
                  <a:gd name="connsiteX2" fmla="*/ 47479 w 147961"/>
                  <a:gd name="connsiteY2" fmla="*/ 178976 h 211523"/>
                  <a:gd name="connsiteX3" fmla="*/ 3839 w 147961"/>
                  <a:gd name="connsiteY3" fmla="*/ 71751 h 211523"/>
                  <a:gd name="connsiteX4" fmla="*/ 32228 w 147961"/>
                  <a:gd name="connsiteY4" fmla="*/ 3862 h 211523"/>
                  <a:gd name="connsiteX5" fmla="*/ 32333 w 147961"/>
                  <a:gd name="connsiteY5" fmla="*/ 3817 h 211523"/>
                  <a:gd name="connsiteX6" fmla="*/ 32333 w 147961"/>
                  <a:gd name="connsiteY6" fmla="*/ 3817 h 211523"/>
                  <a:gd name="connsiteX7" fmla="*/ 100267 w 147961"/>
                  <a:gd name="connsiteY7" fmla="*/ 32460 h 211523"/>
                  <a:gd name="connsiteX8" fmla="*/ 144057 w 147961"/>
                  <a:gd name="connsiteY8" fmla="*/ 139685 h 211523"/>
                  <a:gd name="connsiteX9" fmla="*/ 115413 w 147961"/>
                  <a:gd name="connsiteY9" fmla="*/ 207619 h 211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7961" h="211523">
                    <a:moveTo>
                      <a:pt x="115413" y="207619"/>
                    </a:moveTo>
                    <a:cubicBezTo>
                      <a:pt x="88809" y="218491"/>
                      <a:pt x="58426" y="205744"/>
                      <a:pt x="47554" y="179156"/>
                    </a:cubicBezTo>
                    <a:cubicBezTo>
                      <a:pt x="47524" y="179096"/>
                      <a:pt x="47509" y="179036"/>
                      <a:pt x="47479" y="178976"/>
                    </a:cubicBezTo>
                    <a:lnTo>
                      <a:pt x="3839" y="71751"/>
                    </a:lnTo>
                    <a:cubicBezTo>
                      <a:pt x="-7063" y="45162"/>
                      <a:pt x="5639" y="14764"/>
                      <a:pt x="32228" y="3862"/>
                    </a:cubicBezTo>
                    <a:cubicBezTo>
                      <a:pt x="32273" y="3847"/>
                      <a:pt x="32302" y="3832"/>
                      <a:pt x="32333" y="3817"/>
                    </a:cubicBezTo>
                    <a:lnTo>
                      <a:pt x="32333" y="3817"/>
                    </a:lnTo>
                    <a:cubicBezTo>
                      <a:pt x="58996" y="-6996"/>
                      <a:pt x="89394" y="5811"/>
                      <a:pt x="100267" y="32460"/>
                    </a:cubicBezTo>
                    <a:lnTo>
                      <a:pt x="144057" y="139685"/>
                    </a:lnTo>
                    <a:cubicBezTo>
                      <a:pt x="154869" y="166349"/>
                      <a:pt x="142062" y="196747"/>
                      <a:pt x="115413" y="2076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C88D8B6-022A-418D-84B9-94B4A8F4C55A}"/>
                  </a:ext>
                </a:extLst>
              </p:cNvPr>
              <p:cNvSpPr/>
              <p:nvPr/>
            </p:nvSpPr>
            <p:spPr>
              <a:xfrm>
                <a:off x="6370953" y="4655263"/>
                <a:ext cx="152421" cy="273868"/>
              </a:xfrm>
              <a:custGeom>
                <a:avLst/>
                <a:gdLst>
                  <a:gd name="connsiteX0" fmla="*/ 111657 w 115562"/>
                  <a:gd name="connsiteY0" fmla="*/ 139685 h 207640"/>
                  <a:gd name="connsiteX1" fmla="*/ 67867 w 115562"/>
                  <a:gd name="connsiteY1" fmla="*/ 32460 h 207640"/>
                  <a:gd name="connsiteX2" fmla="*/ -67 w 115562"/>
                  <a:gd name="connsiteY2" fmla="*/ 3817 h 207640"/>
                  <a:gd name="connsiteX3" fmla="*/ 83014 w 115562"/>
                  <a:gd name="connsiteY3" fmla="*/ 207619 h 207640"/>
                  <a:gd name="connsiteX4" fmla="*/ 111657 w 115562"/>
                  <a:gd name="connsiteY4" fmla="*/ 139685 h 20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562" h="207640">
                    <a:moveTo>
                      <a:pt x="111657" y="139685"/>
                    </a:moveTo>
                    <a:lnTo>
                      <a:pt x="67867" y="32460"/>
                    </a:lnTo>
                    <a:cubicBezTo>
                      <a:pt x="56995" y="5811"/>
                      <a:pt x="26597" y="-6996"/>
                      <a:pt x="-67" y="3817"/>
                    </a:cubicBezTo>
                    <a:lnTo>
                      <a:pt x="83014" y="207619"/>
                    </a:lnTo>
                    <a:cubicBezTo>
                      <a:pt x="109662" y="196746"/>
                      <a:pt x="122470" y="166349"/>
                      <a:pt x="111657" y="139685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F00FAD88-E30C-827C-4A82-2F50F7B9115B}"/>
                  </a:ext>
                </a:extLst>
              </p:cNvPr>
              <p:cNvSpPr/>
              <p:nvPr/>
            </p:nvSpPr>
            <p:spPr>
              <a:xfrm>
                <a:off x="6413455" y="4823740"/>
                <a:ext cx="81920" cy="81919"/>
              </a:xfrm>
              <a:custGeom>
                <a:avLst/>
                <a:gdLst>
                  <a:gd name="connsiteX0" fmla="*/ 42693 w 62110"/>
                  <a:gd name="connsiteY0" fmla="*/ 59788 h 62109"/>
                  <a:gd name="connsiteX1" fmla="*/ 2232 w 62110"/>
                  <a:gd name="connsiteY1" fmla="*/ 42737 h 62109"/>
                  <a:gd name="connsiteX2" fmla="*/ 19283 w 62110"/>
                  <a:gd name="connsiteY2" fmla="*/ 2277 h 62109"/>
                  <a:gd name="connsiteX3" fmla="*/ 59744 w 62110"/>
                  <a:gd name="connsiteY3" fmla="*/ 19328 h 62109"/>
                  <a:gd name="connsiteX4" fmla="*/ 59788 w 62110"/>
                  <a:gd name="connsiteY4" fmla="*/ 19448 h 62109"/>
                  <a:gd name="connsiteX5" fmla="*/ 42693 w 62110"/>
                  <a:gd name="connsiteY5" fmla="*/ 59788 h 62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10" h="62109">
                    <a:moveTo>
                      <a:pt x="42693" y="59788"/>
                    </a:moveTo>
                    <a:cubicBezTo>
                      <a:pt x="26811" y="66252"/>
                      <a:pt x="8696" y="58619"/>
                      <a:pt x="2232" y="42737"/>
                    </a:cubicBezTo>
                    <a:cubicBezTo>
                      <a:pt x="-4231" y="26856"/>
                      <a:pt x="3402" y="8740"/>
                      <a:pt x="19283" y="2277"/>
                    </a:cubicBezTo>
                    <a:cubicBezTo>
                      <a:pt x="35164" y="-4187"/>
                      <a:pt x="53280" y="3446"/>
                      <a:pt x="59744" y="19328"/>
                    </a:cubicBezTo>
                    <a:cubicBezTo>
                      <a:pt x="59759" y="19373"/>
                      <a:pt x="59774" y="19403"/>
                      <a:pt x="59788" y="19448"/>
                    </a:cubicBezTo>
                    <a:cubicBezTo>
                      <a:pt x="66177" y="35314"/>
                      <a:pt x="58529" y="53340"/>
                      <a:pt x="42693" y="59788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5CE09770-7A6E-9E58-2C4F-8B503D4CEF21}"/>
                  </a:ext>
                </a:extLst>
              </p:cNvPr>
              <p:cNvSpPr/>
              <p:nvPr/>
            </p:nvSpPr>
            <p:spPr>
              <a:xfrm>
                <a:off x="6356000" y="4682965"/>
                <a:ext cx="81968" cy="81905"/>
              </a:xfrm>
              <a:custGeom>
                <a:avLst/>
                <a:gdLst>
                  <a:gd name="connsiteX0" fmla="*/ 42764 w 62146"/>
                  <a:gd name="connsiteY0" fmla="*/ 59746 h 62098"/>
                  <a:gd name="connsiteX1" fmla="*/ 2258 w 62146"/>
                  <a:gd name="connsiteY1" fmla="*/ 42800 h 62098"/>
                  <a:gd name="connsiteX2" fmla="*/ 19204 w 62146"/>
                  <a:gd name="connsiteY2" fmla="*/ 2309 h 62098"/>
                  <a:gd name="connsiteX3" fmla="*/ 59710 w 62146"/>
                  <a:gd name="connsiteY3" fmla="*/ 19240 h 62098"/>
                  <a:gd name="connsiteX4" fmla="*/ 59710 w 62146"/>
                  <a:gd name="connsiteY4" fmla="*/ 19255 h 62098"/>
                  <a:gd name="connsiteX5" fmla="*/ 43034 w 62146"/>
                  <a:gd name="connsiteY5" fmla="*/ 59641 h 62098"/>
                  <a:gd name="connsiteX6" fmla="*/ 42764 w 62146"/>
                  <a:gd name="connsiteY6" fmla="*/ 59746 h 62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146" h="62098">
                    <a:moveTo>
                      <a:pt x="42764" y="59746"/>
                    </a:moveTo>
                    <a:cubicBezTo>
                      <a:pt x="26897" y="66254"/>
                      <a:pt x="8767" y="58666"/>
                      <a:pt x="2258" y="42800"/>
                    </a:cubicBezTo>
                    <a:cubicBezTo>
                      <a:pt x="-4235" y="26948"/>
                      <a:pt x="3338" y="8803"/>
                      <a:pt x="19204" y="2309"/>
                    </a:cubicBezTo>
                    <a:cubicBezTo>
                      <a:pt x="35071" y="-4199"/>
                      <a:pt x="53201" y="3389"/>
                      <a:pt x="59710" y="19240"/>
                    </a:cubicBezTo>
                    <a:cubicBezTo>
                      <a:pt x="59710" y="19255"/>
                      <a:pt x="59710" y="19255"/>
                      <a:pt x="59710" y="19255"/>
                    </a:cubicBezTo>
                    <a:cubicBezTo>
                      <a:pt x="66248" y="35017"/>
                      <a:pt x="58795" y="53087"/>
                      <a:pt x="43034" y="59641"/>
                    </a:cubicBezTo>
                    <a:cubicBezTo>
                      <a:pt x="42944" y="59671"/>
                      <a:pt x="42853" y="59716"/>
                      <a:pt x="42764" y="59746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E8637932-01FC-DC86-FD00-C6832330DA52}"/>
                  </a:ext>
                </a:extLst>
              </p:cNvPr>
              <p:cNvSpPr/>
              <p:nvPr/>
            </p:nvSpPr>
            <p:spPr>
              <a:xfrm>
                <a:off x="6199117" y="4534721"/>
                <a:ext cx="452856" cy="519222"/>
              </a:xfrm>
              <a:custGeom>
                <a:avLst/>
                <a:gdLst>
                  <a:gd name="connsiteX0" fmla="*/ 127366 w 343344"/>
                  <a:gd name="connsiteY0" fmla="*/ 393638 h 393661"/>
                  <a:gd name="connsiteX1" fmla="*/ 120468 w 343344"/>
                  <a:gd name="connsiteY1" fmla="*/ 388989 h 393661"/>
                  <a:gd name="connsiteX2" fmla="*/ 496 w 343344"/>
                  <a:gd name="connsiteY2" fmla="*/ 95208 h 393661"/>
                  <a:gd name="connsiteX3" fmla="*/ 496 w 343344"/>
                  <a:gd name="connsiteY3" fmla="*/ 89510 h 393661"/>
                  <a:gd name="connsiteX4" fmla="*/ 4545 w 343344"/>
                  <a:gd name="connsiteY4" fmla="*/ 85460 h 393661"/>
                  <a:gd name="connsiteX5" fmla="*/ 212996 w 343344"/>
                  <a:gd name="connsiteY5" fmla="*/ 580 h 393661"/>
                  <a:gd name="connsiteX6" fmla="*/ 222654 w 343344"/>
                  <a:gd name="connsiteY6" fmla="*/ 4420 h 393661"/>
                  <a:gd name="connsiteX7" fmla="*/ 222744 w 343344"/>
                  <a:gd name="connsiteY7" fmla="*/ 4629 h 393661"/>
                  <a:gd name="connsiteX8" fmla="*/ 342716 w 343344"/>
                  <a:gd name="connsiteY8" fmla="*/ 298411 h 393661"/>
                  <a:gd name="connsiteX9" fmla="*/ 342716 w 343344"/>
                  <a:gd name="connsiteY9" fmla="*/ 304109 h 393661"/>
                  <a:gd name="connsiteX10" fmla="*/ 338667 w 343344"/>
                  <a:gd name="connsiteY10" fmla="*/ 308158 h 393661"/>
                  <a:gd name="connsiteX11" fmla="*/ 130215 w 343344"/>
                  <a:gd name="connsiteY11" fmla="*/ 393038 h 393661"/>
                  <a:gd name="connsiteX12" fmla="*/ 127366 w 343344"/>
                  <a:gd name="connsiteY12" fmla="*/ 393638 h 393661"/>
                  <a:gd name="connsiteX13" fmla="*/ 17442 w 343344"/>
                  <a:gd name="connsiteY13" fmla="*/ 96108 h 393661"/>
                  <a:gd name="connsiteX14" fmla="*/ 131415 w 343344"/>
                  <a:gd name="connsiteY14" fmla="*/ 375942 h 393661"/>
                  <a:gd name="connsiteX15" fmla="*/ 326369 w 343344"/>
                  <a:gd name="connsiteY15" fmla="*/ 296611 h 393661"/>
                  <a:gd name="connsiteX16" fmla="*/ 212396 w 343344"/>
                  <a:gd name="connsiteY16" fmla="*/ 16777 h 393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3344" h="393661">
                    <a:moveTo>
                      <a:pt x="127366" y="393638"/>
                    </a:moveTo>
                    <a:cubicBezTo>
                      <a:pt x="124337" y="393623"/>
                      <a:pt x="121623" y="391794"/>
                      <a:pt x="120468" y="388989"/>
                    </a:cubicBezTo>
                    <a:lnTo>
                      <a:pt x="496" y="95208"/>
                    </a:lnTo>
                    <a:cubicBezTo>
                      <a:pt x="-254" y="93379"/>
                      <a:pt x="-254" y="91339"/>
                      <a:pt x="496" y="89510"/>
                    </a:cubicBezTo>
                    <a:cubicBezTo>
                      <a:pt x="1276" y="87680"/>
                      <a:pt x="2715" y="86240"/>
                      <a:pt x="4545" y="85460"/>
                    </a:cubicBezTo>
                    <a:lnTo>
                      <a:pt x="212996" y="580"/>
                    </a:lnTo>
                    <a:cubicBezTo>
                      <a:pt x="216715" y="-1024"/>
                      <a:pt x="221049" y="685"/>
                      <a:pt x="222654" y="4420"/>
                    </a:cubicBezTo>
                    <a:cubicBezTo>
                      <a:pt x="222684" y="4479"/>
                      <a:pt x="222714" y="4555"/>
                      <a:pt x="222744" y="4629"/>
                    </a:cubicBezTo>
                    <a:lnTo>
                      <a:pt x="342716" y="298411"/>
                    </a:lnTo>
                    <a:cubicBezTo>
                      <a:pt x="343465" y="300240"/>
                      <a:pt x="343465" y="302280"/>
                      <a:pt x="342716" y="304109"/>
                    </a:cubicBezTo>
                    <a:cubicBezTo>
                      <a:pt x="341981" y="305954"/>
                      <a:pt x="340511" y="307424"/>
                      <a:pt x="338667" y="308158"/>
                    </a:cubicBezTo>
                    <a:lnTo>
                      <a:pt x="130215" y="393038"/>
                    </a:lnTo>
                    <a:cubicBezTo>
                      <a:pt x="129331" y="393458"/>
                      <a:pt x="128356" y="393653"/>
                      <a:pt x="127366" y="393638"/>
                    </a:cubicBezTo>
                    <a:close/>
                    <a:moveTo>
                      <a:pt x="17442" y="96108"/>
                    </a:moveTo>
                    <a:lnTo>
                      <a:pt x="131415" y="375942"/>
                    </a:lnTo>
                    <a:lnTo>
                      <a:pt x="326369" y="296611"/>
                    </a:lnTo>
                    <a:lnTo>
                      <a:pt x="212396" y="16777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AF63353-87DA-2BBC-EF22-BD548E194F25}"/>
                  </a:ext>
                </a:extLst>
              </p:cNvPr>
              <p:cNvSpPr/>
              <p:nvPr/>
            </p:nvSpPr>
            <p:spPr>
              <a:xfrm>
                <a:off x="6021422" y="4192268"/>
                <a:ext cx="482190" cy="386870"/>
              </a:xfrm>
              <a:custGeom>
                <a:avLst/>
                <a:gdLst>
                  <a:gd name="connsiteX0" fmla="*/ 289234 w 365584"/>
                  <a:gd name="connsiteY0" fmla="*/ 10828 h 293315"/>
                  <a:gd name="connsiteX1" fmla="*/ 306840 w 365584"/>
                  <a:gd name="connsiteY1" fmla="*/ 18221 h 293315"/>
                  <a:gd name="connsiteX2" fmla="*/ 299447 w 365584"/>
                  <a:gd name="connsiteY2" fmla="*/ 35812 h 293315"/>
                  <a:gd name="connsiteX3" fmla="*/ 281886 w 365584"/>
                  <a:gd name="connsiteY3" fmla="*/ 28524 h 293315"/>
                  <a:gd name="connsiteX4" fmla="*/ 289144 w 365584"/>
                  <a:gd name="connsiteY4" fmla="*/ 10873 h 293315"/>
                  <a:gd name="connsiteX5" fmla="*/ 289234 w 365584"/>
                  <a:gd name="connsiteY5" fmla="*/ 10828 h 293315"/>
                  <a:gd name="connsiteX6" fmla="*/ 308430 w 365584"/>
                  <a:gd name="connsiteY6" fmla="*/ 58067 h 293315"/>
                  <a:gd name="connsiteX7" fmla="*/ 326065 w 365584"/>
                  <a:gd name="connsiteY7" fmla="*/ 65385 h 293315"/>
                  <a:gd name="connsiteX8" fmla="*/ 318747 w 365584"/>
                  <a:gd name="connsiteY8" fmla="*/ 83006 h 293315"/>
                  <a:gd name="connsiteX9" fmla="*/ 301111 w 365584"/>
                  <a:gd name="connsiteY9" fmla="*/ 75703 h 293315"/>
                  <a:gd name="connsiteX10" fmla="*/ 301081 w 365584"/>
                  <a:gd name="connsiteY10" fmla="*/ 75613 h 293315"/>
                  <a:gd name="connsiteX11" fmla="*/ 308430 w 365584"/>
                  <a:gd name="connsiteY11" fmla="*/ 58367 h 293315"/>
                  <a:gd name="connsiteX12" fmla="*/ 327775 w 365584"/>
                  <a:gd name="connsiteY12" fmla="*/ 105156 h 293315"/>
                  <a:gd name="connsiteX13" fmla="*/ 345291 w 365584"/>
                  <a:gd name="connsiteY13" fmla="*/ 112729 h 293315"/>
                  <a:gd name="connsiteX14" fmla="*/ 337733 w 365584"/>
                  <a:gd name="connsiteY14" fmla="*/ 130245 h 293315"/>
                  <a:gd name="connsiteX15" fmla="*/ 320277 w 365584"/>
                  <a:gd name="connsiteY15" fmla="*/ 122852 h 293315"/>
                  <a:gd name="connsiteX16" fmla="*/ 327775 w 365584"/>
                  <a:gd name="connsiteY16" fmla="*/ 105456 h 293315"/>
                  <a:gd name="connsiteX17" fmla="*/ 346971 w 365584"/>
                  <a:gd name="connsiteY17" fmla="*/ 152395 h 293315"/>
                  <a:gd name="connsiteX18" fmla="*/ 364442 w 365584"/>
                  <a:gd name="connsiteY18" fmla="*/ 159548 h 293315"/>
                  <a:gd name="connsiteX19" fmla="*/ 364516 w 365584"/>
                  <a:gd name="connsiteY19" fmla="*/ 159743 h 293315"/>
                  <a:gd name="connsiteX20" fmla="*/ 357168 w 365584"/>
                  <a:gd name="connsiteY20" fmla="*/ 177439 h 293315"/>
                  <a:gd name="connsiteX21" fmla="*/ 339472 w 365584"/>
                  <a:gd name="connsiteY21" fmla="*/ 169941 h 293315"/>
                  <a:gd name="connsiteX22" fmla="*/ 346971 w 365584"/>
                  <a:gd name="connsiteY22" fmla="*/ 152695 h 293315"/>
                  <a:gd name="connsiteX23" fmla="*/ 246194 w 365584"/>
                  <a:gd name="connsiteY23" fmla="*/ 930 h 293315"/>
                  <a:gd name="connsiteX24" fmla="*/ 263710 w 365584"/>
                  <a:gd name="connsiteY24" fmla="*/ 8504 h 293315"/>
                  <a:gd name="connsiteX25" fmla="*/ 256152 w 365584"/>
                  <a:gd name="connsiteY25" fmla="*/ 26019 h 293315"/>
                  <a:gd name="connsiteX26" fmla="*/ 238696 w 365584"/>
                  <a:gd name="connsiteY26" fmla="*/ 18626 h 293315"/>
                  <a:gd name="connsiteX27" fmla="*/ 246194 w 365584"/>
                  <a:gd name="connsiteY27" fmla="*/ 1230 h 293315"/>
                  <a:gd name="connsiteX28" fmla="*/ 265390 w 365584"/>
                  <a:gd name="connsiteY28" fmla="*/ 48169 h 293315"/>
                  <a:gd name="connsiteX29" fmla="*/ 282861 w 365584"/>
                  <a:gd name="connsiteY29" fmla="*/ 55322 h 293315"/>
                  <a:gd name="connsiteX30" fmla="*/ 282936 w 365584"/>
                  <a:gd name="connsiteY30" fmla="*/ 55517 h 293315"/>
                  <a:gd name="connsiteX31" fmla="*/ 275587 w 365584"/>
                  <a:gd name="connsiteY31" fmla="*/ 73213 h 293315"/>
                  <a:gd name="connsiteX32" fmla="*/ 257891 w 365584"/>
                  <a:gd name="connsiteY32" fmla="*/ 65715 h 293315"/>
                  <a:gd name="connsiteX33" fmla="*/ 265390 w 365584"/>
                  <a:gd name="connsiteY33" fmla="*/ 48469 h 293315"/>
                  <a:gd name="connsiteX34" fmla="*/ 284585 w 365584"/>
                  <a:gd name="connsiteY34" fmla="*/ 95258 h 293315"/>
                  <a:gd name="connsiteX35" fmla="*/ 302206 w 365584"/>
                  <a:gd name="connsiteY35" fmla="*/ 102681 h 293315"/>
                  <a:gd name="connsiteX36" fmla="*/ 294783 w 365584"/>
                  <a:gd name="connsiteY36" fmla="*/ 120302 h 293315"/>
                  <a:gd name="connsiteX37" fmla="*/ 277087 w 365584"/>
                  <a:gd name="connsiteY37" fmla="*/ 112954 h 293315"/>
                  <a:gd name="connsiteX38" fmla="*/ 284135 w 365584"/>
                  <a:gd name="connsiteY38" fmla="*/ 95558 h 293315"/>
                  <a:gd name="connsiteX39" fmla="*/ 303781 w 365584"/>
                  <a:gd name="connsiteY39" fmla="*/ 142347 h 293315"/>
                  <a:gd name="connsiteX40" fmla="*/ 321657 w 365584"/>
                  <a:gd name="connsiteY40" fmla="*/ 149621 h 293315"/>
                  <a:gd name="connsiteX41" fmla="*/ 314383 w 365584"/>
                  <a:gd name="connsiteY41" fmla="*/ 167496 h 293315"/>
                  <a:gd name="connsiteX42" fmla="*/ 296508 w 365584"/>
                  <a:gd name="connsiteY42" fmla="*/ 160223 h 293315"/>
                  <a:gd name="connsiteX43" fmla="*/ 296433 w 365584"/>
                  <a:gd name="connsiteY43" fmla="*/ 160043 h 293315"/>
                  <a:gd name="connsiteX44" fmla="*/ 303781 w 365584"/>
                  <a:gd name="connsiteY44" fmla="*/ 142647 h 293315"/>
                  <a:gd name="connsiteX45" fmla="*/ 218901 w 365584"/>
                  <a:gd name="connsiteY45" fmla="*/ 39471 h 293315"/>
                  <a:gd name="connsiteX46" fmla="*/ 236447 w 365584"/>
                  <a:gd name="connsiteY46" fmla="*/ 46970 h 293315"/>
                  <a:gd name="connsiteX47" fmla="*/ 227644 w 365584"/>
                  <a:gd name="connsiteY47" fmla="*/ 63901 h 293315"/>
                  <a:gd name="connsiteX48" fmla="*/ 211552 w 365584"/>
                  <a:gd name="connsiteY48" fmla="*/ 57167 h 293315"/>
                  <a:gd name="connsiteX49" fmla="*/ 218901 w 365584"/>
                  <a:gd name="connsiteY49" fmla="*/ 39771 h 293315"/>
                  <a:gd name="connsiteX50" fmla="*/ 238096 w 365584"/>
                  <a:gd name="connsiteY50" fmla="*/ 86710 h 293315"/>
                  <a:gd name="connsiteX51" fmla="*/ 255732 w 365584"/>
                  <a:gd name="connsiteY51" fmla="*/ 94029 h 293315"/>
                  <a:gd name="connsiteX52" fmla="*/ 248414 w 365584"/>
                  <a:gd name="connsiteY52" fmla="*/ 111649 h 293315"/>
                  <a:gd name="connsiteX53" fmla="*/ 230778 w 365584"/>
                  <a:gd name="connsiteY53" fmla="*/ 104346 h 293315"/>
                  <a:gd name="connsiteX54" fmla="*/ 230748 w 365584"/>
                  <a:gd name="connsiteY54" fmla="*/ 104256 h 293315"/>
                  <a:gd name="connsiteX55" fmla="*/ 238096 w 365584"/>
                  <a:gd name="connsiteY55" fmla="*/ 87010 h 293315"/>
                  <a:gd name="connsiteX56" fmla="*/ 257291 w 365584"/>
                  <a:gd name="connsiteY56" fmla="*/ 133949 h 293315"/>
                  <a:gd name="connsiteX57" fmla="*/ 274927 w 365584"/>
                  <a:gd name="connsiteY57" fmla="*/ 141267 h 293315"/>
                  <a:gd name="connsiteX58" fmla="*/ 267609 w 365584"/>
                  <a:gd name="connsiteY58" fmla="*/ 158888 h 293315"/>
                  <a:gd name="connsiteX59" fmla="*/ 249973 w 365584"/>
                  <a:gd name="connsiteY59" fmla="*/ 151585 h 293315"/>
                  <a:gd name="connsiteX60" fmla="*/ 249943 w 365584"/>
                  <a:gd name="connsiteY60" fmla="*/ 151495 h 293315"/>
                  <a:gd name="connsiteX61" fmla="*/ 257291 w 365584"/>
                  <a:gd name="connsiteY61" fmla="*/ 134249 h 293315"/>
                  <a:gd name="connsiteX62" fmla="*/ 276487 w 365584"/>
                  <a:gd name="connsiteY62" fmla="*/ 181038 h 293315"/>
                  <a:gd name="connsiteX63" fmla="*/ 294108 w 365584"/>
                  <a:gd name="connsiteY63" fmla="*/ 188461 h 293315"/>
                  <a:gd name="connsiteX64" fmla="*/ 286685 w 365584"/>
                  <a:gd name="connsiteY64" fmla="*/ 206082 h 293315"/>
                  <a:gd name="connsiteX65" fmla="*/ 269064 w 365584"/>
                  <a:gd name="connsiteY65" fmla="*/ 198659 h 293315"/>
                  <a:gd name="connsiteX66" fmla="*/ 276487 w 365584"/>
                  <a:gd name="connsiteY66" fmla="*/ 181038 h 293315"/>
                  <a:gd name="connsiteX67" fmla="*/ 174661 w 365584"/>
                  <a:gd name="connsiteY67" fmla="*/ 30323 h 293315"/>
                  <a:gd name="connsiteX68" fmla="*/ 192207 w 365584"/>
                  <a:gd name="connsiteY68" fmla="*/ 37822 h 293315"/>
                  <a:gd name="connsiteX69" fmla="*/ 185054 w 365584"/>
                  <a:gd name="connsiteY69" fmla="*/ 55293 h 293315"/>
                  <a:gd name="connsiteX70" fmla="*/ 184859 w 365584"/>
                  <a:gd name="connsiteY70" fmla="*/ 55368 h 293315"/>
                  <a:gd name="connsiteX71" fmla="*/ 167238 w 365584"/>
                  <a:gd name="connsiteY71" fmla="*/ 47944 h 293315"/>
                  <a:gd name="connsiteX72" fmla="*/ 174661 w 365584"/>
                  <a:gd name="connsiteY72" fmla="*/ 30323 h 293315"/>
                  <a:gd name="connsiteX73" fmla="*/ 193857 w 365584"/>
                  <a:gd name="connsiteY73" fmla="*/ 77562 h 293315"/>
                  <a:gd name="connsiteX74" fmla="*/ 211327 w 365584"/>
                  <a:gd name="connsiteY74" fmla="*/ 84716 h 293315"/>
                  <a:gd name="connsiteX75" fmla="*/ 211402 w 365584"/>
                  <a:gd name="connsiteY75" fmla="*/ 84911 h 293315"/>
                  <a:gd name="connsiteX76" fmla="*/ 204084 w 365584"/>
                  <a:gd name="connsiteY76" fmla="*/ 102546 h 293315"/>
                  <a:gd name="connsiteX77" fmla="*/ 186463 w 365584"/>
                  <a:gd name="connsiteY77" fmla="*/ 95228 h 293315"/>
                  <a:gd name="connsiteX78" fmla="*/ 193767 w 365584"/>
                  <a:gd name="connsiteY78" fmla="*/ 77592 h 293315"/>
                  <a:gd name="connsiteX79" fmla="*/ 193857 w 365584"/>
                  <a:gd name="connsiteY79" fmla="*/ 77562 h 293315"/>
                  <a:gd name="connsiteX80" fmla="*/ 213052 w 365584"/>
                  <a:gd name="connsiteY80" fmla="*/ 124651 h 293315"/>
                  <a:gd name="connsiteX81" fmla="*/ 230598 w 365584"/>
                  <a:gd name="connsiteY81" fmla="*/ 132150 h 293315"/>
                  <a:gd name="connsiteX82" fmla="*/ 223445 w 365584"/>
                  <a:gd name="connsiteY82" fmla="*/ 149621 h 293315"/>
                  <a:gd name="connsiteX83" fmla="*/ 223250 w 365584"/>
                  <a:gd name="connsiteY83" fmla="*/ 149695 h 293315"/>
                  <a:gd name="connsiteX84" fmla="*/ 205554 w 365584"/>
                  <a:gd name="connsiteY84" fmla="*/ 142347 h 293315"/>
                  <a:gd name="connsiteX85" fmla="*/ 213052 w 365584"/>
                  <a:gd name="connsiteY85" fmla="*/ 124651 h 293315"/>
                  <a:gd name="connsiteX86" fmla="*/ 232248 w 365584"/>
                  <a:gd name="connsiteY86" fmla="*/ 171890 h 293315"/>
                  <a:gd name="connsiteX87" fmla="*/ 249718 w 365584"/>
                  <a:gd name="connsiteY87" fmla="*/ 179043 h 293315"/>
                  <a:gd name="connsiteX88" fmla="*/ 249793 w 365584"/>
                  <a:gd name="connsiteY88" fmla="*/ 179238 h 293315"/>
                  <a:gd name="connsiteX89" fmla="*/ 242535 w 365584"/>
                  <a:gd name="connsiteY89" fmla="*/ 196889 h 293315"/>
                  <a:gd name="connsiteX90" fmla="*/ 242445 w 365584"/>
                  <a:gd name="connsiteY90" fmla="*/ 196934 h 293315"/>
                  <a:gd name="connsiteX91" fmla="*/ 224824 w 365584"/>
                  <a:gd name="connsiteY91" fmla="*/ 189511 h 293315"/>
                  <a:gd name="connsiteX92" fmla="*/ 232248 w 365584"/>
                  <a:gd name="connsiteY92" fmla="*/ 171890 h 293315"/>
                  <a:gd name="connsiteX93" fmla="*/ 149167 w 365584"/>
                  <a:gd name="connsiteY93" fmla="*/ 68565 h 293315"/>
                  <a:gd name="connsiteX94" fmla="*/ 166638 w 365584"/>
                  <a:gd name="connsiteY94" fmla="*/ 75718 h 293315"/>
                  <a:gd name="connsiteX95" fmla="*/ 166713 w 365584"/>
                  <a:gd name="connsiteY95" fmla="*/ 75913 h 293315"/>
                  <a:gd name="connsiteX96" fmla="*/ 160819 w 365584"/>
                  <a:gd name="connsiteY96" fmla="*/ 94073 h 293315"/>
                  <a:gd name="connsiteX97" fmla="*/ 142659 w 365584"/>
                  <a:gd name="connsiteY97" fmla="*/ 88165 h 293315"/>
                  <a:gd name="connsiteX98" fmla="*/ 141819 w 365584"/>
                  <a:gd name="connsiteY98" fmla="*/ 86110 h 293315"/>
                  <a:gd name="connsiteX99" fmla="*/ 148972 w 365584"/>
                  <a:gd name="connsiteY99" fmla="*/ 68639 h 293315"/>
                  <a:gd name="connsiteX100" fmla="*/ 149167 w 365584"/>
                  <a:gd name="connsiteY100" fmla="*/ 68565 h 293315"/>
                  <a:gd name="connsiteX101" fmla="*/ 168362 w 365584"/>
                  <a:gd name="connsiteY101" fmla="*/ 115803 h 293315"/>
                  <a:gd name="connsiteX102" fmla="*/ 186523 w 365584"/>
                  <a:gd name="connsiteY102" fmla="*/ 121697 h 293315"/>
                  <a:gd name="connsiteX103" fmla="*/ 180614 w 365584"/>
                  <a:gd name="connsiteY103" fmla="*/ 139858 h 293315"/>
                  <a:gd name="connsiteX104" fmla="*/ 178560 w 365584"/>
                  <a:gd name="connsiteY104" fmla="*/ 140698 h 293315"/>
                  <a:gd name="connsiteX105" fmla="*/ 160399 w 365584"/>
                  <a:gd name="connsiteY105" fmla="*/ 134804 h 293315"/>
                  <a:gd name="connsiteX106" fmla="*/ 166308 w 365584"/>
                  <a:gd name="connsiteY106" fmla="*/ 116643 h 293315"/>
                  <a:gd name="connsiteX107" fmla="*/ 168362 w 365584"/>
                  <a:gd name="connsiteY107" fmla="*/ 115803 h 293315"/>
                  <a:gd name="connsiteX108" fmla="*/ 187558 w 365584"/>
                  <a:gd name="connsiteY108" fmla="*/ 162892 h 293315"/>
                  <a:gd name="connsiteX109" fmla="*/ 205209 w 365584"/>
                  <a:gd name="connsiteY109" fmla="*/ 170151 h 293315"/>
                  <a:gd name="connsiteX110" fmla="*/ 205254 w 365584"/>
                  <a:gd name="connsiteY110" fmla="*/ 170241 h 293315"/>
                  <a:gd name="connsiteX111" fmla="*/ 197831 w 365584"/>
                  <a:gd name="connsiteY111" fmla="*/ 187861 h 293315"/>
                  <a:gd name="connsiteX112" fmla="*/ 180210 w 365584"/>
                  <a:gd name="connsiteY112" fmla="*/ 180438 h 293315"/>
                  <a:gd name="connsiteX113" fmla="*/ 186808 w 365584"/>
                  <a:gd name="connsiteY113" fmla="*/ 162892 h 293315"/>
                  <a:gd name="connsiteX114" fmla="*/ 206904 w 365584"/>
                  <a:gd name="connsiteY114" fmla="*/ 209981 h 293315"/>
                  <a:gd name="connsiteX115" fmla="*/ 224419 w 365584"/>
                  <a:gd name="connsiteY115" fmla="*/ 217555 h 293315"/>
                  <a:gd name="connsiteX116" fmla="*/ 216861 w 365584"/>
                  <a:gd name="connsiteY116" fmla="*/ 235070 h 293315"/>
                  <a:gd name="connsiteX117" fmla="*/ 199405 w 365584"/>
                  <a:gd name="connsiteY117" fmla="*/ 227677 h 293315"/>
                  <a:gd name="connsiteX118" fmla="*/ 206153 w 365584"/>
                  <a:gd name="connsiteY118" fmla="*/ 209981 h 293315"/>
                  <a:gd name="connsiteX119" fmla="*/ 103878 w 365584"/>
                  <a:gd name="connsiteY119" fmla="*/ 60016 h 293315"/>
                  <a:gd name="connsiteX120" fmla="*/ 121348 w 365584"/>
                  <a:gd name="connsiteY120" fmla="*/ 67170 h 293315"/>
                  <a:gd name="connsiteX121" fmla="*/ 121423 w 365584"/>
                  <a:gd name="connsiteY121" fmla="*/ 67365 h 293315"/>
                  <a:gd name="connsiteX122" fmla="*/ 114075 w 365584"/>
                  <a:gd name="connsiteY122" fmla="*/ 85061 h 293315"/>
                  <a:gd name="connsiteX123" fmla="*/ 96380 w 365584"/>
                  <a:gd name="connsiteY123" fmla="*/ 77562 h 293315"/>
                  <a:gd name="connsiteX124" fmla="*/ 102963 w 365584"/>
                  <a:gd name="connsiteY124" fmla="*/ 59642 h 293315"/>
                  <a:gd name="connsiteX125" fmla="*/ 103128 w 365584"/>
                  <a:gd name="connsiteY125" fmla="*/ 59567 h 293315"/>
                  <a:gd name="connsiteX126" fmla="*/ 123073 w 365584"/>
                  <a:gd name="connsiteY126" fmla="*/ 107105 h 293315"/>
                  <a:gd name="connsiteX127" fmla="*/ 140589 w 365584"/>
                  <a:gd name="connsiteY127" fmla="*/ 114679 h 293315"/>
                  <a:gd name="connsiteX128" fmla="*/ 133031 w 365584"/>
                  <a:gd name="connsiteY128" fmla="*/ 132195 h 293315"/>
                  <a:gd name="connsiteX129" fmla="*/ 115575 w 365584"/>
                  <a:gd name="connsiteY129" fmla="*/ 124801 h 293315"/>
                  <a:gd name="connsiteX130" fmla="*/ 122323 w 365584"/>
                  <a:gd name="connsiteY130" fmla="*/ 106656 h 293315"/>
                  <a:gd name="connsiteX131" fmla="*/ 142269 w 365584"/>
                  <a:gd name="connsiteY131" fmla="*/ 154344 h 293315"/>
                  <a:gd name="connsiteX132" fmla="*/ 159739 w 365584"/>
                  <a:gd name="connsiteY132" fmla="*/ 161498 h 293315"/>
                  <a:gd name="connsiteX133" fmla="*/ 159814 w 365584"/>
                  <a:gd name="connsiteY133" fmla="*/ 161693 h 293315"/>
                  <a:gd name="connsiteX134" fmla="*/ 152466 w 365584"/>
                  <a:gd name="connsiteY134" fmla="*/ 179389 h 293315"/>
                  <a:gd name="connsiteX135" fmla="*/ 134846 w 365584"/>
                  <a:gd name="connsiteY135" fmla="*/ 171965 h 293315"/>
                  <a:gd name="connsiteX136" fmla="*/ 142269 w 365584"/>
                  <a:gd name="connsiteY136" fmla="*/ 154344 h 293315"/>
                  <a:gd name="connsiteX137" fmla="*/ 161464 w 365584"/>
                  <a:gd name="connsiteY137" fmla="*/ 201433 h 293315"/>
                  <a:gd name="connsiteX138" fmla="*/ 179070 w 365584"/>
                  <a:gd name="connsiteY138" fmla="*/ 208827 h 293315"/>
                  <a:gd name="connsiteX139" fmla="*/ 171677 w 365584"/>
                  <a:gd name="connsiteY139" fmla="*/ 226418 h 293315"/>
                  <a:gd name="connsiteX140" fmla="*/ 154116 w 365584"/>
                  <a:gd name="connsiteY140" fmla="*/ 219129 h 293315"/>
                  <a:gd name="connsiteX141" fmla="*/ 160699 w 365584"/>
                  <a:gd name="connsiteY141" fmla="*/ 200983 h 293315"/>
                  <a:gd name="connsiteX142" fmla="*/ 160714 w 365584"/>
                  <a:gd name="connsiteY142" fmla="*/ 200983 h 293315"/>
                  <a:gd name="connsiteX143" fmla="*/ 78833 w 365584"/>
                  <a:gd name="connsiteY143" fmla="*/ 97658 h 293315"/>
                  <a:gd name="connsiteX144" fmla="*/ 96454 w 365584"/>
                  <a:gd name="connsiteY144" fmla="*/ 105081 h 293315"/>
                  <a:gd name="connsiteX145" fmla="*/ 89031 w 365584"/>
                  <a:gd name="connsiteY145" fmla="*/ 122702 h 293315"/>
                  <a:gd name="connsiteX146" fmla="*/ 71410 w 365584"/>
                  <a:gd name="connsiteY146" fmla="*/ 115278 h 293315"/>
                  <a:gd name="connsiteX147" fmla="*/ 78833 w 365584"/>
                  <a:gd name="connsiteY147" fmla="*/ 97658 h 293315"/>
                  <a:gd name="connsiteX148" fmla="*/ 98029 w 365584"/>
                  <a:gd name="connsiteY148" fmla="*/ 144897 h 293315"/>
                  <a:gd name="connsiteX149" fmla="*/ 115500 w 365584"/>
                  <a:gd name="connsiteY149" fmla="*/ 152050 h 293315"/>
                  <a:gd name="connsiteX150" fmla="*/ 115575 w 365584"/>
                  <a:gd name="connsiteY150" fmla="*/ 152245 h 293315"/>
                  <a:gd name="connsiteX151" fmla="*/ 108226 w 365584"/>
                  <a:gd name="connsiteY151" fmla="*/ 169941 h 293315"/>
                  <a:gd name="connsiteX152" fmla="*/ 90531 w 365584"/>
                  <a:gd name="connsiteY152" fmla="*/ 162442 h 293315"/>
                  <a:gd name="connsiteX153" fmla="*/ 97279 w 365584"/>
                  <a:gd name="connsiteY153" fmla="*/ 144447 h 293315"/>
                  <a:gd name="connsiteX154" fmla="*/ 117224 w 365584"/>
                  <a:gd name="connsiteY154" fmla="*/ 191986 h 293315"/>
                  <a:gd name="connsiteX155" fmla="*/ 134846 w 365584"/>
                  <a:gd name="connsiteY155" fmla="*/ 199409 h 293315"/>
                  <a:gd name="connsiteX156" fmla="*/ 127422 w 365584"/>
                  <a:gd name="connsiteY156" fmla="*/ 217030 h 293315"/>
                  <a:gd name="connsiteX157" fmla="*/ 109951 w 365584"/>
                  <a:gd name="connsiteY157" fmla="*/ 209876 h 293315"/>
                  <a:gd name="connsiteX158" fmla="*/ 109876 w 365584"/>
                  <a:gd name="connsiteY158" fmla="*/ 209681 h 293315"/>
                  <a:gd name="connsiteX159" fmla="*/ 116190 w 365584"/>
                  <a:gd name="connsiteY159" fmla="*/ 191671 h 293315"/>
                  <a:gd name="connsiteX160" fmla="*/ 116475 w 365584"/>
                  <a:gd name="connsiteY160" fmla="*/ 191536 h 293315"/>
                  <a:gd name="connsiteX161" fmla="*/ 136420 w 365584"/>
                  <a:gd name="connsiteY161" fmla="*/ 239224 h 293315"/>
                  <a:gd name="connsiteX162" fmla="*/ 153891 w 365584"/>
                  <a:gd name="connsiteY162" fmla="*/ 246378 h 293315"/>
                  <a:gd name="connsiteX163" fmla="*/ 153966 w 365584"/>
                  <a:gd name="connsiteY163" fmla="*/ 246573 h 293315"/>
                  <a:gd name="connsiteX164" fmla="*/ 148072 w 365584"/>
                  <a:gd name="connsiteY164" fmla="*/ 264733 h 293315"/>
                  <a:gd name="connsiteX165" fmla="*/ 129912 w 365584"/>
                  <a:gd name="connsiteY165" fmla="*/ 258825 h 293315"/>
                  <a:gd name="connsiteX166" fmla="*/ 129072 w 365584"/>
                  <a:gd name="connsiteY166" fmla="*/ 256770 h 293315"/>
                  <a:gd name="connsiteX167" fmla="*/ 135295 w 365584"/>
                  <a:gd name="connsiteY167" fmla="*/ 238955 h 293315"/>
                  <a:gd name="connsiteX168" fmla="*/ 135670 w 365584"/>
                  <a:gd name="connsiteY168" fmla="*/ 238775 h 293315"/>
                  <a:gd name="connsiteX169" fmla="*/ 32344 w 365584"/>
                  <a:gd name="connsiteY169" fmla="*/ 89260 h 293315"/>
                  <a:gd name="connsiteX170" fmla="*/ 49815 w 365584"/>
                  <a:gd name="connsiteY170" fmla="*/ 96413 h 293315"/>
                  <a:gd name="connsiteX171" fmla="*/ 49890 w 365584"/>
                  <a:gd name="connsiteY171" fmla="*/ 96608 h 293315"/>
                  <a:gd name="connsiteX172" fmla="*/ 42572 w 365584"/>
                  <a:gd name="connsiteY172" fmla="*/ 114244 h 293315"/>
                  <a:gd name="connsiteX173" fmla="*/ 24951 w 365584"/>
                  <a:gd name="connsiteY173" fmla="*/ 106926 h 293315"/>
                  <a:gd name="connsiteX174" fmla="*/ 32255 w 365584"/>
                  <a:gd name="connsiteY174" fmla="*/ 89290 h 293315"/>
                  <a:gd name="connsiteX175" fmla="*/ 32344 w 365584"/>
                  <a:gd name="connsiteY175" fmla="*/ 89260 h 293315"/>
                  <a:gd name="connsiteX176" fmla="*/ 51540 w 365584"/>
                  <a:gd name="connsiteY176" fmla="*/ 136499 h 293315"/>
                  <a:gd name="connsiteX177" fmla="*/ 68471 w 365584"/>
                  <a:gd name="connsiteY177" fmla="*/ 145301 h 293315"/>
                  <a:gd name="connsiteX178" fmla="*/ 61738 w 365584"/>
                  <a:gd name="connsiteY178" fmla="*/ 161393 h 293315"/>
                  <a:gd name="connsiteX179" fmla="*/ 43577 w 365584"/>
                  <a:gd name="connsiteY179" fmla="*/ 155499 h 293315"/>
                  <a:gd name="connsiteX180" fmla="*/ 49485 w 365584"/>
                  <a:gd name="connsiteY180" fmla="*/ 137338 h 293315"/>
                  <a:gd name="connsiteX181" fmla="*/ 51540 w 365584"/>
                  <a:gd name="connsiteY181" fmla="*/ 136499 h 293315"/>
                  <a:gd name="connsiteX182" fmla="*/ 70735 w 365584"/>
                  <a:gd name="connsiteY182" fmla="*/ 183588 h 293315"/>
                  <a:gd name="connsiteX183" fmla="*/ 88431 w 365584"/>
                  <a:gd name="connsiteY183" fmla="*/ 190936 h 293315"/>
                  <a:gd name="connsiteX184" fmla="*/ 80933 w 365584"/>
                  <a:gd name="connsiteY184" fmla="*/ 208632 h 293315"/>
                  <a:gd name="connsiteX185" fmla="*/ 63312 w 365584"/>
                  <a:gd name="connsiteY185" fmla="*/ 201208 h 293315"/>
                  <a:gd name="connsiteX186" fmla="*/ 70735 w 365584"/>
                  <a:gd name="connsiteY186" fmla="*/ 183588 h 293315"/>
                  <a:gd name="connsiteX187" fmla="*/ 89931 w 365584"/>
                  <a:gd name="connsiteY187" fmla="*/ 230677 h 293315"/>
                  <a:gd name="connsiteX188" fmla="*/ 107627 w 365584"/>
                  <a:gd name="connsiteY188" fmla="*/ 238175 h 293315"/>
                  <a:gd name="connsiteX189" fmla="*/ 100203 w 365584"/>
                  <a:gd name="connsiteY189" fmla="*/ 255796 h 293315"/>
                  <a:gd name="connsiteX190" fmla="*/ 82583 w 365584"/>
                  <a:gd name="connsiteY190" fmla="*/ 248372 h 293315"/>
                  <a:gd name="connsiteX191" fmla="*/ 88986 w 365584"/>
                  <a:gd name="connsiteY191" fmla="*/ 230167 h 293315"/>
                  <a:gd name="connsiteX192" fmla="*/ 89181 w 365584"/>
                  <a:gd name="connsiteY192" fmla="*/ 230077 h 293315"/>
                  <a:gd name="connsiteX193" fmla="*/ 8350 w 365584"/>
                  <a:gd name="connsiteY193" fmla="*/ 125701 h 293315"/>
                  <a:gd name="connsiteX194" fmla="*/ 26046 w 365584"/>
                  <a:gd name="connsiteY194" fmla="*/ 133199 h 293315"/>
                  <a:gd name="connsiteX195" fmla="*/ 18548 w 365584"/>
                  <a:gd name="connsiteY195" fmla="*/ 150745 h 293315"/>
                  <a:gd name="connsiteX196" fmla="*/ 1077 w 365584"/>
                  <a:gd name="connsiteY196" fmla="*/ 143592 h 293315"/>
                  <a:gd name="connsiteX197" fmla="*/ 1002 w 365584"/>
                  <a:gd name="connsiteY197" fmla="*/ 143397 h 293315"/>
                  <a:gd name="connsiteX198" fmla="*/ 7600 w 365584"/>
                  <a:gd name="connsiteY198" fmla="*/ 125851 h 293315"/>
                  <a:gd name="connsiteX199" fmla="*/ 27546 w 365584"/>
                  <a:gd name="connsiteY199" fmla="*/ 172940 h 293315"/>
                  <a:gd name="connsiteX200" fmla="*/ 45182 w 365584"/>
                  <a:gd name="connsiteY200" fmla="*/ 180258 h 293315"/>
                  <a:gd name="connsiteX201" fmla="*/ 37863 w 365584"/>
                  <a:gd name="connsiteY201" fmla="*/ 197879 h 293315"/>
                  <a:gd name="connsiteX202" fmla="*/ 20227 w 365584"/>
                  <a:gd name="connsiteY202" fmla="*/ 190576 h 293315"/>
                  <a:gd name="connsiteX203" fmla="*/ 20197 w 365584"/>
                  <a:gd name="connsiteY203" fmla="*/ 190486 h 293315"/>
                  <a:gd name="connsiteX204" fmla="*/ 26796 w 365584"/>
                  <a:gd name="connsiteY204" fmla="*/ 173090 h 293315"/>
                  <a:gd name="connsiteX205" fmla="*/ 46741 w 365584"/>
                  <a:gd name="connsiteY205" fmla="*/ 220029 h 293315"/>
                  <a:gd name="connsiteX206" fmla="*/ 64437 w 365584"/>
                  <a:gd name="connsiteY206" fmla="*/ 227527 h 293315"/>
                  <a:gd name="connsiteX207" fmla="*/ 57014 w 365584"/>
                  <a:gd name="connsiteY207" fmla="*/ 245148 h 293315"/>
                  <a:gd name="connsiteX208" fmla="*/ 39393 w 365584"/>
                  <a:gd name="connsiteY208" fmla="*/ 237725 h 293315"/>
                  <a:gd name="connsiteX209" fmla="*/ 45991 w 365584"/>
                  <a:gd name="connsiteY209" fmla="*/ 220779 h 293315"/>
                  <a:gd name="connsiteX210" fmla="*/ 66086 w 365584"/>
                  <a:gd name="connsiteY210" fmla="*/ 267268 h 293315"/>
                  <a:gd name="connsiteX211" fmla="*/ 83648 w 365584"/>
                  <a:gd name="connsiteY211" fmla="*/ 274766 h 293315"/>
                  <a:gd name="connsiteX212" fmla="*/ 76149 w 365584"/>
                  <a:gd name="connsiteY212" fmla="*/ 292312 h 293315"/>
                  <a:gd name="connsiteX213" fmla="*/ 58588 w 365584"/>
                  <a:gd name="connsiteY213" fmla="*/ 284829 h 293315"/>
                  <a:gd name="connsiteX214" fmla="*/ 58588 w 365584"/>
                  <a:gd name="connsiteY214" fmla="*/ 284814 h 293315"/>
                  <a:gd name="connsiteX215" fmla="*/ 65337 w 365584"/>
                  <a:gd name="connsiteY215" fmla="*/ 267418 h 293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</a:cxnLst>
                <a:rect l="l" t="t" r="r" b="b"/>
                <a:pathLst>
                  <a:path w="365584" h="293315">
                    <a:moveTo>
                      <a:pt x="289234" y="10828"/>
                    </a:moveTo>
                    <a:cubicBezTo>
                      <a:pt x="296132" y="8009"/>
                      <a:pt x="304021" y="11323"/>
                      <a:pt x="306840" y="18221"/>
                    </a:cubicBezTo>
                    <a:cubicBezTo>
                      <a:pt x="309659" y="25120"/>
                      <a:pt x="306345" y="32993"/>
                      <a:pt x="299447" y="35812"/>
                    </a:cubicBezTo>
                    <a:cubicBezTo>
                      <a:pt x="292578" y="38616"/>
                      <a:pt x="284750" y="35362"/>
                      <a:pt x="281886" y="28524"/>
                    </a:cubicBezTo>
                    <a:cubicBezTo>
                      <a:pt x="279006" y="21640"/>
                      <a:pt x="282261" y="13737"/>
                      <a:pt x="289144" y="10873"/>
                    </a:cubicBezTo>
                    <a:cubicBezTo>
                      <a:pt x="289174" y="10858"/>
                      <a:pt x="289204" y="10843"/>
                      <a:pt x="289234" y="10828"/>
                    </a:cubicBezTo>
                    <a:close/>
                    <a:moveTo>
                      <a:pt x="308430" y="58067"/>
                    </a:moveTo>
                    <a:cubicBezTo>
                      <a:pt x="315313" y="55218"/>
                      <a:pt x="323216" y="58487"/>
                      <a:pt x="326065" y="65385"/>
                    </a:cubicBezTo>
                    <a:cubicBezTo>
                      <a:pt x="328915" y="72269"/>
                      <a:pt x="325631" y="80157"/>
                      <a:pt x="318747" y="83006"/>
                    </a:cubicBezTo>
                    <a:cubicBezTo>
                      <a:pt x="311864" y="85855"/>
                      <a:pt x="303961" y="82586"/>
                      <a:pt x="301111" y="75703"/>
                    </a:cubicBezTo>
                    <a:cubicBezTo>
                      <a:pt x="301111" y="75673"/>
                      <a:pt x="301097" y="75643"/>
                      <a:pt x="301081" y="75613"/>
                    </a:cubicBezTo>
                    <a:cubicBezTo>
                      <a:pt x="298487" y="68819"/>
                      <a:pt x="301741" y="61201"/>
                      <a:pt x="308430" y="58367"/>
                    </a:cubicBezTo>
                    <a:close/>
                    <a:moveTo>
                      <a:pt x="327775" y="105156"/>
                    </a:moveTo>
                    <a:cubicBezTo>
                      <a:pt x="334704" y="102411"/>
                      <a:pt x="342546" y="105801"/>
                      <a:pt x="345291" y="112729"/>
                    </a:cubicBezTo>
                    <a:cubicBezTo>
                      <a:pt x="348050" y="119658"/>
                      <a:pt x="344661" y="127501"/>
                      <a:pt x="337733" y="130245"/>
                    </a:cubicBezTo>
                    <a:cubicBezTo>
                      <a:pt x="330864" y="132974"/>
                      <a:pt x="323096" y="129675"/>
                      <a:pt x="320277" y="122852"/>
                    </a:cubicBezTo>
                    <a:cubicBezTo>
                      <a:pt x="317607" y="115983"/>
                      <a:pt x="320937" y="108230"/>
                      <a:pt x="327775" y="105456"/>
                    </a:cubicBezTo>
                    <a:close/>
                    <a:moveTo>
                      <a:pt x="346971" y="152395"/>
                    </a:moveTo>
                    <a:cubicBezTo>
                      <a:pt x="353764" y="149545"/>
                      <a:pt x="361592" y="152755"/>
                      <a:pt x="364442" y="159548"/>
                    </a:cubicBezTo>
                    <a:cubicBezTo>
                      <a:pt x="364471" y="159608"/>
                      <a:pt x="364487" y="159683"/>
                      <a:pt x="364516" y="159743"/>
                    </a:cubicBezTo>
                    <a:cubicBezTo>
                      <a:pt x="367321" y="166657"/>
                      <a:pt x="364037" y="174545"/>
                      <a:pt x="357168" y="177439"/>
                    </a:cubicBezTo>
                    <a:cubicBezTo>
                      <a:pt x="350210" y="180138"/>
                      <a:pt x="342367" y="176809"/>
                      <a:pt x="339472" y="169941"/>
                    </a:cubicBezTo>
                    <a:cubicBezTo>
                      <a:pt x="336983" y="163117"/>
                      <a:pt x="340282" y="155529"/>
                      <a:pt x="346971" y="152695"/>
                    </a:cubicBezTo>
                    <a:close/>
                    <a:moveTo>
                      <a:pt x="246194" y="930"/>
                    </a:moveTo>
                    <a:cubicBezTo>
                      <a:pt x="253123" y="-1814"/>
                      <a:pt x="260966" y="1575"/>
                      <a:pt x="263710" y="8504"/>
                    </a:cubicBezTo>
                    <a:cubicBezTo>
                      <a:pt x="266469" y="15432"/>
                      <a:pt x="263080" y="23275"/>
                      <a:pt x="256152" y="26019"/>
                    </a:cubicBezTo>
                    <a:cubicBezTo>
                      <a:pt x="249283" y="28749"/>
                      <a:pt x="241515" y="25450"/>
                      <a:pt x="238696" y="18626"/>
                    </a:cubicBezTo>
                    <a:cubicBezTo>
                      <a:pt x="236026" y="11758"/>
                      <a:pt x="239356" y="4005"/>
                      <a:pt x="246194" y="1230"/>
                    </a:cubicBezTo>
                    <a:close/>
                    <a:moveTo>
                      <a:pt x="265390" y="48169"/>
                    </a:moveTo>
                    <a:cubicBezTo>
                      <a:pt x="272183" y="45320"/>
                      <a:pt x="280011" y="48529"/>
                      <a:pt x="282861" y="55322"/>
                    </a:cubicBezTo>
                    <a:cubicBezTo>
                      <a:pt x="282891" y="55382"/>
                      <a:pt x="282906" y="55458"/>
                      <a:pt x="282936" y="55517"/>
                    </a:cubicBezTo>
                    <a:cubicBezTo>
                      <a:pt x="285740" y="62431"/>
                      <a:pt x="282456" y="70319"/>
                      <a:pt x="275587" y="73213"/>
                    </a:cubicBezTo>
                    <a:cubicBezTo>
                      <a:pt x="268629" y="75913"/>
                      <a:pt x="260786" y="72583"/>
                      <a:pt x="257891" y="65715"/>
                    </a:cubicBezTo>
                    <a:cubicBezTo>
                      <a:pt x="255312" y="58892"/>
                      <a:pt x="258641" y="51244"/>
                      <a:pt x="265390" y="48469"/>
                    </a:cubicBezTo>
                    <a:close/>
                    <a:moveTo>
                      <a:pt x="284585" y="95258"/>
                    </a:moveTo>
                    <a:cubicBezTo>
                      <a:pt x="291499" y="92439"/>
                      <a:pt x="299387" y="95768"/>
                      <a:pt x="302206" y="102681"/>
                    </a:cubicBezTo>
                    <a:cubicBezTo>
                      <a:pt x="305026" y="109595"/>
                      <a:pt x="301696" y="117483"/>
                      <a:pt x="294783" y="120302"/>
                    </a:cubicBezTo>
                    <a:cubicBezTo>
                      <a:pt x="287869" y="123107"/>
                      <a:pt x="279981" y="119823"/>
                      <a:pt x="277087" y="112954"/>
                    </a:cubicBezTo>
                    <a:cubicBezTo>
                      <a:pt x="274448" y="106206"/>
                      <a:pt x="277537" y="98558"/>
                      <a:pt x="284135" y="95558"/>
                    </a:cubicBezTo>
                    <a:close/>
                    <a:moveTo>
                      <a:pt x="303781" y="142347"/>
                    </a:moveTo>
                    <a:cubicBezTo>
                      <a:pt x="310724" y="139423"/>
                      <a:pt x="318732" y="142677"/>
                      <a:pt x="321657" y="149621"/>
                    </a:cubicBezTo>
                    <a:cubicBezTo>
                      <a:pt x="324581" y="156564"/>
                      <a:pt x="321327" y="164572"/>
                      <a:pt x="314383" y="167496"/>
                    </a:cubicBezTo>
                    <a:cubicBezTo>
                      <a:pt x="307440" y="170421"/>
                      <a:pt x="299432" y="167166"/>
                      <a:pt x="296508" y="160223"/>
                    </a:cubicBezTo>
                    <a:cubicBezTo>
                      <a:pt x="296477" y="160163"/>
                      <a:pt x="296462" y="160103"/>
                      <a:pt x="296433" y="160043"/>
                    </a:cubicBezTo>
                    <a:cubicBezTo>
                      <a:pt x="293823" y="153220"/>
                      <a:pt x="297062" y="145541"/>
                      <a:pt x="303781" y="142647"/>
                    </a:cubicBezTo>
                    <a:close/>
                    <a:moveTo>
                      <a:pt x="218901" y="39471"/>
                    </a:moveTo>
                    <a:cubicBezTo>
                      <a:pt x="225814" y="36787"/>
                      <a:pt x="233612" y="40116"/>
                      <a:pt x="236447" y="46970"/>
                    </a:cubicBezTo>
                    <a:cubicBezTo>
                      <a:pt x="238696" y="54078"/>
                      <a:pt x="234752" y="61666"/>
                      <a:pt x="227644" y="63901"/>
                    </a:cubicBezTo>
                    <a:cubicBezTo>
                      <a:pt x="221360" y="65895"/>
                      <a:pt x="214551" y="63046"/>
                      <a:pt x="211552" y="57167"/>
                    </a:cubicBezTo>
                    <a:cubicBezTo>
                      <a:pt x="208943" y="50344"/>
                      <a:pt x="212182" y="42666"/>
                      <a:pt x="218901" y="39771"/>
                    </a:cubicBezTo>
                    <a:close/>
                    <a:moveTo>
                      <a:pt x="238096" y="86710"/>
                    </a:moveTo>
                    <a:cubicBezTo>
                      <a:pt x="244980" y="83861"/>
                      <a:pt x="252882" y="87130"/>
                      <a:pt x="255732" y="94029"/>
                    </a:cubicBezTo>
                    <a:cubicBezTo>
                      <a:pt x="258581" y="100912"/>
                      <a:pt x="255297" y="108800"/>
                      <a:pt x="248414" y="111649"/>
                    </a:cubicBezTo>
                    <a:cubicBezTo>
                      <a:pt x="241530" y="114499"/>
                      <a:pt x="233627" y="111230"/>
                      <a:pt x="230778" y="104346"/>
                    </a:cubicBezTo>
                    <a:cubicBezTo>
                      <a:pt x="230778" y="104316"/>
                      <a:pt x="230763" y="104286"/>
                      <a:pt x="230748" y="104256"/>
                    </a:cubicBezTo>
                    <a:cubicBezTo>
                      <a:pt x="228063" y="97463"/>
                      <a:pt x="231348" y="89784"/>
                      <a:pt x="238096" y="87010"/>
                    </a:cubicBezTo>
                    <a:close/>
                    <a:moveTo>
                      <a:pt x="257291" y="133949"/>
                    </a:moveTo>
                    <a:cubicBezTo>
                      <a:pt x="264175" y="131100"/>
                      <a:pt x="272078" y="134369"/>
                      <a:pt x="274927" y="141267"/>
                    </a:cubicBezTo>
                    <a:cubicBezTo>
                      <a:pt x="277777" y="148151"/>
                      <a:pt x="274493" y="156039"/>
                      <a:pt x="267609" y="158888"/>
                    </a:cubicBezTo>
                    <a:cubicBezTo>
                      <a:pt x="260726" y="161738"/>
                      <a:pt x="252822" y="158468"/>
                      <a:pt x="249973" y="151585"/>
                    </a:cubicBezTo>
                    <a:cubicBezTo>
                      <a:pt x="249973" y="151555"/>
                      <a:pt x="249958" y="151525"/>
                      <a:pt x="249943" y="151495"/>
                    </a:cubicBezTo>
                    <a:cubicBezTo>
                      <a:pt x="247259" y="144702"/>
                      <a:pt x="250543" y="137023"/>
                      <a:pt x="257291" y="134249"/>
                    </a:cubicBezTo>
                    <a:close/>
                    <a:moveTo>
                      <a:pt x="276487" y="181038"/>
                    </a:moveTo>
                    <a:cubicBezTo>
                      <a:pt x="283400" y="178219"/>
                      <a:pt x="291289" y="181548"/>
                      <a:pt x="294108" y="188461"/>
                    </a:cubicBezTo>
                    <a:cubicBezTo>
                      <a:pt x="296927" y="195375"/>
                      <a:pt x="293598" y="203263"/>
                      <a:pt x="286685" y="206082"/>
                    </a:cubicBezTo>
                    <a:cubicBezTo>
                      <a:pt x="279772" y="208901"/>
                      <a:pt x="271883" y="205572"/>
                      <a:pt x="269064" y="198659"/>
                    </a:cubicBezTo>
                    <a:cubicBezTo>
                      <a:pt x="266245" y="191746"/>
                      <a:pt x="269574" y="183857"/>
                      <a:pt x="276487" y="181038"/>
                    </a:cubicBezTo>
                    <a:close/>
                    <a:moveTo>
                      <a:pt x="174661" y="30323"/>
                    </a:moveTo>
                    <a:cubicBezTo>
                      <a:pt x="181575" y="27639"/>
                      <a:pt x="189373" y="30968"/>
                      <a:pt x="192207" y="37822"/>
                    </a:cubicBezTo>
                    <a:cubicBezTo>
                      <a:pt x="195056" y="44615"/>
                      <a:pt x="191847" y="52443"/>
                      <a:pt x="185054" y="55293"/>
                    </a:cubicBezTo>
                    <a:cubicBezTo>
                      <a:pt x="184994" y="55322"/>
                      <a:pt x="184919" y="55338"/>
                      <a:pt x="184859" y="55368"/>
                    </a:cubicBezTo>
                    <a:cubicBezTo>
                      <a:pt x="177945" y="58187"/>
                      <a:pt x="170057" y="54858"/>
                      <a:pt x="167238" y="47944"/>
                    </a:cubicBezTo>
                    <a:cubicBezTo>
                      <a:pt x="164418" y="41031"/>
                      <a:pt x="167748" y="33143"/>
                      <a:pt x="174661" y="30323"/>
                    </a:cubicBezTo>
                    <a:close/>
                    <a:moveTo>
                      <a:pt x="193857" y="77562"/>
                    </a:moveTo>
                    <a:cubicBezTo>
                      <a:pt x="200650" y="74713"/>
                      <a:pt x="208478" y="77922"/>
                      <a:pt x="211327" y="84716"/>
                    </a:cubicBezTo>
                    <a:cubicBezTo>
                      <a:pt x="211357" y="84776"/>
                      <a:pt x="211373" y="84851"/>
                      <a:pt x="211402" y="84911"/>
                    </a:cubicBezTo>
                    <a:cubicBezTo>
                      <a:pt x="214252" y="91794"/>
                      <a:pt x="210983" y="99697"/>
                      <a:pt x="204084" y="102546"/>
                    </a:cubicBezTo>
                    <a:cubicBezTo>
                      <a:pt x="197201" y="105396"/>
                      <a:pt x="189313" y="102112"/>
                      <a:pt x="186463" y="95228"/>
                    </a:cubicBezTo>
                    <a:cubicBezTo>
                      <a:pt x="183614" y="88345"/>
                      <a:pt x="186883" y="80442"/>
                      <a:pt x="193767" y="77592"/>
                    </a:cubicBezTo>
                    <a:cubicBezTo>
                      <a:pt x="193797" y="77592"/>
                      <a:pt x="193826" y="77577"/>
                      <a:pt x="193857" y="77562"/>
                    </a:cubicBezTo>
                    <a:close/>
                    <a:moveTo>
                      <a:pt x="213052" y="124651"/>
                    </a:moveTo>
                    <a:cubicBezTo>
                      <a:pt x="219966" y="121877"/>
                      <a:pt x="227823" y="125236"/>
                      <a:pt x="230598" y="132150"/>
                    </a:cubicBezTo>
                    <a:cubicBezTo>
                      <a:pt x="233447" y="138943"/>
                      <a:pt x="230238" y="146771"/>
                      <a:pt x="223445" y="149621"/>
                    </a:cubicBezTo>
                    <a:cubicBezTo>
                      <a:pt x="223385" y="149651"/>
                      <a:pt x="223310" y="149665"/>
                      <a:pt x="223250" y="149695"/>
                    </a:cubicBezTo>
                    <a:cubicBezTo>
                      <a:pt x="216336" y="152500"/>
                      <a:pt x="208448" y="149216"/>
                      <a:pt x="205554" y="142347"/>
                    </a:cubicBezTo>
                    <a:cubicBezTo>
                      <a:pt x="202854" y="135389"/>
                      <a:pt x="206184" y="127546"/>
                      <a:pt x="213052" y="124651"/>
                    </a:cubicBezTo>
                    <a:close/>
                    <a:moveTo>
                      <a:pt x="232248" y="171890"/>
                    </a:moveTo>
                    <a:cubicBezTo>
                      <a:pt x="239041" y="169041"/>
                      <a:pt x="246869" y="172250"/>
                      <a:pt x="249718" y="179043"/>
                    </a:cubicBezTo>
                    <a:cubicBezTo>
                      <a:pt x="249748" y="179103"/>
                      <a:pt x="249764" y="179179"/>
                      <a:pt x="249793" y="179238"/>
                    </a:cubicBezTo>
                    <a:cubicBezTo>
                      <a:pt x="252673" y="186122"/>
                      <a:pt x="249418" y="194025"/>
                      <a:pt x="242535" y="196889"/>
                    </a:cubicBezTo>
                    <a:cubicBezTo>
                      <a:pt x="242505" y="196904"/>
                      <a:pt x="242475" y="196919"/>
                      <a:pt x="242445" y="196934"/>
                    </a:cubicBezTo>
                    <a:cubicBezTo>
                      <a:pt x="235532" y="199754"/>
                      <a:pt x="227644" y="196425"/>
                      <a:pt x="224824" y="189511"/>
                    </a:cubicBezTo>
                    <a:cubicBezTo>
                      <a:pt x="222005" y="182598"/>
                      <a:pt x="225334" y="174709"/>
                      <a:pt x="232248" y="171890"/>
                    </a:cubicBezTo>
                    <a:close/>
                    <a:moveTo>
                      <a:pt x="149167" y="68565"/>
                    </a:moveTo>
                    <a:cubicBezTo>
                      <a:pt x="155960" y="65715"/>
                      <a:pt x="163789" y="68924"/>
                      <a:pt x="166638" y="75718"/>
                    </a:cubicBezTo>
                    <a:cubicBezTo>
                      <a:pt x="166668" y="75778"/>
                      <a:pt x="166683" y="75853"/>
                      <a:pt x="166713" y="75913"/>
                    </a:cubicBezTo>
                    <a:cubicBezTo>
                      <a:pt x="170102" y="82556"/>
                      <a:pt x="167463" y="90684"/>
                      <a:pt x="160819" y="94073"/>
                    </a:cubicBezTo>
                    <a:cubicBezTo>
                      <a:pt x="154176" y="97448"/>
                      <a:pt x="146048" y="94808"/>
                      <a:pt x="142659" y="88165"/>
                    </a:cubicBezTo>
                    <a:cubicBezTo>
                      <a:pt x="142329" y="87505"/>
                      <a:pt x="142044" y="86815"/>
                      <a:pt x="141819" y="86110"/>
                    </a:cubicBezTo>
                    <a:cubicBezTo>
                      <a:pt x="138969" y="79317"/>
                      <a:pt x="142179" y="71489"/>
                      <a:pt x="148972" y="68639"/>
                    </a:cubicBezTo>
                    <a:cubicBezTo>
                      <a:pt x="149032" y="68609"/>
                      <a:pt x="149107" y="68595"/>
                      <a:pt x="149167" y="68565"/>
                    </a:cubicBezTo>
                    <a:close/>
                    <a:moveTo>
                      <a:pt x="168362" y="115803"/>
                    </a:moveTo>
                    <a:cubicBezTo>
                      <a:pt x="175006" y="112414"/>
                      <a:pt x="183134" y="115054"/>
                      <a:pt x="186523" y="121697"/>
                    </a:cubicBezTo>
                    <a:cubicBezTo>
                      <a:pt x="189897" y="128340"/>
                      <a:pt x="187258" y="136469"/>
                      <a:pt x="180614" y="139858"/>
                    </a:cubicBezTo>
                    <a:cubicBezTo>
                      <a:pt x="179955" y="140188"/>
                      <a:pt x="179265" y="140473"/>
                      <a:pt x="178560" y="140698"/>
                    </a:cubicBezTo>
                    <a:cubicBezTo>
                      <a:pt x="171917" y="144087"/>
                      <a:pt x="163789" y="141447"/>
                      <a:pt x="160399" y="134804"/>
                    </a:cubicBezTo>
                    <a:cubicBezTo>
                      <a:pt x="157025" y="128161"/>
                      <a:pt x="159665" y="120032"/>
                      <a:pt x="166308" y="116643"/>
                    </a:cubicBezTo>
                    <a:cubicBezTo>
                      <a:pt x="166968" y="116313"/>
                      <a:pt x="167658" y="116028"/>
                      <a:pt x="168362" y="115803"/>
                    </a:cubicBezTo>
                    <a:close/>
                    <a:moveTo>
                      <a:pt x="187558" y="162892"/>
                    </a:moveTo>
                    <a:cubicBezTo>
                      <a:pt x="194442" y="160013"/>
                      <a:pt x="202344" y="163267"/>
                      <a:pt x="205209" y="170151"/>
                    </a:cubicBezTo>
                    <a:cubicBezTo>
                      <a:pt x="205224" y="170181"/>
                      <a:pt x="205239" y="170211"/>
                      <a:pt x="205254" y="170241"/>
                    </a:cubicBezTo>
                    <a:cubicBezTo>
                      <a:pt x="208073" y="177154"/>
                      <a:pt x="204744" y="185042"/>
                      <a:pt x="197831" y="187861"/>
                    </a:cubicBezTo>
                    <a:cubicBezTo>
                      <a:pt x="190917" y="190681"/>
                      <a:pt x="183029" y="187352"/>
                      <a:pt x="180210" y="180438"/>
                    </a:cubicBezTo>
                    <a:cubicBezTo>
                      <a:pt x="177241" y="173765"/>
                      <a:pt x="180180" y="165952"/>
                      <a:pt x="186808" y="162892"/>
                    </a:cubicBezTo>
                    <a:close/>
                    <a:moveTo>
                      <a:pt x="206904" y="209981"/>
                    </a:moveTo>
                    <a:cubicBezTo>
                      <a:pt x="213832" y="207237"/>
                      <a:pt x="221675" y="210626"/>
                      <a:pt x="224419" y="217555"/>
                    </a:cubicBezTo>
                    <a:cubicBezTo>
                      <a:pt x="227179" y="224483"/>
                      <a:pt x="223790" y="232326"/>
                      <a:pt x="216861" y="235070"/>
                    </a:cubicBezTo>
                    <a:cubicBezTo>
                      <a:pt x="209993" y="237800"/>
                      <a:pt x="202224" y="234500"/>
                      <a:pt x="199405" y="227677"/>
                    </a:cubicBezTo>
                    <a:cubicBezTo>
                      <a:pt x="196526" y="220929"/>
                      <a:pt x="199510" y="213101"/>
                      <a:pt x="206153" y="209981"/>
                    </a:cubicBezTo>
                    <a:close/>
                    <a:moveTo>
                      <a:pt x="103878" y="60016"/>
                    </a:moveTo>
                    <a:cubicBezTo>
                      <a:pt x="110671" y="57167"/>
                      <a:pt x="118499" y="60376"/>
                      <a:pt x="121348" y="67170"/>
                    </a:cubicBezTo>
                    <a:cubicBezTo>
                      <a:pt x="121379" y="67230"/>
                      <a:pt x="121394" y="67305"/>
                      <a:pt x="121423" y="67365"/>
                    </a:cubicBezTo>
                    <a:cubicBezTo>
                      <a:pt x="124228" y="74278"/>
                      <a:pt x="120944" y="82166"/>
                      <a:pt x="114075" y="85061"/>
                    </a:cubicBezTo>
                    <a:cubicBezTo>
                      <a:pt x="107117" y="87760"/>
                      <a:pt x="99274" y="84431"/>
                      <a:pt x="96380" y="77562"/>
                    </a:cubicBezTo>
                    <a:cubicBezTo>
                      <a:pt x="93245" y="70799"/>
                      <a:pt x="96199" y="62776"/>
                      <a:pt x="102963" y="59642"/>
                    </a:cubicBezTo>
                    <a:cubicBezTo>
                      <a:pt x="103008" y="59612"/>
                      <a:pt x="103068" y="59597"/>
                      <a:pt x="103128" y="59567"/>
                    </a:cubicBezTo>
                    <a:close/>
                    <a:moveTo>
                      <a:pt x="123073" y="107105"/>
                    </a:moveTo>
                    <a:cubicBezTo>
                      <a:pt x="130001" y="104361"/>
                      <a:pt x="137845" y="107750"/>
                      <a:pt x="140589" y="114679"/>
                    </a:cubicBezTo>
                    <a:cubicBezTo>
                      <a:pt x="143348" y="121607"/>
                      <a:pt x="139959" y="129450"/>
                      <a:pt x="133031" y="132195"/>
                    </a:cubicBezTo>
                    <a:cubicBezTo>
                      <a:pt x="126162" y="134924"/>
                      <a:pt x="118394" y="131625"/>
                      <a:pt x="115575" y="124801"/>
                    </a:cubicBezTo>
                    <a:cubicBezTo>
                      <a:pt x="112485" y="117918"/>
                      <a:pt x="115500" y="109850"/>
                      <a:pt x="122323" y="106656"/>
                    </a:cubicBezTo>
                    <a:close/>
                    <a:moveTo>
                      <a:pt x="142269" y="154344"/>
                    </a:moveTo>
                    <a:cubicBezTo>
                      <a:pt x="149062" y="151495"/>
                      <a:pt x="156890" y="154704"/>
                      <a:pt x="159739" y="161498"/>
                    </a:cubicBezTo>
                    <a:cubicBezTo>
                      <a:pt x="159770" y="161558"/>
                      <a:pt x="159785" y="161633"/>
                      <a:pt x="159814" y="161693"/>
                    </a:cubicBezTo>
                    <a:cubicBezTo>
                      <a:pt x="162619" y="168606"/>
                      <a:pt x="159335" y="176494"/>
                      <a:pt x="152466" y="179389"/>
                    </a:cubicBezTo>
                    <a:cubicBezTo>
                      <a:pt x="145553" y="182208"/>
                      <a:pt x="137665" y="178879"/>
                      <a:pt x="134846" y="171965"/>
                    </a:cubicBezTo>
                    <a:cubicBezTo>
                      <a:pt x="132026" y="165052"/>
                      <a:pt x="135355" y="157164"/>
                      <a:pt x="142269" y="154344"/>
                    </a:cubicBezTo>
                    <a:close/>
                    <a:moveTo>
                      <a:pt x="161464" y="201433"/>
                    </a:moveTo>
                    <a:cubicBezTo>
                      <a:pt x="168362" y="198614"/>
                      <a:pt x="176251" y="201928"/>
                      <a:pt x="179070" y="208827"/>
                    </a:cubicBezTo>
                    <a:cubicBezTo>
                      <a:pt x="181889" y="215725"/>
                      <a:pt x="178575" y="223598"/>
                      <a:pt x="171677" y="226418"/>
                    </a:cubicBezTo>
                    <a:cubicBezTo>
                      <a:pt x="164808" y="229222"/>
                      <a:pt x="156980" y="225967"/>
                      <a:pt x="154116" y="219129"/>
                    </a:cubicBezTo>
                    <a:cubicBezTo>
                      <a:pt x="150922" y="212306"/>
                      <a:pt x="153876" y="204178"/>
                      <a:pt x="160699" y="200983"/>
                    </a:cubicBezTo>
                    <a:cubicBezTo>
                      <a:pt x="160714" y="200983"/>
                      <a:pt x="160714" y="200983"/>
                      <a:pt x="160714" y="200983"/>
                    </a:cubicBezTo>
                    <a:close/>
                    <a:moveTo>
                      <a:pt x="78833" y="97658"/>
                    </a:moveTo>
                    <a:cubicBezTo>
                      <a:pt x="85747" y="94838"/>
                      <a:pt x="93635" y="98168"/>
                      <a:pt x="96454" y="105081"/>
                    </a:cubicBezTo>
                    <a:cubicBezTo>
                      <a:pt x="99274" y="111994"/>
                      <a:pt x="95944" y="119882"/>
                      <a:pt x="89031" y="122702"/>
                    </a:cubicBezTo>
                    <a:cubicBezTo>
                      <a:pt x="82118" y="125521"/>
                      <a:pt x="74229" y="122192"/>
                      <a:pt x="71410" y="115278"/>
                    </a:cubicBezTo>
                    <a:cubicBezTo>
                      <a:pt x="68591" y="108365"/>
                      <a:pt x="71920" y="100477"/>
                      <a:pt x="78833" y="97658"/>
                    </a:cubicBezTo>
                    <a:close/>
                    <a:moveTo>
                      <a:pt x="98029" y="144897"/>
                    </a:moveTo>
                    <a:cubicBezTo>
                      <a:pt x="104822" y="142047"/>
                      <a:pt x="112651" y="145257"/>
                      <a:pt x="115500" y="152050"/>
                    </a:cubicBezTo>
                    <a:cubicBezTo>
                      <a:pt x="115530" y="152110"/>
                      <a:pt x="115545" y="152185"/>
                      <a:pt x="115575" y="152245"/>
                    </a:cubicBezTo>
                    <a:cubicBezTo>
                      <a:pt x="118379" y="159158"/>
                      <a:pt x="115095" y="167046"/>
                      <a:pt x="108226" y="169941"/>
                    </a:cubicBezTo>
                    <a:cubicBezTo>
                      <a:pt x="101268" y="172640"/>
                      <a:pt x="93425" y="169311"/>
                      <a:pt x="90531" y="162442"/>
                    </a:cubicBezTo>
                    <a:cubicBezTo>
                      <a:pt x="87457" y="155604"/>
                      <a:pt x="90471" y="147581"/>
                      <a:pt x="97279" y="144447"/>
                    </a:cubicBezTo>
                    <a:close/>
                    <a:moveTo>
                      <a:pt x="117224" y="191986"/>
                    </a:moveTo>
                    <a:cubicBezTo>
                      <a:pt x="124138" y="189166"/>
                      <a:pt x="132026" y="192495"/>
                      <a:pt x="134846" y="199409"/>
                    </a:cubicBezTo>
                    <a:cubicBezTo>
                      <a:pt x="137665" y="206322"/>
                      <a:pt x="134335" y="214210"/>
                      <a:pt x="127422" y="217030"/>
                    </a:cubicBezTo>
                    <a:cubicBezTo>
                      <a:pt x="120628" y="219879"/>
                      <a:pt x="112801" y="216670"/>
                      <a:pt x="109951" y="209876"/>
                    </a:cubicBezTo>
                    <a:cubicBezTo>
                      <a:pt x="109921" y="209816"/>
                      <a:pt x="109906" y="209741"/>
                      <a:pt x="109876" y="209681"/>
                    </a:cubicBezTo>
                    <a:cubicBezTo>
                      <a:pt x="106652" y="202963"/>
                      <a:pt x="109471" y="194895"/>
                      <a:pt x="116190" y="191671"/>
                    </a:cubicBezTo>
                    <a:cubicBezTo>
                      <a:pt x="116280" y="191626"/>
                      <a:pt x="116385" y="191581"/>
                      <a:pt x="116475" y="191536"/>
                    </a:cubicBezTo>
                    <a:close/>
                    <a:moveTo>
                      <a:pt x="136420" y="239224"/>
                    </a:moveTo>
                    <a:cubicBezTo>
                      <a:pt x="143213" y="236375"/>
                      <a:pt x="151042" y="239584"/>
                      <a:pt x="153891" y="246378"/>
                    </a:cubicBezTo>
                    <a:cubicBezTo>
                      <a:pt x="153906" y="246438"/>
                      <a:pt x="153936" y="246513"/>
                      <a:pt x="153966" y="246573"/>
                    </a:cubicBezTo>
                    <a:cubicBezTo>
                      <a:pt x="157355" y="253216"/>
                      <a:pt x="154716" y="261344"/>
                      <a:pt x="148072" y="264733"/>
                    </a:cubicBezTo>
                    <a:cubicBezTo>
                      <a:pt x="141429" y="268108"/>
                      <a:pt x="133301" y="265468"/>
                      <a:pt x="129912" y="258825"/>
                    </a:cubicBezTo>
                    <a:cubicBezTo>
                      <a:pt x="129582" y="258165"/>
                      <a:pt x="129296" y="257475"/>
                      <a:pt x="129072" y="256770"/>
                    </a:cubicBezTo>
                    <a:cubicBezTo>
                      <a:pt x="125863" y="250127"/>
                      <a:pt x="128652" y="242149"/>
                      <a:pt x="135295" y="238955"/>
                    </a:cubicBezTo>
                    <a:cubicBezTo>
                      <a:pt x="135415" y="238894"/>
                      <a:pt x="135550" y="238834"/>
                      <a:pt x="135670" y="238775"/>
                    </a:cubicBezTo>
                    <a:close/>
                    <a:moveTo>
                      <a:pt x="32344" y="89260"/>
                    </a:moveTo>
                    <a:cubicBezTo>
                      <a:pt x="39138" y="86410"/>
                      <a:pt x="46966" y="89619"/>
                      <a:pt x="49815" y="96413"/>
                    </a:cubicBezTo>
                    <a:cubicBezTo>
                      <a:pt x="49830" y="96473"/>
                      <a:pt x="49860" y="96548"/>
                      <a:pt x="49890" y="96608"/>
                    </a:cubicBezTo>
                    <a:cubicBezTo>
                      <a:pt x="52740" y="103491"/>
                      <a:pt x="49470" y="111394"/>
                      <a:pt x="42572" y="114244"/>
                    </a:cubicBezTo>
                    <a:cubicBezTo>
                      <a:pt x="35689" y="117093"/>
                      <a:pt x="27801" y="113809"/>
                      <a:pt x="24951" y="106926"/>
                    </a:cubicBezTo>
                    <a:cubicBezTo>
                      <a:pt x="22102" y="100042"/>
                      <a:pt x="25371" y="92139"/>
                      <a:pt x="32255" y="89290"/>
                    </a:cubicBezTo>
                    <a:cubicBezTo>
                      <a:pt x="32284" y="89290"/>
                      <a:pt x="32315" y="89275"/>
                      <a:pt x="32344" y="89260"/>
                    </a:cubicBezTo>
                    <a:close/>
                    <a:moveTo>
                      <a:pt x="51540" y="136499"/>
                    </a:moveTo>
                    <a:cubicBezTo>
                      <a:pt x="58648" y="134249"/>
                      <a:pt x="66236" y="138193"/>
                      <a:pt x="68471" y="145301"/>
                    </a:cubicBezTo>
                    <a:cubicBezTo>
                      <a:pt x="70466" y="151585"/>
                      <a:pt x="67616" y="158393"/>
                      <a:pt x="61738" y="161393"/>
                    </a:cubicBezTo>
                    <a:cubicBezTo>
                      <a:pt x="55094" y="164782"/>
                      <a:pt x="46966" y="162142"/>
                      <a:pt x="43577" y="155499"/>
                    </a:cubicBezTo>
                    <a:cubicBezTo>
                      <a:pt x="40203" y="148856"/>
                      <a:pt x="42842" y="140728"/>
                      <a:pt x="49485" y="137338"/>
                    </a:cubicBezTo>
                    <a:cubicBezTo>
                      <a:pt x="50145" y="137008"/>
                      <a:pt x="50835" y="136724"/>
                      <a:pt x="51540" y="136499"/>
                    </a:cubicBezTo>
                    <a:close/>
                    <a:moveTo>
                      <a:pt x="70735" y="183588"/>
                    </a:moveTo>
                    <a:cubicBezTo>
                      <a:pt x="77649" y="180783"/>
                      <a:pt x="85537" y="184067"/>
                      <a:pt x="88431" y="190936"/>
                    </a:cubicBezTo>
                    <a:cubicBezTo>
                      <a:pt x="91131" y="197894"/>
                      <a:pt x="87801" y="205737"/>
                      <a:pt x="80933" y="208632"/>
                    </a:cubicBezTo>
                    <a:cubicBezTo>
                      <a:pt x="74020" y="211451"/>
                      <a:pt x="66132" y="208122"/>
                      <a:pt x="63312" y="201208"/>
                    </a:cubicBezTo>
                    <a:cubicBezTo>
                      <a:pt x="60493" y="194295"/>
                      <a:pt x="63822" y="186407"/>
                      <a:pt x="70735" y="183588"/>
                    </a:cubicBezTo>
                    <a:close/>
                    <a:moveTo>
                      <a:pt x="89931" y="230677"/>
                    </a:moveTo>
                    <a:cubicBezTo>
                      <a:pt x="96889" y="227977"/>
                      <a:pt x="104718" y="231306"/>
                      <a:pt x="107627" y="238175"/>
                    </a:cubicBezTo>
                    <a:cubicBezTo>
                      <a:pt x="110446" y="245088"/>
                      <a:pt x="107117" y="252976"/>
                      <a:pt x="100203" y="255796"/>
                    </a:cubicBezTo>
                    <a:cubicBezTo>
                      <a:pt x="93290" y="258615"/>
                      <a:pt x="85402" y="255286"/>
                      <a:pt x="82583" y="248372"/>
                    </a:cubicBezTo>
                    <a:cubicBezTo>
                      <a:pt x="79328" y="241579"/>
                      <a:pt x="82193" y="233421"/>
                      <a:pt x="88986" y="230167"/>
                    </a:cubicBezTo>
                    <a:cubicBezTo>
                      <a:pt x="89046" y="230136"/>
                      <a:pt x="89121" y="230107"/>
                      <a:pt x="89181" y="230077"/>
                    </a:cubicBezTo>
                    <a:close/>
                    <a:moveTo>
                      <a:pt x="8350" y="125701"/>
                    </a:moveTo>
                    <a:cubicBezTo>
                      <a:pt x="15308" y="123002"/>
                      <a:pt x="23137" y="126331"/>
                      <a:pt x="26046" y="133199"/>
                    </a:cubicBezTo>
                    <a:cubicBezTo>
                      <a:pt x="28730" y="140113"/>
                      <a:pt x="25401" y="147911"/>
                      <a:pt x="18548" y="150745"/>
                    </a:cubicBezTo>
                    <a:cubicBezTo>
                      <a:pt x="11754" y="153595"/>
                      <a:pt x="3926" y="150385"/>
                      <a:pt x="1077" y="143592"/>
                    </a:cubicBezTo>
                    <a:cubicBezTo>
                      <a:pt x="1047" y="143532"/>
                      <a:pt x="1032" y="143457"/>
                      <a:pt x="1002" y="143397"/>
                    </a:cubicBezTo>
                    <a:cubicBezTo>
                      <a:pt x="-1802" y="136724"/>
                      <a:pt x="1092" y="129030"/>
                      <a:pt x="7600" y="125851"/>
                    </a:cubicBezTo>
                    <a:close/>
                    <a:moveTo>
                      <a:pt x="27546" y="172940"/>
                    </a:moveTo>
                    <a:cubicBezTo>
                      <a:pt x="34429" y="170091"/>
                      <a:pt x="42332" y="173360"/>
                      <a:pt x="45182" y="180258"/>
                    </a:cubicBezTo>
                    <a:cubicBezTo>
                      <a:pt x="48031" y="187142"/>
                      <a:pt x="44746" y="195030"/>
                      <a:pt x="37863" y="197879"/>
                    </a:cubicBezTo>
                    <a:cubicBezTo>
                      <a:pt x="30980" y="200728"/>
                      <a:pt x="23077" y="197459"/>
                      <a:pt x="20227" y="190576"/>
                    </a:cubicBezTo>
                    <a:cubicBezTo>
                      <a:pt x="20227" y="190546"/>
                      <a:pt x="20212" y="190516"/>
                      <a:pt x="20197" y="190486"/>
                    </a:cubicBezTo>
                    <a:cubicBezTo>
                      <a:pt x="17408" y="183857"/>
                      <a:pt x="20317" y="176209"/>
                      <a:pt x="26796" y="173090"/>
                    </a:cubicBezTo>
                    <a:close/>
                    <a:moveTo>
                      <a:pt x="46741" y="220029"/>
                    </a:moveTo>
                    <a:cubicBezTo>
                      <a:pt x="53699" y="217330"/>
                      <a:pt x="61543" y="220659"/>
                      <a:pt x="64437" y="227527"/>
                    </a:cubicBezTo>
                    <a:cubicBezTo>
                      <a:pt x="67256" y="234441"/>
                      <a:pt x="63927" y="242329"/>
                      <a:pt x="57014" y="245148"/>
                    </a:cubicBezTo>
                    <a:cubicBezTo>
                      <a:pt x="50100" y="247967"/>
                      <a:pt x="42212" y="244638"/>
                      <a:pt x="39393" y="237725"/>
                    </a:cubicBezTo>
                    <a:cubicBezTo>
                      <a:pt x="36963" y="231216"/>
                      <a:pt x="39798" y="223928"/>
                      <a:pt x="45991" y="220779"/>
                    </a:cubicBezTo>
                    <a:close/>
                    <a:moveTo>
                      <a:pt x="66086" y="267268"/>
                    </a:moveTo>
                    <a:cubicBezTo>
                      <a:pt x="73000" y="264493"/>
                      <a:pt x="80858" y="267853"/>
                      <a:pt x="83648" y="274766"/>
                    </a:cubicBezTo>
                    <a:cubicBezTo>
                      <a:pt x="86422" y="281680"/>
                      <a:pt x="83063" y="289538"/>
                      <a:pt x="76149" y="292312"/>
                    </a:cubicBezTo>
                    <a:cubicBezTo>
                      <a:pt x="69236" y="295101"/>
                      <a:pt x="61362" y="291742"/>
                      <a:pt x="58588" y="284829"/>
                    </a:cubicBezTo>
                    <a:cubicBezTo>
                      <a:pt x="58588" y="284814"/>
                      <a:pt x="58588" y="284814"/>
                      <a:pt x="58588" y="284814"/>
                    </a:cubicBezTo>
                    <a:cubicBezTo>
                      <a:pt x="55739" y="278140"/>
                      <a:pt x="58738" y="270417"/>
                      <a:pt x="65337" y="267418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BDAF1B01-7658-AA2C-B088-52C472D9DBBA}"/>
                  </a:ext>
                </a:extLst>
              </p:cNvPr>
              <p:cNvSpPr/>
              <p:nvPr/>
            </p:nvSpPr>
            <p:spPr>
              <a:xfrm>
                <a:off x="1822010" y="5750387"/>
                <a:ext cx="4096382" cy="147754"/>
              </a:xfrm>
              <a:custGeom>
                <a:avLst/>
                <a:gdLst>
                  <a:gd name="connsiteX0" fmla="*/ 3105705 w 3105771"/>
                  <a:gd name="connsiteY0" fmla="*/ 56065 h 112023"/>
                  <a:gd name="connsiteX1" fmla="*/ 3049768 w 3105771"/>
                  <a:gd name="connsiteY1" fmla="*/ 112002 h 112023"/>
                  <a:gd name="connsiteX2" fmla="*/ 56020 w 3105771"/>
                  <a:gd name="connsiteY2" fmla="*/ 112002 h 112023"/>
                  <a:gd name="connsiteX3" fmla="*/ -67 w 3105771"/>
                  <a:gd name="connsiteY3" fmla="*/ 56065 h 112023"/>
                  <a:gd name="connsiteX4" fmla="*/ -67 w 3105771"/>
                  <a:gd name="connsiteY4" fmla="*/ 56065 h 112023"/>
                  <a:gd name="connsiteX5" fmla="*/ 56020 w 3105771"/>
                  <a:gd name="connsiteY5" fmla="*/ -22 h 112023"/>
                  <a:gd name="connsiteX6" fmla="*/ 3049768 w 3105771"/>
                  <a:gd name="connsiteY6" fmla="*/ -22 h 112023"/>
                  <a:gd name="connsiteX7" fmla="*/ 3105705 w 3105771"/>
                  <a:gd name="connsiteY7" fmla="*/ 55915 h 112023"/>
                  <a:gd name="connsiteX8" fmla="*/ 3105705 w 3105771"/>
                  <a:gd name="connsiteY8" fmla="*/ 56065 h 11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05771" h="112023">
                    <a:moveTo>
                      <a:pt x="3105705" y="56065"/>
                    </a:moveTo>
                    <a:cubicBezTo>
                      <a:pt x="3105705" y="86958"/>
                      <a:pt x="3080661" y="112002"/>
                      <a:pt x="3049768" y="112002"/>
                    </a:cubicBezTo>
                    <a:lnTo>
                      <a:pt x="56020" y="112002"/>
                    </a:lnTo>
                    <a:cubicBezTo>
                      <a:pt x="25098" y="112002"/>
                      <a:pt x="23" y="86988"/>
                      <a:pt x="-67" y="56065"/>
                    </a:cubicBezTo>
                    <a:lnTo>
                      <a:pt x="-67" y="56065"/>
                    </a:lnTo>
                    <a:cubicBezTo>
                      <a:pt x="-67" y="25082"/>
                      <a:pt x="25038" y="-22"/>
                      <a:pt x="56020" y="-22"/>
                    </a:cubicBezTo>
                    <a:lnTo>
                      <a:pt x="3049768" y="-22"/>
                    </a:lnTo>
                    <a:cubicBezTo>
                      <a:pt x="3080661" y="-22"/>
                      <a:pt x="3105705" y="25022"/>
                      <a:pt x="3105705" y="55915"/>
                    </a:cubicBezTo>
                    <a:cubicBezTo>
                      <a:pt x="3105705" y="55960"/>
                      <a:pt x="3105705" y="56020"/>
                      <a:pt x="3105705" y="5606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44957600-F58E-A925-F3F2-5DAEBB02B468}"/>
                </a:ext>
              </a:extLst>
            </p:cNvPr>
            <p:cNvGrpSpPr/>
            <p:nvPr/>
          </p:nvGrpSpPr>
          <p:grpSpPr>
            <a:xfrm>
              <a:off x="7368897" y="1532917"/>
              <a:ext cx="666258" cy="4341225"/>
              <a:chOff x="7368897" y="1508167"/>
              <a:chExt cx="666258" cy="4341225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9A2B8AC1-60B4-4231-CDF5-23BEE6DA49AD}"/>
                  </a:ext>
                </a:extLst>
              </p:cNvPr>
              <p:cNvSpPr/>
              <p:nvPr/>
            </p:nvSpPr>
            <p:spPr>
              <a:xfrm>
                <a:off x="7368897" y="5183135"/>
                <a:ext cx="666257" cy="6662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C0F8FEF3-9393-7222-B250-4F4ABF9A0ACB}"/>
                  </a:ext>
                </a:extLst>
              </p:cNvPr>
              <p:cNvSpPr/>
              <p:nvPr/>
            </p:nvSpPr>
            <p:spPr>
              <a:xfrm>
                <a:off x="7368897" y="1508167"/>
                <a:ext cx="666258" cy="6662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1888520-CDC9-6E47-774F-4AFB953C5CC4}"/>
              </a:ext>
            </a:extLst>
          </p:cNvPr>
          <p:cNvCxnSpPr/>
          <p:nvPr/>
        </p:nvCxnSpPr>
        <p:spPr>
          <a:xfrm>
            <a:off x="291271" y="1093304"/>
            <a:ext cx="11615806" cy="0"/>
          </a:xfrm>
          <a:prstGeom prst="line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16" name="Content Placeholder 115">
            <a:extLst>
              <a:ext uri="{FF2B5EF4-FFF2-40B4-BE49-F238E27FC236}">
                <a16:creationId xmlns:a16="http://schemas.microsoft.com/office/drawing/2014/main" id="{D7507A09-62AF-131D-F933-37BA37CC91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2" y="2146858"/>
            <a:ext cx="5765477" cy="3440142"/>
          </a:xfrm>
          <a:ln w="28575">
            <a:solidFill>
              <a:schemeClr val="accent4">
                <a:lumMod val="50000"/>
              </a:schemeClr>
            </a:solidFill>
          </a:ln>
        </p:spPr>
      </p:pic>
      <p:pic>
        <p:nvPicPr>
          <p:cNvPr id="118" name="Content Placeholder 117">
            <a:extLst>
              <a:ext uri="{FF2B5EF4-FFF2-40B4-BE49-F238E27FC236}">
                <a16:creationId xmlns:a16="http://schemas.microsoft.com/office/drawing/2014/main" id="{7DA5B405-7C78-5132-215C-D7052EB4C2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588" y="2146858"/>
            <a:ext cx="6210680" cy="3440133"/>
          </a:xfrm>
          <a:ln w="28575">
            <a:solidFill>
              <a:schemeClr val="accent4">
                <a:lumMod val="50000"/>
              </a:schemeClr>
            </a:solidFill>
          </a:ln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AD838B68-539A-73CB-BF87-742E81D9FA47}"/>
              </a:ext>
            </a:extLst>
          </p:cNvPr>
          <p:cNvSpPr txBox="1"/>
          <p:nvPr/>
        </p:nvSpPr>
        <p:spPr>
          <a:xfrm>
            <a:off x="1842053" y="1726012"/>
            <a:ext cx="2007704" cy="369332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Details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0A2557E-9DB1-8F7A-8064-222658ECC1F1}"/>
              </a:ext>
            </a:extLst>
          </p:cNvPr>
          <p:cNvSpPr txBox="1"/>
          <p:nvPr/>
        </p:nvSpPr>
        <p:spPr>
          <a:xfrm>
            <a:off x="8023954" y="1735951"/>
            <a:ext cx="2007704" cy="369332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Logs</a:t>
            </a:r>
          </a:p>
        </p:txBody>
      </p:sp>
    </p:spTree>
    <p:extLst>
      <p:ext uri="{BB962C8B-B14F-4D97-AF65-F5344CB8AC3E}">
        <p14:creationId xmlns:p14="http://schemas.microsoft.com/office/powerpoint/2010/main" val="128546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Box 128">
            <a:extLst>
              <a:ext uri="{FF2B5EF4-FFF2-40B4-BE49-F238E27FC236}">
                <a16:creationId xmlns:a16="http://schemas.microsoft.com/office/drawing/2014/main" id="{45B9B717-8E25-376F-D963-F72579D94393}"/>
              </a:ext>
            </a:extLst>
          </p:cNvPr>
          <p:cNvSpPr txBox="1"/>
          <p:nvPr/>
        </p:nvSpPr>
        <p:spPr>
          <a:xfrm>
            <a:off x="221698" y="232594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Examples of Service’s Input and Output</a:t>
            </a:r>
            <a:endParaRPr lang="en-IN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1888520-CDC9-6E47-774F-4AFB953C5CC4}"/>
              </a:ext>
            </a:extLst>
          </p:cNvPr>
          <p:cNvCxnSpPr/>
          <p:nvPr/>
        </p:nvCxnSpPr>
        <p:spPr>
          <a:xfrm>
            <a:off x="291271" y="1093304"/>
            <a:ext cx="11615806" cy="0"/>
          </a:xfrm>
          <a:prstGeom prst="line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68E0A2-0044-5FA7-799D-CA475DCF5F56}"/>
              </a:ext>
            </a:extLst>
          </p:cNvPr>
          <p:cNvSpPr txBox="1"/>
          <p:nvPr/>
        </p:nvSpPr>
        <p:spPr>
          <a:xfrm>
            <a:off x="284922" y="779172"/>
            <a:ext cx="11586499" cy="1421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https://agnews-category-prediction-5kvzr252lq-uc.a.run.app/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microservice was tested with various news articles. Here are some examples: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669367-633B-62AB-B028-C2E3F36C5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802" y="3324144"/>
            <a:ext cx="4008467" cy="1531753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FAB978-4E45-63EB-FAE0-7C6013D29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04" y="2659169"/>
            <a:ext cx="2722999" cy="2861705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B67C79-E89B-A5ED-2E53-F01470D77A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8468" y="2365591"/>
            <a:ext cx="2842506" cy="3543607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92CC38-996B-8B41-7415-14E3DEBFF4AF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3369603" y="4090021"/>
            <a:ext cx="525199" cy="1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04D7AD-D4C8-B00B-2A6C-2142C23058F3}"/>
              </a:ext>
            </a:extLst>
          </p:cNvPr>
          <p:cNvCxnSpPr/>
          <p:nvPr/>
        </p:nvCxnSpPr>
        <p:spPr>
          <a:xfrm flipV="1">
            <a:off x="7903269" y="4090019"/>
            <a:ext cx="525199" cy="1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76C62CB-63F0-0B7F-00DA-619419DC2F5E}"/>
              </a:ext>
            </a:extLst>
          </p:cNvPr>
          <p:cNvSpPr txBox="1"/>
          <p:nvPr/>
        </p:nvSpPr>
        <p:spPr>
          <a:xfrm>
            <a:off x="1600177" y="2276139"/>
            <a:ext cx="815852" cy="369332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6E3764-530F-F0BE-CC87-3F0B1B7CE308}"/>
              </a:ext>
            </a:extLst>
          </p:cNvPr>
          <p:cNvSpPr txBox="1"/>
          <p:nvPr/>
        </p:nvSpPr>
        <p:spPr>
          <a:xfrm>
            <a:off x="9441794" y="1966986"/>
            <a:ext cx="954535" cy="369332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A45DC8-827D-5271-CAE8-91701EE49D66}"/>
              </a:ext>
            </a:extLst>
          </p:cNvPr>
          <p:cNvSpPr txBox="1"/>
          <p:nvPr/>
        </p:nvSpPr>
        <p:spPr>
          <a:xfrm>
            <a:off x="5501846" y="2916353"/>
            <a:ext cx="815852" cy="369332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2155905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Box 128">
            <a:extLst>
              <a:ext uri="{FF2B5EF4-FFF2-40B4-BE49-F238E27FC236}">
                <a16:creationId xmlns:a16="http://schemas.microsoft.com/office/drawing/2014/main" id="{45B9B717-8E25-376F-D963-F72579D94393}"/>
              </a:ext>
            </a:extLst>
          </p:cNvPr>
          <p:cNvSpPr txBox="1"/>
          <p:nvPr/>
        </p:nvSpPr>
        <p:spPr>
          <a:xfrm>
            <a:off x="221698" y="232594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Examples of Service’s Input and Output</a:t>
            </a:r>
            <a:endParaRPr lang="en-IN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1888520-CDC9-6E47-774F-4AFB953C5CC4}"/>
              </a:ext>
            </a:extLst>
          </p:cNvPr>
          <p:cNvCxnSpPr/>
          <p:nvPr/>
        </p:nvCxnSpPr>
        <p:spPr>
          <a:xfrm>
            <a:off x="291271" y="1093304"/>
            <a:ext cx="11615806" cy="0"/>
          </a:xfrm>
          <a:prstGeom prst="line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68E0A2-0044-5FA7-799D-CA475DCF5F56}"/>
              </a:ext>
            </a:extLst>
          </p:cNvPr>
          <p:cNvSpPr txBox="1"/>
          <p:nvPr/>
        </p:nvSpPr>
        <p:spPr>
          <a:xfrm>
            <a:off x="284922" y="779172"/>
            <a:ext cx="11586499" cy="960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Sports, Sci/Tech and World Categories: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4E9D23-11C2-3546-B537-F19FCB4CA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419869"/>
            <a:ext cx="2766300" cy="3543607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B20A8A-199C-F617-07A4-570AA95AB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176" y="2419869"/>
            <a:ext cx="2758679" cy="3589331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AE32D1-6B78-ACED-E998-BC6CAFDFB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4732" y="2404628"/>
            <a:ext cx="2796782" cy="3558848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491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Box 128">
            <a:extLst>
              <a:ext uri="{FF2B5EF4-FFF2-40B4-BE49-F238E27FC236}">
                <a16:creationId xmlns:a16="http://schemas.microsoft.com/office/drawing/2014/main" id="{45B9B717-8E25-376F-D963-F72579D94393}"/>
              </a:ext>
            </a:extLst>
          </p:cNvPr>
          <p:cNvSpPr txBox="1"/>
          <p:nvPr/>
        </p:nvSpPr>
        <p:spPr>
          <a:xfrm>
            <a:off x="221698" y="232594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During Deployment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A715523-1912-9A66-661A-5474FAAD59A5}"/>
              </a:ext>
            </a:extLst>
          </p:cNvPr>
          <p:cNvGrpSpPr/>
          <p:nvPr/>
        </p:nvGrpSpPr>
        <p:grpSpPr>
          <a:xfrm>
            <a:off x="10823264" y="202052"/>
            <a:ext cx="1222962" cy="891252"/>
            <a:chOff x="566810" y="1413881"/>
            <a:chExt cx="7468345" cy="4579296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8FD73F55-ECD7-C1C3-3F2F-3F78C8DF1F7D}"/>
                </a:ext>
              </a:extLst>
            </p:cNvPr>
            <p:cNvGrpSpPr/>
            <p:nvPr/>
          </p:nvGrpSpPr>
          <p:grpSpPr>
            <a:xfrm>
              <a:off x="566810" y="1413881"/>
              <a:ext cx="6117811" cy="4579296"/>
              <a:chOff x="651477" y="1318845"/>
              <a:chExt cx="6117811" cy="4579296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B2134E1-6104-DF02-277B-CA13394CCCD8}"/>
                  </a:ext>
                </a:extLst>
              </p:cNvPr>
              <p:cNvSpPr/>
              <p:nvPr/>
            </p:nvSpPr>
            <p:spPr>
              <a:xfrm>
                <a:off x="2468649" y="1318845"/>
                <a:ext cx="626340" cy="626346"/>
              </a:xfrm>
              <a:custGeom>
                <a:avLst/>
                <a:gdLst>
                  <a:gd name="connsiteX0" fmla="*/ 470194 w 474875"/>
                  <a:gd name="connsiteY0" fmla="*/ 283780 h 474879"/>
                  <a:gd name="connsiteX1" fmla="*/ 191004 w 474875"/>
                  <a:gd name="connsiteY1" fmla="*/ 470241 h 474879"/>
                  <a:gd name="connsiteX2" fmla="*/ 4553 w 474875"/>
                  <a:gd name="connsiteY2" fmla="*/ 191055 h 474879"/>
                  <a:gd name="connsiteX3" fmla="*/ 283487 w 474875"/>
                  <a:gd name="connsiteY3" fmla="*/ 4546 h 474879"/>
                  <a:gd name="connsiteX4" fmla="*/ 470239 w 474875"/>
                  <a:gd name="connsiteY4" fmla="*/ 283534 h 474879"/>
                  <a:gd name="connsiteX5" fmla="*/ 470194 w 474875"/>
                  <a:gd name="connsiteY5" fmla="*/ 283780 h 474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875" h="474879">
                    <a:moveTo>
                      <a:pt x="470194" y="283780"/>
                    </a:moveTo>
                    <a:cubicBezTo>
                      <a:pt x="444595" y="412365"/>
                      <a:pt x="319599" y="495845"/>
                      <a:pt x="191004" y="470241"/>
                    </a:cubicBezTo>
                    <a:cubicBezTo>
                      <a:pt x="62424" y="444635"/>
                      <a:pt x="-21061" y="319640"/>
                      <a:pt x="4553" y="191055"/>
                    </a:cubicBezTo>
                    <a:cubicBezTo>
                      <a:pt x="30137" y="62566"/>
                      <a:pt x="154968" y="-20905"/>
                      <a:pt x="283487" y="4546"/>
                    </a:cubicBezTo>
                    <a:cubicBezTo>
                      <a:pt x="412097" y="30016"/>
                      <a:pt x="495718" y="154923"/>
                      <a:pt x="470239" y="283534"/>
                    </a:cubicBezTo>
                    <a:cubicBezTo>
                      <a:pt x="470224" y="283617"/>
                      <a:pt x="470209" y="283698"/>
                      <a:pt x="470194" y="283780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8FEF4C3C-A7F1-3695-DED6-AA0607C8C3AC}"/>
                  </a:ext>
                </a:extLst>
              </p:cNvPr>
              <p:cNvSpPr/>
              <p:nvPr/>
            </p:nvSpPr>
            <p:spPr>
              <a:xfrm>
                <a:off x="2720801" y="1324869"/>
                <a:ext cx="374142" cy="620401"/>
              </a:xfrm>
              <a:custGeom>
                <a:avLst/>
                <a:gdLst>
                  <a:gd name="connsiteX0" fmla="*/ 92312 w 283665"/>
                  <a:gd name="connsiteY0" fmla="*/ -22 h 470372"/>
                  <a:gd name="connsiteX1" fmla="*/ -67 w 283665"/>
                  <a:gd name="connsiteY1" fmla="*/ 465769 h 470372"/>
                  <a:gd name="connsiteX2" fmla="*/ 279018 w 283665"/>
                  <a:gd name="connsiteY2" fmla="*/ 279063 h 470372"/>
                  <a:gd name="connsiteX3" fmla="*/ 92312 w 283665"/>
                  <a:gd name="connsiteY3" fmla="*/ -22 h 470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3665" h="470372">
                    <a:moveTo>
                      <a:pt x="92312" y="-22"/>
                    </a:moveTo>
                    <a:lnTo>
                      <a:pt x="-67" y="465769"/>
                    </a:lnTo>
                    <a:cubicBezTo>
                      <a:pt x="128558" y="491278"/>
                      <a:pt x="253509" y="407687"/>
                      <a:pt x="279018" y="279063"/>
                    </a:cubicBezTo>
                    <a:cubicBezTo>
                      <a:pt x="304527" y="150438"/>
                      <a:pt x="220937" y="25487"/>
                      <a:pt x="92312" y="-22"/>
                    </a:cubicBez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F2659167-2CB6-858B-1800-493D24F756C7}"/>
                  </a:ext>
                </a:extLst>
              </p:cNvPr>
              <p:cNvSpPr/>
              <p:nvPr/>
            </p:nvSpPr>
            <p:spPr>
              <a:xfrm>
                <a:off x="2445039" y="1528685"/>
                <a:ext cx="673567" cy="206347"/>
              </a:xfrm>
              <a:custGeom>
                <a:avLst/>
                <a:gdLst>
                  <a:gd name="connsiteX0" fmla="*/ 509840 w 510681"/>
                  <a:gd name="connsiteY0" fmla="*/ 128884 h 156447"/>
                  <a:gd name="connsiteX1" fmla="*/ 469049 w 510681"/>
                  <a:gd name="connsiteY1" fmla="*/ 155728 h 156447"/>
                  <a:gd name="connsiteX2" fmla="*/ 27853 w 510681"/>
                  <a:gd name="connsiteY2" fmla="*/ 68448 h 156447"/>
                  <a:gd name="connsiteX3" fmla="*/ 559 w 510681"/>
                  <a:gd name="connsiteY3" fmla="*/ 27808 h 156447"/>
                  <a:gd name="connsiteX4" fmla="*/ 559 w 510681"/>
                  <a:gd name="connsiteY4" fmla="*/ 27808 h 156447"/>
                  <a:gd name="connsiteX5" fmla="*/ 41349 w 510681"/>
                  <a:gd name="connsiteY5" fmla="*/ 662 h 156447"/>
                  <a:gd name="connsiteX6" fmla="*/ 41349 w 510681"/>
                  <a:gd name="connsiteY6" fmla="*/ 664 h 156447"/>
                  <a:gd name="connsiteX7" fmla="*/ 482696 w 510681"/>
                  <a:gd name="connsiteY7" fmla="*/ 88243 h 156447"/>
                  <a:gd name="connsiteX8" fmla="*/ 509990 w 510681"/>
                  <a:gd name="connsiteY8" fmla="*/ 128884 h 156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0681" h="156447">
                    <a:moveTo>
                      <a:pt x="509840" y="128884"/>
                    </a:moveTo>
                    <a:cubicBezTo>
                      <a:pt x="505926" y="147523"/>
                      <a:pt x="487720" y="159513"/>
                      <a:pt x="469049" y="155728"/>
                    </a:cubicBezTo>
                    <a:lnTo>
                      <a:pt x="27853" y="68448"/>
                    </a:lnTo>
                    <a:cubicBezTo>
                      <a:pt x="9152" y="64676"/>
                      <a:pt x="-3025" y="46546"/>
                      <a:pt x="559" y="27808"/>
                    </a:cubicBezTo>
                    <a:lnTo>
                      <a:pt x="559" y="27808"/>
                    </a:lnTo>
                    <a:cubicBezTo>
                      <a:pt x="4323" y="9050"/>
                      <a:pt x="22589" y="-3103"/>
                      <a:pt x="41349" y="662"/>
                    </a:cubicBezTo>
                    <a:cubicBezTo>
                      <a:pt x="41349" y="662"/>
                      <a:pt x="41349" y="664"/>
                      <a:pt x="41349" y="664"/>
                    </a:cubicBezTo>
                    <a:lnTo>
                      <a:pt x="482696" y="88243"/>
                    </a:lnTo>
                    <a:cubicBezTo>
                      <a:pt x="501397" y="92015"/>
                      <a:pt x="513574" y="110146"/>
                      <a:pt x="509990" y="12888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0EC9C12-4684-3976-1DFD-2E0D958E4C6F}"/>
                  </a:ext>
                </a:extLst>
              </p:cNvPr>
              <p:cNvSpPr/>
              <p:nvPr/>
            </p:nvSpPr>
            <p:spPr>
              <a:xfrm>
                <a:off x="2330152" y="2336010"/>
                <a:ext cx="453945" cy="1164433"/>
              </a:xfrm>
              <a:custGeom>
                <a:avLst/>
                <a:gdLst>
                  <a:gd name="connsiteX0" fmla="*/ 127020 w 344169"/>
                  <a:gd name="connsiteY0" fmla="*/ 882843 h 882843"/>
                  <a:gd name="connsiteX1" fmla="*/ 0 w 344169"/>
                  <a:gd name="connsiteY1" fmla="*/ 857499 h 882843"/>
                  <a:gd name="connsiteX2" fmla="*/ 119672 w 344169"/>
                  <a:gd name="connsiteY2" fmla="*/ 0 h 882843"/>
                  <a:gd name="connsiteX3" fmla="*/ 344169 w 344169"/>
                  <a:gd name="connsiteY3" fmla="*/ 44540 h 882843"/>
                  <a:gd name="connsiteX4" fmla="*/ 127020 w 344169"/>
                  <a:gd name="connsiteY4" fmla="*/ 882843 h 882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169" h="882843">
                    <a:moveTo>
                      <a:pt x="127020" y="882843"/>
                    </a:moveTo>
                    <a:lnTo>
                      <a:pt x="0" y="857499"/>
                    </a:lnTo>
                    <a:lnTo>
                      <a:pt x="119672" y="0"/>
                    </a:lnTo>
                    <a:lnTo>
                      <a:pt x="344169" y="44540"/>
                    </a:lnTo>
                    <a:lnTo>
                      <a:pt x="127020" y="882843"/>
                    </a:ln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5BEA0C0-D243-AC42-C407-EFBC87C863AB}"/>
                  </a:ext>
                </a:extLst>
              </p:cNvPr>
              <p:cNvSpPr/>
              <p:nvPr/>
            </p:nvSpPr>
            <p:spPr>
              <a:xfrm>
                <a:off x="2212844" y="1866226"/>
                <a:ext cx="924005" cy="599195"/>
              </a:xfrm>
              <a:custGeom>
                <a:avLst/>
                <a:gdLst>
                  <a:gd name="connsiteX0" fmla="*/ 665639 w 700557"/>
                  <a:gd name="connsiteY0" fmla="*/ 378200 h 454294"/>
                  <a:gd name="connsiteX1" fmla="*/ 554545 w 700557"/>
                  <a:gd name="connsiteY1" fmla="*/ 452440 h 454294"/>
                  <a:gd name="connsiteX2" fmla="*/ 554515 w 700557"/>
                  <a:gd name="connsiteY2" fmla="*/ 452433 h 454294"/>
                  <a:gd name="connsiteX3" fmla="*/ 76727 w 700557"/>
                  <a:gd name="connsiteY3" fmla="*/ 357655 h 454294"/>
                  <a:gd name="connsiteX4" fmla="*/ 1624 w 700557"/>
                  <a:gd name="connsiteY4" fmla="*/ 247147 h 454294"/>
                  <a:gd name="connsiteX5" fmla="*/ 1744 w 700557"/>
                  <a:gd name="connsiteY5" fmla="*/ 246531 h 454294"/>
                  <a:gd name="connsiteX6" fmla="*/ 35486 w 700557"/>
                  <a:gd name="connsiteY6" fmla="*/ 76771 h 454294"/>
                  <a:gd name="connsiteX7" fmla="*/ 145995 w 700557"/>
                  <a:gd name="connsiteY7" fmla="*/ 1668 h 454294"/>
                  <a:gd name="connsiteX8" fmla="*/ 146610 w 700557"/>
                  <a:gd name="connsiteY8" fmla="*/ 1788 h 454294"/>
                  <a:gd name="connsiteX9" fmla="*/ 624398 w 700557"/>
                  <a:gd name="connsiteY9" fmla="*/ 96716 h 454294"/>
                  <a:gd name="connsiteX10" fmla="*/ 698691 w 700557"/>
                  <a:gd name="connsiteY10" fmla="*/ 207510 h 454294"/>
                  <a:gd name="connsiteX11" fmla="*/ 698631 w 700557"/>
                  <a:gd name="connsiteY11" fmla="*/ 207840 h 45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0557" h="454294">
                    <a:moveTo>
                      <a:pt x="665639" y="378200"/>
                    </a:moveTo>
                    <a:cubicBezTo>
                      <a:pt x="655456" y="429377"/>
                      <a:pt x="605728" y="462615"/>
                      <a:pt x="554545" y="452440"/>
                    </a:cubicBezTo>
                    <a:cubicBezTo>
                      <a:pt x="554545" y="452437"/>
                      <a:pt x="554530" y="452436"/>
                      <a:pt x="554515" y="452433"/>
                    </a:cubicBezTo>
                    <a:lnTo>
                      <a:pt x="76727" y="357655"/>
                    </a:lnTo>
                    <a:cubicBezTo>
                      <a:pt x="25469" y="347879"/>
                      <a:pt x="-8153" y="298402"/>
                      <a:pt x="1624" y="247147"/>
                    </a:cubicBezTo>
                    <a:cubicBezTo>
                      <a:pt x="1669" y="246942"/>
                      <a:pt x="1699" y="246736"/>
                      <a:pt x="1744" y="246531"/>
                    </a:cubicBezTo>
                    <a:lnTo>
                      <a:pt x="35486" y="76771"/>
                    </a:lnTo>
                    <a:cubicBezTo>
                      <a:pt x="45264" y="25516"/>
                      <a:pt x="94738" y="-8108"/>
                      <a:pt x="145995" y="1668"/>
                    </a:cubicBezTo>
                    <a:cubicBezTo>
                      <a:pt x="146206" y="1707"/>
                      <a:pt x="146401" y="1748"/>
                      <a:pt x="146610" y="1788"/>
                    </a:cubicBezTo>
                    <a:lnTo>
                      <a:pt x="624398" y="96716"/>
                    </a:lnTo>
                    <a:cubicBezTo>
                      <a:pt x="675506" y="106794"/>
                      <a:pt x="708769" y="156398"/>
                      <a:pt x="698691" y="207510"/>
                    </a:cubicBezTo>
                    <a:cubicBezTo>
                      <a:pt x="698676" y="207620"/>
                      <a:pt x="698646" y="207731"/>
                      <a:pt x="698631" y="207840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85B2BBA-0D9F-46AA-3260-94D8F1BCC174}"/>
                  </a:ext>
                </a:extLst>
              </p:cNvPr>
              <p:cNvSpPr/>
              <p:nvPr/>
            </p:nvSpPr>
            <p:spPr>
              <a:xfrm>
                <a:off x="2501610" y="2020103"/>
                <a:ext cx="81512" cy="239788"/>
              </a:xfrm>
              <a:custGeom>
                <a:avLst/>
                <a:gdLst>
                  <a:gd name="connsiteX0" fmla="*/ 31451 w 61800"/>
                  <a:gd name="connsiteY0" fmla="*/ 168857 h 181801"/>
                  <a:gd name="connsiteX1" fmla="*/ 14520 w 61800"/>
                  <a:gd name="connsiteY1" fmla="*/ 181634 h 181801"/>
                  <a:gd name="connsiteX2" fmla="*/ 12855 w 61800"/>
                  <a:gd name="connsiteY2" fmla="*/ 181304 h 181801"/>
                  <a:gd name="connsiteX3" fmla="*/ 12855 w 61800"/>
                  <a:gd name="connsiteY3" fmla="*/ 181304 h 181801"/>
                  <a:gd name="connsiteX4" fmla="*/ 78 w 61800"/>
                  <a:gd name="connsiteY4" fmla="*/ 164377 h 181801"/>
                  <a:gd name="connsiteX5" fmla="*/ 408 w 61800"/>
                  <a:gd name="connsiteY5" fmla="*/ 162708 h 181801"/>
                  <a:gd name="connsiteX6" fmla="*/ 30401 w 61800"/>
                  <a:gd name="connsiteY6" fmla="*/ 12743 h 181801"/>
                  <a:gd name="connsiteX7" fmla="*/ 48847 w 61800"/>
                  <a:gd name="connsiteY7" fmla="*/ 266 h 181801"/>
                  <a:gd name="connsiteX8" fmla="*/ 48997 w 61800"/>
                  <a:gd name="connsiteY8" fmla="*/ 296 h 181801"/>
                  <a:gd name="connsiteX9" fmla="*/ 48997 w 61800"/>
                  <a:gd name="connsiteY9" fmla="*/ 296 h 181801"/>
                  <a:gd name="connsiteX10" fmla="*/ 61444 w 61800"/>
                  <a:gd name="connsiteY10" fmla="*/ 18892 h 181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1800" h="181801">
                    <a:moveTo>
                      <a:pt x="31451" y="168857"/>
                    </a:moveTo>
                    <a:cubicBezTo>
                      <a:pt x="30311" y="177060"/>
                      <a:pt x="22723" y="182779"/>
                      <a:pt x="14520" y="181634"/>
                    </a:cubicBezTo>
                    <a:cubicBezTo>
                      <a:pt x="13965" y="181556"/>
                      <a:pt x="13410" y="181445"/>
                      <a:pt x="12855" y="181304"/>
                    </a:cubicBezTo>
                    <a:lnTo>
                      <a:pt x="12855" y="181304"/>
                    </a:lnTo>
                    <a:cubicBezTo>
                      <a:pt x="4652" y="180158"/>
                      <a:pt x="-1062" y="172579"/>
                      <a:pt x="78" y="164377"/>
                    </a:cubicBezTo>
                    <a:cubicBezTo>
                      <a:pt x="153" y="163815"/>
                      <a:pt x="273" y="163257"/>
                      <a:pt x="408" y="162708"/>
                    </a:cubicBezTo>
                    <a:lnTo>
                      <a:pt x="30401" y="12743"/>
                    </a:lnTo>
                    <a:cubicBezTo>
                      <a:pt x="32051" y="4204"/>
                      <a:pt x="40314" y="-1382"/>
                      <a:pt x="48847" y="266"/>
                    </a:cubicBezTo>
                    <a:cubicBezTo>
                      <a:pt x="48892" y="277"/>
                      <a:pt x="48952" y="286"/>
                      <a:pt x="48997" y="296"/>
                    </a:cubicBezTo>
                    <a:lnTo>
                      <a:pt x="48997" y="296"/>
                    </a:lnTo>
                    <a:cubicBezTo>
                      <a:pt x="57545" y="2030"/>
                      <a:pt x="63093" y="10329"/>
                      <a:pt x="61444" y="1889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5F6F793-4671-1E31-ED1C-309248C09BCA}"/>
                  </a:ext>
                </a:extLst>
              </p:cNvPr>
              <p:cNvSpPr/>
              <p:nvPr/>
            </p:nvSpPr>
            <p:spPr>
              <a:xfrm>
                <a:off x="2675399" y="2046423"/>
                <a:ext cx="186807" cy="254501"/>
              </a:xfrm>
              <a:custGeom>
                <a:avLst/>
                <a:gdLst>
                  <a:gd name="connsiteX0" fmla="*/ 134384 w 141632"/>
                  <a:gd name="connsiteY0" fmla="*/ 24281 h 192956"/>
                  <a:gd name="connsiteX1" fmla="*/ 112624 w 141632"/>
                  <a:gd name="connsiteY1" fmla="*/ 29015 h 192956"/>
                  <a:gd name="connsiteX2" fmla="*/ 112489 w 141632"/>
                  <a:gd name="connsiteY2" fmla="*/ 29230 h 192956"/>
                  <a:gd name="connsiteX3" fmla="*/ 49654 w 141632"/>
                  <a:gd name="connsiteY3" fmla="*/ 133155 h 192956"/>
                  <a:gd name="connsiteX4" fmla="*/ 31508 w 141632"/>
                  <a:gd name="connsiteY4" fmla="*/ 13183 h 192956"/>
                  <a:gd name="connsiteX5" fmla="*/ 13137 w 141632"/>
                  <a:gd name="connsiteY5" fmla="*/ 211 h 192956"/>
                  <a:gd name="connsiteX6" fmla="*/ 165 w 141632"/>
                  <a:gd name="connsiteY6" fmla="*/ 18582 h 192956"/>
                  <a:gd name="connsiteX7" fmla="*/ 24759 w 141632"/>
                  <a:gd name="connsiteY7" fmla="*/ 179944 h 192956"/>
                  <a:gd name="connsiteX8" fmla="*/ 44930 w 141632"/>
                  <a:gd name="connsiteY8" fmla="*/ 192493 h 192956"/>
                  <a:gd name="connsiteX9" fmla="*/ 54752 w 141632"/>
                  <a:gd name="connsiteY9" fmla="*/ 185943 h 192956"/>
                  <a:gd name="connsiteX10" fmla="*/ 139033 w 141632"/>
                  <a:gd name="connsiteY10" fmla="*/ 46176 h 192956"/>
                  <a:gd name="connsiteX11" fmla="*/ 134384 w 141632"/>
                  <a:gd name="connsiteY11" fmla="*/ 24281 h 192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1632" h="192956">
                    <a:moveTo>
                      <a:pt x="134384" y="24281"/>
                    </a:moveTo>
                    <a:cubicBezTo>
                      <a:pt x="127065" y="19579"/>
                      <a:pt x="117333" y="21700"/>
                      <a:pt x="112624" y="29015"/>
                    </a:cubicBezTo>
                    <a:cubicBezTo>
                      <a:pt x="112579" y="29086"/>
                      <a:pt x="112534" y="29158"/>
                      <a:pt x="112489" y="29230"/>
                    </a:cubicBezTo>
                    <a:lnTo>
                      <a:pt x="49654" y="133155"/>
                    </a:lnTo>
                    <a:lnTo>
                      <a:pt x="31508" y="13183"/>
                    </a:lnTo>
                    <a:cubicBezTo>
                      <a:pt x="30023" y="4529"/>
                      <a:pt x="21790" y="-1279"/>
                      <a:pt x="13137" y="211"/>
                    </a:cubicBezTo>
                    <a:cubicBezTo>
                      <a:pt x="4484" y="1702"/>
                      <a:pt x="-1319" y="9928"/>
                      <a:pt x="165" y="18582"/>
                    </a:cubicBezTo>
                    <a:lnTo>
                      <a:pt x="24759" y="179944"/>
                    </a:lnTo>
                    <a:cubicBezTo>
                      <a:pt x="26859" y="188978"/>
                      <a:pt x="35887" y="194597"/>
                      <a:pt x="44930" y="192493"/>
                    </a:cubicBezTo>
                    <a:cubicBezTo>
                      <a:pt x="48889" y="191571"/>
                      <a:pt x="52383" y="189244"/>
                      <a:pt x="54752" y="185943"/>
                    </a:cubicBezTo>
                    <a:lnTo>
                      <a:pt x="139033" y="46176"/>
                    </a:lnTo>
                    <a:cubicBezTo>
                      <a:pt x="143757" y="38838"/>
                      <a:pt x="141687" y="29066"/>
                      <a:pt x="134384" y="242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1BC7648-6A3C-5966-3AA0-02DE82F11AC0}"/>
                  </a:ext>
                </a:extLst>
              </p:cNvPr>
              <p:cNvSpPr/>
              <p:nvPr/>
            </p:nvSpPr>
            <p:spPr>
              <a:xfrm>
                <a:off x="2839674" y="2087155"/>
                <a:ext cx="231134" cy="269727"/>
              </a:xfrm>
              <a:custGeom>
                <a:avLst/>
                <a:gdLst>
                  <a:gd name="connsiteX0" fmla="*/ 142853 w 175240"/>
                  <a:gd name="connsiteY0" fmla="*/ 129266 h 204500"/>
                  <a:gd name="connsiteX1" fmla="*/ 161524 w 175240"/>
                  <a:gd name="connsiteY1" fmla="*/ 116744 h 204500"/>
                  <a:gd name="connsiteX2" fmla="*/ 149002 w 175240"/>
                  <a:gd name="connsiteY2" fmla="*/ 98074 h 204500"/>
                  <a:gd name="connsiteX3" fmla="*/ 49125 w 175240"/>
                  <a:gd name="connsiteY3" fmla="*/ 78278 h 204500"/>
                  <a:gd name="connsiteX4" fmla="*/ 57973 w 175240"/>
                  <a:gd name="connsiteY4" fmla="*/ 34339 h 204500"/>
                  <a:gd name="connsiteX5" fmla="*/ 157700 w 175240"/>
                  <a:gd name="connsiteY5" fmla="*/ 54134 h 204500"/>
                  <a:gd name="connsiteX6" fmla="*/ 175096 w 175240"/>
                  <a:gd name="connsiteY6" fmla="*/ 39893 h 204500"/>
                  <a:gd name="connsiteX7" fmla="*/ 163848 w 175240"/>
                  <a:gd name="connsiteY7" fmla="*/ 23091 h 204500"/>
                  <a:gd name="connsiteX8" fmla="*/ 48525 w 175240"/>
                  <a:gd name="connsiteY8" fmla="*/ 147 h 204500"/>
                  <a:gd name="connsiteX9" fmla="*/ 44176 w 175240"/>
                  <a:gd name="connsiteY9" fmla="*/ 147 h 204500"/>
                  <a:gd name="connsiteX10" fmla="*/ 29930 w 175240"/>
                  <a:gd name="connsiteY10" fmla="*/ 12594 h 204500"/>
                  <a:gd name="connsiteX11" fmla="*/ -63 w 175240"/>
                  <a:gd name="connsiteY11" fmla="*/ 162559 h 204500"/>
                  <a:gd name="connsiteX12" fmla="*/ -63 w 175240"/>
                  <a:gd name="connsiteY12" fmla="*/ 162559 h 204500"/>
                  <a:gd name="connsiteX13" fmla="*/ -63 w 175240"/>
                  <a:gd name="connsiteY13" fmla="*/ 165408 h 204500"/>
                  <a:gd name="connsiteX14" fmla="*/ 9684 w 175240"/>
                  <a:gd name="connsiteY14" fmla="*/ 180404 h 204500"/>
                  <a:gd name="connsiteX15" fmla="*/ 12384 w 175240"/>
                  <a:gd name="connsiteY15" fmla="*/ 181454 h 204500"/>
                  <a:gd name="connsiteX16" fmla="*/ 127707 w 175240"/>
                  <a:gd name="connsiteY16" fmla="*/ 204399 h 204500"/>
                  <a:gd name="connsiteX17" fmla="*/ 145103 w 175240"/>
                  <a:gd name="connsiteY17" fmla="*/ 190158 h 204500"/>
                  <a:gd name="connsiteX18" fmla="*/ 133855 w 175240"/>
                  <a:gd name="connsiteY18" fmla="*/ 173356 h 204500"/>
                  <a:gd name="connsiteX19" fmla="*/ 34129 w 175240"/>
                  <a:gd name="connsiteY19" fmla="*/ 153561 h 204500"/>
                  <a:gd name="connsiteX20" fmla="*/ 42827 w 175240"/>
                  <a:gd name="connsiteY20" fmla="*/ 109471 h 20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75240" h="204500">
                    <a:moveTo>
                      <a:pt x="142853" y="129266"/>
                    </a:moveTo>
                    <a:cubicBezTo>
                      <a:pt x="151461" y="130964"/>
                      <a:pt x="159829" y="125358"/>
                      <a:pt x="161524" y="116744"/>
                    </a:cubicBezTo>
                    <a:cubicBezTo>
                      <a:pt x="163219" y="108130"/>
                      <a:pt x="157610" y="99771"/>
                      <a:pt x="149002" y="98074"/>
                    </a:cubicBezTo>
                    <a:lnTo>
                      <a:pt x="49125" y="78278"/>
                    </a:lnTo>
                    <a:lnTo>
                      <a:pt x="57973" y="34339"/>
                    </a:lnTo>
                    <a:lnTo>
                      <a:pt x="157700" y="54134"/>
                    </a:lnTo>
                    <a:cubicBezTo>
                      <a:pt x="166443" y="55005"/>
                      <a:pt x="174226" y="48630"/>
                      <a:pt x="175096" y="39893"/>
                    </a:cubicBezTo>
                    <a:cubicBezTo>
                      <a:pt x="175846" y="32323"/>
                      <a:pt x="171137" y="25279"/>
                      <a:pt x="163848" y="23091"/>
                    </a:cubicBezTo>
                    <a:lnTo>
                      <a:pt x="48525" y="147"/>
                    </a:lnTo>
                    <a:cubicBezTo>
                      <a:pt x="47086" y="-78"/>
                      <a:pt x="45616" y="-78"/>
                      <a:pt x="44176" y="147"/>
                    </a:cubicBezTo>
                    <a:cubicBezTo>
                      <a:pt x="37188" y="663"/>
                      <a:pt x="31384" y="5736"/>
                      <a:pt x="29930" y="12594"/>
                    </a:cubicBezTo>
                    <a:lnTo>
                      <a:pt x="-63" y="162559"/>
                    </a:lnTo>
                    <a:lnTo>
                      <a:pt x="-63" y="162559"/>
                    </a:lnTo>
                    <a:cubicBezTo>
                      <a:pt x="-63" y="163608"/>
                      <a:pt x="-63" y="164508"/>
                      <a:pt x="-63" y="165408"/>
                    </a:cubicBezTo>
                    <a:cubicBezTo>
                      <a:pt x="-198" y="171934"/>
                      <a:pt x="3671" y="177881"/>
                      <a:pt x="9684" y="180404"/>
                    </a:cubicBezTo>
                    <a:cubicBezTo>
                      <a:pt x="10554" y="180841"/>
                      <a:pt x="11454" y="181192"/>
                      <a:pt x="12384" y="181454"/>
                    </a:cubicBezTo>
                    <a:lnTo>
                      <a:pt x="127707" y="204399"/>
                    </a:lnTo>
                    <a:cubicBezTo>
                      <a:pt x="136450" y="205270"/>
                      <a:pt x="144233" y="198895"/>
                      <a:pt x="145103" y="190158"/>
                    </a:cubicBezTo>
                    <a:cubicBezTo>
                      <a:pt x="145853" y="182588"/>
                      <a:pt x="141144" y="175544"/>
                      <a:pt x="133855" y="173356"/>
                    </a:cubicBezTo>
                    <a:lnTo>
                      <a:pt x="34129" y="153561"/>
                    </a:lnTo>
                    <a:lnTo>
                      <a:pt x="42827" y="109471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4289BBB-3155-8E78-C275-F92F7C447D6E}"/>
                  </a:ext>
                </a:extLst>
              </p:cNvPr>
              <p:cNvSpPr/>
              <p:nvPr/>
            </p:nvSpPr>
            <p:spPr>
              <a:xfrm>
                <a:off x="2278335" y="1975234"/>
                <a:ext cx="195909" cy="270282"/>
              </a:xfrm>
              <a:custGeom>
                <a:avLst/>
                <a:gdLst>
                  <a:gd name="connsiteX0" fmla="*/ 134297 w 148533"/>
                  <a:gd name="connsiteY0" fmla="*/ 173632 h 204921"/>
                  <a:gd name="connsiteX1" fmla="*/ 34570 w 148533"/>
                  <a:gd name="connsiteY1" fmla="*/ 153836 h 204921"/>
                  <a:gd name="connsiteX2" fmla="*/ 61264 w 148533"/>
                  <a:gd name="connsiteY2" fmla="*/ 18868 h 204921"/>
                  <a:gd name="connsiteX3" fmla="*/ 48997 w 148533"/>
                  <a:gd name="connsiteY3" fmla="*/ 280 h 204921"/>
                  <a:gd name="connsiteX4" fmla="*/ 48967 w 148533"/>
                  <a:gd name="connsiteY4" fmla="*/ 272 h 204921"/>
                  <a:gd name="connsiteX5" fmla="*/ 30221 w 148533"/>
                  <a:gd name="connsiteY5" fmla="*/ 12719 h 204921"/>
                  <a:gd name="connsiteX6" fmla="*/ 228 w 148533"/>
                  <a:gd name="connsiteY6" fmla="*/ 162684 h 204921"/>
                  <a:gd name="connsiteX7" fmla="*/ 12675 w 148533"/>
                  <a:gd name="connsiteY7" fmla="*/ 181430 h 204921"/>
                  <a:gd name="connsiteX8" fmla="*/ 12675 w 148533"/>
                  <a:gd name="connsiteY8" fmla="*/ 181430 h 204921"/>
                  <a:gd name="connsiteX9" fmla="*/ 127998 w 148533"/>
                  <a:gd name="connsiteY9" fmla="*/ 204224 h 204921"/>
                  <a:gd name="connsiteX10" fmla="*/ 147794 w 148533"/>
                  <a:gd name="connsiteY10" fmla="*/ 193571 h 204921"/>
                  <a:gd name="connsiteX11" fmla="*/ 137146 w 148533"/>
                  <a:gd name="connsiteY11" fmla="*/ 173774 h 204921"/>
                  <a:gd name="connsiteX12" fmla="*/ 134147 w 148533"/>
                  <a:gd name="connsiteY12" fmla="*/ 173182 h 204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8533" h="204921">
                    <a:moveTo>
                      <a:pt x="134297" y="173632"/>
                    </a:moveTo>
                    <a:lnTo>
                      <a:pt x="34570" y="153836"/>
                    </a:lnTo>
                    <a:lnTo>
                      <a:pt x="61264" y="18868"/>
                    </a:lnTo>
                    <a:cubicBezTo>
                      <a:pt x="63004" y="10348"/>
                      <a:pt x="57515" y="2027"/>
                      <a:pt x="48997" y="280"/>
                    </a:cubicBezTo>
                    <a:cubicBezTo>
                      <a:pt x="48997" y="277"/>
                      <a:pt x="48982" y="275"/>
                      <a:pt x="48967" y="272"/>
                    </a:cubicBezTo>
                    <a:cubicBezTo>
                      <a:pt x="40374" y="-1389"/>
                      <a:pt x="32021" y="4150"/>
                      <a:pt x="30221" y="12719"/>
                    </a:cubicBezTo>
                    <a:lnTo>
                      <a:pt x="228" y="162684"/>
                    </a:lnTo>
                    <a:cubicBezTo>
                      <a:pt x="-1436" y="171282"/>
                      <a:pt x="4112" y="179624"/>
                      <a:pt x="12675" y="181430"/>
                    </a:cubicBezTo>
                    <a:lnTo>
                      <a:pt x="12675" y="181430"/>
                    </a:lnTo>
                    <a:lnTo>
                      <a:pt x="127998" y="204224"/>
                    </a:lnTo>
                    <a:cubicBezTo>
                      <a:pt x="136411" y="206748"/>
                      <a:pt x="145274" y="201980"/>
                      <a:pt x="147794" y="193571"/>
                    </a:cubicBezTo>
                    <a:cubicBezTo>
                      <a:pt x="150313" y="185163"/>
                      <a:pt x="145544" y="176300"/>
                      <a:pt x="137146" y="173774"/>
                    </a:cubicBezTo>
                    <a:cubicBezTo>
                      <a:pt x="136156" y="173482"/>
                      <a:pt x="135167" y="173282"/>
                      <a:pt x="134147" y="1731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35686D3-C7E2-4FA3-C931-D0F32F8EFCCB}"/>
                  </a:ext>
                </a:extLst>
              </p:cNvPr>
              <p:cNvSpPr/>
              <p:nvPr/>
            </p:nvSpPr>
            <p:spPr>
              <a:xfrm>
                <a:off x="2209384" y="2450122"/>
                <a:ext cx="773893" cy="894395"/>
              </a:xfrm>
              <a:custGeom>
                <a:avLst/>
                <a:gdLst>
                  <a:gd name="connsiteX0" fmla="*/ 43058 w 586746"/>
                  <a:gd name="connsiteY0" fmla="*/ 302020 h 678107"/>
                  <a:gd name="connsiteX1" fmla="*/ 17789 w 586746"/>
                  <a:gd name="connsiteY1" fmla="*/ 231761 h 678107"/>
                  <a:gd name="connsiteX2" fmla="*/ 88047 w 586746"/>
                  <a:gd name="connsiteY2" fmla="*/ 206492 h 678107"/>
                  <a:gd name="connsiteX3" fmla="*/ 95695 w 586746"/>
                  <a:gd name="connsiteY3" fmla="*/ 210091 h 678107"/>
                  <a:gd name="connsiteX4" fmla="*/ 97495 w 586746"/>
                  <a:gd name="connsiteY4" fmla="*/ 210091 h 678107"/>
                  <a:gd name="connsiteX5" fmla="*/ 97540 w 586746"/>
                  <a:gd name="connsiteY5" fmla="*/ 208182 h 678107"/>
                  <a:gd name="connsiteX6" fmla="*/ 97495 w 586746"/>
                  <a:gd name="connsiteY6" fmla="*/ 208142 h 678107"/>
                  <a:gd name="connsiteX7" fmla="*/ 75645 w 586746"/>
                  <a:gd name="connsiteY7" fmla="*/ 136759 h 678107"/>
                  <a:gd name="connsiteX8" fmla="*/ 142484 w 586746"/>
                  <a:gd name="connsiteY8" fmla="*/ 112764 h 678107"/>
                  <a:gd name="connsiteX9" fmla="*/ 379129 w 586746"/>
                  <a:gd name="connsiteY9" fmla="*/ 225988 h 678107"/>
                  <a:gd name="connsiteX10" fmla="*/ 380329 w 586746"/>
                  <a:gd name="connsiteY10" fmla="*/ 225988 h 678107"/>
                  <a:gd name="connsiteX11" fmla="*/ 380329 w 586746"/>
                  <a:gd name="connsiteY11" fmla="*/ 225088 h 678107"/>
                  <a:gd name="connsiteX12" fmla="*/ 398024 w 586746"/>
                  <a:gd name="connsiteY12" fmla="*/ 130010 h 678107"/>
                  <a:gd name="connsiteX13" fmla="*/ 419020 w 586746"/>
                  <a:gd name="connsiteY13" fmla="*/ 45730 h 678107"/>
                  <a:gd name="connsiteX14" fmla="*/ 522510 w 586746"/>
                  <a:gd name="connsiteY14" fmla="*/ 7031 h 678107"/>
                  <a:gd name="connsiteX15" fmla="*/ 525045 w 586746"/>
                  <a:gd name="connsiteY15" fmla="*/ 8239 h 678107"/>
                  <a:gd name="connsiteX16" fmla="*/ 539141 w 586746"/>
                  <a:gd name="connsiteY16" fmla="*/ 21886 h 678107"/>
                  <a:gd name="connsiteX17" fmla="*/ 528494 w 586746"/>
                  <a:gd name="connsiteY17" fmla="*/ 61776 h 678107"/>
                  <a:gd name="connsiteX18" fmla="*/ 525794 w 586746"/>
                  <a:gd name="connsiteY18" fmla="*/ 67325 h 678107"/>
                  <a:gd name="connsiteX19" fmla="*/ 523245 w 586746"/>
                  <a:gd name="connsiteY19" fmla="*/ 227487 h 678107"/>
                  <a:gd name="connsiteX20" fmla="*/ 586680 w 586746"/>
                  <a:gd name="connsiteY20" fmla="*/ 613797 h 678107"/>
                  <a:gd name="connsiteX21" fmla="*/ 386777 w 586746"/>
                  <a:gd name="connsiteY21" fmla="*/ 647989 h 678107"/>
                  <a:gd name="connsiteX22" fmla="*/ 385083 w 586746"/>
                  <a:gd name="connsiteY22" fmla="*/ 647884 h 678107"/>
                  <a:gd name="connsiteX23" fmla="*/ 384977 w 586746"/>
                  <a:gd name="connsiteY23" fmla="*/ 647989 h 678107"/>
                  <a:gd name="connsiteX24" fmla="*/ 314614 w 586746"/>
                  <a:gd name="connsiteY24" fmla="*/ 672943 h 678107"/>
                  <a:gd name="connsiteX25" fmla="*/ 314494 w 586746"/>
                  <a:gd name="connsiteY25" fmla="*/ 672883 h 678107"/>
                  <a:gd name="connsiteX26" fmla="*/ 29861 w 586746"/>
                  <a:gd name="connsiteY26" fmla="*/ 536865 h 678107"/>
                  <a:gd name="connsiteX27" fmla="*/ 5117 w 586746"/>
                  <a:gd name="connsiteY27" fmla="*/ 466381 h 678107"/>
                  <a:gd name="connsiteX28" fmla="*/ 69601 w 586746"/>
                  <a:gd name="connsiteY28" fmla="*/ 439238 h 678107"/>
                  <a:gd name="connsiteX29" fmla="*/ 71401 w 586746"/>
                  <a:gd name="connsiteY29" fmla="*/ 439238 h 678107"/>
                  <a:gd name="connsiteX30" fmla="*/ 71401 w 586746"/>
                  <a:gd name="connsiteY30" fmla="*/ 437438 h 678107"/>
                  <a:gd name="connsiteX31" fmla="*/ 37209 w 586746"/>
                  <a:gd name="connsiteY31" fmla="*/ 420492 h 678107"/>
                  <a:gd name="connsiteX32" fmla="*/ 12120 w 586746"/>
                  <a:gd name="connsiteY32" fmla="*/ 349964 h 678107"/>
                  <a:gd name="connsiteX33" fmla="*/ 12165 w 586746"/>
                  <a:gd name="connsiteY33" fmla="*/ 349859 h 678107"/>
                  <a:gd name="connsiteX34" fmla="*/ 75450 w 586746"/>
                  <a:gd name="connsiteY34" fmla="*/ 322265 h 678107"/>
                  <a:gd name="connsiteX35" fmla="*/ 77235 w 586746"/>
                  <a:gd name="connsiteY35" fmla="*/ 321110 h 678107"/>
                  <a:gd name="connsiteX36" fmla="*/ 76800 w 586746"/>
                  <a:gd name="connsiteY36" fmla="*/ 319716 h 67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586746" h="678107">
                    <a:moveTo>
                      <a:pt x="43058" y="302020"/>
                    </a:moveTo>
                    <a:cubicBezTo>
                      <a:pt x="16679" y="289597"/>
                      <a:pt x="5371" y="258140"/>
                      <a:pt x="17789" y="231761"/>
                    </a:cubicBezTo>
                    <a:cubicBezTo>
                      <a:pt x="30206" y="205382"/>
                      <a:pt x="61668" y="194069"/>
                      <a:pt x="88047" y="206492"/>
                    </a:cubicBezTo>
                    <a:lnTo>
                      <a:pt x="95695" y="210091"/>
                    </a:lnTo>
                    <a:cubicBezTo>
                      <a:pt x="96205" y="210550"/>
                      <a:pt x="96985" y="210550"/>
                      <a:pt x="97495" y="210091"/>
                    </a:cubicBezTo>
                    <a:cubicBezTo>
                      <a:pt x="98035" y="209575"/>
                      <a:pt x="98050" y="208721"/>
                      <a:pt x="97540" y="208182"/>
                    </a:cubicBezTo>
                    <a:cubicBezTo>
                      <a:pt x="97525" y="208169"/>
                      <a:pt x="97510" y="208155"/>
                      <a:pt x="97495" y="208142"/>
                    </a:cubicBezTo>
                    <a:cubicBezTo>
                      <a:pt x="71746" y="194465"/>
                      <a:pt x="61968" y="162506"/>
                      <a:pt x="75645" y="136759"/>
                    </a:cubicBezTo>
                    <a:cubicBezTo>
                      <a:pt x="88407" y="112728"/>
                      <a:pt x="117350" y="102339"/>
                      <a:pt x="142484" y="112764"/>
                    </a:cubicBezTo>
                    <a:lnTo>
                      <a:pt x="379129" y="225988"/>
                    </a:lnTo>
                    <a:lnTo>
                      <a:pt x="380329" y="225988"/>
                    </a:lnTo>
                    <a:cubicBezTo>
                      <a:pt x="380419" y="225695"/>
                      <a:pt x="380419" y="225380"/>
                      <a:pt x="380329" y="225088"/>
                    </a:cubicBezTo>
                    <a:cubicBezTo>
                      <a:pt x="388952" y="193963"/>
                      <a:pt x="394875" y="162152"/>
                      <a:pt x="398024" y="130010"/>
                    </a:cubicBezTo>
                    <a:cubicBezTo>
                      <a:pt x="399989" y="100896"/>
                      <a:pt x="407097" y="72362"/>
                      <a:pt x="419020" y="45730"/>
                    </a:cubicBezTo>
                    <a:cubicBezTo>
                      <a:pt x="436910" y="6463"/>
                      <a:pt x="483249" y="-10862"/>
                      <a:pt x="522510" y="7031"/>
                    </a:cubicBezTo>
                    <a:cubicBezTo>
                      <a:pt x="523365" y="7418"/>
                      <a:pt x="524205" y="7822"/>
                      <a:pt x="525045" y="8239"/>
                    </a:cubicBezTo>
                    <a:cubicBezTo>
                      <a:pt x="531433" y="10635"/>
                      <a:pt x="536532" y="15578"/>
                      <a:pt x="539141" y="21886"/>
                    </a:cubicBezTo>
                    <a:cubicBezTo>
                      <a:pt x="542441" y="31333"/>
                      <a:pt x="538242" y="41831"/>
                      <a:pt x="528494" y="61776"/>
                    </a:cubicBezTo>
                    <a:lnTo>
                      <a:pt x="525794" y="67325"/>
                    </a:lnTo>
                    <a:cubicBezTo>
                      <a:pt x="507199" y="106466"/>
                      <a:pt x="515297" y="168101"/>
                      <a:pt x="523245" y="227487"/>
                    </a:cubicBezTo>
                    <a:cubicBezTo>
                      <a:pt x="529244" y="272477"/>
                      <a:pt x="586680" y="613797"/>
                      <a:pt x="586680" y="613797"/>
                    </a:cubicBezTo>
                    <a:lnTo>
                      <a:pt x="386777" y="647989"/>
                    </a:lnTo>
                    <a:cubicBezTo>
                      <a:pt x="386342" y="647494"/>
                      <a:pt x="385577" y="647449"/>
                      <a:pt x="385083" y="647884"/>
                    </a:cubicBezTo>
                    <a:cubicBezTo>
                      <a:pt x="385053" y="647914"/>
                      <a:pt x="385007" y="647944"/>
                      <a:pt x="384977" y="647989"/>
                    </a:cubicBezTo>
                    <a:cubicBezTo>
                      <a:pt x="372440" y="674308"/>
                      <a:pt x="340933" y="685480"/>
                      <a:pt x="314614" y="672943"/>
                    </a:cubicBezTo>
                    <a:cubicBezTo>
                      <a:pt x="314584" y="672928"/>
                      <a:pt x="314539" y="672898"/>
                      <a:pt x="314494" y="672883"/>
                    </a:cubicBezTo>
                    <a:lnTo>
                      <a:pt x="29861" y="536865"/>
                    </a:lnTo>
                    <a:cubicBezTo>
                      <a:pt x="3617" y="524193"/>
                      <a:pt x="-7450" y="492685"/>
                      <a:pt x="5117" y="466381"/>
                    </a:cubicBezTo>
                    <a:cubicBezTo>
                      <a:pt x="18463" y="438488"/>
                      <a:pt x="44857" y="427390"/>
                      <a:pt x="69601" y="439238"/>
                    </a:cubicBezTo>
                    <a:cubicBezTo>
                      <a:pt x="70111" y="439703"/>
                      <a:pt x="70891" y="439703"/>
                      <a:pt x="71401" y="439238"/>
                    </a:cubicBezTo>
                    <a:cubicBezTo>
                      <a:pt x="71866" y="438728"/>
                      <a:pt x="71866" y="437948"/>
                      <a:pt x="71401" y="437438"/>
                    </a:cubicBezTo>
                    <a:lnTo>
                      <a:pt x="37209" y="420492"/>
                    </a:lnTo>
                    <a:cubicBezTo>
                      <a:pt x="10800" y="407940"/>
                      <a:pt x="-432" y="376357"/>
                      <a:pt x="12120" y="349964"/>
                    </a:cubicBezTo>
                    <a:cubicBezTo>
                      <a:pt x="12135" y="349919"/>
                      <a:pt x="12150" y="349889"/>
                      <a:pt x="12165" y="349859"/>
                    </a:cubicBezTo>
                    <a:cubicBezTo>
                      <a:pt x="25812" y="321215"/>
                      <a:pt x="50706" y="310268"/>
                      <a:pt x="75450" y="322265"/>
                    </a:cubicBezTo>
                    <a:cubicBezTo>
                      <a:pt x="76260" y="322430"/>
                      <a:pt x="77055" y="321920"/>
                      <a:pt x="77235" y="321110"/>
                    </a:cubicBezTo>
                    <a:cubicBezTo>
                      <a:pt x="77340" y="320600"/>
                      <a:pt x="77175" y="320076"/>
                      <a:pt x="76800" y="319716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266CED6-ECE1-24B6-F1D9-EBF48D8F487F}"/>
                  </a:ext>
                </a:extLst>
              </p:cNvPr>
              <p:cNvSpPr/>
              <p:nvPr/>
            </p:nvSpPr>
            <p:spPr>
              <a:xfrm>
                <a:off x="2488390" y="2834952"/>
                <a:ext cx="1186586" cy="2493534"/>
              </a:xfrm>
              <a:custGeom>
                <a:avLst/>
                <a:gdLst>
                  <a:gd name="connsiteX0" fmla="*/ 899573 w 899639"/>
                  <a:gd name="connsiteY0" fmla="*/ 1806531 h 1890533"/>
                  <a:gd name="connsiteX1" fmla="*/ 322358 w 899639"/>
                  <a:gd name="connsiteY1" fmla="*/ 168765 h 1890533"/>
                  <a:gd name="connsiteX2" fmla="*/ 54 w 899639"/>
                  <a:gd name="connsiteY2" fmla="*/ 14407 h 1890533"/>
                  <a:gd name="connsiteX3" fmla="*/ -67 w 899639"/>
                  <a:gd name="connsiteY3" fmla="*/ 14451 h 1890533"/>
                  <a:gd name="connsiteX4" fmla="*/ 661278 w 899639"/>
                  <a:gd name="connsiteY4" fmla="*/ 1890511 h 1890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9639" h="1890533">
                    <a:moveTo>
                      <a:pt x="899573" y="1806531"/>
                    </a:moveTo>
                    <a:lnTo>
                      <a:pt x="322358" y="168765"/>
                    </a:lnTo>
                    <a:cubicBezTo>
                      <a:pt x="275974" y="37141"/>
                      <a:pt x="131678" y="-31969"/>
                      <a:pt x="54" y="14407"/>
                    </a:cubicBezTo>
                    <a:cubicBezTo>
                      <a:pt x="8" y="14422"/>
                      <a:pt x="-21" y="14436"/>
                      <a:pt x="-67" y="14451"/>
                    </a:cubicBezTo>
                    <a:lnTo>
                      <a:pt x="661278" y="1890511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F4BD35-189F-8042-3B8F-135F40185010}"/>
                  </a:ext>
                </a:extLst>
              </p:cNvPr>
              <p:cNvSpPr/>
              <p:nvPr/>
            </p:nvSpPr>
            <p:spPr>
              <a:xfrm>
                <a:off x="2573935" y="3217886"/>
                <a:ext cx="1386659" cy="2551291"/>
              </a:xfrm>
              <a:custGeom>
                <a:avLst/>
                <a:gdLst>
                  <a:gd name="connsiteX0" fmla="*/ 631362 w 1051329"/>
                  <a:gd name="connsiteY0" fmla="*/ 1934301 h 1934323"/>
                  <a:gd name="connsiteX1" fmla="*/ 1051263 w 1051329"/>
                  <a:gd name="connsiteY1" fmla="*/ 1934301 h 1934323"/>
                  <a:gd name="connsiteX2" fmla="*/ 374772 w 1051329"/>
                  <a:gd name="connsiteY2" fmla="*/ 14751 h 1934323"/>
                  <a:gd name="connsiteX3" fmla="*/ 346938 w 1051329"/>
                  <a:gd name="connsiteY3" fmla="*/ 1179 h 1934323"/>
                  <a:gd name="connsiteX4" fmla="*/ 346729 w 1051329"/>
                  <a:gd name="connsiteY4" fmla="*/ 1254 h 1934323"/>
                  <a:gd name="connsiteX5" fmla="*/ 14706 w 1051329"/>
                  <a:gd name="connsiteY5" fmla="*/ 119726 h 1934323"/>
                  <a:gd name="connsiteX6" fmla="*/ 1135 w 1051329"/>
                  <a:gd name="connsiteY6" fmla="*/ 147560 h 1934323"/>
                  <a:gd name="connsiteX7" fmla="*/ 1210 w 1051329"/>
                  <a:gd name="connsiteY7" fmla="*/ 147770 h 1934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51329" h="1934323">
                    <a:moveTo>
                      <a:pt x="631362" y="1934301"/>
                    </a:moveTo>
                    <a:lnTo>
                      <a:pt x="1051263" y="1934301"/>
                    </a:lnTo>
                    <a:lnTo>
                      <a:pt x="374772" y="14751"/>
                    </a:lnTo>
                    <a:cubicBezTo>
                      <a:pt x="370828" y="3324"/>
                      <a:pt x="358381" y="-2765"/>
                      <a:pt x="346938" y="1179"/>
                    </a:cubicBezTo>
                    <a:cubicBezTo>
                      <a:pt x="346864" y="1209"/>
                      <a:pt x="346803" y="1224"/>
                      <a:pt x="346729" y="1254"/>
                    </a:cubicBezTo>
                    <a:lnTo>
                      <a:pt x="14706" y="119726"/>
                    </a:lnTo>
                    <a:cubicBezTo>
                      <a:pt x="3279" y="123671"/>
                      <a:pt x="-2809" y="136118"/>
                      <a:pt x="1135" y="147560"/>
                    </a:cubicBezTo>
                    <a:cubicBezTo>
                      <a:pt x="1165" y="147635"/>
                      <a:pt x="1180" y="147695"/>
                      <a:pt x="1210" y="14777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3D850AD-14EB-C581-E14E-F92E12E66DA9}"/>
                  </a:ext>
                </a:extLst>
              </p:cNvPr>
              <p:cNvSpPr/>
              <p:nvPr/>
            </p:nvSpPr>
            <p:spPr>
              <a:xfrm>
                <a:off x="2660009" y="3446425"/>
                <a:ext cx="43280" cy="42535"/>
              </a:xfrm>
              <a:custGeom>
                <a:avLst/>
                <a:gdLst>
                  <a:gd name="connsiteX0" fmla="*/ 32078 w 32814"/>
                  <a:gd name="connsiteY0" fmla="*/ 11090 h 32249"/>
                  <a:gd name="connsiteX1" fmla="*/ 20876 w 32814"/>
                  <a:gd name="connsiteY1" fmla="*/ 31560 h 32249"/>
                  <a:gd name="connsiteX2" fmla="*/ 886 w 32814"/>
                  <a:gd name="connsiteY2" fmla="*/ 21738 h 32249"/>
                  <a:gd name="connsiteX3" fmla="*/ 10678 w 32814"/>
                  <a:gd name="connsiteY3" fmla="*/ 1028 h 32249"/>
                  <a:gd name="connsiteX4" fmla="*/ 11083 w 32814"/>
                  <a:gd name="connsiteY4" fmla="*/ 893 h 32249"/>
                  <a:gd name="connsiteX5" fmla="*/ 32078 w 32814"/>
                  <a:gd name="connsiteY5" fmla="*/ 11075 h 32249"/>
                  <a:gd name="connsiteX6" fmla="*/ 32078 w 32814"/>
                  <a:gd name="connsiteY6" fmla="*/ 11090 h 32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14" h="32249">
                    <a:moveTo>
                      <a:pt x="32078" y="11090"/>
                    </a:moveTo>
                    <a:cubicBezTo>
                      <a:pt x="34643" y="19833"/>
                      <a:pt x="29619" y="28996"/>
                      <a:pt x="20876" y="31560"/>
                    </a:cubicBezTo>
                    <a:cubicBezTo>
                      <a:pt x="12673" y="33960"/>
                      <a:pt x="4005" y="29701"/>
                      <a:pt x="886" y="21738"/>
                    </a:cubicBezTo>
                    <a:cubicBezTo>
                      <a:pt x="-2129" y="13310"/>
                      <a:pt x="2250" y="4042"/>
                      <a:pt x="10678" y="1028"/>
                    </a:cubicBezTo>
                    <a:cubicBezTo>
                      <a:pt x="10813" y="983"/>
                      <a:pt x="10948" y="937"/>
                      <a:pt x="11083" y="893"/>
                    </a:cubicBezTo>
                    <a:cubicBezTo>
                      <a:pt x="19691" y="-2092"/>
                      <a:pt x="29094" y="2467"/>
                      <a:pt x="32078" y="11075"/>
                    </a:cubicBezTo>
                    <a:cubicBezTo>
                      <a:pt x="32078" y="11075"/>
                      <a:pt x="32078" y="11090"/>
                      <a:pt x="32078" y="1109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9F04454-6083-E809-4349-EB92FC679914}"/>
                  </a:ext>
                </a:extLst>
              </p:cNvPr>
              <p:cNvSpPr/>
              <p:nvPr/>
            </p:nvSpPr>
            <p:spPr>
              <a:xfrm>
                <a:off x="2693541" y="3541512"/>
                <a:ext cx="43497" cy="43603"/>
              </a:xfrm>
              <a:custGeom>
                <a:avLst/>
                <a:gdLst>
                  <a:gd name="connsiteX0" fmla="*/ 31999 w 32978"/>
                  <a:gd name="connsiteY0" fmla="*/ 11129 h 33059"/>
                  <a:gd name="connsiteX1" fmla="*/ 21802 w 32978"/>
                  <a:gd name="connsiteY1" fmla="*/ 32125 h 33059"/>
                  <a:gd name="connsiteX2" fmla="*/ 807 w 32978"/>
                  <a:gd name="connsiteY2" fmla="*/ 21927 h 33059"/>
                  <a:gd name="connsiteX3" fmla="*/ 11004 w 32978"/>
                  <a:gd name="connsiteY3" fmla="*/ 932 h 33059"/>
                  <a:gd name="connsiteX4" fmla="*/ 31894 w 32978"/>
                  <a:gd name="connsiteY4" fmla="*/ 10830 h 33059"/>
                  <a:gd name="connsiteX5" fmla="*/ 31999 w 32978"/>
                  <a:gd name="connsiteY5" fmla="*/ 11129 h 33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78" h="33059">
                    <a:moveTo>
                      <a:pt x="31999" y="11129"/>
                    </a:moveTo>
                    <a:cubicBezTo>
                      <a:pt x="34984" y="19737"/>
                      <a:pt x="30410" y="29140"/>
                      <a:pt x="21802" y="32125"/>
                    </a:cubicBezTo>
                    <a:cubicBezTo>
                      <a:pt x="13194" y="35109"/>
                      <a:pt x="3791" y="30535"/>
                      <a:pt x="807" y="21927"/>
                    </a:cubicBezTo>
                    <a:cubicBezTo>
                      <a:pt x="-2087" y="13319"/>
                      <a:pt x="2441" y="3976"/>
                      <a:pt x="11004" y="932"/>
                    </a:cubicBezTo>
                    <a:cubicBezTo>
                      <a:pt x="19507" y="-2097"/>
                      <a:pt x="28865" y="2327"/>
                      <a:pt x="31894" y="10830"/>
                    </a:cubicBezTo>
                    <a:cubicBezTo>
                      <a:pt x="31924" y="10934"/>
                      <a:pt x="31969" y="11025"/>
                      <a:pt x="31999" y="1112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A625F46-895E-6476-B00E-D0A21E838DA0}"/>
                  </a:ext>
                </a:extLst>
              </p:cNvPr>
              <p:cNvSpPr/>
              <p:nvPr/>
            </p:nvSpPr>
            <p:spPr>
              <a:xfrm>
                <a:off x="2727114" y="3636707"/>
                <a:ext cx="43549" cy="43549"/>
              </a:xfrm>
              <a:custGeom>
                <a:avLst/>
                <a:gdLst>
                  <a:gd name="connsiteX0" fmla="*/ 32039 w 33018"/>
                  <a:gd name="connsiteY0" fmla="*/ 11088 h 33018"/>
                  <a:gd name="connsiteX1" fmla="*/ 21842 w 33018"/>
                  <a:gd name="connsiteY1" fmla="*/ 32084 h 33018"/>
                  <a:gd name="connsiteX2" fmla="*/ 846 w 33018"/>
                  <a:gd name="connsiteY2" fmla="*/ 21886 h 33018"/>
                  <a:gd name="connsiteX3" fmla="*/ 11044 w 33018"/>
                  <a:gd name="connsiteY3" fmla="*/ 891 h 33018"/>
                  <a:gd name="connsiteX4" fmla="*/ 32039 w 33018"/>
                  <a:gd name="connsiteY4" fmla="*/ 11088 h 33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18" h="33018">
                    <a:moveTo>
                      <a:pt x="32039" y="11088"/>
                    </a:moveTo>
                    <a:cubicBezTo>
                      <a:pt x="35023" y="19697"/>
                      <a:pt x="30449" y="29099"/>
                      <a:pt x="21842" y="32084"/>
                    </a:cubicBezTo>
                    <a:cubicBezTo>
                      <a:pt x="13234" y="35068"/>
                      <a:pt x="3831" y="30494"/>
                      <a:pt x="846" y="21886"/>
                    </a:cubicBezTo>
                    <a:cubicBezTo>
                      <a:pt x="-2138" y="13278"/>
                      <a:pt x="2436" y="3875"/>
                      <a:pt x="11044" y="891"/>
                    </a:cubicBezTo>
                    <a:cubicBezTo>
                      <a:pt x="19652" y="-2093"/>
                      <a:pt x="29055" y="2481"/>
                      <a:pt x="32039" y="1108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15AE64B-AF27-8A2C-02CD-42B60FFE8B88}"/>
                  </a:ext>
                </a:extLst>
              </p:cNvPr>
              <p:cNvSpPr/>
              <p:nvPr/>
            </p:nvSpPr>
            <p:spPr>
              <a:xfrm>
                <a:off x="2276898" y="3727266"/>
                <a:ext cx="331366" cy="525644"/>
              </a:xfrm>
              <a:custGeom>
                <a:avLst/>
                <a:gdLst>
                  <a:gd name="connsiteX0" fmla="*/ 249810 w 251233"/>
                  <a:gd name="connsiteY0" fmla="*/ 322739 h 398530"/>
                  <a:gd name="connsiteX1" fmla="*/ 220867 w 251233"/>
                  <a:gd name="connsiteY1" fmla="*/ 372678 h 398530"/>
                  <a:gd name="connsiteX2" fmla="*/ 129089 w 251233"/>
                  <a:gd name="connsiteY2" fmla="*/ 397122 h 398530"/>
                  <a:gd name="connsiteX3" fmla="*/ 79165 w 251233"/>
                  <a:gd name="connsiteY3" fmla="*/ 368224 h 398530"/>
                  <a:gd name="connsiteX4" fmla="*/ 79150 w 251233"/>
                  <a:gd name="connsiteY4" fmla="*/ 368179 h 398530"/>
                  <a:gd name="connsiteX5" fmla="*/ 1319 w 251233"/>
                  <a:gd name="connsiteY5" fmla="*/ 75597 h 398530"/>
                  <a:gd name="connsiteX6" fmla="*/ 30097 w 251233"/>
                  <a:gd name="connsiteY6" fmla="*/ 25854 h 398530"/>
                  <a:gd name="connsiteX7" fmla="*/ 30262 w 251233"/>
                  <a:gd name="connsiteY7" fmla="*/ 25809 h 398530"/>
                  <a:gd name="connsiteX8" fmla="*/ 122040 w 251233"/>
                  <a:gd name="connsiteY8" fmla="*/ 1365 h 398530"/>
                  <a:gd name="connsiteX9" fmla="*/ 171964 w 251233"/>
                  <a:gd name="connsiteY9" fmla="*/ 30263 h 398530"/>
                  <a:gd name="connsiteX10" fmla="*/ 171979 w 251233"/>
                  <a:gd name="connsiteY10" fmla="*/ 30308 h 398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1233" h="398530">
                    <a:moveTo>
                      <a:pt x="249810" y="322739"/>
                    </a:moveTo>
                    <a:cubicBezTo>
                      <a:pt x="255539" y="344515"/>
                      <a:pt x="242597" y="366814"/>
                      <a:pt x="220867" y="372678"/>
                    </a:cubicBezTo>
                    <a:lnTo>
                      <a:pt x="129089" y="397122"/>
                    </a:lnTo>
                    <a:cubicBezTo>
                      <a:pt x="107329" y="402926"/>
                      <a:pt x="84969" y="389984"/>
                      <a:pt x="79165" y="368224"/>
                    </a:cubicBezTo>
                    <a:cubicBezTo>
                      <a:pt x="79165" y="368209"/>
                      <a:pt x="79150" y="368194"/>
                      <a:pt x="79150" y="368179"/>
                    </a:cubicBezTo>
                    <a:lnTo>
                      <a:pt x="1319" y="75597"/>
                    </a:lnTo>
                    <a:cubicBezTo>
                      <a:pt x="-4470" y="53913"/>
                      <a:pt x="8412" y="31643"/>
                      <a:pt x="30097" y="25854"/>
                    </a:cubicBezTo>
                    <a:cubicBezTo>
                      <a:pt x="30157" y="25839"/>
                      <a:pt x="30202" y="25824"/>
                      <a:pt x="30262" y="25809"/>
                    </a:cubicBezTo>
                    <a:lnTo>
                      <a:pt x="122040" y="1365"/>
                    </a:lnTo>
                    <a:cubicBezTo>
                      <a:pt x="143800" y="-4439"/>
                      <a:pt x="166160" y="8503"/>
                      <a:pt x="171964" y="30263"/>
                    </a:cubicBezTo>
                    <a:cubicBezTo>
                      <a:pt x="171964" y="30278"/>
                      <a:pt x="171979" y="30293"/>
                      <a:pt x="171979" y="30308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DD08398-5744-4F5D-78B6-AE47B34348A2}"/>
                  </a:ext>
                </a:extLst>
              </p:cNvPr>
              <p:cNvSpPr/>
              <p:nvPr/>
            </p:nvSpPr>
            <p:spPr>
              <a:xfrm>
                <a:off x="2243436" y="3764816"/>
                <a:ext cx="481600" cy="764860"/>
              </a:xfrm>
              <a:custGeom>
                <a:avLst/>
                <a:gdLst>
                  <a:gd name="connsiteX0" fmla="*/ 363210 w 365137"/>
                  <a:gd name="connsiteY0" fmla="*/ 469879 h 579897"/>
                  <a:gd name="connsiteX1" fmla="*/ 321070 w 365137"/>
                  <a:gd name="connsiteY1" fmla="*/ 542462 h 579897"/>
                  <a:gd name="connsiteX2" fmla="*/ 187601 w 365137"/>
                  <a:gd name="connsiteY2" fmla="*/ 578004 h 579897"/>
                  <a:gd name="connsiteX3" fmla="*/ 115018 w 365137"/>
                  <a:gd name="connsiteY3" fmla="*/ 536014 h 579897"/>
                  <a:gd name="connsiteX4" fmla="*/ 1794 w 365137"/>
                  <a:gd name="connsiteY4" fmla="*/ 109964 h 579897"/>
                  <a:gd name="connsiteX5" fmla="*/ 43934 w 365137"/>
                  <a:gd name="connsiteY5" fmla="*/ 37381 h 579897"/>
                  <a:gd name="connsiteX6" fmla="*/ 177403 w 365137"/>
                  <a:gd name="connsiteY6" fmla="*/ 1839 h 579897"/>
                  <a:gd name="connsiteX7" fmla="*/ 249986 w 365137"/>
                  <a:gd name="connsiteY7" fmla="*/ 43979 h 579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5137" h="579897">
                    <a:moveTo>
                      <a:pt x="363210" y="469879"/>
                    </a:moveTo>
                    <a:cubicBezTo>
                      <a:pt x="371248" y="501507"/>
                      <a:pt x="352517" y="533764"/>
                      <a:pt x="321070" y="542462"/>
                    </a:cubicBezTo>
                    <a:lnTo>
                      <a:pt x="187601" y="578004"/>
                    </a:lnTo>
                    <a:cubicBezTo>
                      <a:pt x="156018" y="586057"/>
                      <a:pt x="123791" y="567401"/>
                      <a:pt x="115018" y="536014"/>
                    </a:cubicBezTo>
                    <a:lnTo>
                      <a:pt x="1794" y="109964"/>
                    </a:lnTo>
                    <a:cubicBezTo>
                      <a:pt x="-6244" y="78336"/>
                      <a:pt x="12487" y="46079"/>
                      <a:pt x="43934" y="37381"/>
                    </a:cubicBezTo>
                    <a:lnTo>
                      <a:pt x="177403" y="1839"/>
                    </a:lnTo>
                    <a:cubicBezTo>
                      <a:pt x="209031" y="-6199"/>
                      <a:pt x="241288" y="12532"/>
                      <a:pt x="249986" y="43979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672ADE3-33EA-5BCE-8383-954A9F33DE0D}"/>
                  </a:ext>
                </a:extLst>
              </p:cNvPr>
              <p:cNvSpPr/>
              <p:nvPr/>
            </p:nvSpPr>
            <p:spPr>
              <a:xfrm rot="20705999">
                <a:off x="2328535" y="3851452"/>
                <a:ext cx="223313" cy="258719"/>
              </a:xfrm>
              <a:custGeom>
                <a:avLst/>
                <a:gdLst>
                  <a:gd name="connsiteX0" fmla="*/ -66 w 169310"/>
                  <a:gd name="connsiteY0" fmla="*/ -22 h 196154"/>
                  <a:gd name="connsiteX1" fmla="*/ 169244 w 169310"/>
                  <a:gd name="connsiteY1" fmla="*/ -22 h 196154"/>
                  <a:gd name="connsiteX2" fmla="*/ 169244 w 169310"/>
                  <a:gd name="connsiteY2" fmla="*/ 196132 h 196154"/>
                  <a:gd name="connsiteX3" fmla="*/ -66 w 169310"/>
                  <a:gd name="connsiteY3" fmla="*/ 196132 h 196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310" h="196154">
                    <a:moveTo>
                      <a:pt x="-66" y="-22"/>
                    </a:moveTo>
                    <a:lnTo>
                      <a:pt x="169244" y="-22"/>
                    </a:lnTo>
                    <a:lnTo>
                      <a:pt x="169244" y="196132"/>
                    </a:lnTo>
                    <a:lnTo>
                      <a:pt x="-66" y="196132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C7BEF8B-4799-6546-E0F3-A99A7C8CE89A}"/>
                  </a:ext>
                </a:extLst>
              </p:cNvPr>
              <p:cNvSpPr/>
              <p:nvPr/>
            </p:nvSpPr>
            <p:spPr>
              <a:xfrm>
                <a:off x="2414775" y="4159694"/>
                <a:ext cx="197846" cy="197840"/>
              </a:xfrm>
              <a:custGeom>
                <a:avLst/>
                <a:gdLst>
                  <a:gd name="connsiteX0" fmla="*/ 147375 w 150002"/>
                  <a:gd name="connsiteY0" fmla="*/ 55620 h 149997"/>
                  <a:gd name="connsiteX1" fmla="*/ 94288 w 150002"/>
                  <a:gd name="connsiteY1" fmla="*/ 147414 h 149997"/>
                  <a:gd name="connsiteX2" fmla="*/ 2494 w 150002"/>
                  <a:gd name="connsiteY2" fmla="*/ 94341 h 149997"/>
                  <a:gd name="connsiteX3" fmla="*/ 55582 w 150002"/>
                  <a:gd name="connsiteY3" fmla="*/ 2533 h 149997"/>
                  <a:gd name="connsiteX4" fmla="*/ 55597 w 150002"/>
                  <a:gd name="connsiteY4" fmla="*/ 2533 h 149997"/>
                  <a:gd name="connsiteX5" fmla="*/ 147375 w 150002"/>
                  <a:gd name="connsiteY5" fmla="*/ 55620 h 149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002" h="149997">
                    <a:moveTo>
                      <a:pt x="147375" y="55620"/>
                    </a:moveTo>
                    <a:cubicBezTo>
                      <a:pt x="158068" y="95631"/>
                      <a:pt x="134298" y="136721"/>
                      <a:pt x="94288" y="147414"/>
                    </a:cubicBezTo>
                    <a:cubicBezTo>
                      <a:pt x="54292" y="158106"/>
                      <a:pt x="13187" y="134352"/>
                      <a:pt x="2494" y="94341"/>
                    </a:cubicBezTo>
                    <a:cubicBezTo>
                      <a:pt x="-8198" y="54330"/>
                      <a:pt x="15571" y="13225"/>
                      <a:pt x="55582" y="2533"/>
                    </a:cubicBezTo>
                    <a:cubicBezTo>
                      <a:pt x="55582" y="2533"/>
                      <a:pt x="55597" y="2533"/>
                      <a:pt x="55597" y="2533"/>
                    </a:cubicBezTo>
                    <a:cubicBezTo>
                      <a:pt x="95592" y="-8145"/>
                      <a:pt x="136683" y="15625"/>
                      <a:pt x="147375" y="556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FF267526-F75D-2E5D-8D70-9F4F8A5629D1}"/>
                  </a:ext>
                </a:extLst>
              </p:cNvPr>
              <p:cNvSpPr/>
              <p:nvPr/>
            </p:nvSpPr>
            <p:spPr>
              <a:xfrm>
                <a:off x="2488192" y="4158967"/>
                <a:ext cx="127028" cy="195169"/>
              </a:xfrm>
              <a:custGeom>
                <a:avLst/>
                <a:gdLst>
                  <a:gd name="connsiteX0" fmla="*/ -67 w 96309"/>
                  <a:gd name="connsiteY0" fmla="*/ 3084 h 147972"/>
                  <a:gd name="connsiteX1" fmla="*/ 38475 w 96309"/>
                  <a:gd name="connsiteY1" fmla="*/ 147950 h 147972"/>
                  <a:gd name="connsiteX2" fmla="*/ 94216 w 96309"/>
                  <a:gd name="connsiteY2" fmla="*/ 57746 h 147972"/>
                  <a:gd name="connsiteX3" fmla="*/ 4013 w 96309"/>
                  <a:gd name="connsiteY3" fmla="*/ 2004 h 147972"/>
                  <a:gd name="connsiteX4" fmla="*/ -67 w 96309"/>
                  <a:gd name="connsiteY4" fmla="*/ 3084 h 147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09" h="147972">
                    <a:moveTo>
                      <a:pt x="-67" y="3084"/>
                    </a:moveTo>
                    <a:lnTo>
                      <a:pt x="38475" y="147950"/>
                    </a:lnTo>
                    <a:cubicBezTo>
                      <a:pt x="78785" y="138442"/>
                      <a:pt x="103739" y="98057"/>
                      <a:pt x="94216" y="57746"/>
                    </a:cubicBezTo>
                    <a:cubicBezTo>
                      <a:pt x="84709" y="17436"/>
                      <a:pt x="44323" y="-7519"/>
                      <a:pt x="4013" y="2004"/>
                    </a:cubicBezTo>
                    <a:cubicBezTo>
                      <a:pt x="2648" y="2319"/>
                      <a:pt x="1283" y="2679"/>
                      <a:pt x="-67" y="3084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BB9B0A1-7A89-B4C8-FCCE-CBE06C3A73BA}"/>
                  </a:ext>
                </a:extLst>
              </p:cNvPr>
              <p:cNvSpPr/>
              <p:nvPr/>
            </p:nvSpPr>
            <p:spPr>
              <a:xfrm>
                <a:off x="2404839" y="4149526"/>
                <a:ext cx="217736" cy="217941"/>
              </a:xfrm>
              <a:custGeom>
                <a:avLst/>
                <a:gdLst>
                  <a:gd name="connsiteX0" fmla="*/ 160456 w 165082"/>
                  <a:gd name="connsiteY0" fmla="*/ 54631 h 165237"/>
                  <a:gd name="connsiteX1" fmla="*/ 68228 w 165082"/>
                  <a:gd name="connsiteY1" fmla="*/ 1244 h 165237"/>
                  <a:gd name="connsiteX2" fmla="*/ 68228 w 165082"/>
                  <a:gd name="connsiteY2" fmla="*/ 1244 h 165237"/>
                  <a:gd name="connsiteX3" fmla="*/ 61480 w 165082"/>
                  <a:gd name="connsiteY3" fmla="*/ 3043 h 165237"/>
                  <a:gd name="connsiteX4" fmla="*/ 54581 w 165082"/>
                  <a:gd name="connsiteY4" fmla="*/ 4843 h 165237"/>
                  <a:gd name="connsiteX5" fmla="*/ 54581 w 165082"/>
                  <a:gd name="connsiteY5" fmla="*/ 4843 h 165237"/>
                  <a:gd name="connsiteX6" fmla="*/ 1194 w 165082"/>
                  <a:gd name="connsiteY6" fmla="*/ 96921 h 165237"/>
                  <a:gd name="connsiteX7" fmla="*/ 1194 w 165082"/>
                  <a:gd name="connsiteY7" fmla="*/ 96921 h 165237"/>
                  <a:gd name="connsiteX8" fmla="*/ 2993 w 165082"/>
                  <a:gd name="connsiteY8" fmla="*/ 103670 h 165237"/>
                  <a:gd name="connsiteX9" fmla="*/ 4793 w 165082"/>
                  <a:gd name="connsiteY9" fmla="*/ 110568 h 165237"/>
                  <a:gd name="connsiteX10" fmla="*/ 4793 w 165082"/>
                  <a:gd name="connsiteY10" fmla="*/ 110568 h 165237"/>
                  <a:gd name="connsiteX11" fmla="*/ 96871 w 165082"/>
                  <a:gd name="connsiteY11" fmla="*/ 163956 h 165237"/>
                  <a:gd name="connsiteX12" fmla="*/ 96871 w 165082"/>
                  <a:gd name="connsiteY12" fmla="*/ 163956 h 165237"/>
                  <a:gd name="connsiteX13" fmla="*/ 103620 w 165082"/>
                  <a:gd name="connsiteY13" fmla="*/ 162156 h 165237"/>
                  <a:gd name="connsiteX14" fmla="*/ 110368 w 165082"/>
                  <a:gd name="connsiteY14" fmla="*/ 160356 h 165237"/>
                  <a:gd name="connsiteX15" fmla="*/ 110368 w 165082"/>
                  <a:gd name="connsiteY15" fmla="*/ 160356 h 165237"/>
                  <a:gd name="connsiteX16" fmla="*/ 163756 w 165082"/>
                  <a:gd name="connsiteY16" fmla="*/ 68278 h 165237"/>
                  <a:gd name="connsiteX17" fmla="*/ 163756 w 165082"/>
                  <a:gd name="connsiteY17" fmla="*/ 68278 h 165237"/>
                  <a:gd name="connsiteX18" fmla="*/ 161956 w 165082"/>
                  <a:gd name="connsiteY18" fmla="*/ 61530 h 165237"/>
                  <a:gd name="connsiteX19" fmla="*/ 160157 w 165082"/>
                  <a:gd name="connsiteY19" fmla="*/ 54631 h 165237"/>
                  <a:gd name="connsiteX20" fmla="*/ 146810 w 165082"/>
                  <a:gd name="connsiteY20" fmla="*/ 58230 h 165237"/>
                  <a:gd name="connsiteX21" fmla="*/ 87574 w 165082"/>
                  <a:gd name="connsiteY21" fmla="*/ 73977 h 165237"/>
                  <a:gd name="connsiteX22" fmla="*/ 71827 w 165082"/>
                  <a:gd name="connsiteY22" fmla="*/ 13991 h 165237"/>
                  <a:gd name="connsiteX23" fmla="*/ 146810 w 165082"/>
                  <a:gd name="connsiteY23" fmla="*/ 58230 h 165237"/>
                  <a:gd name="connsiteX24" fmla="*/ 58330 w 165082"/>
                  <a:gd name="connsiteY24" fmla="*/ 18340 h 165237"/>
                  <a:gd name="connsiteX25" fmla="*/ 74077 w 165082"/>
                  <a:gd name="connsiteY25" fmla="*/ 77576 h 165237"/>
                  <a:gd name="connsiteX26" fmla="*/ 14091 w 165082"/>
                  <a:gd name="connsiteY26" fmla="*/ 93322 h 165237"/>
                  <a:gd name="connsiteX27" fmla="*/ 58330 w 165082"/>
                  <a:gd name="connsiteY27" fmla="*/ 18340 h 165237"/>
                  <a:gd name="connsiteX28" fmla="*/ 18440 w 165082"/>
                  <a:gd name="connsiteY28" fmla="*/ 106969 h 165237"/>
                  <a:gd name="connsiteX29" fmla="*/ 77676 w 165082"/>
                  <a:gd name="connsiteY29" fmla="*/ 91223 h 165237"/>
                  <a:gd name="connsiteX30" fmla="*/ 93422 w 165082"/>
                  <a:gd name="connsiteY30" fmla="*/ 151209 h 165237"/>
                  <a:gd name="connsiteX31" fmla="*/ 18440 w 165082"/>
                  <a:gd name="connsiteY31" fmla="*/ 106969 h 165237"/>
                  <a:gd name="connsiteX32" fmla="*/ 107069 w 165082"/>
                  <a:gd name="connsiteY32" fmla="*/ 146860 h 165237"/>
                  <a:gd name="connsiteX33" fmla="*/ 92073 w 165082"/>
                  <a:gd name="connsiteY33" fmla="*/ 87624 h 165237"/>
                  <a:gd name="connsiteX34" fmla="*/ 151159 w 165082"/>
                  <a:gd name="connsiteY34" fmla="*/ 71877 h 165237"/>
                  <a:gd name="connsiteX35" fmla="*/ 107069 w 165082"/>
                  <a:gd name="connsiteY35" fmla="*/ 146860 h 165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65082" h="165237">
                    <a:moveTo>
                      <a:pt x="160456" y="54631"/>
                    </a:moveTo>
                    <a:cubicBezTo>
                      <a:pt x="146780" y="16780"/>
                      <a:pt x="107864" y="-5745"/>
                      <a:pt x="68228" y="1244"/>
                    </a:cubicBezTo>
                    <a:lnTo>
                      <a:pt x="68228" y="1244"/>
                    </a:lnTo>
                    <a:lnTo>
                      <a:pt x="61480" y="3043"/>
                    </a:lnTo>
                    <a:lnTo>
                      <a:pt x="54581" y="4843"/>
                    </a:lnTo>
                    <a:lnTo>
                      <a:pt x="54581" y="4843"/>
                    </a:lnTo>
                    <a:cubicBezTo>
                      <a:pt x="16760" y="18460"/>
                      <a:pt x="-5780" y="57331"/>
                      <a:pt x="1194" y="96921"/>
                    </a:cubicBezTo>
                    <a:lnTo>
                      <a:pt x="1194" y="96921"/>
                    </a:lnTo>
                    <a:lnTo>
                      <a:pt x="2993" y="103670"/>
                    </a:lnTo>
                    <a:lnTo>
                      <a:pt x="4793" y="110568"/>
                    </a:lnTo>
                    <a:lnTo>
                      <a:pt x="4793" y="110568"/>
                    </a:lnTo>
                    <a:cubicBezTo>
                      <a:pt x="18410" y="148389"/>
                      <a:pt x="57281" y="170929"/>
                      <a:pt x="96871" y="163956"/>
                    </a:cubicBezTo>
                    <a:lnTo>
                      <a:pt x="96871" y="163956"/>
                    </a:lnTo>
                    <a:lnTo>
                      <a:pt x="103620" y="162156"/>
                    </a:lnTo>
                    <a:lnTo>
                      <a:pt x="110368" y="160356"/>
                    </a:lnTo>
                    <a:lnTo>
                      <a:pt x="110368" y="160356"/>
                    </a:lnTo>
                    <a:cubicBezTo>
                      <a:pt x="148189" y="146740"/>
                      <a:pt x="170729" y="107869"/>
                      <a:pt x="163756" y="68278"/>
                    </a:cubicBezTo>
                    <a:lnTo>
                      <a:pt x="163756" y="68278"/>
                    </a:lnTo>
                    <a:lnTo>
                      <a:pt x="161956" y="61530"/>
                    </a:lnTo>
                    <a:lnTo>
                      <a:pt x="160157" y="54631"/>
                    </a:lnTo>
                    <a:close/>
                    <a:moveTo>
                      <a:pt x="146810" y="58230"/>
                    </a:moveTo>
                    <a:lnTo>
                      <a:pt x="87574" y="73977"/>
                    </a:lnTo>
                    <a:lnTo>
                      <a:pt x="71827" y="13991"/>
                    </a:lnTo>
                    <a:cubicBezTo>
                      <a:pt x="104160" y="9057"/>
                      <a:pt x="135502" y="27548"/>
                      <a:pt x="146810" y="58230"/>
                    </a:cubicBezTo>
                    <a:close/>
                    <a:moveTo>
                      <a:pt x="58330" y="18340"/>
                    </a:moveTo>
                    <a:lnTo>
                      <a:pt x="74077" y="77576"/>
                    </a:lnTo>
                    <a:lnTo>
                      <a:pt x="14091" y="93322"/>
                    </a:lnTo>
                    <a:cubicBezTo>
                      <a:pt x="9217" y="61005"/>
                      <a:pt x="27678" y="29692"/>
                      <a:pt x="58330" y="18340"/>
                    </a:cubicBezTo>
                    <a:close/>
                    <a:moveTo>
                      <a:pt x="18440" y="106969"/>
                    </a:moveTo>
                    <a:lnTo>
                      <a:pt x="77676" y="91223"/>
                    </a:lnTo>
                    <a:lnTo>
                      <a:pt x="93422" y="151209"/>
                    </a:lnTo>
                    <a:cubicBezTo>
                      <a:pt x="61105" y="156082"/>
                      <a:pt x="29792" y="137622"/>
                      <a:pt x="18440" y="106969"/>
                    </a:cubicBezTo>
                    <a:close/>
                    <a:moveTo>
                      <a:pt x="107069" y="146860"/>
                    </a:moveTo>
                    <a:lnTo>
                      <a:pt x="92073" y="87624"/>
                    </a:lnTo>
                    <a:lnTo>
                      <a:pt x="151159" y="71877"/>
                    </a:lnTo>
                    <a:cubicBezTo>
                      <a:pt x="156182" y="104180"/>
                      <a:pt x="137737" y="135537"/>
                      <a:pt x="107069" y="146860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C3F9DAE-F8F4-4C2D-2E3D-B4FE6B003160}"/>
                  </a:ext>
                </a:extLst>
              </p:cNvPr>
              <p:cNvSpPr/>
              <p:nvPr/>
            </p:nvSpPr>
            <p:spPr>
              <a:xfrm>
                <a:off x="2469190" y="4213106"/>
                <a:ext cx="57373" cy="92980"/>
              </a:xfrm>
              <a:custGeom>
                <a:avLst/>
                <a:gdLst>
                  <a:gd name="connsiteX0" fmla="*/ 13890 w 43499"/>
                  <a:gd name="connsiteY0" fmla="*/ 40019 h 70495"/>
                  <a:gd name="connsiteX1" fmla="*/ 28407 w 43499"/>
                  <a:gd name="connsiteY1" fmla="*/ 15094 h 70495"/>
                  <a:gd name="connsiteX2" fmla="*/ 28887 w 43499"/>
                  <a:gd name="connsiteY2" fmla="*/ 14974 h 70495"/>
                  <a:gd name="connsiteX3" fmla="*/ 24838 w 43499"/>
                  <a:gd name="connsiteY3" fmla="*/ -22 h 70495"/>
                  <a:gd name="connsiteX4" fmla="*/ 1743 w 43499"/>
                  <a:gd name="connsiteY4" fmla="*/ 45567 h 70495"/>
                  <a:gd name="connsiteX5" fmla="*/ 43433 w 43499"/>
                  <a:gd name="connsiteY5" fmla="*/ 69712 h 70495"/>
                  <a:gd name="connsiteX6" fmla="*/ 39534 w 43499"/>
                  <a:gd name="connsiteY6" fmla="*/ 54715 h 70495"/>
                  <a:gd name="connsiteX7" fmla="*/ 13995 w 43499"/>
                  <a:gd name="connsiteY7" fmla="*/ 40409 h 70495"/>
                  <a:gd name="connsiteX8" fmla="*/ 13890 w 43499"/>
                  <a:gd name="connsiteY8" fmla="*/ 40019 h 70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499" h="70495">
                    <a:moveTo>
                      <a:pt x="13890" y="40019"/>
                    </a:moveTo>
                    <a:cubicBezTo>
                      <a:pt x="11011" y="29131"/>
                      <a:pt x="17519" y="17974"/>
                      <a:pt x="28407" y="15094"/>
                    </a:cubicBezTo>
                    <a:cubicBezTo>
                      <a:pt x="28572" y="15050"/>
                      <a:pt x="28722" y="15019"/>
                      <a:pt x="28887" y="14974"/>
                    </a:cubicBezTo>
                    <a:lnTo>
                      <a:pt x="24838" y="-22"/>
                    </a:lnTo>
                    <a:cubicBezTo>
                      <a:pt x="5867" y="6187"/>
                      <a:pt x="-4481" y="26597"/>
                      <a:pt x="1743" y="45567"/>
                    </a:cubicBezTo>
                    <a:cubicBezTo>
                      <a:pt x="7457" y="63053"/>
                      <a:pt x="25422" y="73461"/>
                      <a:pt x="43433" y="69712"/>
                    </a:cubicBezTo>
                    <a:lnTo>
                      <a:pt x="39534" y="54715"/>
                    </a:lnTo>
                    <a:cubicBezTo>
                      <a:pt x="28527" y="57819"/>
                      <a:pt x="17099" y="51416"/>
                      <a:pt x="13995" y="40409"/>
                    </a:cubicBezTo>
                    <a:cubicBezTo>
                      <a:pt x="13965" y="40289"/>
                      <a:pt x="13920" y="40154"/>
                      <a:pt x="13890" y="40019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31D1031-9A33-93B9-06AB-C5514712C1B2}"/>
                  </a:ext>
                </a:extLst>
              </p:cNvPr>
              <p:cNvSpPr/>
              <p:nvPr/>
            </p:nvSpPr>
            <p:spPr>
              <a:xfrm>
                <a:off x="2486776" y="4233282"/>
                <a:ext cx="34249" cy="53316"/>
              </a:xfrm>
              <a:custGeom>
                <a:avLst/>
                <a:gdLst>
                  <a:gd name="connsiteX0" fmla="*/ 557 w 25967"/>
                  <a:gd name="connsiteY0" fmla="*/ 24722 h 40423"/>
                  <a:gd name="connsiteX1" fmla="*/ 25646 w 25967"/>
                  <a:gd name="connsiteY1" fmla="*/ 39779 h 40423"/>
                  <a:gd name="connsiteX2" fmla="*/ 25901 w 25967"/>
                  <a:gd name="connsiteY2" fmla="*/ 39719 h 40423"/>
                  <a:gd name="connsiteX3" fmla="*/ 15254 w 25967"/>
                  <a:gd name="connsiteY3" fmla="*/ -22 h 40423"/>
                  <a:gd name="connsiteX4" fmla="*/ 557 w 25967"/>
                  <a:gd name="connsiteY4" fmla="*/ 24722 h 40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967" h="40423">
                    <a:moveTo>
                      <a:pt x="557" y="24722"/>
                    </a:moveTo>
                    <a:cubicBezTo>
                      <a:pt x="3331" y="35804"/>
                      <a:pt x="14564" y="42553"/>
                      <a:pt x="25646" y="39779"/>
                    </a:cubicBezTo>
                    <a:cubicBezTo>
                      <a:pt x="25736" y="39764"/>
                      <a:pt x="25811" y="39734"/>
                      <a:pt x="25901" y="39719"/>
                    </a:cubicBezTo>
                    <a:lnTo>
                      <a:pt x="15254" y="-22"/>
                    </a:lnTo>
                    <a:cubicBezTo>
                      <a:pt x="4381" y="2767"/>
                      <a:pt x="-2187" y="13835"/>
                      <a:pt x="557" y="247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87DEE43-828F-B382-CA97-618CF1F63EE0}"/>
                  </a:ext>
                </a:extLst>
              </p:cNvPr>
              <p:cNvSpPr/>
              <p:nvPr/>
            </p:nvSpPr>
            <p:spPr>
              <a:xfrm>
                <a:off x="2500852" y="4210742"/>
                <a:ext cx="59783" cy="93548"/>
              </a:xfrm>
              <a:custGeom>
                <a:avLst/>
                <a:gdLst>
                  <a:gd name="connsiteX0" fmla="*/ 44023 w 45326"/>
                  <a:gd name="connsiteY0" fmla="*/ 26815 h 70926"/>
                  <a:gd name="connsiteX1" fmla="*/ -67 w 45326"/>
                  <a:gd name="connsiteY1" fmla="*/ 1171 h 70926"/>
                  <a:gd name="connsiteX2" fmla="*/ 3983 w 45326"/>
                  <a:gd name="connsiteY2" fmla="*/ 16167 h 70926"/>
                  <a:gd name="connsiteX3" fmla="*/ 29177 w 45326"/>
                  <a:gd name="connsiteY3" fmla="*/ 30714 h 70926"/>
                  <a:gd name="connsiteX4" fmla="*/ 14630 w 45326"/>
                  <a:gd name="connsiteY4" fmla="*/ 55908 h 70926"/>
                  <a:gd name="connsiteX5" fmla="*/ 18529 w 45326"/>
                  <a:gd name="connsiteY5" fmla="*/ 70904 h 70926"/>
                  <a:gd name="connsiteX6" fmla="*/ 44038 w 45326"/>
                  <a:gd name="connsiteY6" fmla="*/ 26860 h 70926"/>
                  <a:gd name="connsiteX7" fmla="*/ 44023 w 45326"/>
                  <a:gd name="connsiteY7" fmla="*/ 26815 h 70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326" h="70926">
                    <a:moveTo>
                      <a:pt x="44023" y="26815"/>
                    </a:moveTo>
                    <a:cubicBezTo>
                      <a:pt x="38894" y="7589"/>
                      <a:pt x="19189" y="-3883"/>
                      <a:pt x="-67" y="1171"/>
                    </a:cubicBezTo>
                    <a:lnTo>
                      <a:pt x="3983" y="16167"/>
                    </a:lnTo>
                    <a:cubicBezTo>
                      <a:pt x="14960" y="13228"/>
                      <a:pt x="26237" y="19736"/>
                      <a:pt x="29177" y="30714"/>
                    </a:cubicBezTo>
                    <a:cubicBezTo>
                      <a:pt x="32116" y="41691"/>
                      <a:pt x="25607" y="52969"/>
                      <a:pt x="14630" y="55908"/>
                    </a:cubicBezTo>
                    <a:lnTo>
                      <a:pt x="18529" y="70904"/>
                    </a:lnTo>
                    <a:cubicBezTo>
                      <a:pt x="37740" y="65790"/>
                      <a:pt x="49152" y="46055"/>
                      <a:pt x="44038" y="26860"/>
                    </a:cubicBezTo>
                    <a:cubicBezTo>
                      <a:pt x="44023" y="26845"/>
                      <a:pt x="44023" y="26830"/>
                      <a:pt x="44023" y="268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D98574A-7873-58FE-E10F-86975D8FBFDA}"/>
                  </a:ext>
                </a:extLst>
              </p:cNvPr>
              <p:cNvSpPr/>
              <p:nvPr/>
            </p:nvSpPr>
            <p:spPr>
              <a:xfrm>
                <a:off x="2506982" y="4230797"/>
                <a:ext cx="34024" cy="53318"/>
              </a:xfrm>
              <a:custGeom>
                <a:avLst/>
                <a:gdLst>
                  <a:gd name="connsiteX0" fmla="*/ 25128 w 25796"/>
                  <a:gd name="connsiteY0" fmla="*/ 15658 h 40424"/>
                  <a:gd name="connsiteX1" fmla="*/ 293 w 25796"/>
                  <a:gd name="connsiteY1" fmla="*/ 572 h 40424"/>
                  <a:gd name="connsiteX2" fmla="*/ -67 w 25796"/>
                  <a:gd name="connsiteY2" fmla="*/ 662 h 40424"/>
                  <a:gd name="connsiteX3" fmla="*/ 10581 w 25796"/>
                  <a:gd name="connsiteY3" fmla="*/ 40402 h 40424"/>
                  <a:gd name="connsiteX4" fmla="*/ 25128 w 25796"/>
                  <a:gd name="connsiteY4" fmla="*/ 15658 h 40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96" h="40424">
                    <a:moveTo>
                      <a:pt x="25128" y="15658"/>
                    </a:moveTo>
                    <a:cubicBezTo>
                      <a:pt x="22443" y="4636"/>
                      <a:pt x="11316" y="-2128"/>
                      <a:pt x="293" y="572"/>
                    </a:cubicBezTo>
                    <a:cubicBezTo>
                      <a:pt x="173" y="602"/>
                      <a:pt x="54" y="632"/>
                      <a:pt x="-67" y="662"/>
                    </a:cubicBezTo>
                    <a:lnTo>
                      <a:pt x="10581" y="40402"/>
                    </a:lnTo>
                    <a:cubicBezTo>
                      <a:pt x="21349" y="37463"/>
                      <a:pt x="27797" y="26486"/>
                      <a:pt x="25128" y="15658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EF6B2B1-DC19-543B-9110-F97806631095}"/>
                  </a:ext>
                </a:extLst>
              </p:cNvPr>
              <p:cNvSpPr/>
              <p:nvPr/>
            </p:nvSpPr>
            <p:spPr>
              <a:xfrm>
                <a:off x="2429198" y="4352645"/>
                <a:ext cx="254767" cy="135651"/>
              </a:xfrm>
              <a:custGeom>
                <a:avLst/>
                <a:gdLst>
                  <a:gd name="connsiteX0" fmla="*/ 161484 w 193158"/>
                  <a:gd name="connsiteY0" fmla="*/ 658 h 102847"/>
                  <a:gd name="connsiteX1" fmla="*/ 186228 w 193158"/>
                  <a:gd name="connsiteY1" fmla="*/ 15055 h 102847"/>
                  <a:gd name="connsiteX2" fmla="*/ 186378 w 193158"/>
                  <a:gd name="connsiteY2" fmla="*/ 15654 h 102847"/>
                  <a:gd name="connsiteX3" fmla="*/ 192377 w 193158"/>
                  <a:gd name="connsiteY3" fmla="*/ 38449 h 102847"/>
                  <a:gd name="connsiteX4" fmla="*/ 178280 w 193158"/>
                  <a:gd name="connsiteY4" fmla="*/ 63118 h 102847"/>
                  <a:gd name="connsiteX5" fmla="*/ 177381 w 193158"/>
                  <a:gd name="connsiteY5" fmla="*/ 63343 h 102847"/>
                  <a:gd name="connsiteX6" fmla="*/ 31615 w 193158"/>
                  <a:gd name="connsiteY6" fmla="*/ 102184 h 102847"/>
                  <a:gd name="connsiteX7" fmla="*/ 6796 w 193158"/>
                  <a:gd name="connsiteY7" fmla="*/ 87488 h 102847"/>
                  <a:gd name="connsiteX8" fmla="*/ 6721 w 193158"/>
                  <a:gd name="connsiteY8" fmla="*/ 87188 h 102847"/>
                  <a:gd name="connsiteX9" fmla="*/ 572 w 193158"/>
                  <a:gd name="connsiteY9" fmla="*/ 64243 h 102847"/>
                  <a:gd name="connsiteX10" fmla="*/ 15149 w 193158"/>
                  <a:gd name="connsiteY10" fmla="*/ 39604 h 102847"/>
                  <a:gd name="connsiteX11" fmla="*/ 15568 w 193158"/>
                  <a:gd name="connsiteY11" fmla="*/ 39499 h 102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3158" h="102847">
                    <a:moveTo>
                      <a:pt x="161484" y="658"/>
                    </a:moveTo>
                    <a:cubicBezTo>
                      <a:pt x="172297" y="-2206"/>
                      <a:pt x="183379" y="4242"/>
                      <a:pt x="186228" y="15055"/>
                    </a:cubicBezTo>
                    <a:cubicBezTo>
                      <a:pt x="186288" y="15250"/>
                      <a:pt x="186334" y="15460"/>
                      <a:pt x="186378" y="15654"/>
                    </a:cubicBezTo>
                    <a:lnTo>
                      <a:pt x="192377" y="38449"/>
                    </a:lnTo>
                    <a:cubicBezTo>
                      <a:pt x="195301" y="49157"/>
                      <a:pt x="188988" y="60209"/>
                      <a:pt x="178280" y="63118"/>
                    </a:cubicBezTo>
                    <a:cubicBezTo>
                      <a:pt x="177980" y="63208"/>
                      <a:pt x="177680" y="63283"/>
                      <a:pt x="177381" y="63343"/>
                    </a:cubicBezTo>
                    <a:lnTo>
                      <a:pt x="31615" y="102184"/>
                    </a:lnTo>
                    <a:cubicBezTo>
                      <a:pt x="20697" y="104974"/>
                      <a:pt x="9585" y="98405"/>
                      <a:pt x="6796" y="87488"/>
                    </a:cubicBezTo>
                    <a:cubicBezTo>
                      <a:pt x="6766" y="87383"/>
                      <a:pt x="6751" y="87293"/>
                      <a:pt x="6721" y="87188"/>
                    </a:cubicBezTo>
                    <a:lnTo>
                      <a:pt x="572" y="64243"/>
                    </a:lnTo>
                    <a:cubicBezTo>
                      <a:pt x="-2202" y="53416"/>
                      <a:pt x="4321" y="42378"/>
                      <a:pt x="15149" y="39604"/>
                    </a:cubicBezTo>
                    <a:cubicBezTo>
                      <a:pt x="15284" y="39559"/>
                      <a:pt x="15433" y="39529"/>
                      <a:pt x="15568" y="39499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13BAF3F-3446-4D0D-FA4E-B4D97D6453CA}"/>
                  </a:ext>
                </a:extLst>
              </p:cNvPr>
              <p:cNvSpPr/>
              <p:nvPr/>
            </p:nvSpPr>
            <p:spPr>
              <a:xfrm>
                <a:off x="2437879" y="4360548"/>
                <a:ext cx="238137" cy="119049"/>
              </a:xfrm>
              <a:custGeom>
                <a:avLst/>
                <a:gdLst>
                  <a:gd name="connsiteX0" fmla="*/ 10485 w 180549"/>
                  <a:gd name="connsiteY0" fmla="*/ 39206 h 90260"/>
                  <a:gd name="connsiteX1" fmla="*/ 288 w 180549"/>
                  <a:gd name="connsiteY1" fmla="*/ 56752 h 90260"/>
                  <a:gd name="connsiteX2" fmla="*/ 6436 w 180549"/>
                  <a:gd name="connsiteY2" fmla="*/ 79546 h 90260"/>
                  <a:gd name="connsiteX3" fmla="*/ 23982 w 180549"/>
                  <a:gd name="connsiteY3" fmla="*/ 89894 h 90260"/>
                  <a:gd name="connsiteX4" fmla="*/ 169898 w 180549"/>
                  <a:gd name="connsiteY4" fmla="*/ 51053 h 90260"/>
                  <a:gd name="connsiteX5" fmla="*/ 180096 w 180549"/>
                  <a:gd name="connsiteY5" fmla="*/ 33357 h 90260"/>
                  <a:gd name="connsiteX6" fmla="*/ 174097 w 180549"/>
                  <a:gd name="connsiteY6" fmla="*/ 10563 h 90260"/>
                  <a:gd name="connsiteX7" fmla="*/ 156401 w 180549"/>
                  <a:gd name="connsiteY7" fmla="*/ 365 h 9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549" h="90260">
                    <a:moveTo>
                      <a:pt x="10485" y="39206"/>
                    </a:moveTo>
                    <a:cubicBezTo>
                      <a:pt x="3047" y="41515"/>
                      <a:pt x="-1392" y="49149"/>
                      <a:pt x="288" y="56752"/>
                    </a:cubicBezTo>
                    <a:lnTo>
                      <a:pt x="6436" y="79546"/>
                    </a:lnTo>
                    <a:cubicBezTo>
                      <a:pt x="8686" y="87045"/>
                      <a:pt x="16334" y="91559"/>
                      <a:pt x="23982" y="89894"/>
                    </a:cubicBezTo>
                    <a:lnTo>
                      <a:pt x="169898" y="51053"/>
                    </a:lnTo>
                    <a:cubicBezTo>
                      <a:pt x="177411" y="48744"/>
                      <a:pt x="181865" y="41020"/>
                      <a:pt x="180096" y="33357"/>
                    </a:cubicBezTo>
                    <a:lnTo>
                      <a:pt x="174097" y="10563"/>
                    </a:lnTo>
                    <a:cubicBezTo>
                      <a:pt x="171788" y="3049"/>
                      <a:pt x="164064" y="-1405"/>
                      <a:pt x="156401" y="3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3AA2C60-4FB5-96C1-62EB-292E098735BA}"/>
                  </a:ext>
                </a:extLst>
              </p:cNvPr>
              <p:cNvSpPr/>
              <p:nvPr/>
            </p:nvSpPr>
            <p:spPr>
              <a:xfrm>
                <a:off x="2452128" y="4423145"/>
                <a:ext cx="39570" cy="39566"/>
              </a:xfrm>
              <a:custGeom>
                <a:avLst/>
                <a:gdLst>
                  <a:gd name="connsiteX0" fmla="*/ 29376 w 30001"/>
                  <a:gd name="connsiteY0" fmla="*/ 10942 h 29998"/>
                  <a:gd name="connsiteX1" fmla="*/ 18968 w 30001"/>
                  <a:gd name="connsiteY1" fmla="*/ 29418 h 29998"/>
                  <a:gd name="connsiteX2" fmla="*/ 493 w 30001"/>
                  <a:gd name="connsiteY2" fmla="*/ 19010 h 29998"/>
                  <a:gd name="connsiteX3" fmla="*/ 10900 w 30001"/>
                  <a:gd name="connsiteY3" fmla="*/ 534 h 29998"/>
                  <a:gd name="connsiteX4" fmla="*/ 11230 w 30001"/>
                  <a:gd name="connsiteY4" fmla="*/ 445 h 29998"/>
                  <a:gd name="connsiteX5" fmla="*/ 29376 w 30001"/>
                  <a:gd name="connsiteY5" fmla="*/ 10942 h 29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001" h="29998">
                    <a:moveTo>
                      <a:pt x="29376" y="10942"/>
                    </a:moveTo>
                    <a:cubicBezTo>
                      <a:pt x="31610" y="18920"/>
                      <a:pt x="26946" y="27198"/>
                      <a:pt x="18968" y="29418"/>
                    </a:cubicBezTo>
                    <a:cubicBezTo>
                      <a:pt x="10990" y="31652"/>
                      <a:pt x="2712" y="26988"/>
                      <a:pt x="493" y="19010"/>
                    </a:cubicBezTo>
                    <a:cubicBezTo>
                      <a:pt x="-1742" y="11032"/>
                      <a:pt x="2922" y="2769"/>
                      <a:pt x="10900" y="534"/>
                    </a:cubicBezTo>
                    <a:cubicBezTo>
                      <a:pt x="11005" y="504"/>
                      <a:pt x="11125" y="475"/>
                      <a:pt x="11230" y="445"/>
                    </a:cubicBezTo>
                    <a:cubicBezTo>
                      <a:pt x="19133" y="-1565"/>
                      <a:pt x="27186" y="3099"/>
                      <a:pt x="29376" y="10942"/>
                    </a:cubicBez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59AD65C-C683-9E35-F6C2-8AE6E2D372E0}"/>
                  </a:ext>
                </a:extLst>
              </p:cNvPr>
              <p:cNvSpPr/>
              <p:nvPr/>
            </p:nvSpPr>
            <p:spPr>
              <a:xfrm>
                <a:off x="2505203" y="4413476"/>
                <a:ext cx="42130" cy="37779"/>
              </a:xfrm>
              <a:custGeom>
                <a:avLst/>
                <a:gdLst>
                  <a:gd name="connsiteX0" fmla="*/ 0 w 31942"/>
                  <a:gd name="connsiteY0" fmla="*/ 0 h 28643"/>
                  <a:gd name="connsiteX1" fmla="*/ 7648 w 31942"/>
                  <a:gd name="connsiteY1" fmla="*/ 28643 h 28643"/>
                  <a:gd name="connsiteX2" fmla="*/ 31942 w 31942"/>
                  <a:gd name="connsiteY2" fmla="*/ 6898 h 28643"/>
                  <a:gd name="connsiteX3" fmla="*/ 0 w 31942"/>
                  <a:gd name="connsiteY3" fmla="*/ 0 h 28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942" h="28643">
                    <a:moveTo>
                      <a:pt x="0" y="0"/>
                    </a:moveTo>
                    <a:lnTo>
                      <a:pt x="7648" y="28643"/>
                    </a:lnTo>
                    <a:lnTo>
                      <a:pt x="31942" y="68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98F6D58E-60C6-D032-9EDA-A0BA113F9403}"/>
                  </a:ext>
                </a:extLst>
              </p:cNvPr>
              <p:cNvSpPr/>
              <p:nvPr/>
            </p:nvSpPr>
            <p:spPr>
              <a:xfrm rot="20705401">
                <a:off x="2566156" y="4392622"/>
                <a:ext cx="39164" cy="39164"/>
              </a:xfrm>
              <a:custGeom>
                <a:avLst/>
                <a:gdLst>
                  <a:gd name="connsiteX0" fmla="*/ -67 w 29693"/>
                  <a:gd name="connsiteY0" fmla="*/ -22 h 29693"/>
                  <a:gd name="connsiteX1" fmla="*/ 29626 w 29693"/>
                  <a:gd name="connsiteY1" fmla="*/ -22 h 29693"/>
                  <a:gd name="connsiteX2" fmla="*/ 29626 w 29693"/>
                  <a:gd name="connsiteY2" fmla="*/ 29671 h 29693"/>
                  <a:gd name="connsiteX3" fmla="*/ -67 w 29693"/>
                  <a:gd name="connsiteY3" fmla="*/ 29671 h 2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693" h="29693">
                    <a:moveTo>
                      <a:pt x="-67" y="-22"/>
                    </a:moveTo>
                    <a:lnTo>
                      <a:pt x="29626" y="-22"/>
                    </a:lnTo>
                    <a:lnTo>
                      <a:pt x="29626" y="29671"/>
                    </a:lnTo>
                    <a:lnTo>
                      <a:pt x="-67" y="29671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4654E361-4ADD-6B99-A130-BF4408526AC4}"/>
                  </a:ext>
                </a:extLst>
              </p:cNvPr>
              <p:cNvSpPr/>
              <p:nvPr/>
            </p:nvSpPr>
            <p:spPr>
              <a:xfrm rot="20716201">
                <a:off x="2623939" y="4381122"/>
                <a:ext cx="9692" cy="39164"/>
              </a:xfrm>
              <a:custGeom>
                <a:avLst/>
                <a:gdLst>
                  <a:gd name="connsiteX0" fmla="*/ -67 w 7348"/>
                  <a:gd name="connsiteY0" fmla="*/ -22 h 29693"/>
                  <a:gd name="connsiteX1" fmla="*/ 7282 w 7348"/>
                  <a:gd name="connsiteY1" fmla="*/ -22 h 29693"/>
                  <a:gd name="connsiteX2" fmla="*/ 7282 w 7348"/>
                  <a:gd name="connsiteY2" fmla="*/ 29671 h 29693"/>
                  <a:gd name="connsiteX3" fmla="*/ -67 w 7348"/>
                  <a:gd name="connsiteY3" fmla="*/ 29671 h 2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48" h="29693">
                    <a:moveTo>
                      <a:pt x="-67" y="-22"/>
                    </a:moveTo>
                    <a:lnTo>
                      <a:pt x="7282" y="-22"/>
                    </a:lnTo>
                    <a:lnTo>
                      <a:pt x="7282" y="29671"/>
                    </a:lnTo>
                    <a:lnTo>
                      <a:pt x="-67" y="29671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619F2D1-FEA5-36C1-A86A-C957B8658564}"/>
                  </a:ext>
                </a:extLst>
              </p:cNvPr>
              <p:cNvSpPr/>
              <p:nvPr/>
            </p:nvSpPr>
            <p:spPr>
              <a:xfrm rot="20703000">
                <a:off x="2650920" y="4374463"/>
                <a:ext cx="9692" cy="39164"/>
              </a:xfrm>
              <a:custGeom>
                <a:avLst/>
                <a:gdLst>
                  <a:gd name="connsiteX0" fmla="*/ -67 w 7348"/>
                  <a:gd name="connsiteY0" fmla="*/ -22 h 29693"/>
                  <a:gd name="connsiteX1" fmla="*/ 7282 w 7348"/>
                  <a:gd name="connsiteY1" fmla="*/ -22 h 29693"/>
                  <a:gd name="connsiteX2" fmla="*/ 7282 w 7348"/>
                  <a:gd name="connsiteY2" fmla="*/ 29671 h 29693"/>
                  <a:gd name="connsiteX3" fmla="*/ -67 w 7348"/>
                  <a:gd name="connsiteY3" fmla="*/ 29671 h 2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48" h="29693">
                    <a:moveTo>
                      <a:pt x="-67" y="-22"/>
                    </a:moveTo>
                    <a:lnTo>
                      <a:pt x="7282" y="-22"/>
                    </a:lnTo>
                    <a:lnTo>
                      <a:pt x="7282" y="29671"/>
                    </a:lnTo>
                    <a:lnTo>
                      <a:pt x="-67" y="29671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A214D24-77D4-F40F-B214-F503D825664D}"/>
                  </a:ext>
                </a:extLst>
              </p:cNvPr>
              <p:cNvSpPr/>
              <p:nvPr/>
            </p:nvSpPr>
            <p:spPr>
              <a:xfrm>
                <a:off x="2222788" y="4073579"/>
                <a:ext cx="885696" cy="920175"/>
              </a:xfrm>
              <a:custGeom>
                <a:avLst/>
                <a:gdLst>
                  <a:gd name="connsiteX0" fmla="*/ 52841 w 671512"/>
                  <a:gd name="connsiteY0" fmla="*/ 441836 h 697653"/>
                  <a:gd name="connsiteX1" fmla="*/ -67 w 671512"/>
                  <a:gd name="connsiteY1" fmla="*/ 388868 h 697653"/>
                  <a:gd name="connsiteX2" fmla="*/ 52901 w 671512"/>
                  <a:gd name="connsiteY2" fmla="*/ 335960 h 697653"/>
                  <a:gd name="connsiteX3" fmla="*/ 62589 w 671512"/>
                  <a:gd name="connsiteY3" fmla="*/ 336860 h 697653"/>
                  <a:gd name="connsiteX4" fmla="*/ 70987 w 671512"/>
                  <a:gd name="connsiteY4" fmla="*/ 337610 h 697653"/>
                  <a:gd name="connsiteX5" fmla="*/ 72442 w 671512"/>
                  <a:gd name="connsiteY5" fmla="*/ 336755 h 697653"/>
                  <a:gd name="connsiteX6" fmla="*/ 72486 w 671512"/>
                  <a:gd name="connsiteY6" fmla="*/ 336410 h 697653"/>
                  <a:gd name="connsiteX7" fmla="*/ 71632 w 671512"/>
                  <a:gd name="connsiteY7" fmla="*/ 334956 h 697653"/>
                  <a:gd name="connsiteX8" fmla="*/ 71287 w 671512"/>
                  <a:gd name="connsiteY8" fmla="*/ 334911 h 697653"/>
                  <a:gd name="connsiteX9" fmla="*/ 28967 w 671512"/>
                  <a:gd name="connsiteY9" fmla="*/ 273155 h 697653"/>
                  <a:gd name="connsiteX10" fmla="*/ 81334 w 671512"/>
                  <a:gd name="connsiteY10" fmla="*/ 229935 h 697653"/>
                  <a:gd name="connsiteX11" fmla="*/ 342423 w 671512"/>
                  <a:gd name="connsiteY11" fmla="*/ 254829 h 697653"/>
                  <a:gd name="connsiteX12" fmla="*/ 343473 w 671512"/>
                  <a:gd name="connsiteY12" fmla="*/ 254829 h 697653"/>
                  <a:gd name="connsiteX13" fmla="*/ 343473 w 671512"/>
                  <a:gd name="connsiteY13" fmla="*/ 253780 h 697653"/>
                  <a:gd name="connsiteX14" fmla="*/ 327427 w 671512"/>
                  <a:gd name="connsiteY14" fmla="*/ 158402 h 697653"/>
                  <a:gd name="connsiteX15" fmla="*/ 317979 w 671512"/>
                  <a:gd name="connsiteY15" fmla="*/ 72022 h 697653"/>
                  <a:gd name="connsiteX16" fmla="*/ 401959 w 671512"/>
                  <a:gd name="connsiteY16" fmla="*/ 219 h 697653"/>
                  <a:gd name="connsiteX17" fmla="*/ 404808 w 671512"/>
                  <a:gd name="connsiteY17" fmla="*/ 489 h 697653"/>
                  <a:gd name="connsiteX18" fmla="*/ 422654 w 671512"/>
                  <a:gd name="connsiteY18" fmla="*/ 8287 h 697653"/>
                  <a:gd name="connsiteX19" fmla="*/ 426403 w 671512"/>
                  <a:gd name="connsiteY19" fmla="*/ 49527 h 697653"/>
                  <a:gd name="connsiteX20" fmla="*/ 426403 w 671512"/>
                  <a:gd name="connsiteY20" fmla="*/ 55526 h 697653"/>
                  <a:gd name="connsiteX21" fmla="*/ 479041 w 671512"/>
                  <a:gd name="connsiteY21" fmla="*/ 206841 h 697653"/>
                  <a:gd name="connsiteX22" fmla="*/ 671446 w 671512"/>
                  <a:gd name="connsiteY22" fmla="*/ 547711 h 697653"/>
                  <a:gd name="connsiteX23" fmla="*/ 495687 w 671512"/>
                  <a:gd name="connsiteY23" fmla="*/ 648637 h 697653"/>
                  <a:gd name="connsiteX24" fmla="*/ 494067 w 671512"/>
                  <a:gd name="connsiteY24" fmla="*/ 649642 h 697653"/>
                  <a:gd name="connsiteX25" fmla="*/ 494038 w 671512"/>
                  <a:gd name="connsiteY25" fmla="*/ 649837 h 697653"/>
                  <a:gd name="connsiteX26" fmla="*/ 436781 w 671512"/>
                  <a:gd name="connsiteY26" fmla="*/ 697406 h 697653"/>
                  <a:gd name="connsiteX27" fmla="*/ 436451 w 671512"/>
                  <a:gd name="connsiteY27" fmla="*/ 697376 h 697653"/>
                  <a:gd name="connsiteX28" fmla="*/ 121525 w 671512"/>
                  <a:gd name="connsiteY28" fmla="*/ 667383 h 697653"/>
                  <a:gd name="connsiteX29" fmla="*/ 73986 w 671512"/>
                  <a:gd name="connsiteY29" fmla="*/ 609646 h 697653"/>
                  <a:gd name="connsiteX30" fmla="*/ 121075 w 671512"/>
                  <a:gd name="connsiteY30" fmla="*/ 561957 h 697653"/>
                  <a:gd name="connsiteX31" fmla="*/ 125124 w 671512"/>
                  <a:gd name="connsiteY31" fmla="*/ 562107 h 697653"/>
                  <a:gd name="connsiteX32" fmla="*/ 126624 w 671512"/>
                  <a:gd name="connsiteY32" fmla="*/ 560758 h 697653"/>
                  <a:gd name="connsiteX33" fmla="*/ 125439 w 671512"/>
                  <a:gd name="connsiteY33" fmla="*/ 559258 h 697653"/>
                  <a:gd name="connsiteX34" fmla="*/ 125424 w 671512"/>
                  <a:gd name="connsiteY34" fmla="*/ 559258 h 697653"/>
                  <a:gd name="connsiteX35" fmla="*/ 87483 w 671512"/>
                  <a:gd name="connsiteY35" fmla="*/ 555059 h 697653"/>
                  <a:gd name="connsiteX36" fmla="*/ 39629 w 671512"/>
                  <a:gd name="connsiteY36" fmla="*/ 497488 h 697653"/>
                  <a:gd name="connsiteX37" fmla="*/ 39644 w 671512"/>
                  <a:gd name="connsiteY37" fmla="*/ 497323 h 697653"/>
                  <a:gd name="connsiteX38" fmla="*/ 89582 w 671512"/>
                  <a:gd name="connsiteY38" fmla="*/ 449634 h 697653"/>
                  <a:gd name="connsiteX39" fmla="*/ 90932 w 671512"/>
                  <a:gd name="connsiteY39" fmla="*/ 448284 h 697653"/>
                  <a:gd name="connsiteX40" fmla="*/ 89582 w 671512"/>
                  <a:gd name="connsiteY40" fmla="*/ 446934 h 697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71512" h="697653">
                    <a:moveTo>
                      <a:pt x="52841" y="441836"/>
                    </a:moveTo>
                    <a:cubicBezTo>
                      <a:pt x="23598" y="441820"/>
                      <a:pt x="-81" y="418111"/>
                      <a:pt x="-67" y="388868"/>
                    </a:cubicBezTo>
                    <a:cubicBezTo>
                      <a:pt x="-51" y="359640"/>
                      <a:pt x="23658" y="335945"/>
                      <a:pt x="52901" y="335960"/>
                    </a:cubicBezTo>
                    <a:cubicBezTo>
                      <a:pt x="56155" y="335960"/>
                      <a:pt x="59394" y="336260"/>
                      <a:pt x="62589" y="336860"/>
                    </a:cubicBezTo>
                    <a:lnTo>
                      <a:pt x="70987" y="337610"/>
                    </a:lnTo>
                    <a:cubicBezTo>
                      <a:pt x="71632" y="337775"/>
                      <a:pt x="72277" y="337385"/>
                      <a:pt x="72442" y="336755"/>
                    </a:cubicBezTo>
                    <a:cubicBezTo>
                      <a:pt x="72472" y="336635"/>
                      <a:pt x="72486" y="336530"/>
                      <a:pt x="72486" y="336410"/>
                    </a:cubicBezTo>
                    <a:cubicBezTo>
                      <a:pt x="72651" y="335765"/>
                      <a:pt x="72261" y="335120"/>
                      <a:pt x="71632" y="334956"/>
                    </a:cubicBezTo>
                    <a:cubicBezTo>
                      <a:pt x="71512" y="334925"/>
                      <a:pt x="71407" y="334911"/>
                      <a:pt x="71287" y="334911"/>
                    </a:cubicBezTo>
                    <a:cubicBezTo>
                      <a:pt x="42553" y="329542"/>
                      <a:pt x="23598" y="301903"/>
                      <a:pt x="28967" y="273155"/>
                    </a:cubicBezTo>
                    <a:cubicBezTo>
                      <a:pt x="33661" y="247976"/>
                      <a:pt x="55720" y="229770"/>
                      <a:pt x="81334" y="229935"/>
                    </a:cubicBezTo>
                    <a:lnTo>
                      <a:pt x="342423" y="254829"/>
                    </a:lnTo>
                    <a:cubicBezTo>
                      <a:pt x="342768" y="254949"/>
                      <a:pt x="343128" y="254949"/>
                      <a:pt x="343473" y="254829"/>
                    </a:cubicBezTo>
                    <a:cubicBezTo>
                      <a:pt x="343608" y="254499"/>
                      <a:pt x="343608" y="254110"/>
                      <a:pt x="343473" y="253780"/>
                    </a:cubicBezTo>
                    <a:cubicBezTo>
                      <a:pt x="340908" y="221582"/>
                      <a:pt x="335540" y="189670"/>
                      <a:pt x="327427" y="158402"/>
                    </a:cubicBezTo>
                    <a:cubicBezTo>
                      <a:pt x="319164" y="130404"/>
                      <a:pt x="315954" y="101145"/>
                      <a:pt x="317979" y="72022"/>
                    </a:cubicBezTo>
                    <a:cubicBezTo>
                      <a:pt x="321338" y="28997"/>
                      <a:pt x="358934" y="-3140"/>
                      <a:pt x="401959" y="219"/>
                    </a:cubicBezTo>
                    <a:cubicBezTo>
                      <a:pt x="402904" y="294"/>
                      <a:pt x="403864" y="384"/>
                      <a:pt x="404808" y="489"/>
                    </a:cubicBezTo>
                    <a:cubicBezTo>
                      <a:pt x="411602" y="429"/>
                      <a:pt x="418080" y="3263"/>
                      <a:pt x="422654" y="8287"/>
                    </a:cubicBezTo>
                    <a:cubicBezTo>
                      <a:pt x="429103" y="15935"/>
                      <a:pt x="428653" y="27333"/>
                      <a:pt x="426403" y="49527"/>
                    </a:cubicBezTo>
                    <a:lnTo>
                      <a:pt x="426403" y="55526"/>
                    </a:lnTo>
                    <a:cubicBezTo>
                      <a:pt x="422354" y="98716"/>
                      <a:pt x="451148" y="153753"/>
                      <a:pt x="479041" y="206841"/>
                    </a:cubicBezTo>
                    <a:cubicBezTo>
                      <a:pt x="500486" y="247781"/>
                      <a:pt x="671446" y="547711"/>
                      <a:pt x="671446" y="547711"/>
                    </a:cubicBezTo>
                    <a:lnTo>
                      <a:pt x="495687" y="648637"/>
                    </a:lnTo>
                    <a:cubicBezTo>
                      <a:pt x="494967" y="648472"/>
                      <a:pt x="494232" y="648922"/>
                      <a:pt x="494067" y="649642"/>
                    </a:cubicBezTo>
                    <a:cubicBezTo>
                      <a:pt x="494053" y="649717"/>
                      <a:pt x="494038" y="649777"/>
                      <a:pt x="494038" y="649837"/>
                    </a:cubicBezTo>
                    <a:cubicBezTo>
                      <a:pt x="491368" y="678780"/>
                      <a:pt x="465724" y="700075"/>
                      <a:pt x="436781" y="697406"/>
                    </a:cubicBezTo>
                    <a:cubicBezTo>
                      <a:pt x="436676" y="697391"/>
                      <a:pt x="436556" y="697391"/>
                      <a:pt x="436451" y="697376"/>
                    </a:cubicBezTo>
                    <a:lnTo>
                      <a:pt x="121525" y="667383"/>
                    </a:lnTo>
                    <a:cubicBezTo>
                      <a:pt x="92462" y="664533"/>
                      <a:pt x="71197" y="638709"/>
                      <a:pt x="73986" y="609646"/>
                    </a:cubicBezTo>
                    <a:cubicBezTo>
                      <a:pt x="73821" y="583477"/>
                      <a:pt x="94906" y="562122"/>
                      <a:pt x="121075" y="561957"/>
                    </a:cubicBezTo>
                    <a:cubicBezTo>
                      <a:pt x="122425" y="561957"/>
                      <a:pt x="123774" y="562002"/>
                      <a:pt x="125124" y="562107"/>
                    </a:cubicBezTo>
                    <a:cubicBezTo>
                      <a:pt x="125904" y="562107"/>
                      <a:pt x="126549" y="561522"/>
                      <a:pt x="126624" y="560758"/>
                    </a:cubicBezTo>
                    <a:cubicBezTo>
                      <a:pt x="126714" y="560023"/>
                      <a:pt x="126174" y="559348"/>
                      <a:pt x="125439" y="559258"/>
                    </a:cubicBezTo>
                    <a:cubicBezTo>
                      <a:pt x="125439" y="559258"/>
                      <a:pt x="125424" y="559258"/>
                      <a:pt x="125424" y="559258"/>
                    </a:cubicBezTo>
                    <a:lnTo>
                      <a:pt x="87483" y="555059"/>
                    </a:lnTo>
                    <a:cubicBezTo>
                      <a:pt x="58375" y="552374"/>
                      <a:pt x="36945" y="526596"/>
                      <a:pt x="39629" y="497488"/>
                    </a:cubicBezTo>
                    <a:cubicBezTo>
                      <a:pt x="39629" y="497428"/>
                      <a:pt x="39644" y="497382"/>
                      <a:pt x="39644" y="497323"/>
                    </a:cubicBezTo>
                    <a:cubicBezTo>
                      <a:pt x="42644" y="465830"/>
                      <a:pt x="62289" y="447084"/>
                      <a:pt x="89582" y="449634"/>
                    </a:cubicBezTo>
                    <a:cubicBezTo>
                      <a:pt x="90332" y="449634"/>
                      <a:pt x="90932" y="449034"/>
                      <a:pt x="90932" y="448284"/>
                    </a:cubicBezTo>
                    <a:cubicBezTo>
                      <a:pt x="90932" y="447534"/>
                      <a:pt x="90332" y="446934"/>
                      <a:pt x="89582" y="446934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573F399E-ADDF-E135-BEF5-0594474DF03A}"/>
                  </a:ext>
                </a:extLst>
              </p:cNvPr>
              <p:cNvSpPr/>
              <p:nvPr/>
            </p:nvSpPr>
            <p:spPr>
              <a:xfrm>
                <a:off x="2503224" y="4508921"/>
                <a:ext cx="1409899" cy="1260257"/>
              </a:xfrm>
              <a:custGeom>
                <a:avLst/>
                <a:gdLst>
                  <a:gd name="connsiteX0" fmla="*/ 1068883 w 1068949"/>
                  <a:gd name="connsiteY0" fmla="*/ 955473 h 955494"/>
                  <a:gd name="connsiteX1" fmla="*/ 355650 w 1068949"/>
                  <a:gd name="connsiteY1" fmla="*/ 91825 h 955494"/>
                  <a:gd name="connsiteX2" fmla="*/ -67 w 1068949"/>
                  <a:gd name="connsiteY2" fmla="*/ 57783 h 955494"/>
                  <a:gd name="connsiteX3" fmla="*/ 741210 w 1068949"/>
                  <a:gd name="connsiteY3" fmla="*/ 955473 h 955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8949" h="955494">
                    <a:moveTo>
                      <a:pt x="1068883" y="955473"/>
                    </a:moveTo>
                    <a:lnTo>
                      <a:pt x="355650" y="91825"/>
                    </a:lnTo>
                    <a:cubicBezTo>
                      <a:pt x="266826" y="-15805"/>
                      <a:pt x="107563" y="-31041"/>
                      <a:pt x="-67" y="57783"/>
                    </a:cubicBezTo>
                    <a:lnTo>
                      <a:pt x="741210" y="955473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26575D0-A81E-766E-B5F6-24F6CA56981A}"/>
                  </a:ext>
                </a:extLst>
              </p:cNvPr>
              <p:cNvSpPr/>
              <p:nvPr/>
            </p:nvSpPr>
            <p:spPr>
              <a:xfrm>
                <a:off x="2770273" y="4736099"/>
                <a:ext cx="1253618" cy="1033078"/>
              </a:xfrm>
              <a:custGeom>
                <a:avLst/>
                <a:gdLst>
                  <a:gd name="connsiteX0" fmla="*/ 437365 w 950461"/>
                  <a:gd name="connsiteY0" fmla="*/ 783231 h 783253"/>
                  <a:gd name="connsiteX1" fmla="*/ 950394 w 950461"/>
                  <a:gd name="connsiteY1" fmla="*/ 783231 h 783253"/>
                  <a:gd name="connsiteX2" fmla="*/ 310195 w 950461"/>
                  <a:gd name="connsiteY2" fmla="*/ 7913 h 783253"/>
                  <a:gd name="connsiteX3" fmla="*/ 279362 w 950461"/>
                  <a:gd name="connsiteY3" fmla="*/ 5004 h 783253"/>
                  <a:gd name="connsiteX4" fmla="*/ 279302 w 950461"/>
                  <a:gd name="connsiteY4" fmla="*/ 5064 h 783253"/>
                  <a:gd name="connsiteX5" fmla="*/ 8016 w 950461"/>
                  <a:gd name="connsiteY5" fmla="*/ 228361 h 783253"/>
                  <a:gd name="connsiteX6" fmla="*/ 4761 w 950461"/>
                  <a:gd name="connsiteY6" fmla="*/ 258939 h 783253"/>
                  <a:gd name="connsiteX7" fmla="*/ 5016 w 950461"/>
                  <a:gd name="connsiteY7" fmla="*/ 259254 h 783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50461" h="783253">
                    <a:moveTo>
                      <a:pt x="437365" y="783231"/>
                    </a:moveTo>
                    <a:lnTo>
                      <a:pt x="950394" y="783231"/>
                    </a:lnTo>
                    <a:lnTo>
                      <a:pt x="310195" y="7913"/>
                    </a:lnTo>
                    <a:cubicBezTo>
                      <a:pt x="302487" y="-1400"/>
                      <a:pt x="288675" y="-2704"/>
                      <a:pt x="279362" y="5004"/>
                    </a:cubicBezTo>
                    <a:cubicBezTo>
                      <a:pt x="279347" y="5034"/>
                      <a:pt x="279317" y="5049"/>
                      <a:pt x="279302" y="5064"/>
                    </a:cubicBezTo>
                    <a:lnTo>
                      <a:pt x="8016" y="228361"/>
                    </a:lnTo>
                    <a:cubicBezTo>
                      <a:pt x="-1327" y="235905"/>
                      <a:pt x="-2782" y="249596"/>
                      <a:pt x="4761" y="258939"/>
                    </a:cubicBezTo>
                    <a:cubicBezTo>
                      <a:pt x="4836" y="259044"/>
                      <a:pt x="4926" y="259149"/>
                      <a:pt x="5016" y="259254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EE09AADD-B3FD-6D6C-0C86-DC9154C88BD0}"/>
                  </a:ext>
                </a:extLst>
              </p:cNvPr>
              <p:cNvSpPr/>
              <p:nvPr/>
            </p:nvSpPr>
            <p:spPr>
              <a:xfrm>
                <a:off x="2869218" y="5062017"/>
                <a:ext cx="43520" cy="43590"/>
              </a:xfrm>
              <a:custGeom>
                <a:avLst/>
                <a:gdLst>
                  <a:gd name="connsiteX0" fmla="*/ 29724 w 32996"/>
                  <a:gd name="connsiteY0" fmla="*/ 26249 h 33049"/>
                  <a:gd name="connsiteX1" fmla="*/ 6899 w 32996"/>
                  <a:gd name="connsiteY1" fmla="*/ 29938 h 33049"/>
                  <a:gd name="connsiteX2" fmla="*/ 6779 w 32996"/>
                  <a:gd name="connsiteY2" fmla="*/ 29848 h 33049"/>
                  <a:gd name="connsiteX3" fmla="*/ 3060 w 32996"/>
                  <a:gd name="connsiteY3" fmla="*/ 6813 h 33049"/>
                  <a:gd name="connsiteX4" fmla="*/ 26095 w 32996"/>
                  <a:gd name="connsiteY4" fmla="*/ 3094 h 33049"/>
                  <a:gd name="connsiteX5" fmla="*/ 29814 w 32996"/>
                  <a:gd name="connsiteY5" fmla="*/ 26129 h 33049"/>
                  <a:gd name="connsiteX6" fmla="*/ 29724 w 32996"/>
                  <a:gd name="connsiteY6" fmla="*/ 26249 h 33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996" h="33049">
                    <a:moveTo>
                      <a:pt x="29724" y="26249"/>
                    </a:moveTo>
                    <a:cubicBezTo>
                      <a:pt x="24445" y="33567"/>
                      <a:pt x="14218" y="35217"/>
                      <a:pt x="6899" y="29938"/>
                    </a:cubicBezTo>
                    <a:cubicBezTo>
                      <a:pt x="6869" y="29908"/>
                      <a:pt x="6825" y="29878"/>
                      <a:pt x="6779" y="29848"/>
                    </a:cubicBezTo>
                    <a:cubicBezTo>
                      <a:pt x="-614" y="24509"/>
                      <a:pt x="-2278" y="14207"/>
                      <a:pt x="3060" y="6813"/>
                    </a:cubicBezTo>
                    <a:cubicBezTo>
                      <a:pt x="8399" y="-565"/>
                      <a:pt x="18702" y="-2230"/>
                      <a:pt x="26095" y="3094"/>
                    </a:cubicBezTo>
                    <a:cubicBezTo>
                      <a:pt x="33473" y="8433"/>
                      <a:pt x="35138" y="18750"/>
                      <a:pt x="29814" y="26129"/>
                    </a:cubicBezTo>
                    <a:cubicBezTo>
                      <a:pt x="29784" y="26174"/>
                      <a:pt x="29754" y="26204"/>
                      <a:pt x="29724" y="2624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61939E7-991B-3A3E-18F0-4987BC806AB3}"/>
                  </a:ext>
                </a:extLst>
              </p:cNvPr>
              <p:cNvSpPr/>
              <p:nvPr/>
            </p:nvSpPr>
            <p:spPr>
              <a:xfrm>
                <a:off x="651477" y="3081175"/>
                <a:ext cx="666360" cy="666368"/>
              </a:xfrm>
              <a:custGeom>
                <a:avLst/>
                <a:gdLst>
                  <a:gd name="connsiteX0" fmla="*/ 492995 w 505217"/>
                  <a:gd name="connsiteY0" fmla="*/ 175389 h 505223"/>
                  <a:gd name="connsiteX1" fmla="*/ 329739 w 505217"/>
                  <a:gd name="connsiteY1" fmla="*/ 493045 h 505223"/>
                  <a:gd name="connsiteX2" fmla="*/ 12089 w 505217"/>
                  <a:gd name="connsiteY2" fmla="*/ 329778 h 505223"/>
                  <a:gd name="connsiteX3" fmla="*/ 175345 w 505217"/>
                  <a:gd name="connsiteY3" fmla="*/ 12138 h 505223"/>
                  <a:gd name="connsiteX4" fmla="*/ 175519 w 505217"/>
                  <a:gd name="connsiteY4" fmla="*/ 12078 h 505223"/>
                  <a:gd name="connsiteX5" fmla="*/ 492995 w 505217"/>
                  <a:gd name="connsiteY5" fmla="*/ 175389 h 50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5217" h="505223">
                    <a:moveTo>
                      <a:pt x="492995" y="175389"/>
                    </a:moveTo>
                    <a:cubicBezTo>
                      <a:pt x="535630" y="308183"/>
                      <a:pt x="462537" y="450410"/>
                      <a:pt x="329739" y="493045"/>
                    </a:cubicBezTo>
                    <a:cubicBezTo>
                      <a:pt x="196940" y="535680"/>
                      <a:pt x="54724" y="462587"/>
                      <a:pt x="12089" y="329778"/>
                    </a:cubicBezTo>
                    <a:cubicBezTo>
                      <a:pt x="-30544" y="196984"/>
                      <a:pt x="42547" y="54773"/>
                      <a:pt x="175345" y="12138"/>
                    </a:cubicBezTo>
                    <a:cubicBezTo>
                      <a:pt x="175404" y="12108"/>
                      <a:pt x="175461" y="12093"/>
                      <a:pt x="175519" y="12078"/>
                    </a:cubicBezTo>
                    <a:cubicBezTo>
                      <a:pt x="308280" y="-30437"/>
                      <a:pt x="450382" y="42656"/>
                      <a:pt x="492995" y="175389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4B24BC9-16C3-941F-E7E8-B559F284B279}"/>
                  </a:ext>
                </a:extLst>
              </p:cNvPr>
              <p:cNvSpPr/>
              <p:nvPr/>
            </p:nvSpPr>
            <p:spPr>
              <a:xfrm>
                <a:off x="883066" y="3081734"/>
                <a:ext cx="434729" cy="650130"/>
              </a:xfrm>
              <a:custGeom>
                <a:avLst/>
                <a:gdLst>
                  <a:gd name="connsiteX0" fmla="*/ -67 w 329600"/>
                  <a:gd name="connsiteY0" fmla="*/ 11653 h 492912"/>
                  <a:gd name="connsiteX1" fmla="*/ 154097 w 329600"/>
                  <a:gd name="connsiteY1" fmla="*/ 492890 h 492912"/>
                  <a:gd name="connsiteX2" fmla="*/ 317409 w 329600"/>
                  <a:gd name="connsiteY2" fmla="*/ 175415 h 492912"/>
                  <a:gd name="connsiteX3" fmla="*/ -67 w 329600"/>
                  <a:gd name="connsiteY3" fmla="*/ 12103 h 492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9600" h="492912">
                    <a:moveTo>
                      <a:pt x="-67" y="11653"/>
                    </a:moveTo>
                    <a:lnTo>
                      <a:pt x="154097" y="492890"/>
                    </a:lnTo>
                    <a:cubicBezTo>
                      <a:pt x="286863" y="450315"/>
                      <a:pt x="359984" y="308179"/>
                      <a:pt x="317409" y="175415"/>
                    </a:cubicBezTo>
                    <a:cubicBezTo>
                      <a:pt x="274839" y="42651"/>
                      <a:pt x="132699" y="-30472"/>
                      <a:pt x="-67" y="12103"/>
                    </a:cubicBez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C53C697-A939-41B6-05DC-7F8BC5FDB3AF}"/>
                  </a:ext>
                </a:extLst>
              </p:cNvPr>
              <p:cNvSpPr/>
              <p:nvPr/>
            </p:nvSpPr>
            <p:spPr>
              <a:xfrm>
                <a:off x="1093919" y="4181855"/>
                <a:ext cx="609611" cy="1230893"/>
              </a:xfrm>
              <a:custGeom>
                <a:avLst/>
                <a:gdLst>
                  <a:gd name="connsiteX0" fmla="*/ 462192 w 462191"/>
                  <a:gd name="connsiteY0" fmla="*/ 891241 h 933231"/>
                  <a:gd name="connsiteX1" fmla="*/ 331122 w 462191"/>
                  <a:gd name="connsiteY1" fmla="*/ 933231 h 933231"/>
                  <a:gd name="connsiteX2" fmla="*/ 0 w 462191"/>
                  <a:gd name="connsiteY2" fmla="*/ 74383 h 933231"/>
                  <a:gd name="connsiteX3" fmla="*/ 231696 w 462191"/>
                  <a:gd name="connsiteY3" fmla="*/ 0 h 933231"/>
                  <a:gd name="connsiteX4" fmla="*/ 462192 w 462191"/>
                  <a:gd name="connsiteY4" fmla="*/ 891241 h 933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191" h="933231">
                    <a:moveTo>
                      <a:pt x="462192" y="891241"/>
                    </a:moveTo>
                    <a:lnTo>
                      <a:pt x="331122" y="933231"/>
                    </a:lnTo>
                    <a:lnTo>
                      <a:pt x="0" y="74383"/>
                    </a:lnTo>
                    <a:lnTo>
                      <a:pt x="231696" y="0"/>
                    </a:lnTo>
                    <a:lnTo>
                      <a:pt x="462192" y="891241"/>
                    </a:ln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2DAD7E61-BEED-D1BE-AB63-51020746A8AC}"/>
                  </a:ext>
                </a:extLst>
              </p:cNvPr>
              <p:cNvSpPr/>
              <p:nvPr/>
            </p:nvSpPr>
            <p:spPr>
              <a:xfrm>
                <a:off x="785325" y="3647558"/>
                <a:ext cx="807685" cy="807768"/>
              </a:xfrm>
              <a:custGeom>
                <a:avLst/>
                <a:gdLst>
                  <a:gd name="connsiteX0" fmla="*/ 607464 w 612366"/>
                  <a:gd name="connsiteY0" fmla="*/ 381224 h 612429"/>
                  <a:gd name="connsiteX1" fmla="*/ 542514 w 612366"/>
                  <a:gd name="connsiteY1" fmla="*/ 507599 h 612429"/>
                  <a:gd name="connsiteX2" fmla="*/ 542379 w 612366"/>
                  <a:gd name="connsiteY2" fmla="*/ 507644 h 612429"/>
                  <a:gd name="connsiteX3" fmla="*/ 231052 w 612366"/>
                  <a:gd name="connsiteY3" fmla="*/ 607521 h 612429"/>
                  <a:gd name="connsiteX4" fmla="*/ 104735 w 612366"/>
                  <a:gd name="connsiteY4" fmla="*/ 542901 h 612429"/>
                  <a:gd name="connsiteX5" fmla="*/ 104632 w 612366"/>
                  <a:gd name="connsiteY5" fmla="*/ 542586 h 612429"/>
                  <a:gd name="connsiteX6" fmla="*/ 4755 w 612366"/>
                  <a:gd name="connsiteY6" fmla="*/ 231259 h 612429"/>
                  <a:gd name="connsiteX7" fmla="*/ 69769 w 612366"/>
                  <a:gd name="connsiteY7" fmla="*/ 104913 h 612429"/>
                  <a:gd name="connsiteX8" fmla="*/ 69990 w 612366"/>
                  <a:gd name="connsiteY8" fmla="*/ 104838 h 612429"/>
                  <a:gd name="connsiteX9" fmla="*/ 381467 w 612366"/>
                  <a:gd name="connsiteY9" fmla="*/ 4812 h 612429"/>
                  <a:gd name="connsiteX10" fmla="*/ 507662 w 612366"/>
                  <a:gd name="connsiteY10" fmla="*/ 69657 h 612429"/>
                  <a:gd name="connsiteX11" fmla="*/ 507737 w 612366"/>
                  <a:gd name="connsiteY11" fmla="*/ 69896 h 612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12366" h="612429">
                    <a:moveTo>
                      <a:pt x="607464" y="381224"/>
                    </a:moveTo>
                    <a:cubicBezTo>
                      <a:pt x="624425" y="434056"/>
                      <a:pt x="595347" y="490638"/>
                      <a:pt x="542514" y="507599"/>
                    </a:cubicBezTo>
                    <a:cubicBezTo>
                      <a:pt x="542469" y="507614"/>
                      <a:pt x="542424" y="507629"/>
                      <a:pt x="542379" y="507644"/>
                    </a:cubicBezTo>
                    <a:lnTo>
                      <a:pt x="231052" y="607521"/>
                    </a:lnTo>
                    <a:cubicBezTo>
                      <a:pt x="178329" y="624557"/>
                      <a:pt x="121774" y="595628"/>
                      <a:pt x="104735" y="542901"/>
                    </a:cubicBezTo>
                    <a:cubicBezTo>
                      <a:pt x="104701" y="542796"/>
                      <a:pt x="104666" y="542691"/>
                      <a:pt x="104632" y="542586"/>
                    </a:cubicBezTo>
                    <a:lnTo>
                      <a:pt x="4755" y="231259"/>
                    </a:lnTo>
                    <a:cubicBezTo>
                      <a:pt x="-12182" y="178411"/>
                      <a:pt x="16925" y="121844"/>
                      <a:pt x="69769" y="104913"/>
                    </a:cubicBezTo>
                    <a:cubicBezTo>
                      <a:pt x="69843" y="104883"/>
                      <a:pt x="69916" y="104868"/>
                      <a:pt x="69990" y="104838"/>
                    </a:cubicBezTo>
                    <a:lnTo>
                      <a:pt x="381467" y="4812"/>
                    </a:lnTo>
                    <a:cubicBezTo>
                      <a:pt x="434224" y="-12134"/>
                      <a:pt x="490716" y="16899"/>
                      <a:pt x="507662" y="69657"/>
                    </a:cubicBezTo>
                    <a:cubicBezTo>
                      <a:pt x="507692" y="69747"/>
                      <a:pt x="507707" y="69822"/>
                      <a:pt x="507737" y="69896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B498130-DD2B-BF1A-4B57-6194AA43B8C6}"/>
                  </a:ext>
                </a:extLst>
              </p:cNvPr>
              <p:cNvSpPr/>
              <p:nvPr/>
            </p:nvSpPr>
            <p:spPr>
              <a:xfrm>
                <a:off x="978714" y="3931549"/>
                <a:ext cx="144698" cy="328227"/>
              </a:xfrm>
              <a:custGeom>
                <a:avLst/>
                <a:gdLst>
                  <a:gd name="connsiteX0" fmla="*/ 108574 w 109706"/>
                  <a:gd name="connsiteY0" fmla="*/ 220045 h 248853"/>
                  <a:gd name="connsiteX1" fmla="*/ 94342 w 109706"/>
                  <a:gd name="connsiteY1" fmla="*/ 247789 h 248853"/>
                  <a:gd name="connsiteX2" fmla="*/ 94327 w 109706"/>
                  <a:gd name="connsiteY2" fmla="*/ 247789 h 248853"/>
                  <a:gd name="connsiteX3" fmla="*/ 94327 w 109706"/>
                  <a:gd name="connsiteY3" fmla="*/ 247789 h 248853"/>
                  <a:gd name="connsiteX4" fmla="*/ 66636 w 109706"/>
                  <a:gd name="connsiteY4" fmla="*/ 233467 h 248853"/>
                  <a:gd name="connsiteX5" fmla="*/ 66433 w 109706"/>
                  <a:gd name="connsiteY5" fmla="*/ 232792 h 248853"/>
                  <a:gd name="connsiteX6" fmla="*/ 1049 w 109706"/>
                  <a:gd name="connsiteY6" fmla="*/ 28990 h 248853"/>
                  <a:gd name="connsiteX7" fmla="*/ 15206 w 109706"/>
                  <a:gd name="connsiteY7" fmla="*/ 976 h 248853"/>
                  <a:gd name="connsiteX8" fmla="*/ 15295 w 109706"/>
                  <a:gd name="connsiteY8" fmla="*/ 946 h 248853"/>
                  <a:gd name="connsiteX9" fmla="*/ 15295 w 109706"/>
                  <a:gd name="connsiteY9" fmla="*/ 946 h 248853"/>
                  <a:gd name="connsiteX10" fmla="*/ 43160 w 109706"/>
                  <a:gd name="connsiteY10" fmla="*/ 15853 h 248853"/>
                  <a:gd name="connsiteX11" fmla="*/ 43189 w 109706"/>
                  <a:gd name="connsiteY11" fmla="*/ 15943 h 248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9706" h="248853">
                    <a:moveTo>
                      <a:pt x="108574" y="220045"/>
                    </a:moveTo>
                    <a:cubicBezTo>
                      <a:pt x="112303" y="231637"/>
                      <a:pt x="105933" y="244054"/>
                      <a:pt x="94342" y="247789"/>
                    </a:cubicBezTo>
                    <a:cubicBezTo>
                      <a:pt x="94337" y="247789"/>
                      <a:pt x="94331" y="247789"/>
                      <a:pt x="94327" y="247789"/>
                    </a:cubicBezTo>
                    <a:lnTo>
                      <a:pt x="94327" y="247789"/>
                    </a:lnTo>
                    <a:cubicBezTo>
                      <a:pt x="82726" y="251478"/>
                      <a:pt x="70328" y="245074"/>
                      <a:pt x="66636" y="233467"/>
                    </a:cubicBezTo>
                    <a:cubicBezTo>
                      <a:pt x="66565" y="233242"/>
                      <a:pt x="66498" y="233017"/>
                      <a:pt x="66433" y="232792"/>
                    </a:cubicBezTo>
                    <a:lnTo>
                      <a:pt x="1049" y="28990"/>
                    </a:lnTo>
                    <a:cubicBezTo>
                      <a:pt x="-2778" y="17338"/>
                      <a:pt x="3561" y="4801"/>
                      <a:pt x="15206" y="976"/>
                    </a:cubicBezTo>
                    <a:cubicBezTo>
                      <a:pt x="15235" y="961"/>
                      <a:pt x="15265" y="961"/>
                      <a:pt x="15295" y="946"/>
                    </a:cubicBezTo>
                    <a:lnTo>
                      <a:pt x="15295" y="946"/>
                    </a:lnTo>
                    <a:cubicBezTo>
                      <a:pt x="27105" y="-2638"/>
                      <a:pt x="39581" y="4036"/>
                      <a:pt x="43160" y="15853"/>
                    </a:cubicBezTo>
                    <a:cubicBezTo>
                      <a:pt x="43169" y="15883"/>
                      <a:pt x="43180" y="15913"/>
                      <a:pt x="43189" y="159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BAC319AE-DE76-CCB7-B632-411D63B06BF7}"/>
                  </a:ext>
                </a:extLst>
              </p:cNvPr>
              <p:cNvSpPr/>
              <p:nvPr/>
            </p:nvSpPr>
            <p:spPr>
              <a:xfrm>
                <a:off x="875610" y="3899466"/>
                <a:ext cx="265521" cy="124569"/>
              </a:xfrm>
              <a:custGeom>
                <a:avLst/>
                <a:gdLst>
                  <a:gd name="connsiteX0" fmla="*/ 28681 w 201311"/>
                  <a:gd name="connsiteY0" fmla="*/ 93356 h 94445"/>
                  <a:gd name="connsiteX1" fmla="*/ 942 w 201311"/>
                  <a:gd name="connsiteY1" fmla="*/ 79125 h 94445"/>
                  <a:gd name="connsiteX2" fmla="*/ 938 w 201311"/>
                  <a:gd name="connsiteY2" fmla="*/ 79110 h 94445"/>
                  <a:gd name="connsiteX3" fmla="*/ 938 w 201311"/>
                  <a:gd name="connsiteY3" fmla="*/ 79110 h 94445"/>
                  <a:gd name="connsiteX4" fmla="*/ 15552 w 201311"/>
                  <a:gd name="connsiteY4" fmla="*/ 51336 h 94445"/>
                  <a:gd name="connsiteX5" fmla="*/ 15934 w 201311"/>
                  <a:gd name="connsiteY5" fmla="*/ 51216 h 94445"/>
                  <a:gd name="connsiteX6" fmla="*/ 172498 w 201311"/>
                  <a:gd name="connsiteY6" fmla="*/ 978 h 94445"/>
                  <a:gd name="connsiteX7" fmla="*/ 200094 w 201311"/>
                  <a:gd name="connsiteY7" fmla="*/ 15479 h 94445"/>
                  <a:gd name="connsiteX8" fmla="*/ 200241 w 201311"/>
                  <a:gd name="connsiteY8" fmla="*/ 15974 h 94445"/>
                  <a:gd name="connsiteX9" fmla="*/ 200241 w 201311"/>
                  <a:gd name="connsiteY9" fmla="*/ 15974 h 94445"/>
                  <a:gd name="connsiteX10" fmla="*/ 185627 w 201311"/>
                  <a:gd name="connsiteY10" fmla="*/ 43748 h 94445"/>
                  <a:gd name="connsiteX11" fmla="*/ 185245 w 201311"/>
                  <a:gd name="connsiteY11" fmla="*/ 43868 h 9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1311" h="94445">
                    <a:moveTo>
                      <a:pt x="28681" y="93356"/>
                    </a:moveTo>
                    <a:cubicBezTo>
                      <a:pt x="17092" y="97090"/>
                      <a:pt x="4673" y="90717"/>
                      <a:pt x="942" y="79125"/>
                    </a:cubicBezTo>
                    <a:cubicBezTo>
                      <a:pt x="941" y="79125"/>
                      <a:pt x="939" y="79110"/>
                      <a:pt x="938" y="79110"/>
                    </a:cubicBezTo>
                    <a:lnTo>
                      <a:pt x="938" y="79110"/>
                    </a:lnTo>
                    <a:cubicBezTo>
                      <a:pt x="-2697" y="67397"/>
                      <a:pt x="3846" y="54965"/>
                      <a:pt x="15552" y="51336"/>
                    </a:cubicBezTo>
                    <a:cubicBezTo>
                      <a:pt x="15679" y="51291"/>
                      <a:pt x="15807" y="51246"/>
                      <a:pt x="15934" y="51216"/>
                    </a:cubicBezTo>
                    <a:lnTo>
                      <a:pt x="172498" y="978"/>
                    </a:lnTo>
                    <a:cubicBezTo>
                      <a:pt x="184123" y="-2636"/>
                      <a:pt x="196478" y="3857"/>
                      <a:pt x="200094" y="15479"/>
                    </a:cubicBezTo>
                    <a:cubicBezTo>
                      <a:pt x="200145" y="15644"/>
                      <a:pt x="200195" y="15809"/>
                      <a:pt x="200241" y="15974"/>
                    </a:cubicBezTo>
                    <a:lnTo>
                      <a:pt x="200241" y="15974"/>
                    </a:lnTo>
                    <a:cubicBezTo>
                      <a:pt x="203876" y="27687"/>
                      <a:pt x="197333" y="40119"/>
                      <a:pt x="185627" y="43748"/>
                    </a:cubicBezTo>
                    <a:cubicBezTo>
                      <a:pt x="185499" y="43793"/>
                      <a:pt x="185372" y="43838"/>
                      <a:pt x="185245" y="438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5224AB56-17BE-359F-4AC8-076371913E65}"/>
                  </a:ext>
                </a:extLst>
              </p:cNvPr>
              <p:cNvSpPr/>
              <p:nvPr/>
            </p:nvSpPr>
            <p:spPr>
              <a:xfrm>
                <a:off x="1156171" y="3874776"/>
                <a:ext cx="242330" cy="296767"/>
              </a:xfrm>
              <a:custGeom>
                <a:avLst/>
                <a:gdLst>
                  <a:gd name="connsiteX0" fmla="*/ 178732 w 183728"/>
                  <a:gd name="connsiteY0" fmla="*/ 188857 h 225001"/>
                  <a:gd name="connsiteX1" fmla="*/ 175433 w 183728"/>
                  <a:gd name="connsiteY1" fmla="*/ 220050 h 225001"/>
                  <a:gd name="connsiteX2" fmla="*/ 175433 w 183728"/>
                  <a:gd name="connsiteY2" fmla="*/ 220050 h 225001"/>
                  <a:gd name="connsiteX3" fmla="*/ 144240 w 183728"/>
                  <a:gd name="connsiteY3" fmla="*/ 216750 h 225001"/>
                  <a:gd name="connsiteX4" fmla="*/ 4923 w 183728"/>
                  <a:gd name="connsiteY4" fmla="*/ 36043 h 225001"/>
                  <a:gd name="connsiteX5" fmla="*/ 8012 w 183728"/>
                  <a:gd name="connsiteY5" fmla="*/ 5015 h 225001"/>
                  <a:gd name="connsiteX6" fmla="*/ 8222 w 183728"/>
                  <a:gd name="connsiteY6" fmla="*/ 4850 h 225001"/>
                  <a:gd name="connsiteX7" fmla="*/ 8222 w 183728"/>
                  <a:gd name="connsiteY7" fmla="*/ 4850 h 225001"/>
                  <a:gd name="connsiteX8" fmla="*/ 39415 w 183728"/>
                  <a:gd name="connsiteY8" fmla="*/ 8299 h 225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728" h="225001">
                    <a:moveTo>
                      <a:pt x="178732" y="188857"/>
                    </a:moveTo>
                    <a:cubicBezTo>
                      <a:pt x="186425" y="198380"/>
                      <a:pt x="184956" y="212342"/>
                      <a:pt x="175433" y="220050"/>
                    </a:cubicBezTo>
                    <a:lnTo>
                      <a:pt x="175433" y="220050"/>
                    </a:lnTo>
                    <a:cubicBezTo>
                      <a:pt x="165910" y="227743"/>
                      <a:pt x="151949" y="226273"/>
                      <a:pt x="144240" y="216750"/>
                    </a:cubicBezTo>
                    <a:lnTo>
                      <a:pt x="4923" y="36043"/>
                    </a:lnTo>
                    <a:cubicBezTo>
                      <a:pt x="-2791" y="26625"/>
                      <a:pt x="-1407" y="12738"/>
                      <a:pt x="8012" y="5015"/>
                    </a:cubicBezTo>
                    <a:cubicBezTo>
                      <a:pt x="8081" y="4970"/>
                      <a:pt x="8152" y="4910"/>
                      <a:pt x="8222" y="4850"/>
                    </a:cubicBezTo>
                    <a:lnTo>
                      <a:pt x="8222" y="4850"/>
                    </a:lnTo>
                    <a:cubicBezTo>
                      <a:pt x="17789" y="-2813"/>
                      <a:pt x="31753" y="-1268"/>
                      <a:pt x="39415" y="82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75BB5B0-057A-FCD7-6515-DE35D08270E9}"/>
                  </a:ext>
                </a:extLst>
              </p:cNvPr>
              <p:cNvSpPr/>
              <p:nvPr/>
            </p:nvSpPr>
            <p:spPr>
              <a:xfrm>
                <a:off x="1347226" y="3809959"/>
                <a:ext cx="69347" cy="359307"/>
              </a:xfrm>
              <a:custGeom>
                <a:avLst/>
                <a:gdLst>
                  <a:gd name="connsiteX0" fmla="*/ -13 w 52577"/>
                  <a:gd name="connsiteY0" fmla="*/ 248947 h 272417"/>
                  <a:gd name="connsiteX1" fmla="*/ 20293 w 52577"/>
                  <a:gd name="connsiteY1" fmla="*/ 272312 h 272417"/>
                  <a:gd name="connsiteX2" fmla="*/ 20682 w 52577"/>
                  <a:gd name="connsiteY2" fmla="*/ 272342 h 272417"/>
                  <a:gd name="connsiteX3" fmla="*/ 20682 w 52577"/>
                  <a:gd name="connsiteY3" fmla="*/ 272342 h 272417"/>
                  <a:gd name="connsiteX4" fmla="*/ 44047 w 52577"/>
                  <a:gd name="connsiteY4" fmla="*/ 252036 h 272417"/>
                  <a:gd name="connsiteX5" fmla="*/ 44077 w 52577"/>
                  <a:gd name="connsiteY5" fmla="*/ 251646 h 272417"/>
                  <a:gd name="connsiteX6" fmla="*/ 52475 w 52577"/>
                  <a:gd name="connsiteY6" fmla="*/ 23550 h 272417"/>
                  <a:gd name="connsiteX7" fmla="*/ 31630 w 52577"/>
                  <a:gd name="connsiteY7" fmla="*/ 5 h 272417"/>
                  <a:gd name="connsiteX8" fmla="*/ 31630 w 52577"/>
                  <a:gd name="connsiteY8" fmla="*/ 5 h 272417"/>
                  <a:gd name="connsiteX9" fmla="*/ 8235 w 52577"/>
                  <a:gd name="connsiteY9" fmla="*/ 20851 h 272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77" h="272417">
                    <a:moveTo>
                      <a:pt x="-13" y="248947"/>
                    </a:moveTo>
                    <a:cubicBezTo>
                      <a:pt x="-853" y="261004"/>
                      <a:pt x="8235" y="271472"/>
                      <a:pt x="20293" y="272312"/>
                    </a:cubicBezTo>
                    <a:cubicBezTo>
                      <a:pt x="20427" y="272327"/>
                      <a:pt x="20547" y="272342"/>
                      <a:pt x="20682" y="272342"/>
                    </a:cubicBezTo>
                    <a:lnTo>
                      <a:pt x="20682" y="272342"/>
                    </a:lnTo>
                    <a:cubicBezTo>
                      <a:pt x="32740" y="273182"/>
                      <a:pt x="43207" y="264094"/>
                      <a:pt x="44047" y="252036"/>
                    </a:cubicBezTo>
                    <a:cubicBezTo>
                      <a:pt x="44062" y="251901"/>
                      <a:pt x="44077" y="251782"/>
                      <a:pt x="44077" y="251646"/>
                    </a:cubicBezTo>
                    <a:lnTo>
                      <a:pt x="52475" y="23550"/>
                    </a:lnTo>
                    <a:cubicBezTo>
                      <a:pt x="53165" y="11313"/>
                      <a:pt x="43852" y="815"/>
                      <a:pt x="31630" y="5"/>
                    </a:cubicBezTo>
                    <a:lnTo>
                      <a:pt x="31630" y="5"/>
                    </a:lnTo>
                    <a:cubicBezTo>
                      <a:pt x="19453" y="-594"/>
                      <a:pt x="9045" y="8689"/>
                      <a:pt x="8235" y="208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0CFF572-23F3-D276-0DCE-CD116F7FF53D}"/>
                  </a:ext>
                </a:extLst>
              </p:cNvPr>
              <p:cNvSpPr/>
              <p:nvPr/>
            </p:nvSpPr>
            <p:spPr>
              <a:xfrm>
                <a:off x="1160346" y="4301383"/>
                <a:ext cx="918999" cy="950001"/>
              </a:xfrm>
              <a:custGeom>
                <a:avLst/>
                <a:gdLst>
                  <a:gd name="connsiteX0" fmla="*/ 72541 w 696761"/>
                  <a:gd name="connsiteY0" fmla="*/ 520911 h 720266"/>
                  <a:gd name="connsiteX1" fmla="*/ 9883 w 696761"/>
                  <a:gd name="connsiteY1" fmla="*/ 479941 h 720266"/>
                  <a:gd name="connsiteX2" fmla="*/ 50855 w 696761"/>
                  <a:gd name="connsiteY2" fmla="*/ 417286 h 720266"/>
                  <a:gd name="connsiteX3" fmla="*/ 54245 w 696761"/>
                  <a:gd name="connsiteY3" fmla="*/ 416686 h 720266"/>
                  <a:gd name="connsiteX4" fmla="*/ 62643 w 696761"/>
                  <a:gd name="connsiteY4" fmla="*/ 415186 h 720266"/>
                  <a:gd name="connsiteX5" fmla="*/ 63693 w 696761"/>
                  <a:gd name="connsiteY5" fmla="*/ 413687 h 720266"/>
                  <a:gd name="connsiteX6" fmla="*/ 62193 w 696761"/>
                  <a:gd name="connsiteY6" fmla="*/ 412487 h 720266"/>
                  <a:gd name="connsiteX7" fmla="*/ 708 w 696761"/>
                  <a:gd name="connsiteY7" fmla="*/ 368997 h 720266"/>
                  <a:gd name="connsiteX8" fmla="*/ 44198 w 696761"/>
                  <a:gd name="connsiteY8" fmla="*/ 307512 h 720266"/>
                  <a:gd name="connsiteX9" fmla="*/ 302737 w 696761"/>
                  <a:gd name="connsiteY9" fmla="*/ 262522 h 720266"/>
                  <a:gd name="connsiteX10" fmla="*/ 303637 w 696761"/>
                  <a:gd name="connsiteY10" fmla="*/ 262522 h 720266"/>
                  <a:gd name="connsiteX11" fmla="*/ 303637 w 696761"/>
                  <a:gd name="connsiteY11" fmla="*/ 261322 h 720266"/>
                  <a:gd name="connsiteX12" fmla="*/ 263146 w 696761"/>
                  <a:gd name="connsiteY12" fmla="*/ 173443 h 720266"/>
                  <a:gd name="connsiteX13" fmla="*/ 231354 w 696761"/>
                  <a:gd name="connsiteY13" fmla="*/ 92612 h 720266"/>
                  <a:gd name="connsiteX14" fmla="*/ 293574 w 696761"/>
                  <a:gd name="connsiteY14" fmla="*/ 1298 h 720266"/>
                  <a:gd name="connsiteX15" fmla="*/ 296289 w 696761"/>
                  <a:gd name="connsiteY15" fmla="*/ 834 h 720266"/>
                  <a:gd name="connsiteX16" fmla="*/ 315634 w 696761"/>
                  <a:gd name="connsiteY16" fmla="*/ 3683 h 720266"/>
                  <a:gd name="connsiteX17" fmla="*/ 330630 w 696761"/>
                  <a:gd name="connsiteY17" fmla="*/ 42524 h 720266"/>
                  <a:gd name="connsiteX18" fmla="*/ 331680 w 696761"/>
                  <a:gd name="connsiteY18" fmla="*/ 48372 h 720266"/>
                  <a:gd name="connsiteX19" fmla="*/ 421659 w 696761"/>
                  <a:gd name="connsiteY19" fmla="*/ 180641 h 720266"/>
                  <a:gd name="connsiteX20" fmla="*/ 696695 w 696761"/>
                  <a:gd name="connsiteY20" fmla="*/ 459126 h 720266"/>
                  <a:gd name="connsiteX21" fmla="*/ 553628 w 696761"/>
                  <a:gd name="connsiteY21" fmla="*/ 602942 h 720266"/>
                  <a:gd name="connsiteX22" fmla="*/ 552429 w 696761"/>
                  <a:gd name="connsiteY22" fmla="*/ 604592 h 720266"/>
                  <a:gd name="connsiteX23" fmla="*/ 509434 w 696761"/>
                  <a:gd name="connsiteY23" fmla="*/ 665613 h 720266"/>
                  <a:gd name="connsiteX24" fmla="*/ 509389 w 696761"/>
                  <a:gd name="connsiteY24" fmla="*/ 665627 h 720266"/>
                  <a:gd name="connsiteX25" fmla="*/ 197462 w 696761"/>
                  <a:gd name="connsiteY25" fmla="*/ 719465 h 720266"/>
                  <a:gd name="connsiteX26" fmla="*/ 136456 w 696761"/>
                  <a:gd name="connsiteY26" fmla="*/ 676440 h 720266"/>
                  <a:gd name="connsiteX27" fmla="*/ 136426 w 696761"/>
                  <a:gd name="connsiteY27" fmla="*/ 676275 h 720266"/>
                  <a:gd name="connsiteX28" fmla="*/ 173317 w 696761"/>
                  <a:gd name="connsiteY28" fmla="*/ 616289 h 720266"/>
                  <a:gd name="connsiteX29" fmla="*/ 174382 w 696761"/>
                  <a:gd name="connsiteY29" fmla="*/ 614699 h 720266"/>
                  <a:gd name="connsiteX30" fmla="*/ 174367 w 696761"/>
                  <a:gd name="connsiteY30" fmla="*/ 614640 h 720266"/>
                  <a:gd name="connsiteX31" fmla="*/ 173062 w 696761"/>
                  <a:gd name="connsiteY31" fmla="*/ 613560 h 720266"/>
                  <a:gd name="connsiteX32" fmla="*/ 172867 w 696761"/>
                  <a:gd name="connsiteY32" fmla="*/ 613590 h 720266"/>
                  <a:gd name="connsiteX33" fmla="*/ 135076 w 696761"/>
                  <a:gd name="connsiteY33" fmla="*/ 619439 h 720266"/>
                  <a:gd name="connsiteX34" fmla="*/ 73741 w 696761"/>
                  <a:gd name="connsiteY34" fmla="*/ 576398 h 720266"/>
                  <a:gd name="connsiteX35" fmla="*/ 109582 w 696761"/>
                  <a:gd name="connsiteY35" fmla="*/ 517162 h 720266"/>
                  <a:gd name="connsiteX36" fmla="*/ 110667 w 696761"/>
                  <a:gd name="connsiteY36" fmla="*/ 515858 h 720266"/>
                  <a:gd name="connsiteX37" fmla="*/ 110632 w 696761"/>
                  <a:gd name="connsiteY37" fmla="*/ 515663 h 720266"/>
                  <a:gd name="connsiteX38" fmla="*/ 109149 w 696761"/>
                  <a:gd name="connsiteY38" fmla="*/ 514463 h 720266"/>
                  <a:gd name="connsiteX39" fmla="*/ 109132 w 696761"/>
                  <a:gd name="connsiteY39" fmla="*/ 514463 h 720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696761" h="720266">
                    <a:moveTo>
                      <a:pt x="72541" y="520911"/>
                    </a:moveTo>
                    <a:cubicBezTo>
                      <a:pt x="43925" y="526895"/>
                      <a:pt x="15871" y="508554"/>
                      <a:pt x="9883" y="479941"/>
                    </a:cubicBezTo>
                    <a:cubicBezTo>
                      <a:pt x="3895" y="451328"/>
                      <a:pt x="22238" y="423269"/>
                      <a:pt x="50855" y="417286"/>
                    </a:cubicBezTo>
                    <a:cubicBezTo>
                      <a:pt x="51978" y="417046"/>
                      <a:pt x="53109" y="416851"/>
                      <a:pt x="54245" y="416686"/>
                    </a:cubicBezTo>
                    <a:lnTo>
                      <a:pt x="62643" y="415186"/>
                    </a:lnTo>
                    <a:cubicBezTo>
                      <a:pt x="63330" y="415036"/>
                      <a:pt x="63788" y="414376"/>
                      <a:pt x="63693" y="413687"/>
                    </a:cubicBezTo>
                    <a:cubicBezTo>
                      <a:pt x="63693" y="412787"/>
                      <a:pt x="62943" y="412337"/>
                      <a:pt x="62193" y="412487"/>
                    </a:cubicBezTo>
                    <a:cubicBezTo>
                      <a:pt x="33205" y="417451"/>
                      <a:pt x="5678" y="397985"/>
                      <a:pt x="708" y="368997"/>
                    </a:cubicBezTo>
                    <a:cubicBezTo>
                      <a:pt x="-4262" y="340009"/>
                      <a:pt x="15209" y="312475"/>
                      <a:pt x="44198" y="307512"/>
                    </a:cubicBezTo>
                    <a:lnTo>
                      <a:pt x="302737" y="262522"/>
                    </a:lnTo>
                    <a:cubicBezTo>
                      <a:pt x="303022" y="262642"/>
                      <a:pt x="303352" y="262642"/>
                      <a:pt x="303637" y="262522"/>
                    </a:cubicBezTo>
                    <a:cubicBezTo>
                      <a:pt x="303637" y="262522"/>
                      <a:pt x="303637" y="261772"/>
                      <a:pt x="303637" y="261322"/>
                    </a:cubicBezTo>
                    <a:cubicBezTo>
                      <a:pt x="292659" y="230939"/>
                      <a:pt x="279118" y="201531"/>
                      <a:pt x="263146" y="173443"/>
                    </a:cubicBezTo>
                    <a:cubicBezTo>
                      <a:pt x="247880" y="148579"/>
                      <a:pt x="237112" y="121210"/>
                      <a:pt x="231354" y="92612"/>
                    </a:cubicBezTo>
                    <a:cubicBezTo>
                      <a:pt x="223316" y="50217"/>
                      <a:pt x="251179" y="9337"/>
                      <a:pt x="293574" y="1298"/>
                    </a:cubicBezTo>
                    <a:cubicBezTo>
                      <a:pt x="294474" y="1133"/>
                      <a:pt x="295374" y="968"/>
                      <a:pt x="296289" y="834"/>
                    </a:cubicBezTo>
                    <a:cubicBezTo>
                      <a:pt x="302857" y="-951"/>
                      <a:pt x="309860" y="84"/>
                      <a:pt x="315634" y="3683"/>
                    </a:cubicBezTo>
                    <a:cubicBezTo>
                      <a:pt x="323882" y="9381"/>
                      <a:pt x="326431" y="20479"/>
                      <a:pt x="330630" y="42524"/>
                    </a:cubicBezTo>
                    <a:lnTo>
                      <a:pt x="331680" y="48372"/>
                    </a:lnTo>
                    <a:cubicBezTo>
                      <a:pt x="339029" y="91112"/>
                      <a:pt x="381319" y="136702"/>
                      <a:pt x="421659" y="180641"/>
                    </a:cubicBezTo>
                    <a:cubicBezTo>
                      <a:pt x="453002" y="214533"/>
                      <a:pt x="696695" y="459126"/>
                      <a:pt x="696695" y="459126"/>
                    </a:cubicBezTo>
                    <a:lnTo>
                      <a:pt x="553628" y="602942"/>
                    </a:lnTo>
                    <a:cubicBezTo>
                      <a:pt x="552863" y="603092"/>
                      <a:pt x="552338" y="603812"/>
                      <a:pt x="552429" y="604592"/>
                    </a:cubicBezTo>
                    <a:cubicBezTo>
                      <a:pt x="557407" y="633310"/>
                      <a:pt x="538152" y="660634"/>
                      <a:pt x="509434" y="665613"/>
                    </a:cubicBezTo>
                    <a:cubicBezTo>
                      <a:pt x="509419" y="665627"/>
                      <a:pt x="509404" y="665627"/>
                      <a:pt x="509389" y="665627"/>
                    </a:cubicBezTo>
                    <a:lnTo>
                      <a:pt x="197462" y="719465"/>
                    </a:lnTo>
                    <a:cubicBezTo>
                      <a:pt x="168728" y="724429"/>
                      <a:pt x="141420" y="705173"/>
                      <a:pt x="136456" y="676440"/>
                    </a:cubicBezTo>
                    <a:cubicBezTo>
                      <a:pt x="136441" y="676380"/>
                      <a:pt x="136441" y="676335"/>
                      <a:pt x="136426" y="676275"/>
                    </a:cubicBezTo>
                    <a:cubicBezTo>
                      <a:pt x="131177" y="646282"/>
                      <a:pt x="146324" y="621538"/>
                      <a:pt x="173317" y="616289"/>
                    </a:cubicBezTo>
                    <a:cubicBezTo>
                      <a:pt x="174052" y="616139"/>
                      <a:pt x="174532" y="615434"/>
                      <a:pt x="174382" y="614699"/>
                    </a:cubicBezTo>
                    <a:cubicBezTo>
                      <a:pt x="174382" y="614685"/>
                      <a:pt x="174367" y="614655"/>
                      <a:pt x="174367" y="614640"/>
                    </a:cubicBezTo>
                    <a:cubicBezTo>
                      <a:pt x="174307" y="613980"/>
                      <a:pt x="173722" y="613500"/>
                      <a:pt x="173062" y="613560"/>
                    </a:cubicBezTo>
                    <a:cubicBezTo>
                      <a:pt x="173002" y="613560"/>
                      <a:pt x="172927" y="613575"/>
                      <a:pt x="172867" y="613590"/>
                    </a:cubicBezTo>
                    <a:lnTo>
                      <a:pt x="135076" y="619439"/>
                    </a:lnTo>
                    <a:cubicBezTo>
                      <a:pt x="106268" y="624432"/>
                      <a:pt x="78846" y="605192"/>
                      <a:pt x="73741" y="576398"/>
                    </a:cubicBezTo>
                    <a:cubicBezTo>
                      <a:pt x="68342" y="545056"/>
                      <a:pt x="82439" y="521811"/>
                      <a:pt x="109582" y="517162"/>
                    </a:cubicBezTo>
                    <a:cubicBezTo>
                      <a:pt x="110242" y="517102"/>
                      <a:pt x="110728" y="516518"/>
                      <a:pt x="110667" y="515858"/>
                    </a:cubicBezTo>
                    <a:cubicBezTo>
                      <a:pt x="110661" y="515798"/>
                      <a:pt x="110649" y="515723"/>
                      <a:pt x="110632" y="515663"/>
                    </a:cubicBezTo>
                    <a:cubicBezTo>
                      <a:pt x="110554" y="514928"/>
                      <a:pt x="109890" y="514388"/>
                      <a:pt x="109149" y="514463"/>
                    </a:cubicBezTo>
                    <a:cubicBezTo>
                      <a:pt x="109143" y="514463"/>
                      <a:pt x="109138" y="514463"/>
                      <a:pt x="109132" y="514463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562A7AA-6A94-43EA-E8BA-1D0A19931EE1}"/>
                  </a:ext>
                </a:extLst>
              </p:cNvPr>
              <p:cNvSpPr/>
              <p:nvPr/>
            </p:nvSpPr>
            <p:spPr>
              <a:xfrm>
                <a:off x="1441646" y="4723199"/>
                <a:ext cx="1857316" cy="1045979"/>
              </a:xfrm>
              <a:custGeom>
                <a:avLst/>
                <a:gdLst>
                  <a:gd name="connsiteX0" fmla="*/ 1408103 w 1408169"/>
                  <a:gd name="connsiteY0" fmla="*/ 793012 h 793034"/>
                  <a:gd name="connsiteX1" fmla="*/ 352201 w 1408169"/>
                  <a:gd name="connsiteY1" fmla="*/ 46487 h 793034"/>
                  <a:gd name="connsiteX2" fmla="*/ -67 w 1408169"/>
                  <a:gd name="connsiteY2" fmla="*/ 106473 h 793034"/>
                  <a:gd name="connsiteX3" fmla="*/ 970206 w 1408169"/>
                  <a:gd name="connsiteY3" fmla="*/ 793012 h 793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8169" h="793034">
                    <a:moveTo>
                      <a:pt x="1408103" y="793012"/>
                    </a:moveTo>
                    <a:lnTo>
                      <a:pt x="352201" y="46487"/>
                    </a:lnTo>
                    <a:cubicBezTo>
                      <a:pt x="238332" y="-34134"/>
                      <a:pt x="80705" y="-7290"/>
                      <a:pt x="-67" y="106473"/>
                    </a:cubicBezTo>
                    <a:lnTo>
                      <a:pt x="970206" y="79301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F86E4381-7D76-1F4E-F5A6-2310D7007B77}"/>
                  </a:ext>
                </a:extLst>
              </p:cNvPr>
              <p:cNvSpPr/>
              <p:nvPr/>
            </p:nvSpPr>
            <p:spPr>
              <a:xfrm>
                <a:off x="1822256" y="4837204"/>
                <a:ext cx="1624858" cy="931973"/>
              </a:xfrm>
              <a:custGeom>
                <a:avLst/>
                <a:gdLst>
                  <a:gd name="connsiteX0" fmla="*/ 1231859 w 1231925"/>
                  <a:gd name="connsiteY0" fmla="*/ 706577 h 706598"/>
                  <a:gd name="connsiteX1" fmla="*/ 237442 w 1231925"/>
                  <a:gd name="connsiteY1" fmla="*/ 3691 h 706598"/>
                  <a:gd name="connsiteX2" fmla="*/ 207449 w 1231925"/>
                  <a:gd name="connsiteY2" fmla="*/ 8940 h 706598"/>
                  <a:gd name="connsiteX3" fmla="*/ 3647 w 1231925"/>
                  <a:gd name="connsiteY3" fmla="*/ 296723 h 706598"/>
                  <a:gd name="connsiteX4" fmla="*/ 8896 w 1231925"/>
                  <a:gd name="connsiteY4" fmla="*/ 326716 h 706598"/>
                  <a:gd name="connsiteX5" fmla="*/ 546219 w 1231925"/>
                  <a:gd name="connsiteY5" fmla="*/ 706577 h 70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1925" h="706598">
                    <a:moveTo>
                      <a:pt x="1231859" y="706577"/>
                    </a:moveTo>
                    <a:lnTo>
                      <a:pt x="237442" y="3691"/>
                    </a:lnTo>
                    <a:cubicBezTo>
                      <a:pt x="227649" y="-2847"/>
                      <a:pt x="214437" y="-538"/>
                      <a:pt x="207449" y="8940"/>
                    </a:cubicBezTo>
                    <a:lnTo>
                      <a:pt x="3647" y="296723"/>
                    </a:lnTo>
                    <a:cubicBezTo>
                      <a:pt x="-2892" y="306515"/>
                      <a:pt x="-582" y="319727"/>
                      <a:pt x="8896" y="326716"/>
                    </a:cubicBezTo>
                    <a:lnTo>
                      <a:pt x="546219" y="706577"/>
                    </a:lnTo>
                    <a:close/>
                  </a:path>
                </a:pathLst>
              </a:custGeom>
              <a:solidFill>
                <a:schemeClr val="tx2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A575A06-13F7-8359-94E4-83F6341DCC01}"/>
                  </a:ext>
                </a:extLst>
              </p:cNvPr>
              <p:cNvSpPr/>
              <p:nvPr/>
            </p:nvSpPr>
            <p:spPr>
              <a:xfrm>
                <a:off x="1931084" y="5230983"/>
                <a:ext cx="43511" cy="43518"/>
              </a:xfrm>
              <a:custGeom>
                <a:avLst/>
                <a:gdLst>
                  <a:gd name="connsiteX0" fmla="*/ 26111 w 32989"/>
                  <a:gd name="connsiteY0" fmla="*/ 3119 h 32994"/>
                  <a:gd name="connsiteX1" fmla="*/ 29785 w 32989"/>
                  <a:gd name="connsiteY1" fmla="*/ 26153 h 32994"/>
                  <a:gd name="connsiteX2" fmla="*/ 6751 w 32989"/>
                  <a:gd name="connsiteY2" fmla="*/ 29827 h 32994"/>
                  <a:gd name="connsiteX3" fmla="*/ 3016 w 32989"/>
                  <a:gd name="connsiteY3" fmla="*/ 6868 h 32994"/>
                  <a:gd name="connsiteX4" fmla="*/ 26036 w 32989"/>
                  <a:gd name="connsiteY4" fmla="*/ 3059 h 32994"/>
                  <a:gd name="connsiteX5" fmla="*/ 26111 w 32989"/>
                  <a:gd name="connsiteY5" fmla="*/ 3119 h 32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89" h="32994">
                    <a:moveTo>
                      <a:pt x="26111" y="3119"/>
                    </a:moveTo>
                    <a:cubicBezTo>
                      <a:pt x="33489" y="8472"/>
                      <a:pt x="35124" y="18775"/>
                      <a:pt x="29785" y="26153"/>
                    </a:cubicBezTo>
                    <a:cubicBezTo>
                      <a:pt x="24431" y="33532"/>
                      <a:pt x="14114" y="35181"/>
                      <a:pt x="6751" y="29827"/>
                    </a:cubicBezTo>
                    <a:cubicBezTo>
                      <a:pt x="-598" y="24504"/>
                      <a:pt x="-2262" y="14246"/>
                      <a:pt x="3016" y="6868"/>
                    </a:cubicBezTo>
                    <a:cubicBezTo>
                      <a:pt x="8325" y="-541"/>
                      <a:pt x="18628" y="-2235"/>
                      <a:pt x="26036" y="3059"/>
                    </a:cubicBezTo>
                    <a:cubicBezTo>
                      <a:pt x="26066" y="3074"/>
                      <a:pt x="26081" y="3104"/>
                      <a:pt x="26111" y="311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6CB7C02-1558-8D2F-49C7-11A435F03E06}"/>
                  </a:ext>
                </a:extLst>
              </p:cNvPr>
              <p:cNvSpPr/>
              <p:nvPr/>
            </p:nvSpPr>
            <p:spPr>
              <a:xfrm>
                <a:off x="2014185" y="5290481"/>
                <a:ext cx="43515" cy="43516"/>
              </a:xfrm>
              <a:custGeom>
                <a:avLst/>
                <a:gdLst>
                  <a:gd name="connsiteX0" fmla="*/ 25942 w 32992"/>
                  <a:gd name="connsiteY0" fmla="*/ 2998 h 32993"/>
                  <a:gd name="connsiteX1" fmla="*/ 29901 w 32992"/>
                  <a:gd name="connsiteY1" fmla="*/ 25988 h 32993"/>
                  <a:gd name="connsiteX2" fmla="*/ 6911 w 32992"/>
                  <a:gd name="connsiteY2" fmla="*/ 29946 h 32993"/>
                  <a:gd name="connsiteX3" fmla="*/ 2952 w 32992"/>
                  <a:gd name="connsiteY3" fmla="*/ 6957 h 32993"/>
                  <a:gd name="connsiteX4" fmla="*/ 2997 w 32992"/>
                  <a:gd name="connsiteY4" fmla="*/ 6897 h 32993"/>
                  <a:gd name="connsiteX5" fmla="*/ 25942 w 32992"/>
                  <a:gd name="connsiteY5" fmla="*/ 2998 h 32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92" h="32993">
                    <a:moveTo>
                      <a:pt x="25942" y="2998"/>
                    </a:moveTo>
                    <a:cubicBezTo>
                      <a:pt x="33380" y="8247"/>
                      <a:pt x="35164" y="18549"/>
                      <a:pt x="29901" y="25988"/>
                    </a:cubicBezTo>
                    <a:cubicBezTo>
                      <a:pt x="24652" y="33426"/>
                      <a:pt x="14364" y="35210"/>
                      <a:pt x="6911" y="29946"/>
                    </a:cubicBezTo>
                    <a:cubicBezTo>
                      <a:pt x="-527" y="24698"/>
                      <a:pt x="-2297" y="14410"/>
                      <a:pt x="2952" y="6957"/>
                    </a:cubicBezTo>
                    <a:cubicBezTo>
                      <a:pt x="2967" y="6942"/>
                      <a:pt x="2982" y="6912"/>
                      <a:pt x="2997" y="6897"/>
                    </a:cubicBezTo>
                    <a:cubicBezTo>
                      <a:pt x="8276" y="-496"/>
                      <a:pt x="18519" y="-2236"/>
                      <a:pt x="25942" y="299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589CEC4-FDA2-CBFF-C5D6-6ABC660D072F}"/>
                  </a:ext>
                </a:extLst>
              </p:cNvPr>
              <p:cNvSpPr/>
              <p:nvPr/>
            </p:nvSpPr>
            <p:spPr>
              <a:xfrm>
                <a:off x="2096441" y="5348285"/>
                <a:ext cx="43683" cy="43510"/>
              </a:xfrm>
              <a:custGeom>
                <a:avLst/>
                <a:gdLst>
                  <a:gd name="connsiteX0" fmla="*/ 26113 w 33119"/>
                  <a:gd name="connsiteY0" fmla="*/ 3113 h 32988"/>
                  <a:gd name="connsiteX1" fmla="*/ 30147 w 33119"/>
                  <a:gd name="connsiteY1" fmla="*/ 25652 h 32988"/>
                  <a:gd name="connsiteX2" fmla="*/ 29862 w 33119"/>
                  <a:gd name="connsiteY2" fmla="*/ 26057 h 32988"/>
                  <a:gd name="connsiteX3" fmla="*/ 6857 w 33119"/>
                  <a:gd name="connsiteY3" fmla="*/ 29896 h 32988"/>
                  <a:gd name="connsiteX4" fmla="*/ 3003 w 33119"/>
                  <a:gd name="connsiteY4" fmla="*/ 6892 h 32988"/>
                  <a:gd name="connsiteX5" fmla="*/ 26023 w 33119"/>
                  <a:gd name="connsiteY5" fmla="*/ 3053 h 32988"/>
                  <a:gd name="connsiteX6" fmla="*/ 26113 w 33119"/>
                  <a:gd name="connsiteY6" fmla="*/ 3113 h 32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119" h="32988">
                    <a:moveTo>
                      <a:pt x="26113" y="3113"/>
                    </a:moveTo>
                    <a:cubicBezTo>
                      <a:pt x="33446" y="8226"/>
                      <a:pt x="35260" y="18319"/>
                      <a:pt x="30147" y="25652"/>
                    </a:cubicBezTo>
                    <a:cubicBezTo>
                      <a:pt x="30057" y="25787"/>
                      <a:pt x="29967" y="25922"/>
                      <a:pt x="29862" y="26057"/>
                    </a:cubicBezTo>
                    <a:cubicBezTo>
                      <a:pt x="24568" y="33465"/>
                      <a:pt x="14265" y="35190"/>
                      <a:pt x="6857" y="29896"/>
                    </a:cubicBezTo>
                    <a:cubicBezTo>
                      <a:pt x="-566" y="24603"/>
                      <a:pt x="-2291" y="14300"/>
                      <a:pt x="3003" y="6892"/>
                    </a:cubicBezTo>
                    <a:cubicBezTo>
                      <a:pt x="8297" y="-532"/>
                      <a:pt x="18599" y="-2241"/>
                      <a:pt x="26023" y="3053"/>
                    </a:cubicBezTo>
                    <a:cubicBezTo>
                      <a:pt x="26053" y="3068"/>
                      <a:pt x="26083" y="3098"/>
                      <a:pt x="26113" y="311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407F4A2-ED08-3CC1-75BC-1458202ED514}"/>
                  </a:ext>
                </a:extLst>
              </p:cNvPr>
              <p:cNvSpPr/>
              <p:nvPr/>
            </p:nvSpPr>
            <p:spPr>
              <a:xfrm>
                <a:off x="5447834" y="3146385"/>
                <a:ext cx="125996" cy="52613"/>
              </a:xfrm>
              <a:custGeom>
                <a:avLst/>
                <a:gdLst>
                  <a:gd name="connsiteX0" fmla="*/ 0 w 95527"/>
                  <a:gd name="connsiteY0" fmla="*/ 0 h 39890"/>
                  <a:gd name="connsiteX1" fmla="*/ 95527 w 95527"/>
                  <a:gd name="connsiteY1" fmla="*/ 0 h 39890"/>
                  <a:gd name="connsiteX2" fmla="*/ 95527 w 95527"/>
                  <a:gd name="connsiteY2" fmla="*/ 39891 h 39890"/>
                  <a:gd name="connsiteX3" fmla="*/ 0 w 95527"/>
                  <a:gd name="connsiteY3" fmla="*/ 39891 h 3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27" h="39890">
                    <a:moveTo>
                      <a:pt x="0" y="0"/>
                    </a:moveTo>
                    <a:lnTo>
                      <a:pt x="95527" y="0"/>
                    </a:lnTo>
                    <a:lnTo>
                      <a:pt x="95527" y="39891"/>
                    </a:lnTo>
                    <a:lnTo>
                      <a:pt x="0" y="39891"/>
                    </a:ln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9EC4983-C6C9-79EF-BF6A-ADBE1F7DEB1B}"/>
                  </a:ext>
                </a:extLst>
              </p:cNvPr>
              <p:cNvSpPr/>
              <p:nvPr/>
            </p:nvSpPr>
            <p:spPr>
              <a:xfrm>
                <a:off x="4967186" y="3180999"/>
                <a:ext cx="1084720" cy="943493"/>
              </a:xfrm>
              <a:custGeom>
                <a:avLst/>
                <a:gdLst>
                  <a:gd name="connsiteX0" fmla="*/ 611940 w 822407"/>
                  <a:gd name="connsiteY0" fmla="*/ 66113 h 715332"/>
                  <a:gd name="connsiteX1" fmla="*/ 576848 w 822407"/>
                  <a:gd name="connsiteY1" fmla="*/ 38219 h 715332"/>
                  <a:gd name="connsiteX2" fmla="*/ 516862 w 822407"/>
                  <a:gd name="connsiteY2" fmla="*/ -22 h 715332"/>
                  <a:gd name="connsiteX3" fmla="*/ 296864 w 822407"/>
                  <a:gd name="connsiteY3" fmla="*/ -22 h 715332"/>
                  <a:gd name="connsiteX4" fmla="*/ 236878 w 822407"/>
                  <a:gd name="connsiteY4" fmla="*/ 38069 h 715332"/>
                  <a:gd name="connsiteX5" fmla="*/ 201786 w 822407"/>
                  <a:gd name="connsiteY5" fmla="*/ 65963 h 715332"/>
                  <a:gd name="connsiteX6" fmla="*/ 101310 w 822407"/>
                  <a:gd name="connsiteY6" fmla="*/ 65963 h 715332"/>
                  <a:gd name="connsiteX7" fmla="*/ -67 w 822407"/>
                  <a:gd name="connsiteY7" fmla="*/ 167339 h 715332"/>
                  <a:gd name="connsiteX8" fmla="*/ -67 w 822407"/>
                  <a:gd name="connsiteY8" fmla="*/ 614085 h 715332"/>
                  <a:gd name="connsiteX9" fmla="*/ 101160 w 822407"/>
                  <a:gd name="connsiteY9" fmla="*/ 715311 h 715332"/>
                  <a:gd name="connsiteX10" fmla="*/ 720964 w 822407"/>
                  <a:gd name="connsiteY10" fmla="*/ 715311 h 715332"/>
                  <a:gd name="connsiteX11" fmla="*/ 822340 w 822407"/>
                  <a:gd name="connsiteY11" fmla="*/ 613934 h 715332"/>
                  <a:gd name="connsiteX12" fmla="*/ 822340 w 822407"/>
                  <a:gd name="connsiteY12" fmla="*/ 167489 h 715332"/>
                  <a:gd name="connsiteX13" fmla="*/ 721114 w 822407"/>
                  <a:gd name="connsiteY13" fmla="*/ 66113 h 71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22407" h="715332">
                    <a:moveTo>
                      <a:pt x="611940" y="66113"/>
                    </a:moveTo>
                    <a:cubicBezTo>
                      <a:pt x="595894" y="64223"/>
                      <a:pt x="582307" y="53426"/>
                      <a:pt x="576848" y="38219"/>
                    </a:cubicBezTo>
                    <a:cubicBezTo>
                      <a:pt x="566051" y="14840"/>
                      <a:pt x="542611" y="-112"/>
                      <a:pt x="516862" y="-22"/>
                    </a:cubicBezTo>
                    <a:lnTo>
                      <a:pt x="296864" y="-22"/>
                    </a:lnTo>
                    <a:cubicBezTo>
                      <a:pt x="271160" y="-97"/>
                      <a:pt x="247750" y="14765"/>
                      <a:pt x="236878" y="38069"/>
                    </a:cubicBezTo>
                    <a:cubicBezTo>
                      <a:pt x="231419" y="53276"/>
                      <a:pt x="217832" y="64073"/>
                      <a:pt x="201786" y="65963"/>
                    </a:cubicBezTo>
                    <a:lnTo>
                      <a:pt x="101310" y="65963"/>
                    </a:lnTo>
                    <a:cubicBezTo>
                      <a:pt x="45328" y="65963"/>
                      <a:pt x="-67" y="111357"/>
                      <a:pt x="-67" y="167339"/>
                    </a:cubicBezTo>
                    <a:lnTo>
                      <a:pt x="-67" y="614085"/>
                    </a:lnTo>
                    <a:cubicBezTo>
                      <a:pt x="-67" y="669991"/>
                      <a:pt x="45253" y="715311"/>
                      <a:pt x="101160" y="715311"/>
                    </a:cubicBezTo>
                    <a:lnTo>
                      <a:pt x="720964" y="715311"/>
                    </a:lnTo>
                    <a:cubicBezTo>
                      <a:pt x="776946" y="715311"/>
                      <a:pt x="822340" y="669916"/>
                      <a:pt x="822340" y="613934"/>
                    </a:cubicBezTo>
                    <a:lnTo>
                      <a:pt x="822340" y="167489"/>
                    </a:lnTo>
                    <a:cubicBezTo>
                      <a:pt x="822340" y="111552"/>
                      <a:pt x="777051" y="66203"/>
                      <a:pt x="721114" y="66113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95634A2-4F0B-0D50-3465-95E02899EC2B}"/>
                  </a:ext>
                </a:extLst>
              </p:cNvPr>
              <p:cNvSpPr/>
              <p:nvPr/>
            </p:nvSpPr>
            <p:spPr>
              <a:xfrm>
                <a:off x="5430824" y="3501234"/>
                <a:ext cx="621479" cy="623853"/>
              </a:xfrm>
              <a:custGeom>
                <a:avLst/>
                <a:gdLst>
                  <a:gd name="connsiteX0" fmla="*/ 303012 w 471189"/>
                  <a:gd name="connsiteY0" fmla="*/ -22 h 472989"/>
                  <a:gd name="connsiteX1" fmla="*/ -67 w 471189"/>
                  <a:gd name="connsiteY1" fmla="*/ 308006 h 472989"/>
                  <a:gd name="connsiteX2" fmla="*/ 164895 w 471189"/>
                  <a:gd name="connsiteY2" fmla="*/ 472967 h 472989"/>
                  <a:gd name="connsiteX3" fmla="*/ 369747 w 471189"/>
                  <a:gd name="connsiteY3" fmla="*/ 472967 h 472989"/>
                  <a:gd name="connsiteX4" fmla="*/ 471123 w 471189"/>
                  <a:gd name="connsiteY4" fmla="*/ 371591 h 472989"/>
                  <a:gd name="connsiteX5" fmla="*/ 471123 w 471189"/>
                  <a:gd name="connsiteY5" fmla="*/ 168089 h 472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1189" h="472989">
                    <a:moveTo>
                      <a:pt x="303012" y="-22"/>
                    </a:moveTo>
                    <a:lnTo>
                      <a:pt x="-67" y="308006"/>
                    </a:lnTo>
                    <a:lnTo>
                      <a:pt x="164895" y="472967"/>
                    </a:lnTo>
                    <a:lnTo>
                      <a:pt x="369747" y="472967"/>
                    </a:lnTo>
                    <a:cubicBezTo>
                      <a:pt x="425729" y="472967"/>
                      <a:pt x="471123" y="427573"/>
                      <a:pt x="471123" y="371591"/>
                    </a:cubicBezTo>
                    <a:lnTo>
                      <a:pt x="471123" y="168089"/>
                    </a:ln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DD33CCF-EA57-0C38-0CD0-BD732D160AF6}"/>
                  </a:ext>
                </a:extLst>
              </p:cNvPr>
              <p:cNvSpPr/>
              <p:nvPr/>
            </p:nvSpPr>
            <p:spPr>
              <a:xfrm>
                <a:off x="5114941" y="3268030"/>
                <a:ext cx="138458" cy="856462"/>
              </a:xfrm>
              <a:custGeom>
                <a:avLst/>
                <a:gdLst>
                  <a:gd name="connsiteX0" fmla="*/ 3683 w 104975"/>
                  <a:gd name="connsiteY0" fmla="*/ -22 h 649347"/>
                  <a:gd name="connsiteX1" fmla="*/ -67 w 104975"/>
                  <a:gd name="connsiteY1" fmla="*/ -22 h 649347"/>
                  <a:gd name="connsiteX2" fmla="*/ 44923 w 104975"/>
                  <a:gd name="connsiteY2" fmla="*/ 86958 h 649347"/>
                  <a:gd name="connsiteX3" fmla="*/ 44923 w 104975"/>
                  <a:gd name="connsiteY3" fmla="*/ 562346 h 649347"/>
                  <a:gd name="connsiteX4" fmla="*/ -67 w 104975"/>
                  <a:gd name="connsiteY4" fmla="*/ 649326 h 649347"/>
                  <a:gd name="connsiteX5" fmla="*/ 3532 w 104975"/>
                  <a:gd name="connsiteY5" fmla="*/ 649326 h 649347"/>
                  <a:gd name="connsiteX6" fmla="*/ 104909 w 104975"/>
                  <a:gd name="connsiteY6" fmla="*/ 548249 h 649347"/>
                  <a:gd name="connsiteX7" fmla="*/ 104909 w 104975"/>
                  <a:gd name="connsiteY7" fmla="*/ 548100 h 649347"/>
                  <a:gd name="connsiteX8" fmla="*/ 104909 w 104975"/>
                  <a:gd name="connsiteY8" fmla="*/ 101354 h 649347"/>
                  <a:gd name="connsiteX9" fmla="*/ 3683 w 104975"/>
                  <a:gd name="connsiteY9" fmla="*/ -22 h 64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4975" h="649347">
                    <a:moveTo>
                      <a:pt x="3683" y="-22"/>
                    </a:moveTo>
                    <a:lnTo>
                      <a:pt x="-67" y="-22"/>
                    </a:lnTo>
                    <a:cubicBezTo>
                      <a:pt x="28052" y="20043"/>
                      <a:pt x="44788" y="52421"/>
                      <a:pt x="44923" y="86958"/>
                    </a:cubicBezTo>
                    <a:lnTo>
                      <a:pt x="44923" y="562346"/>
                    </a:lnTo>
                    <a:cubicBezTo>
                      <a:pt x="44833" y="596898"/>
                      <a:pt x="28082" y="629291"/>
                      <a:pt x="-67" y="649326"/>
                    </a:cubicBezTo>
                    <a:lnTo>
                      <a:pt x="3532" y="649326"/>
                    </a:lnTo>
                    <a:cubicBezTo>
                      <a:pt x="59439" y="649416"/>
                      <a:pt x="104819" y="604156"/>
                      <a:pt x="104909" y="548249"/>
                    </a:cubicBezTo>
                    <a:cubicBezTo>
                      <a:pt x="104909" y="548204"/>
                      <a:pt x="104909" y="548144"/>
                      <a:pt x="104909" y="548100"/>
                    </a:cubicBezTo>
                    <a:lnTo>
                      <a:pt x="104909" y="101354"/>
                    </a:lnTo>
                    <a:cubicBezTo>
                      <a:pt x="104909" y="45417"/>
                      <a:pt x="59620" y="68"/>
                      <a:pt x="3683" y="-22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D3D8CAF-B387-0DAF-31EA-D5EAC84B7D54}"/>
                  </a:ext>
                </a:extLst>
              </p:cNvPr>
              <p:cNvSpPr/>
              <p:nvPr/>
            </p:nvSpPr>
            <p:spPr>
              <a:xfrm>
                <a:off x="5339243" y="3412026"/>
                <a:ext cx="568864" cy="568864"/>
              </a:xfrm>
              <a:custGeom>
                <a:avLst/>
                <a:gdLst>
                  <a:gd name="connsiteX0" fmla="*/ 215583 w 431298"/>
                  <a:gd name="connsiteY0" fmla="*/ 431277 h 431298"/>
                  <a:gd name="connsiteX1" fmla="*/ -67 w 431298"/>
                  <a:gd name="connsiteY1" fmla="*/ 215628 h 431298"/>
                  <a:gd name="connsiteX2" fmla="*/ 215583 w 431298"/>
                  <a:gd name="connsiteY2" fmla="*/ -22 h 431298"/>
                  <a:gd name="connsiteX3" fmla="*/ 431232 w 431298"/>
                  <a:gd name="connsiteY3" fmla="*/ 215628 h 431298"/>
                  <a:gd name="connsiteX4" fmla="*/ 431232 w 431298"/>
                  <a:gd name="connsiteY4" fmla="*/ 215777 h 431298"/>
                  <a:gd name="connsiteX5" fmla="*/ 215583 w 431298"/>
                  <a:gd name="connsiteY5" fmla="*/ 431277 h 431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1298" h="431298">
                    <a:moveTo>
                      <a:pt x="215583" y="431277"/>
                    </a:moveTo>
                    <a:cubicBezTo>
                      <a:pt x="96481" y="431277"/>
                      <a:pt x="-67" y="334729"/>
                      <a:pt x="-67" y="215628"/>
                    </a:cubicBezTo>
                    <a:cubicBezTo>
                      <a:pt x="-67" y="96525"/>
                      <a:pt x="96481" y="-22"/>
                      <a:pt x="215583" y="-22"/>
                    </a:cubicBezTo>
                    <a:cubicBezTo>
                      <a:pt x="334685" y="-22"/>
                      <a:pt x="431232" y="96525"/>
                      <a:pt x="431232" y="215628"/>
                    </a:cubicBezTo>
                    <a:cubicBezTo>
                      <a:pt x="431232" y="215672"/>
                      <a:pt x="431232" y="215732"/>
                      <a:pt x="431232" y="215777"/>
                    </a:cubicBezTo>
                    <a:cubicBezTo>
                      <a:pt x="431142" y="334820"/>
                      <a:pt x="334625" y="431277"/>
                      <a:pt x="215583" y="431277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F06F915-B8FF-3587-8B20-AB0FE2C78DC8}"/>
                  </a:ext>
                </a:extLst>
              </p:cNvPr>
              <p:cNvSpPr/>
              <p:nvPr/>
            </p:nvSpPr>
            <p:spPr>
              <a:xfrm>
                <a:off x="5436954" y="3227482"/>
                <a:ext cx="122832" cy="46877"/>
              </a:xfrm>
              <a:custGeom>
                <a:avLst/>
                <a:gdLst>
                  <a:gd name="connsiteX0" fmla="*/ 14847 w 93128"/>
                  <a:gd name="connsiteY0" fmla="*/ 150 h 35541"/>
                  <a:gd name="connsiteX1" fmla="*/ 78132 w 93128"/>
                  <a:gd name="connsiteY1" fmla="*/ 150 h 35541"/>
                  <a:gd name="connsiteX2" fmla="*/ 93128 w 93128"/>
                  <a:gd name="connsiteY2" fmla="*/ 15146 h 35541"/>
                  <a:gd name="connsiteX3" fmla="*/ 93128 w 93128"/>
                  <a:gd name="connsiteY3" fmla="*/ 20545 h 35541"/>
                  <a:gd name="connsiteX4" fmla="*/ 78132 w 93128"/>
                  <a:gd name="connsiteY4" fmla="*/ 35542 h 35541"/>
                  <a:gd name="connsiteX5" fmla="*/ 14996 w 93128"/>
                  <a:gd name="connsiteY5" fmla="*/ 35542 h 35541"/>
                  <a:gd name="connsiteX6" fmla="*/ 0 w 93128"/>
                  <a:gd name="connsiteY6" fmla="*/ 20545 h 35541"/>
                  <a:gd name="connsiteX7" fmla="*/ 0 w 93128"/>
                  <a:gd name="connsiteY7" fmla="*/ 14996 h 35541"/>
                  <a:gd name="connsiteX8" fmla="*/ 14996 w 93128"/>
                  <a:gd name="connsiteY8" fmla="*/ 0 h 35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128" h="35541">
                    <a:moveTo>
                      <a:pt x="14847" y="150"/>
                    </a:moveTo>
                    <a:lnTo>
                      <a:pt x="78132" y="150"/>
                    </a:lnTo>
                    <a:cubicBezTo>
                      <a:pt x="86410" y="150"/>
                      <a:pt x="93128" y="6864"/>
                      <a:pt x="93128" y="15146"/>
                    </a:cubicBezTo>
                    <a:lnTo>
                      <a:pt x="93128" y="20545"/>
                    </a:lnTo>
                    <a:cubicBezTo>
                      <a:pt x="93128" y="28828"/>
                      <a:pt x="86410" y="35542"/>
                      <a:pt x="78132" y="35542"/>
                    </a:cubicBezTo>
                    <a:lnTo>
                      <a:pt x="14996" y="35542"/>
                    </a:lnTo>
                    <a:cubicBezTo>
                      <a:pt x="6719" y="35542"/>
                      <a:pt x="0" y="28828"/>
                      <a:pt x="0" y="20545"/>
                    </a:cubicBezTo>
                    <a:lnTo>
                      <a:pt x="0" y="14996"/>
                    </a:lnTo>
                    <a:cubicBezTo>
                      <a:pt x="0" y="6714"/>
                      <a:pt x="6719" y="0"/>
                      <a:pt x="149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5B8F766-F066-BFF7-82EC-DFF5666E231F}"/>
                  </a:ext>
                </a:extLst>
              </p:cNvPr>
              <p:cNvSpPr/>
              <p:nvPr/>
            </p:nvSpPr>
            <p:spPr>
              <a:xfrm>
                <a:off x="5370890" y="3443675"/>
                <a:ext cx="507943" cy="507943"/>
              </a:xfrm>
              <a:custGeom>
                <a:avLst/>
                <a:gdLst>
                  <a:gd name="connsiteX0" fmla="*/ 192488 w 385109"/>
                  <a:gd name="connsiteY0" fmla="*/ 385088 h 385109"/>
                  <a:gd name="connsiteX1" fmla="*/ -67 w 385109"/>
                  <a:gd name="connsiteY1" fmla="*/ 192533 h 385109"/>
                  <a:gd name="connsiteX2" fmla="*/ 192488 w 385109"/>
                  <a:gd name="connsiteY2" fmla="*/ -22 h 385109"/>
                  <a:gd name="connsiteX3" fmla="*/ 385043 w 385109"/>
                  <a:gd name="connsiteY3" fmla="*/ 192533 h 385109"/>
                  <a:gd name="connsiteX4" fmla="*/ 385043 w 385109"/>
                  <a:gd name="connsiteY4" fmla="*/ 192683 h 385109"/>
                  <a:gd name="connsiteX5" fmla="*/ 192488 w 385109"/>
                  <a:gd name="connsiteY5" fmla="*/ 385088 h 385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5109" h="385109">
                    <a:moveTo>
                      <a:pt x="192488" y="385088"/>
                    </a:moveTo>
                    <a:cubicBezTo>
                      <a:pt x="86148" y="385088"/>
                      <a:pt x="-67" y="298873"/>
                      <a:pt x="-67" y="192533"/>
                    </a:cubicBezTo>
                    <a:cubicBezTo>
                      <a:pt x="-67" y="86193"/>
                      <a:pt x="86148" y="-22"/>
                      <a:pt x="192488" y="-22"/>
                    </a:cubicBezTo>
                    <a:cubicBezTo>
                      <a:pt x="298828" y="-22"/>
                      <a:pt x="385043" y="86193"/>
                      <a:pt x="385043" y="192533"/>
                    </a:cubicBezTo>
                    <a:cubicBezTo>
                      <a:pt x="385043" y="192578"/>
                      <a:pt x="385043" y="192638"/>
                      <a:pt x="385043" y="192683"/>
                    </a:cubicBezTo>
                    <a:cubicBezTo>
                      <a:pt x="384878" y="298933"/>
                      <a:pt x="298738" y="384998"/>
                      <a:pt x="192488" y="38508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D298D673-28C2-FE40-BA83-E8DA3081DD5E}"/>
                  </a:ext>
                </a:extLst>
              </p:cNvPr>
              <p:cNvSpPr/>
              <p:nvPr/>
            </p:nvSpPr>
            <p:spPr>
              <a:xfrm>
                <a:off x="5371682" y="3443873"/>
                <a:ext cx="507943" cy="507943"/>
              </a:xfrm>
              <a:custGeom>
                <a:avLst/>
                <a:gdLst>
                  <a:gd name="connsiteX0" fmla="*/ 192638 w 385109"/>
                  <a:gd name="connsiteY0" fmla="*/ -22 h 385109"/>
                  <a:gd name="connsiteX1" fmla="*/ -66 w 385109"/>
                  <a:gd name="connsiteY1" fmla="*/ 192383 h 385109"/>
                  <a:gd name="connsiteX2" fmla="*/ 192338 w 385109"/>
                  <a:gd name="connsiteY2" fmla="*/ 385088 h 385109"/>
                  <a:gd name="connsiteX3" fmla="*/ 385043 w 385109"/>
                  <a:gd name="connsiteY3" fmla="*/ 192683 h 385109"/>
                  <a:gd name="connsiteX4" fmla="*/ 385043 w 385109"/>
                  <a:gd name="connsiteY4" fmla="*/ 192533 h 385109"/>
                  <a:gd name="connsiteX5" fmla="*/ 192638 w 385109"/>
                  <a:gd name="connsiteY5" fmla="*/ -22 h 385109"/>
                  <a:gd name="connsiteX6" fmla="*/ 191888 w 385109"/>
                  <a:gd name="connsiteY6" fmla="*/ 338299 h 385109"/>
                  <a:gd name="connsiteX7" fmla="*/ 46122 w 385109"/>
                  <a:gd name="connsiteY7" fmla="*/ 192533 h 385109"/>
                  <a:gd name="connsiteX8" fmla="*/ 191888 w 385109"/>
                  <a:gd name="connsiteY8" fmla="*/ 46767 h 385109"/>
                  <a:gd name="connsiteX9" fmla="*/ 337654 w 385109"/>
                  <a:gd name="connsiteY9" fmla="*/ 192533 h 385109"/>
                  <a:gd name="connsiteX10" fmla="*/ 337654 w 385109"/>
                  <a:gd name="connsiteY10" fmla="*/ 192683 h 385109"/>
                  <a:gd name="connsiteX11" fmla="*/ 191888 w 385109"/>
                  <a:gd name="connsiteY11" fmla="*/ 338299 h 385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5109" h="385109">
                    <a:moveTo>
                      <a:pt x="192638" y="-22"/>
                    </a:moveTo>
                    <a:cubicBezTo>
                      <a:pt x="86298" y="-112"/>
                      <a:pt x="23" y="86043"/>
                      <a:pt x="-66" y="192383"/>
                    </a:cubicBezTo>
                    <a:cubicBezTo>
                      <a:pt x="-157" y="298723"/>
                      <a:pt x="85998" y="384998"/>
                      <a:pt x="192338" y="385088"/>
                    </a:cubicBezTo>
                    <a:cubicBezTo>
                      <a:pt x="298678" y="385178"/>
                      <a:pt x="384953" y="299023"/>
                      <a:pt x="385043" y="192683"/>
                    </a:cubicBezTo>
                    <a:cubicBezTo>
                      <a:pt x="385043" y="192638"/>
                      <a:pt x="385043" y="192578"/>
                      <a:pt x="385043" y="192533"/>
                    </a:cubicBezTo>
                    <a:cubicBezTo>
                      <a:pt x="384953" y="86283"/>
                      <a:pt x="298888" y="143"/>
                      <a:pt x="192638" y="-22"/>
                    </a:cubicBezTo>
                    <a:close/>
                    <a:moveTo>
                      <a:pt x="191888" y="338299"/>
                    </a:moveTo>
                    <a:cubicBezTo>
                      <a:pt x="111387" y="338299"/>
                      <a:pt x="46122" y="273034"/>
                      <a:pt x="46122" y="192533"/>
                    </a:cubicBezTo>
                    <a:cubicBezTo>
                      <a:pt x="46122" y="112032"/>
                      <a:pt x="111387" y="46767"/>
                      <a:pt x="191888" y="46767"/>
                    </a:cubicBezTo>
                    <a:cubicBezTo>
                      <a:pt x="272390" y="46767"/>
                      <a:pt x="337654" y="112032"/>
                      <a:pt x="337654" y="192533"/>
                    </a:cubicBezTo>
                    <a:cubicBezTo>
                      <a:pt x="337654" y="192578"/>
                      <a:pt x="337654" y="192638"/>
                      <a:pt x="337654" y="192683"/>
                    </a:cubicBezTo>
                    <a:cubicBezTo>
                      <a:pt x="337564" y="273124"/>
                      <a:pt x="272330" y="338299"/>
                      <a:pt x="191888" y="338299"/>
                    </a:cubicBezTo>
                    <a:close/>
                  </a:path>
                </a:pathLst>
              </a:custGeom>
              <a:solidFill>
                <a:srgbClr val="2C5871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5DE7393-5D4A-4879-1EA9-DB49D5A75636}"/>
                  </a:ext>
                </a:extLst>
              </p:cNvPr>
              <p:cNvSpPr/>
              <p:nvPr/>
            </p:nvSpPr>
            <p:spPr>
              <a:xfrm>
                <a:off x="5465714" y="3536331"/>
                <a:ext cx="241431" cy="231730"/>
              </a:xfrm>
              <a:custGeom>
                <a:avLst/>
                <a:gdLst>
                  <a:gd name="connsiteX0" fmla="*/ 51612 w 183047"/>
                  <a:gd name="connsiteY0" fmla="*/ 53599 h 175692"/>
                  <a:gd name="connsiteX1" fmla="*/ 182981 w 183047"/>
                  <a:gd name="connsiteY1" fmla="*/ 20307 h 175692"/>
                  <a:gd name="connsiteX2" fmla="*/ 20254 w 183047"/>
                  <a:gd name="connsiteY2" fmla="*/ 51184 h 175692"/>
                  <a:gd name="connsiteX3" fmla="*/ 15620 w 183047"/>
                  <a:gd name="connsiteY3" fmla="*/ 175670 h 175692"/>
                  <a:gd name="connsiteX4" fmla="*/ 51612 w 183047"/>
                  <a:gd name="connsiteY4" fmla="*/ 53599 h 17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3047" h="175692">
                    <a:moveTo>
                      <a:pt x="51612" y="53599"/>
                    </a:moveTo>
                    <a:cubicBezTo>
                      <a:pt x="85969" y="19242"/>
                      <a:pt x="136402" y="6465"/>
                      <a:pt x="182981" y="20307"/>
                    </a:cubicBezTo>
                    <a:cubicBezTo>
                      <a:pt x="129519" y="-16105"/>
                      <a:pt x="56666" y="-2278"/>
                      <a:pt x="20254" y="51184"/>
                    </a:cubicBezTo>
                    <a:cubicBezTo>
                      <a:pt x="-5060" y="88346"/>
                      <a:pt x="-6859" y="136724"/>
                      <a:pt x="15620" y="175670"/>
                    </a:cubicBezTo>
                    <a:cubicBezTo>
                      <a:pt x="6053" y="131505"/>
                      <a:pt x="19609" y="85511"/>
                      <a:pt x="51612" y="535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9689B67-38FC-C0F8-5DF2-A4753437CF5A}"/>
                  </a:ext>
                </a:extLst>
              </p:cNvPr>
              <p:cNvSpPr/>
              <p:nvPr/>
            </p:nvSpPr>
            <p:spPr>
              <a:xfrm>
                <a:off x="5345375" y="2588795"/>
                <a:ext cx="331903" cy="565700"/>
              </a:xfrm>
              <a:custGeom>
                <a:avLst/>
                <a:gdLst>
                  <a:gd name="connsiteX0" fmla="*/ 251574 w 251640"/>
                  <a:gd name="connsiteY0" fmla="*/ 383888 h 428899"/>
                  <a:gd name="connsiteX1" fmla="*/ 206585 w 251640"/>
                  <a:gd name="connsiteY1" fmla="*/ 428877 h 428899"/>
                  <a:gd name="connsiteX2" fmla="*/ 44923 w 251640"/>
                  <a:gd name="connsiteY2" fmla="*/ 428877 h 428899"/>
                  <a:gd name="connsiteX3" fmla="*/ -67 w 251640"/>
                  <a:gd name="connsiteY3" fmla="*/ 383888 h 428899"/>
                  <a:gd name="connsiteX4" fmla="*/ -67 w 251640"/>
                  <a:gd name="connsiteY4" fmla="*/ 44967 h 428899"/>
                  <a:gd name="connsiteX5" fmla="*/ 44923 w 251640"/>
                  <a:gd name="connsiteY5" fmla="*/ -22 h 428899"/>
                  <a:gd name="connsiteX6" fmla="*/ 206585 w 251640"/>
                  <a:gd name="connsiteY6" fmla="*/ -22 h 428899"/>
                  <a:gd name="connsiteX7" fmla="*/ 251574 w 251640"/>
                  <a:gd name="connsiteY7" fmla="*/ 44967 h 428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640" h="428899">
                    <a:moveTo>
                      <a:pt x="251574" y="383888"/>
                    </a:moveTo>
                    <a:cubicBezTo>
                      <a:pt x="251574" y="408737"/>
                      <a:pt x="231434" y="428877"/>
                      <a:pt x="206585" y="428877"/>
                    </a:cubicBezTo>
                    <a:lnTo>
                      <a:pt x="44923" y="428877"/>
                    </a:lnTo>
                    <a:cubicBezTo>
                      <a:pt x="20074" y="428877"/>
                      <a:pt x="-67" y="408737"/>
                      <a:pt x="-67" y="383888"/>
                    </a:cubicBezTo>
                    <a:lnTo>
                      <a:pt x="-67" y="44967"/>
                    </a:lnTo>
                    <a:cubicBezTo>
                      <a:pt x="-67" y="20120"/>
                      <a:pt x="20074" y="-22"/>
                      <a:pt x="44923" y="-22"/>
                    </a:cubicBezTo>
                    <a:lnTo>
                      <a:pt x="206585" y="-22"/>
                    </a:lnTo>
                    <a:cubicBezTo>
                      <a:pt x="231434" y="-22"/>
                      <a:pt x="251574" y="20120"/>
                      <a:pt x="251574" y="44967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F7932C7D-5176-0350-10CD-36CCBA39753E}"/>
                  </a:ext>
                </a:extLst>
              </p:cNvPr>
              <p:cNvSpPr/>
              <p:nvPr/>
            </p:nvSpPr>
            <p:spPr>
              <a:xfrm>
                <a:off x="5362979" y="2731209"/>
                <a:ext cx="314299" cy="376605"/>
              </a:xfrm>
              <a:custGeom>
                <a:avLst/>
                <a:gdLst>
                  <a:gd name="connsiteX0" fmla="*/ -67 w 238293"/>
                  <a:gd name="connsiteY0" fmla="*/ 48117 h 285532"/>
                  <a:gd name="connsiteX1" fmla="*/ 237177 w 238293"/>
                  <a:gd name="connsiteY1" fmla="*/ 285511 h 285532"/>
                  <a:gd name="connsiteX2" fmla="*/ 238227 w 238293"/>
                  <a:gd name="connsiteY2" fmla="*/ 275913 h 285532"/>
                  <a:gd name="connsiteX3" fmla="*/ 238227 w 238293"/>
                  <a:gd name="connsiteY3" fmla="*/ -22 h 28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293" h="285532">
                    <a:moveTo>
                      <a:pt x="-67" y="48117"/>
                    </a:moveTo>
                    <a:lnTo>
                      <a:pt x="237177" y="285511"/>
                    </a:lnTo>
                    <a:cubicBezTo>
                      <a:pt x="237837" y="282347"/>
                      <a:pt x="238182" y="279138"/>
                      <a:pt x="238227" y="275913"/>
                    </a:cubicBezTo>
                    <a:lnTo>
                      <a:pt x="238227" y="-22"/>
                    </a:ln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E751381B-23B2-C4A7-7F0C-9B430A24EE7D}"/>
                  </a:ext>
                </a:extLst>
              </p:cNvPr>
              <p:cNvSpPr/>
              <p:nvPr/>
            </p:nvSpPr>
            <p:spPr>
              <a:xfrm>
                <a:off x="5345375" y="2588795"/>
                <a:ext cx="331903" cy="223115"/>
              </a:xfrm>
              <a:custGeom>
                <a:avLst/>
                <a:gdLst>
                  <a:gd name="connsiteX0" fmla="*/ 206652 w 251640"/>
                  <a:gd name="connsiteY0" fmla="*/ 0 h 169160"/>
                  <a:gd name="connsiteX1" fmla="*/ 251641 w 251640"/>
                  <a:gd name="connsiteY1" fmla="*/ 0 h 169160"/>
                  <a:gd name="connsiteX2" fmla="*/ 251641 w 251640"/>
                  <a:gd name="connsiteY2" fmla="*/ 169160 h 169160"/>
                  <a:gd name="connsiteX3" fmla="*/ 206652 w 251640"/>
                  <a:gd name="connsiteY3" fmla="*/ 169160 h 169160"/>
                  <a:gd name="connsiteX4" fmla="*/ 44989 w 251640"/>
                  <a:gd name="connsiteY4" fmla="*/ 169160 h 169160"/>
                  <a:gd name="connsiteX5" fmla="*/ 0 w 251640"/>
                  <a:gd name="connsiteY5" fmla="*/ 169160 h 169160"/>
                  <a:gd name="connsiteX6" fmla="*/ 0 w 251640"/>
                  <a:gd name="connsiteY6" fmla="*/ 0 h 169160"/>
                  <a:gd name="connsiteX7" fmla="*/ 44989 w 251640"/>
                  <a:gd name="connsiteY7" fmla="*/ 0 h 169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640" h="169160">
                    <a:moveTo>
                      <a:pt x="206652" y="0"/>
                    </a:moveTo>
                    <a:cubicBezTo>
                      <a:pt x="231499" y="0"/>
                      <a:pt x="251641" y="0"/>
                      <a:pt x="251641" y="0"/>
                    </a:cubicBezTo>
                    <a:lnTo>
                      <a:pt x="251641" y="169160"/>
                    </a:lnTo>
                    <a:cubicBezTo>
                      <a:pt x="251641" y="169160"/>
                      <a:pt x="231499" y="169160"/>
                      <a:pt x="206652" y="169160"/>
                    </a:cubicBezTo>
                    <a:lnTo>
                      <a:pt x="44989" y="169160"/>
                    </a:lnTo>
                    <a:cubicBezTo>
                      <a:pt x="20142" y="169160"/>
                      <a:pt x="0" y="169160"/>
                      <a:pt x="0" y="169160"/>
                    </a:cubicBezTo>
                    <a:lnTo>
                      <a:pt x="0" y="0"/>
                    </a:lnTo>
                    <a:cubicBezTo>
                      <a:pt x="0" y="0"/>
                      <a:pt x="20142" y="0"/>
                      <a:pt x="44989" y="0"/>
                    </a:cubicBezTo>
                    <a:close/>
                  </a:path>
                </a:pathLst>
              </a:custGeom>
              <a:solidFill>
                <a:srgbClr val="2C5871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8872FC9-02B2-2DAE-2D77-C89F13F4CAEB}"/>
                  </a:ext>
                </a:extLst>
              </p:cNvPr>
              <p:cNvSpPr/>
              <p:nvPr/>
            </p:nvSpPr>
            <p:spPr>
              <a:xfrm>
                <a:off x="5430428" y="2626771"/>
                <a:ext cx="77141" cy="147160"/>
              </a:xfrm>
              <a:custGeom>
                <a:avLst/>
                <a:gdLst>
                  <a:gd name="connsiteX0" fmla="*/ 0 w 58486"/>
                  <a:gd name="connsiteY0" fmla="*/ 0 h 111573"/>
                  <a:gd name="connsiteX1" fmla="*/ 58486 w 58486"/>
                  <a:gd name="connsiteY1" fmla="*/ 0 h 111573"/>
                  <a:gd name="connsiteX2" fmla="*/ 58486 w 58486"/>
                  <a:gd name="connsiteY2" fmla="*/ 111574 h 111573"/>
                  <a:gd name="connsiteX3" fmla="*/ 0 w 58486"/>
                  <a:gd name="connsiteY3" fmla="*/ 111574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486" h="111573">
                    <a:moveTo>
                      <a:pt x="0" y="0"/>
                    </a:moveTo>
                    <a:lnTo>
                      <a:pt x="58486" y="0"/>
                    </a:lnTo>
                    <a:lnTo>
                      <a:pt x="58486" y="111574"/>
                    </a:lnTo>
                    <a:lnTo>
                      <a:pt x="0" y="111574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07957C6-9F50-4854-0555-98FFF3D5636C}"/>
                  </a:ext>
                </a:extLst>
              </p:cNvPr>
              <p:cNvSpPr/>
              <p:nvPr/>
            </p:nvSpPr>
            <p:spPr>
              <a:xfrm>
                <a:off x="5515085" y="2626771"/>
                <a:ext cx="77141" cy="147160"/>
              </a:xfrm>
              <a:custGeom>
                <a:avLst/>
                <a:gdLst>
                  <a:gd name="connsiteX0" fmla="*/ 0 w 58486"/>
                  <a:gd name="connsiteY0" fmla="*/ 0 h 111573"/>
                  <a:gd name="connsiteX1" fmla="*/ 58486 w 58486"/>
                  <a:gd name="connsiteY1" fmla="*/ 0 h 111573"/>
                  <a:gd name="connsiteX2" fmla="*/ 58486 w 58486"/>
                  <a:gd name="connsiteY2" fmla="*/ 111574 h 111573"/>
                  <a:gd name="connsiteX3" fmla="*/ 0 w 58486"/>
                  <a:gd name="connsiteY3" fmla="*/ 111574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486" h="111573">
                    <a:moveTo>
                      <a:pt x="0" y="0"/>
                    </a:moveTo>
                    <a:lnTo>
                      <a:pt x="58486" y="0"/>
                    </a:lnTo>
                    <a:lnTo>
                      <a:pt x="58486" y="111574"/>
                    </a:lnTo>
                    <a:lnTo>
                      <a:pt x="0" y="111574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B7D37916-00B6-0E88-44B8-9A7660230E2D}"/>
                  </a:ext>
                </a:extLst>
              </p:cNvPr>
              <p:cNvSpPr/>
              <p:nvPr/>
            </p:nvSpPr>
            <p:spPr>
              <a:xfrm>
                <a:off x="5599545" y="2626969"/>
                <a:ext cx="39757" cy="147160"/>
              </a:xfrm>
              <a:custGeom>
                <a:avLst/>
                <a:gdLst>
                  <a:gd name="connsiteX0" fmla="*/ 14030 w 30143"/>
                  <a:gd name="connsiteY0" fmla="*/ -22 h 111573"/>
                  <a:gd name="connsiteX1" fmla="*/ -67 w 30143"/>
                  <a:gd name="connsiteY1" fmla="*/ -22 h 111573"/>
                  <a:gd name="connsiteX2" fmla="*/ -67 w 30143"/>
                  <a:gd name="connsiteY2" fmla="*/ 111552 h 111573"/>
                  <a:gd name="connsiteX3" fmla="*/ 14030 w 30143"/>
                  <a:gd name="connsiteY3" fmla="*/ 111552 h 111573"/>
                  <a:gd name="connsiteX4" fmla="*/ 30077 w 30143"/>
                  <a:gd name="connsiteY4" fmla="*/ 95506 h 111573"/>
                  <a:gd name="connsiteX5" fmla="*/ 30077 w 30143"/>
                  <a:gd name="connsiteY5" fmla="*/ 16024 h 111573"/>
                  <a:gd name="connsiteX6" fmla="*/ 14030 w 30143"/>
                  <a:gd name="connsiteY6" fmla="*/ -22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143" h="111573">
                    <a:moveTo>
                      <a:pt x="14030" y="-22"/>
                    </a:moveTo>
                    <a:lnTo>
                      <a:pt x="-67" y="-22"/>
                    </a:lnTo>
                    <a:lnTo>
                      <a:pt x="-67" y="111552"/>
                    </a:lnTo>
                    <a:lnTo>
                      <a:pt x="14030" y="111552"/>
                    </a:lnTo>
                    <a:cubicBezTo>
                      <a:pt x="22893" y="111552"/>
                      <a:pt x="30077" y="104367"/>
                      <a:pt x="30077" y="95506"/>
                    </a:cubicBezTo>
                    <a:lnTo>
                      <a:pt x="30077" y="16024"/>
                    </a:lnTo>
                    <a:cubicBezTo>
                      <a:pt x="30077" y="7163"/>
                      <a:pt x="22893" y="-22"/>
                      <a:pt x="14030" y="-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0205D609-08FF-8AD4-3A1F-E34D8CB97ED2}"/>
                  </a:ext>
                </a:extLst>
              </p:cNvPr>
              <p:cNvSpPr/>
              <p:nvPr/>
            </p:nvSpPr>
            <p:spPr>
              <a:xfrm>
                <a:off x="5383548" y="2626771"/>
                <a:ext cx="39757" cy="147160"/>
              </a:xfrm>
              <a:custGeom>
                <a:avLst/>
                <a:gdLst>
                  <a:gd name="connsiteX0" fmla="*/ 30077 w 30143"/>
                  <a:gd name="connsiteY0" fmla="*/ -22 h 111573"/>
                  <a:gd name="connsiteX1" fmla="*/ 16131 w 30143"/>
                  <a:gd name="connsiteY1" fmla="*/ -22 h 111573"/>
                  <a:gd name="connsiteX2" fmla="*/ -66 w 30143"/>
                  <a:gd name="connsiteY2" fmla="*/ 16174 h 111573"/>
                  <a:gd name="connsiteX3" fmla="*/ -66 w 30143"/>
                  <a:gd name="connsiteY3" fmla="*/ 95356 h 111573"/>
                  <a:gd name="connsiteX4" fmla="*/ 15831 w 30143"/>
                  <a:gd name="connsiteY4" fmla="*/ 111552 h 111573"/>
                  <a:gd name="connsiteX5" fmla="*/ 15981 w 30143"/>
                  <a:gd name="connsiteY5" fmla="*/ 111552 h 111573"/>
                  <a:gd name="connsiteX6" fmla="*/ 30077 w 30143"/>
                  <a:gd name="connsiteY6" fmla="*/ 111552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143" h="111573">
                    <a:moveTo>
                      <a:pt x="30077" y="-22"/>
                    </a:moveTo>
                    <a:lnTo>
                      <a:pt x="16131" y="-22"/>
                    </a:lnTo>
                    <a:cubicBezTo>
                      <a:pt x="7193" y="-22"/>
                      <a:pt x="-66" y="7229"/>
                      <a:pt x="-66" y="16174"/>
                    </a:cubicBezTo>
                    <a:lnTo>
                      <a:pt x="-66" y="95356"/>
                    </a:lnTo>
                    <a:cubicBezTo>
                      <a:pt x="-155" y="104217"/>
                      <a:pt x="6968" y="111468"/>
                      <a:pt x="15831" y="111552"/>
                    </a:cubicBezTo>
                    <a:cubicBezTo>
                      <a:pt x="15876" y="111552"/>
                      <a:pt x="15936" y="111552"/>
                      <a:pt x="15981" y="111552"/>
                    </a:cubicBezTo>
                    <a:lnTo>
                      <a:pt x="30077" y="111552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95DFD0C1-AD9E-BF6C-F5F2-86F91C5327BD}"/>
                  </a:ext>
                </a:extLst>
              </p:cNvPr>
              <p:cNvSpPr/>
              <p:nvPr/>
            </p:nvSpPr>
            <p:spPr>
              <a:xfrm>
                <a:off x="4598888" y="3173997"/>
                <a:ext cx="776443" cy="913918"/>
              </a:xfrm>
              <a:custGeom>
                <a:avLst/>
                <a:gdLst>
                  <a:gd name="connsiteX0" fmla="*/ 534108 w 588679"/>
                  <a:gd name="connsiteY0" fmla="*/ 465830 h 692909"/>
                  <a:gd name="connsiteX1" fmla="*/ 588590 w 588679"/>
                  <a:gd name="connsiteY1" fmla="*/ 414482 h 692909"/>
                  <a:gd name="connsiteX2" fmla="*/ 537227 w 588679"/>
                  <a:gd name="connsiteY2" fmla="*/ 360000 h 692909"/>
                  <a:gd name="connsiteX3" fmla="*/ 532008 w 588679"/>
                  <a:gd name="connsiteY3" fmla="*/ 360105 h 692909"/>
                  <a:gd name="connsiteX4" fmla="*/ 523610 w 588679"/>
                  <a:gd name="connsiteY4" fmla="*/ 360105 h 692909"/>
                  <a:gd name="connsiteX5" fmla="*/ 522651 w 588679"/>
                  <a:gd name="connsiteY5" fmla="*/ 358215 h 692909"/>
                  <a:gd name="connsiteX6" fmla="*/ 523610 w 588679"/>
                  <a:gd name="connsiteY6" fmla="*/ 357255 h 692909"/>
                  <a:gd name="connsiteX7" fmla="*/ 567970 w 588679"/>
                  <a:gd name="connsiteY7" fmla="*/ 296939 h 692909"/>
                  <a:gd name="connsiteX8" fmla="*/ 521211 w 588679"/>
                  <a:gd name="connsiteY8" fmla="*/ 252280 h 692909"/>
                  <a:gd name="connsiteX9" fmla="*/ 259073 w 588679"/>
                  <a:gd name="connsiteY9" fmla="*/ 258279 h 692909"/>
                  <a:gd name="connsiteX10" fmla="*/ 258023 w 588679"/>
                  <a:gd name="connsiteY10" fmla="*/ 258279 h 692909"/>
                  <a:gd name="connsiteX11" fmla="*/ 258023 w 588679"/>
                  <a:gd name="connsiteY11" fmla="*/ 257079 h 692909"/>
                  <a:gd name="connsiteX12" fmla="*/ 280967 w 588679"/>
                  <a:gd name="connsiteY12" fmla="*/ 163201 h 692909"/>
                  <a:gd name="connsiteX13" fmla="*/ 295964 w 588679"/>
                  <a:gd name="connsiteY13" fmla="*/ 77721 h 692909"/>
                  <a:gd name="connsiteX14" fmla="*/ 217442 w 588679"/>
                  <a:gd name="connsiteY14" fmla="*/ -21 h 692909"/>
                  <a:gd name="connsiteX15" fmla="*/ 214683 w 588679"/>
                  <a:gd name="connsiteY15" fmla="*/ 39 h 692909"/>
                  <a:gd name="connsiteX16" fmla="*/ 196237 w 588679"/>
                  <a:gd name="connsiteY16" fmla="*/ 6488 h 692909"/>
                  <a:gd name="connsiteX17" fmla="*/ 189489 w 588679"/>
                  <a:gd name="connsiteY17" fmla="*/ 47428 h 692909"/>
                  <a:gd name="connsiteX18" fmla="*/ 189489 w 588679"/>
                  <a:gd name="connsiteY18" fmla="*/ 53426 h 692909"/>
                  <a:gd name="connsiteX19" fmla="*/ 126054 w 588679"/>
                  <a:gd name="connsiteY19" fmla="*/ 200542 h 692909"/>
                  <a:gd name="connsiteX20" fmla="*/ -67 w 588679"/>
                  <a:gd name="connsiteY20" fmla="*/ 351407 h 692909"/>
                  <a:gd name="connsiteX21" fmla="*/ 77615 w 588679"/>
                  <a:gd name="connsiteY21" fmla="*/ 639939 h 692909"/>
                  <a:gd name="connsiteX22" fmla="*/ 79115 w 588679"/>
                  <a:gd name="connsiteY22" fmla="*/ 641289 h 692909"/>
                  <a:gd name="connsiteX23" fmla="*/ 132772 w 588679"/>
                  <a:gd name="connsiteY23" fmla="*/ 692877 h 692909"/>
                  <a:gd name="connsiteX24" fmla="*/ 133102 w 588679"/>
                  <a:gd name="connsiteY24" fmla="*/ 692877 h 692909"/>
                  <a:gd name="connsiteX25" fmla="*/ 449528 w 588679"/>
                  <a:gd name="connsiteY25" fmla="*/ 685828 h 692909"/>
                  <a:gd name="connsiteX26" fmla="*/ 501116 w 588679"/>
                  <a:gd name="connsiteY26" fmla="*/ 631871 h 692909"/>
                  <a:gd name="connsiteX27" fmla="*/ 501116 w 588679"/>
                  <a:gd name="connsiteY27" fmla="*/ 631841 h 692909"/>
                  <a:gd name="connsiteX28" fmla="*/ 453577 w 588679"/>
                  <a:gd name="connsiteY28" fmla="*/ 580553 h 692909"/>
                  <a:gd name="connsiteX29" fmla="*/ 452077 w 588679"/>
                  <a:gd name="connsiteY29" fmla="*/ 579203 h 692909"/>
                  <a:gd name="connsiteX30" fmla="*/ 453427 w 588679"/>
                  <a:gd name="connsiteY30" fmla="*/ 577854 h 692909"/>
                  <a:gd name="connsiteX31" fmla="*/ 491518 w 588679"/>
                  <a:gd name="connsiteY31" fmla="*/ 576354 h 692909"/>
                  <a:gd name="connsiteX32" fmla="*/ 543556 w 588679"/>
                  <a:gd name="connsiteY32" fmla="*/ 522232 h 692909"/>
                  <a:gd name="connsiteX33" fmla="*/ 543556 w 588679"/>
                  <a:gd name="connsiteY33" fmla="*/ 522217 h 692909"/>
                  <a:gd name="connsiteX34" fmla="*/ 497067 w 588679"/>
                  <a:gd name="connsiteY34" fmla="*/ 471079 h 692909"/>
                  <a:gd name="connsiteX35" fmla="*/ 495717 w 588679"/>
                  <a:gd name="connsiteY35" fmla="*/ 469729 h 692909"/>
                  <a:gd name="connsiteX36" fmla="*/ 496902 w 588679"/>
                  <a:gd name="connsiteY36" fmla="*/ 468229 h 692909"/>
                  <a:gd name="connsiteX37" fmla="*/ 496917 w 588679"/>
                  <a:gd name="connsiteY37" fmla="*/ 468229 h 69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88679" h="692909">
                    <a:moveTo>
                      <a:pt x="534108" y="465830"/>
                    </a:moveTo>
                    <a:cubicBezTo>
                      <a:pt x="563336" y="466700"/>
                      <a:pt x="587721" y="443710"/>
                      <a:pt x="588590" y="414482"/>
                    </a:cubicBezTo>
                    <a:cubicBezTo>
                      <a:pt x="589445" y="385254"/>
                      <a:pt x="566456" y="360869"/>
                      <a:pt x="537227" y="360000"/>
                    </a:cubicBezTo>
                    <a:cubicBezTo>
                      <a:pt x="535488" y="359955"/>
                      <a:pt x="533748" y="359985"/>
                      <a:pt x="532008" y="360105"/>
                    </a:cubicBezTo>
                    <a:lnTo>
                      <a:pt x="523610" y="360105"/>
                    </a:lnTo>
                    <a:cubicBezTo>
                      <a:pt x="522831" y="359850"/>
                      <a:pt x="522396" y="358995"/>
                      <a:pt x="522651" y="358215"/>
                    </a:cubicBezTo>
                    <a:cubicBezTo>
                      <a:pt x="522801" y="357765"/>
                      <a:pt x="523160" y="357405"/>
                      <a:pt x="523610" y="357255"/>
                    </a:cubicBezTo>
                    <a:cubicBezTo>
                      <a:pt x="552509" y="352846"/>
                      <a:pt x="572364" y="325853"/>
                      <a:pt x="567970" y="296939"/>
                    </a:cubicBezTo>
                    <a:cubicBezTo>
                      <a:pt x="564341" y="273155"/>
                      <a:pt x="545130" y="254814"/>
                      <a:pt x="521211" y="252280"/>
                    </a:cubicBezTo>
                    <a:lnTo>
                      <a:pt x="259073" y="258279"/>
                    </a:lnTo>
                    <a:cubicBezTo>
                      <a:pt x="258743" y="258443"/>
                      <a:pt x="258353" y="258443"/>
                      <a:pt x="258023" y="258279"/>
                    </a:cubicBezTo>
                    <a:cubicBezTo>
                      <a:pt x="257873" y="257889"/>
                      <a:pt x="257873" y="257469"/>
                      <a:pt x="258023" y="257079"/>
                    </a:cubicBezTo>
                    <a:cubicBezTo>
                      <a:pt x="263002" y="225196"/>
                      <a:pt x="270680" y="193794"/>
                      <a:pt x="280967" y="163201"/>
                    </a:cubicBezTo>
                    <a:cubicBezTo>
                      <a:pt x="290940" y="135802"/>
                      <a:pt x="296024" y="106874"/>
                      <a:pt x="295964" y="77721"/>
                    </a:cubicBezTo>
                    <a:cubicBezTo>
                      <a:pt x="295754" y="34576"/>
                      <a:pt x="260602" y="-231"/>
                      <a:pt x="217442" y="-21"/>
                    </a:cubicBezTo>
                    <a:cubicBezTo>
                      <a:pt x="216528" y="-21"/>
                      <a:pt x="215598" y="9"/>
                      <a:pt x="214683" y="39"/>
                    </a:cubicBezTo>
                    <a:cubicBezTo>
                      <a:pt x="207919" y="-411"/>
                      <a:pt x="201246" y="1914"/>
                      <a:pt x="196237" y="6488"/>
                    </a:cubicBezTo>
                    <a:cubicBezTo>
                      <a:pt x="189339" y="13836"/>
                      <a:pt x="188889" y="25083"/>
                      <a:pt x="189489" y="47428"/>
                    </a:cubicBezTo>
                    <a:lnTo>
                      <a:pt x="189489" y="53426"/>
                    </a:lnTo>
                    <a:cubicBezTo>
                      <a:pt x="190388" y="96766"/>
                      <a:pt x="157696" y="149554"/>
                      <a:pt x="126054" y="200542"/>
                    </a:cubicBezTo>
                    <a:cubicBezTo>
                      <a:pt x="101760" y="239833"/>
                      <a:pt x="-67" y="351407"/>
                      <a:pt x="-67" y="351407"/>
                    </a:cubicBezTo>
                    <a:lnTo>
                      <a:pt x="77615" y="639939"/>
                    </a:lnTo>
                    <a:cubicBezTo>
                      <a:pt x="78365" y="639999"/>
                      <a:pt x="78980" y="640554"/>
                      <a:pt x="79115" y="641289"/>
                    </a:cubicBezTo>
                    <a:cubicBezTo>
                      <a:pt x="79685" y="670352"/>
                      <a:pt x="103709" y="693461"/>
                      <a:pt x="132772" y="692877"/>
                    </a:cubicBezTo>
                    <a:cubicBezTo>
                      <a:pt x="132877" y="692877"/>
                      <a:pt x="132997" y="692877"/>
                      <a:pt x="133102" y="692877"/>
                    </a:cubicBezTo>
                    <a:lnTo>
                      <a:pt x="449528" y="685828"/>
                    </a:lnTo>
                    <a:cubicBezTo>
                      <a:pt x="478681" y="685168"/>
                      <a:pt x="501776" y="661009"/>
                      <a:pt x="501116" y="631871"/>
                    </a:cubicBezTo>
                    <a:cubicBezTo>
                      <a:pt x="501116" y="631856"/>
                      <a:pt x="501116" y="631856"/>
                      <a:pt x="501116" y="631841"/>
                    </a:cubicBezTo>
                    <a:cubicBezTo>
                      <a:pt x="500366" y="600948"/>
                      <a:pt x="480871" y="579953"/>
                      <a:pt x="453577" y="580553"/>
                    </a:cubicBezTo>
                    <a:cubicBezTo>
                      <a:pt x="452797" y="580553"/>
                      <a:pt x="452152" y="579968"/>
                      <a:pt x="452077" y="579203"/>
                    </a:cubicBezTo>
                    <a:cubicBezTo>
                      <a:pt x="452077" y="578453"/>
                      <a:pt x="452677" y="577854"/>
                      <a:pt x="453427" y="577854"/>
                    </a:cubicBezTo>
                    <a:lnTo>
                      <a:pt x="491518" y="576354"/>
                    </a:lnTo>
                    <a:cubicBezTo>
                      <a:pt x="520836" y="575784"/>
                      <a:pt x="544126" y="551550"/>
                      <a:pt x="543556" y="522232"/>
                    </a:cubicBezTo>
                    <a:cubicBezTo>
                      <a:pt x="543556" y="522232"/>
                      <a:pt x="543556" y="522217"/>
                      <a:pt x="543556" y="522217"/>
                    </a:cubicBezTo>
                    <a:cubicBezTo>
                      <a:pt x="542806" y="490574"/>
                      <a:pt x="524660" y="470479"/>
                      <a:pt x="497067" y="471079"/>
                    </a:cubicBezTo>
                    <a:cubicBezTo>
                      <a:pt x="496317" y="471079"/>
                      <a:pt x="495717" y="470479"/>
                      <a:pt x="495717" y="469729"/>
                    </a:cubicBezTo>
                    <a:cubicBezTo>
                      <a:pt x="495627" y="468994"/>
                      <a:pt x="496167" y="468319"/>
                      <a:pt x="496902" y="468229"/>
                    </a:cubicBezTo>
                    <a:cubicBezTo>
                      <a:pt x="496902" y="468229"/>
                      <a:pt x="496917" y="468229"/>
                      <a:pt x="496917" y="468229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52025082-BBE9-2D9A-F8EC-5710589748A6}"/>
                  </a:ext>
                </a:extLst>
              </p:cNvPr>
              <p:cNvSpPr/>
              <p:nvPr/>
            </p:nvSpPr>
            <p:spPr>
              <a:xfrm>
                <a:off x="4025670" y="3576197"/>
                <a:ext cx="964261" cy="2192980"/>
              </a:xfrm>
              <a:custGeom>
                <a:avLst/>
                <a:gdLst>
                  <a:gd name="connsiteX0" fmla="*/ 305112 w 731078"/>
                  <a:gd name="connsiteY0" fmla="*/ 1662640 h 1662661"/>
                  <a:gd name="connsiteX1" fmla="*/ 731012 w 731078"/>
                  <a:gd name="connsiteY1" fmla="*/ 23974 h 1662661"/>
                  <a:gd name="connsiteX2" fmla="*/ 399740 w 731078"/>
                  <a:gd name="connsiteY2" fmla="*/ 109154 h 1662661"/>
                  <a:gd name="connsiteX3" fmla="*/ -67 w 731078"/>
                  <a:gd name="connsiteY3" fmla="*/ 1662640 h 1662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1078" h="1662661">
                    <a:moveTo>
                      <a:pt x="305112" y="1662640"/>
                    </a:moveTo>
                    <a:lnTo>
                      <a:pt x="731012" y="23974"/>
                    </a:lnTo>
                    <a:cubicBezTo>
                      <a:pt x="596044" y="-10818"/>
                      <a:pt x="434532" y="-25965"/>
                      <a:pt x="399740" y="109154"/>
                    </a:cubicBezTo>
                    <a:lnTo>
                      <a:pt x="-67" y="1662640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35EDFFA-C973-FCBD-5525-E930CACB397D}"/>
                  </a:ext>
                </a:extLst>
              </p:cNvPr>
              <p:cNvSpPr/>
              <p:nvPr/>
            </p:nvSpPr>
            <p:spPr>
              <a:xfrm>
                <a:off x="3937651" y="3995081"/>
                <a:ext cx="959454" cy="1774096"/>
              </a:xfrm>
              <a:custGeom>
                <a:avLst/>
                <a:gdLst>
                  <a:gd name="connsiteX0" fmla="*/ 409337 w 727433"/>
                  <a:gd name="connsiteY0" fmla="*/ 1345053 h 1345074"/>
                  <a:gd name="connsiteX1" fmla="*/ 726663 w 727433"/>
                  <a:gd name="connsiteY1" fmla="*/ 115341 h 1345074"/>
                  <a:gd name="connsiteX2" fmla="*/ 710962 w 727433"/>
                  <a:gd name="connsiteY2" fmla="*/ 88662 h 1345074"/>
                  <a:gd name="connsiteX3" fmla="*/ 710917 w 727433"/>
                  <a:gd name="connsiteY3" fmla="*/ 88647 h 1345074"/>
                  <a:gd name="connsiteX4" fmla="*/ 370197 w 727433"/>
                  <a:gd name="connsiteY4" fmla="*/ 768 h 1345074"/>
                  <a:gd name="connsiteX5" fmla="*/ 343503 w 727433"/>
                  <a:gd name="connsiteY5" fmla="*/ 15764 h 1345074"/>
                  <a:gd name="connsiteX6" fmla="*/ -67 w 727433"/>
                  <a:gd name="connsiteY6" fmla="*/ 1345053 h 1345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7433" h="1345074">
                    <a:moveTo>
                      <a:pt x="409337" y="1345053"/>
                    </a:moveTo>
                    <a:lnTo>
                      <a:pt x="726663" y="115341"/>
                    </a:lnTo>
                    <a:cubicBezTo>
                      <a:pt x="729692" y="103629"/>
                      <a:pt x="722659" y="91692"/>
                      <a:pt x="710962" y="88662"/>
                    </a:cubicBezTo>
                    <a:cubicBezTo>
                      <a:pt x="710947" y="88647"/>
                      <a:pt x="710932" y="88647"/>
                      <a:pt x="710917" y="88647"/>
                    </a:cubicBezTo>
                    <a:lnTo>
                      <a:pt x="370197" y="768"/>
                    </a:lnTo>
                    <a:cubicBezTo>
                      <a:pt x="358694" y="-2412"/>
                      <a:pt x="346772" y="4292"/>
                      <a:pt x="343503" y="15764"/>
                    </a:cubicBezTo>
                    <a:lnTo>
                      <a:pt x="-67" y="1345053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6F8B132-A973-024D-609A-04FDF5091340}"/>
                  </a:ext>
                </a:extLst>
              </p:cNvPr>
              <p:cNvSpPr/>
              <p:nvPr/>
            </p:nvSpPr>
            <p:spPr>
              <a:xfrm>
                <a:off x="4773596" y="4190068"/>
                <a:ext cx="43615" cy="43526"/>
              </a:xfrm>
              <a:custGeom>
                <a:avLst/>
                <a:gdLst>
                  <a:gd name="connsiteX0" fmla="*/ 493 w 33068"/>
                  <a:gd name="connsiteY0" fmla="*/ 12496 h 33000"/>
                  <a:gd name="connsiteX1" fmla="*/ 11935 w 33068"/>
                  <a:gd name="connsiteY1" fmla="*/ 32337 h 33000"/>
                  <a:gd name="connsiteX2" fmla="*/ 12340 w 33068"/>
                  <a:gd name="connsiteY2" fmla="*/ 32442 h 33000"/>
                  <a:gd name="connsiteX3" fmla="*/ 32465 w 33068"/>
                  <a:gd name="connsiteY3" fmla="*/ 20640 h 33000"/>
                  <a:gd name="connsiteX4" fmla="*/ 20663 w 33068"/>
                  <a:gd name="connsiteY4" fmla="*/ 514 h 33000"/>
                  <a:gd name="connsiteX5" fmla="*/ 538 w 33068"/>
                  <a:gd name="connsiteY5" fmla="*/ 12317 h 33000"/>
                  <a:gd name="connsiteX6" fmla="*/ 493 w 33068"/>
                  <a:gd name="connsiteY6" fmla="*/ 12496 h 3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68" h="33000">
                    <a:moveTo>
                      <a:pt x="493" y="12496"/>
                    </a:moveTo>
                    <a:cubicBezTo>
                      <a:pt x="-1831" y="21134"/>
                      <a:pt x="3298" y="30012"/>
                      <a:pt x="11935" y="32337"/>
                    </a:cubicBezTo>
                    <a:cubicBezTo>
                      <a:pt x="12070" y="32382"/>
                      <a:pt x="12205" y="32412"/>
                      <a:pt x="12340" y="32442"/>
                    </a:cubicBezTo>
                    <a:cubicBezTo>
                      <a:pt x="21158" y="34736"/>
                      <a:pt x="30171" y="29457"/>
                      <a:pt x="32465" y="20640"/>
                    </a:cubicBezTo>
                    <a:cubicBezTo>
                      <a:pt x="34760" y="11822"/>
                      <a:pt x="29481" y="2809"/>
                      <a:pt x="20663" y="514"/>
                    </a:cubicBezTo>
                    <a:cubicBezTo>
                      <a:pt x="11845" y="-1780"/>
                      <a:pt x="2833" y="3498"/>
                      <a:pt x="538" y="12317"/>
                    </a:cubicBezTo>
                    <a:cubicBezTo>
                      <a:pt x="523" y="12377"/>
                      <a:pt x="508" y="12437"/>
                      <a:pt x="493" y="124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D3B7034-5613-977C-F46B-3D55EBB5555A}"/>
                  </a:ext>
                </a:extLst>
              </p:cNvPr>
              <p:cNvSpPr/>
              <p:nvPr/>
            </p:nvSpPr>
            <p:spPr>
              <a:xfrm>
                <a:off x="4747375" y="4288967"/>
                <a:ext cx="43528" cy="43527"/>
              </a:xfrm>
              <a:custGeom>
                <a:avLst/>
                <a:gdLst>
                  <a:gd name="connsiteX0" fmla="*/ 427 w 33002"/>
                  <a:gd name="connsiteY0" fmla="*/ 12496 h 33001"/>
                  <a:gd name="connsiteX1" fmla="*/ 12454 w 33002"/>
                  <a:gd name="connsiteY1" fmla="*/ 32486 h 33001"/>
                  <a:gd name="connsiteX2" fmla="*/ 32444 w 33002"/>
                  <a:gd name="connsiteY2" fmla="*/ 20459 h 33001"/>
                  <a:gd name="connsiteX3" fmla="*/ 20522 w 33002"/>
                  <a:gd name="connsiteY3" fmla="*/ 498 h 33001"/>
                  <a:gd name="connsiteX4" fmla="*/ 457 w 33002"/>
                  <a:gd name="connsiteY4" fmla="*/ 12391 h 33001"/>
                  <a:gd name="connsiteX5" fmla="*/ 427 w 33002"/>
                  <a:gd name="connsiteY5" fmla="*/ 12496 h 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002" h="33001">
                    <a:moveTo>
                      <a:pt x="427" y="12496"/>
                    </a:moveTo>
                    <a:cubicBezTo>
                      <a:pt x="-1777" y="21343"/>
                      <a:pt x="3606" y="30281"/>
                      <a:pt x="12454" y="32486"/>
                    </a:cubicBezTo>
                    <a:cubicBezTo>
                      <a:pt x="21287" y="34690"/>
                      <a:pt x="30240" y="29307"/>
                      <a:pt x="32444" y="20459"/>
                    </a:cubicBezTo>
                    <a:cubicBezTo>
                      <a:pt x="34634" y="11671"/>
                      <a:pt x="29310" y="2748"/>
                      <a:pt x="20522" y="498"/>
                    </a:cubicBezTo>
                    <a:cubicBezTo>
                      <a:pt x="11689" y="-1766"/>
                      <a:pt x="2706" y="3573"/>
                      <a:pt x="457" y="12391"/>
                    </a:cubicBezTo>
                    <a:cubicBezTo>
                      <a:pt x="442" y="12421"/>
                      <a:pt x="442" y="12466"/>
                      <a:pt x="427" y="124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6AD627F-C70A-274A-EE66-64DCD5C895C7}"/>
                  </a:ext>
                </a:extLst>
              </p:cNvPr>
              <p:cNvSpPr/>
              <p:nvPr/>
            </p:nvSpPr>
            <p:spPr>
              <a:xfrm>
                <a:off x="4722041" y="4386302"/>
                <a:ext cx="43664" cy="43664"/>
              </a:xfrm>
              <a:custGeom>
                <a:avLst/>
                <a:gdLst>
                  <a:gd name="connsiteX0" fmla="*/ 440 w 33105"/>
                  <a:gd name="connsiteY0" fmla="*/ 12482 h 33105"/>
                  <a:gd name="connsiteX1" fmla="*/ 12437 w 33105"/>
                  <a:gd name="connsiteY1" fmla="*/ 32577 h 33105"/>
                  <a:gd name="connsiteX2" fmla="*/ 32532 w 33105"/>
                  <a:gd name="connsiteY2" fmla="*/ 20580 h 33105"/>
                  <a:gd name="connsiteX3" fmla="*/ 20535 w 33105"/>
                  <a:gd name="connsiteY3" fmla="*/ 484 h 33105"/>
                  <a:gd name="connsiteX4" fmla="*/ 440 w 33105"/>
                  <a:gd name="connsiteY4" fmla="*/ 12482 h 33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105" h="33105">
                    <a:moveTo>
                      <a:pt x="440" y="12482"/>
                    </a:moveTo>
                    <a:cubicBezTo>
                      <a:pt x="-1795" y="21345"/>
                      <a:pt x="3574" y="30342"/>
                      <a:pt x="12437" y="32577"/>
                    </a:cubicBezTo>
                    <a:cubicBezTo>
                      <a:pt x="21300" y="34811"/>
                      <a:pt x="30298" y="29443"/>
                      <a:pt x="32532" y="20580"/>
                    </a:cubicBezTo>
                    <a:cubicBezTo>
                      <a:pt x="34766" y="11717"/>
                      <a:pt x="29398" y="2719"/>
                      <a:pt x="20535" y="484"/>
                    </a:cubicBezTo>
                    <a:cubicBezTo>
                      <a:pt x="11672" y="-1750"/>
                      <a:pt x="2674" y="3619"/>
                      <a:pt x="440" y="1248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2B110C09-81D1-E826-7363-1904AABF1472}"/>
                  </a:ext>
                </a:extLst>
              </p:cNvPr>
              <p:cNvSpPr/>
              <p:nvPr/>
            </p:nvSpPr>
            <p:spPr>
              <a:xfrm>
                <a:off x="3326227" y="2451920"/>
                <a:ext cx="1018849" cy="830549"/>
              </a:xfrm>
              <a:custGeom>
                <a:avLst/>
                <a:gdLst>
                  <a:gd name="connsiteX0" fmla="*/ 541331 w 772465"/>
                  <a:gd name="connsiteY0" fmla="*/ 62063 h 629701"/>
                  <a:gd name="connsiteX1" fmla="*/ 487644 w 772465"/>
                  <a:gd name="connsiteY1" fmla="*/ 127 h 629701"/>
                  <a:gd name="connsiteX2" fmla="*/ 425708 w 772465"/>
                  <a:gd name="connsiteY2" fmla="*/ 53815 h 629701"/>
                  <a:gd name="connsiteX3" fmla="*/ 424958 w 772465"/>
                  <a:gd name="connsiteY3" fmla="*/ 63113 h 629701"/>
                  <a:gd name="connsiteX4" fmla="*/ 423459 w 772465"/>
                  <a:gd name="connsiteY4" fmla="*/ 64462 h 629701"/>
                  <a:gd name="connsiteX5" fmla="*/ 421959 w 772465"/>
                  <a:gd name="connsiteY5" fmla="*/ 62813 h 629701"/>
                  <a:gd name="connsiteX6" fmla="*/ 366397 w 772465"/>
                  <a:gd name="connsiteY6" fmla="*/ 2401 h 629701"/>
                  <a:gd name="connsiteX7" fmla="*/ 306186 w 772465"/>
                  <a:gd name="connsiteY7" fmla="*/ 55015 h 629701"/>
                  <a:gd name="connsiteX8" fmla="*/ 286691 w 772465"/>
                  <a:gd name="connsiteY8" fmla="*/ 342047 h 629701"/>
                  <a:gd name="connsiteX9" fmla="*/ 286691 w 772465"/>
                  <a:gd name="connsiteY9" fmla="*/ 343097 h 629701"/>
                  <a:gd name="connsiteX10" fmla="*/ 285491 w 772465"/>
                  <a:gd name="connsiteY10" fmla="*/ 343097 h 629701"/>
                  <a:gd name="connsiteX11" fmla="*/ 185165 w 772465"/>
                  <a:gd name="connsiteY11" fmla="*/ 308755 h 629701"/>
                  <a:gd name="connsiteX12" fmla="*/ 93086 w 772465"/>
                  <a:gd name="connsiteY12" fmla="*/ 283561 h 629701"/>
                  <a:gd name="connsiteX13" fmla="*/ 468 w 772465"/>
                  <a:gd name="connsiteY13" fmla="*/ 361573 h 629701"/>
                  <a:gd name="connsiteX14" fmla="*/ 258 w 772465"/>
                  <a:gd name="connsiteY14" fmla="*/ 364692 h 629701"/>
                  <a:gd name="connsiteX15" fmla="*/ 5507 w 772465"/>
                  <a:gd name="connsiteY15" fmla="*/ 385537 h 629701"/>
                  <a:gd name="connsiteX16" fmla="*/ 49596 w 772465"/>
                  <a:gd name="connsiteY16" fmla="*/ 396934 h 629701"/>
                  <a:gd name="connsiteX17" fmla="*/ 56195 w 772465"/>
                  <a:gd name="connsiteY17" fmla="*/ 396934 h 629701"/>
                  <a:gd name="connsiteX18" fmla="*/ 210659 w 772465"/>
                  <a:gd name="connsiteY18" fmla="*/ 480915 h 629701"/>
                  <a:gd name="connsiteX19" fmla="*/ 333630 w 772465"/>
                  <a:gd name="connsiteY19" fmla="*/ 556947 h 629701"/>
                  <a:gd name="connsiteX20" fmla="*/ 333630 w 772465"/>
                  <a:gd name="connsiteY20" fmla="*/ 558447 h 629701"/>
                  <a:gd name="connsiteX21" fmla="*/ 330331 w 772465"/>
                  <a:gd name="connsiteY21" fmla="*/ 605985 h 629701"/>
                  <a:gd name="connsiteX22" fmla="*/ 682598 w 772465"/>
                  <a:gd name="connsiteY22" fmla="*/ 629680 h 629701"/>
                  <a:gd name="connsiteX23" fmla="*/ 685747 w 772465"/>
                  <a:gd name="connsiteY23" fmla="*/ 577342 h 629701"/>
                  <a:gd name="connsiteX24" fmla="*/ 687247 w 772465"/>
                  <a:gd name="connsiteY24" fmla="*/ 575828 h 629701"/>
                  <a:gd name="connsiteX25" fmla="*/ 687397 w 772465"/>
                  <a:gd name="connsiteY25" fmla="*/ 575842 h 629701"/>
                  <a:gd name="connsiteX26" fmla="*/ 749167 w 772465"/>
                  <a:gd name="connsiteY26" fmla="*/ 522125 h 629701"/>
                  <a:gd name="connsiteX27" fmla="*/ 749182 w 772465"/>
                  <a:gd name="connsiteY27" fmla="*/ 522005 h 629701"/>
                  <a:gd name="connsiteX28" fmla="*/ 772277 w 772465"/>
                  <a:gd name="connsiteY28" fmla="*/ 175586 h 629701"/>
                  <a:gd name="connsiteX29" fmla="*/ 718290 w 772465"/>
                  <a:gd name="connsiteY29" fmla="*/ 113951 h 629701"/>
                  <a:gd name="connsiteX30" fmla="*/ 658304 w 772465"/>
                  <a:gd name="connsiteY30" fmla="*/ 160890 h 629701"/>
                  <a:gd name="connsiteX31" fmla="*/ 656504 w 772465"/>
                  <a:gd name="connsiteY31" fmla="*/ 162239 h 629701"/>
                  <a:gd name="connsiteX32" fmla="*/ 655304 w 772465"/>
                  <a:gd name="connsiteY32" fmla="*/ 160756 h 629701"/>
                  <a:gd name="connsiteX33" fmla="*/ 655304 w 772465"/>
                  <a:gd name="connsiteY33" fmla="*/ 160740 h 629701"/>
                  <a:gd name="connsiteX34" fmla="*/ 657404 w 772465"/>
                  <a:gd name="connsiteY34" fmla="*/ 118900 h 629701"/>
                  <a:gd name="connsiteX35" fmla="*/ 603042 w 772465"/>
                  <a:gd name="connsiteY35" fmla="*/ 57119 h 629701"/>
                  <a:gd name="connsiteX36" fmla="*/ 602967 w 772465"/>
                  <a:gd name="connsiteY36" fmla="*/ 57114 h 629701"/>
                  <a:gd name="connsiteX37" fmla="*/ 542981 w 772465"/>
                  <a:gd name="connsiteY37" fmla="*/ 102103 h 629701"/>
                  <a:gd name="connsiteX38" fmla="*/ 541661 w 772465"/>
                  <a:gd name="connsiteY38" fmla="*/ 103486 h 629701"/>
                  <a:gd name="connsiteX39" fmla="*/ 541331 w 772465"/>
                  <a:gd name="connsiteY39" fmla="*/ 103453 h 629701"/>
                  <a:gd name="connsiteX40" fmla="*/ 539966 w 772465"/>
                  <a:gd name="connsiteY40" fmla="*/ 102112 h 629701"/>
                  <a:gd name="connsiteX41" fmla="*/ 539981 w 772465"/>
                  <a:gd name="connsiteY41" fmla="*/ 101953 h 629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72465" h="629701">
                    <a:moveTo>
                      <a:pt x="541331" y="62063"/>
                    </a:moveTo>
                    <a:cubicBezTo>
                      <a:pt x="543611" y="30134"/>
                      <a:pt x="519571" y="2405"/>
                      <a:pt x="487644" y="127"/>
                    </a:cubicBezTo>
                    <a:cubicBezTo>
                      <a:pt x="455716" y="-2151"/>
                      <a:pt x="427988" y="21886"/>
                      <a:pt x="425708" y="53815"/>
                    </a:cubicBezTo>
                    <a:lnTo>
                      <a:pt x="424958" y="63113"/>
                    </a:lnTo>
                    <a:cubicBezTo>
                      <a:pt x="424883" y="63882"/>
                      <a:pt x="424239" y="64467"/>
                      <a:pt x="423459" y="64462"/>
                    </a:cubicBezTo>
                    <a:cubicBezTo>
                      <a:pt x="422604" y="64384"/>
                      <a:pt x="421959" y="63668"/>
                      <a:pt x="421959" y="62813"/>
                    </a:cubicBezTo>
                    <a:cubicBezTo>
                      <a:pt x="423294" y="30788"/>
                      <a:pt x="398429" y="3742"/>
                      <a:pt x="366397" y="2401"/>
                    </a:cubicBezTo>
                    <a:cubicBezTo>
                      <a:pt x="335519" y="1110"/>
                      <a:pt x="309051" y="24242"/>
                      <a:pt x="306186" y="55015"/>
                    </a:cubicBezTo>
                    <a:lnTo>
                      <a:pt x="286691" y="342047"/>
                    </a:lnTo>
                    <a:cubicBezTo>
                      <a:pt x="286856" y="342377"/>
                      <a:pt x="286856" y="342767"/>
                      <a:pt x="286691" y="343097"/>
                    </a:cubicBezTo>
                    <a:cubicBezTo>
                      <a:pt x="286301" y="343247"/>
                      <a:pt x="285881" y="343247"/>
                      <a:pt x="285491" y="343097"/>
                    </a:cubicBezTo>
                    <a:cubicBezTo>
                      <a:pt x="251104" y="334609"/>
                      <a:pt x="217542" y="323122"/>
                      <a:pt x="185165" y="308755"/>
                    </a:cubicBezTo>
                    <a:cubicBezTo>
                      <a:pt x="156191" y="295009"/>
                      <a:pt x="125029" y="286481"/>
                      <a:pt x="93086" y="283561"/>
                    </a:cubicBezTo>
                    <a:cubicBezTo>
                      <a:pt x="45967" y="279528"/>
                      <a:pt x="4502" y="314454"/>
                      <a:pt x="468" y="361573"/>
                    </a:cubicBezTo>
                    <a:cubicBezTo>
                      <a:pt x="378" y="362607"/>
                      <a:pt x="303" y="363657"/>
                      <a:pt x="258" y="364692"/>
                    </a:cubicBezTo>
                    <a:cubicBezTo>
                      <a:pt x="-882" y="372070"/>
                      <a:pt x="1008" y="379583"/>
                      <a:pt x="5507" y="385537"/>
                    </a:cubicBezTo>
                    <a:cubicBezTo>
                      <a:pt x="12855" y="393785"/>
                      <a:pt x="25002" y="395435"/>
                      <a:pt x="49596" y="396934"/>
                    </a:cubicBezTo>
                    <a:lnTo>
                      <a:pt x="56195" y="396934"/>
                    </a:lnTo>
                    <a:cubicBezTo>
                      <a:pt x="103584" y="400234"/>
                      <a:pt x="158021" y="441924"/>
                      <a:pt x="210659" y="480915"/>
                    </a:cubicBezTo>
                    <a:cubicBezTo>
                      <a:pt x="251149" y="510908"/>
                      <a:pt x="295539" y="543000"/>
                      <a:pt x="333630" y="556947"/>
                    </a:cubicBezTo>
                    <a:cubicBezTo>
                      <a:pt x="334380" y="556947"/>
                      <a:pt x="333630" y="556947"/>
                      <a:pt x="333630" y="558447"/>
                    </a:cubicBezTo>
                    <a:lnTo>
                      <a:pt x="330331" y="605985"/>
                    </a:lnTo>
                    <a:lnTo>
                      <a:pt x="682598" y="629680"/>
                    </a:lnTo>
                    <a:lnTo>
                      <a:pt x="685747" y="577342"/>
                    </a:lnTo>
                    <a:cubicBezTo>
                      <a:pt x="685747" y="576517"/>
                      <a:pt x="686407" y="575842"/>
                      <a:pt x="687247" y="575828"/>
                    </a:cubicBezTo>
                    <a:cubicBezTo>
                      <a:pt x="687292" y="575828"/>
                      <a:pt x="687352" y="575842"/>
                      <a:pt x="687397" y="575842"/>
                    </a:cubicBezTo>
                    <a:cubicBezTo>
                      <a:pt x="719294" y="578062"/>
                      <a:pt x="746948" y="554023"/>
                      <a:pt x="749167" y="522125"/>
                    </a:cubicBezTo>
                    <a:cubicBezTo>
                      <a:pt x="749182" y="522080"/>
                      <a:pt x="749182" y="522050"/>
                      <a:pt x="749182" y="522005"/>
                    </a:cubicBezTo>
                    <a:lnTo>
                      <a:pt x="772277" y="175586"/>
                    </a:lnTo>
                    <a:cubicBezTo>
                      <a:pt x="774331" y="143677"/>
                      <a:pt x="750187" y="116115"/>
                      <a:pt x="718290" y="113951"/>
                    </a:cubicBezTo>
                    <a:cubicBezTo>
                      <a:pt x="684697" y="111551"/>
                      <a:pt x="659653" y="130897"/>
                      <a:pt x="658304" y="160890"/>
                    </a:cubicBezTo>
                    <a:cubicBezTo>
                      <a:pt x="658094" y="161706"/>
                      <a:pt x="657344" y="162266"/>
                      <a:pt x="656504" y="162239"/>
                    </a:cubicBezTo>
                    <a:cubicBezTo>
                      <a:pt x="655769" y="162161"/>
                      <a:pt x="655229" y="161497"/>
                      <a:pt x="655304" y="160756"/>
                    </a:cubicBezTo>
                    <a:cubicBezTo>
                      <a:pt x="655304" y="160750"/>
                      <a:pt x="655304" y="160746"/>
                      <a:pt x="655304" y="160740"/>
                    </a:cubicBezTo>
                    <a:lnTo>
                      <a:pt x="657404" y="118900"/>
                    </a:lnTo>
                    <a:cubicBezTo>
                      <a:pt x="659458" y="86830"/>
                      <a:pt x="635119" y="59170"/>
                      <a:pt x="603042" y="57119"/>
                    </a:cubicBezTo>
                    <a:cubicBezTo>
                      <a:pt x="603027" y="57117"/>
                      <a:pt x="602997" y="57115"/>
                      <a:pt x="602967" y="57114"/>
                    </a:cubicBezTo>
                    <a:cubicBezTo>
                      <a:pt x="568325" y="54715"/>
                      <a:pt x="544480" y="72110"/>
                      <a:pt x="542981" y="102103"/>
                    </a:cubicBezTo>
                    <a:cubicBezTo>
                      <a:pt x="542996" y="102849"/>
                      <a:pt x="542411" y="103468"/>
                      <a:pt x="541661" y="103486"/>
                    </a:cubicBezTo>
                    <a:cubicBezTo>
                      <a:pt x="541556" y="103489"/>
                      <a:pt x="541436" y="103479"/>
                      <a:pt x="541331" y="103453"/>
                    </a:cubicBezTo>
                    <a:cubicBezTo>
                      <a:pt x="540581" y="103458"/>
                      <a:pt x="539981" y="102858"/>
                      <a:pt x="539966" y="102112"/>
                    </a:cubicBezTo>
                    <a:cubicBezTo>
                      <a:pt x="539966" y="102058"/>
                      <a:pt x="539981" y="102006"/>
                      <a:pt x="539981" y="101953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591B4EC7-8461-AADF-D100-00F82820544D}"/>
                  </a:ext>
                </a:extLst>
              </p:cNvPr>
              <p:cNvSpPr/>
              <p:nvPr/>
            </p:nvSpPr>
            <p:spPr>
              <a:xfrm>
                <a:off x="3494981" y="3248187"/>
                <a:ext cx="765143" cy="2520991"/>
              </a:xfrm>
              <a:custGeom>
                <a:avLst/>
                <a:gdLst>
                  <a:gd name="connsiteX0" fmla="*/ 400039 w 580112"/>
                  <a:gd name="connsiteY0" fmla="*/ 1911329 h 1911350"/>
                  <a:gd name="connsiteX1" fmla="*/ 579997 w 580112"/>
                  <a:gd name="connsiteY1" fmla="*/ 45616 h 1911350"/>
                  <a:gd name="connsiteX2" fmla="*/ 561477 w 580112"/>
                  <a:gd name="connsiteY2" fmla="*/ 24336 h 1911350"/>
                  <a:gd name="connsiteX3" fmla="*/ 561252 w 580112"/>
                  <a:gd name="connsiteY3" fmla="*/ 24321 h 1911350"/>
                  <a:gd name="connsiteX4" fmla="*/ 203286 w 580112"/>
                  <a:gd name="connsiteY4" fmla="*/ 27 h 1911350"/>
                  <a:gd name="connsiteX5" fmla="*/ 181841 w 580112"/>
                  <a:gd name="connsiteY5" fmla="*/ 18682 h 1911350"/>
                  <a:gd name="connsiteX6" fmla="*/ 181841 w 580112"/>
                  <a:gd name="connsiteY6" fmla="*/ 18772 h 1911350"/>
                  <a:gd name="connsiteX7" fmla="*/ -67 w 580112"/>
                  <a:gd name="connsiteY7" fmla="*/ 1911329 h 191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0112" h="1911350">
                    <a:moveTo>
                      <a:pt x="400039" y="1911329"/>
                    </a:moveTo>
                    <a:lnTo>
                      <a:pt x="579997" y="45616"/>
                    </a:lnTo>
                    <a:cubicBezTo>
                      <a:pt x="580762" y="34623"/>
                      <a:pt x="572469" y="25101"/>
                      <a:pt x="561477" y="24336"/>
                    </a:cubicBezTo>
                    <a:cubicBezTo>
                      <a:pt x="561402" y="24336"/>
                      <a:pt x="561327" y="24321"/>
                      <a:pt x="561252" y="24321"/>
                    </a:cubicBezTo>
                    <a:lnTo>
                      <a:pt x="203286" y="27"/>
                    </a:lnTo>
                    <a:cubicBezTo>
                      <a:pt x="192218" y="-738"/>
                      <a:pt x="182620" y="7615"/>
                      <a:pt x="181841" y="18682"/>
                    </a:cubicBezTo>
                    <a:cubicBezTo>
                      <a:pt x="181841" y="18712"/>
                      <a:pt x="181841" y="18742"/>
                      <a:pt x="181841" y="18772"/>
                    </a:cubicBezTo>
                    <a:lnTo>
                      <a:pt x="-67" y="1911329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7D135AE8-4443-A2BC-A4A7-78E907D9C70F}"/>
                  </a:ext>
                </a:extLst>
              </p:cNvPr>
              <p:cNvSpPr/>
              <p:nvPr/>
            </p:nvSpPr>
            <p:spPr>
              <a:xfrm>
                <a:off x="4161436" y="3367781"/>
                <a:ext cx="43556" cy="43572"/>
              </a:xfrm>
              <a:custGeom>
                <a:avLst/>
                <a:gdLst>
                  <a:gd name="connsiteX0" fmla="*/ 21620 w 33023"/>
                  <a:gd name="connsiteY0" fmla="*/ 832 h 33035"/>
                  <a:gd name="connsiteX1" fmla="*/ 32118 w 33023"/>
                  <a:gd name="connsiteY1" fmla="*/ 21678 h 33035"/>
                  <a:gd name="connsiteX2" fmla="*/ 11273 w 33023"/>
                  <a:gd name="connsiteY2" fmla="*/ 32175 h 33035"/>
                  <a:gd name="connsiteX3" fmla="*/ 775 w 33023"/>
                  <a:gd name="connsiteY3" fmla="*/ 11180 h 33035"/>
                  <a:gd name="connsiteX4" fmla="*/ 21620 w 33023"/>
                  <a:gd name="connsiteY4" fmla="*/ 832 h 33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23" h="33035">
                    <a:moveTo>
                      <a:pt x="21620" y="832"/>
                    </a:moveTo>
                    <a:cubicBezTo>
                      <a:pt x="30273" y="3697"/>
                      <a:pt x="34982" y="13025"/>
                      <a:pt x="32118" y="21678"/>
                    </a:cubicBezTo>
                    <a:cubicBezTo>
                      <a:pt x="29253" y="30330"/>
                      <a:pt x="19926" y="35039"/>
                      <a:pt x="11273" y="32175"/>
                    </a:cubicBezTo>
                    <a:cubicBezTo>
                      <a:pt x="2590" y="29251"/>
                      <a:pt x="-2089" y="19878"/>
                      <a:pt x="775" y="11180"/>
                    </a:cubicBezTo>
                    <a:cubicBezTo>
                      <a:pt x="3699" y="2587"/>
                      <a:pt x="13012" y="-2047"/>
                      <a:pt x="21620" y="83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F89EB80-29CF-F93A-4A8C-864768024429}"/>
                  </a:ext>
                </a:extLst>
              </p:cNvPr>
              <p:cNvSpPr/>
              <p:nvPr/>
            </p:nvSpPr>
            <p:spPr>
              <a:xfrm>
                <a:off x="3630876" y="2283791"/>
                <a:ext cx="176822" cy="103558"/>
              </a:xfrm>
              <a:custGeom>
                <a:avLst/>
                <a:gdLst>
                  <a:gd name="connsiteX0" fmla="*/ 115251 w 134062"/>
                  <a:gd name="connsiteY0" fmla="*/ 8676 h 78515"/>
                  <a:gd name="connsiteX1" fmla="*/ 133996 w 134062"/>
                  <a:gd name="connsiteY1" fmla="*/ 45717 h 78515"/>
                  <a:gd name="connsiteX2" fmla="*/ 83608 w 134062"/>
                  <a:gd name="connsiteY2" fmla="*/ 58614 h 78515"/>
                  <a:gd name="connsiteX3" fmla="*/ 46716 w 134062"/>
                  <a:gd name="connsiteY3" fmla="*/ 77210 h 78515"/>
                  <a:gd name="connsiteX4" fmla="*/ 20173 w 134062"/>
                  <a:gd name="connsiteY4" fmla="*/ 68512 h 78515"/>
                  <a:gd name="connsiteX5" fmla="*/ 1322 w 134062"/>
                  <a:gd name="connsiteY5" fmla="*/ 31940 h 78515"/>
                  <a:gd name="connsiteX6" fmla="*/ 1427 w 134062"/>
                  <a:gd name="connsiteY6" fmla="*/ 31621 h 78515"/>
                  <a:gd name="connsiteX7" fmla="*/ 51815 w 134062"/>
                  <a:gd name="connsiteY7" fmla="*/ 18724 h 78515"/>
                  <a:gd name="connsiteX8" fmla="*/ 88707 w 134062"/>
                  <a:gd name="connsiteY8" fmla="*/ -22 h 78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4062" h="78515">
                    <a:moveTo>
                      <a:pt x="115251" y="8676"/>
                    </a:moveTo>
                    <a:lnTo>
                      <a:pt x="133996" y="45717"/>
                    </a:lnTo>
                    <a:lnTo>
                      <a:pt x="83608" y="58614"/>
                    </a:lnTo>
                    <a:cubicBezTo>
                      <a:pt x="78224" y="73644"/>
                      <a:pt x="61998" y="81818"/>
                      <a:pt x="46716" y="77210"/>
                    </a:cubicBezTo>
                    <a:lnTo>
                      <a:pt x="20173" y="68512"/>
                    </a:lnTo>
                    <a:cubicBezTo>
                      <a:pt x="4861" y="63619"/>
                      <a:pt x="-3567" y="47244"/>
                      <a:pt x="1322" y="31940"/>
                    </a:cubicBezTo>
                    <a:cubicBezTo>
                      <a:pt x="1352" y="31834"/>
                      <a:pt x="1397" y="31727"/>
                      <a:pt x="1427" y="31621"/>
                    </a:cubicBezTo>
                    <a:lnTo>
                      <a:pt x="51815" y="18724"/>
                    </a:lnTo>
                    <a:lnTo>
                      <a:pt x="88707" y="-2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3F5C6517-4264-02F8-603B-EF3F8CCEFFB6}"/>
                  </a:ext>
                </a:extLst>
              </p:cNvPr>
              <p:cNvSpPr/>
              <p:nvPr/>
            </p:nvSpPr>
            <p:spPr>
              <a:xfrm>
                <a:off x="3761918" y="2327504"/>
                <a:ext cx="176523" cy="102747"/>
              </a:xfrm>
              <a:custGeom>
                <a:avLst/>
                <a:gdLst>
                  <a:gd name="connsiteX0" fmla="*/ 115174 w 133835"/>
                  <a:gd name="connsiteY0" fmla="*/ 8076 h 77900"/>
                  <a:gd name="connsiteX1" fmla="*/ 133769 w 133835"/>
                  <a:gd name="connsiteY1" fmla="*/ 44967 h 77900"/>
                  <a:gd name="connsiteX2" fmla="*/ 83381 w 133835"/>
                  <a:gd name="connsiteY2" fmla="*/ 57864 h 77900"/>
                  <a:gd name="connsiteX3" fmla="*/ 46490 w 133835"/>
                  <a:gd name="connsiteY3" fmla="*/ 76610 h 77900"/>
                  <a:gd name="connsiteX4" fmla="*/ 19946 w 133835"/>
                  <a:gd name="connsiteY4" fmla="*/ 67912 h 77900"/>
                  <a:gd name="connsiteX5" fmla="*/ 1200 w 133835"/>
                  <a:gd name="connsiteY5" fmla="*/ 31021 h 77900"/>
                  <a:gd name="connsiteX6" fmla="*/ 51589 w 133835"/>
                  <a:gd name="connsiteY6" fmla="*/ 18124 h 77900"/>
                  <a:gd name="connsiteX7" fmla="*/ 88480 w 133835"/>
                  <a:gd name="connsiteY7" fmla="*/ -22 h 7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835" h="77900">
                    <a:moveTo>
                      <a:pt x="115174" y="8076"/>
                    </a:moveTo>
                    <a:lnTo>
                      <a:pt x="133769" y="44967"/>
                    </a:lnTo>
                    <a:lnTo>
                      <a:pt x="83381" y="57864"/>
                    </a:lnTo>
                    <a:cubicBezTo>
                      <a:pt x="78057" y="72954"/>
                      <a:pt x="61816" y="81203"/>
                      <a:pt x="46490" y="76610"/>
                    </a:cubicBezTo>
                    <a:lnTo>
                      <a:pt x="19946" y="67912"/>
                    </a:lnTo>
                    <a:cubicBezTo>
                      <a:pt x="4860" y="62585"/>
                      <a:pt x="-3389" y="46350"/>
                      <a:pt x="1200" y="31021"/>
                    </a:cubicBezTo>
                    <a:lnTo>
                      <a:pt x="51589" y="18124"/>
                    </a:lnTo>
                    <a:lnTo>
                      <a:pt x="88480" y="-2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EFD269CE-25F7-D0C1-26DD-8533A09C7048}"/>
                  </a:ext>
                </a:extLst>
              </p:cNvPr>
              <p:cNvSpPr/>
              <p:nvPr/>
            </p:nvSpPr>
            <p:spPr>
              <a:xfrm>
                <a:off x="3892544" y="2368844"/>
                <a:ext cx="176643" cy="103558"/>
              </a:xfrm>
              <a:custGeom>
                <a:avLst/>
                <a:gdLst>
                  <a:gd name="connsiteX0" fmla="*/ 115264 w 133926"/>
                  <a:gd name="connsiteY0" fmla="*/ 9126 h 78515"/>
                  <a:gd name="connsiteX1" fmla="*/ 133860 w 133926"/>
                  <a:gd name="connsiteY1" fmla="*/ 46017 h 78515"/>
                  <a:gd name="connsiteX2" fmla="*/ 83621 w 133926"/>
                  <a:gd name="connsiteY2" fmla="*/ 58614 h 78515"/>
                  <a:gd name="connsiteX3" fmla="*/ 46730 w 133926"/>
                  <a:gd name="connsiteY3" fmla="*/ 77210 h 78515"/>
                  <a:gd name="connsiteX4" fmla="*/ 20036 w 133926"/>
                  <a:gd name="connsiteY4" fmla="*/ 68512 h 78515"/>
                  <a:gd name="connsiteX5" fmla="*/ 1365 w 133926"/>
                  <a:gd name="connsiteY5" fmla="*/ 31849 h 78515"/>
                  <a:gd name="connsiteX6" fmla="*/ 1441 w 133926"/>
                  <a:gd name="connsiteY6" fmla="*/ 31621 h 78515"/>
                  <a:gd name="connsiteX7" fmla="*/ 51829 w 133926"/>
                  <a:gd name="connsiteY7" fmla="*/ 18724 h 78515"/>
                  <a:gd name="connsiteX8" fmla="*/ 88720 w 133926"/>
                  <a:gd name="connsiteY8" fmla="*/ -22 h 78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926" h="78515">
                    <a:moveTo>
                      <a:pt x="115264" y="9126"/>
                    </a:moveTo>
                    <a:lnTo>
                      <a:pt x="133860" y="46017"/>
                    </a:lnTo>
                    <a:lnTo>
                      <a:pt x="83621" y="58614"/>
                    </a:lnTo>
                    <a:cubicBezTo>
                      <a:pt x="78238" y="73644"/>
                      <a:pt x="62011" y="81818"/>
                      <a:pt x="46730" y="77210"/>
                    </a:cubicBezTo>
                    <a:lnTo>
                      <a:pt x="20036" y="68512"/>
                    </a:lnTo>
                    <a:cubicBezTo>
                      <a:pt x="4755" y="63544"/>
                      <a:pt x="-3598" y="47129"/>
                      <a:pt x="1365" y="31849"/>
                    </a:cubicBezTo>
                    <a:cubicBezTo>
                      <a:pt x="1395" y="31772"/>
                      <a:pt x="1411" y="31697"/>
                      <a:pt x="1441" y="31621"/>
                    </a:cubicBezTo>
                    <a:lnTo>
                      <a:pt x="51829" y="18724"/>
                    </a:lnTo>
                    <a:lnTo>
                      <a:pt x="88720" y="-2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5A6E44FE-959D-8031-71F0-EE63FDCD9351}"/>
                  </a:ext>
                </a:extLst>
              </p:cNvPr>
              <p:cNvSpPr/>
              <p:nvPr/>
            </p:nvSpPr>
            <p:spPr>
              <a:xfrm>
                <a:off x="3420854" y="2292811"/>
                <a:ext cx="1013174" cy="774012"/>
              </a:xfrm>
              <a:custGeom>
                <a:avLst/>
                <a:gdLst>
                  <a:gd name="connsiteX0" fmla="*/ 727827 w 768162"/>
                  <a:gd name="connsiteY0" fmla="*/ 185244 h 586836"/>
                  <a:gd name="connsiteX1" fmla="*/ 765168 w 768162"/>
                  <a:gd name="connsiteY1" fmla="*/ 259177 h 586836"/>
                  <a:gd name="connsiteX2" fmla="*/ 671140 w 768162"/>
                  <a:gd name="connsiteY2" fmla="*/ 546510 h 586836"/>
                  <a:gd name="connsiteX3" fmla="*/ 597612 w 768162"/>
                  <a:gd name="connsiteY3" fmla="*/ 583941 h 586836"/>
                  <a:gd name="connsiteX4" fmla="*/ 597357 w 768162"/>
                  <a:gd name="connsiteY4" fmla="*/ 583851 h 586836"/>
                  <a:gd name="connsiteX5" fmla="*/ 40238 w 768162"/>
                  <a:gd name="connsiteY5" fmla="*/ 401194 h 586836"/>
                  <a:gd name="connsiteX6" fmla="*/ 2807 w 768162"/>
                  <a:gd name="connsiteY6" fmla="*/ 327672 h 586836"/>
                  <a:gd name="connsiteX7" fmla="*/ 2897 w 768162"/>
                  <a:gd name="connsiteY7" fmla="*/ 327411 h 586836"/>
                  <a:gd name="connsiteX8" fmla="*/ 96325 w 768162"/>
                  <a:gd name="connsiteY8" fmla="*/ 40378 h 586836"/>
                  <a:gd name="connsiteX9" fmla="*/ 170048 w 768162"/>
                  <a:gd name="connsiteY9" fmla="*/ 2866 h 586836"/>
                  <a:gd name="connsiteX10" fmla="*/ 170108 w 768162"/>
                  <a:gd name="connsiteY10" fmla="*/ 2887 h 586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8162" h="586836">
                    <a:moveTo>
                      <a:pt x="727827" y="185244"/>
                    </a:moveTo>
                    <a:cubicBezTo>
                      <a:pt x="758525" y="195379"/>
                      <a:pt x="775231" y="228452"/>
                      <a:pt x="765168" y="259177"/>
                    </a:cubicBezTo>
                    <a:lnTo>
                      <a:pt x="671140" y="546510"/>
                    </a:lnTo>
                    <a:cubicBezTo>
                      <a:pt x="661167" y="577147"/>
                      <a:pt x="628250" y="593898"/>
                      <a:pt x="597612" y="583941"/>
                    </a:cubicBezTo>
                    <a:cubicBezTo>
                      <a:pt x="597537" y="583911"/>
                      <a:pt x="597447" y="583881"/>
                      <a:pt x="597357" y="583851"/>
                    </a:cubicBezTo>
                    <a:lnTo>
                      <a:pt x="40238" y="401194"/>
                    </a:lnTo>
                    <a:cubicBezTo>
                      <a:pt x="9600" y="391227"/>
                      <a:pt x="-7151" y="358310"/>
                      <a:pt x="2807" y="327672"/>
                    </a:cubicBezTo>
                    <a:cubicBezTo>
                      <a:pt x="2837" y="327585"/>
                      <a:pt x="2867" y="327498"/>
                      <a:pt x="2897" y="327411"/>
                    </a:cubicBezTo>
                    <a:lnTo>
                      <a:pt x="96325" y="40378"/>
                    </a:lnTo>
                    <a:cubicBezTo>
                      <a:pt x="106328" y="9664"/>
                      <a:pt x="139320" y="-7132"/>
                      <a:pt x="170048" y="2866"/>
                    </a:cubicBezTo>
                    <a:cubicBezTo>
                      <a:pt x="170063" y="2872"/>
                      <a:pt x="170093" y="2879"/>
                      <a:pt x="170108" y="2887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6A31677-1922-A42F-ED6B-136020BA7076}"/>
                  </a:ext>
                </a:extLst>
              </p:cNvPr>
              <p:cNvSpPr/>
              <p:nvPr/>
            </p:nvSpPr>
            <p:spPr>
              <a:xfrm>
                <a:off x="3450248" y="2323671"/>
                <a:ext cx="556583" cy="581353"/>
              </a:xfrm>
              <a:custGeom>
                <a:avLst/>
                <a:gdLst>
                  <a:gd name="connsiteX0" fmla="*/ 381616 w 421987"/>
                  <a:gd name="connsiteY0" fmla="*/ 76517 h 440767"/>
                  <a:gd name="connsiteX1" fmla="*/ 419047 w 421987"/>
                  <a:gd name="connsiteY1" fmla="*/ 150038 h 440767"/>
                  <a:gd name="connsiteX2" fmla="*/ 418958 w 421987"/>
                  <a:gd name="connsiteY2" fmla="*/ 150299 h 440767"/>
                  <a:gd name="connsiteX3" fmla="*/ 337077 w 421987"/>
                  <a:gd name="connsiteY3" fmla="*/ 400441 h 440767"/>
                  <a:gd name="connsiteX4" fmla="*/ 263549 w 421987"/>
                  <a:gd name="connsiteY4" fmla="*/ 437872 h 440767"/>
                  <a:gd name="connsiteX5" fmla="*/ 263294 w 421987"/>
                  <a:gd name="connsiteY5" fmla="*/ 437782 h 440767"/>
                  <a:gd name="connsiteX6" fmla="*/ 40296 w 421987"/>
                  <a:gd name="connsiteY6" fmla="*/ 364899 h 440767"/>
                  <a:gd name="connsiteX7" fmla="*/ 2805 w 421987"/>
                  <a:gd name="connsiteY7" fmla="*/ 291116 h 440767"/>
                  <a:gd name="connsiteX8" fmla="*/ 84836 w 421987"/>
                  <a:gd name="connsiteY8" fmla="*/ 40825 h 440767"/>
                  <a:gd name="connsiteX9" fmla="*/ 157989 w 421987"/>
                  <a:gd name="connsiteY9" fmla="*/ 2682 h 440767"/>
                  <a:gd name="connsiteX10" fmla="*/ 158619 w 421987"/>
                  <a:gd name="connsiteY10" fmla="*/ 2884 h 44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1987" h="440767">
                    <a:moveTo>
                      <a:pt x="381616" y="76517"/>
                    </a:moveTo>
                    <a:cubicBezTo>
                      <a:pt x="412254" y="86485"/>
                      <a:pt x="429005" y="119401"/>
                      <a:pt x="419047" y="150038"/>
                    </a:cubicBezTo>
                    <a:cubicBezTo>
                      <a:pt x="419017" y="150125"/>
                      <a:pt x="418988" y="150212"/>
                      <a:pt x="418958" y="150299"/>
                    </a:cubicBezTo>
                    <a:lnTo>
                      <a:pt x="337077" y="400441"/>
                    </a:lnTo>
                    <a:cubicBezTo>
                      <a:pt x="327104" y="431079"/>
                      <a:pt x="294187" y="447830"/>
                      <a:pt x="263549" y="437872"/>
                    </a:cubicBezTo>
                    <a:cubicBezTo>
                      <a:pt x="263474" y="437842"/>
                      <a:pt x="263384" y="437812"/>
                      <a:pt x="263294" y="437782"/>
                    </a:cubicBezTo>
                    <a:lnTo>
                      <a:pt x="40296" y="364899"/>
                    </a:lnTo>
                    <a:cubicBezTo>
                      <a:pt x="9613" y="354826"/>
                      <a:pt x="-7153" y="321838"/>
                      <a:pt x="2805" y="291116"/>
                    </a:cubicBezTo>
                    <a:lnTo>
                      <a:pt x="84836" y="40825"/>
                    </a:lnTo>
                    <a:cubicBezTo>
                      <a:pt x="94509" y="10091"/>
                      <a:pt x="127261" y="-6985"/>
                      <a:pt x="157989" y="2682"/>
                    </a:cubicBezTo>
                    <a:cubicBezTo>
                      <a:pt x="158199" y="2747"/>
                      <a:pt x="158409" y="2815"/>
                      <a:pt x="158619" y="2884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4E66ABCF-5662-C22F-48DE-F11971C4057C}"/>
                  </a:ext>
                </a:extLst>
              </p:cNvPr>
              <p:cNvSpPr/>
              <p:nvPr/>
            </p:nvSpPr>
            <p:spPr>
              <a:xfrm>
                <a:off x="3919602" y="2475755"/>
                <a:ext cx="485743" cy="562114"/>
              </a:xfrm>
              <a:custGeom>
                <a:avLst/>
                <a:gdLst>
                  <a:gd name="connsiteX0" fmla="*/ 327944 w 368278"/>
                  <a:gd name="connsiteY0" fmla="*/ 57939 h 426180"/>
                  <a:gd name="connsiteX1" fmla="*/ 365285 w 368278"/>
                  <a:gd name="connsiteY1" fmla="*/ 131721 h 426180"/>
                  <a:gd name="connsiteX2" fmla="*/ 282205 w 368278"/>
                  <a:gd name="connsiteY2" fmla="*/ 385762 h 426180"/>
                  <a:gd name="connsiteX3" fmla="*/ 208482 w 368278"/>
                  <a:gd name="connsiteY3" fmla="*/ 423268 h 426180"/>
                  <a:gd name="connsiteX4" fmla="*/ 208422 w 368278"/>
                  <a:gd name="connsiteY4" fmla="*/ 423253 h 426180"/>
                  <a:gd name="connsiteX5" fmla="*/ 40162 w 368278"/>
                  <a:gd name="connsiteY5" fmla="*/ 368216 h 426180"/>
                  <a:gd name="connsiteX6" fmla="*/ 2820 w 368278"/>
                  <a:gd name="connsiteY6" fmla="*/ 294433 h 426180"/>
                  <a:gd name="connsiteX7" fmla="*/ 86051 w 368278"/>
                  <a:gd name="connsiteY7" fmla="*/ 40243 h 426180"/>
                  <a:gd name="connsiteX8" fmla="*/ 159833 w 368278"/>
                  <a:gd name="connsiteY8" fmla="*/ 2902 h 426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8278" h="426180">
                    <a:moveTo>
                      <a:pt x="327944" y="57939"/>
                    </a:moveTo>
                    <a:cubicBezTo>
                      <a:pt x="358627" y="68007"/>
                      <a:pt x="375348" y="101036"/>
                      <a:pt x="365285" y="131721"/>
                    </a:cubicBezTo>
                    <a:lnTo>
                      <a:pt x="282205" y="385762"/>
                    </a:lnTo>
                    <a:cubicBezTo>
                      <a:pt x="272202" y="416475"/>
                      <a:pt x="239210" y="433271"/>
                      <a:pt x="208482" y="423268"/>
                    </a:cubicBezTo>
                    <a:cubicBezTo>
                      <a:pt x="208467" y="423268"/>
                      <a:pt x="208437" y="423253"/>
                      <a:pt x="208422" y="423253"/>
                    </a:cubicBezTo>
                    <a:lnTo>
                      <a:pt x="40162" y="368216"/>
                    </a:lnTo>
                    <a:cubicBezTo>
                      <a:pt x="9539" y="358078"/>
                      <a:pt x="-7152" y="325116"/>
                      <a:pt x="2820" y="294433"/>
                    </a:cubicBezTo>
                    <a:lnTo>
                      <a:pt x="86051" y="40243"/>
                    </a:lnTo>
                    <a:cubicBezTo>
                      <a:pt x="96113" y="9562"/>
                      <a:pt x="129151" y="-7153"/>
                      <a:pt x="159833" y="290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86190C23-662A-066D-45CA-8737F4CAB2D0}"/>
                  </a:ext>
                </a:extLst>
              </p:cNvPr>
              <p:cNvSpPr/>
              <p:nvPr/>
            </p:nvSpPr>
            <p:spPr>
              <a:xfrm rot="17287800">
                <a:off x="3882902" y="2659715"/>
                <a:ext cx="418341" cy="148545"/>
              </a:xfrm>
              <a:custGeom>
                <a:avLst/>
                <a:gdLst>
                  <a:gd name="connsiteX0" fmla="*/ -67 w 317175"/>
                  <a:gd name="connsiteY0" fmla="*/ -22 h 112623"/>
                  <a:gd name="connsiteX1" fmla="*/ 317109 w 317175"/>
                  <a:gd name="connsiteY1" fmla="*/ -22 h 112623"/>
                  <a:gd name="connsiteX2" fmla="*/ 317109 w 317175"/>
                  <a:gd name="connsiteY2" fmla="*/ 112602 h 112623"/>
                  <a:gd name="connsiteX3" fmla="*/ -67 w 317175"/>
                  <a:gd name="connsiteY3" fmla="*/ 112602 h 112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175" h="112623">
                    <a:moveTo>
                      <a:pt x="-67" y="-22"/>
                    </a:moveTo>
                    <a:lnTo>
                      <a:pt x="317109" y="-22"/>
                    </a:lnTo>
                    <a:lnTo>
                      <a:pt x="317109" y="112602"/>
                    </a:lnTo>
                    <a:lnTo>
                      <a:pt x="-67" y="112602"/>
                    </a:lnTo>
                    <a:close/>
                  </a:path>
                </a:pathLst>
              </a:custGeom>
              <a:solidFill>
                <a:schemeClr val="tx2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64BDD66-373B-FE25-3C0B-84C64FE5994D}"/>
                  </a:ext>
                </a:extLst>
              </p:cNvPr>
              <p:cNvSpPr/>
              <p:nvPr/>
            </p:nvSpPr>
            <p:spPr>
              <a:xfrm>
                <a:off x="4069953" y="2616411"/>
                <a:ext cx="185033" cy="281817"/>
              </a:xfrm>
              <a:custGeom>
                <a:avLst/>
                <a:gdLst>
                  <a:gd name="connsiteX0" fmla="*/ 104328 w 140287"/>
                  <a:gd name="connsiteY0" fmla="*/ 1834 h 213666"/>
                  <a:gd name="connsiteX1" fmla="*/ 137635 w 140287"/>
                  <a:gd name="connsiteY1" fmla="*/ 67456 h 213666"/>
                  <a:gd name="connsiteX2" fmla="*/ 137620 w 140287"/>
                  <a:gd name="connsiteY2" fmla="*/ 67519 h 213666"/>
                  <a:gd name="connsiteX3" fmla="*/ 101628 w 140287"/>
                  <a:gd name="connsiteY3" fmla="*/ 177743 h 213666"/>
                  <a:gd name="connsiteX4" fmla="*/ 35794 w 140287"/>
                  <a:gd name="connsiteY4" fmla="*/ 211035 h 213666"/>
                  <a:gd name="connsiteX5" fmla="*/ 35794 w 140287"/>
                  <a:gd name="connsiteY5" fmla="*/ 211035 h 213666"/>
                  <a:gd name="connsiteX6" fmla="*/ 2501 w 140287"/>
                  <a:gd name="connsiteY6" fmla="*/ 145350 h 213666"/>
                  <a:gd name="connsiteX7" fmla="*/ 39093 w 140287"/>
                  <a:gd name="connsiteY7" fmla="*/ 35876 h 213666"/>
                  <a:gd name="connsiteX8" fmla="*/ 104717 w 140287"/>
                  <a:gd name="connsiteY8" fmla="*/ 2563 h 213666"/>
                  <a:gd name="connsiteX9" fmla="*/ 104777 w 140287"/>
                  <a:gd name="connsiteY9" fmla="*/ 2584 h 21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0287" h="213666">
                    <a:moveTo>
                      <a:pt x="104328" y="1834"/>
                    </a:moveTo>
                    <a:cubicBezTo>
                      <a:pt x="131651" y="10755"/>
                      <a:pt x="146558" y="40135"/>
                      <a:pt x="137635" y="67456"/>
                    </a:cubicBezTo>
                    <a:cubicBezTo>
                      <a:pt x="137635" y="67477"/>
                      <a:pt x="137620" y="67498"/>
                      <a:pt x="137620" y="67519"/>
                    </a:cubicBezTo>
                    <a:lnTo>
                      <a:pt x="101628" y="177743"/>
                    </a:lnTo>
                    <a:cubicBezTo>
                      <a:pt x="92630" y="205111"/>
                      <a:pt x="63162" y="220003"/>
                      <a:pt x="35794" y="211035"/>
                    </a:cubicBezTo>
                    <a:lnTo>
                      <a:pt x="35794" y="211035"/>
                    </a:lnTo>
                    <a:cubicBezTo>
                      <a:pt x="8500" y="202037"/>
                      <a:pt x="-6377" y="172677"/>
                      <a:pt x="2501" y="145350"/>
                    </a:cubicBezTo>
                    <a:lnTo>
                      <a:pt x="39093" y="35876"/>
                    </a:lnTo>
                    <a:cubicBezTo>
                      <a:pt x="48016" y="8555"/>
                      <a:pt x="77394" y="-6359"/>
                      <a:pt x="104717" y="2563"/>
                    </a:cubicBezTo>
                    <a:cubicBezTo>
                      <a:pt x="104732" y="2570"/>
                      <a:pt x="104762" y="2576"/>
                      <a:pt x="104777" y="258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FDD632B5-0990-A5D1-328D-874182E4E0B5}"/>
                  </a:ext>
                </a:extLst>
              </p:cNvPr>
              <p:cNvSpPr/>
              <p:nvPr/>
            </p:nvSpPr>
            <p:spPr>
              <a:xfrm>
                <a:off x="4070546" y="2615515"/>
                <a:ext cx="137691" cy="280260"/>
              </a:xfrm>
              <a:custGeom>
                <a:avLst/>
                <a:gdLst>
                  <a:gd name="connsiteX0" fmla="*/ 38643 w 104394"/>
                  <a:gd name="connsiteY0" fmla="*/ 36555 h 212486"/>
                  <a:gd name="connsiteX1" fmla="*/ 2501 w 104394"/>
                  <a:gd name="connsiteY1" fmla="*/ 146779 h 212486"/>
                  <a:gd name="connsiteX2" fmla="*/ 35794 w 104394"/>
                  <a:gd name="connsiteY2" fmla="*/ 212464 h 212486"/>
                  <a:gd name="connsiteX3" fmla="*/ 104328 w 104394"/>
                  <a:gd name="connsiteY3" fmla="*/ 2513 h 212486"/>
                  <a:gd name="connsiteX4" fmla="*/ 38808 w 104394"/>
                  <a:gd name="connsiteY4" fmla="*/ 36029 h 212486"/>
                  <a:gd name="connsiteX5" fmla="*/ 38643 w 104394"/>
                  <a:gd name="connsiteY5" fmla="*/ 36555 h 212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394" h="212486">
                    <a:moveTo>
                      <a:pt x="38643" y="36555"/>
                    </a:moveTo>
                    <a:lnTo>
                      <a:pt x="2501" y="146779"/>
                    </a:lnTo>
                    <a:cubicBezTo>
                      <a:pt x="-6377" y="174106"/>
                      <a:pt x="8500" y="203466"/>
                      <a:pt x="35794" y="212464"/>
                    </a:cubicBezTo>
                    <a:lnTo>
                      <a:pt x="104328" y="2513"/>
                    </a:lnTo>
                    <a:cubicBezTo>
                      <a:pt x="76974" y="-6324"/>
                      <a:pt x="47641" y="8681"/>
                      <a:pt x="38808" y="36029"/>
                    </a:cubicBezTo>
                    <a:cubicBezTo>
                      <a:pt x="38748" y="36204"/>
                      <a:pt x="38703" y="36380"/>
                      <a:pt x="38643" y="36555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D55E0A80-FAC8-4B16-478D-2D11FED21528}"/>
                  </a:ext>
                </a:extLst>
              </p:cNvPr>
              <p:cNvSpPr/>
              <p:nvPr/>
            </p:nvSpPr>
            <p:spPr>
              <a:xfrm>
                <a:off x="4145320" y="2643719"/>
                <a:ext cx="81516" cy="81461"/>
              </a:xfrm>
              <a:custGeom>
                <a:avLst/>
                <a:gdLst>
                  <a:gd name="connsiteX0" fmla="*/ 40588 w 61803"/>
                  <a:gd name="connsiteY0" fmla="*/ 1526 h 61762"/>
                  <a:gd name="connsiteX1" fmla="*/ 60143 w 61803"/>
                  <a:gd name="connsiteY1" fmla="*/ 40590 h 61762"/>
                  <a:gd name="connsiteX2" fmla="*/ 21092 w 61803"/>
                  <a:gd name="connsiteY2" fmla="*/ 60153 h 61762"/>
                  <a:gd name="connsiteX3" fmla="*/ 1447 w 61803"/>
                  <a:gd name="connsiteY3" fmla="*/ 21321 h 61762"/>
                  <a:gd name="connsiteX4" fmla="*/ 40588 w 61803"/>
                  <a:gd name="connsiteY4" fmla="*/ 1526 h 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803" h="61762">
                    <a:moveTo>
                      <a:pt x="40588" y="1526"/>
                    </a:moveTo>
                    <a:cubicBezTo>
                      <a:pt x="56784" y="6911"/>
                      <a:pt x="65542" y="24402"/>
                      <a:pt x="60143" y="40590"/>
                    </a:cubicBezTo>
                    <a:cubicBezTo>
                      <a:pt x="54759" y="56779"/>
                      <a:pt x="37273" y="65538"/>
                      <a:pt x="21092" y="60153"/>
                    </a:cubicBezTo>
                    <a:cubicBezTo>
                      <a:pt x="4986" y="54798"/>
                      <a:pt x="-3787" y="37462"/>
                      <a:pt x="1447" y="21321"/>
                    </a:cubicBezTo>
                    <a:cubicBezTo>
                      <a:pt x="6801" y="5058"/>
                      <a:pt x="24316" y="-3799"/>
                      <a:pt x="40588" y="1526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B6489AFD-C987-1D68-3D58-9FFB03CCD97D}"/>
                  </a:ext>
                </a:extLst>
              </p:cNvPr>
              <p:cNvSpPr/>
              <p:nvPr/>
            </p:nvSpPr>
            <p:spPr>
              <a:xfrm>
                <a:off x="4098028" y="2788262"/>
                <a:ext cx="81513" cy="81559"/>
              </a:xfrm>
              <a:custGeom>
                <a:avLst/>
                <a:gdLst>
                  <a:gd name="connsiteX0" fmla="*/ 40451 w 61801"/>
                  <a:gd name="connsiteY0" fmla="*/ 1561 h 61836"/>
                  <a:gd name="connsiteX1" fmla="*/ 60187 w 61801"/>
                  <a:gd name="connsiteY1" fmla="*/ 40535 h 61836"/>
                  <a:gd name="connsiteX2" fmla="*/ 21226 w 61801"/>
                  <a:gd name="connsiteY2" fmla="*/ 60272 h 61836"/>
                  <a:gd name="connsiteX3" fmla="*/ 1460 w 61801"/>
                  <a:gd name="connsiteY3" fmla="*/ 21356 h 61836"/>
                  <a:gd name="connsiteX4" fmla="*/ 40106 w 61801"/>
                  <a:gd name="connsiteY4" fmla="*/ 1450 h 61836"/>
                  <a:gd name="connsiteX5" fmla="*/ 40451 w 61801"/>
                  <a:gd name="connsiteY5" fmla="*/ 1561 h 61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801" h="61836">
                    <a:moveTo>
                      <a:pt x="40451" y="1561"/>
                    </a:moveTo>
                    <a:cubicBezTo>
                      <a:pt x="56662" y="6871"/>
                      <a:pt x="65510" y="24321"/>
                      <a:pt x="60187" y="40535"/>
                    </a:cubicBezTo>
                    <a:cubicBezTo>
                      <a:pt x="54878" y="56748"/>
                      <a:pt x="37437" y="65581"/>
                      <a:pt x="21226" y="60272"/>
                    </a:cubicBezTo>
                    <a:cubicBezTo>
                      <a:pt x="5029" y="54974"/>
                      <a:pt x="-3818" y="37560"/>
                      <a:pt x="1460" y="21356"/>
                    </a:cubicBezTo>
                    <a:cubicBezTo>
                      <a:pt x="6634" y="5186"/>
                      <a:pt x="23940" y="-3727"/>
                      <a:pt x="40106" y="1450"/>
                    </a:cubicBezTo>
                    <a:cubicBezTo>
                      <a:pt x="40226" y="1486"/>
                      <a:pt x="40331" y="1523"/>
                      <a:pt x="40451" y="1561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9376D4F-A6F8-C7C2-C3F8-C412142C8CE6}"/>
                  </a:ext>
                </a:extLst>
              </p:cNvPr>
              <p:cNvSpPr/>
              <p:nvPr/>
            </p:nvSpPr>
            <p:spPr>
              <a:xfrm>
                <a:off x="3946451" y="2502605"/>
                <a:ext cx="432179" cy="509302"/>
              </a:xfrm>
              <a:custGeom>
                <a:avLst/>
                <a:gdLst>
                  <a:gd name="connsiteX0" fmla="*/ 221358 w 327667"/>
                  <a:gd name="connsiteY0" fmla="*/ 385950 h 386140"/>
                  <a:gd name="connsiteX1" fmla="*/ 218958 w 327667"/>
                  <a:gd name="connsiteY1" fmla="*/ 385950 h 386140"/>
                  <a:gd name="connsiteX2" fmla="*/ 5109 w 327667"/>
                  <a:gd name="connsiteY2" fmla="*/ 315916 h 386140"/>
                  <a:gd name="connsiteX3" fmla="*/ 310 w 327667"/>
                  <a:gd name="connsiteY3" fmla="*/ 306319 h 386140"/>
                  <a:gd name="connsiteX4" fmla="*/ 98987 w 327667"/>
                  <a:gd name="connsiteY4" fmla="*/ 4889 h 386140"/>
                  <a:gd name="connsiteX5" fmla="*/ 102736 w 327667"/>
                  <a:gd name="connsiteY5" fmla="*/ 540 h 386140"/>
                  <a:gd name="connsiteX6" fmla="*/ 108434 w 327667"/>
                  <a:gd name="connsiteY6" fmla="*/ 540 h 386140"/>
                  <a:gd name="connsiteX7" fmla="*/ 322434 w 327667"/>
                  <a:gd name="connsiteY7" fmla="*/ 70574 h 386140"/>
                  <a:gd name="connsiteX8" fmla="*/ 327233 w 327667"/>
                  <a:gd name="connsiteY8" fmla="*/ 80022 h 386140"/>
                  <a:gd name="connsiteX9" fmla="*/ 228406 w 327667"/>
                  <a:gd name="connsiteY9" fmla="*/ 381601 h 386140"/>
                  <a:gd name="connsiteX10" fmla="*/ 224657 w 327667"/>
                  <a:gd name="connsiteY10" fmla="*/ 385950 h 386140"/>
                  <a:gd name="connsiteX11" fmla="*/ 221358 w 327667"/>
                  <a:gd name="connsiteY11" fmla="*/ 385950 h 386140"/>
                  <a:gd name="connsiteX12" fmla="*/ 16956 w 327667"/>
                  <a:gd name="connsiteY12" fmla="*/ 303619 h 386140"/>
                  <a:gd name="connsiteX13" fmla="*/ 216559 w 327667"/>
                  <a:gd name="connsiteY13" fmla="*/ 369004 h 386140"/>
                  <a:gd name="connsiteX14" fmla="*/ 310587 w 327667"/>
                  <a:gd name="connsiteY14" fmla="*/ 81821 h 386140"/>
                  <a:gd name="connsiteX15" fmla="*/ 110834 w 327667"/>
                  <a:gd name="connsiteY15" fmla="*/ 17187 h 38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27667" h="386140">
                    <a:moveTo>
                      <a:pt x="221358" y="385950"/>
                    </a:moveTo>
                    <a:lnTo>
                      <a:pt x="218958" y="385950"/>
                    </a:lnTo>
                    <a:lnTo>
                      <a:pt x="5109" y="315916"/>
                    </a:lnTo>
                    <a:cubicBezTo>
                      <a:pt x="1150" y="314567"/>
                      <a:pt x="-980" y="310293"/>
                      <a:pt x="310" y="306319"/>
                    </a:cubicBezTo>
                    <a:lnTo>
                      <a:pt x="98987" y="4889"/>
                    </a:lnTo>
                    <a:cubicBezTo>
                      <a:pt x="99631" y="3007"/>
                      <a:pt x="100966" y="1448"/>
                      <a:pt x="102736" y="540"/>
                    </a:cubicBezTo>
                    <a:cubicBezTo>
                      <a:pt x="104565" y="-209"/>
                      <a:pt x="106605" y="-209"/>
                      <a:pt x="108434" y="540"/>
                    </a:cubicBezTo>
                    <a:lnTo>
                      <a:pt x="322434" y="70574"/>
                    </a:lnTo>
                    <a:cubicBezTo>
                      <a:pt x="326363" y="71861"/>
                      <a:pt x="328508" y="76088"/>
                      <a:pt x="327233" y="80022"/>
                    </a:cubicBezTo>
                    <a:lnTo>
                      <a:pt x="228406" y="381601"/>
                    </a:lnTo>
                    <a:cubicBezTo>
                      <a:pt x="227761" y="383476"/>
                      <a:pt x="226427" y="385035"/>
                      <a:pt x="224657" y="385950"/>
                    </a:cubicBezTo>
                    <a:cubicBezTo>
                      <a:pt x="223562" y="386175"/>
                      <a:pt x="222453" y="386175"/>
                      <a:pt x="221358" y="385950"/>
                    </a:cubicBezTo>
                    <a:close/>
                    <a:moveTo>
                      <a:pt x="16956" y="303619"/>
                    </a:moveTo>
                    <a:lnTo>
                      <a:pt x="216559" y="369004"/>
                    </a:lnTo>
                    <a:lnTo>
                      <a:pt x="310587" y="81821"/>
                    </a:lnTo>
                    <a:lnTo>
                      <a:pt x="110834" y="17187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FFEC98F-4E5F-88E4-961D-8A20C918FC9C}"/>
                  </a:ext>
                </a:extLst>
              </p:cNvPr>
              <p:cNvSpPr/>
              <p:nvPr/>
            </p:nvSpPr>
            <p:spPr>
              <a:xfrm>
                <a:off x="3483714" y="2358027"/>
                <a:ext cx="369230" cy="477500"/>
              </a:xfrm>
              <a:custGeom>
                <a:avLst/>
                <a:gdLst>
                  <a:gd name="connsiteX0" fmla="*/ 108652 w 279941"/>
                  <a:gd name="connsiteY0" fmla="*/ 9228 h 362028"/>
                  <a:gd name="connsiteX1" fmla="*/ 125718 w 279941"/>
                  <a:gd name="connsiteY1" fmla="*/ 668 h 362028"/>
                  <a:gd name="connsiteX2" fmla="*/ 125748 w 279941"/>
                  <a:gd name="connsiteY2" fmla="*/ 680 h 362028"/>
                  <a:gd name="connsiteX3" fmla="*/ 133921 w 279941"/>
                  <a:gd name="connsiteY3" fmla="*/ 17931 h 362028"/>
                  <a:gd name="connsiteX4" fmla="*/ 117350 w 279941"/>
                  <a:gd name="connsiteY4" fmla="*/ 26324 h 362028"/>
                  <a:gd name="connsiteX5" fmla="*/ 108607 w 279941"/>
                  <a:gd name="connsiteY5" fmla="*/ 9356 h 362028"/>
                  <a:gd name="connsiteX6" fmla="*/ 108652 w 279941"/>
                  <a:gd name="connsiteY6" fmla="*/ 9228 h 362028"/>
                  <a:gd name="connsiteX7" fmla="*/ 157090 w 279941"/>
                  <a:gd name="connsiteY7" fmla="*/ 25124 h 362028"/>
                  <a:gd name="connsiteX8" fmla="*/ 174081 w 279941"/>
                  <a:gd name="connsiteY8" fmla="*/ 16433 h 362028"/>
                  <a:gd name="connsiteX9" fmla="*/ 182779 w 279941"/>
                  <a:gd name="connsiteY9" fmla="*/ 33426 h 362028"/>
                  <a:gd name="connsiteX10" fmla="*/ 165788 w 279941"/>
                  <a:gd name="connsiteY10" fmla="*/ 42119 h 362028"/>
                  <a:gd name="connsiteX11" fmla="*/ 165638 w 279941"/>
                  <a:gd name="connsiteY11" fmla="*/ 42070 h 362028"/>
                  <a:gd name="connsiteX12" fmla="*/ 156505 w 279941"/>
                  <a:gd name="connsiteY12" fmla="*/ 25549 h 362028"/>
                  <a:gd name="connsiteX13" fmla="*/ 156640 w 279941"/>
                  <a:gd name="connsiteY13" fmla="*/ 25124 h 362028"/>
                  <a:gd name="connsiteX14" fmla="*/ 205529 w 279941"/>
                  <a:gd name="connsiteY14" fmla="*/ 41021 h 362028"/>
                  <a:gd name="connsiteX15" fmla="*/ 222235 w 279941"/>
                  <a:gd name="connsiteY15" fmla="*/ 32248 h 362028"/>
                  <a:gd name="connsiteX16" fmla="*/ 222475 w 279941"/>
                  <a:gd name="connsiteY16" fmla="*/ 32323 h 362028"/>
                  <a:gd name="connsiteX17" fmla="*/ 231173 w 279941"/>
                  <a:gd name="connsiteY17" fmla="*/ 49419 h 362028"/>
                  <a:gd name="connsiteX18" fmla="*/ 214107 w 279941"/>
                  <a:gd name="connsiteY18" fmla="*/ 57979 h 362028"/>
                  <a:gd name="connsiteX19" fmla="*/ 214077 w 279941"/>
                  <a:gd name="connsiteY19" fmla="*/ 57967 h 362028"/>
                  <a:gd name="connsiteX20" fmla="*/ 204944 w 279941"/>
                  <a:gd name="connsiteY20" fmla="*/ 41445 h 362028"/>
                  <a:gd name="connsiteX21" fmla="*/ 205079 w 279941"/>
                  <a:gd name="connsiteY21" fmla="*/ 41021 h 362028"/>
                  <a:gd name="connsiteX22" fmla="*/ 253818 w 279941"/>
                  <a:gd name="connsiteY22" fmla="*/ 56017 h 362028"/>
                  <a:gd name="connsiteX23" fmla="*/ 270884 w 279941"/>
                  <a:gd name="connsiteY23" fmla="*/ 47457 h 362028"/>
                  <a:gd name="connsiteX24" fmla="*/ 270914 w 279941"/>
                  <a:gd name="connsiteY24" fmla="*/ 47469 h 362028"/>
                  <a:gd name="connsiteX25" fmla="*/ 279087 w 279941"/>
                  <a:gd name="connsiteY25" fmla="*/ 64720 h 362028"/>
                  <a:gd name="connsiteX26" fmla="*/ 262516 w 279941"/>
                  <a:gd name="connsiteY26" fmla="*/ 73113 h 362028"/>
                  <a:gd name="connsiteX27" fmla="*/ 253368 w 279941"/>
                  <a:gd name="connsiteY27" fmla="*/ 56767 h 362028"/>
                  <a:gd name="connsiteX28" fmla="*/ 73110 w 279941"/>
                  <a:gd name="connsiteY28" fmla="*/ 35022 h 362028"/>
                  <a:gd name="connsiteX29" fmla="*/ 90161 w 279941"/>
                  <a:gd name="connsiteY29" fmla="*/ 26450 h 362028"/>
                  <a:gd name="connsiteX30" fmla="*/ 98739 w 279941"/>
                  <a:gd name="connsiteY30" fmla="*/ 43506 h 362028"/>
                  <a:gd name="connsiteX31" fmla="*/ 81808 w 279941"/>
                  <a:gd name="connsiteY31" fmla="*/ 52118 h 362028"/>
                  <a:gd name="connsiteX32" fmla="*/ 72660 w 279941"/>
                  <a:gd name="connsiteY32" fmla="*/ 35772 h 362028"/>
                  <a:gd name="connsiteX33" fmla="*/ 121099 w 279941"/>
                  <a:gd name="connsiteY33" fmla="*/ 51818 h 362028"/>
                  <a:gd name="connsiteX34" fmla="*/ 138060 w 279941"/>
                  <a:gd name="connsiteY34" fmla="*/ 43068 h 362028"/>
                  <a:gd name="connsiteX35" fmla="*/ 146818 w 279941"/>
                  <a:gd name="connsiteY35" fmla="*/ 60030 h 362028"/>
                  <a:gd name="connsiteX36" fmla="*/ 129857 w 279941"/>
                  <a:gd name="connsiteY36" fmla="*/ 68781 h 362028"/>
                  <a:gd name="connsiteX37" fmla="*/ 129797 w 279941"/>
                  <a:gd name="connsiteY37" fmla="*/ 68764 h 362028"/>
                  <a:gd name="connsiteX38" fmla="*/ 121099 w 279941"/>
                  <a:gd name="connsiteY38" fmla="*/ 51818 h 362028"/>
                  <a:gd name="connsiteX39" fmla="*/ 169537 w 279941"/>
                  <a:gd name="connsiteY39" fmla="*/ 66815 h 362028"/>
                  <a:gd name="connsiteX40" fmla="*/ 186618 w 279941"/>
                  <a:gd name="connsiteY40" fmla="*/ 58303 h 362028"/>
                  <a:gd name="connsiteX41" fmla="*/ 195136 w 279941"/>
                  <a:gd name="connsiteY41" fmla="*/ 75387 h 362028"/>
                  <a:gd name="connsiteX42" fmla="*/ 178085 w 279941"/>
                  <a:gd name="connsiteY42" fmla="*/ 83911 h 362028"/>
                  <a:gd name="connsiteX43" fmla="*/ 169432 w 279941"/>
                  <a:gd name="connsiteY43" fmla="*/ 67137 h 362028"/>
                  <a:gd name="connsiteX44" fmla="*/ 169537 w 279941"/>
                  <a:gd name="connsiteY44" fmla="*/ 66815 h 362028"/>
                  <a:gd name="connsiteX45" fmla="*/ 217976 w 279941"/>
                  <a:gd name="connsiteY45" fmla="*/ 82711 h 362028"/>
                  <a:gd name="connsiteX46" fmla="*/ 235057 w 279941"/>
                  <a:gd name="connsiteY46" fmla="*/ 74199 h 362028"/>
                  <a:gd name="connsiteX47" fmla="*/ 243575 w 279941"/>
                  <a:gd name="connsiteY47" fmla="*/ 91283 h 362028"/>
                  <a:gd name="connsiteX48" fmla="*/ 226524 w 279941"/>
                  <a:gd name="connsiteY48" fmla="*/ 99807 h 362028"/>
                  <a:gd name="connsiteX49" fmla="*/ 217976 w 279941"/>
                  <a:gd name="connsiteY49" fmla="*/ 83311 h 362028"/>
                  <a:gd name="connsiteX50" fmla="*/ 84507 w 279941"/>
                  <a:gd name="connsiteY50" fmla="*/ 80911 h 362028"/>
                  <a:gd name="connsiteX51" fmla="*/ 101573 w 279941"/>
                  <a:gd name="connsiteY51" fmla="*/ 72351 h 362028"/>
                  <a:gd name="connsiteX52" fmla="*/ 101603 w 279941"/>
                  <a:gd name="connsiteY52" fmla="*/ 72363 h 362028"/>
                  <a:gd name="connsiteX53" fmla="*/ 109776 w 279941"/>
                  <a:gd name="connsiteY53" fmla="*/ 89614 h 362028"/>
                  <a:gd name="connsiteX54" fmla="*/ 93205 w 279941"/>
                  <a:gd name="connsiteY54" fmla="*/ 98007 h 362028"/>
                  <a:gd name="connsiteX55" fmla="*/ 84507 w 279941"/>
                  <a:gd name="connsiteY55" fmla="*/ 81811 h 362028"/>
                  <a:gd name="connsiteX56" fmla="*/ 132946 w 279941"/>
                  <a:gd name="connsiteY56" fmla="*/ 96808 h 362028"/>
                  <a:gd name="connsiteX57" fmla="*/ 149742 w 279941"/>
                  <a:gd name="connsiteY57" fmla="*/ 87732 h 362028"/>
                  <a:gd name="connsiteX58" fmla="*/ 158815 w 279941"/>
                  <a:gd name="connsiteY58" fmla="*/ 104522 h 362028"/>
                  <a:gd name="connsiteX59" fmla="*/ 158590 w 279941"/>
                  <a:gd name="connsiteY59" fmla="*/ 105206 h 362028"/>
                  <a:gd name="connsiteX60" fmla="*/ 141344 w 279941"/>
                  <a:gd name="connsiteY60" fmla="*/ 113376 h 362028"/>
                  <a:gd name="connsiteX61" fmla="*/ 132946 w 279941"/>
                  <a:gd name="connsiteY61" fmla="*/ 96808 h 362028"/>
                  <a:gd name="connsiteX62" fmla="*/ 181385 w 279941"/>
                  <a:gd name="connsiteY62" fmla="*/ 111804 h 362028"/>
                  <a:gd name="connsiteX63" fmla="*/ 198436 w 279941"/>
                  <a:gd name="connsiteY63" fmla="*/ 103234 h 362028"/>
                  <a:gd name="connsiteX64" fmla="*/ 207014 w 279941"/>
                  <a:gd name="connsiteY64" fmla="*/ 120288 h 362028"/>
                  <a:gd name="connsiteX65" fmla="*/ 190082 w 279941"/>
                  <a:gd name="connsiteY65" fmla="*/ 128900 h 362028"/>
                  <a:gd name="connsiteX66" fmla="*/ 181385 w 279941"/>
                  <a:gd name="connsiteY66" fmla="*/ 113154 h 362028"/>
                  <a:gd name="connsiteX67" fmla="*/ 229823 w 279941"/>
                  <a:gd name="connsiteY67" fmla="*/ 127700 h 362028"/>
                  <a:gd name="connsiteX68" fmla="*/ 247069 w 279941"/>
                  <a:gd name="connsiteY68" fmla="*/ 119532 h 362028"/>
                  <a:gd name="connsiteX69" fmla="*/ 255467 w 279941"/>
                  <a:gd name="connsiteY69" fmla="*/ 136098 h 362028"/>
                  <a:gd name="connsiteX70" fmla="*/ 238671 w 279941"/>
                  <a:gd name="connsiteY70" fmla="*/ 145176 h 362028"/>
                  <a:gd name="connsiteX71" fmla="*/ 229598 w 279941"/>
                  <a:gd name="connsiteY71" fmla="*/ 128384 h 362028"/>
                  <a:gd name="connsiteX72" fmla="*/ 229823 w 279941"/>
                  <a:gd name="connsiteY72" fmla="*/ 127700 h 362028"/>
                  <a:gd name="connsiteX73" fmla="*/ 48666 w 279941"/>
                  <a:gd name="connsiteY73" fmla="*/ 109105 h 362028"/>
                  <a:gd name="connsiteX74" fmla="*/ 65762 w 279941"/>
                  <a:gd name="connsiteY74" fmla="*/ 100557 h 362028"/>
                  <a:gd name="connsiteX75" fmla="*/ 74310 w 279941"/>
                  <a:gd name="connsiteY75" fmla="*/ 117653 h 362028"/>
                  <a:gd name="connsiteX76" fmla="*/ 57499 w 279941"/>
                  <a:gd name="connsiteY76" fmla="*/ 126247 h 362028"/>
                  <a:gd name="connsiteX77" fmla="*/ 57364 w 279941"/>
                  <a:gd name="connsiteY77" fmla="*/ 126201 h 362028"/>
                  <a:gd name="connsiteX78" fmla="*/ 48666 w 279941"/>
                  <a:gd name="connsiteY78" fmla="*/ 109105 h 362028"/>
                  <a:gd name="connsiteX79" fmla="*/ 97104 w 279941"/>
                  <a:gd name="connsiteY79" fmla="*/ 125001 h 362028"/>
                  <a:gd name="connsiteX80" fmla="*/ 114155 w 279941"/>
                  <a:gd name="connsiteY80" fmla="*/ 116429 h 362028"/>
                  <a:gd name="connsiteX81" fmla="*/ 122733 w 279941"/>
                  <a:gd name="connsiteY81" fmla="*/ 133485 h 362028"/>
                  <a:gd name="connsiteX82" fmla="*/ 105802 w 279941"/>
                  <a:gd name="connsiteY82" fmla="*/ 142097 h 362028"/>
                  <a:gd name="connsiteX83" fmla="*/ 97104 w 279941"/>
                  <a:gd name="connsiteY83" fmla="*/ 125001 h 362028"/>
                  <a:gd name="connsiteX84" fmla="*/ 145543 w 279941"/>
                  <a:gd name="connsiteY84" fmla="*/ 140897 h 362028"/>
                  <a:gd name="connsiteX85" fmla="*/ 162534 w 279941"/>
                  <a:gd name="connsiteY85" fmla="*/ 132205 h 362028"/>
                  <a:gd name="connsiteX86" fmla="*/ 171232 w 279941"/>
                  <a:gd name="connsiteY86" fmla="*/ 149199 h 362028"/>
                  <a:gd name="connsiteX87" fmla="*/ 154241 w 279941"/>
                  <a:gd name="connsiteY87" fmla="*/ 157891 h 362028"/>
                  <a:gd name="connsiteX88" fmla="*/ 154091 w 279941"/>
                  <a:gd name="connsiteY88" fmla="*/ 157843 h 362028"/>
                  <a:gd name="connsiteX89" fmla="*/ 145498 w 279941"/>
                  <a:gd name="connsiteY89" fmla="*/ 141038 h 362028"/>
                  <a:gd name="connsiteX90" fmla="*/ 145543 w 279941"/>
                  <a:gd name="connsiteY90" fmla="*/ 140897 h 362028"/>
                  <a:gd name="connsiteX91" fmla="*/ 193832 w 279941"/>
                  <a:gd name="connsiteY91" fmla="*/ 156794 h 362028"/>
                  <a:gd name="connsiteX92" fmla="*/ 210793 w 279941"/>
                  <a:gd name="connsiteY92" fmla="*/ 148043 h 362028"/>
                  <a:gd name="connsiteX93" fmla="*/ 219551 w 279941"/>
                  <a:gd name="connsiteY93" fmla="*/ 165006 h 362028"/>
                  <a:gd name="connsiteX94" fmla="*/ 202590 w 279941"/>
                  <a:gd name="connsiteY94" fmla="*/ 173756 h 362028"/>
                  <a:gd name="connsiteX95" fmla="*/ 202530 w 279941"/>
                  <a:gd name="connsiteY95" fmla="*/ 173740 h 362028"/>
                  <a:gd name="connsiteX96" fmla="*/ 193832 w 279941"/>
                  <a:gd name="connsiteY96" fmla="*/ 156794 h 362028"/>
                  <a:gd name="connsiteX97" fmla="*/ 60963 w 279941"/>
                  <a:gd name="connsiteY97" fmla="*/ 153794 h 362028"/>
                  <a:gd name="connsiteX98" fmla="*/ 77774 w 279941"/>
                  <a:gd name="connsiteY98" fmla="*/ 145200 h 362028"/>
                  <a:gd name="connsiteX99" fmla="*/ 77909 w 279941"/>
                  <a:gd name="connsiteY99" fmla="*/ 145246 h 362028"/>
                  <a:gd name="connsiteX100" fmla="*/ 86607 w 279941"/>
                  <a:gd name="connsiteY100" fmla="*/ 162192 h 362028"/>
                  <a:gd name="connsiteX101" fmla="*/ 69511 w 279941"/>
                  <a:gd name="connsiteY101" fmla="*/ 170890 h 362028"/>
                  <a:gd name="connsiteX102" fmla="*/ 60948 w 279941"/>
                  <a:gd name="connsiteY102" fmla="*/ 153830 h 362028"/>
                  <a:gd name="connsiteX103" fmla="*/ 60963 w 279941"/>
                  <a:gd name="connsiteY103" fmla="*/ 153794 h 362028"/>
                  <a:gd name="connsiteX104" fmla="*/ 108652 w 279941"/>
                  <a:gd name="connsiteY104" fmla="*/ 169691 h 362028"/>
                  <a:gd name="connsiteX105" fmla="*/ 125613 w 279941"/>
                  <a:gd name="connsiteY105" fmla="*/ 160940 h 362028"/>
                  <a:gd name="connsiteX106" fmla="*/ 134371 w 279941"/>
                  <a:gd name="connsiteY106" fmla="*/ 177903 h 362028"/>
                  <a:gd name="connsiteX107" fmla="*/ 117410 w 279941"/>
                  <a:gd name="connsiteY107" fmla="*/ 186653 h 362028"/>
                  <a:gd name="connsiteX108" fmla="*/ 117350 w 279941"/>
                  <a:gd name="connsiteY108" fmla="*/ 186637 h 362028"/>
                  <a:gd name="connsiteX109" fmla="*/ 108652 w 279941"/>
                  <a:gd name="connsiteY109" fmla="*/ 169691 h 362028"/>
                  <a:gd name="connsiteX110" fmla="*/ 157090 w 279941"/>
                  <a:gd name="connsiteY110" fmla="*/ 184687 h 362028"/>
                  <a:gd name="connsiteX111" fmla="*/ 174156 w 279941"/>
                  <a:gd name="connsiteY111" fmla="*/ 176127 h 362028"/>
                  <a:gd name="connsiteX112" fmla="*/ 174186 w 279941"/>
                  <a:gd name="connsiteY112" fmla="*/ 176139 h 362028"/>
                  <a:gd name="connsiteX113" fmla="*/ 182359 w 279941"/>
                  <a:gd name="connsiteY113" fmla="*/ 193390 h 362028"/>
                  <a:gd name="connsiteX114" fmla="*/ 165788 w 279941"/>
                  <a:gd name="connsiteY114" fmla="*/ 201783 h 362028"/>
                  <a:gd name="connsiteX115" fmla="*/ 157690 w 279941"/>
                  <a:gd name="connsiteY115" fmla="*/ 185437 h 362028"/>
                  <a:gd name="connsiteX116" fmla="*/ 206129 w 279941"/>
                  <a:gd name="connsiteY116" fmla="*/ 201783 h 362028"/>
                  <a:gd name="connsiteX117" fmla="*/ 223375 w 279941"/>
                  <a:gd name="connsiteY117" fmla="*/ 193614 h 362028"/>
                  <a:gd name="connsiteX118" fmla="*/ 231773 w 279941"/>
                  <a:gd name="connsiteY118" fmla="*/ 210181 h 362028"/>
                  <a:gd name="connsiteX119" fmla="*/ 214977 w 279941"/>
                  <a:gd name="connsiteY119" fmla="*/ 219258 h 362028"/>
                  <a:gd name="connsiteX120" fmla="*/ 205904 w 279941"/>
                  <a:gd name="connsiteY120" fmla="*/ 202467 h 362028"/>
                  <a:gd name="connsiteX121" fmla="*/ 206129 w 279941"/>
                  <a:gd name="connsiteY121" fmla="*/ 201783 h 362028"/>
                  <a:gd name="connsiteX122" fmla="*/ 24671 w 279941"/>
                  <a:gd name="connsiteY122" fmla="*/ 183037 h 362028"/>
                  <a:gd name="connsiteX123" fmla="*/ 41722 w 279941"/>
                  <a:gd name="connsiteY123" fmla="*/ 174467 h 362028"/>
                  <a:gd name="connsiteX124" fmla="*/ 50300 w 279941"/>
                  <a:gd name="connsiteY124" fmla="*/ 191521 h 362028"/>
                  <a:gd name="connsiteX125" fmla="*/ 33369 w 279941"/>
                  <a:gd name="connsiteY125" fmla="*/ 200133 h 362028"/>
                  <a:gd name="connsiteX126" fmla="*/ 24536 w 279941"/>
                  <a:gd name="connsiteY126" fmla="*/ 182971 h 362028"/>
                  <a:gd name="connsiteX127" fmla="*/ 24671 w 279941"/>
                  <a:gd name="connsiteY127" fmla="*/ 182588 h 362028"/>
                  <a:gd name="connsiteX128" fmla="*/ 73110 w 279941"/>
                  <a:gd name="connsiteY128" fmla="*/ 198934 h 362028"/>
                  <a:gd name="connsiteX129" fmla="*/ 90101 w 279941"/>
                  <a:gd name="connsiteY129" fmla="*/ 190242 h 362028"/>
                  <a:gd name="connsiteX130" fmla="*/ 98799 w 279941"/>
                  <a:gd name="connsiteY130" fmla="*/ 207236 h 362028"/>
                  <a:gd name="connsiteX131" fmla="*/ 81808 w 279941"/>
                  <a:gd name="connsiteY131" fmla="*/ 215928 h 362028"/>
                  <a:gd name="connsiteX132" fmla="*/ 81658 w 279941"/>
                  <a:gd name="connsiteY132" fmla="*/ 215880 h 362028"/>
                  <a:gd name="connsiteX133" fmla="*/ 72870 w 279941"/>
                  <a:gd name="connsiteY133" fmla="*/ 199172 h 362028"/>
                  <a:gd name="connsiteX134" fmla="*/ 73110 w 279941"/>
                  <a:gd name="connsiteY134" fmla="*/ 198484 h 362028"/>
                  <a:gd name="connsiteX135" fmla="*/ 121399 w 279941"/>
                  <a:gd name="connsiteY135" fmla="*/ 213930 h 362028"/>
                  <a:gd name="connsiteX136" fmla="*/ 138450 w 279941"/>
                  <a:gd name="connsiteY136" fmla="*/ 205358 h 362028"/>
                  <a:gd name="connsiteX137" fmla="*/ 147028 w 279941"/>
                  <a:gd name="connsiteY137" fmla="*/ 222414 h 362028"/>
                  <a:gd name="connsiteX138" fmla="*/ 130097 w 279941"/>
                  <a:gd name="connsiteY138" fmla="*/ 231026 h 362028"/>
                  <a:gd name="connsiteX139" fmla="*/ 121399 w 279941"/>
                  <a:gd name="connsiteY139" fmla="*/ 214230 h 362028"/>
                  <a:gd name="connsiteX140" fmla="*/ 169837 w 279941"/>
                  <a:gd name="connsiteY140" fmla="*/ 229827 h 362028"/>
                  <a:gd name="connsiteX141" fmla="*/ 186888 w 279941"/>
                  <a:gd name="connsiteY141" fmla="*/ 221256 h 362028"/>
                  <a:gd name="connsiteX142" fmla="*/ 195466 w 279941"/>
                  <a:gd name="connsiteY142" fmla="*/ 238310 h 362028"/>
                  <a:gd name="connsiteX143" fmla="*/ 178535 w 279941"/>
                  <a:gd name="connsiteY143" fmla="*/ 246923 h 362028"/>
                  <a:gd name="connsiteX144" fmla="*/ 169837 w 279941"/>
                  <a:gd name="connsiteY144" fmla="*/ 230126 h 362028"/>
                  <a:gd name="connsiteX145" fmla="*/ 37268 w 279941"/>
                  <a:gd name="connsiteY145" fmla="*/ 225777 h 362028"/>
                  <a:gd name="connsiteX146" fmla="*/ 54064 w 279941"/>
                  <a:gd name="connsiteY146" fmla="*/ 216702 h 362028"/>
                  <a:gd name="connsiteX147" fmla="*/ 63137 w 279941"/>
                  <a:gd name="connsiteY147" fmla="*/ 233492 h 362028"/>
                  <a:gd name="connsiteX148" fmla="*/ 62912 w 279941"/>
                  <a:gd name="connsiteY148" fmla="*/ 234176 h 362028"/>
                  <a:gd name="connsiteX149" fmla="*/ 45846 w 279941"/>
                  <a:gd name="connsiteY149" fmla="*/ 242735 h 362028"/>
                  <a:gd name="connsiteX150" fmla="*/ 45816 w 279941"/>
                  <a:gd name="connsiteY150" fmla="*/ 242724 h 362028"/>
                  <a:gd name="connsiteX151" fmla="*/ 37268 w 279941"/>
                  <a:gd name="connsiteY151" fmla="*/ 226077 h 362028"/>
                  <a:gd name="connsiteX152" fmla="*/ 85707 w 279941"/>
                  <a:gd name="connsiteY152" fmla="*/ 241674 h 362028"/>
                  <a:gd name="connsiteX153" fmla="*/ 102413 w 279941"/>
                  <a:gd name="connsiteY153" fmla="*/ 232901 h 362028"/>
                  <a:gd name="connsiteX154" fmla="*/ 102653 w 279941"/>
                  <a:gd name="connsiteY154" fmla="*/ 232976 h 362028"/>
                  <a:gd name="connsiteX155" fmla="*/ 111726 w 279941"/>
                  <a:gd name="connsiteY155" fmla="*/ 249767 h 362028"/>
                  <a:gd name="connsiteX156" fmla="*/ 94945 w 279941"/>
                  <a:gd name="connsiteY156" fmla="*/ 258843 h 362028"/>
                  <a:gd name="connsiteX157" fmla="*/ 94255 w 279941"/>
                  <a:gd name="connsiteY157" fmla="*/ 258620 h 362028"/>
                  <a:gd name="connsiteX158" fmla="*/ 85707 w 279941"/>
                  <a:gd name="connsiteY158" fmla="*/ 241974 h 362028"/>
                  <a:gd name="connsiteX159" fmla="*/ 133996 w 279941"/>
                  <a:gd name="connsiteY159" fmla="*/ 256670 h 362028"/>
                  <a:gd name="connsiteX160" fmla="*/ 151062 w 279941"/>
                  <a:gd name="connsiteY160" fmla="*/ 248110 h 362028"/>
                  <a:gd name="connsiteX161" fmla="*/ 151092 w 279941"/>
                  <a:gd name="connsiteY161" fmla="*/ 248122 h 362028"/>
                  <a:gd name="connsiteX162" fmla="*/ 159265 w 279941"/>
                  <a:gd name="connsiteY162" fmla="*/ 265373 h 362028"/>
                  <a:gd name="connsiteX163" fmla="*/ 142694 w 279941"/>
                  <a:gd name="connsiteY163" fmla="*/ 273766 h 362028"/>
                  <a:gd name="connsiteX164" fmla="*/ 133996 w 279941"/>
                  <a:gd name="connsiteY164" fmla="*/ 257720 h 362028"/>
                  <a:gd name="connsiteX165" fmla="*/ 182434 w 279941"/>
                  <a:gd name="connsiteY165" fmla="*/ 272566 h 362028"/>
                  <a:gd name="connsiteX166" fmla="*/ 199230 w 279941"/>
                  <a:gd name="connsiteY166" fmla="*/ 263491 h 362028"/>
                  <a:gd name="connsiteX167" fmla="*/ 208303 w 279941"/>
                  <a:gd name="connsiteY167" fmla="*/ 280281 h 362028"/>
                  <a:gd name="connsiteX168" fmla="*/ 208078 w 279941"/>
                  <a:gd name="connsiteY168" fmla="*/ 280964 h 362028"/>
                  <a:gd name="connsiteX169" fmla="*/ 190832 w 279941"/>
                  <a:gd name="connsiteY169" fmla="*/ 289135 h 362028"/>
                  <a:gd name="connsiteX170" fmla="*/ 182434 w 279941"/>
                  <a:gd name="connsiteY170" fmla="*/ 272566 h 362028"/>
                  <a:gd name="connsiteX171" fmla="*/ 677 w 279941"/>
                  <a:gd name="connsiteY171" fmla="*/ 255920 h 362028"/>
                  <a:gd name="connsiteX172" fmla="*/ 17758 w 279941"/>
                  <a:gd name="connsiteY172" fmla="*/ 247408 h 362028"/>
                  <a:gd name="connsiteX173" fmla="*/ 26276 w 279941"/>
                  <a:gd name="connsiteY173" fmla="*/ 264492 h 362028"/>
                  <a:gd name="connsiteX174" fmla="*/ 9225 w 279941"/>
                  <a:gd name="connsiteY174" fmla="*/ 273016 h 362028"/>
                  <a:gd name="connsiteX175" fmla="*/ 572 w 279941"/>
                  <a:gd name="connsiteY175" fmla="*/ 256243 h 362028"/>
                  <a:gd name="connsiteX176" fmla="*/ 677 w 279941"/>
                  <a:gd name="connsiteY176" fmla="*/ 255920 h 362028"/>
                  <a:gd name="connsiteX177" fmla="*/ 48666 w 279941"/>
                  <a:gd name="connsiteY177" fmla="*/ 271817 h 362028"/>
                  <a:gd name="connsiteX178" fmla="*/ 65747 w 279941"/>
                  <a:gd name="connsiteY178" fmla="*/ 263305 h 362028"/>
                  <a:gd name="connsiteX179" fmla="*/ 74265 w 279941"/>
                  <a:gd name="connsiteY179" fmla="*/ 280389 h 362028"/>
                  <a:gd name="connsiteX180" fmla="*/ 57214 w 279941"/>
                  <a:gd name="connsiteY180" fmla="*/ 288913 h 362028"/>
                  <a:gd name="connsiteX181" fmla="*/ 48651 w 279941"/>
                  <a:gd name="connsiteY181" fmla="*/ 271853 h 362028"/>
                  <a:gd name="connsiteX182" fmla="*/ 48666 w 279941"/>
                  <a:gd name="connsiteY182" fmla="*/ 271817 h 362028"/>
                  <a:gd name="connsiteX183" fmla="*/ 96954 w 279941"/>
                  <a:gd name="connsiteY183" fmla="*/ 287713 h 362028"/>
                  <a:gd name="connsiteX184" fmla="*/ 113931 w 279941"/>
                  <a:gd name="connsiteY184" fmla="*/ 278974 h 362028"/>
                  <a:gd name="connsiteX185" fmla="*/ 114050 w 279941"/>
                  <a:gd name="connsiteY185" fmla="*/ 279015 h 362028"/>
                  <a:gd name="connsiteX186" fmla="*/ 122748 w 279941"/>
                  <a:gd name="connsiteY186" fmla="*/ 296111 h 362028"/>
                  <a:gd name="connsiteX187" fmla="*/ 105652 w 279941"/>
                  <a:gd name="connsiteY187" fmla="*/ 304809 h 362028"/>
                  <a:gd name="connsiteX188" fmla="*/ 96954 w 279941"/>
                  <a:gd name="connsiteY188" fmla="*/ 287713 h 362028"/>
                  <a:gd name="connsiteX189" fmla="*/ 145393 w 279941"/>
                  <a:gd name="connsiteY189" fmla="*/ 302709 h 362028"/>
                  <a:gd name="connsiteX190" fmla="*/ 162459 w 279941"/>
                  <a:gd name="connsiteY190" fmla="*/ 294149 h 362028"/>
                  <a:gd name="connsiteX191" fmla="*/ 162489 w 279941"/>
                  <a:gd name="connsiteY191" fmla="*/ 294161 h 362028"/>
                  <a:gd name="connsiteX192" fmla="*/ 171007 w 279941"/>
                  <a:gd name="connsiteY192" fmla="*/ 311245 h 362028"/>
                  <a:gd name="connsiteX193" fmla="*/ 153911 w 279941"/>
                  <a:gd name="connsiteY193" fmla="*/ 319757 h 362028"/>
                  <a:gd name="connsiteX194" fmla="*/ 145393 w 279941"/>
                  <a:gd name="connsiteY194" fmla="*/ 302709 h 362028"/>
                  <a:gd name="connsiteX195" fmla="*/ 13124 w 279941"/>
                  <a:gd name="connsiteY195" fmla="*/ 297611 h 362028"/>
                  <a:gd name="connsiteX196" fmla="*/ 29920 w 279941"/>
                  <a:gd name="connsiteY196" fmla="*/ 288535 h 362028"/>
                  <a:gd name="connsiteX197" fmla="*/ 38993 w 279941"/>
                  <a:gd name="connsiteY197" fmla="*/ 305325 h 362028"/>
                  <a:gd name="connsiteX198" fmla="*/ 38768 w 279941"/>
                  <a:gd name="connsiteY198" fmla="*/ 306009 h 362028"/>
                  <a:gd name="connsiteX199" fmla="*/ 21522 w 279941"/>
                  <a:gd name="connsiteY199" fmla="*/ 314179 h 362028"/>
                  <a:gd name="connsiteX200" fmla="*/ 13124 w 279941"/>
                  <a:gd name="connsiteY200" fmla="*/ 297611 h 362028"/>
                  <a:gd name="connsiteX201" fmla="*/ 61563 w 279941"/>
                  <a:gd name="connsiteY201" fmla="*/ 312607 h 362028"/>
                  <a:gd name="connsiteX202" fmla="*/ 78659 w 279941"/>
                  <a:gd name="connsiteY202" fmla="*/ 304059 h 362028"/>
                  <a:gd name="connsiteX203" fmla="*/ 87207 w 279941"/>
                  <a:gd name="connsiteY203" fmla="*/ 321155 h 362028"/>
                  <a:gd name="connsiteX204" fmla="*/ 70111 w 279941"/>
                  <a:gd name="connsiteY204" fmla="*/ 329703 h 362028"/>
                  <a:gd name="connsiteX205" fmla="*/ 61563 w 279941"/>
                  <a:gd name="connsiteY205" fmla="*/ 312607 h 362028"/>
                  <a:gd name="connsiteX206" fmla="*/ 109851 w 279941"/>
                  <a:gd name="connsiteY206" fmla="*/ 328503 h 362028"/>
                  <a:gd name="connsiteX207" fmla="*/ 126917 w 279941"/>
                  <a:gd name="connsiteY207" fmla="*/ 319943 h 362028"/>
                  <a:gd name="connsiteX208" fmla="*/ 126947 w 279941"/>
                  <a:gd name="connsiteY208" fmla="*/ 319955 h 362028"/>
                  <a:gd name="connsiteX209" fmla="*/ 135720 w 279941"/>
                  <a:gd name="connsiteY209" fmla="*/ 336667 h 362028"/>
                  <a:gd name="connsiteX210" fmla="*/ 135645 w 279941"/>
                  <a:gd name="connsiteY210" fmla="*/ 336901 h 362028"/>
                  <a:gd name="connsiteX211" fmla="*/ 118549 w 279941"/>
                  <a:gd name="connsiteY211" fmla="*/ 345599 h 362028"/>
                  <a:gd name="connsiteX212" fmla="*/ 109851 w 279941"/>
                  <a:gd name="connsiteY212" fmla="*/ 328503 h 362028"/>
                  <a:gd name="connsiteX213" fmla="*/ 158290 w 279941"/>
                  <a:gd name="connsiteY213" fmla="*/ 344400 h 362028"/>
                  <a:gd name="connsiteX214" fmla="*/ 175251 w 279941"/>
                  <a:gd name="connsiteY214" fmla="*/ 335649 h 362028"/>
                  <a:gd name="connsiteX215" fmla="*/ 184009 w 279941"/>
                  <a:gd name="connsiteY215" fmla="*/ 352612 h 362028"/>
                  <a:gd name="connsiteX216" fmla="*/ 167048 w 279941"/>
                  <a:gd name="connsiteY216" fmla="*/ 361362 h 362028"/>
                  <a:gd name="connsiteX217" fmla="*/ 166988 w 279941"/>
                  <a:gd name="connsiteY217" fmla="*/ 361346 h 362028"/>
                  <a:gd name="connsiteX218" fmla="*/ 158740 w 279941"/>
                  <a:gd name="connsiteY218" fmla="*/ 345899 h 362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</a:cxnLst>
                <a:rect l="l" t="t" r="r" b="b"/>
                <a:pathLst>
                  <a:path w="279941" h="362028">
                    <a:moveTo>
                      <a:pt x="108652" y="9228"/>
                    </a:moveTo>
                    <a:cubicBezTo>
                      <a:pt x="111006" y="2153"/>
                      <a:pt x="118639" y="-1679"/>
                      <a:pt x="125718" y="668"/>
                    </a:cubicBezTo>
                    <a:cubicBezTo>
                      <a:pt x="125718" y="673"/>
                      <a:pt x="125733" y="676"/>
                      <a:pt x="125748" y="680"/>
                    </a:cubicBezTo>
                    <a:cubicBezTo>
                      <a:pt x="132766" y="3188"/>
                      <a:pt x="136425" y="10911"/>
                      <a:pt x="133921" y="17931"/>
                    </a:cubicBezTo>
                    <a:cubicBezTo>
                      <a:pt x="131506" y="24688"/>
                      <a:pt x="124218" y="28374"/>
                      <a:pt x="117350" y="26324"/>
                    </a:cubicBezTo>
                    <a:cubicBezTo>
                      <a:pt x="110256" y="24052"/>
                      <a:pt x="106342" y="16453"/>
                      <a:pt x="108607" y="9356"/>
                    </a:cubicBezTo>
                    <a:cubicBezTo>
                      <a:pt x="108622" y="9312"/>
                      <a:pt x="108637" y="9270"/>
                      <a:pt x="108652" y="9228"/>
                    </a:cubicBezTo>
                    <a:close/>
                    <a:moveTo>
                      <a:pt x="157090" y="25124"/>
                    </a:moveTo>
                    <a:cubicBezTo>
                      <a:pt x="159385" y="18031"/>
                      <a:pt x="166988" y="14140"/>
                      <a:pt x="174081" y="16433"/>
                    </a:cubicBezTo>
                    <a:cubicBezTo>
                      <a:pt x="181175" y="18725"/>
                      <a:pt x="185074" y="26333"/>
                      <a:pt x="182779" y="33426"/>
                    </a:cubicBezTo>
                    <a:cubicBezTo>
                      <a:pt x="180485" y="40518"/>
                      <a:pt x="172882" y="44410"/>
                      <a:pt x="165788" y="42119"/>
                    </a:cubicBezTo>
                    <a:cubicBezTo>
                      <a:pt x="165728" y="42102"/>
                      <a:pt x="165683" y="42087"/>
                      <a:pt x="165638" y="42070"/>
                    </a:cubicBezTo>
                    <a:cubicBezTo>
                      <a:pt x="158560" y="40029"/>
                      <a:pt x="154466" y="32632"/>
                      <a:pt x="156505" y="25549"/>
                    </a:cubicBezTo>
                    <a:cubicBezTo>
                      <a:pt x="156550" y="25406"/>
                      <a:pt x="156596" y="25265"/>
                      <a:pt x="156640" y="25124"/>
                    </a:cubicBezTo>
                    <a:close/>
                    <a:moveTo>
                      <a:pt x="205529" y="41021"/>
                    </a:moveTo>
                    <a:cubicBezTo>
                      <a:pt x="207718" y="33983"/>
                      <a:pt x="215202" y="30055"/>
                      <a:pt x="222235" y="32248"/>
                    </a:cubicBezTo>
                    <a:cubicBezTo>
                      <a:pt x="222325" y="32272"/>
                      <a:pt x="222400" y="32297"/>
                      <a:pt x="222475" y="32323"/>
                    </a:cubicBezTo>
                    <a:cubicBezTo>
                      <a:pt x="229568" y="34679"/>
                      <a:pt x="233437" y="42300"/>
                      <a:pt x="231173" y="49419"/>
                    </a:cubicBezTo>
                    <a:cubicBezTo>
                      <a:pt x="228818" y="56494"/>
                      <a:pt x="221185" y="60326"/>
                      <a:pt x="214107" y="57979"/>
                    </a:cubicBezTo>
                    <a:cubicBezTo>
                      <a:pt x="214107" y="57974"/>
                      <a:pt x="214092" y="57971"/>
                      <a:pt x="214077" y="57967"/>
                    </a:cubicBezTo>
                    <a:cubicBezTo>
                      <a:pt x="206999" y="55926"/>
                      <a:pt x="202905" y="48528"/>
                      <a:pt x="204944" y="41445"/>
                    </a:cubicBezTo>
                    <a:cubicBezTo>
                      <a:pt x="204989" y="41303"/>
                      <a:pt x="205034" y="41162"/>
                      <a:pt x="205079" y="41021"/>
                    </a:cubicBezTo>
                    <a:close/>
                    <a:moveTo>
                      <a:pt x="253818" y="56017"/>
                    </a:moveTo>
                    <a:cubicBezTo>
                      <a:pt x="256172" y="48942"/>
                      <a:pt x="263805" y="45110"/>
                      <a:pt x="270884" y="47457"/>
                    </a:cubicBezTo>
                    <a:cubicBezTo>
                      <a:pt x="270884" y="47462"/>
                      <a:pt x="270899" y="47465"/>
                      <a:pt x="270914" y="47469"/>
                    </a:cubicBezTo>
                    <a:cubicBezTo>
                      <a:pt x="277932" y="49977"/>
                      <a:pt x="281591" y="57700"/>
                      <a:pt x="279087" y="64720"/>
                    </a:cubicBezTo>
                    <a:cubicBezTo>
                      <a:pt x="276672" y="71477"/>
                      <a:pt x="269384" y="75163"/>
                      <a:pt x="262516" y="73113"/>
                    </a:cubicBezTo>
                    <a:cubicBezTo>
                      <a:pt x="255617" y="70948"/>
                      <a:pt x="251613" y="63779"/>
                      <a:pt x="253368" y="56767"/>
                    </a:cubicBezTo>
                    <a:close/>
                    <a:moveTo>
                      <a:pt x="73110" y="35022"/>
                    </a:moveTo>
                    <a:cubicBezTo>
                      <a:pt x="75449" y="27945"/>
                      <a:pt x="83083" y="24108"/>
                      <a:pt x="90161" y="26450"/>
                    </a:cubicBezTo>
                    <a:cubicBezTo>
                      <a:pt x="97239" y="28794"/>
                      <a:pt x="101078" y="36429"/>
                      <a:pt x="98739" y="43506"/>
                    </a:cubicBezTo>
                    <a:cubicBezTo>
                      <a:pt x="96415" y="50533"/>
                      <a:pt x="88856" y="54375"/>
                      <a:pt x="81808" y="52118"/>
                    </a:cubicBezTo>
                    <a:cubicBezTo>
                      <a:pt x="74955" y="49891"/>
                      <a:pt x="70981" y="42772"/>
                      <a:pt x="72660" y="35772"/>
                    </a:cubicBezTo>
                    <a:close/>
                    <a:moveTo>
                      <a:pt x="121099" y="51818"/>
                    </a:moveTo>
                    <a:cubicBezTo>
                      <a:pt x="123363" y="44717"/>
                      <a:pt x="130967" y="40799"/>
                      <a:pt x="138060" y="43068"/>
                    </a:cubicBezTo>
                    <a:cubicBezTo>
                      <a:pt x="145168" y="45335"/>
                      <a:pt x="149082" y="52929"/>
                      <a:pt x="146818" y="60030"/>
                    </a:cubicBezTo>
                    <a:cubicBezTo>
                      <a:pt x="144538" y="67131"/>
                      <a:pt x="136950" y="71050"/>
                      <a:pt x="129857" y="68781"/>
                    </a:cubicBezTo>
                    <a:cubicBezTo>
                      <a:pt x="129827" y="68776"/>
                      <a:pt x="129812" y="68770"/>
                      <a:pt x="129797" y="68764"/>
                    </a:cubicBezTo>
                    <a:cubicBezTo>
                      <a:pt x="122733" y="66474"/>
                      <a:pt x="118834" y="58898"/>
                      <a:pt x="121099" y="51818"/>
                    </a:cubicBezTo>
                    <a:close/>
                    <a:moveTo>
                      <a:pt x="169537" y="66815"/>
                    </a:moveTo>
                    <a:cubicBezTo>
                      <a:pt x="171907" y="59747"/>
                      <a:pt x="179555" y="55935"/>
                      <a:pt x="186618" y="58303"/>
                    </a:cubicBezTo>
                    <a:cubicBezTo>
                      <a:pt x="193697" y="60669"/>
                      <a:pt x="197506" y="68319"/>
                      <a:pt x="195136" y="75387"/>
                    </a:cubicBezTo>
                    <a:cubicBezTo>
                      <a:pt x="192767" y="82441"/>
                      <a:pt x="185149" y="86253"/>
                      <a:pt x="178085" y="83911"/>
                    </a:cubicBezTo>
                    <a:cubicBezTo>
                      <a:pt x="171067" y="81669"/>
                      <a:pt x="167183" y="74158"/>
                      <a:pt x="169432" y="67137"/>
                    </a:cubicBezTo>
                    <a:cubicBezTo>
                      <a:pt x="169462" y="67029"/>
                      <a:pt x="169507" y="66921"/>
                      <a:pt x="169537" y="66815"/>
                    </a:cubicBezTo>
                    <a:close/>
                    <a:moveTo>
                      <a:pt x="217976" y="82711"/>
                    </a:moveTo>
                    <a:cubicBezTo>
                      <a:pt x="220345" y="75643"/>
                      <a:pt x="227994" y="71831"/>
                      <a:pt x="235057" y="74199"/>
                    </a:cubicBezTo>
                    <a:cubicBezTo>
                      <a:pt x="242135" y="76565"/>
                      <a:pt x="245944" y="84214"/>
                      <a:pt x="243575" y="91283"/>
                    </a:cubicBezTo>
                    <a:cubicBezTo>
                      <a:pt x="241206" y="98337"/>
                      <a:pt x="233587" y="102149"/>
                      <a:pt x="226524" y="99807"/>
                    </a:cubicBezTo>
                    <a:cubicBezTo>
                      <a:pt x="219746" y="97457"/>
                      <a:pt x="215981" y="90208"/>
                      <a:pt x="217976" y="83311"/>
                    </a:cubicBezTo>
                    <a:close/>
                    <a:moveTo>
                      <a:pt x="84507" y="80911"/>
                    </a:moveTo>
                    <a:cubicBezTo>
                      <a:pt x="86862" y="73836"/>
                      <a:pt x="94495" y="70004"/>
                      <a:pt x="101573" y="72351"/>
                    </a:cubicBezTo>
                    <a:cubicBezTo>
                      <a:pt x="101573" y="72356"/>
                      <a:pt x="101588" y="72359"/>
                      <a:pt x="101603" y="72363"/>
                    </a:cubicBezTo>
                    <a:cubicBezTo>
                      <a:pt x="108622" y="74871"/>
                      <a:pt x="112281" y="82594"/>
                      <a:pt x="109776" y="89614"/>
                    </a:cubicBezTo>
                    <a:cubicBezTo>
                      <a:pt x="107362" y="96371"/>
                      <a:pt x="100074" y="100057"/>
                      <a:pt x="93205" y="98007"/>
                    </a:cubicBezTo>
                    <a:cubicBezTo>
                      <a:pt x="86562" y="95665"/>
                      <a:pt x="82783" y="88647"/>
                      <a:pt x="84507" y="81811"/>
                    </a:cubicBezTo>
                    <a:close/>
                    <a:moveTo>
                      <a:pt x="132946" y="96808"/>
                    </a:moveTo>
                    <a:cubicBezTo>
                      <a:pt x="135075" y="89665"/>
                      <a:pt x="142589" y="85601"/>
                      <a:pt x="149742" y="87732"/>
                    </a:cubicBezTo>
                    <a:cubicBezTo>
                      <a:pt x="156880" y="89861"/>
                      <a:pt x="160944" y="97379"/>
                      <a:pt x="158815" y="104522"/>
                    </a:cubicBezTo>
                    <a:cubicBezTo>
                      <a:pt x="158740" y="104751"/>
                      <a:pt x="158665" y="104979"/>
                      <a:pt x="158590" y="105206"/>
                    </a:cubicBezTo>
                    <a:cubicBezTo>
                      <a:pt x="156085" y="112226"/>
                      <a:pt x="148362" y="115883"/>
                      <a:pt x="141344" y="113376"/>
                    </a:cubicBezTo>
                    <a:cubicBezTo>
                      <a:pt x="134581" y="110961"/>
                      <a:pt x="130891" y="103684"/>
                      <a:pt x="132946" y="96808"/>
                    </a:cubicBezTo>
                    <a:close/>
                    <a:moveTo>
                      <a:pt x="181385" y="111804"/>
                    </a:moveTo>
                    <a:cubicBezTo>
                      <a:pt x="183724" y="104727"/>
                      <a:pt x="191357" y="100890"/>
                      <a:pt x="198436" y="103234"/>
                    </a:cubicBezTo>
                    <a:cubicBezTo>
                      <a:pt x="205514" y="105576"/>
                      <a:pt x="209353" y="113211"/>
                      <a:pt x="207014" y="120288"/>
                    </a:cubicBezTo>
                    <a:cubicBezTo>
                      <a:pt x="204689" y="127315"/>
                      <a:pt x="197131" y="131157"/>
                      <a:pt x="190082" y="128900"/>
                    </a:cubicBezTo>
                    <a:cubicBezTo>
                      <a:pt x="183544" y="126687"/>
                      <a:pt x="179780" y="119862"/>
                      <a:pt x="181385" y="113154"/>
                    </a:cubicBezTo>
                    <a:close/>
                    <a:moveTo>
                      <a:pt x="229823" y="127700"/>
                    </a:moveTo>
                    <a:cubicBezTo>
                      <a:pt x="232328" y="120681"/>
                      <a:pt x="240051" y="117023"/>
                      <a:pt x="247069" y="119532"/>
                    </a:cubicBezTo>
                    <a:cubicBezTo>
                      <a:pt x="253833" y="121945"/>
                      <a:pt x="257522" y="129223"/>
                      <a:pt x="255467" y="136098"/>
                    </a:cubicBezTo>
                    <a:cubicBezTo>
                      <a:pt x="253338" y="143241"/>
                      <a:pt x="245825" y="147305"/>
                      <a:pt x="238671" y="145176"/>
                    </a:cubicBezTo>
                    <a:cubicBezTo>
                      <a:pt x="231533" y="143045"/>
                      <a:pt x="227469" y="135527"/>
                      <a:pt x="229598" y="128384"/>
                    </a:cubicBezTo>
                    <a:cubicBezTo>
                      <a:pt x="229673" y="128155"/>
                      <a:pt x="229748" y="127927"/>
                      <a:pt x="229823" y="127700"/>
                    </a:cubicBezTo>
                    <a:close/>
                    <a:moveTo>
                      <a:pt x="48666" y="109105"/>
                    </a:moveTo>
                    <a:cubicBezTo>
                      <a:pt x="51020" y="102023"/>
                      <a:pt x="58683" y="98196"/>
                      <a:pt x="65762" y="100557"/>
                    </a:cubicBezTo>
                    <a:cubicBezTo>
                      <a:pt x="72840" y="102917"/>
                      <a:pt x="76664" y="110571"/>
                      <a:pt x="74310" y="117653"/>
                    </a:cubicBezTo>
                    <a:cubicBezTo>
                      <a:pt x="72045" y="124667"/>
                      <a:pt x="64517" y="128515"/>
                      <a:pt x="57499" y="126247"/>
                    </a:cubicBezTo>
                    <a:cubicBezTo>
                      <a:pt x="57454" y="126232"/>
                      <a:pt x="57409" y="126217"/>
                      <a:pt x="57364" y="126201"/>
                    </a:cubicBezTo>
                    <a:cubicBezTo>
                      <a:pt x="50270" y="123845"/>
                      <a:pt x="46401" y="116224"/>
                      <a:pt x="48666" y="109105"/>
                    </a:cubicBezTo>
                    <a:close/>
                    <a:moveTo>
                      <a:pt x="97104" y="125001"/>
                    </a:moveTo>
                    <a:cubicBezTo>
                      <a:pt x="99444" y="117924"/>
                      <a:pt x="107077" y="114087"/>
                      <a:pt x="114155" y="116429"/>
                    </a:cubicBezTo>
                    <a:cubicBezTo>
                      <a:pt x="121234" y="118773"/>
                      <a:pt x="125073" y="126408"/>
                      <a:pt x="122733" y="133485"/>
                    </a:cubicBezTo>
                    <a:cubicBezTo>
                      <a:pt x="120409" y="140512"/>
                      <a:pt x="112851" y="144354"/>
                      <a:pt x="105802" y="142097"/>
                    </a:cubicBezTo>
                    <a:cubicBezTo>
                      <a:pt x="98709" y="139741"/>
                      <a:pt x="94840" y="132120"/>
                      <a:pt x="97104" y="125001"/>
                    </a:cubicBezTo>
                    <a:close/>
                    <a:moveTo>
                      <a:pt x="145543" y="140897"/>
                    </a:moveTo>
                    <a:cubicBezTo>
                      <a:pt x="147838" y="133804"/>
                      <a:pt x="155441" y="129912"/>
                      <a:pt x="162534" y="132205"/>
                    </a:cubicBezTo>
                    <a:cubicBezTo>
                      <a:pt x="169627" y="134498"/>
                      <a:pt x="173527" y="142106"/>
                      <a:pt x="171232" y="149199"/>
                    </a:cubicBezTo>
                    <a:cubicBezTo>
                      <a:pt x="168938" y="156291"/>
                      <a:pt x="161334" y="160183"/>
                      <a:pt x="154241" y="157891"/>
                    </a:cubicBezTo>
                    <a:cubicBezTo>
                      <a:pt x="154181" y="157875"/>
                      <a:pt x="154136" y="157860"/>
                      <a:pt x="154091" y="157843"/>
                    </a:cubicBezTo>
                    <a:cubicBezTo>
                      <a:pt x="147073" y="155576"/>
                      <a:pt x="143234" y="148052"/>
                      <a:pt x="145498" y="141038"/>
                    </a:cubicBezTo>
                    <a:cubicBezTo>
                      <a:pt x="145513" y="140992"/>
                      <a:pt x="145528" y="140944"/>
                      <a:pt x="145543" y="140897"/>
                    </a:cubicBezTo>
                    <a:close/>
                    <a:moveTo>
                      <a:pt x="193832" y="156794"/>
                    </a:moveTo>
                    <a:cubicBezTo>
                      <a:pt x="196096" y="149693"/>
                      <a:pt x="203699" y="145774"/>
                      <a:pt x="210793" y="148043"/>
                    </a:cubicBezTo>
                    <a:cubicBezTo>
                      <a:pt x="217901" y="150311"/>
                      <a:pt x="221815" y="157905"/>
                      <a:pt x="219551" y="165006"/>
                    </a:cubicBezTo>
                    <a:cubicBezTo>
                      <a:pt x="217271" y="172107"/>
                      <a:pt x="209683" y="176025"/>
                      <a:pt x="202590" y="173756"/>
                    </a:cubicBezTo>
                    <a:cubicBezTo>
                      <a:pt x="202560" y="173752"/>
                      <a:pt x="202545" y="173746"/>
                      <a:pt x="202530" y="173740"/>
                    </a:cubicBezTo>
                    <a:cubicBezTo>
                      <a:pt x="195466" y="171450"/>
                      <a:pt x="191567" y="163873"/>
                      <a:pt x="193832" y="156794"/>
                    </a:cubicBezTo>
                    <a:close/>
                    <a:moveTo>
                      <a:pt x="60963" y="153794"/>
                    </a:moveTo>
                    <a:cubicBezTo>
                      <a:pt x="63227" y="146780"/>
                      <a:pt x="70756" y="142932"/>
                      <a:pt x="77774" y="145200"/>
                    </a:cubicBezTo>
                    <a:cubicBezTo>
                      <a:pt x="77819" y="145215"/>
                      <a:pt x="77864" y="145231"/>
                      <a:pt x="77909" y="145246"/>
                    </a:cubicBezTo>
                    <a:cubicBezTo>
                      <a:pt x="84972" y="147536"/>
                      <a:pt x="88871" y="155113"/>
                      <a:pt x="86607" y="162192"/>
                    </a:cubicBezTo>
                    <a:cubicBezTo>
                      <a:pt x="84192" y="169227"/>
                      <a:pt x="76619" y="173074"/>
                      <a:pt x="69511" y="170890"/>
                    </a:cubicBezTo>
                    <a:cubicBezTo>
                      <a:pt x="62433" y="168543"/>
                      <a:pt x="58608" y="160904"/>
                      <a:pt x="60948" y="153830"/>
                    </a:cubicBezTo>
                    <a:cubicBezTo>
                      <a:pt x="60948" y="153818"/>
                      <a:pt x="60963" y="153806"/>
                      <a:pt x="60963" y="153794"/>
                    </a:cubicBezTo>
                    <a:close/>
                    <a:moveTo>
                      <a:pt x="108652" y="169691"/>
                    </a:moveTo>
                    <a:cubicBezTo>
                      <a:pt x="110916" y="162590"/>
                      <a:pt x="118519" y="158671"/>
                      <a:pt x="125613" y="160940"/>
                    </a:cubicBezTo>
                    <a:cubicBezTo>
                      <a:pt x="132721" y="163208"/>
                      <a:pt x="136635" y="170802"/>
                      <a:pt x="134371" y="177903"/>
                    </a:cubicBezTo>
                    <a:cubicBezTo>
                      <a:pt x="132091" y="185004"/>
                      <a:pt x="124503" y="188922"/>
                      <a:pt x="117410" y="186653"/>
                    </a:cubicBezTo>
                    <a:cubicBezTo>
                      <a:pt x="117380" y="186649"/>
                      <a:pt x="117365" y="186643"/>
                      <a:pt x="117350" y="186637"/>
                    </a:cubicBezTo>
                    <a:cubicBezTo>
                      <a:pt x="110331" y="184281"/>
                      <a:pt x="106477" y="176763"/>
                      <a:pt x="108652" y="169691"/>
                    </a:cubicBezTo>
                    <a:close/>
                    <a:moveTo>
                      <a:pt x="157090" y="184687"/>
                    </a:moveTo>
                    <a:cubicBezTo>
                      <a:pt x="159445" y="177612"/>
                      <a:pt x="167078" y="173780"/>
                      <a:pt x="174156" y="176127"/>
                    </a:cubicBezTo>
                    <a:cubicBezTo>
                      <a:pt x="174156" y="176132"/>
                      <a:pt x="174171" y="176135"/>
                      <a:pt x="174186" y="176139"/>
                    </a:cubicBezTo>
                    <a:cubicBezTo>
                      <a:pt x="181205" y="178646"/>
                      <a:pt x="184864" y="186370"/>
                      <a:pt x="182359" y="193390"/>
                    </a:cubicBezTo>
                    <a:cubicBezTo>
                      <a:pt x="179945" y="200147"/>
                      <a:pt x="172657" y="203833"/>
                      <a:pt x="165788" y="201783"/>
                    </a:cubicBezTo>
                    <a:cubicBezTo>
                      <a:pt x="159265" y="199259"/>
                      <a:pt x="155741" y="192161"/>
                      <a:pt x="157690" y="185437"/>
                    </a:cubicBezTo>
                    <a:close/>
                    <a:moveTo>
                      <a:pt x="206129" y="201783"/>
                    </a:moveTo>
                    <a:cubicBezTo>
                      <a:pt x="208633" y="194763"/>
                      <a:pt x="216357" y="191106"/>
                      <a:pt x="223375" y="193614"/>
                    </a:cubicBezTo>
                    <a:cubicBezTo>
                      <a:pt x="230138" y="196027"/>
                      <a:pt x="233827" y="203305"/>
                      <a:pt x="231773" y="210181"/>
                    </a:cubicBezTo>
                    <a:cubicBezTo>
                      <a:pt x="229643" y="217324"/>
                      <a:pt x="222130" y="221388"/>
                      <a:pt x="214977" y="219258"/>
                    </a:cubicBezTo>
                    <a:cubicBezTo>
                      <a:pt x="207838" y="217127"/>
                      <a:pt x="203774" y="209610"/>
                      <a:pt x="205904" y="202467"/>
                    </a:cubicBezTo>
                    <a:cubicBezTo>
                      <a:pt x="205979" y="202237"/>
                      <a:pt x="206054" y="202009"/>
                      <a:pt x="206129" y="201783"/>
                    </a:cubicBezTo>
                    <a:close/>
                    <a:moveTo>
                      <a:pt x="24671" y="183037"/>
                    </a:moveTo>
                    <a:cubicBezTo>
                      <a:pt x="27011" y="175961"/>
                      <a:pt x="34644" y="172123"/>
                      <a:pt x="41722" y="174467"/>
                    </a:cubicBezTo>
                    <a:cubicBezTo>
                      <a:pt x="48801" y="176809"/>
                      <a:pt x="52640" y="184444"/>
                      <a:pt x="50300" y="191521"/>
                    </a:cubicBezTo>
                    <a:cubicBezTo>
                      <a:pt x="47976" y="198548"/>
                      <a:pt x="40418" y="202390"/>
                      <a:pt x="33369" y="200133"/>
                    </a:cubicBezTo>
                    <a:cubicBezTo>
                      <a:pt x="26186" y="197832"/>
                      <a:pt x="22242" y="190147"/>
                      <a:pt x="24536" y="182971"/>
                    </a:cubicBezTo>
                    <a:cubicBezTo>
                      <a:pt x="24581" y="182842"/>
                      <a:pt x="24626" y="182715"/>
                      <a:pt x="24671" y="182588"/>
                    </a:cubicBezTo>
                    <a:close/>
                    <a:moveTo>
                      <a:pt x="73110" y="198934"/>
                    </a:moveTo>
                    <a:cubicBezTo>
                      <a:pt x="75405" y="191840"/>
                      <a:pt x="83008" y="187949"/>
                      <a:pt x="90101" y="190242"/>
                    </a:cubicBezTo>
                    <a:cubicBezTo>
                      <a:pt x="97194" y="192535"/>
                      <a:pt x="101093" y="200142"/>
                      <a:pt x="98799" y="207236"/>
                    </a:cubicBezTo>
                    <a:cubicBezTo>
                      <a:pt x="96505" y="214328"/>
                      <a:pt x="88901" y="218219"/>
                      <a:pt x="81808" y="215928"/>
                    </a:cubicBezTo>
                    <a:cubicBezTo>
                      <a:pt x="81748" y="215911"/>
                      <a:pt x="81703" y="215896"/>
                      <a:pt x="81658" y="215880"/>
                    </a:cubicBezTo>
                    <a:cubicBezTo>
                      <a:pt x="74625" y="213692"/>
                      <a:pt x="70681" y="206212"/>
                      <a:pt x="72870" y="199172"/>
                    </a:cubicBezTo>
                    <a:cubicBezTo>
                      <a:pt x="72945" y="198941"/>
                      <a:pt x="73020" y="198712"/>
                      <a:pt x="73110" y="198484"/>
                    </a:cubicBezTo>
                    <a:close/>
                    <a:moveTo>
                      <a:pt x="121399" y="213930"/>
                    </a:moveTo>
                    <a:cubicBezTo>
                      <a:pt x="123738" y="206853"/>
                      <a:pt x="131371" y="203016"/>
                      <a:pt x="138450" y="205358"/>
                    </a:cubicBezTo>
                    <a:cubicBezTo>
                      <a:pt x="145528" y="207702"/>
                      <a:pt x="149367" y="215337"/>
                      <a:pt x="147028" y="222414"/>
                    </a:cubicBezTo>
                    <a:cubicBezTo>
                      <a:pt x="144703" y="229441"/>
                      <a:pt x="137145" y="233283"/>
                      <a:pt x="130097" y="231026"/>
                    </a:cubicBezTo>
                    <a:cubicBezTo>
                      <a:pt x="123153" y="228670"/>
                      <a:pt x="119314" y="221256"/>
                      <a:pt x="121399" y="214230"/>
                    </a:cubicBezTo>
                    <a:close/>
                    <a:moveTo>
                      <a:pt x="169837" y="229827"/>
                    </a:moveTo>
                    <a:cubicBezTo>
                      <a:pt x="172177" y="222750"/>
                      <a:pt x="179810" y="218912"/>
                      <a:pt x="186888" y="221256"/>
                    </a:cubicBezTo>
                    <a:cubicBezTo>
                      <a:pt x="193967" y="223598"/>
                      <a:pt x="197806" y="231233"/>
                      <a:pt x="195466" y="238310"/>
                    </a:cubicBezTo>
                    <a:cubicBezTo>
                      <a:pt x="193142" y="245337"/>
                      <a:pt x="185584" y="249179"/>
                      <a:pt x="178535" y="246923"/>
                    </a:cubicBezTo>
                    <a:cubicBezTo>
                      <a:pt x="171652" y="244505"/>
                      <a:pt x="167843" y="237145"/>
                      <a:pt x="169837" y="230126"/>
                    </a:cubicBezTo>
                    <a:close/>
                    <a:moveTo>
                      <a:pt x="37268" y="225777"/>
                    </a:moveTo>
                    <a:cubicBezTo>
                      <a:pt x="39398" y="218635"/>
                      <a:pt x="46911" y="214571"/>
                      <a:pt x="54064" y="216702"/>
                    </a:cubicBezTo>
                    <a:cubicBezTo>
                      <a:pt x="61203" y="218831"/>
                      <a:pt x="65267" y="226349"/>
                      <a:pt x="63137" y="233492"/>
                    </a:cubicBezTo>
                    <a:cubicBezTo>
                      <a:pt x="63062" y="233721"/>
                      <a:pt x="62987" y="233949"/>
                      <a:pt x="62912" y="234176"/>
                    </a:cubicBezTo>
                    <a:cubicBezTo>
                      <a:pt x="60558" y="241251"/>
                      <a:pt x="52925" y="245082"/>
                      <a:pt x="45846" y="242735"/>
                    </a:cubicBezTo>
                    <a:cubicBezTo>
                      <a:pt x="45846" y="242731"/>
                      <a:pt x="45831" y="242728"/>
                      <a:pt x="45816" y="242724"/>
                    </a:cubicBezTo>
                    <a:cubicBezTo>
                      <a:pt x="38903" y="240435"/>
                      <a:pt x="35094" y="233028"/>
                      <a:pt x="37268" y="226077"/>
                    </a:cubicBezTo>
                    <a:close/>
                    <a:moveTo>
                      <a:pt x="85707" y="241674"/>
                    </a:moveTo>
                    <a:cubicBezTo>
                      <a:pt x="87897" y="234636"/>
                      <a:pt x="95380" y="230708"/>
                      <a:pt x="102413" y="232901"/>
                    </a:cubicBezTo>
                    <a:cubicBezTo>
                      <a:pt x="102503" y="232925"/>
                      <a:pt x="102578" y="232950"/>
                      <a:pt x="102653" y="232976"/>
                    </a:cubicBezTo>
                    <a:cubicBezTo>
                      <a:pt x="109791" y="235107"/>
                      <a:pt x="113855" y="242624"/>
                      <a:pt x="111726" y="249767"/>
                    </a:cubicBezTo>
                    <a:cubicBezTo>
                      <a:pt x="109597" y="256910"/>
                      <a:pt x="102083" y="260974"/>
                      <a:pt x="94945" y="258843"/>
                    </a:cubicBezTo>
                    <a:cubicBezTo>
                      <a:pt x="94705" y="258776"/>
                      <a:pt x="94480" y="258701"/>
                      <a:pt x="94255" y="258620"/>
                    </a:cubicBezTo>
                    <a:cubicBezTo>
                      <a:pt x="87342" y="256331"/>
                      <a:pt x="83533" y="248925"/>
                      <a:pt x="85707" y="241974"/>
                    </a:cubicBezTo>
                    <a:close/>
                    <a:moveTo>
                      <a:pt x="133996" y="256670"/>
                    </a:moveTo>
                    <a:cubicBezTo>
                      <a:pt x="136350" y="249595"/>
                      <a:pt x="143983" y="245763"/>
                      <a:pt x="151062" y="248110"/>
                    </a:cubicBezTo>
                    <a:cubicBezTo>
                      <a:pt x="151062" y="248115"/>
                      <a:pt x="151077" y="248118"/>
                      <a:pt x="151092" y="248122"/>
                    </a:cubicBezTo>
                    <a:cubicBezTo>
                      <a:pt x="158110" y="250630"/>
                      <a:pt x="161769" y="258353"/>
                      <a:pt x="159265" y="265373"/>
                    </a:cubicBezTo>
                    <a:cubicBezTo>
                      <a:pt x="156850" y="272130"/>
                      <a:pt x="149562" y="275816"/>
                      <a:pt x="142694" y="273766"/>
                    </a:cubicBezTo>
                    <a:cubicBezTo>
                      <a:pt x="136125" y="271428"/>
                      <a:pt x="132361" y="264506"/>
                      <a:pt x="133996" y="257720"/>
                    </a:cubicBezTo>
                    <a:close/>
                    <a:moveTo>
                      <a:pt x="182434" y="272566"/>
                    </a:moveTo>
                    <a:cubicBezTo>
                      <a:pt x="184564" y="265424"/>
                      <a:pt x="192077" y="261360"/>
                      <a:pt x="199230" y="263491"/>
                    </a:cubicBezTo>
                    <a:cubicBezTo>
                      <a:pt x="206369" y="265620"/>
                      <a:pt x="210433" y="273138"/>
                      <a:pt x="208303" y="280281"/>
                    </a:cubicBezTo>
                    <a:cubicBezTo>
                      <a:pt x="208228" y="280510"/>
                      <a:pt x="208153" y="280738"/>
                      <a:pt x="208078" y="280964"/>
                    </a:cubicBezTo>
                    <a:cubicBezTo>
                      <a:pt x="205574" y="287984"/>
                      <a:pt x="197851" y="291642"/>
                      <a:pt x="190832" y="289135"/>
                    </a:cubicBezTo>
                    <a:cubicBezTo>
                      <a:pt x="184069" y="286720"/>
                      <a:pt x="180380" y="279442"/>
                      <a:pt x="182434" y="272566"/>
                    </a:cubicBezTo>
                    <a:close/>
                    <a:moveTo>
                      <a:pt x="677" y="255920"/>
                    </a:moveTo>
                    <a:cubicBezTo>
                      <a:pt x="3046" y="248853"/>
                      <a:pt x="10695" y="245040"/>
                      <a:pt x="17758" y="247408"/>
                    </a:cubicBezTo>
                    <a:cubicBezTo>
                      <a:pt x="24836" y="249775"/>
                      <a:pt x="28645" y="257424"/>
                      <a:pt x="26276" y="264492"/>
                    </a:cubicBezTo>
                    <a:cubicBezTo>
                      <a:pt x="23907" y="271547"/>
                      <a:pt x="16288" y="275359"/>
                      <a:pt x="9225" y="273016"/>
                    </a:cubicBezTo>
                    <a:cubicBezTo>
                      <a:pt x="2207" y="270774"/>
                      <a:pt x="-1677" y="263264"/>
                      <a:pt x="572" y="256243"/>
                    </a:cubicBezTo>
                    <a:cubicBezTo>
                      <a:pt x="602" y="256135"/>
                      <a:pt x="647" y="256027"/>
                      <a:pt x="677" y="255920"/>
                    </a:cubicBezTo>
                    <a:close/>
                    <a:moveTo>
                      <a:pt x="48666" y="271817"/>
                    </a:moveTo>
                    <a:cubicBezTo>
                      <a:pt x="51035" y="264749"/>
                      <a:pt x="58683" y="260937"/>
                      <a:pt x="65747" y="263305"/>
                    </a:cubicBezTo>
                    <a:cubicBezTo>
                      <a:pt x="72825" y="265671"/>
                      <a:pt x="76634" y="273319"/>
                      <a:pt x="74265" y="280389"/>
                    </a:cubicBezTo>
                    <a:cubicBezTo>
                      <a:pt x="71895" y="287443"/>
                      <a:pt x="64277" y="291255"/>
                      <a:pt x="57214" y="288913"/>
                    </a:cubicBezTo>
                    <a:cubicBezTo>
                      <a:pt x="50136" y="286566"/>
                      <a:pt x="46311" y="278926"/>
                      <a:pt x="48651" y="271853"/>
                    </a:cubicBezTo>
                    <a:cubicBezTo>
                      <a:pt x="48651" y="271841"/>
                      <a:pt x="48666" y="271829"/>
                      <a:pt x="48666" y="271817"/>
                    </a:cubicBezTo>
                    <a:close/>
                    <a:moveTo>
                      <a:pt x="96954" y="287713"/>
                    </a:moveTo>
                    <a:cubicBezTo>
                      <a:pt x="99234" y="280614"/>
                      <a:pt x="106822" y="276701"/>
                      <a:pt x="113931" y="278974"/>
                    </a:cubicBezTo>
                    <a:cubicBezTo>
                      <a:pt x="113960" y="278988"/>
                      <a:pt x="114005" y="279001"/>
                      <a:pt x="114050" y="279015"/>
                    </a:cubicBezTo>
                    <a:cubicBezTo>
                      <a:pt x="121144" y="281371"/>
                      <a:pt x="125013" y="288992"/>
                      <a:pt x="122748" y="296111"/>
                    </a:cubicBezTo>
                    <a:cubicBezTo>
                      <a:pt x="120424" y="303234"/>
                      <a:pt x="112776" y="307129"/>
                      <a:pt x="105652" y="304809"/>
                    </a:cubicBezTo>
                    <a:cubicBezTo>
                      <a:pt x="98529" y="302490"/>
                      <a:pt x="94630" y="294836"/>
                      <a:pt x="96954" y="287713"/>
                    </a:cubicBezTo>
                    <a:close/>
                    <a:moveTo>
                      <a:pt x="145393" y="302709"/>
                    </a:moveTo>
                    <a:cubicBezTo>
                      <a:pt x="147747" y="295634"/>
                      <a:pt x="155381" y="291802"/>
                      <a:pt x="162459" y="294149"/>
                    </a:cubicBezTo>
                    <a:cubicBezTo>
                      <a:pt x="162459" y="294154"/>
                      <a:pt x="162474" y="294157"/>
                      <a:pt x="162489" y="294161"/>
                    </a:cubicBezTo>
                    <a:cubicBezTo>
                      <a:pt x="169552" y="296528"/>
                      <a:pt x="173362" y="304178"/>
                      <a:pt x="171007" y="311245"/>
                    </a:cubicBezTo>
                    <a:cubicBezTo>
                      <a:pt x="168638" y="318313"/>
                      <a:pt x="160989" y="322125"/>
                      <a:pt x="153911" y="319757"/>
                    </a:cubicBezTo>
                    <a:cubicBezTo>
                      <a:pt x="146863" y="317395"/>
                      <a:pt x="143054" y="309770"/>
                      <a:pt x="145393" y="302709"/>
                    </a:cubicBezTo>
                    <a:close/>
                    <a:moveTo>
                      <a:pt x="13124" y="297611"/>
                    </a:moveTo>
                    <a:cubicBezTo>
                      <a:pt x="15254" y="290468"/>
                      <a:pt x="22767" y="286404"/>
                      <a:pt x="29920" y="288535"/>
                    </a:cubicBezTo>
                    <a:cubicBezTo>
                      <a:pt x="37058" y="290664"/>
                      <a:pt x="41122" y="298182"/>
                      <a:pt x="38993" y="305325"/>
                    </a:cubicBezTo>
                    <a:cubicBezTo>
                      <a:pt x="38918" y="305554"/>
                      <a:pt x="38843" y="305782"/>
                      <a:pt x="38768" y="306009"/>
                    </a:cubicBezTo>
                    <a:cubicBezTo>
                      <a:pt x="36264" y="313028"/>
                      <a:pt x="28541" y="316686"/>
                      <a:pt x="21522" y="314179"/>
                    </a:cubicBezTo>
                    <a:cubicBezTo>
                      <a:pt x="14759" y="311764"/>
                      <a:pt x="11070" y="304487"/>
                      <a:pt x="13124" y="297611"/>
                    </a:cubicBezTo>
                    <a:close/>
                    <a:moveTo>
                      <a:pt x="61563" y="312607"/>
                    </a:moveTo>
                    <a:cubicBezTo>
                      <a:pt x="63917" y="305526"/>
                      <a:pt x="71580" y="301699"/>
                      <a:pt x="78659" y="304059"/>
                    </a:cubicBezTo>
                    <a:cubicBezTo>
                      <a:pt x="85737" y="306420"/>
                      <a:pt x="89561" y="314074"/>
                      <a:pt x="87207" y="321155"/>
                    </a:cubicBezTo>
                    <a:cubicBezTo>
                      <a:pt x="84852" y="328236"/>
                      <a:pt x="77189" y="332064"/>
                      <a:pt x="70111" y="329703"/>
                    </a:cubicBezTo>
                    <a:cubicBezTo>
                      <a:pt x="63032" y="327343"/>
                      <a:pt x="59208" y="319688"/>
                      <a:pt x="61563" y="312607"/>
                    </a:cubicBezTo>
                    <a:close/>
                    <a:moveTo>
                      <a:pt x="109851" y="328503"/>
                    </a:moveTo>
                    <a:cubicBezTo>
                      <a:pt x="112206" y="321428"/>
                      <a:pt x="119839" y="317596"/>
                      <a:pt x="126917" y="319943"/>
                    </a:cubicBezTo>
                    <a:cubicBezTo>
                      <a:pt x="126917" y="319948"/>
                      <a:pt x="126932" y="319951"/>
                      <a:pt x="126947" y="319955"/>
                    </a:cubicBezTo>
                    <a:cubicBezTo>
                      <a:pt x="133981" y="322148"/>
                      <a:pt x="137910" y="329630"/>
                      <a:pt x="135720" y="336667"/>
                    </a:cubicBezTo>
                    <a:cubicBezTo>
                      <a:pt x="135690" y="336745"/>
                      <a:pt x="135675" y="336823"/>
                      <a:pt x="135645" y="336901"/>
                    </a:cubicBezTo>
                    <a:cubicBezTo>
                      <a:pt x="133321" y="344025"/>
                      <a:pt x="125673" y="347918"/>
                      <a:pt x="118549" y="345599"/>
                    </a:cubicBezTo>
                    <a:cubicBezTo>
                      <a:pt x="111426" y="343281"/>
                      <a:pt x="107527" y="335627"/>
                      <a:pt x="109851" y="328503"/>
                    </a:cubicBezTo>
                    <a:close/>
                    <a:moveTo>
                      <a:pt x="158290" y="344400"/>
                    </a:moveTo>
                    <a:cubicBezTo>
                      <a:pt x="160554" y="337299"/>
                      <a:pt x="168158" y="333380"/>
                      <a:pt x="175251" y="335649"/>
                    </a:cubicBezTo>
                    <a:cubicBezTo>
                      <a:pt x="182359" y="337917"/>
                      <a:pt x="186273" y="345511"/>
                      <a:pt x="184009" y="352612"/>
                    </a:cubicBezTo>
                    <a:cubicBezTo>
                      <a:pt x="181730" y="359713"/>
                      <a:pt x="174141" y="363631"/>
                      <a:pt x="167048" y="361362"/>
                    </a:cubicBezTo>
                    <a:cubicBezTo>
                      <a:pt x="167018" y="361358"/>
                      <a:pt x="167003" y="361352"/>
                      <a:pt x="166988" y="361346"/>
                    </a:cubicBezTo>
                    <a:cubicBezTo>
                      <a:pt x="160869" y="358873"/>
                      <a:pt x="157390" y="352366"/>
                      <a:pt x="158740" y="345899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F1F1C1B-D3ED-B764-6FA0-EE5886AB1926}"/>
                  </a:ext>
                </a:extLst>
              </p:cNvPr>
              <p:cNvSpPr/>
              <p:nvPr/>
            </p:nvSpPr>
            <p:spPr>
              <a:xfrm>
                <a:off x="3612356" y="2400003"/>
                <a:ext cx="368964" cy="479804"/>
              </a:xfrm>
              <a:custGeom>
                <a:avLst/>
                <a:gdLst>
                  <a:gd name="connsiteX0" fmla="*/ 108146 w 279739"/>
                  <a:gd name="connsiteY0" fmla="*/ 9346 h 363775"/>
                  <a:gd name="connsiteX1" fmla="*/ 125242 w 279739"/>
                  <a:gd name="connsiteY1" fmla="*/ 648 h 363775"/>
                  <a:gd name="connsiteX2" fmla="*/ 133940 w 279739"/>
                  <a:gd name="connsiteY2" fmla="*/ 17744 h 363775"/>
                  <a:gd name="connsiteX3" fmla="*/ 116844 w 279739"/>
                  <a:gd name="connsiteY3" fmla="*/ 26442 h 363775"/>
                  <a:gd name="connsiteX4" fmla="*/ 108146 w 279739"/>
                  <a:gd name="connsiteY4" fmla="*/ 9346 h 363775"/>
                  <a:gd name="connsiteX5" fmla="*/ 156584 w 279739"/>
                  <a:gd name="connsiteY5" fmla="*/ 25242 h 363775"/>
                  <a:gd name="connsiteX6" fmla="*/ 173680 w 279739"/>
                  <a:gd name="connsiteY6" fmla="*/ 16544 h 363775"/>
                  <a:gd name="connsiteX7" fmla="*/ 182243 w 279739"/>
                  <a:gd name="connsiteY7" fmla="*/ 33604 h 363775"/>
                  <a:gd name="connsiteX8" fmla="*/ 182228 w 279739"/>
                  <a:gd name="connsiteY8" fmla="*/ 33640 h 363775"/>
                  <a:gd name="connsiteX9" fmla="*/ 164982 w 279739"/>
                  <a:gd name="connsiteY9" fmla="*/ 41809 h 363775"/>
                  <a:gd name="connsiteX10" fmla="*/ 156584 w 279739"/>
                  <a:gd name="connsiteY10" fmla="*/ 25242 h 363775"/>
                  <a:gd name="connsiteX11" fmla="*/ 205023 w 279739"/>
                  <a:gd name="connsiteY11" fmla="*/ 41138 h 363775"/>
                  <a:gd name="connsiteX12" fmla="*/ 221984 w 279739"/>
                  <a:gd name="connsiteY12" fmla="*/ 32388 h 363775"/>
                  <a:gd name="connsiteX13" fmla="*/ 230742 w 279739"/>
                  <a:gd name="connsiteY13" fmla="*/ 49350 h 363775"/>
                  <a:gd name="connsiteX14" fmla="*/ 213781 w 279739"/>
                  <a:gd name="connsiteY14" fmla="*/ 58101 h 363775"/>
                  <a:gd name="connsiteX15" fmla="*/ 213721 w 279739"/>
                  <a:gd name="connsiteY15" fmla="*/ 58084 h 363775"/>
                  <a:gd name="connsiteX16" fmla="*/ 204948 w 279739"/>
                  <a:gd name="connsiteY16" fmla="*/ 41372 h 363775"/>
                  <a:gd name="connsiteX17" fmla="*/ 205023 w 279739"/>
                  <a:gd name="connsiteY17" fmla="*/ 41138 h 363775"/>
                  <a:gd name="connsiteX18" fmla="*/ 253461 w 279739"/>
                  <a:gd name="connsiteY18" fmla="*/ 56135 h 363775"/>
                  <a:gd name="connsiteX19" fmla="*/ 270707 w 279739"/>
                  <a:gd name="connsiteY19" fmla="*/ 47966 h 363775"/>
                  <a:gd name="connsiteX20" fmla="*/ 279105 w 279739"/>
                  <a:gd name="connsiteY20" fmla="*/ 64533 h 363775"/>
                  <a:gd name="connsiteX21" fmla="*/ 262009 w 279739"/>
                  <a:gd name="connsiteY21" fmla="*/ 73231 h 363775"/>
                  <a:gd name="connsiteX22" fmla="*/ 253461 w 279739"/>
                  <a:gd name="connsiteY22" fmla="*/ 56885 h 363775"/>
                  <a:gd name="connsiteX23" fmla="*/ 73504 w 279739"/>
                  <a:gd name="connsiteY23" fmla="*/ 35140 h 363775"/>
                  <a:gd name="connsiteX24" fmla="*/ 90585 w 279739"/>
                  <a:gd name="connsiteY24" fmla="*/ 26628 h 363775"/>
                  <a:gd name="connsiteX25" fmla="*/ 99103 w 279739"/>
                  <a:gd name="connsiteY25" fmla="*/ 43712 h 363775"/>
                  <a:gd name="connsiteX26" fmla="*/ 82052 w 279739"/>
                  <a:gd name="connsiteY26" fmla="*/ 52236 h 363775"/>
                  <a:gd name="connsiteX27" fmla="*/ 72754 w 279739"/>
                  <a:gd name="connsiteY27" fmla="*/ 35890 h 363775"/>
                  <a:gd name="connsiteX28" fmla="*/ 121942 w 279739"/>
                  <a:gd name="connsiteY28" fmla="*/ 51036 h 363775"/>
                  <a:gd name="connsiteX29" fmla="*/ 138933 w 279739"/>
                  <a:gd name="connsiteY29" fmla="*/ 42344 h 363775"/>
                  <a:gd name="connsiteX30" fmla="*/ 147631 w 279739"/>
                  <a:gd name="connsiteY30" fmla="*/ 59338 h 363775"/>
                  <a:gd name="connsiteX31" fmla="*/ 130640 w 279739"/>
                  <a:gd name="connsiteY31" fmla="*/ 68030 h 363775"/>
                  <a:gd name="connsiteX32" fmla="*/ 130490 w 279739"/>
                  <a:gd name="connsiteY32" fmla="*/ 67982 h 363775"/>
                  <a:gd name="connsiteX33" fmla="*/ 121192 w 279739"/>
                  <a:gd name="connsiteY33" fmla="*/ 51786 h 363775"/>
                  <a:gd name="connsiteX34" fmla="*/ 170231 w 279739"/>
                  <a:gd name="connsiteY34" fmla="*/ 66033 h 363775"/>
                  <a:gd name="connsiteX35" fmla="*/ 187282 w 279739"/>
                  <a:gd name="connsiteY35" fmla="*/ 57462 h 363775"/>
                  <a:gd name="connsiteX36" fmla="*/ 195860 w 279739"/>
                  <a:gd name="connsiteY36" fmla="*/ 74516 h 363775"/>
                  <a:gd name="connsiteX37" fmla="*/ 178929 w 279739"/>
                  <a:gd name="connsiteY37" fmla="*/ 83129 h 363775"/>
                  <a:gd name="connsiteX38" fmla="*/ 169481 w 279739"/>
                  <a:gd name="connsiteY38" fmla="*/ 67532 h 363775"/>
                  <a:gd name="connsiteX39" fmla="*/ 218670 w 279739"/>
                  <a:gd name="connsiteY39" fmla="*/ 81929 h 363775"/>
                  <a:gd name="connsiteX40" fmla="*/ 235766 w 279739"/>
                  <a:gd name="connsiteY40" fmla="*/ 73231 h 363775"/>
                  <a:gd name="connsiteX41" fmla="*/ 244344 w 279739"/>
                  <a:gd name="connsiteY41" fmla="*/ 90285 h 363775"/>
                  <a:gd name="connsiteX42" fmla="*/ 227278 w 279739"/>
                  <a:gd name="connsiteY42" fmla="*/ 98857 h 363775"/>
                  <a:gd name="connsiteX43" fmla="*/ 218670 w 279739"/>
                  <a:gd name="connsiteY43" fmla="*/ 81929 h 363775"/>
                  <a:gd name="connsiteX44" fmla="*/ 85351 w 279739"/>
                  <a:gd name="connsiteY44" fmla="*/ 80129 h 363775"/>
                  <a:gd name="connsiteX45" fmla="*/ 102597 w 279739"/>
                  <a:gd name="connsiteY45" fmla="*/ 71961 h 363775"/>
                  <a:gd name="connsiteX46" fmla="*/ 110995 w 279739"/>
                  <a:gd name="connsiteY46" fmla="*/ 88527 h 363775"/>
                  <a:gd name="connsiteX47" fmla="*/ 93899 w 279739"/>
                  <a:gd name="connsiteY47" fmla="*/ 97225 h 363775"/>
                  <a:gd name="connsiteX48" fmla="*/ 84601 w 279739"/>
                  <a:gd name="connsiteY48" fmla="*/ 81629 h 363775"/>
                  <a:gd name="connsiteX49" fmla="*/ 133789 w 279739"/>
                  <a:gd name="connsiteY49" fmla="*/ 96025 h 363775"/>
                  <a:gd name="connsiteX50" fmla="*/ 150496 w 279739"/>
                  <a:gd name="connsiteY50" fmla="*/ 87253 h 363775"/>
                  <a:gd name="connsiteX51" fmla="*/ 150735 w 279739"/>
                  <a:gd name="connsiteY51" fmla="*/ 87328 h 363775"/>
                  <a:gd name="connsiteX52" fmla="*/ 159433 w 279739"/>
                  <a:gd name="connsiteY52" fmla="*/ 104423 h 363775"/>
                  <a:gd name="connsiteX53" fmla="*/ 142367 w 279739"/>
                  <a:gd name="connsiteY53" fmla="*/ 112983 h 363775"/>
                  <a:gd name="connsiteX54" fmla="*/ 142337 w 279739"/>
                  <a:gd name="connsiteY54" fmla="*/ 112971 h 363775"/>
                  <a:gd name="connsiteX55" fmla="*/ 133040 w 279739"/>
                  <a:gd name="connsiteY55" fmla="*/ 97525 h 363775"/>
                  <a:gd name="connsiteX56" fmla="*/ 182078 w 279739"/>
                  <a:gd name="connsiteY56" fmla="*/ 111022 h 363775"/>
                  <a:gd name="connsiteX57" fmla="*/ 199144 w 279739"/>
                  <a:gd name="connsiteY57" fmla="*/ 102462 h 363775"/>
                  <a:gd name="connsiteX58" fmla="*/ 199174 w 279739"/>
                  <a:gd name="connsiteY58" fmla="*/ 102474 h 363775"/>
                  <a:gd name="connsiteX59" fmla="*/ 207347 w 279739"/>
                  <a:gd name="connsiteY59" fmla="*/ 119724 h 363775"/>
                  <a:gd name="connsiteX60" fmla="*/ 190776 w 279739"/>
                  <a:gd name="connsiteY60" fmla="*/ 128118 h 363775"/>
                  <a:gd name="connsiteX61" fmla="*/ 181328 w 279739"/>
                  <a:gd name="connsiteY61" fmla="*/ 113271 h 363775"/>
                  <a:gd name="connsiteX62" fmla="*/ 230517 w 279739"/>
                  <a:gd name="connsiteY62" fmla="*/ 126918 h 363775"/>
                  <a:gd name="connsiteX63" fmla="*/ 247568 w 279739"/>
                  <a:gd name="connsiteY63" fmla="*/ 118346 h 363775"/>
                  <a:gd name="connsiteX64" fmla="*/ 256146 w 279739"/>
                  <a:gd name="connsiteY64" fmla="*/ 135402 h 363775"/>
                  <a:gd name="connsiteX65" fmla="*/ 239215 w 279739"/>
                  <a:gd name="connsiteY65" fmla="*/ 144014 h 363775"/>
                  <a:gd name="connsiteX66" fmla="*/ 229767 w 279739"/>
                  <a:gd name="connsiteY66" fmla="*/ 129168 h 363775"/>
                  <a:gd name="connsiteX67" fmla="*/ 48759 w 279739"/>
                  <a:gd name="connsiteY67" fmla="*/ 109972 h 363775"/>
                  <a:gd name="connsiteX68" fmla="*/ 65840 w 279739"/>
                  <a:gd name="connsiteY68" fmla="*/ 101460 h 363775"/>
                  <a:gd name="connsiteX69" fmla="*/ 74358 w 279739"/>
                  <a:gd name="connsiteY69" fmla="*/ 118544 h 363775"/>
                  <a:gd name="connsiteX70" fmla="*/ 57307 w 279739"/>
                  <a:gd name="connsiteY70" fmla="*/ 127068 h 363775"/>
                  <a:gd name="connsiteX71" fmla="*/ 48655 w 279739"/>
                  <a:gd name="connsiteY71" fmla="*/ 110295 h 363775"/>
                  <a:gd name="connsiteX72" fmla="*/ 48759 w 279739"/>
                  <a:gd name="connsiteY72" fmla="*/ 109972 h 363775"/>
                  <a:gd name="connsiteX73" fmla="*/ 97048 w 279739"/>
                  <a:gd name="connsiteY73" fmla="*/ 124969 h 363775"/>
                  <a:gd name="connsiteX74" fmla="*/ 114099 w 279739"/>
                  <a:gd name="connsiteY74" fmla="*/ 116398 h 363775"/>
                  <a:gd name="connsiteX75" fmla="*/ 122677 w 279739"/>
                  <a:gd name="connsiteY75" fmla="*/ 133452 h 363775"/>
                  <a:gd name="connsiteX76" fmla="*/ 105746 w 279739"/>
                  <a:gd name="connsiteY76" fmla="*/ 142065 h 363775"/>
                  <a:gd name="connsiteX77" fmla="*/ 97048 w 279739"/>
                  <a:gd name="connsiteY77" fmla="*/ 124969 h 363775"/>
                  <a:gd name="connsiteX78" fmla="*/ 146087 w 279739"/>
                  <a:gd name="connsiteY78" fmla="*/ 141015 h 363775"/>
                  <a:gd name="connsiteX79" fmla="*/ 163048 w 279739"/>
                  <a:gd name="connsiteY79" fmla="*/ 132265 h 363775"/>
                  <a:gd name="connsiteX80" fmla="*/ 171806 w 279739"/>
                  <a:gd name="connsiteY80" fmla="*/ 149227 h 363775"/>
                  <a:gd name="connsiteX81" fmla="*/ 154845 w 279739"/>
                  <a:gd name="connsiteY81" fmla="*/ 157978 h 363775"/>
                  <a:gd name="connsiteX82" fmla="*/ 154785 w 279739"/>
                  <a:gd name="connsiteY82" fmla="*/ 157961 h 363775"/>
                  <a:gd name="connsiteX83" fmla="*/ 146012 w 279739"/>
                  <a:gd name="connsiteY83" fmla="*/ 141249 h 363775"/>
                  <a:gd name="connsiteX84" fmla="*/ 146087 w 279739"/>
                  <a:gd name="connsiteY84" fmla="*/ 141015 h 363775"/>
                  <a:gd name="connsiteX85" fmla="*/ 194525 w 279739"/>
                  <a:gd name="connsiteY85" fmla="*/ 156761 h 363775"/>
                  <a:gd name="connsiteX86" fmla="*/ 211771 w 279739"/>
                  <a:gd name="connsiteY86" fmla="*/ 148593 h 363775"/>
                  <a:gd name="connsiteX87" fmla="*/ 220169 w 279739"/>
                  <a:gd name="connsiteY87" fmla="*/ 165159 h 363775"/>
                  <a:gd name="connsiteX88" fmla="*/ 203373 w 279739"/>
                  <a:gd name="connsiteY88" fmla="*/ 174237 h 363775"/>
                  <a:gd name="connsiteX89" fmla="*/ 194300 w 279739"/>
                  <a:gd name="connsiteY89" fmla="*/ 157445 h 363775"/>
                  <a:gd name="connsiteX90" fmla="*/ 194525 w 279739"/>
                  <a:gd name="connsiteY90" fmla="*/ 156761 h 363775"/>
                  <a:gd name="connsiteX91" fmla="*/ 61506 w 279739"/>
                  <a:gd name="connsiteY91" fmla="*/ 153912 h 363775"/>
                  <a:gd name="connsiteX92" fmla="*/ 78557 w 279739"/>
                  <a:gd name="connsiteY92" fmla="*/ 145341 h 363775"/>
                  <a:gd name="connsiteX93" fmla="*/ 87135 w 279739"/>
                  <a:gd name="connsiteY93" fmla="*/ 162395 h 363775"/>
                  <a:gd name="connsiteX94" fmla="*/ 70204 w 279739"/>
                  <a:gd name="connsiteY94" fmla="*/ 171008 h 363775"/>
                  <a:gd name="connsiteX95" fmla="*/ 60667 w 279739"/>
                  <a:gd name="connsiteY95" fmla="*/ 154719 h 363775"/>
                  <a:gd name="connsiteX96" fmla="*/ 60907 w 279739"/>
                  <a:gd name="connsiteY96" fmla="*/ 153912 h 363775"/>
                  <a:gd name="connsiteX97" fmla="*/ 109345 w 279739"/>
                  <a:gd name="connsiteY97" fmla="*/ 169958 h 363775"/>
                  <a:gd name="connsiteX98" fmla="*/ 126051 w 279739"/>
                  <a:gd name="connsiteY98" fmla="*/ 161185 h 363775"/>
                  <a:gd name="connsiteX99" fmla="*/ 126291 w 279739"/>
                  <a:gd name="connsiteY99" fmla="*/ 161260 h 363775"/>
                  <a:gd name="connsiteX100" fmla="*/ 135364 w 279739"/>
                  <a:gd name="connsiteY100" fmla="*/ 178052 h 363775"/>
                  <a:gd name="connsiteX101" fmla="*/ 118583 w 279739"/>
                  <a:gd name="connsiteY101" fmla="*/ 187128 h 363775"/>
                  <a:gd name="connsiteX102" fmla="*/ 117893 w 279739"/>
                  <a:gd name="connsiteY102" fmla="*/ 186904 h 363775"/>
                  <a:gd name="connsiteX103" fmla="*/ 109300 w 279739"/>
                  <a:gd name="connsiteY103" fmla="*/ 170099 h 363775"/>
                  <a:gd name="connsiteX104" fmla="*/ 109345 w 279739"/>
                  <a:gd name="connsiteY104" fmla="*/ 169958 h 363775"/>
                  <a:gd name="connsiteX105" fmla="*/ 157784 w 279739"/>
                  <a:gd name="connsiteY105" fmla="*/ 184955 h 363775"/>
                  <a:gd name="connsiteX106" fmla="*/ 174595 w 279739"/>
                  <a:gd name="connsiteY106" fmla="*/ 176360 h 363775"/>
                  <a:gd name="connsiteX107" fmla="*/ 174730 w 279739"/>
                  <a:gd name="connsiteY107" fmla="*/ 176407 h 363775"/>
                  <a:gd name="connsiteX108" fmla="*/ 183428 w 279739"/>
                  <a:gd name="connsiteY108" fmla="*/ 193401 h 363775"/>
                  <a:gd name="connsiteX109" fmla="*/ 166422 w 279739"/>
                  <a:gd name="connsiteY109" fmla="*/ 202093 h 363775"/>
                  <a:gd name="connsiteX110" fmla="*/ 157739 w 279739"/>
                  <a:gd name="connsiteY110" fmla="*/ 185099 h 363775"/>
                  <a:gd name="connsiteX111" fmla="*/ 157784 w 279739"/>
                  <a:gd name="connsiteY111" fmla="*/ 184955 h 363775"/>
                  <a:gd name="connsiteX112" fmla="*/ 206073 w 279739"/>
                  <a:gd name="connsiteY112" fmla="*/ 201451 h 363775"/>
                  <a:gd name="connsiteX113" fmla="*/ 223169 w 279739"/>
                  <a:gd name="connsiteY113" fmla="*/ 192753 h 363775"/>
                  <a:gd name="connsiteX114" fmla="*/ 231747 w 279739"/>
                  <a:gd name="connsiteY114" fmla="*/ 209807 h 363775"/>
                  <a:gd name="connsiteX115" fmla="*/ 214681 w 279739"/>
                  <a:gd name="connsiteY115" fmla="*/ 218379 h 363775"/>
                  <a:gd name="connsiteX116" fmla="*/ 206073 w 279739"/>
                  <a:gd name="connsiteY116" fmla="*/ 201451 h 363775"/>
                  <a:gd name="connsiteX117" fmla="*/ 24615 w 279739"/>
                  <a:gd name="connsiteY117" fmla="*/ 182705 h 363775"/>
                  <a:gd name="connsiteX118" fmla="*/ 41666 w 279739"/>
                  <a:gd name="connsiteY118" fmla="*/ 174135 h 363775"/>
                  <a:gd name="connsiteX119" fmla="*/ 50244 w 279739"/>
                  <a:gd name="connsiteY119" fmla="*/ 191189 h 363775"/>
                  <a:gd name="connsiteX120" fmla="*/ 33313 w 279739"/>
                  <a:gd name="connsiteY120" fmla="*/ 199801 h 363775"/>
                  <a:gd name="connsiteX121" fmla="*/ 24615 w 279739"/>
                  <a:gd name="connsiteY121" fmla="*/ 182705 h 363775"/>
                  <a:gd name="connsiteX122" fmla="*/ 73054 w 279739"/>
                  <a:gd name="connsiteY122" fmla="*/ 198602 h 363775"/>
                  <a:gd name="connsiteX123" fmla="*/ 90030 w 279739"/>
                  <a:gd name="connsiteY123" fmla="*/ 189863 h 363775"/>
                  <a:gd name="connsiteX124" fmla="*/ 90150 w 279739"/>
                  <a:gd name="connsiteY124" fmla="*/ 189904 h 363775"/>
                  <a:gd name="connsiteX125" fmla="*/ 99223 w 279739"/>
                  <a:gd name="connsiteY125" fmla="*/ 206695 h 363775"/>
                  <a:gd name="connsiteX126" fmla="*/ 82441 w 279739"/>
                  <a:gd name="connsiteY126" fmla="*/ 215771 h 363775"/>
                  <a:gd name="connsiteX127" fmla="*/ 81752 w 279739"/>
                  <a:gd name="connsiteY127" fmla="*/ 215547 h 363775"/>
                  <a:gd name="connsiteX128" fmla="*/ 72979 w 279739"/>
                  <a:gd name="connsiteY128" fmla="*/ 198835 h 363775"/>
                  <a:gd name="connsiteX129" fmla="*/ 73054 w 279739"/>
                  <a:gd name="connsiteY129" fmla="*/ 198602 h 363775"/>
                  <a:gd name="connsiteX130" fmla="*/ 121492 w 279739"/>
                  <a:gd name="connsiteY130" fmla="*/ 213598 h 363775"/>
                  <a:gd name="connsiteX131" fmla="*/ 138543 w 279739"/>
                  <a:gd name="connsiteY131" fmla="*/ 205027 h 363775"/>
                  <a:gd name="connsiteX132" fmla="*/ 147121 w 279739"/>
                  <a:gd name="connsiteY132" fmla="*/ 222081 h 363775"/>
                  <a:gd name="connsiteX133" fmla="*/ 130190 w 279739"/>
                  <a:gd name="connsiteY133" fmla="*/ 230694 h 363775"/>
                  <a:gd name="connsiteX134" fmla="*/ 121492 w 279739"/>
                  <a:gd name="connsiteY134" fmla="*/ 214948 h 363775"/>
                  <a:gd name="connsiteX135" fmla="*/ 169931 w 279739"/>
                  <a:gd name="connsiteY135" fmla="*/ 229944 h 363775"/>
                  <a:gd name="connsiteX136" fmla="*/ 186922 w 279739"/>
                  <a:gd name="connsiteY136" fmla="*/ 221252 h 363775"/>
                  <a:gd name="connsiteX137" fmla="*/ 195620 w 279739"/>
                  <a:gd name="connsiteY137" fmla="*/ 238246 h 363775"/>
                  <a:gd name="connsiteX138" fmla="*/ 178629 w 279739"/>
                  <a:gd name="connsiteY138" fmla="*/ 246938 h 363775"/>
                  <a:gd name="connsiteX139" fmla="*/ 178479 w 279739"/>
                  <a:gd name="connsiteY139" fmla="*/ 246890 h 363775"/>
                  <a:gd name="connsiteX140" fmla="*/ 169886 w 279739"/>
                  <a:gd name="connsiteY140" fmla="*/ 230085 h 363775"/>
                  <a:gd name="connsiteX141" fmla="*/ 169931 w 279739"/>
                  <a:gd name="connsiteY141" fmla="*/ 229944 h 363775"/>
                  <a:gd name="connsiteX142" fmla="*/ 37212 w 279739"/>
                  <a:gd name="connsiteY142" fmla="*/ 225895 h 363775"/>
                  <a:gd name="connsiteX143" fmla="*/ 54308 w 279739"/>
                  <a:gd name="connsiteY143" fmla="*/ 217197 h 363775"/>
                  <a:gd name="connsiteX144" fmla="*/ 62871 w 279739"/>
                  <a:gd name="connsiteY144" fmla="*/ 234257 h 363775"/>
                  <a:gd name="connsiteX145" fmla="*/ 62856 w 279739"/>
                  <a:gd name="connsiteY145" fmla="*/ 234293 h 363775"/>
                  <a:gd name="connsiteX146" fmla="*/ 46045 w 279739"/>
                  <a:gd name="connsiteY146" fmla="*/ 242888 h 363775"/>
                  <a:gd name="connsiteX147" fmla="*/ 45910 w 279739"/>
                  <a:gd name="connsiteY147" fmla="*/ 242841 h 363775"/>
                  <a:gd name="connsiteX148" fmla="*/ 37212 w 279739"/>
                  <a:gd name="connsiteY148" fmla="*/ 226195 h 363775"/>
                  <a:gd name="connsiteX149" fmla="*/ 86101 w 279739"/>
                  <a:gd name="connsiteY149" fmla="*/ 242091 h 363775"/>
                  <a:gd name="connsiteX150" fmla="*/ 103062 w 279739"/>
                  <a:gd name="connsiteY150" fmla="*/ 233341 h 363775"/>
                  <a:gd name="connsiteX151" fmla="*/ 111820 w 279739"/>
                  <a:gd name="connsiteY151" fmla="*/ 250303 h 363775"/>
                  <a:gd name="connsiteX152" fmla="*/ 94859 w 279739"/>
                  <a:gd name="connsiteY152" fmla="*/ 259054 h 363775"/>
                  <a:gd name="connsiteX153" fmla="*/ 94799 w 279739"/>
                  <a:gd name="connsiteY153" fmla="*/ 259037 h 363775"/>
                  <a:gd name="connsiteX154" fmla="*/ 86026 w 279739"/>
                  <a:gd name="connsiteY154" fmla="*/ 242325 h 363775"/>
                  <a:gd name="connsiteX155" fmla="*/ 86101 w 279739"/>
                  <a:gd name="connsiteY155" fmla="*/ 242091 h 363775"/>
                  <a:gd name="connsiteX156" fmla="*/ 134539 w 279739"/>
                  <a:gd name="connsiteY156" fmla="*/ 257088 h 363775"/>
                  <a:gd name="connsiteX157" fmla="*/ 151620 w 279739"/>
                  <a:gd name="connsiteY157" fmla="*/ 248576 h 363775"/>
                  <a:gd name="connsiteX158" fmla="*/ 160138 w 279739"/>
                  <a:gd name="connsiteY158" fmla="*/ 265660 h 363775"/>
                  <a:gd name="connsiteX159" fmla="*/ 143087 w 279739"/>
                  <a:gd name="connsiteY159" fmla="*/ 274184 h 363775"/>
                  <a:gd name="connsiteX160" fmla="*/ 134089 w 279739"/>
                  <a:gd name="connsiteY160" fmla="*/ 257838 h 363775"/>
                  <a:gd name="connsiteX161" fmla="*/ 182978 w 279739"/>
                  <a:gd name="connsiteY161" fmla="*/ 272984 h 363775"/>
                  <a:gd name="connsiteX162" fmla="*/ 199924 w 279739"/>
                  <a:gd name="connsiteY162" fmla="*/ 264286 h 363775"/>
                  <a:gd name="connsiteX163" fmla="*/ 208622 w 279739"/>
                  <a:gd name="connsiteY163" fmla="*/ 281382 h 363775"/>
                  <a:gd name="connsiteX164" fmla="*/ 191556 w 279739"/>
                  <a:gd name="connsiteY164" fmla="*/ 289942 h 363775"/>
                  <a:gd name="connsiteX165" fmla="*/ 191526 w 279739"/>
                  <a:gd name="connsiteY165" fmla="*/ 289930 h 363775"/>
                  <a:gd name="connsiteX166" fmla="*/ 182528 w 279739"/>
                  <a:gd name="connsiteY166" fmla="*/ 273734 h 363775"/>
                  <a:gd name="connsiteX167" fmla="*/ 621 w 279739"/>
                  <a:gd name="connsiteY167" fmla="*/ 256038 h 363775"/>
                  <a:gd name="connsiteX168" fmla="*/ 17672 w 279739"/>
                  <a:gd name="connsiteY168" fmla="*/ 247466 h 363775"/>
                  <a:gd name="connsiteX169" fmla="*/ 26250 w 279739"/>
                  <a:gd name="connsiteY169" fmla="*/ 264522 h 363775"/>
                  <a:gd name="connsiteX170" fmla="*/ 9319 w 279739"/>
                  <a:gd name="connsiteY170" fmla="*/ 273134 h 363775"/>
                  <a:gd name="connsiteX171" fmla="*/ 576 w 279739"/>
                  <a:gd name="connsiteY171" fmla="*/ 256165 h 363775"/>
                  <a:gd name="connsiteX172" fmla="*/ 621 w 279739"/>
                  <a:gd name="connsiteY172" fmla="*/ 256038 h 363775"/>
                  <a:gd name="connsiteX173" fmla="*/ 49059 w 279739"/>
                  <a:gd name="connsiteY173" fmla="*/ 271934 h 363775"/>
                  <a:gd name="connsiteX174" fmla="*/ 66155 w 279739"/>
                  <a:gd name="connsiteY174" fmla="*/ 263236 h 363775"/>
                  <a:gd name="connsiteX175" fmla="*/ 75018 w 279739"/>
                  <a:gd name="connsiteY175" fmla="*/ 280383 h 363775"/>
                  <a:gd name="connsiteX176" fmla="*/ 57862 w 279739"/>
                  <a:gd name="connsiteY176" fmla="*/ 289240 h 363775"/>
                  <a:gd name="connsiteX177" fmla="*/ 49014 w 279739"/>
                  <a:gd name="connsiteY177" fmla="*/ 272093 h 363775"/>
                  <a:gd name="connsiteX178" fmla="*/ 49059 w 279739"/>
                  <a:gd name="connsiteY178" fmla="*/ 271934 h 363775"/>
                  <a:gd name="connsiteX179" fmla="*/ 97498 w 279739"/>
                  <a:gd name="connsiteY179" fmla="*/ 286931 h 363775"/>
                  <a:gd name="connsiteX180" fmla="*/ 114579 w 279739"/>
                  <a:gd name="connsiteY180" fmla="*/ 278419 h 363775"/>
                  <a:gd name="connsiteX181" fmla="*/ 123097 w 279739"/>
                  <a:gd name="connsiteY181" fmla="*/ 295503 h 363775"/>
                  <a:gd name="connsiteX182" fmla="*/ 106046 w 279739"/>
                  <a:gd name="connsiteY182" fmla="*/ 304027 h 363775"/>
                  <a:gd name="connsiteX183" fmla="*/ 97498 w 279739"/>
                  <a:gd name="connsiteY183" fmla="*/ 287681 h 363775"/>
                  <a:gd name="connsiteX184" fmla="*/ 146087 w 279739"/>
                  <a:gd name="connsiteY184" fmla="*/ 303577 h 363775"/>
                  <a:gd name="connsiteX185" fmla="*/ 163153 w 279739"/>
                  <a:gd name="connsiteY185" fmla="*/ 295017 h 363775"/>
                  <a:gd name="connsiteX186" fmla="*/ 163183 w 279739"/>
                  <a:gd name="connsiteY186" fmla="*/ 295029 h 363775"/>
                  <a:gd name="connsiteX187" fmla="*/ 171956 w 279739"/>
                  <a:gd name="connsiteY187" fmla="*/ 311741 h 363775"/>
                  <a:gd name="connsiteX188" fmla="*/ 171881 w 279739"/>
                  <a:gd name="connsiteY188" fmla="*/ 311975 h 363775"/>
                  <a:gd name="connsiteX189" fmla="*/ 154785 w 279739"/>
                  <a:gd name="connsiteY189" fmla="*/ 320673 h 363775"/>
                  <a:gd name="connsiteX190" fmla="*/ 146087 w 279739"/>
                  <a:gd name="connsiteY190" fmla="*/ 303577 h 363775"/>
                  <a:gd name="connsiteX191" fmla="*/ 13818 w 279739"/>
                  <a:gd name="connsiteY191" fmla="*/ 298478 h 363775"/>
                  <a:gd name="connsiteX192" fmla="*/ 30779 w 279739"/>
                  <a:gd name="connsiteY192" fmla="*/ 289728 h 363775"/>
                  <a:gd name="connsiteX193" fmla="*/ 39537 w 279739"/>
                  <a:gd name="connsiteY193" fmla="*/ 306690 h 363775"/>
                  <a:gd name="connsiteX194" fmla="*/ 22576 w 279739"/>
                  <a:gd name="connsiteY194" fmla="*/ 315441 h 363775"/>
                  <a:gd name="connsiteX195" fmla="*/ 22516 w 279739"/>
                  <a:gd name="connsiteY195" fmla="*/ 315424 h 363775"/>
                  <a:gd name="connsiteX196" fmla="*/ 13518 w 279739"/>
                  <a:gd name="connsiteY196" fmla="*/ 298478 h 363775"/>
                  <a:gd name="connsiteX197" fmla="*/ 62256 w 279739"/>
                  <a:gd name="connsiteY197" fmla="*/ 314224 h 363775"/>
                  <a:gd name="connsiteX198" fmla="*/ 79322 w 279739"/>
                  <a:gd name="connsiteY198" fmla="*/ 305664 h 363775"/>
                  <a:gd name="connsiteX199" fmla="*/ 79352 w 279739"/>
                  <a:gd name="connsiteY199" fmla="*/ 305676 h 363775"/>
                  <a:gd name="connsiteX200" fmla="*/ 87525 w 279739"/>
                  <a:gd name="connsiteY200" fmla="*/ 322927 h 363775"/>
                  <a:gd name="connsiteX201" fmla="*/ 70954 w 279739"/>
                  <a:gd name="connsiteY201" fmla="*/ 331320 h 363775"/>
                  <a:gd name="connsiteX202" fmla="*/ 61941 w 279739"/>
                  <a:gd name="connsiteY202" fmla="*/ 314251 h 363775"/>
                  <a:gd name="connsiteX203" fmla="*/ 61956 w 279739"/>
                  <a:gd name="connsiteY203" fmla="*/ 314224 h 363775"/>
                  <a:gd name="connsiteX204" fmla="*/ 110695 w 279739"/>
                  <a:gd name="connsiteY204" fmla="*/ 330121 h 363775"/>
                  <a:gd name="connsiteX205" fmla="*/ 127746 w 279739"/>
                  <a:gd name="connsiteY205" fmla="*/ 321550 h 363775"/>
                  <a:gd name="connsiteX206" fmla="*/ 136324 w 279739"/>
                  <a:gd name="connsiteY206" fmla="*/ 338604 h 363775"/>
                  <a:gd name="connsiteX207" fmla="*/ 119393 w 279739"/>
                  <a:gd name="connsiteY207" fmla="*/ 347217 h 363775"/>
                  <a:gd name="connsiteX208" fmla="*/ 110380 w 279739"/>
                  <a:gd name="connsiteY208" fmla="*/ 330148 h 363775"/>
                  <a:gd name="connsiteX209" fmla="*/ 110395 w 279739"/>
                  <a:gd name="connsiteY209" fmla="*/ 330121 h 363775"/>
                  <a:gd name="connsiteX210" fmla="*/ 159133 w 279739"/>
                  <a:gd name="connsiteY210" fmla="*/ 346017 h 363775"/>
                  <a:gd name="connsiteX211" fmla="*/ 175840 w 279739"/>
                  <a:gd name="connsiteY211" fmla="*/ 337244 h 363775"/>
                  <a:gd name="connsiteX212" fmla="*/ 176080 w 279739"/>
                  <a:gd name="connsiteY212" fmla="*/ 337319 h 363775"/>
                  <a:gd name="connsiteX213" fmla="*/ 185152 w 279739"/>
                  <a:gd name="connsiteY213" fmla="*/ 354115 h 363775"/>
                  <a:gd name="connsiteX214" fmla="*/ 168371 w 279739"/>
                  <a:gd name="connsiteY214" fmla="*/ 363188 h 363775"/>
                  <a:gd name="connsiteX215" fmla="*/ 167682 w 279739"/>
                  <a:gd name="connsiteY215" fmla="*/ 362963 h 363775"/>
                  <a:gd name="connsiteX216" fmla="*/ 158729 w 279739"/>
                  <a:gd name="connsiteY216" fmla="*/ 346345 h 363775"/>
                  <a:gd name="connsiteX217" fmla="*/ 158834 w 279739"/>
                  <a:gd name="connsiteY217" fmla="*/ 346017 h 363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</a:cxnLst>
                <a:rect l="l" t="t" r="r" b="b"/>
                <a:pathLst>
                  <a:path w="279739" h="363775">
                    <a:moveTo>
                      <a:pt x="108146" y="9346"/>
                    </a:moveTo>
                    <a:cubicBezTo>
                      <a:pt x="110470" y="2223"/>
                      <a:pt x="118118" y="-1671"/>
                      <a:pt x="125242" y="648"/>
                    </a:cubicBezTo>
                    <a:cubicBezTo>
                      <a:pt x="132365" y="2966"/>
                      <a:pt x="136264" y="10621"/>
                      <a:pt x="133940" y="17744"/>
                    </a:cubicBezTo>
                    <a:cubicBezTo>
                      <a:pt x="131615" y="24867"/>
                      <a:pt x="123967" y="28760"/>
                      <a:pt x="116844" y="26442"/>
                    </a:cubicBezTo>
                    <a:cubicBezTo>
                      <a:pt x="109720" y="24123"/>
                      <a:pt x="105821" y="16469"/>
                      <a:pt x="108146" y="9346"/>
                    </a:cubicBezTo>
                    <a:close/>
                    <a:moveTo>
                      <a:pt x="156584" y="25242"/>
                    </a:moveTo>
                    <a:cubicBezTo>
                      <a:pt x="158998" y="18207"/>
                      <a:pt x="166572" y="14361"/>
                      <a:pt x="173680" y="16544"/>
                    </a:cubicBezTo>
                    <a:cubicBezTo>
                      <a:pt x="180758" y="18891"/>
                      <a:pt x="184583" y="26530"/>
                      <a:pt x="182243" y="33604"/>
                    </a:cubicBezTo>
                    <a:cubicBezTo>
                      <a:pt x="182243" y="33616"/>
                      <a:pt x="182228" y="33628"/>
                      <a:pt x="182228" y="33640"/>
                    </a:cubicBezTo>
                    <a:cubicBezTo>
                      <a:pt x="179724" y="40660"/>
                      <a:pt x="172000" y="44318"/>
                      <a:pt x="164982" y="41809"/>
                    </a:cubicBezTo>
                    <a:cubicBezTo>
                      <a:pt x="158219" y="39396"/>
                      <a:pt x="154530" y="32118"/>
                      <a:pt x="156584" y="25242"/>
                    </a:cubicBezTo>
                    <a:close/>
                    <a:moveTo>
                      <a:pt x="205023" y="41138"/>
                    </a:moveTo>
                    <a:cubicBezTo>
                      <a:pt x="207287" y="34038"/>
                      <a:pt x="214890" y="30119"/>
                      <a:pt x="221984" y="32388"/>
                    </a:cubicBezTo>
                    <a:cubicBezTo>
                      <a:pt x="229092" y="34655"/>
                      <a:pt x="233006" y="42250"/>
                      <a:pt x="230742" y="49350"/>
                    </a:cubicBezTo>
                    <a:cubicBezTo>
                      <a:pt x="228462" y="56451"/>
                      <a:pt x="220874" y="60370"/>
                      <a:pt x="213781" y="58101"/>
                    </a:cubicBezTo>
                    <a:cubicBezTo>
                      <a:pt x="213751" y="58096"/>
                      <a:pt x="213736" y="58090"/>
                      <a:pt x="213721" y="58084"/>
                    </a:cubicBezTo>
                    <a:cubicBezTo>
                      <a:pt x="206687" y="55892"/>
                      <a:pt x="202758" y="48410"/>
                      <a:pt x="204948" y="41372"/>
                    </a:cubicBezTo>
                    <a:cubicBezTo>
                      <a:pt x="204978" y="41294"/>
                      <a:pt x="204993" y="41216"/>
                      <a:pt x="205023" y="41138"/>
                    </a:cubicBezTo>
                    <a:close/>
                    <a:moveTo>
                      <a:pt x="253461" y="56135"/>
                    </a:moveTo>
                    <a:cubicBezTo>
                      <a:pt x="255966" y="49115"/>
                      <a:pt x="263689" y="45457"/>
                      <a:pt x="270707" y="47966"/>
                    </a:cubicBezTo>
                    <a:cubicBezTo>
                      <a:pt x="277471" y="50379"/>
                      <a:pt x="281160" y="57657"/>
                      <a:pt x="279105" y="64533"/>
                    </a:cubicBezTo>
                    <a:cubicBezTo>
                      <a:pt x="276751" y="71623"/>
                      <a:pt x="269133" y="75501"/>
                      <a:pt x="262009" y="73231"/>
                    </a:cubicBezTo>
                    <a:cubicBezTo>
                      <a:pt x="255306" y="70884"/>
                      <a:pt x="251557" y="63735"/>
                      <a:pt x="253461" y="56885"/>
                    </a:cubicBezTo>
                    <a:close/>
                    <a:moveTo>
                      <a:pt x="73504" y="35140"/>
                    </a:moveTo>
                    <a:cubicBezTo>
                      <a:pt x="75873" y="28072"/>
                      <a:pt x="83521" y="24260"/>
                      <a:pt x="90585" y="26628"/>
                    </a:cubicBezTo>
                    <a:cubicBezTo>
                      <a:pt x="97663" y="28994"/>
                      <a:pt x="101472" y="36644"/>
                      <a:pt x="99103" y="43712"/>
                    </a:cubicBezTo>
                    <a:cubicBezTo>
                      <a:pt x="96733" y="50766"/>
                      <a:pt x="89115" y="54578"/>
                      <a:pt x="82052" y="52236"/>
                    </a:cubicBezTo>
                    <a:cubicBezTo>
                      <a:pt x="75093" y="50133"/>
                      <a:pt x="70999" y="42945"/>
                      <a:pt x="72754" y="35890"/>
                    </a:cubicBezTo>
                    <a:close/>
                    <a:moveTo>
                      <a:pt x="121942" y="51036"/>
                    </a:moveTo>
                    <a:cubicBezTo>
                      <a:pt x="124237" y="43943"/>
                      <a:pt x="131840" y="40051"/>
                      <a:pt x="138933" y="42344"/>
                    </a:cubicBezTo>
                    <a:cubicBezTo>
                      <a:pt x="146027" y="44637"/>
                      <a:pt x="149926" y="52245"/>
                      <a:pt x="147631" y="59338"/>
                    </a:cubicBezTo>
                    <a:cubicBezTo>
                      <a:pt x="145337" y="66430"/>
                      <a:pt x="137733" y="70322"/>
                      <a:pt x="130640" y="68030"/>
                    </a:cubicBezTo>
                    <a:cubicBezTo>
                      <a:pt x="130580" y="68014"/>
                      <a:pt x="130535" y="67999"/>
                      <a:pt x="130490" y="67982"/>
                    </a:cubicBezTo>
                    <a:cubicBezTo>
                      <a:pt x="123502" y="66012"/>
                      <a:pt x="119363" y="58815"/>
                      <a:pt x="121192" y="51786"/>
                    </a:cubicBezTo>
                    <a:close/>
                    <a:moveTo>
                      <a:pt x="170231" y="66033"/>
                    </a:moveTo>
                    <a:cubicBezTo>
                      <a:pt x="172571" y="58956"/>
                      <a:pt x="180204" y="55118"/>
                      <a:pt x="187282" y="57462"/>
                    </a:cubicBezTo>
                    <a:cubicBezTo>
                      <a:pt x="194360" y="59805"/>
                      <a:pt x="198199" y="67439"/>
                      <a:pt x="195860" y="74516"/>
                    </a:cubicBezTo>
                    <a:cubicBezTo>
                      <a:pt x="193536" y="81543"/>
                      <a:pt x="185977" y="85385"/>
                      <a:pt x="178929" y="83129"/>
                    </a:cubicBezTo>
                    <a:cubicBezTo>
                      <a:pt x="172211" y="81164"/>
                      <a:pt x="168116" y="74395"/>
                      <a:pt x="169481" y="67532"/>
                    </a:cubicBezTo>
                    <a:close/>
                    <a:moveTo>
                      <a:pt x="218670" y="81929"/>
                    </a:moveTo>
                    <a:cubicBezTo>
                      <a:pt x="221084" y="74894"/>
                      <a:pt x="228657" y="71047"/>
                      <a:pt x="235766" y="73231"/>
                    </a:cubicBezTo>
                    <a:cubicBezTo>
                      <a:pt x="242844" y="75573"/>
                      <a:pt x="246683" y="83210"/>
                      <a:pt x="244344" y="90285"/>
                    </a:cubicBezTo>
                    <a:cubicBezTo>
                      <a:pt x="241989" y="97362"/>
                      <a:pt x="234356" y="101199"/>
                      <a:pt x="227278" y="98857"/>
                    </a:cubicBezTo>
                    <a:cubicBezTo>
                      <a:pt x="220259" y="96531"/>
                      <a:pt x="216405" y="88979"/>
                      <a:pt x="218670" y="81929"/>
                    </a:cubicBezTo>
                    <a:close/>
                    <a:moveTo>
                      <a:pt x="85351" y="80129"/>
                    </a:moveTo>
                    <a:cubicBezTo>
                      <a:pt x="87855" y="73109"/>
                      <a:pt x="95579" y="69452"/>
                      <a:pt x="102597" y="71961"/>
                    </a:cubicBezTo>
                    <a:cubicBezTo>
                      <a:pt x="109360" y="74374"/>
                      <a:pt x="113049" y="81651"/>
                      <a:pt x="110995" y="88527"/>
                    </a:cubicBezTo>
                    <a:cubicBezTo>
                      <a:pt x="108640" y="95618"/>
                      <a:pt x="101022" y="99496"/>
                      <a:pt x="93899" y="97225"/>
                    </a:cubicBezTo>
                    <a:cubicBezTo>
                      <a:pt x="87240" y="95199"/>
                      <a:pt x="83221" y="88448"/>
                      <a:pt x="84601" y="81629"/>
                    </a:cubicBezTo>
                    <a:close/>
                    <a:moveTo>
                      <a:pt x="133789" y="96025"/>
                    </a:moveTo>
                    <a:cubicBezTo>
                      <a:pt x="135979" y="88988"/>
                      <a:pt x="143462" y="85060"/>
                      <a:pt x="150496" y="87253"/>
                    </a:cubicBezTo>
                    <a:cubicBezTo>
                      <a:pt x="150586" y="87277"/>
                      <a:pt x="150660" y="87302"/>
                      <a:pt x="150735" y="87328"/>
                    </a:cubicBezTo>
                    <a:cubicBezTo>
                      <a:pt x="157829" y="89684"/>
                      <a:pt x="161698" y="97305"/>
                      <a:pt x="159433" y="104423"/>
                    </a:cubicBezTo>
                    <a:cubicBezTo>
                      <a:pt x="157079" y="111499"/>
                      <a:pt x="149446" y="115330"/>
                      <a:pt x="142367" y="112983"/>
                    </a:cubicBezTo>
                    <a:cubicBezTo>
                      <a:pt x="142367" y="112979"/>
                      <a:pt x="142353" y="112976"/>
                      <a:pt x="142337" y="112971"/>
                    </a:cubicBezTo>
                    <a:cubicBezTo>
                      <a:pt x="135709" y="111010"/>
                      <a:pt x="131675" y="104305"/>
                      <a:pt x="133040" y="97525"/>
                    </a:cubicBezTo>
                    <a:close/>
                    <a:moveTo>
                      <a:pt x="182078" y="111022"/>
                    </a:moveTo>
                    <a:cubicBezTo>
                      <a:pt x="184433" y="103947"/>
                      <a:pt x="192066" y="100115"/>
                      <a:pt x="199144" y="102462"/>
                    </a:cubicBezTo>
                    <a:cubicBezTo>
                      <a:pt x="199144" y="102466"/>
                      <a:pt x="199159" y="102470"/>
                      <a:pt x="199174" y="102474"/>
                    </a:cubicBezTo>
                    <a:cubicBezTo>
                      <a:pt x="206192" y="104981"/>
                      <a:pt x="209852" y="112705"/>
                      <a:pt x="207347" y="119724"/>
                    </a:cubicBezTo>
                    <a:cubicBezTo>
                      <a:pt x="204933" y="126482"/>
                      <a:pt x="197645" y="130168"/>
                      <a:pt x="190776" y="128118"/>
                    </a:cubicBezTo>
                    <a:cubicBezTo>
                      <a:pt x="184433" y="126131"/>
                      <a:pt x="180444" y="119861"/>
                      <a:pt x="181328" y="113271"/>
                    </a:cubicBezTo>
                    <a:close/>
                    <a:moveTo>
                      <a:pt x="230517" y="126918"/>
                    </a:moveTo>
                    <a:cubicBezTo>
                      <a:pt x="232856" y="119841"/>
                      <a:pt x="240489" y="116004"/>
                      <a:pt x="247568" y="118346"/>
                    </a:cubicBezTo>
                    <a:cubicBezTo>
                      <a:pt x="254646" y="120690"/>
                      <a:pt x="258485" y="128325"/>
                      <a:pt x="256146" y="135402"/>
                    </a:cubicBezTo>
                    <a:cubicBezTo>
                      <a:pt x="253821" y="142429"/>
                      <a:pt x="246263" y="146271"/>
                      <a:pt x="239215" y="144014"/>
                    </a:cubicBezTo>
                    <a:cubicBezTo>
                      <a:pt x="232871" y="142027"/>
                      <a:pt x="228882" y="135757"/>
                      <a:pt x="229767" y="129168"/>
                    </a:cubicBezTo>
                    <a:close/>
                    <a:moveTo>
                      <a:pt x="48759" y="109972"/>
                    </a:moveTo>
                    <a:cubicBezTo>
                      <a:pt x="51129" y="102904"/>
                      <a:pt x="58777" y="99092"/>
                      <a:pt x="65840" y="101460"/>
                    </a:cubicBezTo>
                    <a:cubicBezTo>
                      <a:pt x="72919" y="103827"/>
                      <a:pt x="76728" y="111476"/>
                      <a:pt x="74358" y="118544"/>
                    </a:cubicBezTo>
                    <a:cubicBezTo>
                      <a:pt x="71989" y="125599"/>
                      <a:pt x="64371" y="129411"/>
                      <a:pt x="57307" y="127068"/>
                    </a:cubicBezTo>
                    <a:cubicBezTo>
                      <a:pt x="50289" y="124826"/>
                      <a:pt x="46405" y="117316"/>
                      <a:pt x="48655" y="110295"/>
                    </a:cubicBezTo>
                    <a:cubicBezTo>
                      <a:pt x="48685" y="110187"/>
                      <a:pt x="48729" y="110079"/>
                      <a:pt x="48759" y="109972"/>
                    </a:cubicBezTo>
                    <a:close/>
                    <a:moveTo>
                      <a:pt x="97048" y="124969"/>
                    </a:moveTo>
                    <a:cubicBezTo>
                      <a:pt x="99388" y="117892"/>
                      <a:pt x="107021" y="114054"/>
                      <a:pt x="114099" y="116398"/>
                    </a:cubicBezTo>
                    <a:cubicBezTo>
                      <a:pt x="121178" y="118741"/>
                      <a:pt x="125017" y="126375"/>
                      <a:pt x="122677" y="133452"/>
                    </a:cubicBezTo>
                    <a:cubicBezTo>
                      <a:pt x="120353" y="140480"/>
                      <a:pt x="112794" y="144322"/>
                      <a:pt x="105746" y="142065"/>
                    </a:cubicBezTo>
                    <a:cubicBezTo>
                      <a:pt x="98713" y="139643"/>
                      <a:pt x="94859" y="132080"/>
                      <a:pt x="97048" y="124969"/>
                    </a:cubicBezTo>
                    <a:close/>
                    <a:moveTo>
                      <a:pt x="146087" y="141015"/>
                    </a:moveTo>
                    <a:cubicBezTo>
                      <a:pt x="148351" y="133914"/>
                      <a:pt x="155954" y="129995"/>
                      <a:pt x="163048" y="132265"/>
                    </a:cubicBezTo>
                    <a:cubicBezTo>
                      <a:pt x="170156" y="134532"/>
                      <a:pt x="174070" y="142126"/>
                      <a:pt x="171806" y="149227"/>
                    </a:cubicBezTo>
                    <a:cubicBezTo>
                      <a:pt x="169526" y="156328"/>
                      <a:pt x="161938" y="160246"/>
                      <a:pt x="154845" y="157978"/>
                    </a:cubicBezTo>
                    <a:cubicBezTo>
                      <a:pt x="154815" y="157973"/>
                      <a:pt x="154799" y="157967"/>
                      <a:pt x="154785" y="157961"/>
                    </a:cubicBezTo>
                    <a:cubicBezTo>
                      <a:pt x="147751" y="155769"/>
                      <a:pt x="143822" y="148287"/>
                      <a:pt x="146012" y="141249"/>
                    </a:cubicBezTo>
                    <a:cubicBezTo>
                      <a:pt x="146042" y="141171"/>
                      <a:pt x="146057" y="141093"/>
                      <a:pt x="146087" y="141015"/>
                    </a:cubicBezTo>
                    <a:close/>
                    <a:moveTo>
                      <a:pt x="194525" y="156761"/>
                    </a:moveTo>
                    <a:cubicBezTo>
                      <a:pt x="197030" y="149741"/>
                      <a:pt x="204753" y="146084"/>
                      <a:pt x="211771" y="148593"/>
                    </a:cubicBezTo>
                    <a:cubicBezTo>
                      <a:pt x="218535" y="151006"/>
                      <a:pt x="222224" y="158283"/>
                      <a:pt x="220169" y="165159"/>
                    </a:cubicBezTo>
                    <a:cubicBezTo>
                      <a:pt x="218040" y="172302"/>
                      <a:pt x="210526" y="176366"/>
                      <a:pt x="203373" y="174237"/>
                    </a:cubicBezTo>
                    <a:cubicBezTo>
                      <a:pt x="196235" y="172106"/>
                      <a:pt x="192171" y="164588"/>
                      <a:pt x="194300" y="157445"/>
                    </a:cubicBezTo>
                    <a:cubicBezTo>
                      <a:pt x="194375" y="157216"/>
                      <a:pt x="194450" y="156988"/>
                      <a:pt x="194525" y="156761"/>
                    </a:cubicBezTo>
                    <a:close/>
                    <a:moveTo>
                      <a:pt x="61506" y="153912"/>
                    </a:moveTo>
                    <a:cubicBezTo>
                      <a:pt x="63846" y="146835"/>
                      <a:pt x="71479" y="142998"/>
                      <a:pt x="78557" y="145341"/>
                    </a:cubicBezTo>
                    <a:cubicBezTo>
                      <a:pt x="85636" y="147684"/>
                      <a:pt x="89475" y="155319"/>
                      <a:pt x="87135" y="162395"/>
                    </a:cubicBezTo>
                    <a:cubicBezTo>
                      <a:pt x="84811" y="169423"/>
                      <a:pt x="77253" y="173265"/>
                      <a:pt x="70204" y="171008"/>
                    </a:cubicBezTo>
                    <a:cubicBezTo>
                      <a:pt x="63066" y="169142"/>
                      <a:pt x="58807" y="161850"/>
                      <a:pt x="60667" y="154719"/>
                    </a:cubicBezTo>
                    <a:cubicBezTo>
                      <a:pt x="60742" y="154447"/>
                      <a:pt x="60817" y="154179"/>
                      <a:pt x="60907" y="153912"/>
                    </a:cubicBezTo>
                    <a:close/>
                    <a:moveTo>
                      <a:pt x="109345" y="169958"/>
                    </a:moveTo>
                    <a:cubicBezTo>
                      <a:pt x="111535" y="162920"/>
                      <a:pt x="119018" y="158993"/>
                      <a:pt x="126051" y="161185"/>
                    </a:cubicBezTo>
                    <a:cubicBezTo>
                      <a:pt x="126141" y="161209"/>
                      <a:pt x="126216" y="161235"/>
                      <a:pt x="126291" y="161260"/>
                    </a:cubicBezTo>
                    <a:cubicBezTo>
                      <a:pt x="133430" y="163390"/>
                      <a:pt x="137494" y="170907"/>
                      <a:pt x="135364" y="178052"/>
                    </a:cubicBezTo>
                    <a:cubicBezTo>
                      <a:pt x="133235" y="185195"/>
                      <a:pt x="125721" y="189259"/>
                      <a:pt x="118583" y="187128"/>
                    </a:cubicBezTo>
                    <a:cubicBezTo>
                      <a:pt x="118343" y="187060"/>
                      <a:pt x="118118" y="186985"/>
                      <a:pt x="117893" y="186904"/>
                    </a:cubicBezTo>
                    <a:cubicBezTo>
                      <a:pt x="110875" y="184637"/>
                      <a:pt x="107036" y="177113"/>
                      <a:pt x="109300" y="170099"/>
                    </a:cubicBezTo>
                    <a:cubicBezTo>
                      <a:pt x="109315" y="170053"/>
                      <a:pt x="109330" y="170005"/>
                      <a:pt x="109345" y="169958"/>
                    </a:cubicBezTo>
                    <a:close/>
                    <a:moveTo>
                      <a:pt x="157784" y="184955"/>
                    </a:moveTo>
                    <a:cubicBezTo>
                      <a:pt x="160048" y="177941"/>
                      <a:pt x="167577" y="174093"/>
                      <a:pt x="174595" y="176360"/>
                    </a:cubicBezTo>
                    <a:cubicBezTo>
                      <a:pt x="174640" y="176375"/>
                      <a:pt x="174685" y="176390"/>
                      <a:pt x="174730" y="176407"/>
                    </a:cubicBezTo>
                    <a:cubicBezTo>
                      <a:pt x="181823" y="178700"/>
                      <a:pt x="185707" y="186307"/>
                      <a:pt x="183428" y="193401"/>
                    </a:cubicBezTo>
                    <a:cubicBezTo>
                      <a:pt x="181133" y="200493"/>
                      <a:pt x="173515" y="204384"/>
                      <a:pt x="166422" y="202093"/>
                    </a:cubicBezTo>
                    <a:cubicBezTo>
                      <a:pt x="159328" y="199800"/>
                      <a:pt x="155444" y="192192"/>
                      <a:pt x="157739" y="185099"/>
                    </a:cubicBezTo>
                    <a:cubicBezTo>
                      <a:pt x="157754" y="185051"/>
                      <a:pt x="157769" y="185003"/>
                      <a:pt x="157784" y="184955"/>
                    </a:cubicBezTo>
                    <a:close/>
                    <a:moveTo>
                      <a:pt x="206073" y="201451"/>
                    </a:moveTo>
                    <a:cubicBezTo>
                      <a:pt x="208487" y="194416"/>
                      <a:pt x="216060" y="190569"/>
                      <a:pt x="223169" y="192753"/>
                    </a:cubicBezTo>
                    <a:cubicBezTo>
                      <a:pt x="230247" y="195095"/>
                      <a:pt x="234086" y="202732"/>
                      <a:pt x="231747" y="209807"/>
                    </a:cubicBezTo>
                    <a:cubicBezTo>
                      <a:pt x="229392" y="216884"/>
                      <a:pt x="221759" y="220721"/>
                      <a:pt x="214681" y="218379"/>
                    </a:cubicBezTo>
                    <a:cubicBezTo>
                      <a:pt x="207662" y="216053"/>
                      <a:pt x="203823" y="208501"/>
                      <a:pt x="206073" y="201451"/>
                    </a:cubicBezTo>
                    <a:close/>
                    <a:moveTo>
                      <a:pt x="24615" y="182705"/>
                    </a:moveTo>
                    <a:cubicBezTo>
                      <a:pt x="26955" y="175628"/>
                      <a:pt x="34588" y="171791"/>
                      <a:pt x="41666" y="174135"/>
                    </a:cubicBezTo>
                    <a:cubicBezTo>
                      <a:pt x="48744" y="176477"/>
                      <a:pt x="52584" y="184112"/>
                      <a:pt x="50244" y="191189"/>
                    </a:cubicBezTo>
                    <a:cubicBezTo>
                      <a:pt x="47920" y="198216"/>
                      <a:pt x="40361" y="202058"/>
                      <a:pt x="33313" y="199801"/>
                    </a:cubicBezTo>
                    <a:cubicBezTo>
                      <a:pt x="26280" y="197379"/>
                      <a:pt x="22426" y="189817"/>
                      <a:pt x="24615" y="182705"/>
                    </a:cubicBezTo>
                    <a:close/>
                    <a:moveTo>
                      <a:pt x="73054" y="198602"/>
                    </a:moveTo>
                    <a:cubicBezTo>
                      <a:pt x="75333" y="191502"/>
                      <a:pt x="82921" y="187589"/>
                      <a:pt x="90030" y="189863"/>
                    </a:cubicBezTo>
                    <a:cubicBezTo>
                      <a:pt x="90060" y="189877"/>
                      <a:pt x="90105" y="189890"/>
                      <a:pt x="90150" y="189904"/>
                    </a:cubicBezTo>
                    <a:cubicBezTo>
                      <a:pt x="97288" y="192034"/>
                      <a:pt x="101352" y="199552"/>
                      <a:pt x="99223" y="206695"/>
                    </a:cubicBezTo>
                    <a:cubicBezTo>
                      <a:pt x="97093" y="213838"/>
                      <a:pt x="89580" y="217902"/>
                      <a:pt x="82441" y="215771"/>
                    </a:cubicBezTo>
                    <a:cubicBezTo>
                      <a:pt x="82202" y="215703"/>
                      <a:pt x="81977" y="215629"/>
                      <a:pt x="81752" y="215547"/>
                    </a:cubicBezTo>
                    <a:cubicBezTo>
                      <a:pt x="74718" y="213355"/>
                      <a:pt x="70789" y="205873"/>
                      <a:pt x="72979" y="198835"/>
                    </a:cubicBezTo>
                    <a:cubicBezTo>
                      <a:pt x="73009" y="198757"/>
                      <a:pt x="73024" y="198679"/>
                      <a:pt x="73054" y="198602"/>
                    </a:cubicBezTo>
                    <a:close/>
                    <a:moveTo>
                      <a:pt x="121492" y="213598"/>
                    </a:moveTo>
                    <a:cubicBezTo>
                      <a:pt x="123832" y="206521"/>
                      <a:pt x="131465" y="202683"/>
                      <a:pt x="138543" y="205027"/>
                    </a:cubicBezTo>
                    <a:cubicBezTo>
                      <a:pt x="145622" y="207370"/>
                      <a:pt x="149461" y="215005"/>
                      <a:pt x="147121" y="222081"/>
                    </a:cubicBezTo>
                    <a:cubicBezTo>
                      <a:pt x="144797" y="229109"/>
                      <a:pt x="137239" y="232951"/>
                      <a:pt x="130190" y="230694"/>
                    </a:cubicBezTo>
                    <a:cubicBezTo>
                      <a:pt x="123652" y="228480"/>
                      <a:pt x="119888" y="221656"/>
                      <a:pt x="121492" y="214948"/>
                    </a:cubicBezTo>
                    <a:close/>
                    <a:moveTo>
                      <a:pt x="169931" y="229944"/>
                    </a:moveTo>
                    <a:cubicBezTo>
                      <a:pt x="172225" y="222851"/>
                      <a:pt x="179829" y="218959"/>
                      <a:pt x="186922" y="221252"/>
                    </a:cubicBezTo>
                    <a:cubicBezTo>
                      <a:pt x="194015" y="223545"/>
                      <a:pt x="197914" y="231153"/>
                      <a:pt x="195620" y="238246"/>
                    </a:cubicBezTo>
                    <a:cubicBezTo>
                      <a:pt x="193325" y="245338"/>
                      <a:pt x="185722" y="249230"/>
                      <a:pt x="178629" y="246938"/>
                    </a:cubicBezTo>
                    <a:cubicBezTo>
                      <a:pt x="178569" y="246922"/>
                      <a:pt x="178524" y="246907"/>
                      <a:pt x="178479" y="246890"/>
                    </a:cubicBezTo>
                    <a:cubicBezTo>
                      <a:pt x="171461" y="244623"/>
                      <a:pt x="167622" y="237099"/>
                      <a:pt x="169886" y="230085"/>
                    </a:cubicBezTo>
                    <a:cubicBezTo>
                      <a:pt x="169901" y="230039"/>
                      <a:pt x="169916" y="229991"/>
                      <a:pt x="169931" y="229944"/>
                    </a:cubicBezTo>
                    <a:close/>
                    <a:moveTo>
                      <a:pt x="37212" y="225895"/>
                    </a:moveTo>
                    <a:cubicBezTo>
                      <a:pt x="39627" y="218860"/>
                      <a:pt x="47200" y="215014"/>
                      <a:pt x="54308" y="217197"/>
                    </a:cubicBezTo>
                    <a:cubicBezTo>
                      <a:pt x="61387" y="219544"/>
                      <a:pt x="65211" y="227183"/>
                      <a:pt x="62871" y="234257"/>
                    </a:cubicBezTo>
                    <a:cubicBezTo>
                      <a:pt x="62871" y="234269"/>
                      <a:pt x="62856" y="234281"/>
                      <a:pt x="62856" y="234293"/>
                    </a:cubicBezTo>
                    <a:cubicBezTo>
                      <a:pt x="60592" y="241307"/>
                      <a:pt x="53063" y="245155"/>
                      <a:pt x="46045" y="242888"/>
                    </a:cubicBezTo>
                    <a:cubicBezTo>
                      <a:pt x="46000" y="242873"/>
                      <a:pt x="45955" y="242858"/>
                      <a:pt x="45910" y="242841"/>
                    </a:cubicBezTo>
                    <a:cubicBezTo>
                      <a:pt x="38997" y="240551"/>
                      <a:pt x="35143" y="233182"/>
                      <a:pt x="37212" y="226195"/>
                    </a:cubicBezTo>
                    <a:close/>
                    <a:moveTo>
                      <a:pt x="86101" y="242091"/>
                    </a:moveTo>
                    <a:cubicBezTo>
                      <a:pt x="88365" y="234990"/>
                      <a:pt x="95968" y="231072"/>
                      <a:pt x="103062" y="233341"/>
                    </a:cubicBezTo>
                    <a:cubicBezTo>
                      <a:pt x="110170" y="235608"/>
                      <a:pt x="114084" y="243203"/>
                      <a:pt x="111820" y="250303"/>
                    </a:cubicBezTo>
                    <a:cubicBezTo>
                      <a:pt x="109540" y="257404"/>
                      <a:pt x="101952" y="261323"/>
                      <a:pt x="94859" y="259054"/>
                    </a:cubicBezTo>
                    <a:cubicBezTo>
                      <a:pt x="94829" y="259049"/>
                      <a:pt x="94814" y="259043"/>
                      <a:pt x="94799" y="259037"/>
                    </a:cubicBezTo>
                    <a:cubicBezTo>
                      <a:pt x="87765" y="256845"/>
                      <a:pt x="83836" y="249363"/>
                      <a:pt x="86026" y="242325"/>
                    </a:cubicBezTo>
                    <a:cubicBezTo>
                      <a:pt x="86056" y="242247"/>
                      <a:pt x="86071" y="242169"/>
                      <a:pt x="86101" y="242091"/>
                    </a:cubicBezTo>
                    <a:close/>
                    <a:moveTo>
                      <a:pt x="134539" y="257088"/>
                    </a:moveTo>
                    <a:cubicBezTo>
                      <a:pt x="136909" y="250020"/>
                      <a:pt x="144557" y="246208"/>
                      <a:pt x="151620" y="248576"/>
                    </a:cubicBezTo>
                    <a:cubicBezTo>
                      <a:pt x="158699" y="250942"/>
                      <a:pt x="162508" y="258590"/>
                      <a:pt x="160138" y="265660"/>
                    </a:cubicBezTo>
                    <a:cubicBezTo>
                      <a:pt x="157769" y="272714"/>
                      <a:pt x="150151" y="276526"/>
                      <a:pt x="143087" y="274184"/>
                    </a:cubicBezTo>
                    <a:cubicBezTo>
                      <a:pt x="136204" y="272020"/>
                      <a:pt x="132230" y="264815"/>
                      <a:pt x="134089" y="257838"/>
                    </a:cubicBezTo>
                    <a:close/>
                    <a:moveTo>
                      <a:pt x="182978" y="272984"/>
                    </a:moveTo>
                    <a:cubicBezTo>
                      <a:pt x="185273" y="265913"/>
                      <a:pt x="192846" y="262025"/>
                      <a:pt x="199924" y="264286"/>
                    </a:cubicBezTo>
                    <a:cubicBezTo>
                      <a:pt x="206957" y="266708"/>
                      <a:pt x="210811" y="274271"/>
                      <a:pt x="208622" y="281382"/>
                    </a:cubicBezTo>
                    <a:cubicBezTo>
                      <a:pt x="206268" y="288457"/>
                      <a:pt x="198634" y="292289"/>
                      <a:pt x="191556" y="289942"/>
                    </a:cubicBezTo>
                    <a:cubicBezTo>
                      <a:pt x="191556" y="289938"/>
                      <a:pt x="191541" y="289935"/>
                      <a:pt x="191526" y="289930"/>
                    </a:cubicBezTo>
                    <a:cubicBezTo>
                      <a:pt x="184658" y="287832"/>
                      <a:pt x="180684" y="280674"/>
                      <a:pt x="182528" y="273734"/>
                    </a:cubicBezTo>
                    <a:close/>
                    <a:moveTo>
                      <a:pt x="621" y="256038"/>
                    </a:moveTo>
                    <a:cubicBezTo>
                      <a:pt x="2960" y="248961"/>
                      <a:pt x="10593" y="245124"/>
                      <a:pt x="17672" y="247466"/>
                    </a:cubicBezTo>
                    <a:cubicBezTo>
                      <a:pt x="24750" y="249810"/>
                      <a:pt x="28589" y="257445"/>
                      <a:pt x="26250" y="264522"/>
                    </a:cubicBezTo>
                    <a:cubicBezTo>
                      <a:pt x="23925" y="271549"/>
                      <a:pt x="16367" y="275391"/>
                      <a:pt x="9319" y="273134"/>
                    </a:cubicBezTo>
                    <a:cubicBezTo>
                      <a:pt x="2225" y="270862"/>
                      <a:pt x="-1689" y="263263"/>
                      <a:pt x="576" y="256165"/>
                    </a:cubicBezTo>
                    <a:cubicBezTo>
                      <a:pt x="591" y="256122"/>
                      <a:pt x="606" y="256080"/>
                      <a:pt x="621" y="256038"/>
                    </a:cubicBezTo>
                    <a:close/>
                    <a:moveTo>
                      <a:pt x="49059" y="271934"/>
                    </a:moveTo>
                    <a:cubicBezTo>
                      <a:pt x="51414" y="264844"/>
                      <a:pt x="59032" y="260966"/>
                      <a:pt x="66155" y="263236"/>
                    </a:cubicBezTo>
                    <a:cubicBezTo>
                      <a:pt x="73339" y="265526"/>
                      <a:pt x="77298" y="273203"/>
                      <a:pt x="75018" y="280383"/>
                    </a:cubicBezTo>
                    <a:cubicBezTo>
                      <a:pt x="72724" y="287565"/>
                      <a:pt x="65046" y="291530"/>
                      <a:pt x="57862" y="289240"/>
                    </a:cubicBezTo>
                    <a:cubicBezTo>
                      <a:pt x="50679" y="286950"/>
                      <a:pt x="46720" y="279274"/>
                      <a:pt x="49014" y="272093"/>
                    </a:cubicBezTo>
                    <a:cubicBezTo>
                      <a:pt x="49029" y="272039"/>
                      <a:pt x="49044" y="271987"/>
                      <a:pt x="49059" y="271934"/>
                    </a:cubicBezTo>
                    <a:close/>
                    <a:moveTo>
                      <a:pt x="97498" y="286931"/>
                    </a:moveTo>
                    <a:cubicBezTo>
                      <a:pt x="99867" y="279863"/>
                      <a:pt x="107516" y="276051"/>
                      <a:pt x="114579" y="278419"/>
                    </a:cubicBezTo>
                    <a:cubicBezTo>
                      <a:pt x="121657" y="280785"/>
                      <a:pt x="125466" y="288435"/>
                      <a:pt x="123097" y="295503"/>
                    </a:cubicBezTo>
                    <a:cubicBezTo>
                      <a:pt x="120728" y="302557"/>
                      <a:pt x="113109" y="306369"/>
                      <a:pt x="106046" y="304027"/>
                    </a:cubicBezTo>
                    <a:cubicBezTo>
                      <a:pt x="99283" y="301740"/>
                      <a:pt x="95519" y="294538"/>
                      <a:pt x="97498" y="287681"/>
                    </a:cubicBezTo>
                    <a:close/>
                    <a:moveTo>
                      <a:pt x="146087" y="303577"/>
                    </a:moveTo>
                    <a:cubicBezTo>
                      <a:pt x="148441" y="296502"/>
                      <a:pt x="156074" y="292670"/>
                      <a:pt x="163153" y="295017"/>
                    </a:cubicBezTo>
                    <a:cubicBezTo>
                      <a:pt x="163153" y="295021"/>
                      <a:pt x="163168" y="295024"/>
                      <a:pt x="163183" y="295029"/>
                    </a:cubicBezTo>
                    <a:cubicBezTo>
                      <a:pt x="170216" y="297221"/>
                      <a:pt x="174145" y="304705"/>
                      <a:pt x="171956" y="311741"/>
                    </a:cubicBezTo>
                    <a:cubicBezTo>
                      <a:pt x="171926" y="311819"/>
                      <a:pt x="171911" y="311897"/>
                      <a:pt x="171881" y="311975"/>
                    </a:cubicBezTo>
                    <a:cubicBezTo>
                      <a:pt x="169556" y="319098"/>
                      <a:pt x="161908" y="322991"/>
                      <a:pt x="154785" y="320673"/>
                    </a:cubicBezTo>
                    <a:cubicBezTo>
                      <a:pt x="147661" y="318354"/>
                      <a:pt x="143762" y="310700"/>
                      <a:pt x="146087" y="303577"/>
                    </a:cubicBezTo>
                    <a:close/>
                    <a:moveTo>
                      <a:pt x="13818" y="298478"/>
                    </a:moveTo>
                    <a:cubicBezTo>
                      <a:pt x="16082" y="291377"/>
                      <a:pt x="23685" y="287459"/>
                      <a:pt x="30779" y="289728"/>
                    </a:cubicBezTo>
                    <a:cubicBezTo>
                      <a:pt x="37887" y="291995"/>
                      <a:pt x="41801" y="299589"/>
                      <a:pt x="39537" y="306690"/>
                    </a:cubicBezTo>
                    <a:cubicBezTo>
                      <a:pt x="37257" y="313791"/>
                      <a:pt x="29669" y="317710"/>
                      <a:pt x="22576" y="315441"/>
                    </a:cubicBezTo>
                    <a:cubicBezTo>
                      <a:pt x="22545" y="315436"/>
                      <a:pt x="22531" y="315430"/>
                      <a:pt x="22516" y="315424"/>
                    </a:cubicBezTo>
                    <a:cubicBezTo>
                      <a:pt x="15377" y="313193"/>
                      <a:pt x="11373" y="305637"/>
                      <a:pt x="13518" y="298478"/>
                    </a:cubicBezTo>
                    <a:close/>
                    <a:moveTo>
                      <a:pt x="62256" y="314224"/>
                    </a:moveTo>
                    <a:cubicBezTo>
                      <a:pt x="64611" y="307149"/>
                      <a:pt x="72244" y="303317"/>
                      <a:pt x="79322" y="305664"/>
                    </a:cubicBezTo>
                    <a:cubicBezTo>
                      <a:pt x="79322" y="305669"/>
                      <a:pt x="79337" y="305672"/>
                      <a:pt x="79352" y="305676"/>
                    </a:cubicBezTo>
                    <a:cubicBezTo>
                      <a:pt x="86371" y="308184"/>
                      <a:pt x="90030" y="315907"/>
                      <a:pt x="87525" y="322927"/>
                    </a:cubicBezTo>
                    <a:cubicBezTo>
                      <a:pt x="85111" y="329684"/>
                      <a:pt x="77823" y="333370"/>
                      <a:pt x="70954" y="331320"/>
                    </a:cubicBezTo>
                    <a:cubicBezTo>
                      <a:pt x="63756" y="329093"/>
                      <a:pt x="59722" y="321451"/>
                      <a:pt x="61941" y="314251"/>
                    </a:cubicBezTo>
                    <a:cubicBezTo>
                      <a:pt x="61956" y="314242"/>
                      <a:pt x="61956" y="314233"/>
                      <a:pt x="61956" y="314224"/>
                    </a:cubicBezTo>
                    <a:close/>
                    <a:moveTo>
                      <a:pt x="110695" y="330121"/>
                    </a:moveTo>
                    <a:cubicBezTo>
                      <a:pt x="113034" y="323044"/>
                      <a:pt x="120667" y="319206"/>
                      <a:pt x="127746" y="321550"/>
                    </a:cubicBezTo>
                    <a:cubicBezTo>
                      <a:pt x="134824" y="323893"/>
                      <a:pt x="138663" y="331527"/>
                      <a:pt x="136324" y="338604"/>
                    </a:cubicBezTo>
                    <a:cubicBezTo>
                      <a:pt x="133999" y="345632"/>
                      <a:pt x="126441" y="349474"/>
                      <a:pt x="119393" y="347217"/>
                    </a:cubicBezTo>
                    <a:cubicBezTo>
                      <a:pt x="112195" y="344990"/>
                      <a:pt x="108160" y="337347"/>
                      <a:pt x="110380" y="330148"/>
                    </a:cubicBezTo>
                    <a:cubicBezTo>
                      <a:pt x="110395" y="330139"/>
                      <a:pt x="110395" y="330130"/>
                      <a:pt x="110395" y="330121"/>
                    </a:cubicBezTo>
                    <a:close/>
                    <a:moveTo>
                      <a:pt x="159133" y="346017"/>
                    </a:moveTo>
                    <a:cubicBezTo>
                      <a:pt x="161323" y="338979"/>
                      <a:pt x="168806" y="335051"/>
                      <a:pt x="175840" y="337244"/>
                    </a:cubicBezTo>
                    <a:cubicBezTo>
                      <a:pt x="175930" y="337268"/>
                      <a:pt x="176005" y="337293"/>
                      <a:pt x="176080" y="337319"/>
                    </a:cubicBezTo>
                    <a:cubicBezTo>
                      <a:pt x="183218" y="339448"/>
                      <a:pt x="187282" y="346966"/>
                      <a:pt x="185152" y="354115"/>
                    </a:cubicBezTo>
                    <a:cubicBezTo>
                      <a:pt x="183023" y="361253"/>
                      <a:pt x="175510" y="365317"/>
                      <a:pt x="168371" y="363188"/>
                    </a:cubicBezTo>
                    <a:cubicBezTo>
                      <a:pt x="168131" y="363113"/>
                      <a:pt x="167907" y="363038"/>
                      <a:pt x="167682" y="362963"/>
                    </a:cubicBezTo>
                    <a:cubicBezTo>
                      <a:pt x="160618" y="360848"/>
                      <a:pt x="156614" y="353410"/>
                      <a:pt x="158729" y="346345"/>
                    </a:cubicBezTo>
                    <a:cubicBezTo>
                      <a:pt x="158759" y="346234"/>
                      <a:pt x="158804" y="346126"/>
                      <a:pt x="158834" y="346017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8BFBFB3-D22E-1943-2542-C0FC873C5E70}"/>
                  </a:ext>
                </a:extLst>
              </p:cNvPr>
              <p:cNvSpPr/>
              <p:nvPr/>
            </p:nvSpPr>
            <p:spPr>
              <a:xfrm>
                <a:off x="5740101" y="4255958"/>
                <a:ext cx="896884" cy="936046"/>
              </a:xfrm>
              <a:custGeom>
                <a:avLst/>
                <a:gdLst>
                  <a:gd name="connsiteX0" fmla="*/ 594003 w 679994"/>
                  <a:gd name="connsiteY0" fmla="*/ 235026 h 709686"/>
                  <a:gd name="connsiteX1" fmla="*/ 609584 w 679994"/>
                  <a:gd name="connsiteY1" fmla="*/ 154435 h 709686"/>
                  <a:gd name="connsiteX2" fmla="*/ 528993 w 679994"/>
                  <a:gd name="connsiteY2" fmla="*/ 138869 h 709686"/>
                  <a:gd name="connsiteX3" fmla="*/ 525469 w 679994"/>
                  <a:gd name="connsiteY3" fmla="*/ 141448 h 709686"/>
                  <a:gd name="connsiteX4" fmla="*/ 517970 w 679994"/>
                  <a:gd name="connsiteY4" fmla="*/ 146847 h 709686"/>
                  <a:gd name="connsiteX5" fmla="*/ 516066 w 679994"/>
                  <a:gd name="connsiteY5" fmla="*/ 147042 h 709686"/>
                  <a:gd name="connsiteX6" fmla="*/ 515871 w 679994"/>
                  <a:gd name="connsiteY6" fmla="*/ 146847 h 709686"/>
                  <a:gd name="connsiteX7" fmla="*/ 515871 w 679994"/>
                  <a:gd name="connsiteY7" fmla="*/ 144747 h 709686"/>
                  <a:gd name="connsiteX8" fmla="*/ 524014 w 679994"/>
                  <a:gd name="connsiteY8" fmla="*/ 63076 h 709686"/>
                  <a:gd name="connsiteX9" fmla="*/ 447037 w 679994"/>
                  <a:gd name="connsiteY9" fmla="*/ 51469 h 709686"/>
                  <a:gd name="connsiteX10" fmla="*/ 215491 w 679994"/>
                  <a:gd name="connsiteY10" fmla="*/ 222129 h 709686"/>
                  <a:gd name="connsiteX11" fmla="*/ 214291 w 679994"/>
                  <a:gd name="connsiteY11" fmla="*/ 222129 h 709686"/>
                  <a:gd name="connsiteX12" fmla="*/ 213242 w 679994"/>
                  <a:gd name="connsiteY12" fmla="*/ 221229 h 709686"/>
                  <a:gd name="connsiteX13" fmla="*/ 174401 w 679994"/>
                  <a:gd name="connsiteY13" fmla="*/ 122552 h 709686"/>
                  <a:gd name="connsiteX14" fmla="*/ 134510 w 679994"/>
                  <a:gd name="connsiteY14" fmla="*/ 36023 h 709686"/>
                  <a:gd name="connsiteX15" fmla="*/ 14883 w 679994"/>
                  <a:gd name="connsiteY15" fmla="*/ 15883 h 709686"/>
                  <a:gd name="connsiteX16" fmla="*/ 12589 w 679994"/>
                  <a:gd name="connsiteY16" fmla="*/ 17577 h 709686"/>
                  <a:gd name="connsiteX17" fmla="*/ 142 w 679994"/>
                  <a:gd name="connsiteY17" fmla="*/ 35123 h 709686"/>
                  <a:gd name="connsiteX18" fmla="*/ 19937 w 679994"/>
                  <a:gd name="connsiteY18" fmla="*/ 76064 h 709686"/>
                  <a:gd name="connsiteX19" fmla="*/ 23836 w 679994"/>
                  <a:gd name="connsiteY19" fmla="*/ 81312 h 709686"/>
                  <a:gd name="connsiteX20" fmla="*/ 59828 w 679994"/>
                  <a:gd name="connsiteY20" fmla="*/ 253472 h 709686"/>
                  <a:gd name="connsiteX21" fmla="*/ 81423 w 679994"/>
                  <a:gd name="connsiteY21" fmla="*/ 396538 h 709686"/>
                  <a:gd name="connsiteX22" fmla="*/ 80223 w 679994"/>
                  <a:gd name="connsiteY22" fmla="*/ 397438 h 709686"/>
                  <a:gd name="connsiteX23" fmla="*/ 41832 w 679994"/>
                  <a:gd name="connsiteY23" fmla="*/ 425632 h 709686"/>
                  <a:gd name="connsiteX24" fmla="*/ 251783 w 679994"/>
                  <a:gd name="connsiteY24" fmla="*/ 709665 h 709686"/>
                  <a:gd name="connsiteX25" fmla="*/ 293773 w 679994"/>
                  <a:gd name="connsiteY25" fmla="*/ 678172 h 709686"/>
                  <a:gd name="connsiteX26" fmla="*/ 296023 w 679994"/>
                  <a:gd name="connsiteY26" fmla="*/ 678172 h 709686"/>
                  <a:gd name="connsiteX27" fmla="*/ 376704 w 679994"/>
                  <a:gd name="connsiteY27" fmla="*/ 690679 h 709686"/>
                  <a:gd name="connsiteX28" fmla="*/ 377003 w 679994"/>
                  <a:gd name="connsiteY28" fmla="*/ 690469 h 709686"/>
                  <a:gd name="connsiteX29" fmla="*/ 656538 w 679994"/>
                  <a:gd name="connsiteY29" fmla="*/ 484568 h 709686"/>
                  <a:gd name="connsiteX30" fmla="*/ 668685 w 679994"/>
                  <a:gd name="connsiteY30" fmla="*/ 403437 h 709686"/>
                  <a:gd name="connsiteX31" fmla="*/ 593703 w 679994"/>
                  <a:gd name="connsiteY31" fmla="*/ 387540 h 709686"/>
                  <a:gd name="connsiteX32" fmla="*/ 591603 w 679994"/>
                  <a:gd name="connsiteY32" fmla="*/ 387540 h 709686"/>
                  <a:gd name="connsiteX33" fmla="*/ 591558 w 679994"/>
                  <a:gd name="connsiteY33" fmla="*/ 385636 h 709686"/>
                  <a:gd name="connsiteX34" fmla="*/ 591603 w 679994"/>
                  <a:gd name="connsiteY34" fmla="*/ 385591 h 709686"/>
                  <a:gd name="connsiteX35" fmla="*/ 624895 w 679994"/>
                  <a:gd name="connsiteY35" fmla="*/ 360097 h 709686"/>
                  <a:gd name="connsiteX36" fmla="*/ 637477 w 679994"/>
                  <a:gd name="connsiteY36" fmla="*/ 278996 h 709686"/>
                  <a:gd name="connsiteX37" fmla="*/ 637342 w 679994"/>
                  <a:gd name="connsiteY37" fmla="*/ 278816 h 709686"/>
                  <a:gd name="connsiteX38" fmla="*/ 563410 w 679994"/>
                  <a:gd name="connsiteY38" fmla="*/ 262320 h 709686"/>
                  <a:gd name="connsiteX39" fmla="*/ 561310 w 679994"/>
                  <a:gd name="connsiteY39" fmla="*/ 262320 h 709686"/>
                  <a:gd name="connsiteX40" fmla="*/ 561310 w 679994"/>
                  <a:gd name="connsiteY40" fmla="*/ 260220 h 709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79994" h="709686">
                    <a:moveTo>
                      <a:pt x="594003" y="235026"/>
                    </a:moveTo>
                    <a:cubicBezTo>
                      <a:pt x="620561" y="217075"/>
                      <a:pt x="627535" y="180994"/>
                      <a:pt x="609584" y="154435"/>
                    </a:cubicBezTo>
                    <a:cubicBezTo>
                      <a:pt x="591633" y="127891"/>
                      <a:pt x="555552" y="120918"/>
                      <a:pt x="528993" y="138869"/>
                    </a:cubicBezTo>
                    <a:cubicBezTo>
                      <a:pt x="527793" y="139678"/>
                      <a:pt x="526609" y="140548"/>
                      <a:pt x="525469" y="141448"/>
                    </a:cubicBezTo>
                    <a:lnTo>
                      <a:pt x="517970" y="146847"/>
                    </a:lnTo>
                    <a:cubicBezTo>
                      <a:pt x="517505" y="147432"/>
                      <a:pt x="516651" y="147522"/>
                      <a:pt x="516066" y="147042"/>
                    </a:cubicBezTo>
                    <a:cubicBezTo>
                      <a:pt x="515991" y="146982"/>
                      <a:pt x="515931" y="146922"/>
                      <a:pt x="515871" y="146847"/>
                    </a:cubicBezTo>
                    <a:cubicBezTo>
                      <a:pt x="515301" y="146262"/>
                      <a:pt x="515301" y="145332"/>
                      <a:pt x="515871" y="144747"/>
                    </a:cubicBezTo>
                    <a:cubicBezTo>
                      <a:pt x="540675" y="124442"/>
                      <a:pt x="544319" y="87881"/>
                      <a:pt x="524014" y="63076"/>
                    </a:cubicBezTo>
                    <a:cubicBezTo>
                      <a:pt x="505149" y="40012"/>
                      <a:pt x="471871" y="35003"/>
                      <a:pt x="447037" y="51469"/>
                    </a:cubicBezTo>
                    <a:lnTo>
                      <a:pt x="215491" y="222129"/>
                    </a:lnTo>
                    <a:cubicBezTo>
                      <a:pt x="215116" y="222339"/>
                      <a:pt x="214666" y="222339"/>
                      <a:pt x="214291" y="222129"/>
                    </a:cubicBezTo>
                    <a:cubicBezTo>
                      <a:pt x="213842" y="221964"/>
                      <a:pt x="213467" y="221649"/>
                      <a:pt x="213242" y="221229"/>
                    </a:cubicBezTo>
                    <a:cubicBezTo>
                      <a:pt x="197496" y="189512"/>
                      <a:pt x="184509" y="156490"/>
                      <a:pt x="174401" y="122552"/>
                    </a:cubicBezTo>
                    <a:cubicBezTo>
                      <a:pt x="166393" y="91555"/>
                      <a:pt x="152881" y="62252"/>
                      <a:pt x="134510" y="36023"/>
                    </a:cubicBezTo>
                    <a:cubicBezTo>
                      <a:pt x="107037" y="-2578"/>
                      <a:pt x="53484" y="-11591"/>
                      <a:pt x="14883" y="15883"/>
                    </a:cubicBezTo>
                    <a:cubicBezTo>
                      <a:pt x="14103" y="16437"/>
                      <a:pt x="13339" y="17007"/>
                      <a:pt x="12589" y="17577"/>
                    </a:cubicBezTo>
                    <a:cubicBezTo>
                      <a:pt x="6215" y="21476"/>
                      <a:pt x="1717" y="27820"/>
                      <a:pt x="142" y="35123"/>
                    </a:cubicBezTo>
                    <a:cubicBezTo>
                      <a:pt x="-1358" y="46071"/>
                      <a:pt x="5240" y="56418"/>
                      <a:pt x="19937" y="76064"/>
                    </a:cubicBezTo>
                    <a:lnTo>
                      <a:pt x="23836" y="81312"/>
                    </a:lnTo>
                    <a:cubicBezTo>
                      <a:pt x="52180" y="119703"/>
                      <a:pt x="56079" y="187787"/>
                      <a:pt x="59828" y="253472"/>
                    </a:cubicBezTo>
                    <a:cubicBezTo>
                      <a:pt x="62677" y="304010"/>
                      <a:pt x="67326" y="358447"/>
                      <a:pt x="81423" y="396538"/>
                    </a:cubicBezTo>
                    <a:cubicBezTo>
                      <a:pt x="81423" y="396538"/>
                      <a:pt x="81423" y="396538"/>
                      <a:pt x="80223" y="397438"/>
                    </a:cubicBezTo>
                    <a:lnTo>
                      <a:pt x="41832" y="425632"/>
                    </a:lnTo>
                    <a:lnTo>
                      <a:pt x="251783" y="709665"/>
                    </a:lnTo>
                    <a:lnTo>
                      <a:pt x="293773" y="678172"/>
                    </a:lnTo>
                    <a:cubicBezTo>
                      <a:pt x="294433" y="677647"/>
                      <a:pt x="295363" y="677647"/>
                      <a:pt x="296023" y="678172"/>
                    </a:cubicBezTo>
                    <a:cubicBezTo>
                      <a:pt x="314843" y="703906"/>
                      <a:pt x="350970" y="709515"/>
                      <a:pt x="376704" y="690679"/>
                    </a:cubicBezTo>
                    <a:cubicBezTo>
                      <a:pt x="376808" y="690619"/>
                      <a:pt x="376913" y="690544"/>
                      <a:pt x="377003" y="690469"/>
                    </a:cubicBezTo>
                    <a:lnTo>
                      <a:pt x="656538" y="484568"/>
                    </a:lnTo>
                    <a:cubicBezTo>
                      <a:pt x="682122" y="465417"/>
                      <a:pt x="687551" y="429246"/>
                      <a:pt x="668685" y="403437"/>
                    </a:cubicBezTo>
                    <a:cubicBezTo>
                      <a:pt x="648590" y="376293"/>
                      <a:pt x="617847" y="369695"/>
                      <a:pt x="593703" y="387540"/>
                    </a:cubicBezTo>
                    <a:cubicBezTo>
                      <a:pt x="593118" y="388110"/>
                      <a:pt x="592188" y="388110"/>
                      <a:pt x="591603" y="387540"/>
                    </a:cubicBezTo>
                    <a:cubicBezTo>
                      <a:pt x="591063" y="387031"/>
                      <a:pt x="591048" y="386176"/>
                      <a:pt x="591558" y="385636"/>
                    </a:cubicBezTo>
                    <a:cubicBezTo>
                      <a:pt x="591573" y="385621"/>
                      <a:pt x="591588" y="385606"/>
                      <a:pt x="591603" y="385591"/>
                    </a:cubicBezTo>
                    <a:lnTo>
                      <a:pt x="624895" y="360097"/>
                    </a:lnTo>
                    <a:cubicBezTo>
                      <a:pt x="650764" y="341171"/>
                      <a:pt x="656388" y="304865"/>
                      <a:pt x="637477" y="278996"/>
                    </a:cubicBezTo>
                    <a:cubicBezTo>
                      <a:pt x="637432" y="278936"/>
                      <a:pt x="637387" y="278876"/>
                      <a:pt x="637342" y="278816"/>
                    </a:cubicBezTo>
                    <a:cubicBezTo>
                      <a:pt x="616797" y="250922"/>
                      <a:pt x="587854" y="244324"/>
                      <a:pt x="563410" y="262320"/>
                    </a:cubicBezTo>
                    <a:cubicBezTo>
                      <a:pt x="562825" y="262890"/>
                      <a:pt x="561895" y="262890"/>
                      <a:pt x="561310" y="262320"/>
                    </a:cubicBezTo>
                    <a:cubicBezTo>
                      <a:pt x="560801" y="261705"/>
                      <a:pt x="560801" y="260835"/>
                      <a:pt x="561310" y="260220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FC9EE7C-7672-F112-DA26-980B3DAD935B}"/>
                  </a:ext>
                </a:extLst>
              </p:cNvPr>
              <p:cNvSpPr/>
              <p:nvPr/>
            </p:nvSpPr>
            <p:spPr>
              <a:xfrm>
                <a:off x="4388827" y="4804622"/>
                <a:ext cx="1697210" cy="964557"/>
              </a:xfrm>
              <a:custGeom>
                <a:avLst/>
                <a:gdLst>
                  <a:gd name="connsiteX0" fmla="*/ 697120 w 1286781"/>
                  <a:gd name="connsiteY0" fmla="*/ 731280 h 731302"/>
                  <a:gd name="connsiteX1" fmla="*/ 1278533 w 1286781"/>
                  <a:gd name="connsiteY1" fmla="*/ 325025 h 731302"/>
                  <a:gd name="connsiteX2" fmla="*/ 1282808 w 1286781"/>
                  <a:gd name="connsiteY2" fmla="*/ 296922 h 731302"/>
                  <a:gd name="connsiteX3" fmla="*/ 1282732 w 1286781"/>
                  <a:gd name="connsiteY3" fmla="*/ 296832 h 731302"/>
                  <a:gd name="connsiteX4" fmla="*/ 1069633 w 1286781"/>
                  <a:gd name="connsiteY4" fmla="*/ 8150 h 731302"/>
                  <a:gd name="connsiteX5" fmla="*/ 1041754 w 1286781"/>
                  <a:gd name="connsiteY5" fmla="*/ 3831 h 731302"/>
                  <a:gd name="connsiteX6" fmla="*/ 1041589 w 1286781"/>
                  <a:gd name="connsiteY6" fmla="*/ 3951 h 731302"/>
                  <a:gd name="connsiteX7" fmla="*/ -67 w 1286781"/>
                  <a:gd name="connsiteY7" fmla="*/ 731280 h 731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6781" h="731302">
                    <a:moveTo>
                      <a:pt x="697120" y="731280"/>
                    </a:moveTo>
                    <a:lnTo>
                      <a:pt x="1278533" y="325025"/>
                    </a:lnTo>
                    <a:cubicBezTo>
                      <a:pt x="1287472" y="318442"/>
                      <a:pt x="1289376" y="305860"/>
                      <a:pt x="1282808" y="296922"/>
                    </a:cubicBezTo>
                    <a:cubicBezTo>
                      <a:pt x="1282778" y="296892"/>
                      <a:pt x="1282763" y="296862"/>
                      <a:pt x="1282732" y="296832"/>
                    </a:cubicBezTo>
                    <a:lnTo>
                      <a:pt x="1069633" y="8150"/>
                    </a:lnTo>
                    <a:cubicBezTo>
                      <a:pt x="1063124" y="-743"/>
                      <a:pt x="1050647" y="-2678"/>
                      <a:pt x="1041754" y="3831"/>
                    </a:cubicBezTo>
                    <a:cubicBezTo>
                      <a:pt x="1041709" y="3861"/>
                      <a:pt x="1041649" y="3905"/>
                      <a:pt x="1041589" y="3951"/>
                    </a:cubicBezTo>
                    <a:lnTo>
                      <a:pt x="-67" y="73128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EABFEB6-D2BC-E3FA-2EE2-E94E129FC6EB}"/>
                  </a:ext>
                </a:extLst>
              </p:cNvPr>
              <p:cNvSpPr/>
              <p:nvPr/>
            </p:nvSpPr>
            <p:spPr>
              <a:xfrm>
                <a:off x="5997333" y="5185906"/>
                <a:ext cx="43518" cy="43680"/>
              </a:xfrm>
              <a:custGeom>
                <a:avLst/>
                <a:gdLst>
                  <a:gd name="connsiteX0" fmla="*/ 26163 w 32994"/>
                  <a:gd name="connsiteY0" fmla="*/ 29796 h 33117"/>
                  <a:gd name="connsiteX1" fmla="*/ 3473 w 32994"/>
                  <a:gd name="connsiteY1" fmla="*/ 26692 h 33117"/>
                  <a:gd name="connsiteX2" fmla="*/ 3218 w 32994"/>
                  <a:gd name="connsiteY2" fmla="*/ 26347 h 33117"/>
                  <a:gd name="connsiteX3" fmla="*/ 6563 w 32994"/>
                  <a:gd name="connsiteY3" fmla="*/ 3252 h 33117"/>
                  <a:gd name="connsiteX4" fmla="*/ 29642 w 32994"/>
                  <a:gd name="connsiteY4" fmla="*/ 6596 h 33117"/>
                  <a:gd name="connsiteX5" fmla="*/ 26313 w 32994"/>
                  <a:gd name="connsiteY5" fmla="*/ 29691 h 33117"/>
                  <a:gd name="connsiteX6" fmla="*/ 26163 w 32994"/>
                  <a:gd name="connsiteY6" fmla="*/ 29796 h 33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994" h="33117">
                    <a:moveTo>
                      <a:pt x="26163" y="29796"/>
                    </a:moveTo>
                    <a:cubicBezTo>
                      <a:pt x="19040" y="35210"/>
                      <a:pt x="8872" y="33815"/>
                      <a:pt x="3473" y="26692"/>
                    </a:cubicBezTo>
                    <a:cubicBezTo>
                      <a:pt x="3383" y="26572"/>
                      <a:pt x="3293" y="26467"/>
                      <a:pt x="3218" y="26347"/>
                    </a:cubicBezTo>
                    <a:cubicBezTo>
                      <a:pt x="-2240" y="19044"/>
                      <a:pt x="-740" y="8711"/>
                      <a:pt x="6563" y="3252"/>
                    </a:cubicBezTo>
                    <a:cubicBezTo>
                      <a:pt x="13866" y="-2191"/>
                      <a:pt x="24199" y="-692"/>
                      <a:pt x="29642" y="6596"/>
                    </a:cubicBezTo>
                    <a:cubicBezTo>
                      <a:pt x="35101" y="13900"/>
                      <a:pt x="33601" y="24232"/>
                      <a:pt x="26313" y="29691"/>
                    </a:cubicBezTo>
                    <a:cubicBezTo>
                      <a:pt x="26253" y="29721"/>
                      <a:pt x="26208" y="29766"/>
                      <a:pt x="26163" y="297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FA349C6-3F7B-B13A-2C2A-DBFB30B5BE15}"/>
                  </a:ext>
                </a:extLst>
              </p:cNvPr>
              <p:cNvSpPr/>
              <p:nvPr/>
            </p:nvSpPr>
            <p:spPr>
              <a:xfrm>
                <a:off x="5916347" y="5246304"/>
                <a:ext cx="43518" cy="43515"/>
              </a:xfrm>
              <a:custGeom>
                <a:avLst/>
                <a:gdLst>
                  <a:gd name="connsiteX0" fmla="*/ 26229 w 32994"/>
                  <a:gd name="connsiteY0" fmla="*/ 29743 h 32992"/>
                  <a:gd name="connsiteX1" fmla="*/ 3165 w 32994"/>
                  <a:gd name="connsiteY1" fmla="*/ 26279 h 32992"/>
                  <a:gd name="connsiteX2" fmla="*/ 6629 w 32994"/>
                  <a:gd name="connsiteY2" fmla="*/ 3200 h 32992"/>
                  <a:gd name="connsiteX3" fmla="*/ 29679 w 32994"/>
                  <a:gd name="connsiteY3" fmla="*/ 6649 h 32992"/>
                  <a:gd name="connsiteX4" fmla="*/ 26260 w 32994"/>
                  <a:gd name="connsiteY4" fmla="*/ 29728 h 32992"/>
                  <a:gd name="connsiteX5" fmla="*/ 26229 w 32994"/>
                  <a:gd name="connsiteY5" fmla="*/ 29743 h 32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94" h="32992">
                    <a:moveTo>
                      <a:pt x="26229" y="29743"/>
                    </a:moveTo>
                    <a:cubicBezTo>
                      <a:pt x="18896" y="35157"/>
                      <a:pt x="8578" y="33598"/>
                      <a:pt x="3165" y="26279"/>
                    </a:cubicBezTo>
                    <a:cubicBezTo>
                      <a:pt x="-2249" y="18946"/>
                      <a:pt x="-704" y="8613"/>
                      <a:pt x="6629" y="3200"/>
                    </a:cubicBezTo>
                    <a:cubicBezTo>
                      <a:pt x="13947" y="-2199"/>
                      <a:pt x="24265" y="-655"/>
                      <a:pt x="29679" y="6649"/>
                    </a:cubicBezTo>
                    <a:cubicBezTo>
                      <a:pt x="35107" y="13967"/>
                      <a:pt x="33578" y="24300"/>
                      <a:pt x="26260" y="29728"/>
                    </a:cubicBezTo>
                    <a:cubicBezTo>
                      <a:pt x="26244" y="29728"/>
                      <a:pt x="26244" y="29743"/>
                      <a:pt x="26229" y="2974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C54F544-AE89-08CB-3C6C-E8905789E36D}"/>
                  </a:ext>
                </a:extLst>
              </p:cNvPr>
              <p:cNvSpPr/>
              <p:nvPr/>
            </p:nvSpPr>
            <p:spPr>
              <a:xfrm rot="20269799">
                <a:off x="6495567" y="4350208"/>
                <a:ext cx="113930" cy="114128"/>
              </a:xfrm>
              <a:custGeom>
                <a:avLst/>
                <a:gdLst>
                  <a:gd name="connsiteX0" fmla="*/ 57070 w 86379"/>
                  <a:gd name="connsiteY0" fmla="*/ -22 h 86529"/>
                  <a:gd name="connsiteX1" fmla="*/ 86313 w 86379"/>
                  <a:gd name="connsiteY1" fmla="*/ -22 h 86529"/>
                  <a:gd name="connsiteX2" fmla="*/ 86313 w 86379"/>
                  <a:gd name="connsiteY2" fmla="*/ 86508 h 86529"/>
                  <a:gd name="connsiteX3" fmla="*/ 57070 w 86379"/>
                  <a:gd name="connsiteY3" fmla="*/ 86508 h 86529"/>
                  <a:gd name="connsiteX4" fmla="*/ 29177 w 86379"/>
                  <a:gd name="connsiteY4" fmla="*/ 86508 h 86529"/>
                  <a:gd name="connsiteX5" fmla="*/ -67 w 86379"/>
                  <a:gd name="connsiteY5" fmla="*/ 86508 h 86529"/>
                  <a:gd name="connsiteX6" fmla="*/ -67 w 86379"/>
                  <a:gd name="connsiteY6" fmla="*/ -22 h 86529"/>
                  <a:gd name="connsiteX7" fmla="*/ 29177 w 86379"/>
                  <a:gd name="connsiteY7" fmla="*/ -22 h 86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379" h="86529">
                    <a:moveTo>
                      <a:pt x="57070" y="-22"/>
                    </a:moveTo>
                    <a:cubicBezTo>
                      <a:pt x="73221" y="-22"/>
                      <a:pt x="86313" y="-22"/>
                      <a:pt x="86313" y="-22"/>
                    </a:cubicBezTo>
                    <a:lnTo>
                      <a:pt x="86313" y="86508"/>
                    </a:lnTo>
                    <a:cubicBezTo>
                      <a:pt x="86313" y="86508"/>
                      <a:pt x="73221" y="86508"/>
                      <a:pt x="57070" y="86508"/>
                    </a:cubicBezTo>
                    <a:lnTo>
                      <a:pt x="29177" y="86508"/>
                    </a:lnTo>
                    <a:cubicBezTo>
                      <a:pt x="13026" y="86508"/>
                      <a:pt x="-67" y="86508"/>
                      <a:pt x="-67" y="86508"/>
                    </a:cubicBezTo>
                    <a:lnTo>
                      <a:pt x="-67" y="-22"/>
                    </a:lnTo>
                    <a:cubicBezTo>
                      <a:pt x="-67" y="-22"/>
                      <a:pt x="13026" y="-22"/>
                      <a:pt x="29177" y="-2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57C78400-5142-754C-BCC4-9D841EFA2A9C}"/>
                  </a:ext>
                </a:extLst>
              </p:cNvPr>
              <p:cNvSpPr/>
              <p:nvPr/>
            </p:nvSpPr>
            <p:spPr>
              <a:xfrm rot="20268000">
                <a:off x="6547682" y="4477519"/>
                <a:ext cx="113930" cy="113930"/>
              </a:xfrm>
              <a:custGeom>
                <a:avLst/>
                <a:gdLst>
                  <a:gd name="connsiteX0" fmla="*/ 57070 w 86379"/>
                  <a:gd name="connsiteY0" fmla="*/ -22 h 86379"/>
                  <a:gd name="connsiteX1" fmla="*/ 86313 w 86379"/>
                  <a:gd name="connsiteY1" fmla="*/ -22 h 86379"/>
                  <a:gd name="connsiteX2" fmla="*/ 86313 w 86379"/>
                  <a:gd name="connsiteY2" fmla="*/ 86358 h 86379"/>
                  <a:gd name="connsiteX3" fmla="*/ 57070 w 86379"/>
                  <a:gd name="connsiteY3" fmla="*/ 86358 h 86379"/>
                  <a:gd name="connsiteX4" fmla="*/ 29177 w 86379"/>
                  <a:gd name="connsiteY4" fmla="*/ 86358 h 86379"/>
                  <a:gd name="connsiteX5" fmla="*/ -67 w 86379"/>
                  <a:gd name="connsiteY5" fmla="*/ 86358 h 86379"/>
                  <a:gd name="connsiteX6" fmla="*/ -67 w 86379"/>
                  <a:gd name="connsiteY6" fmla="*/ -22 h 86379"/>
                  <a:gd name="connsiteX7" fmla="*/ 29177 w 86379"/>
                  <a:gd name="connsiteY7" fmla="*/ -22 h 8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379" h="86379">
                    <a:moveTo>
                      <a:pt x="57070" y="-22"/>
                    </a:moveTo>
                    <a:cubicBezTo>
                      <a:pt x="73221" y="-22"/>
                      <a:pt x="86313" y="-22"/>
                      <a:pt x="86313" y="-22"/>
                    </a:cubicBezTo>
                    <a:lnTo>
                      <a:pt x="86313" y="86358"/>
                    </a:lnTo>
                    <a:cubicBezTo>
                      <a:pt x="86313" y="86358"/>
                      <a:pt x="73221" y="86358"/>
                      <a:pt x="57070" y="86358"/>
                    </a:cubicBezTo>
                    <a:lnTo>
                      <a:pt x="29177" y="86358"/>
                    </a:lnTo>
                    <a:cubicBezTo>
                      <a:pt x="13026" y="86358"/>
                      <a:pt x="-67" y="86358"/>
                      <a:pt x="-67" y="86358"/>
                    </a:cubicBezTo>
                    <a:lnTo>
                      <a:pt x="-67" y="-22"/>
                    </a:lnTo>
                    <a:cubicBezTo>
                      <a:pt x="-67" y="-22"/>
                      <a:pt x="13026" y="-22"/>
                      <a:pt x="29177" y="-2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DFAA2925-5C60-FDEF-94D5-E747BDACE6A9}"/>
                  </a:ext>
                </a:extLst>
              </p:cNvPr>
              <p:cNvSpPr/>
              <p:nvPr/>
            </p:nvSpPr>
            <p:spPr>
              <a:xfrm rot="20270999">
                <a:off x="6599466" y="4604750"/>
                <a:ext cx="114128" cy="114128"/>
              </a:xfrm>
              <a:custGeom>
                <a:avLst/>
                <a:gdLst>
                  <a:gd name="connsiteX0" fmla="*/ 57220 w 86529"/>
                  <a:gd name="connsiteY0" fmla="*/ -22 h 86529"/>
                  <a:gd name="connsiteX1" fmla="*/ 86463 w 86529"/>
                  <a:gd name="connsiteY1" fmla="*/ -22 h 86529"/>
                  <a:gd name="connsiteX2" fmla="*/ 86463 w 86529"/>
                  <a:gd name="connsiteY2" fmla="*/ 86508 h 86529"/>
                  <a:gd name="connsiteX3" fmla="*/ 57220 w 86529"/>
                  <a:gd name="connsiteY3" fmla="*/ 86508 h 86529"/>
                  <a:gd name="connsiteX4" fmla="*/ 29177 w 86529"/>
                  <a:gd name="connsiteY4" fmla="*/ 86508 h 86529"/>
                  <a:gd name="connsiteX5" fmla="*/ -67 w 86529"/>
                  <a:gd name="connsiteY5" fmla="*/ 86508 h 86529"/>
                  <a:gd name="connsiteX6" fmla="*/ -67 w 86529"/>
                  <a:gd name="connsiteY6" fmla="*/ -22 h 86529"/>
                  <a:gd name="connsiteX7" fmla="*/ 29177 w 86529"/>
                  <a:gd name="connsiteY7" fmla="*/ -22 h 86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529" h="86529">
                    <a:moveTo>
                      <a:pt x="57220" y="-22"/>
                    </a:moveTo>
                    <a:cubicBezTo>
                      <a:pt x="73371" y="-22"/>
                      <a:pt x="86463" y="-22"/>
                      <a:pt x="86463" y="-22"/>
                    </a:cubicBezTo>
                    <a:lnTo>
                      <a:pt x="86463" y="86508"/>
                    </a:lnTo>
                    <a:cubicBezTo>
                      <a:pt x="86463" y="86508"/>
                      <a:pt x="73371" y="86508"/>
                      <a:pt x="57220" y="86508"/>
                    </a:cubicBezTo>
                    <a:lnTo>
                      <a:pt x="29177" y="86508"/>
                    </a:lnTo>
                    <a:cubicBezTo>
                      <a:pt x="13026" y="86508"/>
                      <a:pt x="-67" y="86508"/>
                      <a:pt x="-67" y="86508"/>
                    </a:cubicBezTo>
                    <a:lnTo>
                      <a:pt x="-67" y="-22"/>
                    </a:lnTo>
                    <a:cubicBezTo>
                      <a:pt x="-67" y="-22"/>
                      <a:pt x="13026" y="-22"/>
                      <a:pt x="29177" y="-2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4E99584A-B8FF-997B-7264-B54DF92D325B}"/>
                  </a:ext>
                </a:extLst>
              </p:cNvPr>
              <p:cNvSpPr/>
              <p:nvPr/>
            </p:nvSpPr>
            <p:spPr>
              <a:xfrm>
                <a:off x="5953832" y="4126305"/>
                <a:ext cx="815456" cy="1020932"/>
              </a:xfrm>
              <a:custGeom>
                <a:avLst/>
                <a:gdLst>
                  <a:gd name="connsiteX0" fmla="*/ 613865 w 618258"/>
                  <a:gd name="connsiteY0" fmla="*/ 579268 h 774044"/>
                  <a:gd name="connsiteX1" fmla="*/ 581773 w 618258"/>
                  <a:gd name="connsiteY1" fmla="*/ 655600 h 774044"/>
                  <a:gd name="connsiteX2" fmla="*/ 301638 w 618258"/>
                  <a:gd name="connsiteY2" fmla="*/ 769724 h 774044"/>
                  <a:gd name="connsiteX3" fmla="*/ 225456 w 618258"/>
                  <a:gd name="connsiteY3" fmla="*/ 737496 h 774044"/>
                  <a:gd name="connsiteX4" fmla="*/ 225456 w 618258"/>
                  <a:gd name="connsiteY4" fmla="*/ 737481 h 774044"/>
                  <a:gd name="connsiteX5" fmla="*/ 4258 w 618258"/>
                  <a:gd name="connsiteY5" fmla="*/ 194608 h 774044"/>
                  <a:gd name="connsiteX6" fmla="*/ 36351 w 618258"/>
                  <a:gd name="connsiteY6" fmla="*/ 118426 h 774044"/>
                  <a:gd name="connsiteX7" fmla="*/ 316485 w 618258"/>
                  <a:gd name="connsiteY7" fmla="*/ 4303 h 774044"/>
                  <a:gd name="connsiteX8" fmla="*/ 392667 w 618258"/>
                  <a:gd name="connsiteY8" fmla="*/ 36395 h 77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8258" h="774044">
                    <a:moveTo>
                      <a:pt x="613865" y="579268"/>
                    </a:moveTo>
                    <a:cubicBezTo>
                      <a:pt x="626028" y="609201"/>
                      <a:pt x="611676" y="643348"/>
                      <a:pt x="581773" y="655600"/>
                    </a:cubicBezTo>
                    <a:lnTo>
                      <a:pt x="301638" y="769724"/>
                    </a:lnTo>
                    <a:cubicBezTo>
                      <a:pt x="271705" y="781856"/>
                      <a:pt x="237604" y="767429"/>
                      <a:pt x="225456" y="737496"/>
                    </a:cubicBezTo>
                    <a:cubicBezTo>
                      <a:pt x="225456" y="737496"/>
                      <a:pt x="225456" y="737481"/>
                      <a:pt x="225456" y="737481"/>
                    </a:cubicBezTo>
                    <a:lnTo>
                      <a:pt x="4258" y="194608"/>
                    </a:lnTo>
                    <a:cubicBezTo>
                      <a:pt x="-7904" y="164705"/>
                      <a:pt x="6462" y="130618"/>
                      <a:pt x="36351" y="118426"/>
                    </a:cubicBezTo>
                    <a:lnTo>
                      <a:pt x="316485" y="4303"/>
                    </a:lnTo>
                    <a:cubicBezTo>
                      <a:pt x="346388" y="-7859"/>
                      <a:pt x="380475" y="6507"/>
                      <a:pt x="392667" y="36395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2D4BBDC0-D435-D235-F83D-FD1EA48F19CF}"/>
                  </a:ext>
                </a:extLst>
              </p:cNvPr>
              <p:cNvSpPr/>
              <p:nvPr/>
            </p:nvSpPr>
            <p:spPr>
              <a:xfrm>
                <a:off x="5986861" y="4156909"/>
                <a:ext cx="541114" cy="447012"/>
              </a:xfrm>
              <a:custGeom>
                <a:avLst/>
                <a:gdLst>
                  <a:gd name="connsiteX0" fmla="*/ 405866 w 410259"/>
                  <a:gd name="connsiteY0" fmla="*/ 158958 h 338913"/>
                  <a:gd name="connsiteX1" fmla="*/ 373774 w 410259"/>
                  <a:gd name="connsiteY1" fmla="*/ 235290 h 338913"/>
                  <a:gd name="connsiteX2" fmla="*/ 130381 w 410259"/>
                  <a:gd name="connsiteY2" fmla="*/ 334567 h 338913"/>
                  <a:gd name="connsiteX3" fmla="*/ 54199 w 410259"/>
                  <a:gd name="connsiteY3" fmla="*/ 302475 h 338913"/>
                  <a:gd name="connsiteX4" fmla="*/ 4260 w 410259"/>
                  <a:gd name="connsiteY4" fmla="*/ 179953 h 338913"/>
                  <a:gd name="connsiteX5" fmla="*/ 36353 w 410259"/>
                  <a:gd name="connsiteY5" fmla="*/ 103621 h 338913"/>
                  <a:gd name="connsiteX6" fmla="*/ 280346 w 410259"/>
                  <a:gd name="connsiteY6" fmla="*/ 4345 h 338913"/>
                  <a:gd name="connsiteX7" fmla="*/ 356438 w 410259"/>
                  <a:gd name="connsiteY7" fmla="*/ 36227 h 338913"/>
                  <a:gd name="connsiteX8" fmla="*/ 356528 w 410259"/>
                  <a:gd name="connsiteY8" fmla="*/ 36437 h 338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0259" h="338913">
                    <a:moveTo>
                      <a:pt x="405866" y="158958"/>
                    </a:moveTo>
                    <a:cubicBezTo>
                      <a:pt x="418028" y="188891"/>
                      <a:pt x="403677" y="223038"/>
                      <a:pt x="373774" y="235290"/>
                    </a:cubicBezTo>
                    <a:lnTo>
                      <a:pt x="130381" y="334567"/>
                    </a:lnTo>
                    <a:cubicBezTo>
                      <a:pt x="100478" y="346729"/>
                      <a:pt x="66391" y="332363"/>
                      <a:pt x="54199" y="302475"/>
                    </a:cubicBezTo>
                    <a:lnTo>
                      <a:pt x="4260" y="179953"/>
                    </a:lnTo>
                    <a:cubicBezTo>
                      <a:pt x="-7902" y="150020"/>
                      <a:pt x="6450" y="115873"/>
                      <a:pt x="36353" y="103621"/>
                    </a:cubicBezTo>
                    <a:lnTo>
                      <a:pt x="280346" y="4345"/>
                    </a:lnTo>
                    <a:cubicBezTo>
                      <a:pt x="310159" y="-7863"/>
                      <a:pt x="344231" y="6399"/>
                      <a:pt x="356438" y="36227"/>
                    </a:cubicBezTo>
                    <a:cubicBezTo>
                      <a:pt x="356468" y="36287"/>
                      <a:pt x="356498" y="36362"/>
                      <a:pt x="356528" y="36437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E1D910B-8203-32A3-2B26-B106FA586C24}"/>
                  </a:ext>
                </a:extLst>
              </p:cNvPr>
              <p:cNvSpPr/>
              <p:nvPr/>
            </p:nvSpPr>
            <p:spPr>
              <a:xfrm>
                <a:off x="6173978" y="4509833"/>
                <a:ext cx="503533" cy="568999"/>
              </a:xfrm>
              <a:custGeom>
                <a:avLst/>
                <a:gdLst>
                  <a:gd name="connsiteX0" fmla="*/ 181368 w 381766"/>
                  <a:gd name="connsiteY0" fmla="*/ 427054 h 431400"/>
                  <a:gd name="connsiteX1" fmla="*/ 105187 w 381766"/>
                  <a:gd name="connsiteY1" fmla="*/ 394961 h 431400"/>
                  <a:gd name="connsiteX2" fmla="*/ 4260 w 381766"/>
                  <a:gd name="connsiteY2" fmla="*/ 147369 h 431400"/>
                  <a:gd name="connsiteX3" fmla="*/ 36353 w 381766"/>
                  <a:gd name="connsiteY3" fmla="*/ 71037 h 431400"/>
                  <a:gd name="connsiteX4" fmla="*/ 200264 w 381766"/>
                  <a:gd name="connsiteY4" fmla="*/ 4303 h 431400"/>
                  <a:gd name="connsiteX5" fmla="*/ 276447 w 381766"/>
                  <a:gd name="connsiteY5" fmla="*/ 36395 h 431400"/>
                  <a:gd name="connsiteX6" fmla="*/ 377373 w 381766"/>
                  <a:gd name="connsiteY6" fmla="*/ 283987 h 431400"/>
                  <a:gd name="connsiteX7" fmla="*/ 345280 w 381766"/>
                  <a:gd name="connsiteY7" fmla="*/ 360319 h 43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1766" h="431400">
                    <a:moveTo>
                      <a:pt x="181368" y="427054"/>
                    </a:moveTo>
                    <a:cubicBezTo>
                      <a:pt x="151466" y="439216"/>
                      <a:pt x="117379" y="424849"/>
                      <a:pt x="105187" y="394961"/>
                    </a:cubicBezTo>
                    <a:lnTo>
                      <a:pt x="4260" y="147369"/>
                    </a:lnTo>
                    <a:cubicBezTo>
                      <a:pt x="-7902" y="117436"/>
                      <a:pt x="6450" y="83289"/>
                      <a:pt x="36353" y="71037"/>
                    </a:cubicBezTo>
                    <a:lnTo>
                      <a:pt x="200264" y="4303"/>
                    </a:lnTo>
                    <a:cubicBezTo>
                      <a:pt x="230167" y="-7859"/>
                      <a:pt x="264254" y="6507"/>
                      <a:pt x="276447" y="36395"/>
                    </a:cubicBezTo>
                    <a:lnTo>
                      <a:pt x="377373" y="283987"/>
                    </a:lnTo>
                    <a:cubicBezTo>
                      <a:pt x="389535" y="313920"/>
                      <a:pt x="375183" y="348067"/>
                      <a:pt x="345280" y="360319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624CA798-E15C-57A3-CC1B-85B09738719A}"/>
                  </a:ext>
                </a:extLst>
              </p:cNvPr>
              <p:cNvSpPr/>
              <p:nvPr/>
            </p:nvSpPr>
            <p:spPr>
              <a:xfrm rot="20269799">
                <a:off x="6420259" y="4556477"/>
                <a:ext cx="148347" cy="418341"/>
              </a:xfrm>
              <a:custGeom>
                <a:avLst/>
                <a:gdLst>
                  <a:gd name="connsiteX0" fmla="*/ -67 w 112473"/>
                  <a:gd name="connsiteY0" fmla="*/ -22 h 317175"/>
                  <a:gd name="connsiteX1" fmla="*/ 112407 w 112473"/>
                  <a:gd name="connsiteY1" fmla="*/ -22 h 317175"/>
                  <a:gd name="connsiteX2" fmla="*/ 112407 w 112473"/>
                  <a:gd name="connsiteY2" fmla="*/ 317153 h 317175"/>
                  <a:gd name="connsiteX3" fmla="*/ -67 w 112473"/>
                  <a:gd name="connsiteY3" fmla="*/ 317153 h 31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473" h="317175">
                    <a:moveTo>
                      <a:pt x="-67" y="-22"/>
                    </a:moveTo>
                    <a:lnTo>
                      <a:pt x="112407" y="-22"/>
                    </a:lnTo>
                    <a:lnTo>
                      <a:pt x="112407" y="317153"/>
                    </a:lnTo>
                    <a:lnTo>
                      <a:pt x="-67" y="317153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9A13F553-0A60-DD0A-C075-A5D2FBF32E3F}"/>
                  </a:ext>
                </a:extLst>
              </p:cNvPr>
              <p:cNvSpPr/>
              <p:nvPr/>
            </p:nvSpPr>
            <p:spPr>
              <a:xfrm>
                <a:off x="6328220" y="4654867"/>
                <a:ext cx="195154" cy="278990"/>
              </a:xfrm>
              <a:custGeom>
                <a:avLst/>
                <a:gdLst>
                  <a:gd name="connsiteX0" fmla="*/ 115413 w 147961"/>
                  <a:gd name="connsiteY0" fmla="*/ 207619 h 211523"/>
                  <a:gd name="connsiteX1" fmla="*/ 47554 w 147961"/>
                  <a:gd name="connsiteY1" fmla="*/ 179156 h 211523"/>
                  <a:gd name="connsiteX2" fmla="*/ 47479 w 147961"/>
                  <a:gd name="connsiteY2" fmla="*/ 178976 h 211523"/>
                  <a:gd name="connsiteX3" fmla="*/ 3839 w 147961"/>
                  <a:gd name="connsiteY3" fmla="*/ 71751 h 211523"/>
                  <a:gd name="connsiteX4" fmla="*/ 32228 w 147961"/>
                  <a:gd name="connsiteY4" fmla="*/ 3862 h 211523"/>
                  <a:gd name="connsiteX5" fmla="*/ 32333 w 147961"/>
                  <a:gd name="connsiteY5" fmla="*/ 3817 h 211523"/>
                  <a:gd name="connsiteX6" fmla="*/ 32333 w 147961"/>
                  <a:gd name="connsiteY6" fmla="*/ 3817 h 211523"/>
                  <a:gd name="connsiteX7" fmla="*/ 100267 w 147961"/>
                  <a:gd name="connsiteY7" fmla="*/ 32460 h 211523"/>
                  <a:gd name="connsiteX8" fmla="*/ 144057 w 147961"/>
                  <a:gd name="connsiteY8" fmla="*/ 139685 h 211523"/>
                  <a:gd name="connsiteX9" fmla="*/ 115413 w 147961"/>
                  <a:gd name="connsiteY9" fmla="*/ 207619 h 211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7961" h="211523">
                    <a:moveTo>
                      <a:pt x="115413" y="207619"/>
                    </a:moveTo>
                    <a:cubicBezTo>
                      <a:pt x="88809" y="218491"/>
                      <a:pt x="58426" y="205744"/>
                      <a:pt x="47554" y="179156"/>
                    </a:cubicBezTo>
                    <a:cubicBezTo>
                      <a:pt x="47524" y="179096"/>
                      <a:pt x="47509" y="179036"/>
                      <a:pt x="47479" y="178976"/>
                    </a:cubicBezTo>
                    <a:lnTo>
                      <a:pt x="3839" y="71751"/>
                    </a:lnTo>
                    <a:cubicBezTo>
                      <a:pt x="-7063" y="45162"/>
                      <a:pt x="5639" y="14764"/>
                      <a:pt x="32228" y="3862"/>
                    </a:cubicBezTo>
                    <a:cubicBezTo>
                      <a:pt x="32273" y="3847"/>
                      <a:pt x="32302" y="3832"/>
                      <a:pt x="32333" y="3817"/>
                    </a:cubicBezTo>
                    <a:lnTo>
                      <a:pt x="32333" y="3817"/>
                    </a:lnTo>
                    <a:cubicBezTo>
                      <a:pt x="58996" y="-6996"/>
                      <a:pt x="89394" y="5811"/>
                      <a:pt x="100267" y="32460"/>
                    </a:cubicBezTo>
                    <a:lnTo>
                      <a:pt x="144057" y="139685"/>
                    </a:lnTo>
                    <a:cubicBezTo>
                      <a:pt x="154869" y="166349"/>
                      <a:pt x="142062" y="196747"/>
                      <a:pt x="115413" y="2076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C88D8B6-022A-418D-84B9-94B4A8F4C55A}"/>
                  </a:ext>
                </a:extLst>
              </p:cNvPr>
              <p:cNvSpPr/>
              <p:nvPr/>
            </p:nvSpPr>
            <p:spPr>
              <a:xfrm>
                <a:off x="6370953" y="4655263"/>
                <a:ext cx="152421" cy="273868"/>
              </a:xfrm>
              <a:custGeom>
                <a:avLst/>
                <a:gdLst>
                  <a:gd name="connsiteX0" fmla="*/ 111657 w 115562"/>
                  <a:gd name="connsiteY0" fmla="*/ 139685 h 207640"/>
                  <a:gd name="connsiteX1" fmla="*/ 67867 w 115562"/>
                  <a:gd name="connsiteY1" fmla="*/ 32460 h 207640"/>
                  <a:gd name="connsiteX2" fmla="*/ -67 w 115562"/>
                  <a:gd name="connsiteY2" fmla="*/ 3817 h 207640"/>
                  <a:gd name="connsiteX3" fmla="*/ 83014 w 115562"/>
                  <a:gd name="connsiteY3" fmla="*/ 207619 h 207640"/>
                  <a:gd name="connsiteX4" fmla="*/ 111657 w 115562"/>
                  <a:gd name="connsiteY4" fmla="*/ 139685 h 20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562" h="207640">
                    <a:moveTo>
                      <a:pt x="111657" y="139685"/>
                    </a:moveTo>
                    <a:lnTo>
                      <a:pt x="67867" y="32460"/>
                    </a:lnTo>
                    <a:cubicBezTo>
                      <a:pt x="56995" y="5811"/>
                      <a:pt x="26597" y="-6996"/>
                      <a:pt x="-67" y="3817"/>
                    </a:cubicBezTo>
                    <a:lnTo>
                      <a:pt x="83014" y="207619"/>
                    </a:lnTo>
                    <a:cubicBezTo>
                      <a:pt x="109662" y="196746"/>
                      <a:pt x="122470" y="166349"/>
                      <a:pt x="111657" y="139685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F00FAD88-E30C-827C-4A82-2F50F7B9115B}"/>
                  </a:ext>
                </a:extLst>
              </p:cNvPr>
              <p:cNvSpPr/>
              <p:nvPr/>
            </p:nvSpPr>
            <p:spPr>
              <a:xfrm>
                <a:off x="6413455" y="4823740"/>
                <a:ext cx="81920" cy="81919"/>
              </a:xfrm>
              <a:custGeom>
                <a:avLst/>
                <a:gdLst>
                  <a:gd name="connsiteX0" fmla="*/ 42693 w 62110"/>
                  <a:gd name="connsiteY0" fmla="*/ 59788 h 62109"/>
                  <a:gd name="connsiteX1" fmla="*/ 2232 w 62110"/>
                  <a:gd name="connsiteY1" fmla="*/ 42737 h 62109"/>
                  <a:gd name="connsiteX2" fmla="*/ 19283 w 62110"/>
                  <a:gd name="connsiteY2" fmla="*/ 2277 h 62109"/>
                  <a:gd name="connsiteX3" fmla="*/ 59744 w 62110"/>
                  <a:gd name="connsiteY3" fmla="*/ 19328 h 62109"/>
                  <a:gd name="connsiteX4" fmla="*/ 59788 w 62110"/>
                  <a:gd name="connsiteY4" fmla="*/ 19448 h 62109"/>
                  <a:gd name="connsiteX5" fmla="*/ 42693 w 62110"/>
                  <a:gd name="connsiteY5" fmla="*/ 59788 h 62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10" h="62109">
                    <a:moveTo>
                      <a:pt x="42693" y="59788"/>
                    </a:moveTo>
                    <a:cubicBezTo>
                      <a:pt x="26811" y="66252"/>
                      <a:pt x="8696" y="58619"/>
                      <a:pt x="2232" y="42737"/>
                    </a:cubicBezTo>
                    <a:cubicBezTo>
                      <a:pt x="-4231" y="26856"/>
                      <a:pt x="3402" y="8740"/>
                      <a:pt x="19283" y="2277"/>
                    </a:cubicBezTo>
                    <a:cubicBezTo>
                      <a:pt x="35164" y="-4187"/>
                      <a:pt x="53280" y="3446"/>
                      <a:pt x="59744" y="19328"/>
                    </a:cubicBezTo>
                    <a:cubicBezTo>
                      <a:pt x="59759" y="19373"/>
                      <a:pt x="59774" y="19403"/>
                      <a:pt x="59788" y="19448"/>
                    </a:cubicBezTo>
                    <a:cubicBezTo>
                      <a:pt x="66177" y="35314"/>
                      <a:pt x="58529" y="53340"/>
                      <a:pt x="42693" y="59788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5CE09770-7A6E-9E58-2C4F-8B503D4CEF21}"/>
                  </a:ext>
                </a:extLst>
              </p:cNvPr>
              <p:cNvSpPr/>
              <p:nvPr/>
            </p:nvSpPr>
            <p:spPr>
              <a:xfrm>
                <a:off x="6356000" y="4682965"/>
                <a:ext cx="81968" cy="81905"/>
              </a:xfrm>
              <a:custGeom>
                <a:avLst/>
                <a:gdLst>
                  <a:gd name="connsiteX0" fmla="*/ 42764 w 62146"/>
                  <a:gd name="connsiteY0" fmla="*/ 59746 h 62098"/>
                  <a:gd name="connsiteX1" fmla="*/ 2258 w 62146"/>
                  <a:gd name="connsiteY1" fmla="*/ 42800 h 62098"/>
                  <a:gd name="connsiteX2" fmla="*/ 19204 w 62146"/>
                  <a:gd name="connsiteY2" fmla="*/ 2309 h 62098"/>
                  <a:gd name="connsiteX3" fmla="*/ 59710 w 62146"/>
                  <a:gd name="connsiteY3" fmla="*/ 19240 h 62098"/>
                  <a:gd name="connsiteX4" fmla="*/ 59710 w 62146"/>
                  <a:gd name="connsiteY4" fmla="*/ 19255 h 62098"/>
                  <a:gd name="connsiteX5" fmla="*/ 43034 w 62146"/>
                  <a:gd name="connsiteY5" fmla="*/ 59641 h 62098"/>
                  <a:gd name="connsiteX6" fmla="*/ 42764 w 62146"/>
                  <a:gd name="connsiteY6" fmla="*/ 59746 h 62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146" h="62098">
                    <a:moveTo>
                      <a:pt x="42764" y="59746"/>
                    </a:moveTo>
                    <a:cubicBezTo>
                      <a:pt x="26897" y="66254"/>
                      <a:pt x="8767" y="58666"/>
                      <a:pt x="2258" y="42800"/>
                    </a:cubicBezTo>
                    <a:cubicBezTo>
                      <a:pt x="-4235" y="26948"/>
                      <a:pt x="3338" y="8803"/>
                      <a:pt x="19204" y="2309"/>
                    </a:cubicBezTo>
                    <a:cubicBezTo>
                      <a:pt x="35071" y="-4199"/>
                      <a:pt x="53201" y="3389"/>
                      <a:pt x="59710" y="19240"/>
                    </a:cubicBezTo>
                    <a:cubicBezTo>
                      <a:pt x="59710" y="19255"/>
                      <a:pt x="59710" y="19255"/>
                      <a:pt x="59710" y="19255"/>
                    </a:cubicBezTo>
                    <a:cubicBezTo>
                      <a:pt x="66248" y="35017"/>
                      <a:pt x="58795" y="53087"/>
                      <a:pt x="43034" y="59641"/>
                    </a:cubicBezTo>
                    <a:cubicBezTo>
                      <a:pt x="42944" y="59671"/>
                      <a:pt x="42853" y="59716"/>
                      <a:pt x="42764" y="59746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E8637932-01FC-DC86-FD00-C6832330DA52}"/>
                  </a:ext>
                </a:extLst>
              </p:cNvPr>
              <p:cNvSpPr/>
              <p:nvPr/>
            </p:nvSpPr>
            <p:spPr>
              <a:xfrm>
                <a:off x="6199117" y="4534721"/>
                <a:ext cx="452856" cy="519222"/>
              </a:xfrm>
              <a:custGeom>
                <a:avLst/>
                <a:gdLst>
                  <a:gd name="connsiteX0" fmla="*/ 127366 w 343344"/>
                  <a:gd name="connsiteY0" fmla="*/ 393638 h 393661"/>
                  <a:gd name="connsiteX1" fmla="*/ 120468 w 343344"/>
                  <a:gd name="connsiteY1" fmla="*/ 388989 h 393661"/>
                  <a:gd name="connsiteX2" fmla="*/ 496 w 343344"/>
                  <a:gd name="connsiteY2" fmla="*/ 95208 h 393661"/>
                  <a:gd name="connsiteX3" fmla="*/ 496 w 343344"/>
                  <a:gd name="connsiteY3" fmla="*/ 89510 h 393661"/>
                  <a:gd name="connsiteX4" fmla="*/ 4545 w 343344"/>
                  <a:gd name="connsiteY4" fmla="*/ 85460 h 393661"/>
                  <a:gd name="connsiteX5" fmla="*/ 212996 w 343344"/>
                  <a:gd name="connsiteY5" fmla="*/ 580 h 393661"/>
                  <a:gd name="connsiteX6" fmla="*/ 222654 w 343344"/>
                  <a:gd name="connsiteY6" fmla="*/ 4420 h 393661"/>
                  <a:gd name="connsiteX7" fmla="*/ 222744 w 343344"/>
                  <a:gd name="connsiteY7" fmla="*/ 4629 h 393661"/>
                  <a:gd name="connsiteX8" fmla="*/ 342716 w 343344"/>
                  <a:gd name="connsiteY8" fmla="*/ 298411 h 393661"/>
                  <a:gd name="connsiteX9" fmla="*/ 342716 w 343344"/>
                  <a:gd name="connsiteY9" fmla="*/ 304109 h 393661"/>
                  <a:gd name="connsiteX10" fmla="*/ 338667 w 343344"/>
                  <a:gd name="connsiteY10" fmla="*/ 308158 h 393661"/>
                  <a:gd name="connsiteX11" fmla="*/ 130215 w 343344"/>
                  <a:gd name="connsiteY11" fmla="*/ 393038 h 393661"/>
                  <a:gd name="connsiteX12" fmla="*/ 127366 w 343344"/>
                  <a:gd name="connsiteY12" fmla="*/ 393638 h 393661"/>
                  <a:gd name="connsiteX13" fmla="*/ 17442 w 343344"/>
                  <a:gd name="connsiteY13" fmla="*/ 96108 h 393661"/>
                  <a:gd name="connsiteX14" fmla="*/ 131415 w 343344"/>
                  <a:gd name="connsiteY14" fmla="*/ 375942 h 393661"/>
                  <a:gd name="connsiteX15" fmla="*/ 326369 w 343344"/>
                  <a:gd name="connsiteY15" fmla="*/ 296611 h 393661"/>
                  <a:gd name="connsiteX16" fmla="*/ 212396 w 343344"/>
                  <a:gd name="connsiteY16" fmla="*/ 16777 h 393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3344" h="393661">
                    <a:moveTo>
                      <a:pt x="127366" y="393638"/>
                    </a:moveTo>
                    <a:cubicBezTo>
                      <a:pt x="124337" y="393623"/>
                      <a:pt x="121623" y="391794"/>
                      <a:pt x="120468" y="388989"/>
                    </a:cubicBezTo>
                    <a:lnTo>
                      <a:pt x="496" y="95208"/>
                    </a:lnTo>
                    <a:cubicBezTo>
                      <a:pt x="-254" y="93379"/>
                      <a:pt x="-254" y="91339"/>
                      <a:pt x="496" y="89510"/>
                    </a:cubicBezTo>
                    <a:cubicBezTo>
                      <a:pt x="1276" y="87680"/>
                      <a:pt x="2715" y="86240"/>
                      <a:pt x="4545" y="85460"/>
                    </a:cubicBezTo>
                    <a:lnTo>
                      <a:pt x="212996" y="580"/>
                    </a:lnTo>
                    <a:cubicBezTo>
                      <a:pt x="216715" y="-1024"/>
                      <a:pt x="221049" y="685"/>
                      <a:pt x="222654" y="4420"/>
                    </a:cubicBezTo>
                    <a:cubicBezTo>
                      <a:pt x="222684" y="4479"/>
                      <a:pt x="222714" y="4555"/>
                      <a:pt x="222744" y="4629"/>
                    </a:cubicBezTo>
                    <a:lnTo>
                      <a:pt x="342716" y="298411"/>
                    </a:lnTo>
                    <a:cubicBezTo>
                      <a:pt x="343465" y="300240"/>
                      <a:pt x="343465" y="302280"/>
                      <a:pt x="342716" y="304109"/>
                    </a:cubicBezTo>
                    <a:cubicBezTo>
                      <a:pt x="341981" y="305954"/>
                      <a:pt x="340511" y="307424"/>
                      <a:pt x="338667" y="308158"/>
                    </a:cubicBezTo>
                    <a:lnTo>
                      <a:pt x="130215" y="393038"/>
                    </a:lnTo>
                    <a:cubicBezTo>
                      <a:pt x="129331" y="393458"/>
                      <a:pt x="128356" y="393653"/>
                      <a:pt x="127366" y="393638"/>
                    </a:cubicBezTo>
                    <a:close/>
                    <a:moveTo>
                      <a:pt x="17442" y="96108"/>
                    </a:moveTo>
                    <a:lnTo>
                      <a:pt x="131415" y="375942"/>
                    </a:lnTo>
                    <a:lnTo>
                      <a:pt x="326369" y="296611"/>
                    </a:lnTo>
                    <a:lnTo>
                      <a:pt x="212396" y="16777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AF63353-87DA-2BBC-EF22-BD548E194F25}"/>
                  </a:ext>
                </a:extLst>
              </p:cNvPr>
              <p:cNvSpPr/>
              <p:nvPr/>
            </p:nvSpPr>
            <p:spPr>
              <a:xfrm>
                <a:off x="6021422" y="4192268"/>
                <a:ext cx="482190" cy="386870"/>
              </a:xfrm>
              <a:custGeom>
                <a:avLst/>
                <a:gdLst>
                  <a:gd name="connsiteX0" fmla="*/ 289234 w 365584"/>
                  <a:gd name="connsiteY0" fmla="*/ 10828 h 293315"/>
                  <a:gd name="connsiteX1" fmla="*/ 306840 w 365584"/>
                  <a:gd name="connsiteY1" fmla="*/ 18221 h 293315"/>
                  <a:gd name="connsiteX2" fmla="*/ 299447 w 365584"/>
                  <a:gd name="connsiteY2" fmla="*/ 35812 h 293315"/>
                  <a:gd name="connsiteX3" fmla="*/ 281886 w 365584"/>
                  <a:gd name="connsiteY3" fmla="*/ 28524 h 293315"/>
                  <a:gd name="connsiteX4" fmla="*/ 289144 w 365584"/>
                  <a:gd name="connsiteY4" fmla="*/ 10873 h 293315"/>
                  <a:gd name="connsiteX5" fmla="*/ 289234 w 365584"/>
                  <a:gd name="connsiteY5" fmla="*/ 10828 h 293315"/>
                  <a:gd name="connsiteX6" fmla="*/ 308430 w 365584"/>
                  <a:gd name="connsiteY6" fmla="*/ 58067 h 293315"/>
                  <a:gd name="connsiteX7" fmla="*/ 326065 w 365584"/>
                  <a:gd name="connsiteY7" fmla="*/ 65385 h 293315"/>
                  <a:gd name="connsiteX8" fmla="*/ 318747 w 365584"/>
                  <a:gd name="connsiteY8" fmla="*/ 83006 h 293315"/>
                  <a:gd name="connsiteX9" fmla="*/ 301111 w 365584"/>
                  <a:gd name="connsiteY9" fmla="*/ 75703 h 293315"/>
                  <a:gd name="connsiteX10" fmla="*/ 301081 w 365584"/>
                  <a:gd name="connsiteY10" fmla="*/ 75613 h 293315"/>
                  <a:gd name="connsiteX11" fmla="*/ 308430 w 365584"/>
                  <a:gd name="connsiteY11" fmla="*/ 58367 h 293315"/>
                  <a:gd name="connsiteX12" fmla="*/ 327775 w 365584"/>
                  <a:gd name="connsiteY12" fmla="*/ 105156 h 293315"/>
                  <a:gd name="connsiteX13" fmla="*/ 345291 w 365584"/>
                  <a:gd name="connsiteY13" fmla="*/ 112729 h 293315"/>
                  <a:gd name="connsiteX14" fmla="*/ 337733 w 365584"/>
                  <a:gd name="connsiteY14" fmla="*/ 130245 h 293315"/>
                  <a:gd name="connsiteX15" fmla="*/ 320277 w 365584"/>
                  <a:gd name="connsiteY15" fmla="*/ 122852 h 293315"/>
                  <a:gd name="connsiteX16" fmla="*/ 327775 w 365584"/>
                  <a:gd name="connsiteY16" fmla="*/ 105456 h 293315"/>
                  <a:gd name="connsiteX17" fmla="*/ 346971 w 365584"/>
                  <a:gd name="connsiteY17" fmla="*/ 152395 h 293315"/>
                  <a:gd name="connsiteX18" fmla="*/ 364442 w 365584"/>
                  <a:gd name="connsiteY18" fmla="*/ 159548 h 293315"/>
                  <a:gd name="connsiteX19" fmla="*/ 364516 w 365584"/>
                  <a:gd name="connsiteY19" fmla="*/ 159743 h 293315"/>
                  <a:gd name="connsiteX20" fmla="*/ 357168 w 365584"/>
                  <a:gd name="connsiteY20" fmla="*/ 177439 h 293315"/>
                  <a:gd name="connsiteX21" fmla="*/ 339472 w 365584"/>
                  <a:gd name="connsiteY21" fmla="*/ 169941 h 293315"/>
                  <a:gd name="connsiteX22" fmla="*/ 346971 w 365584"/>
                  <a:gd name="connsiteY22" fmla="*/ 152695 h 293315"/>
                  <a:gd name="connsiteX23" fmla="*/ 246194 w 365584"/>
                  <a:gd name="connsiteY23" fmla="*/ 930 h 293315"/>
                  <a:gd name="connsiteX24" fmla="*/ 263710 w 365584"/>
                  <a:gd name="connsiteY24" fmla="*/ 8504 h 293315"/>
                  <a:gd name="connsiteX25" fmla="*/ 256152 w 365584"/>
                  <a:gd name="connsiteY25" fmla="*/ 26019 h 293315"/>
                  <a:gd name="connsiteX26" fmla="*/ 238696 w 365584"/>
                  <a:gd name="connsiteY26" fmla="*/ 18626 h 293315"/>
                  <a:gd name="connsiteX27" fmla="*/ 246194 w 365584"/>
                  <a:gd name="connsiteY27" fmla="*/ 1230 h 293315"/>
                  <a:gd name="connsiteX28" fmla="*/ 265390 w 365584"/>
                  <a:gd name="connsiteY28" fmla="*/ 48169 h 293315"/>
                  <a:gd name="connsiteX29" fmla="*/ 282861 w 365584"/>
                  <a:gd name="connsiteY29" fmla="*/ 55322 h 293315"/>
                  <a:gd name="connsiteX30" fmla="*/ 282936 w 365584"/>
                  <a:gd name="connsiteY30" fmla="*/ 55517 h 293315"/>
                  <a:gd name="connsiteX31" fmla="*/ 275587 w 365584"/>
                  <a:gd name="connsiteY31" fmla="*/ 73213 h 293315"/>
                  <a:gd name="connsiteX32" fmla="*/ 257891 w 365584"/>
                  <a:gd name="connsiteY32" fmla="*/ 65715 h 293315"/>
                  <a:gd name="connsiteX33" fmla="*/ 265390 w 365584"/>
                  <a:gd name="connsiteY33" fmla="*/ 48469 h 293315"/>
                  <a:gd name="connsiteX34" fmla="*/ 284585 w 365584"/>
                  <a:gd name="connsiteY34" fmla="*/ 95258 h 293315"/>
                  <a:gd name="connsiteX35" fmla="*/ 302206 w 365584"/>
                  <a:gd name="connsiteY35" fmla="*/ 102681 h 293315"/>
                  <a:gd name="connsiteX36" fmla="*/ 294783 w 365584"/>
                  <a:gd name="connsiteY36" fmla="*/ 120302 h 293315"/>
                  <a:gd name="connsiteX37" fmla="*/ 277087 w 365584"/>
                  <a:gd name="connsiteY37" fmla="*/ 112954 h 293315"/>
                  <a:gd name="connsiteX38" fmla="*/ 284135 w 365584"/>
                  <a:gd name="connsiteY38" fmla="*/ 95558 h 293315"/>
                  <a:gd name="connsiteX39" fmla="*/ 303781 w 365584"/>
                  <a:gd name="connsiteY39" fmla="*/ 142347 h 293315"/>
                  <a:gd name="connsiteX40" fmla="*/ 321657 w 365584"/>
                  <a:gd name="connsiteY40" fmla="*/ 149621 h 293315"/>
                  <a:gd name="connsiteX41" fmla="*/ 314383 w 365584"/>
                  <a:gd name="connsiteY41" fmla="*/ 167496 h 293315"/>
                  <a:gd name="connsiteX42" fmla="*/ 296508 w 365584"/>
                  <a:gd name="connsiteY42" fmla="*/ 160223 h 293315"/>
                  <a:gd name="connsiteX43" fmla="*/ 296433 w 365584"/>
                  <a:gd name="connsiteY43" fmla="*/ 160043 h 293315"/>
                  <a:gd name="connsiteX44" fmla="*/ 303781 w 365584"/>
                  <a:gd name="connsiteY44" fmla="*/ 142647 h 293315"/>
                  <a:gd name="connsiteX45" fmla="*/ 218901 w 365584"/>
                  <a:gd name="connsiteY45" fmla="*/ 39471 h 293315"/>
                  <a:gd name="connsiteX46" fmla="*/ 236447 w 365584"/>
                  <a:gd name="connsiteY46" fmla="*/ 46970 h 293315"/>
                  <a:gd name="connsiteX47" fmla="*/ 227644 w 365584"/>
                  <a:gd name="connsiteY47" fmla="*/ 63901 h 293315"/>
                  <a:gd name="connsiteX48" fmla="*/ 211552 w 365584"/>
                  <a:gd name="connsiteY48" fmla="*/ 57167 h 293315"/>
                  <a:gd name="connsiteX49" fmla="*/ 218901 w 365584"/>
                  <a:gd name="connsiteY49" fmla="*/ 39771 h 293315"/>
                  <a:gd name="connsiteX50" fmla="*/ 238096 w 365584"/>
                  <a:gd name="connsiteY50" fmla="*/ 86710 h 293315"/>
                  <a:gd name="connsiteX51" fmla="*/ 255732 w 365584"/>
                  <a:gd name="connsiteY51" fmla="*/ 94029 h 293315"/>
                  <a:gd name="connsiteX52" fmla="*/ 248414 w 365584"/>
                  <a:gd name="connsiteY52" fmla="*/ 111649 h 293315"/>
                  <a:gd name="connsiteX53" fmla="*/ 230778 w 365584"/>
                  <a:gd name="connsiteY53" fmla="*/ 104346 h 293315"/>
                  <a:gd name="connsiteX54" fmla="*/ 230748 w 365584"/>
                  <a:gd name="connsiteY54" fmla="*/ 104256 h 293315"/>
                  <a:gd name="connsiteX55" fmla="*/ 238096 w 365584"/>
                  <a:gd name="connsiteY55" fmla="*/ 87010 h 293315"/>
                  <a:gd name="connsiteX56" fmla="*/ 257291 w 365584"/>
                  <a:gd name="connsiteY56" fmla="*/ 133949 h 293315"/>
                  <a:gd name="connsiteX57" fmla="*/ 274927 w 365584"/>
                  <a:gd name="connsiteY57" fmla="*/ 141267 h 293315"/>
                  <a:gd name="connsiteX58" fmla="*/ 267609 w 365584"/>
                  <a:gd name="connsiteY58" fmla="*/ 158888 h 293315"/>
                  <a:gd name="connsiteX59" fmla="*/ 249973 w 365584"/>
                  <a:gd name="connsiteY59" fmla="*/ 151585 h 293315"/>
                  <a:gd name="connsiteX60" fmla="*/ 249943 w 365584"/>
                  <a:gd name="connsiteY60" fmla="*/ 151495 h 293315"/>
                  <a:gd name="connsiteX61" fmla="*/ 257291 w 365584"/>
                  <a:gd name="connsiteY61" fmla="*/ 134249 h 293315"/>
                  <a:gd name="connsiteX62" fmla="*/ 276487 w 365584"/>
                  <a:gd name="connsiteY62" fmla="*/ 181038 h 293315"/>
                  <a:gd name="connsiteX63" fmla="*/ 294108 w 365584"/>
                  <a:gd name="connsiteY63" fmla="*/ 188461 h 293315"/>
                  <a:gd name="connsiteX64" fmla="*/ 286685 w 365584"/>
                  <a:gd name="connsiteY64" fmla="*/ 206082 h 293315"/>
                  <a:gd name="connsiteX65" fmla="*/ 269064 w 365584"/>
                  <a:gd name="connsiteY65" fmla="*/ 198659 h 293315"/>
                  <a:gd name="connsiteX66" fmla="*/ 276487 w 365584"/>
                  <a:gd name="connsiteY66" fmla="*/ 181038 h 293315"/>
                  <a:gd name="connsiteX67" fmla="*/ 174661 w 365584"/>
                  <a:gd name="connsiteY67" fmla="*/ 30323 h 293315"/>
                  <a:gd name="connsiteX68" fmla="*/ 192207 w 365584"/>
                  <a:gd name="connsiteY68" fmla="*/ 37822 h 293315"/>
                  <a:gd name="connsiteX69" fmla="*/ 185054 w 365584"/>
                  <a:gd name="connsiteY69" fmla="*/ 55293 h 293315"/>
                  <a:gd name="connsiteX70" fmla="*/ 184859 w 365584"/>
                  <a:gd name="connsiteY70" fmla="*/ 55368 h 293315"/>
                  <a:gd name="connsiteX71" fmla="*/ 167238 w 365584"/>
                  <a:gd name="connsiteY71" fmla="*/ 47944 h 293315"/>
                  <a:gd name="connsiteX72" fmla="*/ 174661 w 365584"/>
                  <a:gd name="connsiteY72" fmla="*/ 30323 h 293315"/>
                  <a:gd name="connsiteX73" fmla="*/ 193857 w 365584"/>
                  <a:gd name="connsiteY73" fmla="*/ 77562 h 293315"/>
                  <a:gd name="connsiteX74" fmla="*/ 211327 w 365584"/>
                  <a:gd name="connsiteY74" fmla="*/ 84716 h 293315"/>
                  <a:gd name="connsiteX75" fmla="*/ 211402 w 365584"/>
                  <a:gd name="connsiteY75" fmla="*/ 84911 h 293315"/>
                  <a:gd name="connsiteX76" fmla="*/ 204084 w 365584"/>
                  <a:gd name="connsiteY76" fmla="*/ 102546 h 293315"/>
                  <a:gd name="connsiteX77" fmla="*/ 186463 w 365584"/>
                  <a:gd name="connsiteY77" fmla="*/ 95228 h 293315"/>
                  <a:gd name="connsiteX78" fmla="*/ 193767 w 365584"/>
                  <a:gd name="connsiteY78" fmla="*/ 77592 h 293315"/>
                  <a:gd name="connsiteX79" fmla="*/ 193857 w 365584"/>
                  <a:gd name="connsiteY79" fmla="*/ 77562 h 293315"/>
                  <a:gd name="connsiteX80" fmla="*/ 213052 w 365584"/>
                  <a:gd name="connsiteY80" fmla="*/ 124651 h 293315"/>
                  <a:gd name="connsiteX81" fmla="*/ 230598 w 365584"/>
                  <a:gd name="connsiteY81" fmla="*/ 132150 h 293315"/>
                  <a:gd name="connsiteX82" fmla="*/ 223445 w 365584"/>
                  <a:gd name="connsiteY82" fmla="*/ 149621 h 293315"/>
                  <a:gd name="connsiteX83" fmla="*/ 223250 w 365584"/>
                  <a:gd name="connsiteY83" fmla="*/ 149695 h 293315"/>
                  <a:gd name="connsiteX84" fmla="*/ 205554 w 365584"/>
                  <a:gd name="connsiteY84" fmla="*/ 142347 h 293315"/>
                  <a:gd name="connsiteX85" fmla="*/ 213052 w 365584"/>
                  <a:gd name="connsiteY85" fmla="*/ 124651 h 293315"/>
                  <a:gd name="connsiteX86" fmla="*/ 232248 w 365584"/>
                  <a:gd name="connsiteY86" fmla="*/ 171890 h 293315"/>
                  <a:gd name="connsiteX87" fmla="*/ 249718 w 365584"/>
                  <a:gd name="connsiteY87" fmla="*/ 179043 h 293315"/>
                  <a:gd name="connsiteX88" fmla="*/ 249793 w 365584"/>
                  <a:gd name="connsiteY88" fmla="*/ 179238 h 293315"/>
                  <a:gd name="connsiteX89" fmla="*/ 242535 w 365584"/>
                  <a:gd name="connsiteY89" fmla="*/ 196889 h 293315"/>
                  <a:gd name="connsiteX90" fmla="*/ 242445 w 365584"/>
                  <a:gd name="connsiteY90" fmla="*/ 196934 h 293315"/>
                  <a:gd name="connsiteX91" fmla="*/ 224824 w 365584"/>
                  <a:gd name="connsiteY91" fmla="*/ 189511 h 293315"/>
                  <a:gd name="connsiteX92" fmla="*/ 232248 w 365584"/>
                  <a:gd name="connsiteY92" fmla="*/ 171890 h 293315"/>
                  <a:gd name="connsiteX93" fmla="*/ 149167 w 365584"/>
                  <a:gd name="connsiteY93" fmla="*/ 68565 h 293315"/>
                  <a:gd name="connsiteX94" fmla="*/ 166638 w 365584"/>
                  <a:gd name="connsiteY94" fmla="*/ 75718 h 293315"/>
                  <a:gd name="connsiteX95" fmla="*/ 166713 w 365584"/>
                  <a:gd name="connsiteY95" fmla="*/ 75913 h 293315"/>
                  <a:gd name="connsiteX96" fmla="*/ 160819 w 365584"/>
                  <a:gd name="connsiteY96" fmla="*/ 94073 h 293315"/>
                  <a:gd name="connsiteX97" fmla="*/ 142659 w 365584"/>
                  <a:gd name="connsiteY97" fmla="*/ 88165 h 293315"/>
                  <a:gd name="connsiteX98" fmla="*/ 141819 w 365584"/>
                  <a:gd name="connsiteY98" fmla="*/ 86110 h 293315"/>
                  <a:gd name="connsiteX99" fmla="*/ 148972 w 365584"/>
                  <a:gd name="connsiteY99" fmla="*/ 68639 h 293315"/>
                  <a:gd name="connsiteX100" fmla="*/ 149167 w 365584"/>
                  <a:gd name="connsiteY100" fmla="*/ 68565 h 293315"/>
                  <a:gd name="connsiteX101" fmla="*/ 168362 w 365584"/>
                  <a:gd name="connsiteY101" fmla="*/ 115803 h 293315"/>
                  <a:gd name="connsiteX102" fmla="*/ 186523 w 365584"/>
                  <a:gd name="connsiteY102" fmla="*/ 121697 h 293315"/>
                  <a:gd name="connsiteX103" fmla="*/ 180614 w 365584"/>
                  <a:gd name="connsiteY103" fmla="*/ 139858 h 293315"/>
                  <a:gd name="connsiteX104" fmla="*/ 178560 w 365584"/>
                  <a:gd name="connsiteY104" fmla="*/ 140698 h 293315"/>
                  <a:gd name="connsiteX105" fmla="*/ 160399 w 365584"/>
                  <a:gd name="connsiteY105" fmla="*/ 134804 h 293315"/>
                  <a:gd name="connsiteX106" fmla="*/ 166308 w 365584"/>
                  <a:gd name="connsiteY106" fmla="*/ 116643 h 293315"/>
                  <a:gd name="connsiteX107" fmla="*/ 168362 w 365584"/>
                  <a:gd name="connsiteY107" fmla="*/ 115803 h 293315"/>
                  <a:gd name="connsiteX108" fmla="*/ 187558 w 365584"/>
                  <a:gd name="connsiteY108" fmla="*/ 162892 h 293315"/>
                  <a:gd name="connsiteX109" fmla="*/ 205209 w 365584"/>
                  <a:gd name="connsiteY109" fmla="*/ 170151 h 293315"/>
                  <a:gd name="connsiteX110" fmla="*/ 205254 w 365584"/>
                  <a:gd name="connsiteY110" fmla="*/ 170241 h 293315"/>
                  <a:gd name="connsiteX111" fmla="*/ 197831 w 365584"/>
                  <a:gd name="connsiteY111" fmla="*/ 187861 h 293315"/>
                  <a:gd name="connsiteX112" fmla="*/ 180210 w 365584"/>
                  <a:gd name="connsiteY112" fmla="*/ 180438 h 293315"/>
                  <a:gd name="connsiteX113" fmla="*/ 186808 w 365584"/>
                  <a:gd name="connsiteY113" fmla="*/ 162892 h 293315"/>
                  <a:gd name="connsiteX114" fmla="*/ 206904 w 365584"/>
                  <a:gd name="connsiteY114" fmla="*/ 209981 h 293315"/>
                  <a:gd name="connsiteX115" fmla="*/ 224419 w 365584"/>
                  <a:gd name="connsiteY115" fmla="*/ 217555 h 293315"/>
                  <a:gd name="connsiteX116" fmla="*/ 216861 w 365584"/>
                  <a:gd name="connsiteY116" fmla="*/ 235070 h 293315"/>
                  <a:gd name="connsiteX117" fmla="*/ 199405 w 365584"/>
                  <a:gd name="connsiteY117" fmla="*/ 227677 h 293315"/>
                  <a:gd name="connsiteX118" fmla="*/ 206153 w 365584"/>
                  <a:gd name="connsiteY118" fmla="*/ 209981 h 293315"/>
                  <a:gd name="connsiteX119" fmla="*/ 103878 w 365584"/>
                  <a:gd name="connsiteY119" fmla="*/ 60016 h 293315"/>
                  <a:gd name="connsiteX120" fmla="*/ 121348 w 365584"/>
                  <a:gd name="connsiteY120" fmla="*/ 67170 h 293315"/>
                  <a:gd name="connsiteX121" fmla="*/ 121423 w 365584"/>
                  <a:gd name="connsiteY121" fmla="*/ 67365 h 293315"/>
                  <a:gd name="connsiteX122" fmla="*/ 114075 w 365584"/>
                  <a:gd name="connsiteY122" fmla="*/ 85061 h 293315"/>
                  <a:gd name="connsiteX123" fmla="*/ 96380 w 365584"/>
                  <a:gd name="connsiteY123" fmla="*/ 77562 h 293315"/>
                  <a:gd name="connsiteX124" fmla="*/ 102963 w 365584"/>
                  <a:gd name="connsiteY124" fmla="*/ 59642 h 293315"/>
                  <a:gd name="connsiteX125" fmla="*/ 103128 w 365584"/>
                  <a:gd name="connsiteY125" fmla="*/ 59567 h 293315"/>
                  <a:gd name="connsiteX126" fmla="*/ 123073 w 365584"/>
                  <a:gd name="connsiteY126" fmla="*/ 107105 h 293315"/>
                  <a:gd name="connsiteX127" fmla="*/ 140589 w 365584"/>
                  <a:gd name="connsiteY127" fmla="*/ 114679 h 293315"/>
                  <a:gd name="connsiteX128" fmla="*/ 133031 w 365584"/>
                  <a:gd name="connsiteY128" fmla="*/ 132195 h 293315"/>
                  <a:gd name="connsiteX129" fmla="*/ 115575 w 365584"/>
                  <a:gd name="connsiteY129" fmla="*/ 124801 h 293315"/>
                  <a:gd name="connsiteX130" fmla="*/ 122323 w 365584"/>
                  <a:gd name="connsiteY130" fmla="*/ 106656 h 293315"/>
                  <a:gd name="connsiteX131" fmla="*/ 142269 w 365584"/>
                  <a:gd name="connsiteY131" fmla="*/ 154344 h 293315"/>
                  <a:gd name="connsiteX132" fmla="*/ 159739 w 365584"/>
                  <a:gd name="connsiteY132" fmla="*/ 161498 h 293315"/>
                  <a:gd name="connsiteX133" fmla="*/ 159814 w 365584"/>
                  <a:gd name="connsiteY133" fmla="*/ 161693 h 293315"/>
                  <a:gd name="connsiteX134" fmla="*/ 152466 w 365584"/>
                  <a:gd name="connsiteY134" fmla="*/ 179389 h 293315"/>
                  <a:gd name="connsiteX135" fmla="*/ 134846 w 365584"/>
                  <a:gd name="connsiteY135" fmla="*/ 171965 h 293315"/>
                  <a:gd name="connsiteX136" fmla="*/ 142269 w 365584"/>
                  <a:gd name="connsiteY136" fmla="*/ 154344 h 293315"/>
                  <a:gd name="connsiteX137" fmla="*/ 161464 w 365584"/>
                  <a:gd name="connsiteY137" fmla="*/ 201433 h 293315"/>
                  <a:gd name="connsiteX138" fmla="*/ 179070 w 365584"/>
                  <a:gd name="connsiteY138" fmla="*/ 208827 h 293315"/>
                  <a:gd name="connsiteX139" fmla="*/ 171677 w 365584"/>
                  <a:gd name="connsiteY139" fmla="*/ 226418 h 293315"/>
                  <a:gd name="connsiteX140" fmla="*/ 154116 w 365584"/>
                  <a:gd name="connsiteY140" fmla="*/ 219129 h 293315"/>
                  <a:gd name="connsiteX141" fmla="*/ 160699 w 365584"/>
                  <a:gd name="connsiteY141" fmla="*/ 200983 h 293315"/>
                  <a:gd name="connsiteX142" fmla="*/ 160714 w 365584"/>
                  <a:gd name="connsiteY142" fmla="*/ 200983 h 293315"/>
                  <a:gd name="connsiteX143" fmla="*/ 78833 w 365584"/>
                  <a:gd name="connsiteY143" fmla="*/ 97658 h 293315"/>
                  <a:gd name="connsiteX144" fmla="*/ 96454 w 365584"/>
                  <a:gd name="connsiteY144" fmla="*/ 105081 h 293315"/>
                  <a:gd name="connsiteX145" fmla="*/ 89031 w 365584"/>
                  <a:gd name="connsiteY145" fmla="*/ 122702 h 293315"/>
                  <a:gd name="connsiteX146" fmla="*/ 71410 w 365584"/>
                  <a:gd name="connsiteY146" fmla="*/ 115278 h 293315"/>
                  <a:gd name="connsiteX147" fmla="*/ 78833 w 365584"/>
                  <a:gd name="connsiteY147" fmla="*/ 97658 h 293315"/>
                  <a:gd name="connsiteX148" fmla="*/ 98029 w 365584"/>
                  <a:gd name="connsiteY148" fmla="*/ 144897 h 293315"/>
                  <a:gd name="connsiteX149" fmla="*/ 115500 w 365584"/>
                  <a:gd name="connsiteY149" fmla="*/ 152050 h 293315"/>
                  <a:gd name="connsiteX150" fmla="*/ 115575 w 365584"/>
                  <a:gd name="connsiteY150" fmla="*/ 152245 h 293315"/>
                  <a:gd name="connsiteX151" fmla="*/ 108226 w 365584"/>
                  <a:gd name="connsiteY151" fmla="*/ 169941 h 293315"/>
                  <a:gd name="connsiteX152" fmla="*/ 90531 w 365584"/>
                  <a:gd name="connsiteY152" fmla="*/ 162442 h 293315"/>
                  <a:gd name="connsiteX153" fmla="*/ 97279 w 365584"/>
                  <a:gd name="connsiteY153" fmla="*/ 144447 h 293315"/>
                  <a:gd name="connsiteX154" fmla="*/ 117224 w 365584"/>
                  <a:gd name="connsiteY154" fmla="*/ 191986 h 293315"/>
                  <a:gd name="connsiteX155" fmla="*/ 134846 w 365584"/>
                  <a:gd name="connsiteY155" fmla="*/ 199409 h 293315"/>
                  <a:gd name="connsiteX156" fmla="*/ 127422 w 365584"/>
                  <a:gd name="connsiteY156" fmla="*/ 217030 h 293315"/>
                  <a:gd name="connsiteX157" fmla="*/ 109951 w 365584"/>
                  <a:gd name="connsiteY157" fmla="*/ 209876 h 293315"/>
                  <a:gd name="connsiteX158" fmla="*/ 109876 w 365584"/>
                  <a:gd name="connsiteY158" fmla="*/ 209681 h 293315"/>
                  <a:gd name="connsiteX159" fmla="*/ 116190 w 365584"/>
                  <a:gd name="connsiteY159" fmla="*/ 191671 h 293315"/>
                  <a:gd name="connsiteX160" fmla="*/ 116475 w 365584"/>
                  <a:gd name="connsiteY160" fmla="*/ 191536 h 293315"/>
                  <a:gd name="connsiteX161" fmla="*/ 136420 w 365584"/>
                  <a:gd name="connsiteY161" fmla="*/ 239224 h 293315"/>
                  <a:gd name="connsiteX162" fmla="*/ 153891 w 365584"/>
                  <a:gd name="connsiteY162" fmla="*/ 246378 h 293315"/>
                  <a:gd name="connsiteX163" fmla="*/ 153966 w 365584"/>
                  <a:gd name="connsiteY163" fmla="*/ 246573 h 293315"/>
                  <a:gd name="connsiteX164" fmla="*/ 148072 w 365584"/>
                  <a:gd name="connsiteY164" fmla="*/ 264733 h 293315"/>
                  <a:gd name="connsiteX165" fmla="*/ 129912 w 365584"/>
                  <a:gd name="connsiteY165" fmla="*/ 258825 h 293315"/>
                  <a:gd name="connsiteX166" fmla="*/ 129072 w 365584"/>
                  <a:gd name="connsiteY166" fmla="*/ 256770 h 293315"/>
                  <a:gd name="connsiteX167" fmla="*/ 135295 w 365584"/>
                  <a:gd name="connsiteY167" fmla="*/ 238955 h 293315"/>
                  <a:gd name="connsiteX168" fmla="*/ 135670 w 365584"/>
                  <a:gd name="connsiteY168" fmla="*/ 238775 h 293315"/>
                  <a:gd name="connsiteX169" fmla="*/ 32344 w 365584"/>
                  <a:gd name="connsiteY169" fmla="*/ 89260 h 293315"/>
                  <a:gd name="connsiteX170" fmla="*/ 49815 w 365584"/>
                  <a:gd name="connsiteY170" fmla="*/ 96413 h 293315"/>
                  <a:gd name="connsiteX171" fmla="*/ 49890 w 365584"/>
                  <a:gd name="connsiteY171" fmla="*/ 96608 h 293315"/>
                  <a:gd name="connsiteX172" fmla="*/ 42572 w 365584"/>
                  <a:gd name="connsiteY172" fmla="*/ 114244 h 293315"/>
                  <a:gd name="connsiteX173" fmla="*/ 24951 w 365584"/>
                  <a:gd name="connsiteY173" fmla="*/ 106926 h 293315"/>
                  <a:gd name="connsiteX174" fmla="*/ 32255 w 365584"/>
                  <a:gd name="connsiteY174" fmla="*/ 89290 h 293315"/>
                  <a:gd name="connsiteX175" fmla="*/ 32344 w 365584"/>
                  <a:gd name="connsiteY175" fmla="*/ 89260 h 293315"/>
                  <a:gd name="connsiteX176" fmla="*/ 51540 w 365584"/>
                  <a:gd name="connsiteY176" fmla="*/ 136499 h 293315"/>
                  <a:gd name="connsiteX177" fmla="*/ 68471 w 365584"/>
                  <a:gd name="connsiteY177" fmla="*/ 145301 h 293315"/>
                  <a:gd name="connsiteX178" fmla="*/ 61738 w 365584"/>
                  <a:gd name="connsiteY178" fmla="*/ 161393 h 293315"/>
                  <a:gd name="connsiteX179" fmla="*/ 43577 w 365584"/>
                  <a:gd name="connsiteY179" fmla="*/ 155499 h 293315"/>
                  <a:gd name="connsiteX180" fmla="*/ 49485 w 365584"/>
                  <a:gd name="connsiteY180" fmla="*/ 137338 h 293315"/>
                  <a:gd name="connsiteX181" fmla="*/ 51540 w 365584"/>
                  <a:gd name="connsiteY181" fmla="*/ 136499 h 293315"/>
                  <a:gd name="connsiteX182" fmla="*/ 70735 w 365584"/>
                  <a:gd name="connsiteY182" fmla="*/ 183588 h 293315"/>
                  <a:gd name="connsiteX183" fmla="*/ 88431 w 365584"/>
                  <a:gd name="connsiteY183" fmla="*/ 190936 h 293315"/>
                  <a:gd name="connsiteX184" fmla="*/ 80933 w 365584"/>
                  <a:gd name="connsiteY184" fmla="*/ 208632 h 293315"/>
                  <a:gd name="connsiteX185" fmla="*/ 63312 w 365584"/>
                  <a:gd name="connsiteY185" fmla="*/ 201208 h 293315"/>
                  <a:gd name="connsiteX186" fmla="*/ 70735 w 365584"/>
                  <a:gd name="connsiteY186" fmla="*/ 183588 h 293315"/>
                  <a:gd name="connsiteX187" fmla="*/ 89931 w 365584"/>
                  <a:gd name="connsiteY187" fmla="*/ 230677 h 293315"/>
                  <a:gd name="connsiteX188" fmla="*/ 107627 w 365584"/>
                  <a:gd name="connsiteY188" fmla="*/ 238175 h 293315"/>
                  <a:gd name="connsiteX189" fmla="*/ 100203 w 365584"/>
                  <a:gd name="connsiteY189" fmla="*/ 255796 h 293315"/>
                  <a:gd name="connsiteX190" fmla="*/ 82583 w 365584"/>
                  <a:gd name="connsiteY190" fmla="*/ 248372 h 293315"/>
                  <a:gd name="connsiteX191" fmla="*/ 88986 w 365584"/>
                  <a:gd name="connsiteY191" fmla="*/ 230167 h 293315"/>
                  <a:gd name="connsiteX192" fmla="*/ 89181 w 365584"/>
                  <a:gd name="connsiteY192" fmla="*/ 230077 h 293315"/>
                  <a:gd name="connsiteX193" fmla="*/ 8350 w 365584"/>
                  <a:gd name="connsiteY193" fmla="*/ 125701 h 293315"/>
                  <a:gd name="connsiteX194" fmla="*/ 26046 w 365584"/>
                  <a:gd name="connsiteY194" fmla="*/ 133199 h 293315"/>
                  <a:gd name="connsiteX195" fmla="*/ 18548 w 365584"/>
                  <a:gd name="connsiteY195" fmla="*/ 150745 h 293315"/>
                  <a:gd name="connsiteX196" fmla="*/ 1077 w 365584"/>
                  <a:gd name="connsiteY196" fmla="*/ 143592 h 293315"/>
                  <a:gd name="connsiteX197" fmla="*/ 1002 w 365584"/>
                  <a:gd name="connsiteY197" fmla="*/ 143397 h 293315"/>
                  <a:gd name="connsiteX198" fmla="*/ 7600 w 365584"/>
                  <a:gd name="connsiteY198" fmla="*/ 125851 h 293315"/>
                  <a:gd name="connsiteX199" fmla="*/ 27546 w 365584"/>
                  <a:gd name="connsiteY199" fmla="*/ 172940 h 293315"/>
                  <a:gd name="connsiteX200" fmla="*/ 45182 w 365584"/>
                  <a:gd name="connsiteY200" fmla="*/ 180258 h 293315"/>
                  <a:gd name="connsiteX201" fmla="*/ 37863 w 365584"/>
                  <a:gd name="connsiteY201" fmla="*/ 197879 h 293315"/>
                  <a:gd name="connsiteX202" fmla="*/ 20227 w 365584"/>
                  <a:gd name="connsiteY202" fmla="*/ 190576 h 293315"/>
                  <a:gd name="connsiteX203" fmla="*/ 20197 w 365584"/>
                  <a:gd name="connsiteY203" fmla="*/ 190486 h 293315"/>
                  <a:gd name="connsiteX204" fmla="*/ 26796 w 365584"/>
                  <a:gd name="connsiteY204" fmla="*/ 173090 h 293315"/>
                  <a:gd name="connsiteX205" fmla="*/ 46741 w 365584"/>
                  <a:gd name="connsiteY205" fmla="*/ 220029 h 293315"/>
                  <a:gd name="connsiteX206" fmla="*/ 64437 w 365584"/>
                  <a:gd name="connsiteY206" fmla="*/ 227527 h 293315"/>
                  <a:gd name="connsiteX207" fmla="*/ 57014 w 365584"/>
                  <a:gd name="connsiteY207" fmla="*/ 245148 h 293315"/>
                  <a:gd name="connsiteX208" fmla="*/ 39393 w 365584"/>
                  <a:gd name="connsiteY208" fmla="*/ 237725 h 293315"/>
                  <a:gd name="connsiteX209" fmla="*/ 45991 w 365584"/>
                  <a:gd name="connsiteY209" fmla="*/ 220779 h 293315"/>
                  <a:gd name="connsiteX210" fmla="*/ 66086 w 365584"/>
                  <a:gd name="connsiteY210" fmla="*/ 267268 h 293315"/>
                  <a:gd name="connsiteX211" fmla="*/ 83648 w 365584"/>
                  <a:gd name="connsiteY211" fmla="*/ 274766 h 293315"/>
                  <a:gd name="connsiteX212" fmla="*/ 76149 w 365584"/>
                  <a:gd name="connsiteY212" fmla="*/ 292312 h 293315"/>
                  <a:gd name="connsiteX213" fmla="*/ 58588 w 365584"/>
                  <a:gd name="connsiteY213" fmla="*/ 284829 h 293315"/>
                  <a:gd name="connsiteX214" fmla="*/ 58588 w 365584"/>
                  <a:gd name="connsiteY214" fmla="*/ 284814 h 293315"/>
                  <a:gd name="connsiteX215" fmla="*/ 65337 w 365584"/>
                  <a:gd name="connsiteY215" fmla="*/ 267418 h 293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</a:cxnLst>
                <a:rect l="l" t="t" r="r" b="b"/>
                <a:pathLst>
                  <a:path w="365584" h="293315">
                    <a:moveTo>
                      <a:pt x="289234" y="10828"/>
                    </a:moveTo>
                    <a:cubicBezTo>
                      <a:pt x="296132" y="8009"/>
                      <a:pt x="304021" y="11323"/>
                      <a:pt x="306840" y="18221"/>
                    </a:cubicBezTo>
                    <a:cubicBezTo>
                      <a:pt x="309659" y="25120"/>
                      <a:pt x="306345" y="32993"/>
                      <a:pt x="299447" y="35812"/>
                    </a:cubicBezTo>
                    <a:cubicBezTo>
                      <a:pt x="292578" y="38616"/>
                      <a:pt x="284750" y="35362"/>
                      <a:pt x="281886" y="28524"/>
                    </a:cubicBezTo>
                    <a:cubicBezTo>
                      <a:pt x="279006" y="21640"/>
                      <a:pt x="282261" y="13737"/>
                      <a:pt x="289144" y="10873"/>
                    </a:cubicBezTo>
                    <a:cubicBezTo>
                      <a:pt x="289174" y="10858"/>
                      <a:pt x="289204" y="10843"/>
                      <a:pt x="289234" y="10828"/>
                    </a:cubicBezTo>
                    <a:close/>
                    <a:moveTo>
                      <a:pt x="308430" y="58067"/>
                    </a:moveTo>
                    <a:cubicBezTo>
                      <a:pt x="315313" y="55218"/>
                      <a:pt x="323216" y="58487"/>
                      <a:pt x="326065" y="65385"/>
                    </a:cubicBezTo>
                    <a:cubicBezTo>
                      <a:pt x="328915" y="72269"/>
                      <a:pt x="325631" y="80157"/>
                      <a:pt x="318747" y="83006"/>
                    </a:cubicBezTo>
                    <a:cubicBezTo>
                      <a:pt x="311864" y="85855"/>
                      <a:pt x="303961" y="82586"/>
                      <a:pt x="301111" y="75703"/>
                    </a:cubicBezTo>
                    <a:cubicBezTo>
                      <a:pt x="301111" y="75673"/>
                      <a:pt x="301097" y="75643"/>
                      <a:pt x="301081" y="75613"/>
                    </a:cubicBezTo>
                    <a:cubicBezTo>
                      <a:pt x="298487" y="68819"/>
                      <a:pt x="301741" y="61201"/>
                      <a:pt x="308430" y="58367"/>
                    </a:cubicBezTo>
                    <a:close/>
                    <a:moveTo>
                      <a:pt x="327775" y="105156"/>
                    </a:moveTo>
                    <a:cubicBezTo>
                      <a:pt x="334704" y="102411"/>
                      <a:pt x="342546" y="105801"/>
                      <a:pt x="345291" y="112729"/>
                    </a:cubicBezTo>
                    <a:cubicBezTo>
                      <a:pt x="348050" y="119658"/>
                      <a:pt x="344661" y="127501"/>
                      <a:pt x="337733" y="130245"/>
                    </a:cubicBezTo>
                    <a:cubicBezTo>
                      <a:pt x="330864" y="132974"/>
                      <a:pt x="323096" y="129675"/>
                      <a:pt x="320277" y="122852"/>
                    </a:cubicBezTo>
                    <a:cubicBezTo>
                      <a:pt x="317607" y="115983"/>
                      <a:pt x="320937" y="108230"/>
                      <a:pt x="327775" y="105456"/>
                    </a:cubicBezTo>
                    <a:close/>
                    <a:moveTo>
                      <a:pt x="346971" y="152395"/>
                    </a:moveTo>
                    <a:cubicBezTo>
                      <a:pt x="353764" y="149545"/>
                      <a:pt x="361592" y="152755"/>
                      <a:pt x="364442" y="159548"/>
                    </a:cubicBezTo>
                    <a:cubicBezTo>
                      <a:pt x="364471" y="159608"/>
                      <a:pt x="364487" y="159683"/>
                      <a:pt x="364516" y="159743"/>
                    </a:cubicBezTo>
                    <a:cubicBezTo>
                      <a:pt x="367321" y="166657"/>
                      <a:pt x="364037" y="174545"/>
                      <a:pt x="357168" y="177439"/>
                    </a:cubicBezTo>
                    <a:cubicBezTo>
                      <a:pt x="350210" y="180138"/>
                      <a:pt x="342367" y="176809"/>
                      <a:pt x="339472" y="169941"/>
                    </a:cubicBezTo>
                    <a:cubicBezTo>
                      <a:pt x="336983" y="163117"/>
                      <a:pt x="340282" y="155529"/>
                      <a:pt x="346971" y="152695"/>
                    </a:cubicBezTo>
                    <a:close/>
                    <a:moveTo>
                      <a:pt x="246194" y="930"/>
                    </a:moveTo>
                    <a:cubicBezTo>
                      <a:pt x="253123" y="-1814"/>
                      <a:pt x="260966" y="1575"/>
                      <a:pt x="263710" y="8504"/>
                    </a:cubicBezTo>
                    <a:cubicBezTo>
                      <a:pt x="266469" y="15432"/>
                      <a:pt x="263080" y="23275"/>
                      <a:pt x="256152" y="26019"/>
                    </a:cubicBezTo>
                    <a:cubicBezTo>
                      <a:pt x="249283" y="28749"/>
                      <a:pt x="241515" y="25450"/>
                      <a:pt x="238696" y="18626"/>
                    </a:cubicBezTo>
                    <a:cubicBezTo>
                      <a:pt x="236026" y="11758"/>
                      <a:pt x="239356" y="4005"/>
                      <a:pt x="246194" y="1230"/>
                    </a:cubicBezTo>
                    <a:close/>
                    <a:moveTo>
                      <a:pt x="265390" y="48169"/>
                    </a:moveTo>
                    <a:cubicBezTo>
                      <a:pt x="272183" y="45320"/>
                      <a:pt x="280011" y="48529"/>
                      <a:pt x="282861" y="55322"/>
                    </a:cubicBezTo>
                    <a:cubicBezTo>
                      <a:pt x="282891" y="55382"/>
                      <a:pt x="282906" y="55458"/>
                      <a:pt x="282936" y="55517"/>
                    </a:cubicBezTo>
                    <a:cubicBezTo>
                      <a:pt x="285740" y="62431"/>
                      <a:pt x="282456" y="70319"/>
                      <a:pt x="275587" y="73213"/>
                    </a:cubicBezTo>
                    <a:cubicBezTo>
                      <a:pt x="268629" y="75913"/>
                      <a:pt x="260786" y="72583"/>
                      <a:pt x="257891" y="65715"/>
                    </a:cubicBezTo>
                    <a:cubicBezTo>
                      <a:pt x="255312" y="58892"/>
                      <a:pt x="258641" y="51244"/>
                      <a:pt x="265390" y="48469"/>
                    </a:cubicBezTo>
                    <a:close/>
                    <a:moveTo>
                      <a:pt x="284585" y="95258"/>
                    </a:moveTo>
                    <a:cubicBezTo>
                      <a:pt x="291499" y="92439"/>
                      <a:pt x="299387" y="95768"/>
                      <a:pt x="302206" y="102681"/>
                    </a:cubicBezTo>
                    <a:cubicBezTo>
                      <a:pt x="305026" y="109595"/>
                      <a:pt x="301696" y="117483"/>
                      <a:pt x="294783" y="120302"/>
                    </a:cubicBezTo>
                    <a:cubicBezTo>
                      <a:pt x="287869" y="123107"/>
                      <a:pt x="279981" y="119823"/>
                      <a:pt x="277087" y="112954"/>
                    </a:cubicBezTo>
                    <a:cubicBezTo>
                      <a:pt x="274448" y="106206"/>
                      <a:pt x="277537" y="98558"/>
                      <a:pt x="284135" y="95558"/>
                    </a:cubicBezTo>
                    <a:close/>
                    <a:moveTo>
                      <a:pt x="303781" y="142347"/>
                    </a:moveTo>
                    <a:cubicBezTo>
                      <a:pt x="310724" y="139423"/>
                      <a:pt x="318732" y="142677"/>
                      <a:pt x="321657" y="149621"/>
                    </a:cubicBezTo>
                    <a:cubicBezTo>
                      <a:pt x="324581" y="156564"/>
                      <a:pt x="321327" y="164572"/>
                      <a:pt x="314383" y="167496"/>
                    </a:cubicBezTo>
                    <a:cubicBezTo>
                      <a:pt x="307440" y="170421"/>
                      <a:pt x="299432" y="167166"/>
                      <a:pt x="296508" y="160223"/>
                    </a:cubicBezTo>
                    <a:cubicBezTo>
                      <a:pt x="296477" y="160163"/>
                      <a:pt x="296462" y="160103"/>
                      <a:pt x="296433" y="160043"/>
                    </a:cubicBezTo>
                    <a:cubicBezTo>
                      <a:pt x="293823" y="153220"/>
                      <a:pt x="297062" y="145541"/>
                      <a:pt x="303781" y="142647"/>
                    </a:cubicBezTo>
                    <a:close/>
                    <a:moveTo>
                      <a:pt x="218901" y="39471"/>
                    </a:moveTo>
                    <a:cubicBezTo>
                      <a:pt x="225814" y="36787"/>
                      <a:pt x="233612" y="40116"/>
                      <a:pt x="236447" y="46970"/>
                    </a:cubicBezTo>
                    <a:cubicBezTo>
                      <a:pt x="238696" y="54078"/>
                      <a:pt x="234752" y="61666"/>
                      <a:pt x="227644" y="63901"/>
                    </a:cubicBezTo>
                    <a:cubicBezTo>
                      <a:pt x="221360" y="65895"/>
                      <a:pt x="214551" y="63046"/>
                      <a:pt x="211552" y="57167"/>
                    </a:cubicBezTo>
                    <a:cubicBezTo>
                      <a:pt x="208943" y="50344"/>
                      <a:pt x="212182" y="42666"/>
                      <a:pt x="218901" y="39771"/>
                    </a:cubicBezTo>
                    <a:close/>
                    <a:moveTo>
                      <a:pt x="238096" y="86710"/>
                    </a:moveTo>
                    <a:cubicBezTo>
                      <a:pt x="244980" y="83861"/>
                      <a:pt x="252882" y="87130"/>
                      <a:pt x="255732" y="94029"/>
                    </a:cubicBezTo>
                    <a:cubicBezTo>
                      <a:pt x="258581" y="100912"/>
                      <a:pt x="255297" y="108800"/>
                      <a:pt x="248414" y="111649"/>
                    </a:cubicBezTo>
                    <a:cubicBezTo>
                      <a:pt x="241530" y="114499"/>
                      <a:pt x="233627" y="111230"/>
                      <a:pt x="230778" y="104346"/>
                    </a:cubicBezTo>
                    <a:cubicBezTo>
                      <a:pt x="230778" y="104316"/>
                      <a:pt x="230763" y="104286"/>
                      <a:pt x="230748" y="104256"/>
                    </a:cubicBezTo>
                    <a:cubicBezTo>
                      <a:pt x="228063" y="97463"/>
                      <a:pt x="231348" y="89784"/>
                      <a:pt x="238096" y="87010"/>
                    </a:cubicBezTo>
                    <a:close/>
                    <a:moveTo>
                      <a:pt x="257291" y="133949"/>
                    </a:moveTo>
                    <a:cubicBezTo>
                      <a:pt x="264175" y="131100"/>
                      <a:pt x="272078" y="134369"/>
                      <a:pt x="274927" y="141267"/>
                    </a:cubicBezTo>
                    <a:cubicBezTo>
                      <a:pt x="277777" y="148151"/>
                      <a:pt x="274493" y="156039"/>
                      <a:pt x="267609" y="158888"/>
                    </a:cubicBezTo>
                    <a:cubicBezTo>
                      <a:pt x="260726" y="161738"/>
                      <a:pt x="252822" y="158468"/>
                      <a:pt x="249973" y="151585"/>
                    </a:cubicBezTo>
                    <a:cubicBezTo>
                      <a:pt x="249973" y="151555"/>
                      <a:pt x="249958" y="151525"/>
                      <a:pt x="249943" y="151495"/>
                    </a:cubicBezTo>
                    <a:cubicBezTo>
                      <a:pt x="247259" y="144702"/>
                      <a:pt x="250543" y="137023"/>
                      <a:pt x="257291" y="134249"/>
                    </a:cubicBezTo>
                    <a:close/>
                    <a:moveTo>
                      <a:pt x="276487" y="181038"/>
                    </a:moveTo>
                    <a:cubicBezTo>
                      <a:pt x="283400" y="178219"/>
                      <a:pt x="291289" y="181548"/>
                      <a:pt x="294108" y="188461"/>
                    </a:cubicBezTo>
                    <a:cubicBezTo>
                      <a:pt x="296927" y="195375"/>
                      <a:pt x="293598" y="203263"/>
                      <a:pt x="286685" y="206082"/>
                    </a:cubicBezTo>
                    <a:cubicBezTo>
                      <a:pt x="279772" y="208901"/>
                      <a:pt x="271883" y="205572"/>
                      <a:pt x="269064" y="198659"/>
                    </a:cubicBezTo>
                    <a:cubicBezTo>
                      <a:pt x="266245" y="191746"/>
                      <a:pt x="269574" y="183857"/>
                      <a:pt x="276487" y="181038"/>
                    </a:cubicBezTo>
                    <a:close/>
                    <a:moveTo>
                      <a:pt x="174661" y="30323"/>
                    </a:moveTo>
                    <a:cubicBezTo>
                      <a:pt x="181575" y="27639"/>
                      <a:pt x="189373" y="30968"/>
                      <a:pt x="192207" y="37822"/>
                    </a:cubicBezTo>
                    <a:cubicBezTo>
                      <a:pt x="195056" y="44615"/>
                      <a:pt x="191847" y="52443"/>
                      <a:pt x="185054" y="55293"/>
                    </a:cubicBezTo>
                    <a:cubicBezTo>
                      <a:pt x="184994" y="55322"/>
                      <a:pt x="184919" y="55338"/>
                      <a:pt x="184859" y="55368"/>
                    </a:cubicBezTo>
                    <a:cubicBezTo>
                      <a:pt x="177945" y="58187"/>
                      <a:pt x="170057" y="54858"/>
                      <a:pt x="167238" y="47944"/>
                    </a:cubicBezTo>
                    <a:cubicBezTo>
                      <a:pt x="164418" y="41031"/>
                      <a:pt x="167748" y="33143"/>
                      <a:pt x="174661" y="30323"/>
                    </a:cubicBezTo>
                    <a:close/>
                    <a:moveTo>
                      <a:pt x="193857" y="77562"/>
                    </a:moveTo>
                    <a:cubicBezTo>
                      <a:pt x="200650" y="74713"/>
                      <a:pt x="208478" y="77922"/>
                      <a:pt x="211327" y="84716"/>
                    </a:cubicBezTo>
                    <a:cubicBezTo>
                      <a:pt x="211357" y="84776"/>
                      <a:pt x="211373" y="84851"/>
                      <a:pt x="211402" y="84911"/>
                    </a:cubicBezTo>
                    <a:cubicBezTo>
                      <a:pt x="214252" y="91794"/>
                      <a:pt x="210983" y="99697"/>
                      <a:pt x="204084" y="102546"/>
                    </a:cubicBezTo>
                    <a:cubicBezTo>
                      <a:pt x="197201" y="105396"/>
                      <a:pt x="189313" y="102112"/>
                      <a:pt x="186463" y="95228"/>
                    </a:cubicBezTo>
                    <a:cubicBezTo>
                      <a:pt x="183614" y="88345"/>
                      <a:pt x="186883" y="80442"/>
                      <a:pt x="193767" y="77592"/>
                    </a:cubicBezTo>
                    <a:cubicBezTo>
                      <a:pt x="193797" y="77592"/>
                      <a:pt x="193826" y="77577"/>
                      <a:pt x="193857" y="77562"/>
                    </a:cubicBezTo>
                    <a:close/>
                    <a:moveTo>
                      <a:pt x="213052" y="124651"/>
                    </a:moveTo>
                    <a:cubicBezTo>
                      <a:pt x="219966" y="121877"/>
                      <a:pt x="227823" y="125236"/>
                      <a:pt x="230598" y="132150"/>
                    </a:cubicBezTo>
                    <a:cubicBezTo>
                      <a:pt x="233447" y="138943"/>
                      <a:pt x="230238" y="146771"/>
                      <a:pt x="223445" y="149621"/>
                    </a:cubicBezTo>
                    <a:cubicBezTo>
                      <a:pt x="223385" y="149651"/>
                      <a:pt x="223310" y="149665"/>
                      <a:pt x="223250" y="149695"/>
                    </a:cubicBezTo>
                    <a:cubicBezTo>
                      <a:pt x="216336" y="152500"/>
                      <a:pt x="208448" y="149216"/>
                      <a:pt x="205554" y="142347"/>
                    </a:cubicBezTo>
                    <a:cubicBezTo>
                      <a:pt x="202854" y="135389"/>
                      <a:pt x="206184" y="127546"/>
                      <a:pt x="213052" y="124651"/>
                    </a:cubicBezTo>
                    <a:close/>
                    <a:moveTo>
                      <a:pt x="232248" y="171890"/>
                    </a:moveTo>
                    <a:cubicBezTo>
                      <a:pt x="239041" y="169041"/>
                      <a:pt x="246869" y="172250"/>
                      <a:pt x="249718" y="179043"/>
                    </a:cubicBezTo>
                    <a:cubicBezTo>
                      <a:pt x="249748" y="179103"/>
                      <a:pt x="249764" y="179179"/>
                      <a:pt x="249793" y="179238"/>
                    </a:cubicBezTo>
                    <a:cubicBezTo>
                      <a:pt x="252673" y="186122"/>
                      <a:pt x="249418" y="194025"/>
                      <a:pt x="242535" y="196889"/>
                    </a:cubicBezTo>
                    <a:cubicBezTo>
                      <a:pt x="242505" y="196904"/>
                      <a:pt x="242475" y="196919"/>
                      <a:pt x="242445" y="196934"/>
                    </a:cubicBezTo>
                    <a:cubicBezTo>
                      <a:pt x="235532" y="199754"/>
                      <a:pt x="227644" y="196425"/>
                      <a:pt x="224824" y="189511"/>
                    </a:cubicBezTo>
                    <a:cubicBezTo>
                      <a:pt x="222005" y="182598"/>
                      <a:pt x="225334" y="174709"/>
                      <a:pt x="232248" y="171890"/>
                    </a:cubicBezTo>
                    <a:close/>
                    <a:moveTo>
                      <a:pt x="149167" y="68565"/>
                    </a:moveTo>
                    <a:cubicBezTo>
                      <a:pt x="155960" y="65715"/>
                      <a:pt x="163789" y="68924"/>
                      <a:pt x="166638" y="75718"/>
                    </a:cubicBezTo>
                    <a:cubicBezTo>
                      <a:pt x="166668" y="75778"/>
                      <a:pt x="166683" y="75853"/>
                      <a:pt x="166713" y="75913"/>
                    </a:cubicBezTo>
                    <a:cubicBezTo>
                      <a:pt x="170102" y="82556"/>
                      <a:pt x="167463" y="90684"/>
                      <a:pt x="160819" y="94073"/>
                    </a:cubicBezTo>
                    <a:cubicBezTo>
                      <a:pt x="154176" y="97448"/>
                      <a:pt x="146048" y="94808"/>
                      <a:pt x="142659" y="88165"/>
                    </a:cubicBezTo>
                    <a:cubicBezTo>
                      <a:pt x="142329" y="87505"/>
                      <a:pt x="142044" y="86815"/>
                      <a:pt x="141819" y="86110"/>
                    </a:cubicBezTo>
                    <a:cubicBezTo>
                      <a:pt x="138969" y="79317"/>
                      <a:pt x="142179" y="71489"/>
                      <a:pt x="148972" y="68639"/>
                    </a:cubicBezTo>
                    <a:cubicBezTo>
                      <a:pt x="149032" y="68609"/>
                      <a:pt x="149107" y="68595"/>
                      <a:pt x="149167" y="68565"/>
                    </a:cubicBezTo>
                    <a:close/>
                    <a:moveTo>
                      <a:pt x="168362" y="115803"/>
                    </a:moveTo>
                    <a:cubicBezTo>
                      <a:pt x="175006" y="112414"/>
                      <a:pt x="183134" y="115054"/>
                      <a:pt x="186523" y="121697"/>
                    </a:cubicBezTo>
                    <a:cubicBezTo>
                      <a:pt x="189897" y="128340"/>
                      <a:pt x="187258" y="136469"/>
                      <a:pt x="180614" y="139858"/>
                    </a:cubicBezTo>
                    <a:cubicBezTo>
                      <a:pt x="179955" y="140188"/>
                      <a:pt x="179265" y="140473"/>
                      <a:pt x="178560" y="140698"/>
                    </a:cubicBezTo>
                    <a:cubicBezTo>
                      <a:pt x="171917" y="144087"/>
                      <a:pt x="163789" y="141447"/>
                      <a:pt x="160399" y="134804"/>
                    </a:cubicBezTo>
                    <a:cubicBezTo>
                      <a:pt x="157025" y="128161"/>
                      <a:pt x="159665" y="120032"/>
                      <a:pt x="166308" y="116643"/>
                    </a:cubicBezTo>
                    <a:cubicBezTo>
                      <a:pt x="166968" y="116313"/>
                      <a:pt x="167658" y="116028"/>
                      <a:pt x="168362" y="115803"/>
                    </a:cubicBezTo>
                    <a:close/>
                    <a:moveTo>
                      <a:pt x="187558" y="162892"/>
                    </a:moveTo>
                    <a:cubicBezTo>
                      <a:pt x="194442" y="160013"/>
                      <a:pt x="202344" y="163267"/>
                      <a:pt x="205209" y="170151"/>
                    </a:cubicBezTo>
                    <a:cubicBezTo>
                      <a:pt x="205224" y="170181"/>
                      <a:pt x="205239" y="170211"/>
                      <a:pt x="205254" y="170241"/>
                    </a:cubicBezTo>
                    <a:cubicBezTo>
                      <a:pt x="208073" y="177154"/>
                      <a:pt x="204744" y="185042"/>
                      <a:pt x="197831" y="187861"/>
                    </a:cubicBezTo>
                    <a:cubicBezTo>
                      <a:pt x="190917" y="190681"/>
                      <a:pt x="183029" y="187352"/>
                      <a:pt x="180210" y="180438"/>
                    </a:cubicBezTo>
                    <a:cubicBezTo>
                      <a:pt x="177241" y="173765"/>
                      <a:pt x="180180" y="165952"/>
                      <a:pt x="186808" y="162892"/>
                    </a:cubicBezTo>
                    <a:close/>
                    <a:moveTo>
                      <a:pt x="206904" y="209981"/>
                    </a:moveTo>
                    <a:cubicBezTo>
                      <a:pt x="213832" y="207237"/>
                      <a:pt x="221675" y="210626"/>
                      <a:pt x="224419" y="217555"/>
                    </a:cubicBezTo>
                    <a:cubicBezTo>
                      <a:pt x="227179" y="224483"/>
                      <a:pt x="223790" y="232326"/>
                      <a:pt x="216861" y="235070"/>
                    </a:cubicBezTo>
                    <a:cubicBezTo>
                      <a:pt x="209993" y="237800"/>
                      <a:pt x="202224" y="234500"/>
                      <a:pt x="199405" y="227677"/>
                    </a:cubicBezTo>
                    <a:cubicBezTo>
                      <a:pt x="196526" y="220929"/>
                      <a:pt x="199510" y="213101"/>
                      <a:pt x="206153" y="209981"/>
                    </a:cubicBezTo>
                    <a:close/>
                    <a:moveTo>
                      <a:pt x="103878" y="60016"/>
                    </a:moveTo>
                    <a:cubicBezTo>
                      <a:pt x="110671" y="57167"/>
                      <a:pt x="118499" y="60376"/>
                      <a:pt x="121348" y="67170"/>
                    </a:cubicBezTo>
                    <a:cubicBezTo>
                      <a:pt x="121379" y="67230"/>
                      <a:pt x="121394" y="67305"/>
                      <a:pt x="121423" y="67365"/>
                    </a:cubicBezTo>
                    <a:cubicBezTo>
                      <a:pt x="124228" y="74278"/>
                      <a:pt x="120944" y="82166"/>
                      <a:pt x="114075" y="85061"/>
                    </a:cubicBezTo>
                    <a:cubicBezTo>
                      <a:pt x="107117" y="87760"/>
                      <a:pt x="99274" y="84431"/>
                      <a:pt x="96380" y="77562"/>
                    </a:cubicBezTo>
                    <a:cubicBezTo>
                      <a:pt x="93245" y="70799"/>
                      <a:pt x="96199" y="62776"/>
                      <a:pt x="102963" y="59642"/>
                    </a:cubicBezTo>
                    <a:cubicBezTo>
                      <a:pt x="103008" y="59612"/>
                      <a:pt x="103068" y="59597"/>
                      <a:pt x="103128" y="59567"/>
                    </a:cubicBezTo>
                    <a:close/>
                    <a:moveTo>
                      <a:pt x="123073" y="107105"/>
                    </a:moveTo>
                    <a:cubicBezTo>
                      <a:pt x="130001" y="104361"/>
                      <a:pt x="137845" y="107750"/>
                      <a:pt x="140589" y="114679"/>
                    </a:cubicBezTo>
                    <a:cubicBezTo>
                      <a:pt x="143348" y="121607"/>
                      <a:pt x="139959" y="129450"/>
                      <a:pt x="133031" y="132195"/>
                    </a:cubicBezTo>
                    <a:cubicBezTo>
                      <a:pt x="126162" y="134924"/>
                      <a:pt x="118394" y="131625"/>
                      <a:pt x="115575" y="124801"/>
                    </a:cubicBezTo>
                    <a:cubicBezTo>
                      <a:pt x="112485" y="117918"/>
                      <a:pt x="115500" y="109850"/>
                      <a:pt x="122323" y="106656"/>
                    </a:cubicBezTo>
                    <a:close/>
                    <a:moveTo>
                      <a:pt x="142269" y="154344"/>
                    </a:moveTo>
                    <a:cubicBezTo>
                      <a:pt x="149062" y="151495"/>
                      <a:pt x="156890" y="154704"/>
                      <a:pt x="159739" y="161498"/>
                    </a:cubicBezTo>
                    <a:cubicBezTo>
                      <a:pt x="159770" y="161558"/>
                      <a:pt x="159785" y="161633"/>
                      <a:pt x="159814" y="161693"/>
                    </a:cubicBezTo>
                    <a:cubicBezTo>
                      <a:pt x="162619" y="168606"/>
                      <a:pt x="159335" y="176494"/>
                      <a:pt x="152466" y="179389"/>
                    </a:cubicBezTo>
                    <a:cubicBezTo>
                      <a:pt x="145553" y="182208"/>
                      <a:pt x="137665" y="178879"/>
                      <a:pt x="134846" y="171965"/>
                    </a:cubicBezTo>
                    <a:cubicBezTo>
                      <a:pt x="132026" y="165052"/>
                      <a:pt x="135355" y="157164"/>
                      <a:pt x="142269" y="154344"/>
                    </a:cubicBezTo>
                    <a:close/>
                    <a:moveTo>
                      <a:pt x="161464" y="201433"/>
                    </a:moveTo>
                    <a:cubicBezTo>
                      <a:pt x="168362" y="198614"/>
                      <a:pt x="176251" y="201928"/>
                      <a:pt x="179070" y="208827"/>
                    </a:cubicBezTo>
                    <a:cubicBezTo>
                      <a:pt x="181889" y="215725"/>
                      <a:pt x="178575" y="223598"/>
                      <a:pt x="171677" y="226418"/>
                    </a:cubicBezTo>
                    <a:cubicBezTo>
                      <a:pt x="164808" y="229222"/>
                      <a:pt x="156980" y="225967"/>
                      <a:pt x="154116" y="219129"/>
                    </a:cubicBezTo>
                    <a:cubicBezTo>
                      <a:pt x="150922" y="212306"/>
                      <a:pt x="153876" y="204178"/>
                      <a:pt x="160699" y="200983"/>
                    </a:cubicBezTo>
                    <a:cubicBezTo>
                      <a:pt x="160714" y="200983"/>
                      <a:pt x="160714" y="200983"/>
                      <a:pt x="160714" y="200983"/>
                    </a:cubicBezTo>
                    <a:close/>
                    <a:moveTo>
                      <a:pt x="78833" y="97658"/>
                    </a:moveTo>
                    <a:cubicBezTo>
                      <a:pt x="85747" y="94838"/>
                      <a:pt x="93635" y="98168"/>
                      <a:pt x="96454" y="105081"/>
                    </a:cubicBezTo>
                    <a:cubicBezTo>
                      <a:pt x="99274" y="111994"/>
                      <a:pt x="95944" y="119882"/>
                      <a:pt x="89031" y="122702"/>
                    </a:cubicBezTo>
                    <a:cubicBezTo>
                      <a:pt x="82118" y="125521"/>
                      <a:pt x="74229" y="122192"/>
                      <a:pt x="71410" y="115278"/>
                    </a:cubicBezTo>
                    <a:cubicBezTo>
                      <a:pt x="68591" y="108365"/>
                      <a:pt x="71920" y="100477"/>
                      <a:pt x="78833" y="97658"/>
                    </a:cubicBezTo>
                    <a:close/>
                    <a:moveTo>
                      <a:pt x="98029" y="144897"/>
                    </a:moveTo>
                    <a:cubicBezTo>
                      <a:pt x="104822" y="142047"/>
                      <a:pt x="112651" y="145257"/>
                      <a:pt x="115500" y="152050"/>
                    </a:cubicBezTo>
                    <a:cubicBezTo>
                      <a:pt x="115530" y="152110"/>
                      <a:pt x="115545" y="152185"/>
                      <a:pt x="115575" y="152245"/>
                    </a:cubicBezTo>
                    <a:cubicBezTo>
                      <a:pt x="118379" y="159158"/>
                      <a:pt x="115095" y="167046"/>
                      <a:pt x="108226" y="169941"/>
                    </a:cubicBezTo>
                    <a:cubicBezTo>
                      <a:pt x="101268" y="172640"/>
                      <a:pt x="93425" y="169311"/>
                      <a:pt x="90531" y="162442"/>
                    </a:cubicBezTo>
                    <a:cubicBezTo>
                      <a:pt x="87457" y="155604"/>
                      <a:pt x="90471" y="147581"/>
                      <a:pt x="97279" y="144447"/>
                    </a:cubicBezTo>
                    <a:close/>
                    <a:moveTo>
                      <a:pt x="117224" y="191986"/>
                    </a:moveTo>
                    <a:cubicBezTo>
                      <a:pt x="124138" y="189166"/>
                      <a:pt x="132026" y="192495"/>
                      <a:pt x="134846" y="199409"/>
                    </a:cubicBezTo>
                    <a:cubicBezTo>
                      <a:pt x="137665" y="206322"/>
                      <a:pt x="134335" y="214210"/>
                      <a:pt x="127422" y="217030"/>
                    </a:cubicBezTo>
                    <a:cubicBezTo>
                      <a:pt x="120628" y="219879"/>
                      <a:pt x="112801" y="216670"/>
                      <a:pt x="109951" y="209876"/>
                    </a:cubicBezTo>
                    <a:cubicBezTo>
                      <a:pt x="109921" y="209816"/>
                      <a:pt x="109906" y="209741"/>
                      <a:pt x="109876" y="209681"/>
                    </a:cubicBezTo>
                    <a:cubicBezTo>
                      <a:pt x="106652" y="202963"/>
                      <a:pt x="109471" y="194895"/>
                      <a:pt x="116190" y="191671"/>
                    </a:cubicBezTo>
                    <a:cubicBezTo>
                      <a:pt x="116280" y="191626"/>
                      <a:pt x="116385" y="191581"/>
                      <a:pt x="116475" y="191536"/>
                    </a:cubicBezTo>
                    <a:close/>
                    <a:moveTo>
                      <a:pt x="136420" y="239224"/>
                    </a:moveTo>
                    <a:cubicBezTo>
                      <a:pt x="143213" y="236375"/>
                      <a:pt x="151042" y="239584"/>
                      <a:pt x="153891" y="246378"/>
                    </a:cubicBezTo>
                    <a:cubicBezTo>
                      <a:pt x="153906" y="246438"/>
                      <a:pt x="153936" y="246513"/>
                      <a:pt x="153966" y="246573"/>
                    </a:cubicBezTo>
                    <a:cubicBezTo>
                      <a:pt x="157355" y="253216"/>
                      <a:pt x="154716" y="261344"/>
                      <a:pt x="148072" y="264733"/>
                    </a:cubicBezTo>
                    <a:cubicBezTo>
                      <a:pt x="141429" y="268108"/>
                      <a:pt x="133301" y="265468"/>
                      <a:pt x="129912" y="258825"/>
                    </a:cubicBezTo>
                    <a:cubicBezTo>
                      <a:pt x="129582" y="258165"/>
                      <a:pt x="129296" y="257475"/>
                      <a:pt x="129072" y="256770"/>
                    </a:cubicBezTo>
                    <a:cubicBezTo>
                      <a:pt x="125863" y="250127"/>
                      <a:pt x="128652" y="242149"/>
                      <a:pt x="135295" y="238955"/>
                    </a:cubicBezTo>
                    <a:cubicBezTo>
                      <a:pt x="135415" y="238894"/>
                      <a:pt x="135550" y="238834"/>
                      <a:pt x="135670" y="238775"/>
                    </a:cubicBezTo>
                    <a:close/>
                    <a:moveTo>
                      <a:pt x="32344" y="89260"/>
                    </a:moveTo>
                    <a:cubicBezTo>
                      <a:pt x="39138" y="86410"/>
                      <a:pt x="46966" y="89619"/>
                      <a:pt x="49815" y="96413"/>
                    </a:cubicBezTo>
                    <a:cubicBezTo>
                      <a:pt x="49830" y="96473"/>
                      <a:pt x="49860" y="96548"/>
                      <a:pt x="49890" y="96608"/>
                    </a:cubicBezTo>
                    <a:cubicBezTo>
                      <a:pt x="52740" y="103491"/>
                      <a:pt x="49470" y="111394"/>
                      <a:pt x="42572" y="114244"/>
                    </a:cubicBezTo>
                    <a:cubicBezTo>
                      <a:pt x="35689" y="117093"/>
                      <a:pt x="27801" y="113809"/>
                      <a:pt x="24951" y="106926"/>
                    </a:cubicBezTo>
                    <a:cubicBezTo>
                      <a:pt x="22102" y="100042"/>
                      <a:pt x="25371" y="92139"/>
                      <a:pt x="32255" y="89290"/>
                    </a:cubicBezTo>
                    <a:cubicBezTo>
                      <a:pt x="32284" y="89290"/>
                      <a:pt x="32315" y="89275"/>
                      <a:pt x="32344" y="89260"/>
                    </a:cubicBezTo>
                    <a:close/>
                    <a:moveTo>
                      <a:pt x="51540" y="136499"/>
                    </a:moveTo>
                    <a:cubicBezTo>
                      <a:pt x="58648" y="134249"/>
                      <a:pt x="66236" y="138193"/>
                      <a:pt x="68471" y="145301"/>
                    </a:cubicBezTo>
                    <a:cubicBezTo>
                      <a:pt x="70466" y="151585"/>
                      <a:pt x="67616" y="158393"/>
                      <a:pt x="61738" y="161393"/>
                    </a:cubicBezTo>
                    <a:cubicBezTo>
                      <a:pt x="55094" y="164782"/>
                      <a:pt x="46966" y="162142"/>
                      <a:pt x="43577" y="155499"/>
                    </a:cubicBezTo>
                    <a:cubicBezTo>
                      <a:pt x="40203" y="148856"/>
                      <a:pt x="42842" y="140728"/>
                      <a:pt x="49485" y="137338"/>
                    </a:cubicBezTo>
                    <a:cubicBezTo>
                      <a:pt x="50145" y="137008"/>
                      <a:pt x="50835" y="136724"/>
                      <a:pt x="51540" y="136499"/>
                    </a:cubicBezTo>
                    <a:close/>
                    <a:moveTo>
                      <a:pt x="70735" y="183588"/>
                    </a:moveTo>
                    <a:cubicBezTo>
                      <a:pt x="77649" y="180783"/>
                      <a:pt x="85537" y="184067"/>
                      <a:pt x="88431" y="190936"/>
                    </a:cubicBezTo>
                    <a:cubicBezTo>
                      <a:pt x="91131" y="197894"/>
                      <a:pt x="87801" y="205737"/>
                      <a:pt x="80933" y="208632"/>
                    </a:cubicBezTo>
                    <a:cubicBezTo>
                      <a:pt x="74020" y="211451"/>
                      <a:pt x="66132" y="208122"/>
                      <a:pt x="63312" y="201208"/>
                    </a:cubicBezTo>
                    <a:cubicBezTo>
                      <a:pt x="60493" y="194295"/>
                      <a:pt x="63822" y="186407"/>
                      <a:pt x="70735" y="183588"/>
                    </a:cubicBezTo>
                    <a:close/>
                    <a:moveTo>
                      <a:pt x="89931" y="230677"/>
                    </a:moveTo>
                    <a:cubicBezTo>
                      <a:pt x="96889" y="227977"/>
                      <a:pt x="104718" y="231306"/>
                      <a:pt x="107627" y="238175"/>
                    </a:cubicBezTo>
                    <a:cubicBezTo>
                      <a:pt x="110446" y="245088"/>
                      <a:pt x="107117" y="252976"/>
                      <a:pt x="100203" y="255796"/>
                    </a:cubicBezTo>
                    <a:cubicBezTo>
                      <a:pt x="93290" y="258615"/>
                      <a:pt x="85402" y="255286"/>
                      <a:pt x="82583" y="248372"/>
                    </a:cubicBezTo>
                    <a:cubicBezTo>
                      <a:pt x="79328" y="241579"/>
                      <a:pt x="82193" y="233421"/>
                      <a:pt x="88986" y="230167"/>
                    </a:cubicBezTo>
                    <a:cubicBezTo>
                      <a:pt x="89046" y="230136"/>
                      <a:pt x="89121" y="230107"/>
                      <a:pt x="89181" y="230077"/>
                    </a:cubicBezTo>
                    <a:close/>
                    <a:moveTo>
                      <a:pt x="8350" y="125701"/>
                    </a:moveTo>
                    <a:cubicBezTo>
                      <a:pt x="15308" y="123002"/>
                      <a:pt x="23137" y="126331"/>
                      <a:pt x="26046" y="133199"/>
                    </a:cubicBezTo>
                    <a:cubicBezTo>
                      <a:pt x="28730" y="140113"/>
                      <a:pt x="25401" y="147911"/>
                      <a:pt x="18548" y="150745"/>
                    </a:cubicBezTo>
                    <a:cubicBezTo>
                      <a:pt x="11754" y="153595"/>
                      <a:pt x="3926" y="150385"/>
                      <a:pt x="1077" y="143592"/>
                    </a:cubicBezTo>
                    <a:cubicBezTo>
                      <a:pt x="1047" y="143532"/>
                      <a:pt x="1032" y="143457"/>
                      <a:pt x="1002" y="143397"/>
                    </a:cubicBezTo>
                    <a:cubicBezTo>
                      <a:pt x="-1802" y="136724"/>
                      <a:pt x="1092" y="129030"/>
                      <a:pt x="7600" y="125851"/>
                    </a:cubicBezTo>
                    <a:close/>
                    <a:moveTo>
                      <a:pt x="27546" y="172940"/>
                    </a:moveTo>
                    <a:cubicBezTo>
                      <a:pt x="34429" y="170091"/>
                      <a:pt x="42332" y="173360"/>
                      <a:pt x="45182" y="180258"/>
                    </a:cubicBezTo>
                    <a:cubicBezTo>
                      <a:pt x="48031" y="187142"/>
                      <a:pt x="44746" y="195030"/>
                      <a:pt x="37863" y="197879"/>
                    </a:cubicBezTo>
                    <a:cubicBezTo>
                      <a:pt x="30980" y="200728"/>
                      <a:pt x="23077" y="197459"/>
                      <a:pt x="20227" y="190576"/>
                    </a:cubicBezTo>
                    <a:cubicBezTo>
                      <a:pt x="20227" y="190546"/>
                      <a:pt x="20212" y="190516"/>
                      <a:pt x="20197" y="190486"/>
                    </a:cubicBezTo>
                    <a:cubicBezTo>
                      <a:pt x="17408" y="183857"/>
                      <a:pt x="20317" y="176209"/>
                      <a:pt x="26796" y="173090"/>
                    </a:cubicBezTo>
                    <a:close/>
                    <a:moveTo>
                      <a:pt x="46741" y="220029"/>
                    </a:moveTo>
                    <a:cubicBezTo>
                      <a:pt x="53699" y="217330"/>
                      <a:pt x="61543" y="220659"/>
                      <a:pt x="64437" y="227527"/>
                    </a:cubicBezTo>
                    <a:cubicBezTo>
                      <a:pt x="67256" y="234441"/>
                      <a:pt x="63927" y="242329"/>
                      <a:pt x="57014" y="245148"/>
                    </a:cubicBezTo>
                    <a:cubicBezTo>
                      <a:pt x="50100" y="247967"/>
                      <a:pt x="42212" y="244638"/>
                      <a:pt x="39393" y="237725"/>
                    </a:cubicBezTo>
                    <a:cubicBezTo>
                      <a:pt x="36963" y="231216"/>
                      <a:pt x="39798" y="223928"/>
                      <a:pt x="45991" y="220779"/>
                    </a:cubicBezTo>
                    <a:close/>
                    <a:moveTo>
                      <a:pt x="66086" y="267268"/>
                    </a:moveTo>
                    <a:cubicBezTo>
                      <a:pt x="73000" y="264493"/>
                      <a:pt x="80858" y="267853"/>
                      <a:pt x="83648" y="274766"/>
                    </a:cubicBezTo>
                    <a:cubicBezTo>
                      <a:pt x="86422" y="281680"/>
                      <a:pt x="83063" y="289538"/>
                      <a:pt x="76149" y="292312"/>
                    </a:cubicBezTo>
                    <a:cubicBezTo>
                      <a:pt x="69236" y="295101"/>
                      <a:pt x="61362" y="291742"/>
                      <a:pt x="58588" y="284829"/>
                    </a:cubicBezTo>
                    <a:cubicBezTo>
                      <a:pt x="58588" y="284814"/>
                      <a:pt x="58588" y="284814"/>
                      <a:pt x="58588" y="284814"/>
                    </a:cubicBezTo>
                    <a:cubicBezTo>
                      <a:pt x="55739" y="278140"/>
                      <a:pt x="58738" y="270417"/>
                      <a:pt x="65337" y="267418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BDAF1B01-7658-AA2C-B088-52C472D9DBBA}"/>
                  </a:ext>
                </a:extLst>
              </p:cNvPr>
              <p:cNvSpPr/>
              <p:nvPr/>
            </p:nvSpPr>
            <p:spPr>
              <a:xfrm>
                <a:off x="1822010" y="5750387"/>
                <a:ext cx="4096382" cy="147754"/>
              </a:xfrm>
              <a:custGeom>
                <a:avLst/>
                <a:gdLst>
                  <a:gd name="connsiteX0" fmla="*/ 3105705 w 3105771"/>
                  <a:gd name="connsiteY0" fmla="*/ 56065 h 112023"/>
                  <a:gd name="connsiteX1" fmla="*/ 3049768 w 3105771"/>
                  <a:gd name="connsiteY1" fmla="*/ 112002 h 112023"/>
                  <a:gd name="connsiteX2" fmla="*/ 56020 w 3105771"/>
                  <a:gd name="connsiteY2" fmla="*/ 112002 h 112023"/>
                  <a:gd name="connsiteX3" fmla="*/ -67 w 3105771"/>
                  <a:gd name="connsiteY3" fmla="*/ 56065 h 112023"/>
                  <a:gd name="connsiteX4" fmla="*/ -67 w 3105771"/>
                  <a:gd name="connsiteY4" fmla="*/ 56065 h 112023"/>
                  <a:gd name="connsiteX5" fmla="*/ 56020 w 3105771"/>
                  <a:gd name="connsiteY5" fmla="*/ -22 h 112023"/>
                  <a:gd name="connsiteX6" fmla="*/ 3049768 w 3105771"/>
                  <a:gd name="connsiteY6" fmla="*/ -22 h 112023"/>
                  <a:gd name="connsiteX7" fmla="*/ 3105705 w 3105771"/>
                  <a:gd name="connsiteY7" fmla="*/ 55915 h 112023"/>
                  <a:gd name="connsiteX8" fmla="*/ 3105705 w 3105771"/>
                  <a:gd name="connsiteY8" fmla="*/ 56065 h 11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05771" h="112023">
                    <a:moveTo>
                      <a:pt x="3105705" y="56065"/>
                    </a:moveTo>
                    <a:cubicBezTo>
                      <a:pt x="3105705" y="86958"/>
                      <a:pt x="3080661" y="112002"/>
                      <a:pt x="3049768" y="112002"/>
                    </a:cubicBezTo>
                    <a:lnTo>
                      <a:pt x="56020" y="112002"/>
                    </a:lnTo>
                    <a:cubicBezTo>
                      <a:pt x="25098" y="112002"/>
                      <a:pt x="23" y="86988"/>
                      <a:pt x="-67" y="56065"/>
                    </a:cubicBezTo>
                    <a:lnTo>
                      <a:pt x="-67" y="56065"/>
                    </a:lnTo>
                    <a:cubicBezTo>
                      <a:pt x="-67" y="25082"/>
                      <a:pt x="25038" y="-22"/>
                      <a:pt x="56020" y="-22"/>
                    </a:cubicBezTo>
                    <a:lnTo>
                      <a:pt x="3049768" y="-22"/>
                    </a:lnTo>
                    <a:cubicBezTo>
                      <a:pt x="3080661" y="-22"/>
                      <a:pt x="3105705" y="25022"/>
                      <a:pt x="3105705" y="55915"/>
                    </a:cubicBezTo>
                    <a:cubicBezTo>
                      <a:pt x="3105705" y="55960"/>
                      <a:pt x="3105705" y="56020"/>
                      <a:pt x="3105705" y="5606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44957600-F58E-A925-F3F2-5DAEBB02B468}"/>
                </a:ext>
              </a:extLst>
            </p:cNvPr>
            <p:cNvGrpSpPr/>
            <p:nvPr/>
          </p:nvGrpSpPr>
          <p:grpSpPr>
            <a:xfrm>
              <a:off x="7368897" y="1532917"/>
              <a:ext cx="666258" cy="4341225"/>
              <a:chOff x="7368897" y="1508167"/>
              <a:chExt cx="666258" cy="4341225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9A2B8AC1-60B4-4231-CDF5-23BEE6DA49AD}"/>
                  </a:ext>
                </a:extLst>
              </p:cNvPr>
              <p:cNvSpPr/>
              <p:nvPr/>
            </p:nvSpPr>
            <p:spPr>
              <a:xfrm>
                <a:off x="7368897" y="5183135"/>
                <a:ext cx="666257" cy="6662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C0F8FEF3-9393-7222-B250-4F4ABF9A0ACB}"/>
                  </a:ext>
                </a:extLst>
              </p:cNvPr>
              <p:cNvSpPr/>
              <p:nvPr/>
            </p:nvSpPr>
            <p:spPr>
              <a:xfrm>
                <a:off x="7368897" y="1508167"/>
                <a:ext cx="666258" cy="6662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1888520-CDC9-6E47-774F-4AFB953C5CC4}"/>
              </a:ext>
            </a:extLst>
          </p:cNvPr>
          <p:cNvCxnSpPr/>
          <p:nvPr/>
        </p:nvCxnSpPr>
        <p:spPr>
          <a:xfrm>
            <a:off x="291271" y="1093304"/>
            <a:ext cx="11615806" cy="0"/>
          </a:xfrm>
          <a:prstGeom prst="line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B86D2E-B294-82A1-AD54-F6F5D6F29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1007" y="1388856"/>
            <a:ext cx="5181600" cy="4972016"/>
          </a:xfrm>
          <a:ln w="28575">
            <a:solidFill>
              <a:schemeClr val="accent4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 algn="just">
              <a:lnSpc>
                <a:spcPct val="16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§"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challenges were encountered during the installation of the SDK, particularly with the Homebrew package manager.   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intervention was required to add Homebrew to the system's PATH environment variable, causing delays in the deployment process.   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resolving the PATH issue, the service was successfully deployed on macOS.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26F47763-939C-0B5F-B361-155FED16F27C}"/>
              </a:ext>
            </a:extLst>
          </p:cNvPr>
          <p:cNvSpPr/>
          <p:nvPr/>
        </p:nvSpPr>
        <p:spPr>
          <a:xfrm>
            <a:off x="7600121" y="1670099"/>
            <a:ext cx="2325757" cy="677329"/>
          </a:xfrm>
          <a:prstGeom prst="round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MAC OS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Content Placeholder 5">
            <a:extLst>
              <a:ext uri="{FF2B5EF4-FFF2-40B4-BE49-F238E27FC236}">
                <a16:creationId xmlns:a16="http://schemas.microsoft.com/office/drawing/2014/main" id="{B2ACAC0D-6F81-3863-74EE-0F112CFB2BA2}"/>
              </a:ext>
            </a:extLst>
          </p:cNvPr>
          <p:cNvSpPr txBox="1">
            <a:spLocks/>
          </p:cNvSpPr>
          <p:nvPr/>
        </p:nvSpPr>
        <p:spPr>
          <a:xfrm>
            <a:off x="717615" y="1388856"/>
            <a:ext cx="5181600" cy="4972016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0000"/>
              </a:lnSpc>
              <a:buFont typeface="Arial" panose="020B0604020202020204" pitchFamily="34" charset="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§"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successful deployment of all             required files, the web application consistently displayed a "Service Unavailable" error when accessing the URL.   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issue hindered the ability to test and verify the deployment on Windows OS, leading to delays in the deployment timeline.  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§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3DC353EC-5D85-F2BB-EA3E-2CD50663EE9C}"/>
              </a:ext>
            </a:extLst>
          </p:cNvPr>
          <p:cNvSpPr/>
          <p:nvPr/>
        </p:nvSpPr>
        <p:spPr>
          <a:xfrm>
            <a:off x="2166729" y="1670099"/>
            <a:ext cx="2325757" cy="677329"/>
          </a:xfrm>
          <a:prstGeom prst="round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OS </a:t>
            </a:r>
          </a:p>
        </p:txBody>
      </p:sp>
    </p:spTree>
    <p:extLst>
      <p:ext uri="{BB962C8B-B14F-4D97-AF65-F5344CB8AC3E}">
        <p14:creationId xmlns:p14="http://schemas.microsoft.com/office/powerpoint/2010/main" val="2392374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Box 128">
            <a:extLst>
              <a:ext uri="{FF2B5EF4-FFF2-40B4-BE49-F238E27FC236}">
                <a16:creationId xmlns:a16="http://schemas.microsoft.com/office/drawing/2014/main" id="{45B9B717-8E25-376F-D963-F72579D94393}"/>
              </a:ext>
            </a:extLst>
          </p:cNvPr>
          <p:cNvSpPr txBox="1"/>
          <p:nvPr/>
        </p:nvSpPr>
        <p:spPr>
          <a:xfrm>
            <a:off x="221698" y="232594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A715523-1912-9A66-661A-5474FAAD59A5}"/>
              </a:ext>
            </a:extLst>
          </p:cNvPr>
          <p:cNvGrpSpPr/>
          <p:nvPr/>
        </p:nvGrpSpPr>
        <p:grpSpPr>
          <a:xfrm>
            <a:off x="10823264" y="202052"/>
            <a:ext cx="1222962" cy="891252"/>
            <a:chOff x="566810" y="1413881"/>
            <a:chExt cx="7468345" cy="4579296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8FD73F55-ECD7-C1C3-3F2F-3F78C8DF1F7D}"/>
                </a:ext>
              </a:extLst>
            </p:cNvPr>
            <p:cNvGrpSpPr/>
            <p:nvPr/>
          </p:nvGrpSpPr>
          <p:grpSpPr>
            <a:xfrm>
              <a:off x="566810" y="1413881"/>
              <a:ext cx="6117811" cy="4579296"/>
              <a:chOff x="651477" y="1318845"/>
              <a:chExt cx="6117811" cy="4579296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B2134E1-6104-DF02-277B-CA13394CCCD8}"/>
                  </a:ext>
                </a:extLst>
              </p:cNvPr>
              <p:cNvSpPr/>
              <p:nvPr/>
            </p:nvSpPr>
            <p:spPr>
              <a:xfrm>
                <a:off x="2468649" y="1318845"/>
                <a:ext cx="626340" cy="626346"/>
              </a:xfrm>
              <a:custGeom>
                <a:avLst/>
                <a:gdLst>
                  <a:gd name="connsiteX0" fmla="*/ 470194 w 474875"/>
                  <a:gd name="connsiteY0" fmla="*/ 283780 h 474879"/>
                  <a:gd name="connsiteX1" fmla="*/ 191004 w 474875"/>
                  <a:gd name="connsiteY1" fmla="*/ 470241 h 474879"/>
                  <a:gd name="connsiteX2" fmla="*/ 4553 w 474875"/>
                  <a:gd name="connsiteY2" fmla="*/ 191055 h 474879"/>
                  <a:gd name="connsiteX3" fmla="*/ 283487 w 474875"/>
                  <a:gd name="connsiteY3" fmla="*/ 4546 h 474879"/>
                  <a:gd name="connsiteX4" fmla="*/ 470239 w 474875"/>
                  <a:gd name="connsiteY4" fmla="*/ 283534 h 474879"/>
                  <a:gd name="connsiteX5" fmla="*/ 470194 w 474875"/>
                  <a:gd name="connsiteY5" fmla="*/ 283780 h 474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875" h="474879">
                    <a:moveTo>
                      <a:pt x="470194" y="283780"/>
                    </a:moveTo>
                    <a:cubicBezTo>
                      <a:pt x="444595" y="412365"/>
                      <a:pt x="319599" y="495845"/>
                      <a:pt x="191004" y="470241"/>
                    </a:cubicBezTo>
                    <a:cubicBezTo>
                      <a:pt x="62424" y="444635"/>
                      <a:pt x="-21061" y="319640"/>
                      <a:pt x="4553" y="191055"/>
                    </a:cubicBezTo>
                    <a:cubicBezTo>
                      <a:pt x="30137" y="62566"/>
                      <a:pt x="154968" y="-20905"/>
                      <a:pt x="283487" y="4546"/>
                    </a:cubicBezTo>
                    <a:cubicBezTo>
                      <a:pt x="412097" y="30016"/>
                      <a:pt x="495718" y="154923"/>
                      <a:pt x="470239" y="283534"/>
                    </a:cubicBezTo>
                    <a:cubicBezTo>
                      <a:pt x="470224" y="283617"/>
                      <a:pt x="470209" y="283698"/>
                      <a:pt x="470194" y="283780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8FEF4C3C-A7F1-3695-DED6-AA0607C8C3AC}"/>
                  </a:ext>
                </a:extLst>
              </p:cNvPr>
              <p:cNvSpPr/>
              <p:nvPr/>
            </p:nvSpPr>
            <p:spPr>
              <a:xfrm>
                <a:off x="2720801" y="1324869"/>
                <a:ext cx="374142" cy="620401"/>
              </a:xfrm>
              <a:custGeom>
                <a:avLst/>
                <a:gdLst>
                  <a:gd name="connsiteX0" fmla="*/ 92312 w 283665"/>
                  <a:gd name="connsiteY0" fmla="*/ -22 h 470372"/>
                  <a:gd name="connsiteX1" fmla="*/ -67 w 283665"/>
                  <a:gd name="connsiteY1" fmla="*/ 465769 h 470372"/>
                  <a:gd name="connsiteX2" fmla="*/ 279018 w 283665"/>
                  <a:gd name="connsiteY2" fmla="*/ 279063 h 470372"/>
                  <a:gd name="connsiteX3" fmla="*/ 92312 w 283665"/>
                  <a:gd name="connsiteY3" fmla="*/ -22 h 470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3665" h="470372">
                    <a:moveTo>
                      <a:pt x="92312" y="-22"/>
                    </a:moveTo>
                    <a:lnTo>
                      <a:pt x="-67" y="465769"/>
                    </a:lnTo>
                    <a:cubicBezTo>
                      <a:pt x="128558" y="491278"/>
                      <a:pt x="253509" y="407687"/>
                      <a:pt x="279018" y="279063"/>
                    </a:cubicBezTo>
                    <a:cubicBezTo>
                      <a:pt x="304527" y="150438"/>
                      <a:pt x="220937" y="25487"/>
                      <a:pt x="92312" y="-22"/>
                    </a:cubicBez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F2659167-2CB6-858B-1800-493D24F756C7}"/>
                  </a:ext>
                </a:extLst>
              </p:cNvPr>
              <p:cNvSpPr/>
              <p:nvPr/>
            </p:nvSpPr>
            <p:spPr>
              <a:xfrm>
                <a:off x="2445039" y="1528685"/>
                <a:ext cx="673567" cy="206347"/>
              </a:xfrm>
              <a:custGeom>
                <a:avLst/>
                <a:gdLst>
                  <a:gd name="connsiteX0" fmla="*/ 509840 w 510681"/>
                  <a:gd name="connsiteY0" fmla="*/ 128884 h 156447"/>
                  <a:gd name="connsiteX1" fmla="*/ 469049 w 510681"/>
                  <a:gd name="connsiteY1" fmla="*/ 155728 h 156447"/>
                  <a:gd name="connsiteX2" fmla="*/ 27853 w 510681"/>
                  <a:gd name="connsiteY2" fmla="*/ 68448 h 156447"/>
                  <a:gd name="connsiteX3" fmla="*/ 559 w 510681"/>
                  <a:gd name="connsiteY3" fmla="*/ 27808 h 156447"/>
                  <a:gd name="connsiteX4" fmla="*/ 559 w 510681"/>
                  <a:gd name="connsiteY4" fmla="*/ 27808 h 156447"/>
                  <a:gd name="connsiteX5" fmla="*/ 41349 w 510681"/>
                  <a:gd name="connsiteY5" fmla="*/ 662 h 156447"/>
                  <a:gd name="connsiteX6" fmla="*/ 41349 w 510681"/>
                  <a:gd name="connsiteY6" fmla="*/ 664 h 156447"/>
                  <a:gd name="connsiteX7" fmla="*/ 482696 w 510681"/>
                  <a:gd name="connsiteY7" fmla="*/ 88243 h 156447"/>
                  <a:gd name="connsiteX8" fmla="*/ 509990 w 510681"/>
                  <a:gd name="connsiteY8" fmla="*/ 128884 h 156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0681" h="156447">
                    <a:moveTo>
                      <a:pt x="509840" y="128884"/>
                    </a:moveTo>
                    <a:cubicBezTo>
                      <a:pt x="505926" y="147523"/>
                      <a:pt x="487720" y="159513"/>
                      <a:pt x="469049" y="155728"/>
                    </a:cubicBezTo>
                    <a:lnTo>
                      <a:pt x="27853" y="68448"/>
                    </a:lnTo>
                    <a:cubicBezTo>
                      <a:pt x="9152" y="64676"/>
                      <a:pt x="-3025" y="46546"/>
                      <a:pt x="559" y="27808"/>
                    </a:cubicBezTo>
                    <a:lnTo>
                      <a:pt x="559" y="27808"/>
                    </a:lnTo>
                    <a:cubicBezTo>
                      <a:pt x="4323" y="9050"/>
                      <a:pt x="22589" y="-3103"/>
                      <a:pt x="41349" y="662"/>
                    </a:cubicBezTo>
                    <a:cubicBezTo>
                      <a:pt x="41349" y="662"/>
                      <a:pt x="41349" y="664"/>
                      <a:pt x="41349" y="664"/>
                    </a:cubicBezTo>
                    <a:lnTo>
                      <a:pt x="482696" y="88243"/>
                    </a:lnTo>
                    <a:cubicBezTo>
                      <a:pt x="501397" y="92015"/>
                      <a:pt x="513574" y="110146"/>
                      <a:pt x="509990" y="12888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0EC9C12-4684-3976-1DFD-2E0D958E4C6F}"/>
                  </a:ext>
                </a:extLst>
              </p:cNvPr>
              <p:cNvSpPr/>
              <p:nvPr/>
            </p:nvSpPr>
            <p:spPr>
              <a:xfrm>
                <a:off x="2330152" y="2336010"/>
                <a:ext cx="453945" cy="1164433"/>
              </a:xfrm>
              <a:custGeom>
                <a:avLst/>
                <a:gdLst>
                  <a:gd name="connsiteX0" fmla="*/ 127020 w 344169"/>
                  <a:gd name="connsiteY0" fmla="*/ 882843 h 882843"/>
                  <a:gd name="connsiteX1" fmla="*/ 0 w 344169"/>
                  <a:gd name="connsiteY1" fmla="*/ 857499 h 882843"/>
                  <a:gd name="connsiteX2" fmla="*/ 119672 w 344169"/>
                  <a:gd name="connsiteY2" fmla="*/ 0 h 882843"/>
                  <a:gd name="connsiteX3" fmla="*/ 344169 w 344169"/>
                  <a:gd name="connsiteY3" fmla="*/ 44540 h 882843"/>
                  <a:gd name="connsiteX4" fmla="*/ 127020 w 344169"/>
                  <a:gd name="connsiteY4" fmla="*/ 882843 h 882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169" h="882843">
                    <a:moveTo>
                      <a:pt x="127020" y="882843"/>
                    </a:moveTo>
                    <a:lnTo>
                      <a:pt x="0" y="857499"/>
                    </a:lnTo>
                    <a:lnTo>
                      <a:pt x="119672" y="0"/>
                    </a:lnTo>
                    <a:lnTo>
                      <a:pt x="344169" y="44540"/>
                    </a:lnTo>
                    <a:lnTo>
                      <a:pt x="127020" y="882843"/>
                    </a:ln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5BEA0C0-D243-AC42-C407-EFBC87C863AB}"/>
                  </a:ext>
                </a:extLst>
              </p:cNvPr>
              <p:cNvSpPr/>
              <p:nvPr/>
            </p:nvSpPr>
            <p:spPr>
              <a:xfrm>
                <a:off x="2212844" y="1866226"/>
                <a:ext cx="924005" cy="599195"/>
              </a:xfrm>
              <a:custGeom>
                <a:avLst/>
                <a:gdLst>
                  <a:gd name="connsiteX0" fmla="*/ 665639 w 700557"/>
                  <a:gd name="connsiteY0" fmla="*/ 378200 h 454294"/>
                  <a:gd name="connsiteX1" fmla="*/ 554545 w 700557"/>
                  <a:gd name="connsiteY1" fmla="*/ 452440 h 454294"/>
                  <a:gd name="connsiteX2" fmla="*/ 554515 w 700557"/>
                  <a:gd name="connsiteY2" fmla="*/ 452433 h 454294"/>
                  <a:gd name="connsiteX3" fmla="*/ 76727 w 700557"/>
                  <a:gd name="connsiteY3" fmla="*/ 357655 h 454294"/>
                  <a:gd name="connsiteX4" fmla="*/ 1624 w 700557"/>
                  <a:gd name="connsiteY4" fmla="*/ 247147 h 454294"/>
                  <a:gd name="connsiteX5" fmla="*/ 1744 w 700557"/>
                  <a:gd name="connsiteY5" fmla="*/ 246531 h 454294"/>
                  <a:gd name="connsiteX6" fmla="*/ 35486 w 700557"/>
                  <a:gd name="connsiteY6" fmla="*/ 76771 h 454294"/>
                  <a:gd name="connsiteX7" fmla="*/ 145995 w 700557"/>
                  <a:gd name="connsiteY7" fmla="*/ 1668 h 454294"/>
                  <a:gd name="connsiteX8" fmla="*/ 146610 w 700557"/>
                  <a:gd name="connsiteY8" fmla="*/ 1788 h 454294"/>
                  <a:gd name="connsiteX9" fmla="*/ 624398 w 700557"/>
                  <a:gd name="connsiteY9" fmla="*/ 96716 h 454294"/>
                  <a:gd name="connsiteX10" fmla="*/ 698691 w 700557"/>
                  <a:gd name="connsiteY10" fmla="*/ 207510 h 454294"/>
                  <a:gd name="connsiteX11" fmla="*/ 698631 w 700557"/>
                  <a:gd name="connsiteY11" fmla="*/ 207840 h 45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0557" h="454294">
                    <a:moveTo>
                      <a:pt x="665639" y="378200"/>
                    </a:moveTo>
                    <a:cubicBezTo>
                      <a:pt x="655456" y="429377"/>
                      <a:pt x="605728" y="462615"/>
                      <a:pt x="554545" y="452440"/>
                    </a:cubicBezTo>
                    <a:cubicBezTo>
                      <a:pt x="554545" y="452437"/>
                      <a:pt x="554530" y="452436"/>
                      <a:pt x="554515" y="452433"/>
                    </a:cubicBezTo>
                    <a:lnTo>
                      <a:pt x="76727" y="357655"/>
                    </a:lnTo>
                    <a:cubicBezTo>
                      <a:pt x="25469" y="347879"/>
                      <a:pt x="-8153" y="298402"/>
                      <a:pt x="1624" y="247147"/>
                    </a:cubicBezTo>
                    <a:cubicBezTo>
                      <a:pt x="1669" y="246942"/>
                      <a:pt x="1699" y="246736"/>
                      <a:pt x="1744" y="246531"/>
                    </a:cubicBezTo>
                    <a:lnTo>
                      <a:pt x="35486" y="76771"/>
                    </a:lnTo>
                    <a:cubicBezTo>
                      <a:pt x="45264" y="25516"/>
                      <a:pt x="94738" y="-8108"/>
                      <a:pt x="145995" y="1668"/>
                    </a:cubicBezTo>
                    <a:cubicBezTo>
                      <a:pt x="146206" y="1707"/>
                      <a:pt x="146401" y="1748"/>
                      <a:pt x="146610" y="1788"/>
                    </a:cubicBezTo>
                    <a:lnTo>
                      <a:pt x="624398" y="96716"/>
                    </a:lnTo>
                    <a:cubicBezTo>
                      <a:pt x="675506" y="106794"/>
                      <a:pt x="708769" y="156398"/>
                      <a:pt x="698691" y="207510"/>
                    </a:cubicBezTo>
                    <a:cubicBezTo>
                      <a:pt x="698676" y="207620"/>
                      <a:pt x="698646" y="207731"/>
                      <a:pt x="698631" y="207840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85B2BBA-0D9F-46AA-3260-94D8F1BCC174}"/>
                  </a:ext>
                </a:extLst>
              </p:cNvPr>
              <p:cNvSpPr/>
              <p:nvPr/>
            </p:nvSpPr>
            <p:spPr>
              <a:xfrm>
                <a:off x="2501610" y="2020103"/>
                <a:ext cx="81512" cy="239788"/>
              </a:xfrm>
              <a:custGeom>
                <a:avLst/>
                <a:gdLst>
                  <a:gd name="connsiteX0" fmla="*/ 31451 w 61800"/>
                  <a:gd name="connsiteY0" fmla="*/ 168857 h 181801"/>
                  <a:gd name="connsiteX1" fmla="*/ 14520 w 61800"/>
                  <a:gd name="connsiteY1" fmla="*/ 181634 h 181801"/>
                  <a:gd name="connsiteX2" fmla="*/ 12855 w 61800"/>
                  <a:gd name="connsiteY2" fmla="*/ 181304 h 181801"/>
                  <a:gd name="connsiteX3" fmla="*/ 12855 w 61800"/>
                  <a:gd name="connsiteY3" fmla="*/ 181304 h 181801"/>
                  <a:gd name="connsiteX4" fmla="*/ 78 w 61800"/>
                  <a:gd name="connsiteY4" fmla="*/ 164377 h 181801"/>
                  <a:gd name="connsiteX5" fmla="*/ 408 w 61800"/>
                  <a:gd name="connsiteY5" fmla="*/ 162708 h 181801"/>
                  <a:gd name="connsiteX6" fmla="*/ 30401 w 61800"/>
                  <a:gd name="connsiteY6" fmla="*/ 12743 h 181801"/>
                  <a:gd name="connsiteX7" fmla="*/ 48847 w 61800"/>
                  <a:gd name="connsiteY7" fmla="*/ 266 h 181801"/>
                  <a:gd name="connsiteX8" fmla="*/ 48997 w 61800"/>
                  <a:gd name="connsiteY8" fmla="*/ 296 h 181801"/>
                  <a:gd name="connsiteX9" fmla="*/ 48997 w 61800"/>
                  <a:gd name="connsiteY9" fmla="*/ 296 h 181801"/>
                  <a:gd name="connsiteX10" fmla="*/ 61444 w 61800"/>
                  <a:gd name="connsiteY10" fmla="*/ 18892 h 181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1800" h="181801">
                    <a:moveTo>
                      <a:pt x="31451" y="168857"/>
                    </a:moveTo>
                    <a:cubicBezTo>
                      <a:pt x="30311" y="177060"/>
                      <a:pt x="22723" y="182779"/>
                      <a:pt x="14520" y="181634"/>
                    </a:cubicBezTo>
                    <a:cubicBezTo>
                      <a:pt x="13965" y="181556"/>
                      <a:pt x="13410" y="181445"/>
                      <a:pt x="12855" y="181304"/>
                    </a:cubicBezTo>
                    <a:lnTo>
                      <a:pt x="12855" y="181304"/>
                    </a:lnTo>
                    <a:cubicBezTo>
                      <a:pt x="4652" y="180158"/>
                      <a:pt x="-1062" y="172579"/>
                      <a:pt x="78" y="164377"/>
                    </a:cubicBezTo>
                    <a:cubicBezTo>
                      <a:pt x="153" y="163815"/>
                      <a:pt x="273" y="163257"/>
                      <a:pt x="408" y="162708"/>
                    </a:cubicBezTo>
                    <a:lnTo>
                      <a:pt x="30401" y="12743"/>
                    </a:lnTo>
                    <a:cubicBezTo>
                      <a:pt x="32051" y="4204"/>
                      <a:pt x="40314" y="-1382"/>
                      <a:pt x="48847" y="266"/>
                    </a:cubicBezTo>
                    <a:cubicBezTo>
                      <a:pt x="48892" y="277"/>
                      <a:pt x="48952" y="286"/>
                      <a:pt x="48997" y="296"/>
                    </a:cubicBezTo>
                    <a:lnTo>
                      <a:pt x="48997" y="296"/>
                    </a:lnTo>
                    <a:cubicBezTo>
                      <a:pt x="57545" y="2030"/>
                      <a:pt x="63093" y="10329"/>
                      <a:pt x="61444" y="1889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5F6F793-4671-1E31-ED1C-309248C09BCA}"/>
                  </a:ext>
                </a:extLst>
              </p:cNvPr>
              <p:cNvSpPr/>
              <p:nvPr/>
            </p:nvSpPr>
            <p:spPr>
              <a:xfrm>
                <a:off x="2675399" y="2046423"/>
                <a:ext cx="186807" cy="254501"/>
              </a:xfrm>
              <a:custGeom>
                <a:avLst/>
                <a:gdLst>
                  <a:gd name="connsiteX0" fmla="*/ 134384 w 141632"/>
                  <a:gd name="connsiteY0" fmla="*/ 24281 h 192956"/>
                  <a:gd name="connsiteX1" fmla="*/ 112624 w 141632"/>
                  <a:gd name="connsiteY1" fmla="*/ 29015 h 192956"/>
                  <a:gd name="connsiteX2" fmla="*/ 112489 w 141632"/>
                  <a:gd name="connsiteY2" fmla="*/ 29230 h 192956"/>
                  <a:gd name="connsiteX3" fmla="*/ 49654 w 141632"/>
                  <a:gd name="connsiteY3" fmla="*/ 133155 h 192956"/>
                  <a:gd name="connsiteX4" fmla="*/ 31508 w 141632"/>
                  <a:gd name="connsiteY4" fmla="*/ 13183 h 192956"/>
                  <a:gd name="connsiteX5" fmla="*/ 13137 w 141632"/>
                  <a:gd name="connsiteY5" fmla="*/ 211 h 192956"/>
                  <a:gd name="connsiteX6" fmla="*/ 165 w 141632"/>
                  <a:gd name="connsiteY6" fmla="*/ 18582 h 192956"/>
                  <a:gd name="connsiteX7" fmla="*/ 24759 w 141632"/>
                  <a:gd name="connsiteY7" fmla="*/ 179944 h 192956"/>
                  <a:gd name="connsiteX8" fmla="*/ 44930 w 141632"/>
                  <a:gd name="connsiteY8" fmla="*/ 192493 h 192956"/>
                  <a:gd name="connsiteX9" fmla="*/ 54752 w 141632"/>
                  <a:gd name="connsiteY9" fmla="*/ 185943 h 192956"/>
                  <a:gd name="connsiteX10" fmla="*/ 139033 w 141632"/>
                  <a:gd name="connsiteY10" fmla="*/ 46176 h 192956"/>
                  <a:gd name="connsiteX11" fmla="*/ 134384 w 141632"/>
                  <a:gd name="connsiteY11" fmla="*/ 24281 h 192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1632" h="192956">
                    <a:moveTo>
                      <a:pt x="134384" y="24281"/>
                    </a:moveTo>
                    <a:cubicBezTo>
                      <a:pt x="127065" y="19579"/>
                      <a:pt x="117333" y="21700"/>
                      <a:pt x="112624" y="29015"/>
                    </a:cubicBezTo>
                    <a:cubicBezTo>
                      <a:pt x="112579" y="29086"/>
                      <a:pt x="112534" y="29158"/>
                      <a:pt x="112489" y="29230"/>
                    </a:cubicBezTo>
                    <a:lnTo>
                      <a:pt x="49654" y="133155"/>
                    </a:lnTo>
                    <a:lnTo>
                      <a:pt x="31508" y="13183"/>
                    </a:lnTo>
                    <a:cubicBezTo>
                      <a:pt x="30023" y="4529"/>
                      <a:pt x="21790" y="-1279"/>
                      <a:pt x="13137" y="211"/>
                    </a:cubicBezTo>
                    <a:cubicBezTo>
                      <a:pt x="4484" y="1702"/>
                      <a:pt x="-1319" y="9928"/>
                      <a:pt x="165" y="18582"/>
                    </a:cubicBezTo>
                    <a:lnTo>
                      <a:pt x="24759" y="179944"/>
                    </a:lnTo>
                    <a:cubicBezTo>
                      <a:pt x="26859" y="188978"/>
                      <a:pt x="35887" y="194597"/>
                      <a:pt x="44930" y="192493"/>
                    </a:cubicBezTo>
                    <a:cubicBezTo>
                      <a:pt x="48889" y="191571"/>
                      <a:pt x="52383" y="189244"/>
                      <a:pt x="54752" y="185943"/>
                    </a:cubicBezTo>
                    <a:lnTo>
                      <a:pt x="139033" y="46176"/>
                    </a:lnTo>
                    <a:cubicBezTo>
                      <a:pt x="143757" y="38838"/>
                      <a:pt x="141687" y="29066"/>
                      <a:pt x="134384" y="242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1BC7648-6A3C-5966-3AA0-02DE82F11AC0}"/>
                  </a:ext>
                </a:extLst>
              </p:cNvPr>
              <p:cNvSpPr/>
              <p:nvPr/>
            </p:nvSpPr>
            <p:spPr>
              <a:xfrm>
                <a:off x="2839674" y="2087155"/>
                <a:ext cx="231134" cy="269727"/>
              </a:xfrm>
              <a:custGeom>
                <a:avLst/>
                <a:gdLst>
                  <a:gd name="connsiteX0" fmla="*/ 142853 w 175240"/>
                  <a:gd name="connsiteY0" fmla="*/ 129266 h 204500"/>
                  <a:gd name="connsiteX1" fmla="*/ 161524 w 175240"/>
                  <a:gd name="connsiteY1" fmla="*/ 116744 h 204500"/>
                  <a:gd name="connsiteX2" fmla="*/ 149002 w 175240"/>
                  <a:gd name="connsiteY2" fmla="*/ 98074 h 204500"/>
                  <a:gd name="connsiteX3" fmla="*/ 49125 w 175240"/>
                  <a:gd name="connsiteY3" fmla="*/ 78278 h 204500"/>
                  <a:gd name="connsiteX4" fmla="*/ 57973 w 175240"/>
                  <a:gd name="connsiteY4" fmla="*/ 34339 h 204500"/>
                  <a:gd name="connsiteX5" fmla="*/ 157700 w 175240"/>
                  <a:gd name="connsiteY5" fmla="*/ 54134 h 204500"/>
                  <a:gd name="connsiteX6" fmla="*/ 175096 w 175240"/>
                  <a:gd name="connsiteY6" fmla="*/ 39893 h 204500"/>
                  <a:gd name="connsiteX7" fmla="*/ 163848 w 175240"/>
                  <a:gd name="connsiteY7" fmla="*/ 23091 h 204500"/>
                  <a:gd name="connsiteX8" fmla="*/ 48525 w 175240"/>
                  <a:gd name="connsiteY8" fmla="*/ 147 h 204500"/>
                  <a:gd name="connsiteX9" fmla="*/ 44176 w 175240"/>
                  <a:gd name="connsiteY9" fmla="*/ 147 h 204500"/>
                  <a:gd name="connsiteX10" fmla="*/ 29930 w 175240"/>
                  <a:gd name="connsiteY10" fmla="*/ 12594 h 204500"/>
                  <a:gd name="connsiteX11" fmla="*/ -63 w 175240"/>
                  <a:gd name="connsiteY11" fmla="*/ 162559 h 204500"/>
                  <a:gd name="connsiteX12" fmla="*/ -63 w 175240"/>
                  <a:gd name="connsiteY12" fmla="*/ 162559 h 204500"/>
                  <a:gd name="connsiteX13" fmla="*/ -63 w 175240"/>
                  <a:gd name="connsiteY13" fmla="*/ 165408 h 204500"/>
                  <a:gd name="connsiteX14" fmla="*/ 9684 w 175240"/>
                  <a:gd name="connsiteY14" fmla="*/ 180404 h 204500"/>
                  <a:gd name="connsiteX15" fmla="*/ 12384 w 175240"/>
                  <a:gd name="connsiteY15" fmla="*/ 181454 h 204500"/>
                  <a:gd name="connsiteX16" fmla="*/ 127707 w 175240"/>
                  <a:gd name="connsiteY16" fmla="*/ 204399 h 204500"/>
                  <a:gd name="connsiteX17" fmla="*/ 145103 w 175240"/>
                  <a:gd name="connsiteY17" fmla="*/ 190158 h 204500"/>
                  <a:gd name="connsiteX18" fmla="*/ 133855 w 175240"/>
                  <a:gd name="connsiteY18" fmla="*/ 173356 h 204500"/>
                  <a:gd name="connsiteX19" fmla="*/ 34129 w 175240"/>
                  <a:gd name="connsiteY19" fmla="*/ 153561 h 204500"/>
                  <a:gd name="connsiteX20" fmla="*/ 42827 w 175240"/>
                  <a:gd name="connsiteY20" fmla="*/ 109471 h 20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75240" h="204500">
                    <a:moveTo>
                      <a:pt x="142853" y="129266"/>
                    </a:moveTo>
                    <a:cubicBezTo>
                      <a:pt x="151461" y="130964"/>
                      <a:pt x="159829" y="125358"/>
                      <a:pt x="161524" y="116744"/>
                    </a:cubicBezTo>
                    <a:cubicBezTo>
                      <a:pt x="163219" y="108130"/>
                      <a:pt x="157610" y="99771"/>
                      <a:pt x="149002" y="98074"/>
                    </a:cubicBezTo>
                    <a:lnTo>
                      <a:pt x="49125" y="78278"/>
                    </a:lnTo>
                    <a:lnTo>
                      <a:pt x="57973" y="34339"/>
                    </a:lnTo>
                    <a:lnTo>
                      <a:pt x="157700" y="54134"/>
                    </a:lnTo>
                    <a:cubicBezTo>
                      <a:pt x="166443" y="55005"/>
                      <a:pt x="174226" y="48630"/>
                      <a:pt x="175096" y="39893"/>
                    </a:cubicBezTo>
                    <a:cubicBezTo>
                      <a:pt x="175846" y="32323"/>
                      <a:pt x="171137" y="25279"/>
                      <a:pt x="163848" y="23091"/>
                    </a:cubicBezTo>
                    <a:lnTo>
                      <a:pt x="48525" y="147"/>
                    </a:lnTo>
                    <a:cubicBezTo>
                      <a:pt x="47086" y="-78"/>
                      <a:pt x="45616" y="-78"/>
                      <a:pt x="44176" y="147"/>
                    </a:cubicBezTo>
                    <a:cubicBezTo>
                      <a:pt x="37188" y="663"/>
                      <a:pt x="31384" y="5736"/>
                      <a:pt x="29930" y="12594"/>
                    </a:cubicBezTo>
                    <a:lnTo>
                      <a:pt x="-63" y="162559"/>
                    </a:lnTo>
                    <a:lnTo>
                      <a:pt x="-63" y="162559"/>
                    </a:lnTo>
                    <a:cubicBezTo>
                      <a:pt x="-63" y="163608"/>
                      <a:pt x="-63" y="164508"/>
                      <a:pt x="-63" y="165408"/>
                    </a:cubicBezTo>
                    <a:cubicBezTo>
                      <a:pt x="-198" y="171934"/>
                      <a:pt x="3671" y="177881"/>
                      <a:pt x="9684" y="180404"/>
                    </a:cubicBezTo>
                    <a:cubicBezTo>
                      <a:pt x="10554" y="180841"/>
                      <a:pt x="11454" y="181192"/>
                      <a:pt x="12384" y="181454"/>
                    </a:cubicBezTo>
                    <a:lnTo>
                      <a:pt x="127707" y="204399"/>
                    </a:lnTo>
                    <a:cubicBezTo>
                      <a:pt x="136450" y="205270"/>
                      <a:pt x="144233" y="198895"/>
                      <a:pt x="145103" y="190158"/>
                    </a:cubicBezTo>
                    <a:cubicBezTo>
                      <a:pt x="145853" y="182588"/>
                      <a:pt x="141144" y="175544"/>
                      <a:pt x="133855" y="173356"/>
                    </a:cubicBezTo>
                    <a:lnTo>
                      <a:pt x="34129" y="153561"/>
                    </a:lnTo>
                    <a:lnTo>
                      <a:pt x="42827" y="109471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4289BBB-3155-8E78-C275-F92F7C447D6E}"/>
                  </a:ext>
                </a:extLst>
              </p:cNvPr>
              <p:cNvSpPr/>
              <p:nvPr/>
            </p:nvSpPr>
            <p:spPr>
              <a:xfrm>
                <a:off x="2278335" y="1975234"/>
                <a:ext cx="195909" cy="270282"/>
              </a:xfrm>
              <a:custGeom>
                <a:avLst/>
                <a:gdLst>
                  <a:gd name="connsiteX0" fmla="*/ 134297 w 148533"/>
                  <a:gd name="connsiteY0" fmla="*/ 173632 h 204921"/>
                  <a:gd name="connsiteX1" fmla="*/ 34570 w 148533"/>
                  <a:gd name="connsiteY1" fmla="*/ 153836 h 204921"/>
                  <a:gd name="connsiteX2" fmla="*/ 61264 w 148533"/>
                  <a:gd name="connsiteY2" fmla="*/ 18868 h 204921"/>
                  <a:gd name="connsiteX3" fmla="*/ 48997 w 148533"/>
                  <a:gd name="connsiteY3" fmla="*/ 280 h 204921"/>
                  <a:gd name="connsiteX4" fmla="*/ 48967 w 148533"/>
                  <a:gd name="connsiteY4" fmla="*/ 272 h 204921"/>
                  <a:gd name="connsiteX5" fmla="*/ 30221 w 148533"/>
                  <a:gd name="connsiteY5" fmla="*/ 12719 h 204921"/>
                  <a:gd name="connsiteX6" fmla="*/ 228 w 148533"/>
                  <a:gd name="connsiteY6" fmla="*/ 162684 h 204921"/>
                  <a:gd name="connsiteX7" fmla="*/ 12675 w 148533"/>
                  <a:gd name="connsiteY7" fmla="*/ 181430 h 204921"/>
                  <a:gd name="connsiteX8" fmla="*/ 12675 w 148533"/>
                  <a:gd name="connsiteY8" fmla="*/ 181430 h 204921"/>
                  <a:gd name="connsiteX9" fmla="*/ 127998 w 148533"/>
                  <a:gd name="connsiteY9" fmla="*/ 204224 h 204921"/>
                  <a:gd name="connsiteX10" fmla="*/ 147794 w 148533"/>
                  <a:gd name="connsiteY10" fmla="*/ 193571 h 204921"/>
                  <a:gd name="connsiteX11" fmla="*/ 137146 w 148533"/>
                  <a:gd name="connsiteY11" fmla="*/ 173774 h 204921"/>
                  <a:gd name="connsiteX12" fmla="*/ 134147 w 148533"/>
                  <a:gd name="connsiteY12" fmla="*/ 173182 h 204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8533" h="204921">
                    <a:moveTo>
                      <a:pt x="134297" y="173632"/>
                    </a:moveTo>
                    <a:lnTo>
                      <a:pt x="34570" y="153836"/>
                    </a:lnTo>
                    <a:lnTo>
                      <a:pt x="61264" y="18868"/>
                    </a:lnTo>
                    <a:cubicBezTo>
                      <a:pt x="63004" y="10348"/>
                      <a:pt x="57515" y="2027"/>
                      <a:pt x="48997" y="280"/>
                    </a:cubicBezTo>
                    <a:cubicBezTo>
                      <a:pt x="48997" y="277"/>
                      <a:pt x="48982" y="275"/>
                      <a:pt x="48967" y="272"/>
                    </a:cubicBezTo>
                    <a:cubicBezTo>
                      <a:pt x="40374" y="-1389"/>
                      <a:pt x="32021" y="4150"/>
                      <a:pt x="30221" y="12719"/>
                    </a:cubicBezTo>
                    <a:lnTo>
                      <a:pt x="228" y="162684"/>
                    </a:lnTo>
                    <a:cubicBezTo>
                      <a:pt x="-1436" y="171282"/>
                      <a:pt x="4112" y="179624"/>
                      <a:pt x="12675" y="181430"/>
                    </a:cubicBezTo>
                    <a:lnTo>
                      <a:pt x="12675" y="181430"/>
                    </a:lnTo>
                    <a:lnTo>
                      <a:pt x="127998" y="204224"/>
                    </a:lnTo>
                    <a:cubicBezTo>
                      <a:pt x="136411" y="206748"/>
                      <a:pt x="145274" y="201980"/>
                      <a:pt x="147794" y="193571"/>
                    </a:cubicBezTo>
                    <a:cubicBezTo>
                      <a:pt x="150313" y="185163"/>
                      <a:pt x="145544" y="176300"/>
                      <a:pt x="137146" y="173774"/>
                    </a:cubicBezTo>
                    <a:cubicBezTo>
                      <a:pt x="136156" y="173482"/>
                      <a:pt x="135167" y="173282"/>
                      <a:pt x="134147" y="1731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35686D3-C7E2-4FA3-C931-D0F32F8EFCCB}"/>
                  </a:ext>
                </a:extLst>
              </p:cNvPr>
              <p:cNvSpPr/>
              <p:nvPr/>
            </p:nvSpPr>
            <p:spPr>
              <a:xfrm>
                <a:off x="2209384" y="2450122"/>
                <a:ext cx="773893" cy="894395"/>
              </a:xfrm>
              <a:custGeom>
                <a:avLst/>
                <a:gdLst>
                  <a:gd name="connsiteX0" fmla="*/ 43058 w 586746"/>
                  <a:gd name="connsiteY0" fmla="*/ 302020 h 678107"/>
                  <a:gd name="connsiteX1" fmla="*/ 17789 w 586746"/>
                  <a:gd name="connsiteY1" fmla="*/ 231761 h 678107"/>
                  <a:gd name="connsiteX2" fmla="*/ 88047 w 586746"/>
                  <a:gd name="connsiteY2" fmla="*/ 206492 h 678107"/>
                  <a:gd name="connsiteX3" fmla="*/ 95695 w 586746"/>
                  <a:gd name="connsiteY3" fmla="*/ 210091 h 678107"/>
                  <a:gd name="connsiteX4" fmla="*/ 97495 w 586746"/>
                  <a:gd name="connsiteY4" fmla="*/ 210091 h 678107"/>
                  <a:gd name="connsiteX5" fmla="*/ 97540 w 586746"/>
                  <a:gd name="connsiteY5" fmla="*/ 208182 h 678107"/>
                  <a:gd name="connsiteX6" fmla="*/ 97495 w 586746"/>
                  <a:gd name="connsiteY6" fmla="*/ 208142 h 678107"/>
                  <a:gd name="connsiteX7" fmla="*/ 75645 w 586746"/>
                  <a:gd name="connsiteY7" fmla="*/ 136759 h 678107"/>
                  <a:gd name="connsiteX8" fmla="*/ 142484 w 586746"/>
                  <a:gd name="connsiteY8" fmla="*/ 112764 h 678107"/>
                  <a:gd name="connsiteX9" fmla="*/ 379129 w 586746"/>
                  <a:gd name="connsiteY9" fmla="*/ 225988 h 678107"/>
                  <a:gd name="connsiteX10" fmla="*/ 380329 w 586746"/>
                  <a:gd name="connsiteY10" fmla="*/ 225988 h 678107"/>
                  <a:gd name="connsiteX11" fmla="*/ 380329 w 586746"/>
                  <a:gd name="connsiteY11" fmla="*/ 225088 h 678107"/>
                  <a:gd name="connsiteX12" fmla="*/ 398024 w 586746"/>
                  <a:gd name="connsiteY12" fmla="*/ 130010 h 678107"/>
                  <a:gd name="connsiteX13" fmla="*/ 419020 w 586746"/>
                  <a:gd name="connsiteY13" fmla="*/ 45730 h 678107"/>
                  <a:gd name="connsiteX14" fmla="*/ 522510 w 586746"/>
                  <a:gd name="connsiteY14" fmla="*/ 7031 h 678107"/>
                  <a:gd name="connsiteX15" fmla="*/ 525045 w 586746"/>
                  <a:gd name="connsiteY15" fmla="*/ 8239 h 678107"/>
                  <a:gd name="connsiteX16" fmla="*/ 539141 w 586746"/>
                  <a:gd name="connsiteY16" fmla="*/ 21886 h 678107"/>
                  <a:gd name="connsiteX17" fmla="*/ 528494 w 586746"/>
                  <a:gd name="connsiteY17" fmla="*/ 61776 h 678107"/>
                  <a:gd name="connsiteX18" fmla="*/ 525794 w 586746"/>
                  <a:gd name="connsiteY18" fmla="*/ 67325 h 678107"/>
                  <a:gd name="connsiteX19" fmla="*/ 523245 w 586746"/>
                  <a:gd name="connsiteY19" fmla="*/ 227487 h 678107"/>
                  <a:gd name="connsiteX20" fmla="*/ 586680 w 586746"/>
                  <a:gd name="connsiteY20" fmla="*/ 613797 h 678107"/>
                  <a:gd name="connsiteX21" fmla="*/ 386777 w 586746"/>
                  <a:gd name="connsiteY21" fmla="*/ 647989 h 678107"/>
                  <a:gd name="connsiteX22" fmla="*/ 385083 w 586746"/>
                  <a:gd name="connsiteY22" fmla="*/ 647884 h 678107"/>
                  <a:gd name="connsiteX23" fmla="*/ 384977 w 586746"/>
                  <a:gd name="connsiteY23" fmla="*/ 647989 h 678107"/>
                  <a:gd name="connsiteX24" fmla="*/ 314614 w 586746"/>
                  <a:gd name="connsiteY24" fmla="*/ 672943 h 678107"/>
                  <a:gd name="connsiteX25" fmla="*/ 314494 w 586746"/>
                  <a:gd name="connsiteY25" fmla="*/ 672883 h 678107"/>
                  <a:gd name="connsiteX26" fmla="*/ 29861 w 586746"/>
                  <a:gd name="connsiteY26" fmla="*/ 536865 h 678107"/>
                  <a:gd name="connsiteX27" fmla="*/ 5117 w 586746"/>
                  <a:gd name="connsiteY27" fmla="*/ 466381 h 678107"/>
                  <a:gd name="connsiteX28" fmla="*/ 69601 w 586746"/>
                  <a:gd name="connsiteY28" fmla="*/ 439238 h 678107"/>
                  <a:gd name="connsiteX29" fmla="*/ 71401 w 586746"/>
                  <a:gd name="connsiteY29" fmla="*/ 439238 h 678107"/>
                  <a:gd name="connsiteX30" fmla="*/ 71401 w 586746"/>
                  <a:gd name="connsiteY30" fmla="*/ 437438 h 678107"/>
                  <a:gd name="connsiteX31" fmla="*/ 37209 w 586746"/>
                  <a:gd name="connsiteY31" fmla="*/ 420492 h 678107"/>
                  <a:gd name="connsiteX32" fmla="*/ 12120 w 586746"/>
                  <a:gd name="connsiteY32" fmla="*/ 349964 h 678107"/>
                  <a:gd name="connsiteX33" fmla="*/ 12165 w 586746"/>
                  <a:gd name="connsiteY33" fmla="*/ 349859 h 678107"/>
                  <a:gd name="connsiteX34" fmla="*/ 75450 w 586746"/>
                  <a:gd name="connsiteY34" fmla="*/ 322265 h 678107"/>
                  <a:gd name="connsiteX35" fmla="*/ 77235 w 586746"/>
                  <a:gd name="connsiteY35" fmla="*/ 321110 h 678107"/>
                  <a:gd name="connsiteX36" fmla="*/ 76800 w 586746"/>
                  <a:gd name="connsiteY36" fmla="*/ 319716 h 67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586746" h="678107">
                    <a:moveTo>
                      <a:pt x="43058" y="302020"/>
                    </a:moveTo>
                    <a:cubicBezTo>
                      <a:pt x="16679" y="289597"/>
                      <a:pt x="5371" y="258140"/>
                      <a:pt x="17789" y="231761"/>
                    </a:cubicBezTo>
                    <a:cubicBezTo>
                      <a:pt x="30206" y="205382"/>
                      <a:pt x="61668" y="194069"/>
                      <a:pt x="88047" y="206492"/>
                    </a:cubicBezTo>
                    <a:lnTo>
                      <a:pt x="95695" y="210091"/>
                    </a:lnTo>
                    <a:cubicBezTo>
                      <a:pt x="96205" y="210550"/>
                      <a:pt x="96985" y="210550"/>
                      <a:pt x="97495" y="210091"/>
                    </a:cubicBezTo>
                    <a:cubicBezTo>
                      <a:pt x="98035" y="209575"/>
                      <a:pt x="98050" y="208721"/>
                      <a:pt x="97540" y="208182"/>
                    </a:cubicBezTo>
                    <a:cubicBezTo>
                      <a:pt x="97525" y="208169"/>
                      <a:pt x="97510" y="208155"/>
                      <a:pt x="97495" y="208142"/>
                    </a:cubicBezTo>
                    <a:cubicBezTo>
                      <a:pt x="71746" y="194465"/>
                      <a:pt x="61968" y="162506"/>
                      <a:pt x="75645" y="136759"/>
                    </a:cubicBezTo>
                    <a:cubicBezTo>
                      <a:pt x="88407" y="112728"/>
                      <a:pt x="117350" y="102339"/>
                      <a:pt x="142484" y="112764"/>
                    </a:cubicBezTo>
                    <a:lnTo>
                      <a:pt x="379129" y="225988"/>
                    </a:lnTo>
                    <a:lnTo>
                      <a:pt x="380329" y="225988"/>
                    </a:lnTo>
                    <a:cubicBezTo>
                      <a:pt x="380419" y="225695"/>
                      <a:pt x="380419" y="225380"/>
                      <a:pt x="380329" y="225088"/>
                    </a:cubicBezTo>
                    <a:cubicBezTo>
                      <a:pt x="388952" y="193963"/>
                      <a:pt x="394875" y="162152"/>
                      <a:pt x="398024" y="130010"/>
                    </a:cubicBezTo>
                    <a:cubicBezTo>
                      <a:pt x="399989" y="100896"/>
                      <a:pt x="407097" y="72362"/>
                      <a:pt x="419020" y="45730"/>
                    </a:cubicBezTo>
                    <a:cubicBezTo>
                      <a:pt x="436910" y="6463"/>
                      <a:pt x="483249" y="-10862"/>
                      <a:pt x="522510" y="7031"/>
                    </a:cubicBezTo>
                    <a:cubicBezTo>
                      <a:pt x="523365" y="7418"/>
                      <a:pt x="524205" y="7822"/>
                      <a:pt x="525045" y="8239"/>
                    </a:cubicBezTo>
                    <a:cubicBezTo>
                      <a:pt x="531433" y="10635"/>
                      <a:pt x="536532" y="15578"/>
                      <a:pt x="539141" y="21886"/>
                    </a:cubicBezTo>
                    <a:cubicBezTo>
                      <a:pt x="542441" y="31333"/>
                      <a:pt x="538242" y="41831"/>
                      <a:pt x="528494" y="61776"/>
                    </a:cubicBezTo>
                    <a:lnTo>
                      <a:pt x="525794" y="67325"/>
                    </a:lnTo>
                    <a:cubicBezTo>
                      <a:pt x="507199" y="106466"/>
                      <a:pt x="515297" y="168101"/>
                      <a:pt x="523245" y="227487"/>
                    </a:cubicBezTo>
                    <a:cubicBezTo>
                      <a:pt x="529244" y="272477"/>
                      <a:pt x="586680" y="613797"/>
                      <a:pt x="586680" y="613797"/>
                    </a:cubicBezTo>
                    <a:lnTo>
                      <a:pt x="386777" y="647989"/>
                    </a:lnTo>
                    <a:cubicBezTo>
                      <a:pt x="386342" y="647494"/>
                      <a:pt x="385577" y="647449"/>
                      <a:pt x="385083" y="647884"/>
                    </a:cubicBezTo>
                    <a:cubicBezTo>
                      <a:pt x="385053" y="647914"/>
                      <a:pt x="385007" y="647944"/>
                      <a:pt x="384977" y="647989"/>
                    </a:cubicBezTo>
                    <a:cubicBezTo>
                      <a:pt x="372440" y="674308"/>
                      <a:pt x="340933" y="685480"/>
                      <a:pt x="314614" y="672943"/>
                    </a:cubicBezTo>
                    <a:cubicBezTo>
                      <a:pt x="314584" y="672928"/>
                      <a:pt x="314539" y="672898"/>
                      <a:pt x="314494" y="672883"/>
                    </a:cubicBezTo>
                    <a:lnTo>
                      <a:pt x="29861" y="536865"/>
                    </a:lnTo>
                    <a:cubicBezTo>
                      <a:pt x="3617" y="524193"/>
                      <a:pt x="-7450" y="492685"/>
                      <a:pt x="5117" y="466381"/>
                    </a:cubicBezTo>
                    <a:cubicBezTo>
                      <a:pt x="18463" y="438488"/>
                      <a:pt x="44857" y="427390"/>
                      <a:pt x="69601" y="439238"/>
                    </a:cubicBezTo>
                    <a:cubicBezTo>
                      <a:pt x="70111" y="439703"/>
                      <a:pt x="70891" y="439703"/>
                      <a:pt x="71401" y="439238"/>
                    </a:cubicBezTo>
                    <a:cubicBezTo>
                      <a:pt x="71866" y="438728"/>
                      <a:pt x="71866" y="437948"/>
                      <a:pt x="71401" y="437438"/>
                    </a:cubicBezTo>
                    <a:lnTo>
                      <a:pt x="37209" y="420492"/>
                    </a:lnTo>
                    <a:cubicBezTo>
                      <a:pt x="10800" y="407940"/>
                      <a:pt x="-432" y="376357"/>
                      <a:pt x="12120" y="349964"/>
                    </a:cubicBezTo>
                    <a:cubicBezTo>
                      <a:pt x="12135" y="349919"/>
                      <a:pt x="12150" y="349889"/>
                      <a:pt x="12165" y="349859"/>
                    </a:cubicBezTo>
                    <a:cubicBezTo>
                      <a:pt x="25812" y="321215"/>
                      <a:pt x="50706" y="310268"/>
                      <a:pt x="75450" y="322265"/>
                    </a:cubicBezTo>
                    <a:cubicBezTo>
                      <a:pt x="76260" y="322430"/>
                      <a:pt x="77055" y="321920"/>
                      <a:pt x="77235" y="321110"/>
                    </a:cubicBezTo>
                    <a:cubicBezTo>
                      <a:pt x="77340" y="320600"/>
                      <a:pt x="77175" y="320076"/>
                      <a:pt x="76800" y="319716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266CED6-ECE1-24B6-F1D9-EBF48D8F487F}"/>
                  </a:ext>
                </a:extLst>
              </p:cNvPr>
              <p:cNvSpPr/>
              <p:nvPr/>
            </p:nvSpPr>
            <p:spPr>
              <a:xfrm>
                <a:off x="2488390" y="2834952"/>
                <a:ext cx="1186586" cy="2493534"/>
              </a:xfrm>
              <a:custGeom>
                <a:avLst/>
                <a:gdLst>
                  <a:gd name="connsiteX0" fmla="*/ 899573 w 899639"/>
                  <a:gd name="connsiteY0" fmla="*/ 1806531 h 1890533"/>
                  <a:gd name="connsiteX1" fmla="*/ 322358 w 899639"/>
                  <a:gd name="connsiteY1" fmla="*/ 168765 h 1890533"/>
                  <a:gd name="connsiteX2" fmla="*/ 54 w 899639"/>
                  <a:gd name="connsiteY2" fmla="*/ 14407 h 1890533"/>
                  <a:gd name="connsiteX3" fmla="*/ -67 w 899639"/>
                  <a:gd name="connsiteY3" fmla="*/ 14451 h 1890533"/>
                  <a:gd name="connsiteX4" fmla="*/ 661278 w 899639"/>
                  <a:gd name="connsiteY4" fmla="*/ 1890511 h 1890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9639" h="1890533">
                    <a:moveTo>
                      <a:pt x="899573" y="1806531"/>
                    </a:moveTo>
                    <a:lnTo>
                      <a:pt x="322358" y="168765"/>
                    </a:lnTo>
                    <a:cubicBezTo>
                      <a:pt x="275974" y="37141"/>
                      <a:pt x="131678" y="-31969"/>
                      <a:pt x="54" y="14407"/>
                    </a:cubicBezTo>
                    <a:cubicBezTo>
                      <a:pt x="8" y="14422"/>
                      <a:pt x="-21" y="14436"/>
                      <a:pt x="-67" y="14451"/>
                    </a:cubicBezTo>
                    <a:lnTo>
                      <a:pt x="661278" y="1890511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F4BD35-189F-8042-3B8F-135F40185010}"/>
                  </a:ext>
                </a:extLst>
              </p:cNvPr>
              <p:cNvSpPr/>
              <p:nvPr/>
            </p:nvSpPr>
            <p:spPr>
              <a:xfrm>
                <a:off x="2573935" y="3217886"/>
                <a:ext cx="1386659" cy="2551291"/>
              </a:xfrm>
              <a:custGeom>
                <a:avLst/>
                <a:gdLst>
                  <a:gd name="connsiteX0" fmla="*/ 631362 w 1051329"/>
                  <a:gd name="connsiteY0" fmla="*/ 1934301 h 1934323"/>
                  <a:gd name="connsiteX1" fmla="*/ 1051263 w 1051329"/>
                  <a:gd name="connsiteY1" fmla="*/ 1934301 h 1934323"/>
                  <a:gd name="connsiteX2" fmla="*/ 374772 w 1051329"/>
                  <a:gd name="connsiteY2" fmla="*/ 14751 h 1934323"/>
                  <a:gd name="connsiteX3" fmla="*/ 346938 w 1051329"/>
                  <a:gd name="connsiteY3" fmla="*/ 1179 h 1934323"/>
                  <a:gd name="connsiteX4" fmla="*/ 346729 w 1051329"/>
                  <a:gd name="connsiteY4" fmla="*/ 1254 h 1934323"/>
                  <a:gd name="connsiteX5" fmla="*/ 14706 w 1051329"/>
                  <a:gd name="connsiteY5" fmla="*/ 119726 h 1934323"/>
                  <a:gd name="connsiteX6" fmla="*/ 1135 w 1051329"/>
                  <a:gd name="connsiteY6" fmla="*/ 147560 h 1934323"/>
                  <a:gd name="connsiteX7" fmla="*/ 1210 w 1051329"/>
                  <a:gd name="connsiteY7" fmla="*/ 147770 h 1934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51329" h="1934323">
                    <a:moveTo>
                      <a:pt x="631362" y="1934301"/>
                    </a:moveTo>
                    <a:lnTo>
                      <a:pt x="1051263" y="1934301"/>
                    </a:lnTo>
                    <a:lnTo>
                      <a:pt x="374772" y="14751"/>
                    </a:lnTo>
                    <a:cubicBezTo>
                      <a:pt x="370828" y="3324"/>
                      <a:pt x="358381" y="-2765"/>
                      <a:pt x="346938" y="1179"/>
                    </a:cubicBezTo>
                    <a:cubicBezTo>
                      <a:pt x="346864" y="1209"/>
                      <a:pt x="346803" y="1224"/>
                      <a:pt x="346729" y="1254"/>
                    </a:cubicBezTo>
                    <a:lnTo>
                      <a:pt x="14706" y="119726"/>
                    </a:lnTo>
                    <a:cubicBezTo>
                      <a:pt x="3279" y="123671"/>
                      <a:pt x="-2809" y="136118"/>
                      <a:pt x="1135" y="147560"/>
                    </a:cubicBezTo>
                    <a:cubicBezTo>
                      <a:pt x="1165" y="147635"/>
                      <a:pt x="1180" y="147695"/>
                      <a:pt x="1210" y="14777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3D850AD-14EB-C581-E14E-F92E12E66DA9}"/>
                  </a:ext>
                </a:extLst>
              </p:cNvPr>
              <p:cNvSpPr/>
              <p:nvPr/>
            </p:nvSpPr>
            <p:spPr>
              <a:xfrm>
                <a:off x="2660009" y="3446425"/>
                <a:ext cx="43280" cy="42535"/>
              </a:xfrm>
              <a:custGeom>
                <a:avLst/>
                <a:gdLst>
                  <a:gd name="connsiteX0" fmla="*/ 32078 w 32814"/>
                  <a:gd name="connsiteY0" fmla="*/ 11090 h 32249"/>
                  <a:gd name="connsiteX1" fmla="*/ 20876 w 32814"/>
                  <a:gd name="connsiteY1" fmla="*/ 31560 h 32249"/>
                  <a:gd name="connsiteX2" fmla="*/ 886 w 32814"/>
                  <a:gd name="connsiteY2" fmla="*/ 21738 h 32249"/>
                  <a:gd name="connsiteX3" fmla="*/ 10678 w 32814"/>
                  <a:gd name="connsiteY3" fmla="*/ 1028 h 32249"/>
                  <a:gd name="connsiteX4" fmla="*/ 11083 w 32814"/>
                  <a:gd name="connsiteY4" fmla="*/ 893 h 32249"/>
                  <a:gd name="connsiteX5" fmla="*/ 32078 w 32814"/>
                  <a:gd name="connsiteY5" fmla="*/ 11075 h 32249"/>
                  <a:gd name="connsiteX6" fmla="*/ 32078 w 32814"/>
                  <a:gd name="connsiteY6" fmla="*/ 11090 h 32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14" h="32249">
                    <a:moveTo>
                      <a:pt x="32078" y="11090"/>
                    </a:moveTo>
                    <a:cubicBezTo>
                      <a:pt x="34643" y="19833"/>
                      <a:pt x="29619" y="28996"/>
                      <a:pt x="20876" y="31560"/>
                    </a:cubicBezTo>
                    <a:cubicBezTo>
                      <a:pt x="12673" y="33960"/>
                      <a:pt x="4005" y="29701"/>
                      <a:pt x="886" y="21738"/>
                    </a:cubicBezTo>
                    <a:cubicBezTo>
                      <a:pt x="-2129" y="13310"/>
                      <a:pt x="2250" y="4042"/>
                      <a:pt x="10678" y="1028"/>
                    </a:cubicBezTo>
                    <a:cubicBezTo>
                      <a:pt x="10813" y="983"/>
                      <a:pt x="10948" y="937"/>
                      <a:pt x="11083" y="893"/>
                    </a:cubicBezTo>
                    <a:cubicBezTo>
                      <a:pt x="19691" y="-2092"/>
                      <a:pt x="29094" y="2467"/>
                      <a:pt x="32078" y="11075"/>
                    </a:cubicBezTo>
                    <a:cubicBezTo>
                      <a:pt x="32078" y="11075"/>
                      <a:pt x="32078" y="11090"/>
                      <a:pt x="32078" y="1109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9F04454-6083-E809-4349-EB92FC679914}"/>
                  </a:ext>
                </a:extLst>
              </p:cNvPr>
              <p:cNvSpPr/>
              <p:nvPr/>
            </p:nvSpPr>
            <p:spPr>
              <a:xfrm>
                <a:off x="2693541" y="3541512"/>
                <a:ext cx="43497" cy="43603"/>
              </a:xfrm>
              <a:custGeom>
                <a:avLst/>
                <a:gdLst>
                  <a:gd name="connsiteX0" fmla="*/ 31999 w 32978"/>
                  <a:gd name="connsiteY0" fmla="*/ 11129 h 33059"/>
                  <a:gd name="connsiteX1" fmla="*/ 21802 w 32978"/>
                  <a:gd name="connsiteY1" fmla="*/ 32125 h 33059"/>
                  <a:gd name="connsiteX2" fmla="*/ 807 w 32978"/>
                  <a:gd name="connsiteY2" fmla="*/ 21927 h 33059"/>
                  <a:gd name="connsiteX3" fmla="*/ 11004 w 32978"/>
                  <a:gd name="connsiteY3" fmla="*/ 932 h 33059"/>
                  <a:gd name="connsiteX4" fmla="*/ 31894 w 32978"/>
                  <a:gd name="connsiteY4" fmla="*/ 10830 h 33059"/>
                  <a:gd name="connsiteX5" fmla="*/ 31999 w 32978"/>
                  <a:gd name="connsiteY5" fmla="*/ 11129 h 33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78" h="33059">
                    <a:moveTo>
                      <a:pt x="31999" y="11129"/>
                    </a:moveTo>
                    <a:cubicBezTo>
                      <a:pt x="34984" y="19737"/>
                      <a:pt x="30410" y="29140"/>
                      <a:pt x="21802" y="32125"/>
                    </a:cubicBezTo>
                    <a:cubicBezTo>
                      <a:pt x="13194" y="35109"/>
                      <a:pt x="3791" y="30535"/>
                      <a:pt x="807" y="21927"/>
                    </a:cubicBezTo>
                    <a:cubicBezTo>
                      <a:pt x="-2087" y="13319"/>
                      <a:pt x="2441" y="3976"/>
                      <a:pt x="11004" y="932"/>
                    </a:cubicBezTo>
                    <a:cubicBezTo>
                      <a:pt x="19507" y="-2097"/>
                      <a:pt x="28865" y="2327"/>
                      <a:pt x="31894" y="10830"/>
                    </a:cubicBezTo>
                    <a:cubicBezTo>
                      <a:pt x="31924" y="10934"/>
                      <a:pt x="31969" y="11025"/>
                      <a:pt x="31999" y="1112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A625F46-895E-6476-B00E-D0A21E838DA0}"/>
                  </a:ext>
                </a:extLst>
              </p:cNvPr>
              <p:cNvSpPr/>
              <p:nvPr/>
            </p:nvSpPr>
            <p:spPr>
              <a:xfrm>
                <a:off x="2727114" y="3636707"/>
                <a:ext cx="43549" cy="43549"/>
              </a:xfrm>
              <a:custGeom>
                <a:avLst/>
                <a:gdLst>
                  <a:gd name="connsiteX0" fmla="*/ 32039 w 33018"/>
                  <a:gd name="connsiteY0" fmla="*/ 11088 h 33018"/>
                  <a:gd name="connsiteX1" fmla="*/ 21842 w 33018"/>
                  <a:gd name="connsiteY1" fmla="*/ 32084 h 33018"/>
                  <a:gd name="connsiteX2" fmla="*/ 846 w 33018"/>
                  <a:gd name="connsiteY2" fmla="*/ 21886 h 33018"/>
                  <a:gd name="connsiteX3" fmla="*/ 11044 w 33018"/>
                  <a:gd name="connsiteY3" fmla="*/ 891 h 33018"/>
                  <a:gd name="connsiteX4" fmla="*/ 32039 w 33018"/>
                  <a:gd name="connsiteY4" fmla="*/ 11088 h 33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18" h="33018">
                    <a:moveTo>
                      <a:pt x="32039" y="11088"/>
                    </a:moveTo>
                    <a:cubicBezTo>
                      <a:pt x="35023" y="19697"/>
                      <a:pt x="30449" y="29099"/>
                      <a:pt x="21842" y="32084"/>
                    </a:cubicBezTo>
                    <a:cubicBezTo>
                      <a:pt x="13234" y="35068"/>
                      <a:pt x="3831" y="30494"/>
                      <a:pt x="846" y="21886"/>
                    </a:cubicBezTo>
                    <a:cubicBezTo>
                      <a:pt x="-2138" y="13278"/>
                      <a:pt x="2436" y="3875"/>
                      <a:pt x="11044" y="891"/>
                    </a:cubicBezTo>
                    <a:cubicBezTo>
                      <a:pt x="19652" y="-2093"/>
                      <a:pt x="29055" y="2481"/>
                      <a:pt x="32039" y="1108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15AE64B-AF27-8A2C-02CD-42B60FFE8B88}"/>
                  </a:ext>
                </a:extLst>
              </p:cNvPr>
              <p:cNvSpPr/>
              <p:nvPr/>
            </p:nvSpPr>
            <p:spPr>
              <a:xfrm>
                <a:off x="2276898" y="3727266"/>
                <a:ext cx="331366" cy="525644"/>
              </a:xfrm>
              <a:custGeom>
                <a:avLst/>
                <a:gdLst>
                  <a:gd name="connsiteX0" fmla="*/ 249810 w 251233"/>
                  <a:gd name="connsiteY0" fmla="*/ 322739 h 398530"/>
                  <a:gd name="connsiteX1" fmla="*/ 220867 w 251233"/>
                  <a:gd name="connsiteY1" fmla="*/ 372678 h 398530"/>
                  <a:gd name="connsiteX2" fmla="*/ 129089 w 251233"/>
                  <a:gd name="connsiteY2" fmla="*/ 397122 h 398530"/>
                  <a:gd name="connsiteX3" fmla="*/ 79165 w 251233"/>
                  <a:gd name="connsiteY3" fmla="*/ 368224 h 398530"/>
                  <a:gd name="connsiteX4" fmla="*/ 79150 w 251233"/>
                  <a:gd name="connsiteY4" fmla="*/ 368179 h 398530"/>
                  <a:gd name="connsiteX5" fmla="*/ 1319 w 251233"/>
                  <a:gd name="connsiteY5" fmla="*/ 75597 h 398530"/>
                  <a:gd name="connsiteX6" fmla="*/ 30097 w 251233"/>
                  <a:gd name="connsiteY6" fmla="*/ 25854 h 398530"/>
                  <a:gd name="connsiteX7" fmla="*/ 30262 w 251233"/>
                  <a:gd name="connsiteY7" fmla="*/ 25809 h 398530"/>
                  <a:gd name="connsiteX8" fmla="*/ 122040 w 251233"/>
                  <a:gd name="connsiteY8" fmla="*/ 1365 h 398530"/>
                  <a:gd name="connsiteX9" fmla="*/ 171964 w 251233"/>
                  <a:gd name="connsiteY9" fmla="*/ 30263 h 398530"/>
                  <a:gd name="connsiteX10" fmla="*/ 171979 w 251233"/>
                  <a:gd name="connsiteY10" fmla="*/ 30308 h 398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1233" h="398530">
                    <a:moveTo>
                      <a:pt x="249810" y="322739"/>
                    </a:moveTo>
                    <a:cubicBezTo>
                      <a:pt x="255539" y="344515"/>
                      <a:pt x="242597" y="366814"/>
                      <a:pt x="220867" y="372678"/>
                    </a:cubicBezTo>
                    <a:lnTo>
                      <a:pt x="129089" y="397122"/>
                    </a:lnTo>
                    <a:cubicBezTo>
                      <a:pt x="107329" y="402926"/>
                      <a:pt x="84969" y="389984"/>
                      <a:pt x="79165" y="368224"/>
                    </a:cubicBezTo>
                    <a:cubicBezTo>
                      <a:pt x="79165" y="368209"/>
                      <a:pt x="79150" y="368194"/>
                      <a:pt x="79150" y="368179"/>
                    </a:cubicBezTo>
                    <a:lnTo>
                      <a:pt x="1319" y="75597"/>
                    </a:lnTo>
                    <a:cubicBezTo>
                      <a:pt x="-4470" y="53913"/>
                      <a:pt x="8412" y="31643"/>
                      <a:pt x="30097" y="25854"/>
                    </a:cubicBezTo>
                    <a:cubicBezTo>
                      <a:pt x="30157" y="25839"/>
                      <a:pt x="30202" y="25824"/>
                      <a:pt x="30262" y="25809"/>
                    </a:cubicBezTo>
                    <a:lnTo>
                      <a:pt x="122040" y="1365"/>
                    </a:lnTo>
                    <a:cubicBezTo>
                      <a:pt x="143800" y="-4439"/>
                      <a:pt x="166160" y="8503"/>
                      <a:pt x="171964" y="30263"/>
                    </a:cubicBezTo>
                    <a:cubicBezTo>
                      <a:pt x="171964" y="30278"/>
                      <a:pt x="171979" y="30293"/>
                      <a:pt x="171979" y="30308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DD08398-5744-4F5D-78B6-AE47B34348A2}"/>
                  </a:ext>
                </a:extLst>
              </p:cNvPr>
              <p:cNvSpPr/>
              <p:nvPr/>
            </p:nvSpPr>
            <p:spPr>
              <a:xfrm>
                <a:off x="2243436" y="3764816"/>
                <a:ext cx="481600" cy="764860"/>
              </a:xfrm>
              <a:custGeom>
                <a:avLst/>
                <a:gdLst>
                  <a:gd name="connsiteX0" fmla="*/ 363210 w 365137"/>
                  <a:gd name="connsiteY0" fmla="*/ 469879 h 579897"/>
                  <a:gd name="connsiteX1" fmla="*/ 321070 w 365137"/>
                  <a:gd name="connsiteY1" fmla="*/ 542462 h 579897"/>
                  <a:gd name="connsiteX2" fmla="*/ 187601 w 365137"/>
                  <a:gd name="connsiteY2" fmla="*/ 578004 h 579897"/>
                  <a:gd name="connsiteX3" fmla="*/ 115018 w 365137"/>
                  <a:gd name="connsiteY3" fmla="*/ 536014 h 579897"/>
                  <a:gd name="connsiteX4" fmla="*/ 1794 w 365137"/>
                  <a:gd name="connsiteY4" fmla="*/ 109964 h 579897"/>
                  <a:gd name="connsiteX5" fmla="*/ 43934 w 365137"/>
                  <a:gd name="connsiteY5" fmla="*/ 37381 h 579897"/>
                  <a:gd name="connsiteX6" fmla="*/ 177403 w 365137"/>
                  <a:gd name="connsiteY6" fmla="*/ 1839 h 579897"/>
                  <a:gd name="connsiteX7" fmla="*/ 249986 w 365137"/>
                  <a:gd name="connsiteY7" fmla="*/ 43979 h 579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5137" h="579897">
                    <a:moveTo>
                      <a:pt x="363210" y="469879"/>
                    </a:moveTo>
                    <a:cubicBezTo>
                      <a:pt x="371248" y="501507"/>
                      <a:pt x="352517" y="533764"/>
                      <a:pt x="321070" y="542462"/>
                    </a:cubicBezTo>
                    <a:lnTo>
                      <a:pt x="187601" y="578004"/>
                    </a:lnTo>
                    <a:cubicBezTo>
                      <a:pt x="156018" y="586057"/>
                      <a:pt x="123791" y="567401"/>
                      <a:pt x="115018" y="536014"/>
                    </a:cubicBezTo>
                    <a:lnTo>
                      <a:pt x="1794" y="109964"/>
                    </a:lnTo>
                    <a:cubicBezTo>
                      <a:pt x="-6244" y="78336"/>
                      <a:pt x="12487" y="46079"/>
                      <a:pt x="43934" y="37381"/>
                    </a:cubicBezTo>
                    <a:lnTo>
                      <a:pt x="177403" y="1839"/>
                    </a:lnTo>
                    <a:cubicBezTo>
                      <a:pt x="209031" y="-6199"/>
                      <a:pt x="241288" y="12532"/>
                      <a:pt x="249986" y="43979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672ADE3-33EA-5BCE-8383-954A9F33DE0D}"/>
                  </a:ext>
                </a:extLst>
              </p:cNvPr>
              <p:cNvSpPr/>
              <p:nvPr/>
            </p:nvSpPr>
            <p:spPr>
              <a:xfrm rot="20705999">
                <a:off x="2328535" y="3851452"/>
                <a:ext cx="223313" cy="258719"/>
              </a:xfrm>
              <a:custGeom>
                <a:avLst/>
                <a:gdLst>
                  <a:gd name="connsiteX0" fmla="*/ -66 w 169310"/>
                  <a:gd name="connsiteY0" fmla="*/ -22 h 196154"/>
                  <a:gd name="connsiteX1" fmla="*/ 169244 w 169310"/>
                  <a:gd name="connsiteY1" fmla="*/ -22 h 196154"/>
                  <a:gd name="connsiteX2" fmla="*/ 169244 w 169310"/>
                  <a:gd name="connsiteY2" fmla="*/ 196132 h 196154"/>
                  <a:gd name="connsiteX3" fmla="*/ -66 w 169310"/>
                  <a:gd name="connsiteY3" fmla="*/ 196132 h 196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310" h="196154">
                    <a:moveTo>
                      <a:pt x="-66" y="-22"/>
                    </a:moveTo>
                    <a:lnTo>
                      <a:pt x="169244" y="-22"/>
                    </a:lnTo>
                    <a:lnTo>
                      <a:pt x="169244" y="196132"/>
                    </a:lnTo>
                    <a:lnTo>
                      <a:pt x="-66" y="196132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C7BEF8B-4799-6546-E0F3-A99A7C8CE89A}"/>
                  </a:ext>
                </a:extLst>
              </p:cNvPr>
              <p:cNvSpPr/>
              <p:nvPr/>
            </p:nvSpPr>
            <p:spPr>
              <a:xfrm>
                <a:off x="2414775" y="4159694"/>
                <a:ext cx="197846" cy="197840"/>
              </a:xfrm>
              <a:custGeom>
                <a:avLst/>
                <a:gdLst>
                  <a:gd name="connsiteX0" fmla="*/ 147375 w 150002"/>
                  <a:gd name="connsiteY0" fmla="*/ 55620 h 149997"/>
                  <a:gd name="connsiteX1" fmla="*/ 94288 w 150002"/>
                  <a:gd name="connsiteY1" fmla="*/ 147414 h 149997"/>
                  <a:gd name="connsiteX2" fmla="*/ 2494 w 150002"/>
                  <a:gd name="connsiteY2" fmla="*/ 94341 h 149997"/>
                  <a:gd name="connsiteX3" fmla="*/ 55582 w 150002"/>
                  <a:gd name="connsiteY3" fmla="*/ 2533 h 149997"/>
                  <a:gd name="connsiteX4" fmla="*/ 55597 w 150002"/>
                  <a:gd name="connsiteY4" fmla="*/ 2533 h 149997"/>
                  <a:gd name="connsiteX5" fmla="*/ 147375 w 150002"/>
                  <a:gd name="connsiteY5" fmla="*/ 55620 h 149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002" h="149997">
                    <a:moveTo>
                      <a:pt x="147375" y="55620"/>
                    </a:moveTo>
                    <a:cubicBezTo>
                      <a:pt x="158068" y="95631"/>
                      <a:pt x="134298" y="136721"/>
                      <a:pt x="94288" y="147414"/>
                    </a:cubicBezTo>
                    <a:cubicBezTo>
                      <a:pt x="54292" y="158106"/>
                      <a:pt x="13187" y="134352"/>
                      <a:pt x="2494" y="94341"/>
                    </a:cubicBezTo>
                    <a:cubicBezTo>
                      <a:pt x="-8198" y="54330"/>
                      <a:pt x="15571" y="13225"/>
                      <a:pt x="55582" y="2533"/>
                    </a:cubicBezTo>
                    <a:cubicBezTo>
                      <a:pt x="55582" y="2533"/>
                      <a:pt x="55597" y="2533"/>
                      <a:pt x="55597" y="2533"/>
                    </a:cubicBezTo>
                    <a:cubicBezTo>
                      <a:pt x="95592" y="-8145"/>
                      <a:pt x="136683" y="15625"/>
                      <a:pt x="147375" y="556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FF267526-F75D-2E5D-8D70-9F4F8A5629D1}"/>
                  </a:ext>
                </a:extLst>
              </p:cNvPr>
              <p:cNvSpPr/>
              <p:nvPr/>
            </p:nvSpPr>
            <p:spPr>
              <a:xfrm>
                <a:off x="2488192" y="4158967"/>
                <a:ext cx="127028" cy="195169"/>
              </a:xfrm>
              <a:custGeom>
                <a:avLst/>
                <a:gdLst>
                  <a:gd name="connsiteX0" fmla="*/ -67 w 96309"/>
                  <a:gd name="connsiteY0" fmla="*/ 3084 h 147972"/>
                  <a:gd name="connsiteX1" fmla="*/ 38475 w 96309"/>
                  <a:gd name="connsiteY1" fmla="*/ 147950 h 147972"/>
                  <a:gd name="connsiteX2" fmla="*/ 94216 w 96309"/>
                  <a:gd name="connsiteY2" fmla="*/ 57746 h 147972"/>
                  <a:gd name="connsiteX3" fmla="*/ 4013 w 96309"/>
                  <a:gd name="connsiteY3" fmla="*/ 2004 h 147972"/>
                  <a:gd name="connsiteX4" fmla="*/ -67 w 96309"/>
                  <a:gd name="connsiteY4" fmla="*/ 3084 h 147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09" h="147972">
                    <a:moveTo>
                      <a:pt x="-67" y="3084"/>
                    </a:moveTo>
                    <a:lnTo>
                      <a:pt x="38475" y="147950"/>
                    </a:lnTo>
                    <a:cubicBezTo>
                      <a:pt x="78785" y="138442"/>
                      <a:pt x="103739" y="98057"/>
                      <a:pt x="94216" y="57746"/>
                    </a:cubicBezTo>
                    <a:cubicBezTo>
                      <a:pt x="84709" y="17436"/>
                      <a:pt x="44323" y="-7519"/>
                      <a:pt x="4013" y="2004"/>
                    </a:cubicBezTo>
                    <a:cubicBezTo>
                      <a:pt x="2648" y="2319"/>
                      <a:pt x="1283" y="2679"/>
                      <a:pt x="-67" y="3084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BB9B0A1-7A89-B4C8-FCCE-CBE06C3A73BA}"/>
                  </a:ext>
                </a:extLst>
              </p:cNvPr>
              <p:cNvSpPr/>
              <p:nvPr/>
            </p:nvSpPr>
            <p:spPr>
              <a:xfrm>
                <a:off x="2404839" y="4149526"/>
                <a:ext cx="217736" cy="217941"/>
              </a:xfrm>
              <a:custGeom>
                <a:avLst/>
                <a:gdLst>
                  <a:gd name="connsiteX0" fmla="*/ 160456 w 165082"/>
                  <a:gd name="connsiteY0" fmla="*/ 54631 h 165237"/>
                  <a:gd name="connsiteX1" fmla="*/ 68228 w 165082"/>
                  <a:gd name="connsiteY1" fmla="*/ 1244 h 165237"/>
                  <a:gd name="connsiteX2" fmla="*/ 68228 w 165082"/>
                  <a:gd name="connsiteY2" fmla="*/ 1244 h 165237"/>
                  <a:gd name="connsiteX3" fmla="*/ 61480 w 165082"/>
                  <a:gd name="connsiteY3" fmla="*/ 3043 h 165237"/>
                  <a:gd name="connsiteX4" fmla="*/ 54581 w 165082"/>
                  <a:gd name="connsiteY4" fmla="*/ 4843 h 165237"/>
                  <a:gd name="connsiteX5" fmla="*/ 54581 w 165082"/>
                  <a:gd name="connsiteY5" fmla="*/ 4843 h 165237"/>
                  <a:gd name="connsiteX6" fmla="*/ 1194 w 165082"/>
                  <a:gd name="connsiteY6" fmla="*/ 96921 h 165237"/>
                  <a:gd name="connsiteX7" fmla="*/ 1194 w 165082"/>
                  <a:gd name="connsiteY7" fmla="*/ 96921 h 165237"/>
                  <a:gd name="connsiteX8" fmla="*/ 2993 w 165082"/>
                  <a:gd name="connsiteY8" fmla="*/ 103670 h 165237"/>
                  <a:gd name="connsiteX9" fmla="*/ 4793 w 165082"/>
                  <a:gd name="connsiteY9" fmla="*/ 110568 h 165237"/>
                  <a:gd name="connsiteX10" fmla="*/ 4793 w 165082"/>
                  <a:gd name="connsiteY10" fmla="*/ 110568 h 165237"/>
                  <a:gd name="connsiteX11" fmla="*/ 96871 w 165082"/>
                  <a:gd name="connsiteY11" fmla="*/ 163956 h 165237"/>
                  <a:gd name="connsiteX12" fmla="*/ 96871 w 165082"/>
                  <a:gd name="connsiteY12" fmla="*/ 163956 h 165237"/>
                  <a:gd name="connsiteX13" fmla="*/ 103620 w 165082"/>
                  <a:gd name="connsiteY13" fmla="*/ 162156 h 165237"/>
                  <a:gd name="connsiteX14" fmla="*/ 110368 w 165082"/>
                  <a:gd name="connsiteY14" fmla="*/ 160356 h 165237"/>
                  <a:gd name="connsiteX15" fmla="*/ 110368 w 165082"/>
                  <a:gd name="connsiteY15" fmla="*/ 160356 h 165237"/>
                  <a:gd name="connsiteX16" fmla="*/ 163756 w 165082"/>
                  <a:gd name="connsiteY16" fmla="*/ 68278 h 165237"/>
                  <a:gd name="connsiteX17" fmla="*/ 163756 w 165082"/>
                  <a:gd name="connsiteY17" fmla="*/ 68278 h 165237"/>
                  <a:gd name="connsiteX18" fmla="*/ 161956 w 165082"/>
                  <a:gd name="connsiteY18" fmla="*/ 61530 h 165237"/>
                  <a:gd name="connsiteX19" fmla="*/ 160157 w 165082"/>
                  <a:gd name="connsiteY19" fmla="*/ 54631 h 165237"/>
                  <a:gd name="connsiteX20" fmla="*/ 146810 w 165082"/>
                  <a:gd name="connsiteY20" fmla="*/ 58230 h 165237"/>
                  <a:gd name="connsiteX21" fmla="*/ 87574 w 165082"/>
                  <a:gd name="connsiteY21" fmla="*/ 73977 h 165237"/>
                  <a:gd name="connsiteX22" fmla="*/ 71827 w 165082"/>
                  <a:gd name="connsiteY22" fmla="*/ 13991 h 165237"/>
                  <a:gd name="connsiteX23" fmla="*/ 146810 w 165082"/>
                  <a:gd name="connsiteY23" fmla="*/ 58230 h 165237"/>
                  <a:gd name="connsiteX24" fmla="*/ 58330 w 165082"/>
                  <a:gd name="connsiteY24" fmla="*/ 18340 h 165237"/>
                  <a:gd name="connsiteX25" fmla="*/ 74077 w 165082"/>
                  <a:gd name="connsiteY25" fmla="*/ 77576 h 165237"/>
                  <a:gd name="connsiteX26" fmla="*/ 14091 w 165082"/>
                  <a:gd name="connsiteY26" fmla="*/ 93322 h 165237"/>
                  <a:gd name="connsiteX27" fmla="*/ 58330 w 165082"/>
                  <a:gd name="connsiteY27" fmla="*/ 18340 h 165237"/>
                  <a:gd name="connsiteX28" fmla="*/ 18440 w 165082"/>
                  <a:gd name="connsiteY28" fmla="*/ 106969 h 165237"/>
                  <a:gd name="connsiteX29" fmla="*/ 77676 w 165082"/>
                  <a:gd name="connsiteY29" fmla="*/ 91223 h 165237"/>
                  <a:gd name="connsiteX30" fmla="*/ 93422 w 165082"/>
                  <a:gd name="connsiteY30" fmla="*/ 151209 h 165237"/>
                  <a:gd name="connsiteX31" fmla="*/ 18440 w 165082"/>
                  <a:gd name="connsiteY31" fmla="*/ 106969 h 165237"/>
                  <a:gd name="connsiteX32" fmla="*/ 107069 w 165082"/>
                  <a:gd name="connsiteY32" fmla="*/ 146860 h 165237"/>
                  <a:gd name="connsiteX33" fmla="*/ 92073 w 165082"/>
                  <a:gd name="connsiteY33" fmla="*/ 87624 h 165237"/>
                  <a:gd name="connsiteX34" fmla="*/ 151159 w 165082"/>
                  <a:gd name="connsiteY34" fmla="*/ 71877 h 165237"/>
                  <a:gd name="connsiteX35" fmla="*/ 107069 w 165082"/>
                  <a:gd name="connsiteY35" fmla="*/ 146860 h 165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65082" h="165237">
                    <a:moveTo>
                      <a:pt x="160456" y="54631"/>
                    </a:moveTo>
                    <a:cubicBezTo>
                      <a:pt x="146780" y="16780"/>
                      <a:pt x="107864" y="-5745"/>
                      <a:pt x="68228" y="1244"/>
                    </a:cubicBezTo>
                    <a:lnTo>
                      <a:pt x="68228" y="1244"/>
                    </a:lnTo>
                    <a:lnTo>
                      <a:pt x="61480" y="3043"/>
                    </a:lnTo>
                    <a:lnTo>
                      <a:pt x="54581" y="4843"/>
                    </a:lnTo>
                    <a:lnTo>
                      <a:pt x="54581" y="4843"/>
                    </a:lnTo>
                    <a:cubicBezTo>
                      <a:pt x="16760" y="18460"/>
                      <a:pt x="-5780" y="57331"/>
                      <a:pt x="1194" y="96921"/>
                    </a:cubicBezTo>
                    <a:lnTo>
                      <a:pt x="1194" y="96921"/>
                    </a:lnTo>
                    <a:lnTo>
                      <a:pt x="2993" y="103670"/>
                    </a:lnTo>
                    <a:lnTo>
                      <a:pt x="4793" y="110568"/>
                    </a:lnTo>
                    <a:lnTo>
                      <a:pt x="4793" y="110568"/>
                    </a:lnTo>
                    <a:cubicBezTo>
                      <a:pt x="18410" y="148389"/>
                      <a:pt x="57281" y="170929"/>
                      <a:pt x="96871" y="163956"/>
                    </a:cubicBezTo>
                    <a:lnTo>
                      <a:pt x="96871" y="163956"/>
                    </a:lnTo>
                    <a:lnTo>
                      <a:pt x="103620" y="162156"/>
                    </a:lnTo>
                    <a:lnTo>
                      <a:pt x="110368" y="160356"/>
                    </a:lnTo>
                    <a:lnTo>
                      <a:pt x="110368" y="160356"/>
                    </a:lnTo>
                    <a:cubicBezTo>
                      <a:pt x="148189" y="146740"/>
                      <a:pt x="170729" y="107869"/>
                      <a:pt x="163756" y="68278"/>
                    </a:cubicBezTo>
                    <a:lnTo>
                      <a:pt x="163756" y="68278"/>
                    </a:lnTo>
                    <a:lnTo>
                      <a:pt x="161956" y="61530"/>
                    </a:lnTo>
                    <a:lnTo>
                      <a:pt x="160157" y="54631"/>
                    </a:lnTo>
                    <a:close/>
                    <a:moveTo>
                      <a:pt x="146810" y="58230"/>
                    </a:moveTo>
                    <a:lnTo>
                      <a:pt x="87574" y="73977"/>
                    </a:lnTo>
                    <a:lnTo>
                      <a:pt x="71827" y="13991"/>
                    </a:lnTo>
                    <a:cubicBezTo>
                      <a:pt x="104160" y="9057"/>
                      <a:pt x="135502" y="27548"/>
                      <a:pt x="146810" y="58230"/>
                    </a:cubicBezTo>
                    <a:close/>
                    <a:moveTo>
                      <a:pt x="58330" y="18340"/>
                    </a:moveTo>
                    <a:lnTo>
                      <a:pt x="74077" y="77576"/>
                    </a:lnTo>
                    <a:lnTo>
                      <a:pt x="14091" y="93322"/>
                    </a:lnTo>
                    <a:cubicBezTo>
                      <a:pt x="9217" y="61005"/>
                      <a:pt x="27678" y="29692"/>
                      <a:pt x="58330" y="18340"/>
                    </a:cubicBezTo>
                    <a:close/>
                    <a:moveTo>
                      <a:pt x="18440" y="106969"/>
                    </a:moveTo>
                    <a:lnTo>
                      <a:pt x="77676" y="91223"/>
                    </a:lnTo>
                    <a:lnTo>
                      <a:pt x="93422" y="151209"/>
                    </a:lnTo>
                    <a:cubicBezTo>
                      <a:pt x="61105" y="156082"/>
                      <a:pt x="29792" y="137622"/>
                      <a:pt x="18440" y="106969"/>
                    </a:cubicBezTo>
                    <a:close/>
                    <a:moveTo>
                      <a:pt x="107069" y="146860"/>
                    </a:moveTo>
                    <a:lnTo>
                      <a:pt x="92073" y="87624"/>
                    </a:lnTo>
                    <a:lnTo>
                      <a:pt x="151159" y="71877"/>
                    </a:lnTo>
                    <a:cubicBezTo>
                      <a:pt x="156182" y="104180"/>
                      <a:pt x="137737" y="135537"/>
                      <a:pt x="107069" y="146860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C3F9DAE-F8F4-4C2D-2E3D-B4FE6B003160}"/>
                  </a:ext>
                </a:extLst>
              </p:cNvPr>
              <p:cNvSpPr/>
              <p:nvPr/>
            </p:nvSpPr>
            <p:spPr>
              <a:xfrm>
                <a:off x="2469190" y="4213106"/>
                <a:ext cx="57373" cy="92980"/>
              </a:xfrm>
              <a:custGeom>
                <a:avLst/>
                <a:gdLst>
                  <a:gd name="connsiteX0" fmla="*/ 13890 w 43499"/>
                  <a:gd name="connsiteY0" fmla="*/ 40019 h 70495"/>
                  <a:gd name="connsiteX1" fmla="*/ 28407 w 43499"/>
                  <a:gd name="connsiteY1" fmla="*/ 15094 h 70495"/>
                  <a:gd name="connsiteX2" fmla="*/ 28887 w 43499"/>
                  <a:gd name="connsiteY2" fmla="*/ 14974 h 70495"/>
                  <a:gd name="connsiteX3" fmla="*/ 24838 w 43499"/>
                  <a:gd name="connsiteY3" fmla="*/ -22 h 70495"/>
                  <a:gd name="connsiteX4" fmla="*/ 1743 w 43499"/>
                  <a:gd name="connsiteY4" fmla="*/ 45567 h 70495"/>
                  <a:gd name="connsiteX5" fmla="*/ 43433 w 43499"/>
                  <a:gd name="connsiteY5" fmla="*/ 69712 h 70495"/>
                  <a:gd name="connsiteX6" fmla="*/ 39534 w 43499"/>
                  <a:gd name="connsiteY6" fmla="*/ 54715 h 70495"/>
                  <a:gd name="connsiteX7" fmla="*/ 13995 w 43499"/>
                  <a:gd name="connsiteY7" fmla="*/ 40409 h 70495"/>
                  <a:gd name="connsiteX8" fmla="*/ 13890 w 43499"/>
                  <a:gd name="connsiteY8" fmla="*/ 40019 h 70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499" h="70495">
                    <a:moveTo>
                      <a:pt x="13890" y="40019"/>
                    </a:moveTo>
                    <a:cubicBezTo>
                      <a:pt x="11011" y="29131"/>
                      <a:pt x="17519" y="17974"/>
                      <a:pt x="28407" y="15094"/>
                    </a:cubicBezTo>
                    <a:cubicBezTo>
                      <a:pt x="28572" y="15050"/>
                      <a:pt x="28722" y="15019"/>
                      <a:pt x="28887" y="14974"/>
                    </a:cubicBezTo>
                    <a:lnTo>
                      <a:pt x="24838" y="-22"/>
                    </a:lnTo>
                    <a:cubicBezTo>
                      <a:pt x="5867" y="6187"/>
                      <a:pt x="-4481" y="26597"/>
                      <a:pt x="1743" y="45567"/>
                    </a:cubicBezTo>
                    <a:cubicBezTo>
                      <a:pt x="7457" y="63053"/>
                      <a:pt x="25422" y="73461"/>
                      <a:pt x="43433" y="69712"/>
                    </a:cubicBezTo>
                    <a:lnTo>
                      <a:pt x="39534" y="54715"/>
                    </a:lnTo>
                    <a:cubicBezTo>
                      <a:pt x="28527" y="57819"/>
                      <a:pt x="17099" y="51416"/>
                      <a:pt x="13995" y="40409"/>
                    </a:cubicBezTo>
                    <a:cubicBezTo>
                      <a:pt x="13965" y="40289"/>
                      <a:pt x="13920" y="40154"/>
                      <a:pt x="13890" y="40019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31D1031-9A33-93B9-06AB-C5514712C1B2}"/>
                  </a:ext>
                </a:extLst>
              </p:cNvPr>
              <p:cNvSpPr/>
              <p:nvPr/>
            </p:nvSpPr>
            <p:spPr>
              <a:xfrm>
                <a:off x="2486776" y="4233282"/>
                <a:ext cx="34249" cy="53316"/>
              </a:xfrm>
              <a:custGeom>
                <a:avLst/>
                <a:gdLst>
                  <a:gd name="connsiteX0" fmla="*/ 557 w 25967"/>
                  <a:gd name="connsiteY0" fmla="*/ 24722 h 40423"/>
                  <a:gd name="connsiteX1" fmla="*/ 25646 w 25967"/>
                  <a:gd name="connsiteY1" fmla="*/ 39779 h 40423"/>
                  <a:gd name="connsiteX2" fmla="*/ 25901 w 25967"/>
                  <a:gd name="connsiteY2" fmla="*/ 39719 h 40423"/>
                  <a:gd name="connsiteX3" fmla="*/ 15254 w 25967"/>
                  <a:gd name="connsiteY3" fmla="*/ -22 h 40423"/>
                  <a:gd name="connsiteX4" fmla="*/ 557 w 25967"/>
                  <a:gd name="connsiteY4" fmla="*/ 24722 h 40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967" h="40423">
                    <a:moveTo>
                      <a:pt x="557" y="24722"/>
                    </a:moveTo>
                    <a:cubicBezTo>
                      <a:pt x="3331" y="35804"/>
                      <a:pt x="14564" y="42553"/>
                      <a:pt x="25646" y="39779"/>
                    </a:cubicBezTo>
                    <a:cubicBezTo>
                      <a:pt x="25736" y="39764"/>
                      <a:pt x="25811" y="39734"/>
                      <a:pt x="25901" y="39719"/>
                    </a:cubicBezTo>
                    <a:lnTo>
                      <a:pt x="15254" y="-22"/>
                    </a:lnTo>
                    <a:cubicBezTo>
                      <a:pt x="4381" y="2767"/>
                      <a:pt x="-2187" y="13835"/>
                      <a:pt x="557" y="247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87DEE43-828F-B382-CA97-618CF1F63EE0}"/>
                  </a:ext>
                </a:extLst>
              </p:cNvPr>
              <p:cNvSpPr/>
              <p:nvPr/>
            </p:nvSpPr>
            <p:spPr>
              <a:xfrm>
                <a:off x="2500852" y="4210742"/>
                <a:ext cx="59783" cy="93548"/>
              </a:xfrm>
              <a:custGeom>
                <a:avLst/>
                <a:gdLst>
                  <a:gd name="connsiteX0" fmla="*/ 44023 w 45326"/>
                  <a:gd name="connsiteY0" fmla="*/ 26815 h 70926"/>
                  <a:gd name="connsiteX1" fmla="*/ -67 w 45326"/>
                  <a:gd name="connsiteY1" fmla="*/ 1171 h 70926"/>
                  <a:gd name="connsiteX2" fmla="*/ 3983 w 45326"/>
                  <a:gd name="connsiteY2" fmla="*/ 16167 h 70926"/>
                  <a:gd name="connsiteX3" fmla="*/ 29177 w 45326"/>
                  <a:gd name="connsiteY3" fmla="*/ 30714 h 70926"/>
                  <a:gd name="connsiteX4" fmla="*/ 14630 w 45326"/>
                  <a:gd name="connsiteY4" fmla="*/ 55908 h 70926"/>
                  <a:gd name="connsiteX5" fmla="*/ 18529 w 45326"/>
                  <a:gd name="connsiteY5" fmla="*/ 70904 h 70926"/>
                  <a:gd name="connsiteX6" fmla="*/ 44038 w 45326"/>
                  <a:gd name="connsiteY6" fmla="*/ 26860 h 70926"/>
                  <a:gd name="connsiteX7" fmla="*/ 44023 w 45326"/>
                  <a:gd name="connsiteY7" fmla="*/ 26815 h 70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326" h="70926">
                    <a:moveTo>
                      <a:pt x="44023" y="26815"/>
                    </a:moveTo>
                    <a:cubicBezTo>
                      <a:pt x="38894" y="7589"/>
                      <a:pt x="19189" y="-3883"/>
                      <a:pt x="-67" y="1171"/>
                    </a:cubicBezTo>
                    <a:lnTo>
                      <a:pt x="3983" y="16167"/>
                    </a:lnTo>
                    <a:cubicBezTo>
                      <a:pt x="14960" y="13228"/>
                      <a:pt x="26237" y="19736"/>
                      <a:pt x="29177" y="30714"/>
                    </a:cubicBezTo>
                    <a:cubicBezTo>
                      <a:pt x="32116" y="41691"/>
                      <a:pt x="25607" y="52969"/>
                      <a:pt x="14630" y="55908"/>
                    </a:cubicBezTo>
                    <a:lnTo>
                      <a:pt x="18529" y="70904"/>
                    </a:lnTo>
                    <a:cubicBezTo>
                      <a:pt x="37740" y="65790"/>
                      <a:pt x="49152" y="46055"/>
                      <a:pt x="44038" y="26860"/>
                    </a:cubicBezTo>
                    <a:cubicBezTo>
                      <a:pt x="44023" y="26845"/>
                      <a:pt x="44023" y="26830"/>
                      <a:pt x="44023" y="268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D98574A-7873-58FE-E10F-86975D8FBFDA}"/>
                  </a:ext>
                </a:extLst>
              </p:cNvPr>
              <p:cNvSpPr/>
              <p:nvPr/>
            </p:nvSpPr>
            <p:spPr>
              <a:xfrm>
                <a:off x="2506982" y="4230797"/>
                <a:ext cx="34024" cy="53318"/>
              </a:xfrm>
              <a:custGeom>
                <a:avLst/>
                <a:gdLst>
                  <a:gd name="connsiteX0" fmla="*/ 25128 w 25796"/>
                  <a:gd name="connsiteY0" fmla="*/ 15658 h 40424"/>
                  <a:gd name="connsiteX1" fmla="*/ 293 w 25796"/>
                  <a:gd name="connsiteY1" fmla="*/ 572 h 40424"/>
                  <a:gd name="connsiteX2" fmla="*/ -67 w 25796"/>
                  <a:gd name="connsiteY2" fmla="*/ 662 h 40424"/>
                  <a:gd name="connsiteX3" fmla="*/ 10581 w 25796"/>
                  <a:gd name="connsiteY3" fmla="*/ 40402 h 40424"/>
                  <a:gd name="connsiteX4" fmla="*/ 25128 w 25796"/>
                  <a:gd name="connsiteY4" fmla="*/ 15658 h 40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96" h="40424">
                    <a:moveTo>
                      <a:pt x="25128" y="15658"/>
                    </a:moveTo>
                    <a:cubicBezTo>
                      <a:pt x="22443" y="4636"/>
                      <a:pt x="11316" y="-2128"/>
                      <a:pt x="293" y="572"/>
                    </a:cubicBezTo>
                    <a:cubicBezTo>
                      <a:pt x="173" y="602"/>
                      <a:pt x="54" y="632"/>
                      <a:pt x="-67" y="662"/>
                    </a:cubicBezTo>
                    <a:lnTo>
                      <a:pt x="10581" y="40402"/>
                    </a:lnTo>
                    <a:cubicBezTo>
                      <a:pt x="21349" y="37463"/>
                      <a:pt x="27797" y="26486"/>
                      <a:pt x="25128" y="15658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EF6B2B1-DC19-543B-9110-F97806631095}"/>
                  </a:ext>
                </a:extLst>
              </p:cNvPr>
              <p:cNvSpPr/>
              <p:nvPr/>
            </p:nvSpPr>
            <p:spPr>
              <a:xfrm>
                <a:off x="2429198" y="4352645"/>
                <a:ext cx="254767" cy="135651"/>
              </a:xfrm>
              <a:custGeom>
                <a:avLst/>
                <a:gdLst>
                  <a:gd name="connsiteX0" fmla="*/ 161484 w 193158"/>
                  <a:gd name="connsiteY0" fmla="*/ 658 h 102847"/>
                  <a:gd name="connsiteX1" fmla="*/ 186228 w 193158"/>
                  <a:gd name="connsiteY1" fmla="*/ 15055 h 102847"/>
                  <a:gd name="connsiteX2" fmla="*/ 186378 w 193158"/>
                  <a:gd name="connsiteY2" fmla="*/ 15654 h 102847"/>
                  <a:gd name="connsiteX3" fmla="*/ 192377 w 193158"/>
                  <a:gd name="connsiteY3" fmla="*/ 38449 h 102847"/>
                  <a:gd name="connsiteX4" fmla="*/ 178280 w 193158"/>
                  <a:gd name="connsiteY4" fmla="*/ 63118 h 102847"/>
                  <a:gd name="connsiteX5" fmla="*/ 177381 w 193158"/>
                  <a:gd name="connsiteY5" fmla="*/ 63343 h 102847"/>
                  <a:gd name="connsiteX6" fmla="*/ 31615 w 193158"/>
                  <a:gd name="connsiteY6" fmla="*/ 102184 h 102847"/>
                  <a:gd name="connsiteX7" fmla="*/ 6796 w 193158"/>
                  <a:gd name="connsiteY7" fmla="*/ 87488 h 102847"/>
                  <a:gd name="connsiteX8" fmla="*/ 6721 w 193158"/>
                  <a:gd name="connsiteY8" fmla="*/ 87188 h 102847"/>
                  <a:gd name="connsiteX9" fmla="*/ 572 w 193158"/>
                  <a:gd name="connsiteY9" fmla="*/ 64243 h 102847"/>
                  <a:gd name="connsiteX10" fmla="*/ 15149 w 193158"/>
                  <a:gd name="connsiteY10" fmla="*/ 39604 h 102847"/>
                  <a:gd name="connsiteX11" fmla="*/ 15568 w 193158"/>
                  <a:gd name="connsiteY11" fmla="*/ 39499 h 102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3158" h="102847">
                    <a:moveTo>
                      <a:pt x="161484" y="658"/>
                    </a:moveTo>
                    <a:cubicBezTo>
                      <a:pt x="172297" y="-2206"/>
                      <a:pt x="183379" y="4242"/>
                      <a:pt x="186228" y="15055"/>
                    </a:cubicBezTo>
                    <a:cubicBezTo>
                      <a:pt x="186288" y="15250"/>
                      <a:pt x="186334" y="15460"/>
                      <a:pt x="186378" y="15654"/>
                    </a:cubicBezTo>
                    <a:lnTo>
                      <a:pt x="192377" y="38449"/>
                    </a:lnTo>
                    <a:cubicBezTo>
                      <a:pt x="195301" y="49157"/>
                      <a:pt x="188988" y="60209"/>
                      <a:pt x="178280" y="63118"/>
                    </a:cubicBezTo>
                    <a:cubicBezTo>
                      <a:pt x="177980" y="63208"/>
                      <a:pt x="177680" y="63283"/>
                      <a:pt x="177381" y="63343"/>
                    </a:cubicBezTo>
                    <a:lnTo>
                      <a:pt x="31615" y="102184"/>
                    </a:lnTo>
                    <a:cubicBezTo>
                      <a:pt x="20697" y="104974"/>
                      <a:pt x="9585" y="98405"/>
                      <a:pt x="6796" y="87488"/>
                    </a:cubicBezTo>
                    <a:cubicBezTo>
                      <a:pt x="6766" y="87383"/>
                      <a:pt x="6751" y="87293"/>
                      <a:pt x="6721" y="87188"/>
                    </a:cubicBezTo>
                    <a:lnTo>
                      <a:pt x="572" y="64243"/>
                    </a:lnTo>
                    <a:cubicBezTo>
                      <a:pt x="-2202" y="53416"/>
                      <a:pt x="4321" y="42378"/>
                      <a:pt x="15149" y="39604"/>
                    </a:cubicBezTo>
                    <a:cubicBezTo>
                      <a:pt x="15284" y="39559"/>
                      <a:pt x="15433" y="39529"/>
                      <a:pt x="15568" y="39499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13BAF3F-3446-4D0D-FA4E-B4D97D6453CA}"/>
                  </a:ext>
                </a:extLst>
              </p:cNvPr>
              <p:cNvSpPr/>
              <p:nvPr/>
            </p:nvSpPr>
            <p:spPr>
              <a:xfrm>
                <a:off x="2437879" y="4360548"/>
                <a:ext cx="238137" cy="119049"/>
              </a:xfrm>
              <a:custGeom>
                <a:avLst/>
                <a:gdLst>
                  <a:gd name="connsiteX0" fmla="*/ 10485 w 180549"/>
                  <a:gd name="connsiteY0" fmla="*/ 39206 h 90260"/>
                  <a:gd name="connsiteX1" fmla="*/ 288 w 180549"/>
                  <a:gd name="connsiteY1" fmla="*/ 56752 h 90260"/>
                  <a:gd name="connsiteX2" fmla="*/ 6436 w 180549"/>
                  <a:gd name="connsiteY2" fmla="*/ 79546 h 90260"/>
                  <a:gd name="connsiteX3" fmla="*/ 23982 w 180549"/>
                  <a:gd name="connsiteY3" fmla="*/ 89894 h 90260"/>
                  <a:gd name="connsiteX4" fmla="*/ 169898 w 180549"/>
                  <a:gd name="connsiteY4" fmla="*/ 51053 h 90260"/>
                  <a:gd name="connsiteX5" fmla="*/ 180096 w 180549"/>
                  <a:gd name="connsiteY5" fmla="*/ 33357 h 90260"/>
                  <a:gd name="connsiteX6" fmla="*/ 174097 w 180549"/>
                  <a:gd name="connsiteY6" fmla="*/ 10563 h 90260"/>
                  <a:gd name="connsiteX7" fmla="*/ 156401 w 180549"/>
                  <a:gd name="connsiteY7" fmla="*/ 365 h 9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549" h="90260">
                    <a:moveTo>
                      <a:pt x="10485" y="39206"/>
                    </a:moveTo>
                    <a:cubicBezTo>
                      <a:pt x="3047" y="41515"/>
                      <a:pt x="-1392" y="49149"/>
                      <a:pt x="288" y="56752"/>
                    </a:cubicBezTo>
                    <a:lnTo>
                      <a:pt x="6436" y="79546"/>
                    </a:lnTo>
                    <a:cubicBezTo>
                      <a:pt x="8686" y="87045"/>
                      <a:pt x="16334" y="91559"/>
                      <a:pt x="23982" y="89894"/>
                    </a:cubicBezTo>
                    <a:lnTo>
                      <a:pt x="169898" y="51053"/>
                    </a:lnTo>
                    <a:cubicBezTo>
                      <a:pt x="177411" y="48744"/>
                      <a:pt x="181865" y="41020"/>
                      <a:pt x="180096" y="33357"/>
                    </a:cubicBezTo>
                    <a:lnTo>
                      <a:pt x="174097" y="10563"/>
                    </a:lnTo>
                    <a:cubicBezTo>
                      <a:pt x="171788" y="3049"/>
                      <a:pt x="164064" y="-1405"/>
                      <a:pt x="156401" y="3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3AA2C60-4FB5-96C1-62EB-292E098735BA}"/>
                  </a:ext>
                </a:extLst>
              </p:cNvPr>
              <p:cNvSpPr/>
              <p:nvPr/>
            </p:nvSpPr>
            <p:spPr>
              <a:xfrm>
                <a:off x="2452128" y="4423145"/>
                <a:ext cx="39570" cy="39566"/>
              </a:xfrm>
              <a:custGeom>
                <a:avLst/>
                <a:gdLst>
                  <a:gd name="connsiteX0" fmla="*/ 29376 w 30001"/>
                  <a:gd name="connsiteY0" fmla="*/ 10942 h 29998"/>
                  <a:gd name="connsiteX1" fmla="*/ 18968 w 30001"/>
                  <a:gd name="connsiteY1" fmla="*/ 29418 h 29998"/>
                  <a:gd name="connsiteX2" fmla="*/ 493 w 30001"/>
                  <a:gd name="connsiteY2" fmla="*/ 19010 h 29998"/>
                  <a:gd name="connsiteX3" fmla="*/ 10900 w 30001"/>
                  <a:gd name="connsiteY3" fmla="*/ 534 h 29998"/>
                  <a:gd name="connsiteX4" fmla="*/ 11230 w 30001"/>
                  <a:gd name="connsiteY4" fmla="*/ 445 h 29998"/>
                  <a:gd name="connsiteX5" fmla="*/ 29376 w 30001"/>
                  <a:gd name="connsiteY5" fmla="*/ 10942 h 29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001" h="29998">
                    <a:moveTo>
                      <a:pt x="29376" y="10942"/>
                    </a:moveTo>
                    <a:cubicBezTo>
                      <a:pt x="31610" y="18920"/>
                      <a:pt x="26946" y="27198"/>
                      <a:pt x="18968" y="29418"/>
                    </a:cubicBezTo>
                    <a:cubicBezTo>
                      <a:pt x="10990" y="31652"/>
                      <a:pt x="2712" y="26988"/>
                      <a:pt x="493" y="19010"/>
                    </a:cubicBezTo>
                    <a:cubicBezTo>
                      <a:pt x="-1742" y="11032"/>
                      <a:pt x="2922" y="2769"/>
                      <a:pt x="10900" y="534"/>
                    </a:cubicBezTo>
                    <a:cubicBezTo>
                      <a:pt x="11005" y="504"/>
                      <a:pt x="11125" y="475"/>
                      <a:pt x="11230" y="445"/>
                    </a:cubicBezTo>
                    <a:cubicBezTo>
                      <a:pt x="19133" y="-1565"/>
                      <a:pt x="27186" y="3099"/>
                      <a:pt x="29376" y="10942"/>
                    </a:cubicBez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59AD65C-C683-9E35-F6C2-8AE6E2D372E0}"/>
                  </a:ext>
                </a:extLst>
              </p:cNvPr>
              <p:cNvSpPr/>
              <p:nvPr/>
            </p:nvSpPr>
            <p:spPr>
              <a:xfrm>
                <a:off x="2505203" y="4413476"/>
                <a:ext cx="42130" cy="37779"/>
              </a:xfrm>
              <a:custGeom>
                <a:avLst/>
                <a:gdLst>
                  <a:gd name="connsiteX0" fmla="*/ 0 w 31942"/>
                  <a:gd name="connsiteY0" fmla="*/ 0 h 28643"/>
                  <a:gd name="connsiteX1" fmla="*/ 7648 w 31942"/>
                  <a:gd name="connsiteY1" fmla="*/ 28643 h 28643"/>
                  <a:gd name="connsiteX2" fmla="*/ 31942 w 31942"/>
                  <a:gd name="connsiteY2" fmla="*/ 6898 h 28643"/>
                  <a:gd name="connsiteX3" fmla="*/ 0 w 31942"/>
                  <a:gd name="connsiteY3" fmla="*/ 0 h 28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942" h="28643">
                    <a:moveTo>
                      <a:pt x="0" y="0"/>
                    </a:moveTo>
                    <a:lnTo>
                      <a:pt x="7648" y="28643"/>
                    </a:lnTo>
                    <a:lnTo>
                      <a:pt x="31942" y="68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98F6D58E-60C6-D032-9EDA-A0BA113F9403}"/>
                  </a:ext>
                </a:extLst>
              </p:cNvPr>
              <p:cNvSpPr/>
              <p:nvPr/>
            </p:nvSpPr>
            <p:spPr>
              <a:xfrm rot="20705401">
                <a:off x="2566156" y="4392622"/>
                <a:ext cx="39164" cy="39164"/>
              </a:xfrm>
              <a:custGeom>
                <a:avLst/>
                <a:gdLst>
                  <a:gd name="connsiteX0" fmla="*/ -67 w 29693"/>
                  <a:gd name="connsiteY0" fmla="*/ -22 h 29693"/>
                  <a:gd name="connsiteX1" fmla="*/ 29626 w 29693"/>
                  <a:gd name="connsiteY1" fmla="*/ -22 h 29693"/>
                  <a:gd name="connsiteX2" fmla="*/ 29626 w 29693"/>
                  <a:gd name="connsiteY2" fmla="*/ 29671 h 29693"/>
                  <a:gd name="connsiteX3" fmla="*/ -67 w 29693"/>
                  <a:gd name="connsiteY3" fmla="*/ 29671 h 2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693" h="29693">
                    <a:moveTo>
                      <a:pt x="-67" y="-22"/>
                    </a:moveTo>
                    <a:lnTo>
                      <a:pt x="29626" y="-22"/>
                    </a:lnTo>
                    <a:lnTo>
                      <a:pt x="29626" y="29671"/>
                    </a:lnTo>
                    <a:lnTo>
                      <a:pt x="-67" y="29671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4654E361-4ADD-6B99-A130-BF4408526AC4}"/>
                  </a:ext>
                </a:extLst>
              </p:cNvPr>
              <p:cNvSpPr/>
              <p:nvPr/>
            </p:nvSpPr>
            <p:spPr>
              <a:xfrm rot="20716201">
                <a:off x="2623939" y="4381122"/>
                <a:ext cx="9692" cy="39164"/>
              </a:xfrm>
              <a:custGeom>
                <a:avLst/>
                <a:gdLst>
                  <a:gd name="connsiteX0" fmla="*/ -67 w 7348"/>
                  <a:gd name="connsiteY0" fmla="*/ -22 h 29693"/>
                  <a:gd name="connsiteX1" fmla="*/ 7282 w 7348"/>
                  <a:gd name="connsiteY1" fmla="*/ -22 h 29693"/>
                  <a:gd name="connsiteX2" fmla="*/ 7282 w 7348"/>
                  <a:gd name="connsiteY2" fmla="*/ 29671 h 29693"/>
                  <a:gd name="connsiteX3" fmla="*/ -67 w 7348"/>
                  <a:gd name="connsiteY3" fmla="*/ 29671 h 2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48" h="29693">
                    <a:moveTo>
                      <a:pt x="-67" y="-22"/>
                    </a:moveTo>
                    <a:lnTo>
                      <a:pt x="7282" y="-22"/>
                    </a:lnTo>
                    <a:lnTo>
                      <a:pt x="7282" y="29671"/>
                    </a:lnTo>
                    <a:lnTo>
                      <a:pt x="-67" y="29671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619F2D1-FEA5-36C1-A86A-C957B8658564}"/>
                  </a:ext>
                </a:extLst>
              </p:cNvPr>
              <p:cNvSpPr/>
              <p:nvPr/>
            </p:nvSpPr>
            <p:spPr>
              <a:xfrm rot="20703000">
                <a:off x="2650920" y="4374463"/>
                <a:ext cx="9692" cy="39164"/>
              </a:xfrm>
              <a:custGeom>
                <a:avLst/>
                <a:gdLst>
                  <a:gd name="connsiteX0" fmla="*/ -67 w 7348"/>
                  <a:gd name="connsiteY0" fmla="*/ -22 h 29693"/>
                  <a:gd name="connsiteX1" fmla="*/ 7282 w 7348"/>
                  <a:gd name="connsiteY1" fmla="*/ -22 h 29693"/>
                  <a:gd name="connsiteX2" fmla="*/ 7282 w 7348"/>
                  <a:gd name="connsiteY2" fmla="*/ 29671 h 29693"/>
                  <a:gd name="connsiteX3" fmla="*/ -67 w 7348"/>
                  <a:gd name="connsiteY3" fmla="*/ 29671 h 2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48" h="29693">
                    <a:moveTo>
                      <a:pt x="-67" y="-22"/>
                    </a:moveTo>
                    <a:lnTo>
                      <a:pt x="7282" y="-22"/>
                    </a:lnTo>
                    <a:lnTo>
                      <a:pt x="7282" y="29671"/>
                    </a:lnTo>
                    <a:lnTo>
                      <a:pt x="-67" y="29671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A214D24-77D4-F40F-B214-F503D825664D}"/>
                  </a:ext>
                </a:extLst>
              </p:cNvPr>
              <p:cNvSpPr/>
              <p:nvPr/>
            </p:nvSpPr>
            <p:spPr>
              <a:xfrm>
                <a:off x="2222788" y="4073579"/>
                <a:ext cx="885696" cy="920175"/>
              </a:xfrm>
              <a:custGeom>
                <a:avLst/>
                <a:gdLst>
                  <a:gd name="connsiteX0" fmla="*/ 52841 w 671512"/>
                  <a:gd name="connsiteY0" fmla="*/ 441836 h 697653"/>
                  <a:gd name="connsiteX1" fmla="*/ -67 w 671512"/>
                  <a:gd name="connsiteY1" fmla="*/ 388868 h 697653"/>
                  <a:gd name="connsiteX2" fmla="*/ 52901 w 671512"/>
                  <a:gd name="connsiteY2" fmla="*/ 335960 h 697653"/>
                  <a:gd name="connsiteX3" fmla="*/ 62589 w 671512"/>
                  <a:gd name="connsiteY3" fmla="*/ 336860 h 697653"/>
                  <a:gd name="connsiteX4" fmla="*/ 70987 w 671512"/>
                  <a:gd name="connsiteY4" fmla="*/ 337610 h 697653"/>
                  <a:gd name="connsiteX5" fmla="*/ 72442 w 671512"/>
                  <a:gd name="connsiteY5" fmla="*/ 336755 h 697653"/>
                  <a:gd name="connsiteX6" fmla="*/ 72486 w 671512"/>
                  <a:gd name="connsiteY6" fmla="*/ 336410 h 697653"/>
                  <a:gd name="connsiteX7" fmla="*/ 71632 w 671512"/>
                  <a:gd name="connsiteY7" fmla="*/ 334956 h 697653"/>
                  <a:gd name="connsiteX8" fmla="*/ 71287 w 671512"/>
                  <a:gd name="connsiteY8" fmla="*/ 334911 h 697653"/>
                  <a:gd name="connsiteX9" fmla="*/ 28967 w 671512"/>
                  <a:gd name="connsiteY9" fmla="*/ 273155 h 697653"/>
                  <a:gd name="connsiteX10" fmla="*/ 81334 w 671512"/>
                  <a:gd name="connsiteY10" fmla="*/ 229935 h 697653"/>
                  <a:gd name="connsiteX11" fmla="*/ 342423 w 671512"/>
                  <a:gd name="connsiteY11" fmla="*/ 254829 h 697653"/>
                  <a:gd name="connsiteX12" fmla="*/ 343473 w 671512"/>
                  <a:gd name="connsiteY12" fmla="*/ 254829 h 697653"/>
                  <a:gd name="connsiteX13" fmla="*/ 343473 w 671512"/>
                  <a:gd name="connsiteY13" fmla="*/ 253780 h 697653"/>
                  <a:gd name="connsiteX14" fmla="*/ 327427 w 671512"/>
                  <a:gd name="connsiteY14" fmla="*/ 158402 h 697653"/>
                  <a:gd name="connsiteX15" fmla="*/ 317979 w 671512"/>
                  <a:gd name="connsiteY15" fmla="*/ 72022 h 697653"/>
                  <a:gd name="connsiteX16" fmla="*/ 401959 w 671512"/>
                  <a:gd name="connsiteY16" fmla="*/ 219 h 697653"/>
                  <a:gd name="connsiteX17" fmla="*/ 404808 w 671512"/>
                  <a:gd name="connsiteY17" fmla="*/ 489 h 697653"/>
                  <a:gd name="connsiteX18" fmla="*/ 422654 w 671512"/>
                  <a:gd name="connsiteY18" fmla="*/ 8287 h 697653"/>
                  <a:gd name="connsiteX19" fmla="*/ 426403 w 671512"/>
                  <a:gd name="connsiteY19" fmla="*/ 49527 h 697653"/>
                  <a:gd name="connsiteX20" fmla="*/ 426403 w 671512"/>
                  <a:gd name="connsiteY20" fmla="*/ 55526 h 697653"/>
                  <a:gd name="connsiteX21" fmla="*/ 479041 w 671512"/>
                  <a:gd name="connsiteY21" fmla="*/ 206841 h 697653"/>
                  <a:gd name="connsiteX22" fmla="*/ 671446 w 671512"/>
                  <a:gd name="connsiteY22" fmla="*/ 547711 h 697653"/>
                  <a:gd name="connsiteX23" fmla="*/ 495687 w 671512"/>
                  <a:gd name="connsiteY23" fmla="*/ 648637 h 697653"/>
                  <a:gd name="connsiteX24" fmla="*/ 494067 w 671512"/>
                  <a:gd name="connsiteY24" fmla="*/ 649642 h 697653"/>
                  <a:gd name="connsiteX25" fmla="*/ 494038 w 671512"/>
                  <a:gd name="connsiteY25" fmla="*/ 649837 h 697653"/>
                  <a:gd name="connsiteX26" fmla="*/ 436781 w 671512"/>
                  <a:gd name="connsiteY26" fmla="*/ 697406 h 697653"/>
                  <a:gd name="connsiteX27" fmla="*/ 436451 w 671512"/>
                  <a:gd name="connsiteY27" fmla="*/ 697376 h 697653"/>
                  <a:gd name="connsiteX28" fmla="*/ 121525 w 671512"/>
                  <a:gd name="connsiteY28" fmla="*/ 667383 h 697653"/>
                  <a:gd name="connsiteX29" fmla="*/ 73986 w 671512"/>
                  <a:gd name="connsiteY29" fmla="*/ 609646 h 697653"/>
                  <a:gd name="connsiteX30" fmla="*/ 121075 w 671512"/>
                  <a:gd name="connsiteY30" fmla="*/ 561957 h 697653"/>
                  <a:gd name="connsiteX31" fmla="*/ 125124 w 671512"/>
                  <a:gd name="connsiteY31" fmla="*/ 562107 h 697653"/>
                  <a:gd name="connsiteX32" fmla="*/ 126624 w 671512"/>
                  <a:gd name="connsiteY32" fmla="*/ 560758 h 697653"/>
                  <a:gd name="connsiteX33" fmla="*/ 125439 w 671512"/>
                  <a:gd name="connsiteY33" fmla="*/ 559258 h 697653"/>
                  <a:gd name="connsiteX34" fmla="*/ 125424 w 671512"/>
                  <a:gd name="connsiteY34" fmla="*/ 559258 h 697653"/>
                  <a:gd name="connsiteX35" fmla="*/ 87483 w 671512"/>
                  <a:gd name="connsiteY35" fmla="*/ 555059 h 697653"/>
                  <a:gd name="connsiteX36" fmla="*/ 39629 w 671512"/>
                  <a:gd name="connsiteY36" fmla="*/ 497488 h 697653"/>
                  <a:gd name="connsiteX37" fmla="*/ 39644 w 671512"/>
                  <a:gd name="connsiteY37" fmla="*/ 497323 h 697653"/>
                  <a:gd name="connsiteX38" fmla="*/ 89582 w 671512"/>
                  <a:gd name="connsiteY38" fmla="*/ 449634 h 697653"/>
                  <a:gd name="connsiteX39" fmla="*/ 90932 w 671512"/>
                  <a:gd name="connsiteY39" fmla="*/ 448284 h 697653"/>
                  <a:gd name="connsiteX40" fmla="*/ 89582 w 671512"/>
                  <a:gd name="connsiteY40" fmla="*/ 446934 h 697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71512" h="697653">
                    <a:moveTo>
                      <a:pt x="52841" y="441836"/>
                    </a:moveTo>
                    <a:cubicBezTo>
                      <a:pt x="23598" y="441820"/>
                      <a:pt x="-81" y="418111"/>
                      <a:pt x="-67" y="388868"/>
                    </a:cubicBezTo>
                    <a:cubicBezTo>
                      <a:pt x="-51" y="359640"/>
                      <a:pt x="23658" y="335945"/>
                      <a:pt x="52901" y="335960"/>
                    </a:cubicBezTo>
                    <a:cubicBezTo>
                      <a:pt x="56155" y="335960"/>
                      <a:pt x="59394" y="336260"/>
                      <a:pt x="62589" y="336860"/>
                    </a:cubicBezTo>
                    <a:lnTo>
                      <a:pt x="70987" y="337610"/>
                    </a:lnTo>
                    <a:cubicBezTo>
                      <a:pt x="71632" y="337775"/>
                      <a:pt x="72277" y="337385"/>
                      <a:pt x="72442" y="336755"/>
                    </a:cubicBezTo>
                    <a:cubicBezTo>
                      <a:pt x="72472" y="336635"/>
                      <a:pt x="72486" y="336530"/>
                      <a:pt x="72486" y="336410"/>
                    </a:cubicBezTo>
                    <a:cubicBezTo>
                      <a:pt x="72651" y="335765"/>
                      <a:pt x="72261" y="335120"/>
                      <a:pt x="71632" y="334956"/>
                    </a:cubicBezTo>
                    <a:cubicBezTo>
                      <a:pt x="71512" y="334925"/>
                      <a:pt x="71407" y="334911"/>
                      <a:pt x="71287" y="334911"/>
                    </a:cubicBezTo>
                    <a:cubicBezTo>
                      <a:pt x="42553" y="329542"/>
                      <a:pt x="23598" y="301903"/>
                      <a:pt x="28967" y="273155"/>
                    </a:cubicBezTo>
                    <a:cubicBezTo>
                      <a:pt x="33661" y="247976"/>
                      <a:pt x="55720" y="229770"/>
                      <a:pt x="81334" y="229935"/>
                    </a:cubicBezTo>
                    <a:lnTo>
                      <a:pt x="342423" y="254829"/>
                    </a:lnTo>
                    <a:cubicBezTo>
                      <a:pt x="342768" y="254949"/>
                      <a:pt x="343128" y="254949"/>
                      <a:pt x="343473" y="254829"/>
                    </a:cubicBezTo>
                    <a:cubicBezTo>
                      <a:pt x="343608" y="254499"/>
                      <a:pt x="343608" y="254110"/>
                      <a:pt x="343473" y="253780"/>
                    </a:cubicBezTo>
                    <a:cubicBezTo>
                      <a:pt x="340908" y="221582"/>
                      <a:pt x="335540" y="189670"/>
                      <a:pt x="327427" y="158402"/>
                    </a:cubicBezTo>
                    <a:cubicBezTo>
                      <a:pt x="319164" y="130404"/>
                      <a:pt x="315954" y="101145"/>
                      <a:pt x="317979" y="72022"/>
                    </a:cubicBezTo>
                    <a:cubicBezTo>
                      <a:pt x="321338" y="28997"/>
                      <a:pt x="358934" y="-3140"/>
                      <a:pt x="401959" y="219"/>
                    </a:cubicBezTo>
                    <a:cubicBezTo>
                      <a:pt x="402904" y="294"/>
                      <a:pt x="403864" y="384"/>
                      <a:pt x="404808" y="489"/>
                    </a:cubicBezTo>
                    <a:cubicBezTo>
                      <a:pt x="411602" y="429"/>
                      <a:pt x="418080" y="3263"/>
                      <a:pt x="422654" y="8287"/>
                    </a:cubicBezTo>
                    <a:cubicBezTo>
                      <a:pt x="429103" y="15935"/>
                      <a:pt x="428653" y="27333"/>
                      <a:pt x="426403" y="49527"/>
                    </a:cubicBezTo>
                    <a:lnTo>
                      <a:pt x="426403" y="55526"/>
                    </a:lnTo>
                    <a:cubicBezTo>
                      <a:pt x="422354" y="98716"/>
                      <a:pt x="451148" y="153753"/>
                      <a:pt x="479041" y="206841"/>
                    </a:cubicBezTo>
                    <a:cubicBezTo>
                      <a:pt x="500486" y="247781"/>
                      <a:pt x="671446" y="547711"/>
                      <a:pt x="671446" y="547711"/>
                    </a:cubicBezTo>
                    <a:lnTo>
                      <a:pt x="495687" y="648637"/>
                    </a:lnTo>
                    <a:cubicBezTo>
                      <a:pt x="494967" y="648472"/>
                      <a:pt x="494232" y="648922"/>
                      <a:pt x="494067" y="649642"/>
                    </a:cubicBezTo>
                    <a:cubicBezTo>
                      <a:pt x="494053" y="649717"/>
                      <a:pt x="494038" y="649777"/>
                      <a:pt x="494038" y="649837"/>
                    </a:cubicBezTo>
                    <a:cubicBezTo>
                      <a:pt x="491368" y="678780"/>
                      <a:pt x="465724" y="700075"/>
                      <a:pt x="436781" y="697406"/>
                    </a:cubicBezTo>
                    <a:cubicBezTo>
                      <a:pt x="436676" y="697391"/>
                      <a:pt x="436556" y="697391"/>
                      <a:pt x="436451" y="697376"/>
                    </a:cubicBezTo>
                    <a:lnTo>
                      <a:pt x="121525" y="667383"/>
                    </a:lnTo>
                    <a:cubicBezTo>
                      <a:pt x="92462" y="664533"/>
                      <a:pt x="71197" y="638709"/>
                      <a:pt x="73986" y="609646"/>
                    </a:cubicBezTo>
                    <a:cubicBezTo>
                      <a:pt x="73821" y="583477"/>
                      <a:pt x="94906" y="562122"/>
                      <a:pt x="121075" y="561957"/>
                    </a:cubicBezTo>
                    <a:cubicBezTo>
                      <a:pt x="122425" y="561957"/>
                      <a:pt x="123774" y="562002"/>
                      <a:pt x="125124" y="562107"/>
                    </a:cubicBezTo>
                    <a:cubicBezTo>
                      <a:pt x="125904" y="562107"/>
                      <a:pt x="126549" y="561522"/>
                      <a:pt x="126624" y="560758"/>
                    </a:cubicBezTo>
                    <a:cubicBezTo>
                      <a:pt x="126714" y="560023"/>
                      <a:pt x="126174" y="559348"/>
                      <a:pt x="125439" y="559258"/>
                    </a:cubicBezTo>
                    <a:cubicBezTo>
                      <a:pt x="125439" y="559258"/>
                      <a:pt x="125424" y="559258"/>
                      <a:pt x="125424" y="559258"/>
                    </a:cubicBezTo>
                    <a:lnTo>
                      <a:pt x="87483" y="555059"/>
                    </a:lnTo>
                    <a:cubicBezTo>
                      <a:pt x="58375" y="552374"/>
                      <a:pt x="36945" y="526596"/>
                      <a:pt x="39629" y="497488"/>
                    </a:cubicBezTo>
                    <a:cubicBezTo>
                      <a:pt x="39629" y="497428"/>
                      <a:pt x="39644" y="497382"/>
                      <a:pt x="39644" y="497323"/>
                    </a:cubicBezTo>
                    <a:cubicBezTo>
                      <a:pt x="42644" y="465830"/>
                      <a:pt x="62289" y="447084"/>
                      <a:pt x="89582" y="449634"/>
                    </a:cubicBezTo>
                    <a:cubicBezTo>
                      <a:pt x="90332" y="449634"/>
                      <a:pt x="90932" y="449034"/>
                      <a:pt x="90932" y="448284"/>
                    </a:cubicBezTo>
                    <a:cubicBezTo>
                      <a:pt x="90932" y="447534"/>
                      <a:pt x="90332" y="446934"/>
                      <a:pt x="89582" y="446934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573F399E-ADDF-E135-BEF5-0594474DF03A}"/>
                  </a:ext>
                </a:extLst>
              </p:cNvPr>
              <p:cNvSpPr/>
              <p:nvPr/>
            </p:nvSpPr>
            <p:spPr>
              <a:xfrm>
                <a:off x="2503224" y="4508921"/>
                <a:ext cx="1409899" cy="1260257"/>
              </a:xfrm>
              <a:custGeom>
                <a:avLst/>
                <a:gdLst>
                  <a:gd name="connsiteX0" fmla="*/ 1068883 w 1068949"/>
                  <a:gd name="connsiteY0" fmla="*/ 955473 h 955494"/>
                  <a:gd name="connsiteX1" fmla="*/ 355650 w 1068949"/>
                  <a:gd name="connsiteY1" fmla="*/ 91825 h 955494"/>
                  <a:gd name="connsiteX2" fmla="*/ -67 w 1068949"/>
                  <a:gd name="connsiteY2" fmla="*/ 57783 h 955494"/>
                  <a:gd name="connsiteX3" fmla="*/ 741210 w 1068949"/>
                  <a:gd name="connsiteY3" fmla="*/ 955473 h 955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8949" h="955494">
                    <a:moveTo>
                      <a:pt x="1068883" y="955473"/>
                    </a:moveTo>
                    <a:lnTo>
                      <a:pt x="355650" y="91825"/>
                    </a:lnTo>
                    <a:cubicBezTo>
                      <a:pt x="266826" y="-15805"/>
                      <a:pt x="107563" y="-31041"/>
                      <a:pt x="-67" y="57783"/>
                    </a:cubicBezTo>
                    <a:lnTo>
                      <a:pt x="741210" y="955473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26575D0-A81E-766E-B5F6-24F6CA56981A}"/>
                  </a:ext>
                </a:extLst>
              </p:cNvPr>
              <p:cNvSpPr/>
              <p:nvPr/>
            </p:nvSpPr>
            <p:spPr>
              <a:xfrm>
                <a:off x="2770273" y="4736099"/>
                <a:ext cx="1253618" cy="1033078"/>
              </a:xfrm>
              <a:custGeom>
                <a:avLst/>
                <a:gdLst>
                  <a:gd name="connsiteX0" fmla="*/ 437365 w 950461"/>
                  <a:gd name="connsiteY0" fmla="*/ 783231 h 783253"/>
                  <a:gd name="connsiteX1" fmla="*/ 950394 w 950461"/>
                  <a:gd name="connsiteY1" fmla="*/ 783231 h 783253"/>
                  <a:gd name="connsiteX2" fmla="*/ 310195 w 950461"/>
                  <a:gd name="connsiteY2" fmla="*/ 7913 h 783253"/>
                  <a:gd name="connsiteX3" fmla="*/ 279362 w 950461"/>
                  <a:gd name="connsiteY3" fmla="*/ 5004 h 783253"/>
                  <a:gd name="connsiteX4" fmla="*/ 279302 w 950461"/>
                  <a:gd name="connsiteY4" fmla="*/ 5064 h 783253"/>
                  <a:gd name="connsiteX5" fmla="*/ 8016 w 950461"/>
                  <a:gd name="connsiteY5" fmla="*/ 228361 h 783253"/>
                  <a:gd name="connsiteX6" fmla="*/ 4761 w 950461"/>
                  <a:gd name="connsiteY6" fmla="*/ 258939 h 783253"/>
                  <a:gd name="connsiteX7" fmla="*/ 5016 w 950461"/>
                  <a:gd name="connsiteY7" fmla="*/ 259254 h 783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50461" h="783253">
                    <a:moveTo>
                      <a:pt x="437365" y="783231"/>
                    </a:moveTo>
                    <a:lnTo>
                      <a:pt x="950394" y="783231"/>
                    </a:lnTo>
                    <a:lnTo>
                      <a:pt x="310195" y="7913"/>
                    </a:lnTo>
                    <a:cubicBezTo>
                      <a:pt x="302487" y="-1400"/>
                      <a:pt x="288675" y="-2704"/>
                      <a:pt x="279362" y="5004"/>
                    </a:cubicBezTo>
                    <a:cubicBezTo>
                      <a:pt x="279347" y="5034"/>
                      <a:pt x="279317" y="5049"/>
                      <a:pt x="279302" y="5064"/>
                    </a:cubicBezTo>
                    <a:lnTo>
                      <a:pt x="8016" y="228361"/>
                    </a:lnTo>
                    <a:cubicBezTo>
                      <a:pt x="-1327" y="235905"/>
                      <a:pt x="-2782" y="249596"/>
                      <a:pt x="4761" y="258939"/>
                    </a:cubicBezTo>
                    <a:cubicBezTo>
                      <a:pt x="4836" y="259044"/>
                      <a:pt x="4926" y="259149"/>
                      <a:pt x="5016" y="259254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EE09AADD-B3FD-6D6C-0C86-DC9154C88BD0}"/>
                  </a:ext>
                </a:extLst>
              </p:cNvPr>
              <p:cNvSpPr/>
              <p:nvPr/>
            </p:nvSpPr>
            <p:spPr>
              <a:xfrm>
                <a:off x="2869218" y="5062017"/>
                <a:ext cx="43520" cy="43590"/>
              </a:xfrm>
              <a:custGeom>
                <a:avLst/>
                <a:gdLst>
                  <a:gd name="connsiteX0" fmla="*/ 29724 w 32996"/>
                  <a:gd name="connsiteY0" fmla="*/ 26249 h 33049"/>
                  <a:gd name="connsiteX1" fmla="*/ 6899 w 32996"/>
                  <a:gd name="connsiteY1" fmla="*/ 29938 h 33049"/>
                  <a:gd name="connsiteX2" fmla="*/ 6779 w 32996"/>
                  <a:gd name="connsiteY2" fmla="*/ 29848 h 33049"/>
                  <a:gd name="connsiteX3" fmla="*/ 3060 w 32996"/>
                  <a:gd name="connsiteY3" fmla="*/ 6813 h 33049"/>
                  <a:gd name="connsiteX4" fmla="*/ 26095 w 32996"/>
                  <a:gd name="connsiteY4" fmla="*/ 3094 h 33049"/>
                  <a:gd name="connsiteX5" fmla="*/ 29814 w 32996"/>
                  <a:gd name="connsiteY5" fmla="*/ 26129 h 33049"/>
                  <a:gd name="connsiteX6" fmla="*/ 29724 w 32996"/>
                  <a:gd name="connsiteY6" fmla="*/ 26249 h 33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996" h="33049">
                    <a:moveTo>
                      <a:pt x="29724" y="26249"/>
                    </a:moveTo>
                    <a:cubicBezTo>
                      <a:pt x="24445" y="33567"/>
                      <a:pt x="14218" y="35217"/>
                      <a:pt x="6899" y="29938"/>
                    </a:cubicBezTo>
                    <a:cubicBezTo>
                      <a:pt x="6869" y="29908"/>
                      <a:pt x="6825" y="29878"/>
                      <a:pt x="6779" y="29848"/>
                    </a:cubicBezTo>
                    <a:cubicBezTo>
                      <a:pt x="-614" y="24509"/>
                      <a:pt x="-2278" y="14207"/>
                      <a:pt x="3060" y="6813"/>
                    </a:cubicBezTo>
                    <a:cubicBezTo>
                      <a:pt x="8399" y="-565"/>
                      <a:pt x="18702" y="-2230"/>
                      <a:pt x="26095" y="3094"/>
                    </a:cubicBezTo>
                    <a:cubicBezTo>
                      <a:pt x="33473" y="8433"/>
                      <a:pt x="35138" y="18750"/>
                      <a:pt x="29814" y="26129"/>
                    </a:cubicBezTo>
                    <a:cubicBezTo>
                      <a:pt x="29784" y="26174"/>
                      <a:pt x="29754" y="26204"/>
                      <a:pt x="29724" y="2624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61939E7-991B-3A3E-18F0-4987BC806AB3}"/>
                  </a:ext>
                </a:extLst>
              </p:cNvPr>
              <p:cNvSpPr/>
              <p:nvPr/>
            </p:nvSpPr>
            <p:spPr>
              <a:xfrm>
                <a:off x="651477" y="3081175"/>
                <a:ext cx="666360" cy="666368"/>
              </a:xfrm>
              <a:custGeom>
                <a:avLst/>
                <a:gdLst>
                  <a:gd name="connsiteX0" fmla="*/ 492995 w 505217"/>
                  <a:gd name="connsiteY0" fmla="*/ 175389 h 505223"/>
                  <a:gd name="connsiteX1" fmla="*/ 329739 w 505217"/>
                  <a:gd name="connsiteY1" fmla="*/ 493045 h 505223"/>
                  <a:gd name="connsiteX2" fmla="*/ 12089 w 505217"/>
                  <a:gd name="connsiteY2" fmla="*/ 329778 h 505223"/>
                  <a:gd name="connsiteX3" fmla="*/ 175345 w 505217"/>
                  <a:gd name="connsiteY3" fmla="*/ 12138 h 505223"/>
                  <a:gd name="connsiteX4" fmla="*/ 175519 w 505217"/>
                  <a:gd name="connsiteY4" fmla="*/ 12078 h 505223"/>
                  <a:gd name="connsiteX5" fmla="*/ 492995 w 505217"/>
                  <a:gd name="connsiteY5" fmla="*/ 175389 h 50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5217" h="505223">
                    <a:moveTo>
                      <a:pt x="492995" y="175389"/>
                    </a:moveTo>
                    <a:cubicBezTo>
                      <a:pt x="535630" y="308183"/>
                      <a:pt x="462537" y="450410"/>
                      <a:pt x="329739" y="493045"/>
                    </a:cubicBezTo>
                    <a:cubicBezTo>
                      <a:pt x="196940" y="535680"/>
                      <a:pt x="54724" y="462587"/>
                      <a:pt x="12089" y="329778"/>
                    </a:cubicBezTo>
                    <a:cubicBezTo>
                      <a:pt x="-30544" y="196984"/>
                      <a:pt x="42547" y="54773"/>
                      <a:pt x="175345" y="12138"/>
                    </a:cubicBezTo>
                    <a:cubicBezTo>
                      <a:pt x="175404" y="12108"/>
                      <a:pt x="175461" y="12093"/>
                      <a:pt x="175519" y="12078"/>
                    </a:cubicBezTo>
                    <a:cubicBezTo>
                      <a:pt x="308280" y="-30437"/>
                      <a:pt x="450382" y="42656"/>
                      <a:pt x="492995" y="175389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4B24BC9-16C3-941F-E7E8-B559F284B279}"/>
                  </a:ext>
                </a:extLst>
              </p:cNvPr>
              <p:cNvSpPr/>
              <p:nvPr/>
            </p:nvSpPr>
            <p:spPr>
              <a:xfrm>
                <a:off x="883066" y="3081734"/>
                <a:ext cx="434729" cy="650130"/>
              </a:xfrm>
              <a:custGeom>
                <a:avLst/>
                <a:gdLst>
                  <a:gd name="connsiteX0" fmla="*/ -67 w 329600"/>
                  <a:gd name="connsiteY0" fmla="*/ 11653 h 492912"/>
                  <a:gd name="connsiteX1" fmla="*/ 154097 w 329600"/>
                  <a:gd name="connsiteY1" fmla="*/ 492890 h 492912"/>
                  <a:gd name="connsiteX2" fmla="*/ 317409 w 329600"/>
                  <a:gd name="connsiteY2" fmla="*/ 175415 h 492912"/>
                  <a:gd name="connsiteX3" fmla="*/ -67 w 329600"/>
                  <a:gd name="connsiteY3" fmla="*/ 12103 h 492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9600" h="492912">
                    <a:moveTo>
                      <a:pt x="-67" y="11653"/>
                    </a:moveTo>
                    <a:lnTo>
                      <a:pt x="154097" y="492890"/>
                    </a:lnTo>
                    <a:cubicBezTo>
                      <a:pt x="286863" y="450315"/>
                      <a:pt x="359984" y="308179"/>
                      <a:pt x="317409" y="175415"/>
                    </a:cubicBezTo>
                    <a:cubicBezTo>
                      <a:pt x="274839" y="42651"/>
                      <a:pt x="132699" y="-30472"/>
                      <a:pt x="-67" y="12103"/>
                    </a:cubicBez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C53C697-A939-41B6-05DC-7F8BC5FDB3AF}"/>
                  </a:ext>
                </a:extLst>
              </p:cNvPr>
              <p:cNvSpPr/>
              <p:nvPr/>
            </p:nvSpPr>
            <p:spPr>
              <a:xfrm>
                <a:off x="1093919" y="4181855"/>
                <a:ext cx="609611" cy="1230893"/>
              </a:xfrm>
              <a:custGeom>
                <a:avLst/>
                <a:gdLst>
                  <a:gd name="connsiteX0" fmla="*/ 462192 w 462191"/>
                  <a:gd name="connsiteY0" fmla="*/ 891241 h 933231"/>
                  <a:gd name="connsiteX1" fmla="*/ 331122 w 462191"/>
                  <a:gd name="connsiteY1" fmla="*/ 933231 h 933231"/>
                  <a:gd name="connsiteX2" fmla="*/ 0 w 462191"/>
                  <a:gd name="connsiteY2" fmla="*/ 74383 h 933231"/>
                  <a:gd name="connsiteX3" fmla="*/ 231696 w 462191"/>
                  <a:gd name="connsiteY3" fmla="*/ 0 h 933231"/>
                  <a:gd name="connsiteX4" fmla="*/ 462192 w 462191"/>
                  <a:gd name="connsiteY4" fmla="*/ 891241 h 933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191" h="933231">
                    <a:moveTo>
                      <a:pt x="462192" y="891241"/>
                    </a:moveTo>
                    <a:lnTo>
                      <a:pt x="331122" y="933231"/>
                    </a:lnTo>
                    <a:lnTo>
                      <a:pt x="0" y="74383"/>
                    </a:lnTo>
                    <a:lnTo>
                      <a:pt x="231696" y="0"/>
                    </a:lnTo>
                    <a:lnTo>
                      <a:pt x="462192" y="891241"/>
                    </a:ln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2DAD7E61-BEED-D1BE-AB63-51020746A8AC}"/>
                  </a:ext>
                </a:extLst>
              </p:cNvPr>
              <p:cNvSpPr/>
              <p:nvPr/>
            </p:nvSpPr>
            <p:spPr>
              <a:xfrm>
                <a:off x="785325" y="3647558"/>
                <a:ext cx="807685" cy="807768"/>
              </a:xfrm>
              <a:custGeom>
                <a:avLst/>
                <a:gdLst>
                  <a:gd name="connsiteX0" fmla="*/ 607464 w 612366"/>
                  <a:gd name="connsiteY0" fmla="*/ 381224 h 612429"/>
                  <a:gd name="connsiteX1" fmla="*/ 542514 w 612366"/>
                  <a:gd name="connsiteY1" fmla="*/ 507599 h 612429"/>
                  <a:gd name="connsiteX2" fmla="*/ 542379 w 612366"/>
                  <a:gd name="connsiteY2" fmla="*/ 507644 h 612429"/>
                  <a:gd name="connsiteX3" fmla="*/ 231052 w 612366"/>
                  <a:gd name="connsiteY3" fmla="*/ 607521 h 612429"/>
                  <a:gd name="connsiteX4" fmla="*/ 104735 w 612366"/>
                  <a:gd name="connsiteY4" fmla="*/ 542901 h 612429"/>
                  <a:gd name="connsiteX5" fmla="*/ 104632 w 612366"/>
                  <a:gd name="connsiteY5" fmla="*/ 542586 h 612429"/>
                  <a:gd name="connsiteX6" fmla="*/ 4755 w 612366"/>
                  <a:gd name="connsiteY6" fmla="*/ 231259 h 612429"/>
                  <a:gd name="connsiteX7" fmla="*/ 69769 w 612366"/>
                  <a:gd name="connsiteY7" fmla="*/ 104913 h 612429"/>
                  <a:gd name="connsiteX8" fmla="*/ 69990 w 612366"/>
                  <a:gd name="connsiteY8" fmla="*/ 104838 h 612429"/>
                  <a:gd name="connsiteX9" fmla="*/ 381467 w 612366"/>
                  <a:gd name="connsiteY9" fmla="*/ 4812 h 612429"/>
                  <a:gd name="connsiteX10" fmla="*/ 507662 w 612366"/>
                  <a:gd name="connsiteY10" fmla="*/ 69657 h 612429"/>
                  <a:gd name="connsiteX11" fmla="*/ 507737 w 612366"/>
                  <a:gd name="connsiteY11" fmla="*/ 69896 h 612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12366" h="612429">
                    <a:moveTo>
                      <a:pt x="607464" y="381224"/>
                    </a:moveTo>
                    <a:cubicBezTo>
                      <a:pt x="624425" y="434056"/>
                      <a:pt x="595347" y="490638"/>
                      <a:pt x="542514" y="507599"/>
                    </a:cubicBezTo>
                    <a:cubicBezTo>
                      <a:pt x="542469" y="507614"/>
                      <a:pt x="542424" y="507629"/>
                      <a:pt x="542379" y="507644"/>
                    </a:cubicBezTo>
                    <a:lnTo>
                      <a:pt x="231052" y="607521"/>
                    </a:lnTo>
                    <a:cubicBezTo>
                      <a:pt x="178329" y="624557"/>
                      <a:pt x="121774" y="595628"/>
                      <a:pt x="104735" y="542901"/>
                    </a:cubicBezTo>
                    <a:cubicBezTo>
                      <a:pt x="104701" y="542796"/>
                      <a:pt x="104666" y="542691"/>
                      <a:pt x="104632" y="542586"/>
                    </a:cubicBezTo>
                    <a:lnTo>
                      <a:pt x="4755" y="231259"/>
                    </a:lnTo>
                    <a:cubicBezTo>
                      <a:pt x="-12182" y="178411"/>
                      <a:pt x="16925" y="121844"/>
                      <a:pt x="69769" y="104913"/>
                    </a:cubicBezTo>
                    <a:cubicBezTo>
                      <a:pt x="69843" y="104883"/>
                      <a:pt x="69916" y="104868"/>
                      <a:pt x="69990" y="104838"/>
                    </a:cubicBezTo>
                    <a:lnTo>
                      <a:pt x="381467" y="4812"/>
                    </a:lnTo>
                    <a:cubicBezTo>
                      <a:pt x="434224" y="-12134"/>
                      <a:pt x="490716" y="16899"/>
                      <a:pt x="507662" y="69657"/>
                    </a:cubicBezTo>
                    <a:cubicBezTo>
                      <a:pt x="507692" y="69747"/>
                      <a:pt x="507707" y="69822"/>
                      <a:pt x="507737" y="69896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B498130-DD2B-BF1A-4B57-6194AA43B8C6}"/>
                  </a:ext>
                </a:extLst>
              </p:cNvPr>
              <p:cNvSpPr/>
              <p:nvPr/>
            </p:nvSpPr>
            <p:spPr>
              <a:xfrm>
                <a:off x="978714" y="3931549"/>
                <a:ext cx="144698" cy="328227"/>
              </a:xfrm>
              <a:custGeom>
                <a:avLst/>
                <a:gdLst>
                  <a:gd name="connsiteX0" fmla="*/ 108574 w 109706"/>
                  <a:gd name="connsiteY0" fmla="*/ 220045 h 248853"/>
                  <a:gd name="connsiteX1" fmla="*/ 94342 w 109706"/>
                  <a:gd name="connsiteY1" fmla="*/ 247789 h 248853"/>
                  <a:gd name="connsiteX2" fmla="*/ 94327 w 109706"/>
                  <a:gd name="connsiteY2" fmla="*/ 247789 h 248853"/>
                  <a:gd name="connsiteX3" fmla="*/ 94327 w 109706"/>
                  <a:gd name="connsiteY3" fmla="*/ 247789 h 248853"/>
                  <a:gd name="connsiteX4" fmla="*/ 66636 w 109706"/>
                  <a:gd name="connsiteY4" fmla="*/ 233467 h 248853"/>
                  <a:gd name="connsiteX5" fmla="*/ 66433 w 109706"/>
                  <a:gd name="connsiteY5" fmla="*/ 232792 h 248853"/>
                  <a:gd name="connsiteX6" fmla="*/ 1049 w 109706"/>
                  <a:gd name="connsiteY6" fmla="*/ 28990 h 248853"/>
                  <a:gd name="connsiteX7" fmla="*/ 15206 w 109706"/>
                  <a:gd name="connsiteY7" fmla="*/ 976 h 248853"/>
                  <a:gd name="connsiteX8" fmla="*/ 15295 w 109706"/>
                  <a:gd name="connsiteY8" fmla="*/ 946 h 248853"/>
                  <a:gd name="connsiteX9" fmla="*/ 15295 w 109706"/>
                  <a:gd name="connsiteY9" fmla="*/ 946 h 248853"/>
                  <a:gd name="connsiteX10" fmla="*/ 43160 w 109706"/>
                  <a:gd name="connsiteY10" fmla="*/ 15853 h 248853"/>
                  <a:gd name="connsiteX11" fmla="*/ 43189 w 109706"/>
                  <a:gd name="connsiteY11" fmla="*/ 15943 h 248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9706" h="248853">
                    <a:moveTo>
                      <a:pt x="108574" y="220045"/>
                    </a:moveTo>
                    <a:cubicBezTo>
                      <a:pt x="112303" y="231637"/>
                      <a:pt x="105933" y="244054"/>
                      <a:pt x="94342" y="247789"/>
                    </a:cubicBezTo>
                    <a:cubicBezTo>
                      <a:pt x="94337" y="247789"/>
                      <a:pt x="94331" y="247789"/>
                      <a:pt x="94327" y="247789"/>
                    </a:cubicBezTo>
                    <a:lnTo>
                      <a:pt x="94327" y="247789"/>
                    </a:lnTo>
                    <a:cubicBezTo>
                      <a:pt x="82726" y="251478"/>
                      <a:pt x="70328" y="245074"/>
                      <a:pt x="66636" y="233467"/>
                    </a:cubicBezTo>
                    <a:cubicBezTo>
                      <a:pt x="66565" y="233242"/>
                      <a:pt x="66498" y="233017"/>
                      <a:pt x="66433" y="232792"/>
                    </a:cubicBezTo>
                    <a:lnTo>
                      <a:pt x="1049" y="28990"/>
                    </a:lnTo>
                    <a:cubicBezTo>
                      <a:pt x="-2778" y="17338"/>
                      <a:pt x="3561" y="4801"/>
                      <a:pt x="15206" y="976"/>
                    </a:cubicBezTo>
                    <a:cubicBezTo>
                      <a:pt x="15235" y="961"/>
                      <a:pt x="15265" y="961"/>
                      <a:pt x="15295" y="946"/>
                    </a:cubicBezTo>
                    <a:lnTo>
                      <a:pt x="15295" y="946"/>
                    </a:lnTo>
                    <a:cubicBezTo>
                      <a:pt x="27105" y="-2638"/>
                      <a:pt x="39581" y="4036"/>
                      <a:pt x="43160" y="15853"/>
                    </a:cubicBezTo>
                    <a:cubicBezTo>
                      <a:pt x="43169" y="15883"/>
                      <a:pt x="43180" y="15913"/>
                      <a:pt x="43189" y="159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BAC319AE-DE76-CCB7-B632-411D63B06BF7}"/>
                  </a:ext>
                </a:extLst>
              </p:cNvPr>
              <p:cNvSpPr/>
              <p:nvPr/>
            </p:nvSpPr>
            <p:spPr>
              <a:xfrm>
                <a:off x="875610" y="3899466"/>
                <a:ext cx="265521" cy="124569"/>
              </a:xfrm>
              <a:custGeom>
                <a:avLst/>
                <a:gdLst>
                  <a:gd name="connsiteX0" fmla="*/ 28681 w 201311"/>
                  <a:gd name="connsiteY0" fmla="*/ 93356 h 94445"/>
                  <a:gd name="connsiteX1" fmla="*/ 942 w 201311"/>
                  <a:gd name="connsiteY1" fmla="*/ 79125 h 94445"/>
                  <a:gd name="connsiteX2" fmla="*/ 938 w 201311"/>
                  <a:gd name="connsiteY2" fmla="*/ 79110 h 94445"/>
                  <a:gd name="connsiteX3" fmla="*/ 938 w 201311"/>
                  <a:gd name="connsiteY3" fmla="*/ 79110 h 94445"/>
                  <a:gd name="connsiteX4" fmla="*/ 15552 w 201311"/>
                  <a:gd name="connsiteY4" fmla="*/ 51336 h 94445"/>
                  <a:gd name="connsiteX5" fmla="*/ 15934 w 201311"/>
                  <a:gd name="connsiteY5" fmla="*/ 51216 h 94445"/>
                  <a:gd name="connsiteX6" fmla="*/ 172498 w 201311"/>
                  <a:gd name="connsiteY6" fmla="*/ 978 h 94445"/>
                  <a:gd name="connsiteX7" fmla="*/ 200094 w 201311"/>
                  <a:gd name="connsiteY7" fmla="*/ 15479 h 94445"/>
                  <a:gd name="connsiteX8" fmla="*/ 200241 w 201311"/>
                  <a:gd name="connsiteY8" fmla="*/ 15974 h 94445"/>
                  <a:gd name="connsiteX9" fmla="*/ 200241 w 201311"/>
                  <a:gd name="connsiteY9" fmla="*/ 15974 h 94445"/>
                  <a:gd name="connsiteX10" fmla="*/ 185627 w 201311"/>
                  <a:gd name="connsiteY10" fmla="*/ 43748 h 94445"/>
                  <a:gd name="connsiteX11" fmla="*/ 185245 w 201311"/>
                  <a:gd name="connsiteY11" fmla="*/ 43868 h 9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1311" h="94445">
                    <a:moveTo>
                      <a:pt x="28681" y="93356"/>
                    </a:moveTo>
                    <a:cubicBezTo>
                      <a:pt x="17092" y="97090"/>
                      <a:pt x="4673" y="90717"/>
                      <a:pt x="942" y="79125"/>
                    </a:cubicBezTo>
                    <a:cubicBezTo>
                      <a:pt x="941" y="79125"/>
                      <a:pt x="939" y="79110"/>
                      <a:pt x="938" y="79110"/>
                    </a:cubicBezTo>
                    <a:lnTo>
                      <a:pt x="938" y="79110"/>
                    </a:lnTo>
                    <a:cubicBezTo>
                      <a:pt x="-2697" y="67397"/>
                      <a:pt x="3846" y="54965"/>
                      <a:pt x="15552" y="51336"/>
                    </a:cubicBezTo>
                    <a:cubicBezTo>
                      <a:pt x="15679" y="51291"/>
                      <a:pt x="15807" y="51246"/>
                      <a:pt x="15934" y="51216"/>
                    </a:cubicBezTo>
                    <a:lnTo>
                      <a:pt x="172498" y="978"/>
                    </a:lnTo>
                    <a:cubicBezTo>
                      <a:pt x="184123" y="-2636"/>
                      <a:pt x="196478" y="3857"/>
                      <a:pt x="200094" y="15479"/>
                    </a:cubicBezTo>
                    <a:cubicBezTo>
                      <a:pt x="200145" y="15644"/>
                      <a:pt x="200195" y="15809"/>
                      <a:pt x="200241" y="15974"/>
                    </a:cubicBezTo>
                    <a:lnTo>
                      <a:pt x="200241" y="15974"/>
                    </a:lnTo>
                    <a:cubicBezTo>
                      <a:pt x="203876" y="27687"/>
                      <a:pt x="197333" y="40119"/>
                      <a:pt x="185627" y="43748"/>
                    </a:cubicBezTo>
                    <a:cubicBezTo>
                      <a:pt x="185499" y="43793"/>
                      <a:pt x="185372" y="43838"/>
                      <a:pt x="185245" y="438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5224AB56-17BE-359F-4AC8-076371913E65}"/>
                  </a:ext>
                </a:extLst>
              </p:cNvPr>
              <p:cNvSpPr/>
              <p:nvPr/>
            </p:nvSpPr>
            <p:spPr>
              <a:xfrm>
                <a:off x="1156171" y="3874776"/>
                <a:ext cx="242330" cy="296767"/>
              </a:xfrm>
              <a:custGeom>
                <a:avLst/>
                <a:gdLst>
                  <a:gd name="connsiteX0" fmla="*/ 178732 w 183728"/>
                  <a:gd name="connsiteY0" fmla="*/ 188857 h 225001"/>
                  <a:gd name="connsiteX1" fmla="*/ 175433 w 183728"/>
                  <a:gd name="connsiteY1" fmla="*/ 220050 h 225001"/>
                  <a:gd name="connsiteX2" fmla="*/ 175433 w 183728"/>
                  <a:gd name="connsiteY2" fmla="*/ 220050 h 225001"/>
                  <a:gd name="connsiteX3" fmla="*/ 144240 w 183728"/>
                  <a:gd name="connsiteY3" fmla="*/ 216750 h 225001"/>
                  <a:gd name="connsiteX4" fmla="*/ 4923 w 183728"/>
                  <a:gd name="connsiteY4" fmla="*/ 36043 h 225001"/>
                  <a:gd name="connsiteX5" fmla="*/ 8012 w 183728"/>
                  <a:gd name="connsiteY5" fmla="*/ 5015 h 225001"/>
                  <a:gd name="connsiteX6" fmla="*/ 8222 w 183728"/>
                  <a:gd name="connsiteY6" fmla="*/ 4850 h 225001"/>
                  <a:gd name="connsiteX7" fmla="*/ 8222 w 183728"/>
                  <a:gd name="connsiteY7" fmla="*/ 4850 h 225001"/>
                  <a:gd name="connsiteX8" fmla="*/ 39415 w 183728"/>
                  <a:gd name="connsiteY8" fmla="*/ 8299 h 225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728" h="225001">
                    <a:moveTo>
                      <a:pt x="178732" y="188857"/>
                    </a:moveTo>
                    <a:cubicBezTo>
                      <a:pt x="186425" y="198380"/>
                      <a:pt x="184956" y="212342"/>
                      <a:pt x="175433" y="220050"/>
                    </a:cubicBezTo>
                    <a:lnTo>
                      <a:pt x="175433" y="220050"/>
                    </a:lnTo>
                    <a:cubicBezTo>
                      <a:pt x="165910" y="227743"/>
                      <a:pt x="151949" y="226273"/>
                      <a:pt x="144240" y="216750"/>
                    </a:cubicBezTo>
                    <a:lnTo>
                      <a:pt x="4923" y="36043"/>
                    </a:lnTo>
                    <a:cubicBezTo>
                      <a:pt x="-2791" y="26625"/>
                      <a:pt x="-1407" y="12738"/>
                      <a:pt x="8012" y="5015"/>
                    </a:cubicBezTo>
                    <a:cubicBezTo>
                      <a:pt x="8081" y="4970"/>
                      <a:pt x="8152" y="4910"/>
                      <a:pt x="8222" y="4850"/>
                    </a:cubicBezTo>
                    <a:lnTo>
                      <a:pt x="8222" y="4850"/>
                    </a:lnTo>
                    <a:cubicBezTo>
                      <a:pt x="17789" y="-2813"/>
                      <a:pt x="31753" y="-1268"/>
                      <a:pt x="39415" y="82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75BB5B0-057A-FCD7-6515-DE35D08270E9}"/>
                  </a:ext>
                </a:extLst>
              </p:cNvPr>
              <p:cNvSpPr/>
              <p:nvPr/>
            </p:nvSpPr>
            <p:spPr>
              <a:xfrm>
                <a:off x="1347226" y="3809959"/>
                <a:ext cx="69347" cy="359307"/>
              </a:xfrm>
              <a:custGeom>
                <a:avLst/>
                <a:gdLst>
                  <a:gd name="connsiteX0" fmla="*/ -13 w 52577"/>
                  <a:gd name="connsiteY0" fmla="*/ 248947 h 272417"/>
                  <a:gd name="connsiteX1" fmla="*/ 20293 w 52577"/>
                  <a:gd name="connsiteY1" fmla="*/ 272312 h 272417"/>
                  <a:gd name="connsiteX2" fmla="*/ 20682 w 52577"/>
                  <a:gd name="connsiteY2" fmla="*/ 272342 h 272417"/>
                  <a:gd name="connsiteX3" fmla="*/ 20682 w 52577"/>
                  <a:gd name="connsiteY3" fmla="*/ 272342 h 272417"/>
                  <a:gd name="connsiteX4" fmla="*/ 44047 w 52577"/>
                  <a:gd name="connsiteY4" fmla="*/ 252036 h 272417"/>
                  <a:gd name="connsiteX5" fmla="*/ 44077 w 52577"/>
                  <a:gd name="connsiteY5" fmla="*/ 251646 h 272417"/>
                  <a:gd name="connsiteX6" fmla="*/ 52475 w 52577"/>
                  <a:gd name="connsiteY6" fmla="*/ 23550 h 272417"/>
                  <a:gd name="connsiteX7" fmla="*/ 31630 w 52577"/>
                  <a:gd name="connsiteY7" fmla="*/ 5 h 272417"/>
                  <a:gd name="connsiteX8" fmla="*/ 31630 w 52577"/>
                  <a:gd name="connsiteY8" fmla="*/ 5 h 272417"/>
                  <a:gd name="connsiteX9" fmla="*/ 8235 w 52577"/>
                  <a:gd name="connsiteY9" fmla="*/ 20851 h 272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77" h="272417">
                    <a:moveTo>
                      <a:pt x="-13" y="248947"/>
                    </a:moveTo>
                    <a:cubicBezTo>
                      <a:pt x="-853" y="261004"/>
                      <a:pt x="8235" y="271472"/>
                      <a:pt x="20293" y="272312"/>
                    </a:cubicBezTo>
                    <a:cubicBezTo>
                      <a:pt x="20427" y="272327"/>
                      <a:pt x="20547" y="272342"/>
                      <a:pt x="20682" y="272342"/>
                    </a:cubicBezTo>
                    <a:lnTo>
                      <a:pt x="20682" y="272342"/>
                    </a:lnTo>
                    <a:cubicBezTo>
                      <a:pt x="32740" y="273182"/>
                      <a:pt x="43207" y="264094"/>
                      <a:pt x="44047" y="252036"/>
                    </a:cubicBezTo>
                    <a:cubicBezTo>
                      <a:pt x="44062" y="251901"/>
                      <a:pt x="44077" y="251782"/>
                      <a:pt x="44077" y="251646"/>
                    </a:cubicBezTo>
                    <a:lnTo>
                      <a:pt x="52475" y="23550"/>
                    </a:lnTo>
                    <a:cubicBezTo>
                      <a:pt x="53165" y="11313"/>
                      <a:pt x="43852" y="815"/>
                      <a:pt x="31630" y="5"/>
                    </a:cubicBezTo>
                    <a:lnTo>
                      <a:pt x="31630" y="5"/>
                    </a:lnTo>
                    <a:cubicBezTo>
                      <a:pt x="19453" y="-594"/>
                      <a:pt x="9045" y="8689"/>
                      <a:pt x="8235" y="208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0CFF572-23F3-D276-0DCE-CD116F7FF53D}"/>
                  </a:ext>
                </a:extLst>
              </p:cNvPr>
              <p:cNvSpPr/>
              <p:nvPr/>
            </p:nvSpPr>
            <p:spPr>
              <a:xfrm>
                <a:off x="1160346" y="4301383"/>
                <a:ext cx="918999" cy="950001"/>
              </a:xfrm>
              <a:custGeom>
                <a:avLst/>
                <a:gdLst>
                  <a:gd name="connsiteX0" fmla="*/ 72541 w 696761"/>
                  <a:gd name="connsiteY0" fmla="*/ 520911 h 720266"/>
                  <a:gd name="connsiteX1" fmla="*/ 9883 w 696761"/>
                  <a:gd name="connsiteY1" fmla="*/ 479941 h 720266"/>
                  <a:gd name="connsiteX2" fmla="*/ 50855 w 696761"/>
                  <a:gd name="connsiteY2" fmla="*/ 417286 h 720266"/>
                  <a:gd name="connsiteX3" fmla="*/ 54245 w 696761"/>
                  <a:gd name="connsiteY3" fmla="*/ 416686 h 720266"/>
                  <a:gd name="connsiteX4" fmla="*/ 62643 w 696761"/>
                  <a:gd name="connsiteY4" fmla="*/ 415186 h 720266"/>
                  <a:gd name="connsiteX5" fmla="*/ 63693 w 696761"/>
                  <a:gd name="connsiteY5" fmla="*/ 413687 h 720266"/>
                  <a:gd name="connsiteX6" fmla="*/ 62193 w 696761"/>
                  <a:gd name="connsiteY6" fmla="*/ 412487 h 720266"/>
                  <a:gd name="connsiteX7" fmla="*/ 708 w 696761"/>
                  <a:gd name="connsiteY7" fmla="*/ 368997 h 720266"/>
                  <a:gd name="connsiteX8" fmla="*/ 44198 w 696761"/>
                  <a:gd name="connsiteY8" fmla="*/ 307512 h 720266"/>
                  <a:gd name="connsiteX9" fmla="*/ 302737 w 696761"/>
                  <a:gd name="connsiteY9" fmla="*/ 262522 h 720266"/>
                  <a:gd name="connsiteX10" fmla="*/ 303637 w 696761"/>
                  <a:gd name="connsiteY10" fmla="*/ 262522 h 720266"/>
                  <a:gd name="connsiteX11" fmla="*/ 303637 w 696761"/>
                  <a:gd name="connsiteY11" fmla="*/ 261322 h 720266"/>
                  <a:gd name="connsiteX12" fmla="*/ 263146 w 696761"/>
                  <a:gd name="connsiteY12" fmla="*/ 173443 h 720266"/>
                  <a:gd name="connsiteX13" fmla="*/ 231354 w 696761"/>
                  <a:gd name="connsiteY13" fmla="*/ 92612 h 720266"/>
                  <a:gd name="connsiteX14" fmla="*/ 293574 w 696761"/>
                  <a:gd name="connsiteY14" fmla="*/ 1298 h 720266"/>
                  <a:gd name="connsiteX15" fmla="*/ 296289 w 696761"/>
                  <a:gd name="connsiteY15" fmla="*/ 834 h 720266"/>
                  <a:gd name="connsiteX16" fmla="*/ 315634 w 696761"/>
                  <a:gd name="connsiteY16" fmla="*/ 3683 h 720266"/>
                  <a:gd name="connsiteX17" fmla="*/ 330630 w 696761"/>
                  <a:gd name="connsiteY17" fmla="*/ 42524 h 720266"/>
                  <a:gd name="connsiteX18" fmla="*/ 331680 w 696761"/>
                  <a:gd name="connsiteY18" fmla="*/ 48372 h 720266"/>
                  <a:gd name="connsiteX19" fmla="*/ 421659 w 696761"/>
                  <a:gd name="connsiteY19" fmla="*/ 180641 h 720266"/>
                  <a:gd name="connsiteX20" fmla="*/ 696695 w 696761"/>
                  <a:gd name="connsiteY20" fmla="*/ 459126 h 720266"/>
                  <a:gd name="connsiteX21" fmla="*/ 553628 w 696761"/>
                  <a:gd name="connsiteY21" fmla="*/ 602942 h 720266"/>
                  <a:gd name="connsiteX22" fmla="*/ 552429 w 696761"/>
                  <a:gd name="connsiteY22" fmla="*/ 604592 h 720266"/>
                  <a:gd name="connsiteX23" fmla="*/ 509434 w 696761"/>
                  <a:gd name="connsiteY23" fmla="*/ 665613 h 720266"/>
                  <a:gd name="connsiteX24" fmla="*/ 509389 w 696761"/>
                  <a:gd name="connsiteY24" fmla="*/ 665627 h 720266"/>
                  <a:gd name="connsiteX25" fmla="*/ 197462 w 696761"/>
                  <a:gd name="connsiteY25" fmla="*/ 719465 h 720266"/>
                  <a:gd name="connsiteX26" fmla="*/ 136456 w 696761"/>
                  <a:gd name="connsiteY26" fmla="*/ 676440 h 720266"/>
                  <a:gd name="connsiteX27" fmla="*/ 136426 w 696761"/>
                  <a:gd name="connsiteY27" fmla="*/ 676275 h 720266"/>
                  <a:gd name="connsiteX28" fmla="*/ 173317 w 696761"/>
                  <a:gd name="connsiteY28" fmla="*/ 616289 h 720266"/>
                  <a:gd name="connsiteX29" fmla="*/ 174382 w 696761"/>
                  <a:gd name="connsiteY29" fmla="*/ 614699 h 720266"/>
                  <a:gd name="connsiteX30" fmla="*/ 174367 w 696761"/>
                  <a:gd name="connsiteY30" fmla="*/ 614640 h 720266"/>
                  <a:gd name="connsiteX31" fmla="*/ 173062 w 696761"/>
                  <a:gd name="connsiteY31" fmla="*/ 613560 h 720266"/>
                  <a:gd name="connsiteX32" fmla="*/ 172867 w 696761"/>
                  <a:gd name="connsiteY32" fmla="*/ 613590 h 720266"/>
                  <a:gd name="connsiteX33" fmla="*/ 135076 w 696761"/>
                  <a:gd name="connsiteY33" fmla="*/ 619439 h 720266"/>
                  <a:gd name="connsiteX34" fmla="*/ 73741 w 696761"/>
                  <a:gd name="connsiteY34" fmla="*/ 576398 h 720266"/>
                  <a:gd name="connsiteX35" fmla="*/ 109582 w 696761"/>
                  <a:gd name="connsiteY35" fmla="*/ 517162 h 720266"/>
                  <a:gd name="connsiteX36" fmla="*/ 110667 w 696761"/>
                  <a:gd name="connsiteY36" fmla="*/ 515858 h 720266"/>
                  <a:gd name="connsiteX37" fmla="*/ 110632 w 696761"/>
                  <a:gd name="connsiteY37" fmla="*/ 515663 h 720266"/>
                  <a:gd name="connsiteX38" fmla="*/ 109149 w 696761"/>
                  <a:gd name="connsiteY38" fmla="*/ 514463 h 720266"/>
                  <a:gd name="connsiteX39" fmla="*/ 109132 w 696761"/>
                  <a:gd name="connsiteY39" fmla="*/ 514463 h 720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696761" h="720266">
                    <a:moveTo>
                      <a:pt x="72541" y="520911"/>
                    </a:moveTo>
                    <a:cubicBezTo>
                      <a:pt x="43925" y="526895"/>
                      <a:pt x="15871" y="508554"/>
                      <a:pt x="9883" y="479941"/>
                    </a:cubicBezTo>
                    <a:cubicBezTo>
                      <a:pt x="3895" y="451328"/>
                      <a:pt x="22238" y="423269"/>
                      <a:pt x="50855" y="417286"/>
                    </a:cubicBezTo>
                    <a:cubicBezTo>
                      <a:pt x="51978" y="417046"/>
                      <a:pt x="53109" y="416851"/>
                      <a:pt x="54245" y="416686"/>
                    </a:cubicBezTo>
                    <a:lnTo>
                      <a:pt x="62643" y="415186"/>
                    </a:lnTo>
                    <a:cubicBezTo>
                      <a:pt x="63330" y="415036"/>
                      <a:pt x="63788" y="414376"/>
                      <a:pt x="63693" y="413687"/>
                    </a:cubicBezTo>
                    <a:cubicBezTo>
                      <a:pt x="63693" y="412787"/>
                      <a:pt x="62943" y="412337"/>
                      <a:pt x="62193" y="412487"/>
                    </a:cubicBezTo>
                    <a:cubicBezTo>
                      <a:pt x="33205" y="417451"/>
                      <a:pt x="5678" y="397985"/>
                      <a:pt x="708" y="368997"/>
                    </a:cubicBezTo>
                    <a:cubicBezTo>
                      <a:pt x="-4262" y="340009"/>
                      <a:pt x="15209" y="312475"/>
                      <a:pt x="44198" y="307512"/>
                    </a:cubicBezTo>
                    <a:lnTo>
                      <a:pt x="302737" y="262522"/>
                    </a:lnTo>
                    <a:cubicBezTo>
                      <a:pt x="303022" y="262642"/>
                      <a:pt x="303352" y="262642"/>
                      <a:pt x="303637" y="262522"/>
                    </a:cubicBezTo>
                    <a:cubicBezTo>
                      <a:pt x="303637" y="262522"/>
                      <a:pt x="303637" y="261772"/>
                      <a:pt x="303637" y="261322"/>
                    </a:cubicBezTo>
                    <a:cubicBezTo>
                      <a:pt x="292659" y="230939"/>
                      <a:pt x="279118" y="201531"/>
                      <a:pt x="263146" y="173443"/>
                    </a:cubicBezTo>
                    <a:cubicBezTo>
                      <a:pt x="247880" y="148579"/>
                      <a:pt x="237112" y="121210"/>
                      <a:pt x="231354" y="92612"/>
                    </a:cubicBezTo>
                    <a:cubicBezTo>
                      <a:pt x="223316" y="50217"/>
                      <a:pt x="251179" y="9337"/>
                      <a:pt x="293574" y="1298"/>
                    </a:cubicBezTo>
                    <a:cubicBezTo>
                      <a:pt x="294474" y="1133"/>
                      <a:pt x="295374" y="968"/>
                      <a:pt x="296289" y="834"/>
                    </a:cubicBezTo>
                    <a:cubicBezTo>
                      <a:pt x="302857" y="-951"/>
                      <a:pt x="309860" y="84"/>
                      <a:pt x="315634" y="3683"/>
                    </a:cubicBezTo>
                    <a:cubicBezTo>
                      <a:pt x="323882" y="9381"/>
                      <a:pt x="326431" y="20479"/>
                      <a:pt x="330630" y="42524"/>
                    </a:cubicBezTo>
                    <a:lnTo>
                      <a:pt x="331680" y="48372"/>
                    </a:lnTo>
                    <a:cubicBezTo>
                      <a:pt x="339029" y="91112"/>
                      <a:pt x="381319" y="136702"/>
                      <a:pt x="421659" y="180641"/>
                    </a:cubicBezTo>
                    <a:cubicBezTo>
                      <a:pt x="453002" y="214533"/>
                      <a:pt x="696695" y="459126"/>
                      <a:pt x="696695" y="459126"/>
                    </a:cubicBezTo>
                    <a:lnTo>
                      <a:pt x="553628" y="602942"/>
                    </a:lnTo>
                    <a:cubicBezTo>
                      <a:pt x="552863" y="603092"/>
                      <a:pt x="552338" y="603812"/>
                      <a:pt x="552429" y="604592"/>
                    </a:cubicBezTo>
                    <a:cubicBezTo>
                      <a:pt x="557407" y="633310"/>
                      <a:pt x="538152" y="660634"/>
                      <a:pt x="509434" y="665613"/>
                    </a:cubicBezTo>
                    <a:cubicBezTo>
                      <a:pt x="509419" y="665627"/>
                      <a:pt x="509404" y="665627"/>
                      <a:pt x="509389" y="665627"/>
                    </a:cubicBezTo>
                    <a:lnTo>
                      <a:pt x="197462" y="719465"/>
                    </a:lnTo>
                    <a:cubicBezTo>
                      <a:pt x="168728" y="724429"/>
                      <a:pt x="141420" y="705173"/>
                      <a:pt x="136456" y="676440"/>
                    </a:cubicBezTo>
                    <a:cubicBezTo>
                      <a:pt x="136441" y="676380"/>
                      <a:pt x="136441" y="676335"/>
                      <a:pt x="136426" y="676275"/>
                    </a:cubicBezTo>
                    <a:cubicBezTo>
                      <a:pt x="131177" y="646282"/>
                      <a:pt x="146324" y="621538"/>
                      <a:pt x="173317" y="616289"/>
                    </a:cubicBezTo>
                    <a:cubicBezTo>
                      <a:pt x="174052" y="616139"/>
                      <a:pt x="174532" y="615434"/>
                      <a:pt x="174382" y="614699"/>
                    </a:cubicBezTo>
                    <a:cubicBezTo>
                      <a:pt x="174382" y="614685"/>
                      <a:pt x="174367" y="614655"/>
                      <a:pt x="174367" y="614640"/>
                    </a:cubicBezTo>
                    <a:cubicBezTo>
                      <a:pt x="174307" y="613980"/>
                      <a:pt x="173722" y="613500"/>
                      <a:pt x="173062" y="613560"/>
                    </a:cubicBezTo>
                    <a:cubicBezTo>
                      <a:pt x="173002" y="613560"/>
                      <a:pt x="172927" y="613575"/>
                      <a:pt x="172867" y="613590"/>
                    </a:cubicBezTo>
                    <a:lnTo>
                      <a:pt x="135076" y="619439"/>
                    </a:lnTo>
                    <a:cubicBezTo>
                      <a:pt x="106268" y="624432"/>
                      <a:pt x="78846" y="605192"/>
                      <a:pt x="73741" y="576398"/>
                    </a:cubicBezTo>
                    <a:cubicBezTo>
                      <a:pt x="68342" y="545056"/>
                      <a:pt x="82439" y="521811"/>
                      <a:pt x="109582" y="517162"/>
                    </a:cubicBezTo>
                    <a:cubicBezTo>
                      <a:pt x="110242" y="517102"/>
                      <a:pt x="110728" y="516518"/>
                      <a:pt x="110667" y="515858"/>
                    </a:cubicBezTo>
                    <a:cubicBezTo>
                      <a:pt x="110661" y="515798"/>
                      <a:pt x="110649" y="515723"/>
                      <a:pt x="110632" y="515663"/>
                    </a:cubicBezTo>
                    <a:cubicBezTo>
                      <a:pt x="110554" y="514928"/>
                      <a:pt x="109890" y="514388"/>
                      <a:pt x="109149" y="514463"/>
                    </a:cubicBezTo>
                    <a:cubicBezTo>
                      <a:pt x="109143" y="514463"/>
                      <a:pt x="109138" y="514463"/>
                      <a:pt x="109132" y="514463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562A7AA-6A94-43EA-E8BA-1D0A19931EE1}"/>
                  </a:ext>
                </a:extLst>
              </p:cNvPr>
              <p:cNvSpPr/>
              <p:nvPr/>
            </p:nvSpPr>
            <p:spPr>
              <a:xfrm>
                <a:off x="1441646" y="4723199"/>
                <a:ext cx="1857316" cy="1045979"/>
              </a:xfrm>
              <a:custGeom>
                <a:avLst/>
                <a:gdLst>
                  <a:gd name="connsiteX0" fmla="*/ 1408103 w 1408169"/>
                  <a:gd name="connsiteY0" fmla="*/ 793012 h 793034"/>
                  <a:gd name="connsiteX1" fmla="*/ 352201 w 1408169"/>
                  <a:gd name="connsiteY1" fmla="*/ 46487 h 793034"/>
                  <a:gd name="connsiteX2" fmla="*/ -67 w 1408169"/>
                  <a:gd name="connsiteY2" fmla="*/ 106473 h 793034"/>
                  <a:gd name="connsiteX3" fmla="*/ 970206 w 1408169"/>
                  <a:gd name="connsiteY3" fmla="*/ 793012 h 793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8169" h="793034">
                    <a:moveTo>
                      <a:pt x="1408103" y="793012"/>
                    </a:moveTo>
                    <a:lnTo>
                      <a:pt x="352201" y="46487"/>
                    </a:lnTo>
                    <a:cubicBezTo>
                      <a:pt x="238332" y="-34134"/>
                      <a:pt x="80705" y="-7290"/>
                      <a:pt x="-67" y="106473"/>
                    </a:cubicBezTo>
                    <a:lnTo>
                      <a:pt x="970206" y="79301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F86E4381-7D76-1F4E-F5A6-2310D7007B77}"/>
                  </a:ext>
                </a:extLst>
              </p:cNvPr>
              <p:cNvSpPr/>
              <p:nvPr/>
            </p:nvSpPr>
            <p:spPr>
              <a:xfrm>
                <a:off x="1822256" y="4837204"/>
                <a:ext cx="1624858" cy="931973"/>
              </a:xfrm>
              <a:custGeom>
                <a:avLst/>
                <a:gdLst>
                  <a:gd name="connsiteX0" fmla="*/ 1231859 w 1231925"/>
                  <a:gd name="connsiteY0" fmla="*/ 706577 h 706598"/>
                  <a:gd name="connsiteX1" fmla="*/ 237442 w 1231925"/>
                  <a:gd name="connsiteY1" fmla="*/ 3691 h 706598"/>
                  <a:gd name="connsiteX2" fmla="*/ 207449 w 1231925"/>
                  <a:gd name="connsiteY2" fmla="*/ 8940 h 706598"/>
                  <a:gd name="connsiteX3" fmla="*/ 3647 w 1231925"/>
                  <a:gd name="connsiteY3" fmla="*/ 296723 h 706598"/>
                  <a:gd name="connsiteX4" fmla="*/ 8896 w 1231925"/>
                  <a:gd name="connsiteY4" fmla="*/ 326716 h 706598"/>
                  <a:gd name="connsiteX5" fmla="*/ 546219 w 1231925"/>
                  <a:gd name="connsiteY5" fmla="*/ 706577 h 70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1925" h="706598">
                    <a:moveTo>
                      <a:pt x="1231859" y="706577"/>
                    </a:moveTo>
                    <a:lnTo>
                      <a:pt x="237442" y="3691"/>
                    </a:lnTo>
                    <a:cubicBezTo>
                      <a:pt x="227649" y="-2847"/>
                      <a:pt x="214437" y="-538"/>
                      <a:pt x="207449" y="8940"/>
                    </a:cubicBezTo>
                    <a:lnTo>
                      <a:pt x="3647" y="296723"/>
                    </a:lnTo>
                    <a:cubicBezTo>
                      <a:pt x="-2892" y="306515"/>
                      <a:pt x="-582" y="319727"/>
                      <a:pt x="8896" y="326716"/>
                    </a:cubicBezTo>
                    <a:lnTo>
                      <a:pt x="546219" y="706577"/>
                    </a:lnTo>
                    <a:close/>
                  </a:path>
                </a:pathLst>
              </a:custGeom>
              <a:solidFill>
                <a:schemeClr val="tx2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A575A06-13F7-8359-94E4-83F6341DCC01}"/>
                  </a:ext>
                </a:extLst>
              </p:cNvPr>
              <p:cNvSpPr/>
              <p:nvPr/>
            </p:nvSpPr>
            <p:spPr>
              <a:xfrm>
                <a:off x="1931084" y="5230983"/>
                <a:ext cx="43511" cy="43518"/>
              </a:xfrm>
              <a:custGeom>
                <a:avLst/>
                <a:gdLst>
                  <a:gd name="connsiteX0" fmla="*/ 26111 w 32989"/>
                  <a:gd name="connsiteY0" fmla="*/ 3119 h 32994"/>
                  <a:gd name="connsiteX1" fmla="*/ 29785 w 32989"/>
                  <a:gd name="connsiteY1" fmla="*/ 26153 h 32994"/>
                  <a:gd name="connsiteX2" fmla="*/ 6751 w 32989"/>
                  <a:gd name="connsiteY2" fmla="*/ 29827 h 32994"/>
                  <a:gd name="connsiteX3" fmla="*/ 3016 w 32989"/>
                  <a:gd name="connsiteY3" fmla="*/ 6868 h 32994"/>
                  <a:gd name="connsiteX4" fmla="*/ 26036 w 32989"/>
                  <a:gd name="connsiteY4" fmla="*/ 3059 h 32994"/>
                  <a:gd name="connsiteX5" fmla="*/ 26111 w 32989"/>
                  <a:gd name="connsiteY5" fmla="*/ 3119 h 32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89" h="32994">
                    <a:moveTo>
                      <a:pt x="26111" y="3119"/>
                    </a:moveTo>
                    <a:cubicBezTo>
                      <a:pt x="33489" y="8472"/>
                      <a:pt x="35124" y="18775"/>
                      <a:pt x="29785" y="26153"/>
                    </a:cubicBezTo>
                    <a:cubicBezTo>
                      <a:pt x="24431" y="33532"/>
                      <a:pt x="14114" y="35181"/>
                      <a:pt x="6751" y="29827"/>
                    </a:cubicBezTo>
                    <a:cubicBezTo>
                      <a:pt x="-598" y="24504"/>
                      <a:pt x="-2262" y="14246"/>
                      <a:pt x="3016" y="6868"/>
                    </a:cubicBezTo>
                    <a:cubicBezTo>
                      <a:pt x="8325" y="-541"/>
                      <a:pt x="18628" y="-2235"/>
                      <a:pt x="26036" y="3059"/>
                    </a:cubicBezTo>
                    <a:cubicBezTo>
                      <a:pt x="26066" y="3074"/>
                      <a:pt x="26081" y="3104"/>
                      <a:pt x="26111" y="311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6CB7C02-1558-8D2F-49C7-11A435F03E06}"/>
                  </a:ext>
                </a:extLst>
              </p:cNvPr>
              <p:cNvSpPr/>
              <p:nvPr/>
            </p:nvSpPr>
            <p:spPr>
              <a:xfrm>
                <a:off x="2014185" y="5290481"/>
                <a:ext cx="43515" cy="43516"/>
              </a:xfrm>
              <a:custGeom>
                <a:avLst/>
                <a:gdLst>
                  <a:gd name="connsiteX0" fmla="*/ 25942 w 32992"/>
                  <a:gd name="connsiteY0" fmla="*/ 2998 h 32993"/>
                  <a:gd name="connsiteX1" fmla="*/ 29901 w 32992"/>
                  <a:gd name="connsiteY1" fmla="*/ 25988 h 32993"/>
                  <a:gd name="connsiteX2" fmla="*/ 6911 w 32992"/>
                  <a:gd name="connsiteY2" fmla="*/ 29946 h 32993"/>
                  <a:gd name="connsiteX3" fmla="*/ 2952 w 32992"/>
                  <a:gd name="connsiteY3" fmla="*/ 6957 h 32993"/>
                  <a:gd name="connsiteX4" fmla="*/ 2997 w 32992"/>
                  <a:gd name="connsiteY4" fmla="*/ 6897 h 32993"/>
                  <a:gd name="connsiteX5" fmla="*/ 25942 w 32992"/>
                  <a:gd name="connsiteY5" fmla="*/ 2998 h 32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92" h="32993">
                    <a:moveTo>
                      <a:pt x="25942" y="2998"/>
                    </a:moveTo>
                    <a:cubicBezTo>
                      <a:pt x="33380" y="8247"/>
                      <a:pt x="35164" y="18549"/>
                      <a:pt x="29901" y="25988"/>
                    </a:cubicBezTo>
                    <a:cubicBezTo>
                      <a:pt x="24652" y="33426"/>
                      <a:pt x="14364" y="35210"/>
                      <a:pt x="6911" y="29946"/>
                    </a:cubicBezTo>
                    <a:cubicBezTo>
                      <a:pt x="-527" y="24698"/>
                      <a:pt x="-2297" y="14410"/>
                      <a:pt x="2952" y="6957"/>
                    </a:cubicBezTo>
                    <a:cubicBezTo>
                      <a:pt x="2967" y="6942"/>
                      <a:pt x="2982" y="6912"/>
                      <a:pt x="2997" y="6897"/>
                    </a:cubicBezTo>
                    <a:cubicBezTo>
                      <a:pt x="8276" y="-496"/>
                      <a:pt x="18519" y="-2236"/>
                      <a:pt x="25942" y="299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589CEC4-FDA2-CBFF-C5D6-6ABC660D072F}"/>
                  </a:ext>
                </a:extLst>
              </p:cNvPr>
              <p:cNvSpPr/>
              <p:nvPr/>
            </p:nvSpPr>
            <p:spPr>
              <a:xfrm>
                <a:off x="2096441" y="5348285"/>
                <a:ext cx="43683" cy="43510"/>
              </a:xfrm>
              <a:custGeom>
                <a:avLst/>
                <a:gdLst>
                  <a:gd name="connsiteX0" fmla="*/ 26113 w 33119"/>
                  <a:gd name="connsiteY0" fmla="*/ 3113 h 32988"/>
                  <a:gd name="connsiteX1" fmla="*/ 30147 w 33119"/>
                  <a:gd name="connsiteY1" fmla="*/ 25652 h 32988"/>
                  <a:gd name="connsiteX2" fmla="*/ 29862 w 33119"/>
                  <a:gd name="connsiteY2" fmla="*/ 26057 h 32988"/>
                  <a:gd name="connsiteX3" fmla="*/ 6857 w 33119"/>
                  <a:gd name="connsiteY3" fmla="*/ 29896 h 32988"/>
                  <a:gd name="connsiteX4" fmla="*/ 3003 w 33119"/>
                  <a:gd name="connsiteY4" fmla="*/ 6892 h 32988"/>
                  <a:gd name="connsiteX5" fmla="*/ 26023 w 33119"/>
                  <a:gd name="connsiteY5" fmla="*/ 3053 h 32988"/>
                  <a:gd name="connsiteX6" fmla="*/ 26113 w 33119"/>
                  <a:gd name="connsiteY6" fmla="*/ 3113 h 32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119" h="32988">
                    <a:moveTo>
                      <a:pt x="26113" y="3113"/>
                    </a:moveTo>
                    <a:cubicBezTo>
                      <a:pt x="33446" y="8226"/>
                      <a:pt x="35260" y="18319"/>
                      <a:pt x="30147" y="25652"/>
                    </a:cubicBezTo>
                    <a:cubicBezTo>
                      <a:pt x="30057" y="25787"/>
                      <a:pt x="29967" y="25922"/>
                      <a:pt x="29862" y="26057"/>
                    </a:cubicBezTo>
                    <a:cubicBezTo>
                      <a:pt x="24568" y="33465"/>
                      <a:pt x="14265" y="35190"/>
                      <a:pt x="6857" y="29896"/>
                    </a:cubicBezTo>
                    <a:cubicBezTo>
                      <a:pt x="-566" y="24603"/>
                      <a:pt x="-2291" y="14300"/>
                      <a:pt x="3003" y="6892"/>
                    </a:cubicBezTo>
                    <a:cubicBezTo>
                      <a:pt x="8297" y="-532"/>
                      <a:pt x="18599" y="-2241"/>
                      <a:pt x="26023" y="3053"/>
                    </a:cubicBezTo>
                    <a:cubicBezTo>
                      <a:pt x="26053" y="3068"/>
                      <a:pt x="26083" y="3098"/>
                      <a:pt x="26113" y="311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407F4A2-ED08-3CC1-75BC-1458202ED514}"/>
                  </a:ext>
                </a:extLst>
              </p:cNvPr>
              <p:cNvSpPr/>
              <p:nvPr/>
            </p:nvSpPr>
            <p:spPr>
              <a:xfrm>
                <a:off x="5447834" y="3146385"/>
                <a:ext cx="125996" cy="52613"/>
              </a:xfrm>
              <a:custGeom>
                <a:avLst/>
                <a:gdLst>
                  <a:gd name="connsiteX0" fmla="*/ 0 w 95527"/>
                  <a:gd name="connsiteY0" fmla="*/ 0 h 39890"/>
                  <a:gd name="connsiteX1" fmla="*/ 95527 w 95527"/>
                  <a:gd name="connsiteY1" fmla="*/ 0 h 39890"/>
                  <a:gd name="connsiteX2" fmla="*/ 95527 w 95527"/>
                  <a:gd name="connsiteY2" fmla="*/ 39891 h 39890"/>
                  <a:gd name="connsiteX3" fmla="*/ 0 w 95527"/>
                  <a:gd name="connsiteY3" fmla="*/ 39891 h 3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27" h="39890">
                    <a:moveTo>
                      <a:pt x="0" y="0"/>
                    </a:moveTo>
                    <a:lnTo>
                      <a:pt x="95527" y="0"/>
                    </a:lnTo>
                    <a:lnTo>
                      <a:pt x="95527" y="39891"/>
                    </a:lnTo>
                    <a:lnTo>
                      <a:pt x="0" y="39891"/>
                    </a:ln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9EC4983-C6C9-79EF-BF6A-ADBE1F7DEB1B}"/>
                  </a:ext>
                </a:extLst>
              </p:cNvPr>
              <p:cNvSpPr/>
              <p:nvPr/>
            </p:nvSpPr>
            <p:spPr>
              <a:xfrm>
                <a:off x="4967186" y="3180999"/>
                <a:ext cx="1084720" cy="943493"/>
              </a:xfrm>
              <a:custGeom>
                <a:avLst/>
                <a:gdLst>
                  <a:gd name="connsiteX0" fmla="*/ 611940 w 822407"/>
                  <a:gd name="connsiteY0" fmla="*/ 66113 h 715332"/>
                  <a:gd name="connsiteX1" fmla="*/ 576848 w 822407"/>
                  <a:gd name="connsiteY1" fmla="*/ 38219 h 715332"/>
                  <a:gd name="connsiteX2" fmla="*/ 516862 w 822407"/>
                  <a:gd name="connsiteY2" fmla="*/ -22 h 715332"/>
                  <a:gd name="connsiteX3" fmla="*/ 296864 w 822407"/>
                  <a:gd name="connsiteY3" fmla="*/ -22 h 715332"/>
                  <a:gd name="connsiteX4" fmla="*/ 236878 w 822407"/>
                  <a:gd name="connsiteY4" fmla="*/ 38069 h 715332"/>
                  <a:gd name="connsiteX5" fmla="*/ 201786 w 822407"/>
                  <a:gd name="connsiteY5" fmla="*/ 65963 h 715332"/>
                  <a:gd name="connsiteX6" fmla="*/ 101310 w 822407"/>
                  <a:gd name="connsiteY6" fmla="*/ 65963 h 715332"/>
                  <a:gd name="connsiteX7" fmla="*/ -67 w 822407"/>
                  <a:gd name="connsiteY7" fmla="*/ 167339 h 715332"/>
                  <a:gd name="connsiteX8" fmla="*/ -67 w 822407"/>
                  <a:gd name="connsiteY8" fmla="*/ 614085 h 715332"/>
                  <a:gd name="connsiteX9" fmla="*/ 101160 w 822407"/>
                  <a:gd name="connsiteY9" fmla="*/ 715311 h 715332"/>
                  <a:gd name="connsiteX10" fmla="*/ 720964 w 822407"/>
                  <a:gd name="connsiteY10" fmla="*/ 715311 h 715332"/>
                  <a:gd name="connsiteX11" fmla="*/ 822340 w 822407"/>
                  <a:gd name="connsiteY11" fmla="*/ 613934 h 715332"/>
                  <a:gd name="connsiteX12" fmla="*/ 822340 w 822407"/>
                  <a:gd name="connsiteY12" fmla="*/ 167489 h 715332"/>
                  <a:gd name="connsiteX13" fmla="*/ 721114 w 822407"/>
                  <a:gd name="connsiteY13" fmla="*/ 66113 h 71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22407" h="715332">
                    <a:moveTo>
                      <a:pt x="611940" y="66113"/>
                    </a:moveTo>
                    <a:cubicBezTo>
                      <a:pt x="595894" y="64223"/>
                      <a:pt x="582307" y="53426"/>
                      <a:pt x="576848" y="38219"/>
                    </a:cubicBezTo>
                    <a:cubicBezTo>
                      <a:pt x="566051" y="14840"/>
                      <a:pt x="542611" y="-112"/>
                      <a:pt x="516862" y="-22"/>
                    </a:cubicBezTo>
                    <a:lnTo>
                      <a:pt x="296864" y="-22"/>
                    </a:lnTo>
                    <a:cubicBezTo>
                      <a:pt x="271160" y="-97"/>
                      <a:pt x="247750" y="14765"/>
                      <a:pt x="236878" y="38069"/>
                    </a:cubicBezTo>
                    <a:cubicBezTo>
                      <a:pt x="231419" y="53276"/>
                      <a:pt x="217832" y="64073"/>
                      <a:pt x="201786" y="65963"/>
                    </a:cubicBezTo>
                    <a:lnTo>
                      <a:pt x="101310" y="65963"/>
                    </a:lnTo>
                    <a:cubicBezTo>
                      <a:pt x="45328" y="65963"/>
                      <a:pt x="-67" y="111357"/>
                      <a:pt x="-67" y="167339"/>
                    </a:cubicBezTo>
                    <a:lnTo>
                      <a:pt x="-67" y="614085"/>
                    </a:lnTo>
                    <a:cubicBezTo>
                      <a:pt x="-67" y="669991"/>
                      <a:pt x="45253" y="715311"/>
                      <a:pt x="101160" y="715311"/>
                    </a:cubicBezTo>
                    <a:lnTo>
                      <a:pt x="720964" y="715311"/>
                    </a:lnTo>
                    <a:cubicBezTo>
                      <a:pt x="776946" y="715311"/>
                      <a:pt x="822340" y="669916"/>
                      <a:pt x="822340" y="613934"/>
                    </a:cubicBezTo>
                    <a:lnTo>
                      <a:pt x="822340" y="167489"/>
                    </a:lnTo>
                    <a:cubicBezTo>
                      <a:pt x="822340" y="111552"/>
                      <a:pt x="777051" y="66203"/>
                      <a:pt x="721114" y="66113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95634A2-4F0B-0D50-3465-95E02899EC2B}"/>
                  </a:ext>
                </a:extLst>
              </p:cNvPr>
              <p:cNvSpPr/>
              <p:nvPr/>
            </p:nvSpPr>
            <p:spPr>
              <a:xfrm>
                <a:off x="5430824" y="3501234"/>
                <a:ext cx="621479" cy="623853"/>
              </a:xfrm>
              <a:custGeom>
                <a:avLst/>
                <a:gdLst>
                  <a:gd name="connsiteX0" fmla="*/ 303012 w 471189"/>
                  <a:gd name="connsiteY0" fmla="*/ -22 h 472989"/>
                  <a:gd name="connsiteX1" fmla="*/ -67 w 471189"/>
                  <a:gd name="connsiteY1" fmla="*/ 308006 h 472989"/>
                  <a:gd name="connsiteX2" fmla="*/ 164895 w 471189"/>
                  <a:gd name="connsiteY2" fmla="*/ 472967 h 472989"/>
                  <a:gd name="connsiteX3" fmla="*/ 369747 w 471189"/>
                  <a:gd name="connsiteY3" fmla="*/ 472967 h 472989"/>
                  <a:gd name="connsiteX4" fmla="*/ 471123 w 471189"/>
                  <a:gd name="connsiteY4" fmla="*/ 371591 h 472989"/>
                  <a:gd name="connsiteX5" fmla="*/ 471123 w 471189"/>
                  <a:gd name="connsiteY5" fmla="*/ 168089 h 472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1189" h="472989">
                    <a:moveTo>
                      <a:pt x="303012" y="-22"/>
                    </a:moveTo>
                    <a:lnTo>
                      <a:pt x="-67" y="308006"/>
                    </a:lnTo>
                    <a:lnTo>
                      <a:pt x="164895" y="472967"/>
                    </a:lnTo>
                    <a:lnTo>
                      <a:pt x="369747" y="472967"/>
                    </a:lnTo>
                    <a:cubicBezTo>
                      <a:pt x="425729" y="472967"/>
                      <a:pt x="471123" y="427573"/>
                      <a:pt x="471123" y="371591"/>
                    </a:cubicBezTo>
                    <a:lnTo>
                      <a:pt x="471123" y="168089"/>
                    </a:ln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DD33CCF-EA57-0C38-0CD0-BD732D160AF6}"/>
                  </a:ext>
                </a:extLst>
              </p:cNvPr>
              <p:cNvSpPr/>
              <p:nvPr/>
            </p:nvSpPr>
            <p:spPr>
              <a:xfrm>
                <a:off x="5114941" y="3268030"/>
                <a:ext cx="138458" cy="856462"/>
              </a:xfrm>
              <a:custGeom>
                <a:avLst/>
                <a:gdLst>
                  <a:gd name="connsiteX0" fmla="*/ 3683 w 104975"/>
                  <a:gd name="connsiteY0" fmla="*/ -22 h 649347"/>
                  <a:gd name="connsiteX1" fmla="*/ -67 w 104975"/>
                  <a:gd name="connsiteY1" fmla="*/ -22 h 649347"/>
                  <a:gd name="connsiteX2" fmla="*/ 44923 w 104975"/>
                  <a:gd name="connsiteY2" fmla="*/ 86958 h 649347"/>
                  <a:gd name="connsiteX3" fmla="*/ 44923 w 104975"/>
                  <a:gd name="connsiteY3" fmla="*/ 562346 h 649347"/>
                  <a:gd name="connsiteX4" fmla="*/ -67 w 104975"/>
                  <a:gd name="connsiteY4" fmla="*/ 649326 h 649347"/>
                  <a:gd name="connsiteX5" fmla="*/ 3532 w 104975"/>
                  <a:gd name="connsiteY5" fmla="*/ 649326 h 649347"/>
                  <a:gd name="connsiteX6" fmla="*/ 104909 w 104975"/>
                  <a:gd name="connsiteY6" fmla="*/ 548249 h 649347"/>
                  <a:gd name="connsiteX7" fmla="*/ 104909 w 104975"/>
                  <a:gd name="connsiteY7" fmla="*/ 548100 h 649347"/>
                  <a:gd name="connsiteX8" fmla="*/ 104909 w 104975"/>
                  <a:gd name="connsiteY8" fmla="*/ 101354 h 649347"/>
                  <a:gd name="connsiteX9" fmla="*/ 3683 w 104975"/>
                  <a:gd name="connsiteY9" fmla="*/ -22 h 64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4975" h="649347">
                    <a:moveTo>
                      <a:pt x="3683" y="-22"/>
                    </a:moveTo>
                    <a:lnTo>
                      <a:pt x="-67" y="-22"/>
                    </a:lnTo>
                    <a:cubicBezTo>
                      <a:pt x="28052" y="20043"/>
                      <a:pt x="44788" y="52421"/>
                      <a:pt x="44923" y="86958"/>
                    </a:cubicBezTo>
                    <a:lnTo>
                      <a:pt x="44923" y="562346"/>
                    </a:lnTo>
                    <a:cubicBezTo>
                      <a:pt x="44833" y="596898"/>
                      <a:pt x="28082" y="629291"/>
                      <a:pt x="-67" y="649326"/>
                    </a:cubicBezTo>
                    <a:lnTo>
                      <a:pt x="3532" y="649326"/>
                    </a:lnTo>
                    <a:cubicBezTo>
                      <a:pt x="59439" y="649416"/>
                      <a:pt x="104819" y="604156"/>
                      <a:pt x="104909" y="548249"/>
                    </a:cubicBezTo>
                    <a:cubicBezTo>
                      <a:pt x="104909" y="548204"/>
                      <a:pt x="104909" y="548144"/>
                      <a:pt x="104909" y="548100"/>
                    </a:cubicBezTo>
                    <a:lnTo>
                      <a:pt x="104909" y="101354"/>
                    </a:lnTo>
                    <a:cubicBezTo>
                      <a:pt x="104909" y="45417"/>
                      <a:pt x="59620" y="68"/>
                      <a:pt x="3683" y="-22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D3D8CAF-B387-0DAF-31EA-D5EAC84B7D54}"/>
                  </a:ext>
                </a:extLst>
              </p:cNvPr>
              <p:cNvSpPr/>
              <p:nvPr/>
            </p:nvSpPr>
            <p:spPr>
              <a:xfrm>
                <a:off x="5339243" y="3412026"/>
                <a:ext cx="568864" cy="568864"/>
              </a:xfrm>
              <a:custGeom>
                <a:avLst/>
                <a:gdLst>
                  <a:gd name="connsiteX0" fmla="*/ 215583 w 431298"/>
                  <a:gd name="connsiteY0" fmla="*/ 431277 h 431298"/>
                  <a:gd name="connsiteX1" fmla="*/ -67 w 431298"/>
                  <a:gd name="connsiteY1" fmla="*/ 215628 h 431298"/>
                  <a:gd name="connsiteX2" fmla="*/ 215583 w 431298"/>
                  <a:gd name="connsiteY2" fmla="*/ -22 h 431298"/>
                  <a:gd name="connsiteX3" fmla="*/ 431232 w 431298"/>
                  <a:gd name="connsiteY3" fmla="*/ 215628 h 431298"/>
                  <a:gd name="connsiteX4" fmla="*/ 431232 w 431298"/>
                  <a:gd name="connsiteY4" fmla="*/ 215777 h 431298"/>
                  <a:gd name="connsiteX5" fmla="*/ 215583 w 431298"/>
                  <a:gd name="connsiteY5" fmla="*/ 431277 h 431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1298" h="431298">
                    <a:moveTo>
                      <a:pt x="215583" y="431277"/>
                    </a:moveTo>
                    <a:cubicBezTo>
                      <a:pt x="96481" y="431277"/>
                      <a:pt x="-67" y="334729"/>
                      <a:pt x="-67" y="215628"/>
                    </a:cubicBezTo>
                    <a:cubicBezTo>
                      <a:pt x="-67" y="96525"/>
                      <a:pt x="96481" y="-22"/>
                      <a:pt x="215583" y="-22"/>
                    </a:cubicBezTo>
                    <a:cubicBezTo>
                      <a:pt x="334685" y="-22"/>
                      <a:pt x="431232" y="96525"/>
                      <a:pt x="431232" y="215628"/>
                    </a:cubicBezTo>
                    <a:cubicBezTo>
                      <a:pt x="431232" y="215672"/>
                      <a:pt x="431232" y="215732"/>
                      <a:pt x="431232" y="215777"/>
                    </a:cubicBezTo>
                    <a:cubicBezTo>
                      <a:pt x="431142" y="334820"/>
                      <a:pt x="334625" y="431277"/>
                      <a:pt x="215583" y="431277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F06F915-B8FF-3587-8B20-AB0FE2C78DC8}"/>
                  </a:ext>
                </a:extLst>
              </p:cNvPr>
              <p:cNvSpPr/>
              <p:nvPr/>
            </p:nvSpPr>
            <p:spPr>
              <a:xfrm>
                <a:off x="5436954" y="3227482"/>
                <a:ext cx="122832" cy="46877"/>
              </a:xfrm>
              <a:custGeom>
                <a:avLst/>
                <a:gdLst>
                  <a:gd name="connsiteX0" fmla="*/ 14847 w 93128"/>
                  <a:gd name="connsiteY0" fmla="*/ 150 h 35541"/>
                  <a:gd name="connsiteX1" fmla="*/ 78132 w 93128"/>
                  <a:gd name="connsiteY1" fmla="*/ 150 h 35541"/>
                  <a:gd name="connsiteX2" fmla="*/ 93128 w 93128"/>
                  <a:gd name="connsiteY2" fmla="*/ 15146 h 35541"/>
                  <a:gd name="connsiteX3" fmla="*/ 93128 w 93128"/>
                  <a:gd name="connsiteY3" fmla="*/ 20545 h 35541"/>
                  <a:gd name="connsiteX4" fmla="*/ 78132 w 93128"/>
                  <a:gd name="connsiteY4" fmla="*/ 35542 h 35541"/>
                  <a:gd name="connsiteX5" fmla="*/ 14996 w 93128"/>
                  <a:gd name="connsiteY5" fmla="*/ 35542 h 35541"/>
                  <a:gd name="connsiteX6" fmla="*/ 0 w 93128"/>
                  <a:gd name="connsiteY6" fmla="*/ 20545 h 35541"/>
                  <a:gd name="connsiteX7" fmla="*/ 0 w 93128"/>
                  <a:gd name="connsiteY7" fmla="*/ 14996 h 35541"/>
                  <a:gd name="connsiteX8" fmla="*/ 14996 w 93128"/>
                  <a:gd name="connsiteY8" fmla="*/ 0 h 35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128" h="35541">
                    <a:moveTo>
                      <a:pt x="14847" y="150"/>
                    </a:moveTo>
                    <a:lnTo>
                      <a:pt x="78132" y="150"/>
                    </a:lnTo>
                    <a:cubicBezTo>
                      <a:pt x="86410" y="150"/>
                      <a:pt x="93128" y="6864"/>
                      <a:pt x="93128" y="15146"/>
                    </a:cubicBezTo>
                    <a:lnTo>
                      <a:pt x="93128" y="20545"/>
                    </a:lnTo>
                    <a:cubicBezTo>
                      <a:pt x="93128" y="28828"/>
                      <a:pt x="86410" y="35542"/>
                      <a:pt x="78132" y="35542"/>
                    </a:cubicBezTo>
                    <a:lnTo>
                      <a:pt x="14996" y="35542"/>
                    </a:lnTo>
                    <a:cubicBezTo>
                      <a:pt x="6719" y="35542"/>
                      <a:pt x="0" y="28828"/>
                      <a:pt x="0" y="20545"/>
                    </a:cubicBezTo>
                    <a:lnTo>
                      <a:pt x="0" y="14996"/>
                    </a:lnTo>
                    <a:cubicBezTo>
                      <a:pt x="0" y="6714"/>
                      <a:pt x="6719" y="0"/>
                      <a:pt x="149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5B8F766-F066-BFF7-82EC-DFF5666E231F}"/>
                  </a:ext>
                </a:extLst>
              </p:cNvPr>
              <p:cNvSpPr/>
              <p:nvPr/>
            </p:nvSpPr>
            <p:spPr>
              <a:xfrm>
                <a:off x="5370890" y="3443675"/>
                <a:ext cx="507943" cy="507943"/>
              </a:xfrm>
              <a:custGeom>
                <a:avLst/>
                <a:gdLst>
                  <a:gd name="connsiteX0" fmla="*/ 192488 w 385109"/>
                  <a:gd name="connsiteY0" fmla="*/ 385088 h 385109"/>
                  <a:gd name="connsiteX1" fmla="*/ -67 w 385109"/>
                  <a:gd name="connsiteY1" fmla="*/ 192533 h 385109"/>
                  <a:gd name="connsiteX2" fmla="*/ 192488 w 385109"/>
                  <a:gd name="connsiteY2" fmla="*/ -22 h 385109"/>
                  <a:gd name="connsiteX3" fmla="*/ 385043 w 385109"/>
                  <a:gd name="connsiteY3" fmla="*/ 192533 h 385109"/>
                  <a:gd name="connsiteX4" fmla="*/ 385043 w 385109"/>
                  <a:gd name="connsiteY4" fmla="*/ 192683 h 385109"/>
                  <a:gd name="connsiteX5" fmla="*/ 192488 w 385109"/>
                  <a:gd name="connsiteY5" fmla="*/ 385088 h 385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5109" h="385109">
                    <a:moveTo>
                      <a:pt x="192488" y="385088"/>
                    </a:moveTo>
                    <a:cubicBezTo>
                      <a:pt x="86148" y="385088"/>
                      <a:pt x="-67" y="298873"/>
                      <a:pt x="-67" y="192533"/>
                    </a:cubicBezTo>
                    <a:cubicBezTo>
                      <a:pt x="-67" y="86193"/>
                      <a:pt x="86148" y="-22"/>
                      <a:pt x="192488" y="-22"/>
                    </a:cubicBezTo>
                    <a:cubicBezTo>
                      <a:pt x="298828" y="-22"/>
                      <a:pt x="385043" y="86193"/>
                      <a:pt x="385043" y="192533"/>
                    </a:cubicBezTo>
                    <a:cubicBezTo>
                      <a:pt x="385043" y="192578"/>
                      <a:pt x="385043" y="192638"/>
                      <a:pt x="385043" y="192683"/>
                    </a:cubicBezTo>
                    <a:cubicBezTo>
                      <a:pt x="384878" y="298933"/>
                      <a:pt x="298738" y="384998"/>
                      <a:pt x="192488" y="38508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D298D673-28C2-FE40-BA83-E8DA3081DD5E}"/>
                  </a:ext>
                </a:extLst>
              </p:cNvPr>
              <p:cNvSpPr/>
              <p:nvPr/>
            </p:nvSpPr>
            <p:spPr>
              <a:xfrm>
                <a:off x="5371682" y="3443873"/>
                <a:ext cx="507943" cy="507943"/>
              </a:xfrm>
              <a:custGeom>
                <a:avLst/>
                <a:gdLst>
                  <a:gd name="connsiteX0" fmla="*/ 192638 w 385109"/>
                  <a:gd name="connsiteY0" fmla="*/ -22 h 385109"/>
                  <a:gd name="connsiteX1" fmla="*/ -66 w 385109"/>
                  <a:gd name="connsiteY1" fmla="*/ 192383 h 385109"/>
                  <a:gd name="connsiteX2" fmla="*/ 192338 w 385109"/>
                  <a:gd name="connsiteY2" fmla="*/ 385088 h 385109"/>
                  <a:gd name="connsiteX3" fmla="*/ 385043 w 385109"/>
                  <a:gd name="connsiteY3" fmla="*/ 192683 h 385109"/>
                  <a:gd name="connsiteX4" fmla="*/ 385043 w 385109"/>
                  <a:gd name="connsiteY4" fmla="*/ 192533 h 385109"/>
                  <a:gd name="connsiteX5" fmla="*/ 192638 w 385109"/>
                  <a:gd name="connsiteY5" fmla="*/ -22 h 385109"/>
                  <a:gd name="connsiteX6" fmla="*/ 191888 w 385109"/>
                  <a:gd name="connsiteY6" fmla="*/ 338299 h 385109"/>
                  <a:gd name="connsiteX7" fmla="*/ 46122 w 385109"/>
                  <a:gd name="connsiteY7" fmla="*/ 192533 h 385109"/>
                  <a:gd name="connsiteX8" fmla="*/ 191888 w 385109"/>
                  <a:gd name="connsiteY8" fmla="*/ 46767 h 385109"/>
                  <a:gd name="connsiteX9" fmla="*/ 337654 w 385109"/>
                  <a:gd name="connsiteY9" fmla="*/ 192533 h 385109"/>
                  <a:gd name="connsiteX10" fmla="*/ 337654 w 385109"/>
                  <a:gd name="connsiteY10" fmla="*/ 192683 h 385109"/>
                  <a:gd name="connsiteX11" fmla="*/ 191888 w 385109"/>
                  <a:gd name="connsiteY11" fmla="*/ 338299 h 385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5109" h="385109">
                    <a:moveTo>
                      <a:pt x="192638" y="-22"/>
                    </a:moveTo>
                    <a:cubicBezTo>
                      <a:pt x="86298" y="-112"/>
                      <a:pt x="23" y="86043"/>
                      <a:pt x="-66" y="192383"/>
                    </a:cubicBezTo>
                    <a:cubicBezTo>
                      <a:pt x="-157" y="298723"/>
                      <a:pt x="85998" y="384998"/>
                      <a:pt x="192338" y="385088"/>
                    </a:cubicBezTo>
                    <a:cubicBezTo>
                      <a:pt x="298678" y="385178"/>
                      <a:pt x="384953" y="299023"/>
                      <a:pt x="385043" y="192683"/>
                    </a:cubicBezTo>
                    <a:cubicBezTo>
                      <a:pt x="385043" y="192638"/>
                      <a:pt x="385043" y="192578"/>
                      <a:pt x="385043" y="192533"/>
                    </a:cubicBezTo>
                    <a:cubicBezTo>
                      <a:pt x="384953" y="86283"/>
                      <a:pt x="298888" y="143"/>
                      <a:pt x="192638" y="-22"/>
                    </a:cubicBezTo>
                    <a:close/>
                    <a:moveTo>
                      <a:pt x="191888" y="338299"/>
                    </a:moveTo>
                    <a:cubicBezTo>
                      <a:pt x="111387" y="338299"/>
                      <a:pt x="46122" y="273034"/>
                      <a:pt x="46122" y="192533"/>
                    </a:cubicBezTo>
                    <a:cubicBezTo>
                      <a:pt x="46122" y="112032"/>
                      <a:pt x="111387" y="46767"/>
                      <a:pt x="191888" y="46767"/>
                    </a:cubicBezTo>
                    <a:cubicBezTo>
                      <a:pt x="272390" y="46767"/>
                      <a:pt x="337654" y="112032"/>
                      <a:pt x="337654" y="192533"/>
                    </a:cubicBezTo>
                    <a:cubicBezTo>
                      <a:pt x="337654" y="192578"/>
                      <a:pt x="337654" y="192638"/>
                      <a:pt x="337654" y="192683"/>
                    </a:cubicBezTo>
                    <a:cubicBezTo>
                      <a:pt x="337564" y="273124"/>
                      <a:pt x="272330" y="338299"/>
                      <a:pt x="191888" y="338299"/>
                    </a:cubicBezTo>
                    <a:close/>
                  </a:path>
                </a:pathLst>
              </a:custGeom>
              <a:solidFill>
                <a:srgbClr val="2C5871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5DE7393-5D4A-4879-1EA9-DB49D5A75636}"/>
                  </a:ext>
                </a:extLst>
              </p:cNvPr>
              <p:cNvSpPr/>
              <p:nvPr/>
            </p:nvSpPr>
            <p:spPr>
              <a:xfrm>
                <a:off x="5465714" y="3536331"/>
                <a:ext cx="241431" cy="231730"/>
              </a:xfrm>
              <a:custGeom>
                <a:avLst/>
                <a:gdLst>
                  <a:gd name="connsiteX0" fmla="*/ 51612 w 183047"/>
                  <a:gd name="connsiteY0" fmla="*/ 53599 h 175692"/>
                  <a:gd name="connsiteX1" fmla="*/ 182981 w 183047"/>
                  <a:gd name="connsiteY1" fmla="*/ 20307 h 175692"/>
                  <a:gd name="connsiteX2" fmla="*/ 20254 w 183047"/>
                  <a:gd name="connsiteY2" fmla="*/ 51184 h 175692"/>
                  <a:gd name="connsiteX3" fmla="*/ 15620 w 183047"/>
                  <a:gd name="connsiteY3" fmla="*/ 175670 h 175692"/>
                  <a:gd name="connsiteX4" fmla="*/ 51612 w 183047"/>
                  <a:gd name="connsiteY4" fmla="*/ 53599 h 17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3047" h="175692">
                    <a:moveTo>
                      <a:pt x="51612" y="53599"/>
                    </a:moveTo>
                    <a:cubicBezTo>
                      <a:pt x="85969" y="19242"/>
                      <a:pt x="136402" y="6465"/>
                      <a:pt x="182981" y="20307"/>
                    </a:cubicBezTo>
                    <a:cubicBezTo>
                      <a:pt x="129519" y="-16105"/>
                      <a:pt x="56666" y="-2278"/>
                      <a:pt x="20254" y="51184"/>
                    </a:cubicBezTo>
                    <a:cubicBezTo>
                      <a:pt x="-5060" y="88346"/>
                      <a:pt x="-6859" y="136724"/>
                      <a:pt x="15620" y="175670"/>
                    </a:cubicBezTo>
                    <a:cubicBezTo>
                      <a:pt x="6053" y="131505"/>
                      <a:pt x="19609" y="85511"/>
                      <a:pt x="51612" y="535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9689B67-38FC-C0F8-5DF2-A4753437CF5A}"/>
                  </a:ext>
                </a:extLst>
              </p:cNvPr>
              <p:cNvSpPr/>
              <p:nvPr/>
            </p:nvSpPr>
            <p:spPr>
              <a:xfrm>
                <a:off x="5345375" y="2588795"/>
                <a:ext cx="331903" cy="565700"/>
              </a:xfrm>
              <a:custGeom>
                <a:avLst/>
                <a:gdLst>
                  <a:gd name="connsiteX0" fmla="*/ 251574 w 251640"/>
                  <a:gd name="connsiteY0" fmla="*/ 383888 h 428899"/>
                  <a:gd name="connsiteX1" fmla="*/ 206585 w 251640"/>
                  <a:gd name="connsiteY1" fmla="*/ 428877 h 428899"/>
                  <a:gd name="connsiteX2" fmla="*/ 44923 w 251640"/>
                  <a:gd name="connsiteY2" fmla="*/ 428877 h 428899"/>
                  <a:gd name="connsiteX3" fmla="*/ -67 w 251640"/>
                  <a:gd name="connsiteY3" fmla="*/ 383888 h 428899"/>
                  <a:gd name="connsiteX4" fmla="*/ -67 w 251640"/>
                  <a:gd name="connsiteY4" fmla="*/ 44967 h 428899"/>
                  <a:gd name="connsiteX5" fmla="*/ 44923 w 251640"/>
                  <a:gd name="connsiteY5" fmla="*/ -22 h 428899"/>
                  <a:gd name="connsiteX6" fmla="*/ 206585 w 251640"/>
                  <a:gd name="connsiteY6" fmla="*/ -22 h 428899"/>
                  <a:gd name="connsiteX7" fmla="*/ 251574 w 251640"/>
                  <a:gd name="connsiteY7" fmla="*/ 44967 h 428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640" h="428899">
                    <a:moveTo>
                      <a:pt x="251574" y="383888"/>
                    </a:moveTo>
                    <a:cubicBezTo>
                      <a:pt x="251574" y="408737"/>
                      <a:pt x="231434" y="428877"/>
                      <a:pt x="206585" y="428877"/>
                    </a:cubicBezTo>
                    <a:lnTo>
                      <a:pt x="44923" y="428877"/>
                    </a:lnTo>
                    <a:cubicBezTo>
                      <a:pt x="20074" y="428877"/>
                      <a:pt x="-67" y="408737"/>
                      <a:pt x="-67" y="383888"/>
                    </a:cubicBezTo>
                    <a:lnTo>
                      <a:pt x="-67" y="44967"/>
                    </a:lnTo>
                    <a:cubicBezTo>
                      <a:pt x="-67" y="20120"/>
                      <a:pt x="20074" y="-22"/>
                      <a:pt x="44923" y="-22"/>
                    </a:cubicBezTo>
                    <a:lnTo>
                      <a:pt x="206585" y="-22"/>
                    </a:lnTo>
                    <a:cubicBezTo>
                      <a:pt x="231434" y="-22"/>
                      <a:pt x="251574" y="20120"/>
                      <a:pt x="251574" y="44967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F7932C7D-5176-0350-10CD-36CCBA39753E}"/>
                  </a:ext>
                </a:extLst>
              </p:cNvPr>
              <p:cNvSpPr/>
              <p:nvPr/>
            </p:nvSpPr>
            <p:spPr>
              <a:xfrm>
                <a:off x="5362979" y="2731209"/>
                <a:ext cx="314299" cy="376605"/>
              </a:xfrm>
              <a:custGeom>
                <a:avLst/>
                <a:gdLst>
                  <a:gd name="connsiteX0" fmla="*/ -67 w 238293"/>
                  <a:gd name="connsiteY0" fmla="*/ 48117 h 285532"/>
                  <a:gd name="connsiteX1" fmla="*/ 237177 w 238293"/>
                  <a:gd name="connsiteY1" fmla="*/ 285511 h 285532"/>
                  <a:gd name="connsiteX2" fmla="*/ 238227 w 238293"/>
                  <a:gd name="connsiteY2" fmla="*/ 275913 h 285532"/>
                  <a:gd name="connsiteX3" fmla="*/ 238227 w 238293"/>
                  <a:gd name="connsiteY3" fmla="*/ -22 h 28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293" h="285532">
                    <a:moveTo>
                      <a:pt x="-67" y="48117"/>
                    </a:moveTo>
                    <a:lnTo>
                      <a:pt x="237177" y="285511"/>
                    </a:lnTo>
                    <a:cubicBezTo>
                      <a:pt x="237837" y="282347"/>
                      <a:pt x="238182" y="279138"/>
                      <a:pt x="238227" y="275913"/>
                    </a:cubicBezTo>
                    <a:lnTo>
                      <a:pt x="238227" y="-22"/>
                    </a:ln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E751381B-23B2-C4A7-7F0C-9B430A24EE7D}"/>
                  </a:ext>
                </a:extLst>
              </p:cNvPr>
              <p:cNvSpPr/>
              <p:nvPr/>
            </p:nvSpPr>
            <p:spPr>
              <a:xfrm>
                <a:off x="5345375" y="2588795"/>
                <a:ext cx="331903" cy="223115"/>
              </a:xfrm>
              <a:custGeom>
                <a:avLst/>
                <a:gdLst>
                  <a:gd name="connsiteX0" fmla="*/ 206652 w 251640"/>
                  <a:gd name="connsiteY0" fmla="*/ 0 h 169160"/>
                  <a:gd name="connsiteX1" fmla="*/ 251641 w 251640"/>
                  <a:gd name="connsiteY1" fmla="*/ 0 h 169160"/>
                  <a:gd name="connsiteX2" fmla="*/ 251641 w 251640"/>
                  <a:gd name="connsiteY2" fmla="*/ 169160 h 169160"/>
                  <a:gd name="connsiteX3" fmla="*/ 206652 w 251640"/>
                  <a:gd name="connsiteY3" fmla="*/ 169160 h 169160"/>
                  <a:gd name="connsiteX4" fmla="*/ 44989 w 251640"/>
                  <a:gd name="connsiteY4" fmla="*/ 169160 h 169160"/>
                  <a:gd name="connsiteX5" fmla="*/ 0 w 251640"/>
                  <a:gd name="connsiteY5" fmla="*/ 169160 h 169160"/>
                  <a:gd name="connsiteX6" fmla="*/ 0 w 251640"/>
                  <a:gd name="connsiteY6" fmla="*/ 0 h 169160"/>
                  <a:gd name="connsiteX7" fmla="*/ 44989 w 251640"/>
                  <a:gd name="connsiteY7" fmla="*/ 0 h 169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640" h="169160">
                    <a:moveTo>
                      <a:pt x="206652" y="0"/>
                    </a:moveTo>
                    <a:cubicBezTo>
                      <a:pt x="231499" y="0"/>
                      <a:pt x="251641" y="0"/>
                      <a:pt x="251641" y="0"/>
                    </a:cubicBezTo>
                    <a:lnTo>
                      <a:pt x="251641" y="169160"/>
                    </a:lnTo>
                    <a:cubicBezTo>
                      <a:pt x="251641" y="169160"/>
                      <a:pt x="231499" y="169160"/>
                      <a:pt x="206652" y="169160"/>
                    </a:cubicBezTo>
                    <a:lnTo>
                      <a:pt x="44989" y="169160"/>
                    </a:lnTo>
                    <a:cubicBezTo>
                      <a:pt x="20142" y="169160"/>
                      <a:pt x="0" y="169160"/>
                      <a:pt x="0" y="169160"/>
                    </a:cubicBezTo>
                    <a:lnTo>
                      <a:pt x="0" y="0"/>
                    </a:lnTo>
                    <a:cubicBezTo>
                      <a:pt x="0" y="0"/>
                      <a:pt x="20142" y="0"/>
                      <a:pt x="44989" y="0"/>
                    </a:cubicBezTo>
                    <a:close/>
                  </a:path>
                </a:pathLst>
              </a:custGeom>
              <a:solidFill>
                <a:srgbClr val="2C5871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8872FC9-02B2-2DAE-2D77-C89F13F4CAEB}"/>
                  </a:ext>
                </a:extLst>
              </p:cNvPr>
              <p:cNvSpPr/>
              <p:nvPr/>
            </p:nvSpPr>
            <p:spPr>
              <a:xfrm>
                <a:off x="5430428" y="2626771"/>
                <a:ext cx="77141" cy="147160"/>
              </a:xfrm>
              <a:custGeom>
                <a:avLst/>
                <a:gdLst>
                  <a:gd name="connsiteX0" fmla="*/ 0 w 58486"/>
                  <a:gd name="connsiteY0" fmla="*/ 0 h 111573"/>
                  <a:gd name="connsiteX1" fmla="*/ 58486 w 58486"/>
                  <a:gd name="connsiteY1" fmla="*/ 0 h 111573"/>
                  <a:gd name="connsiteX2" fmla="*/ 58486 w 58486"/>
                  <a:gd name="connsiteY2" fmla="*/ 111574 h 111573"/>
                  <a:gd name="connsiteX3" fmla="*/ 0 w 58486"/>
                  <a:gd name="connsiteY3" fmla="*/ 111574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486" h="111573">
                    <a:moveTo>
                      <a:pt x="0" y="0"/>
                    </a:moveTo>
                    <a:lnTo>
                      <a:pt x="58486" y="0"/>
                    </a:lnTo>
                    <a:lnTo>
                      <a:pt x="58486" y="111574"/>
                    </a:lnTo>
                    <a:lnTo>
                      <a:pt x="0" y="111574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07957C6-9F50-4854-0555-98FFF3D5636C}"/>
                  </a:ext>
                </a:extLst>
              </p:cNvPr>
              <p:cNvSpPr/>
              <p:nvPr/>
            </p:nvSpPr>
            <p:spPr>
              <a:xfrm>
                <a:off x="5515085" y="2626771"/>
                <a:ext cx="77141" cy="147160"/>
              </a:xfrm>
              <a:custGeom>
                <a:avLst/>
                <a:gdLst>
                  <a:gd name="connsiteX0" fmla="*/ 0 w 58486"/>
                  <a:gd name="connsiteY0" fmla="*/ 0 h 111573"/>
                  <a:gd name="connsiteX1" fmla="*/ 58486 w 58486"/>
                  <a:gd name="connsiteY1" fmla="*/ 0 h 111573"/>
                  <a:gd name="connsiteX2" fmla="*/ 58486 w 58486"/>
                  <a:gd name="connsiteY2" fmla="*/ 111574 h 111573"/>
                  <a:gd name="connsiteX3" fmla="*/ 0 w 58486"/>
                  <a:gd name="connsiteY3" fmla="*/ 111574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486" h="111573">
                    <a:moveTo>
                      <a:pt x="0" y="0"/>
                    </a:moveTo>
                    <a:lnTo>
                      <a:pt x="58486" y="0"/>
                    </a:lnTo>
                    <a:lnTo>
                      <a:pt x="58486" y="111574"/>
                    </a:lnTo>
                    <a:lnTo>
                      <a:pt x="0" y="111574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B7D37916-00B6-0E88-44B8-9A7660230E2D}"/>
                  </a:ext>
                </a:extLst>
              </p:cNvPr>
              <p:cNvSpPr/>
              <p:nvPr/>
            </p:nvSpPr>
            <p:spPr>
              <a:xfrm>
                <a:off x="5599545" y="2626969"/>
                <a:ext cx="39757" cy="147160"/>
              </a:xfrm>
              <a:custGeom>
                <a:avLst/>
                <a:gdLst>
                  <a:gd name="connsiteX0" fmla="*/ 14030 w 30143"/>
                  <a:gd name="connsiteY0" fmla="*/ -22 h 111573"/>
                  <a:gd name="connsiteX1" fmla="*/ -67 w 30143"/>
                  <a:gd name="connsiteY1" fmla="*/ -22 h 111573"/>
                  <a:gd name="connsiteX2" fmla="*/ -67 w 30143"/>
                  <a:gd name="connsiteY2" fmla="*/ 111552 h 111573"/>
                  <a:gd name="connsiteX3" fmla="*/ 14030 w 30143"/>
                  <a:gd name="connsiteY3" fmla="*/ 111552 h 111573"/>
                  <a:gd name="connsiteX4" fmla="*/ 30077 w 30143"/>
                  <a:gd name="connsiteY4" fmla="*/ 95506 h 111573"/>
                  <a:gd name="connsiteX5" fmla="*/ 30077 w 30143"/>
                  <a:gd name="connsiteY5" fmla="*/ 16024 h 111573"/>
                  <a:gd name="connsiteX6" fmla="*/ 14030 w 30143"/>
                  <a:gd name="connsiteY6" fmla="*/ -22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143" h="111573">
                    <a:moveTo>
                      <a:pt x="14030" y="-22"/>
                    </a:moveTo>
                    <a:lnTo>
                      <a:pt x="-67" y="-22"/>
                    </a:lnTo>
                    <a:lnTo>
                      <a:pt x="-67" y="111552"/>
                    </a:lnTo>
                    <a:lnTo>
                      <a:pt x="14030" y="111552"/>
                    </a:lnTo>
                    <a:cubicBezTo>
                      <a:pt x="22893" y="111552"/>
                      <a:pt x="30077" y="104367"/>
                      <a:pt x="30077" y="95506"/>
                    </a:cubicBezTo>
                    <a:lnTo>
                      <a:pt x="30077" y="16024"/>
                    </a:lnTo>
                    <a:cubicBezTo>
                      <a:pt x="30077" y="7163"/>
                      <a:pt x="22893" y="-22"/>
                      <a:pt x="14030" y="-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0205D609-08FF-8AD4-3A1F-E34D8CB97ED2}"/>
                  </a:ext>
                </a:extLst>
              </p:cNvPr>
              <p:cNvSpPr/>
              <p:nvPr/>
            </p:nvSpPr>
            <p:spPr>
              <a:xfrm>
                <a:off x="5383548" y="2626771"/>
                <a:ext cx="39757" cy="147160"/>
              </a:xfrm>
              <a:custGeom>
                <a:avLst/>
                <a:gdLst>
                  <a:gd name="connsiteX0" fmla="*/ 30077 w 30143"/>
                  <a:gd name="connsiteY0" fmla="*/ -22 h 111573"/>
                  <a:gd name="connsiteX1" fmla="*/ 16131 w 30143"/>
                  <a:gd name="connsiteY1" fmla="*/ -22 h 111573"/>
                  <a:gd name="connsiteX2" fmla="*/ -66 w 30143"/>
                  <a:gd name="connsiteY2" fmla="*/ 16174 h 111573"/>
                  <a:gd name="connsiteX3" fmla="*/ -66 w 30143"/>
                  <a:gd name="connsiteY3" fmla="*/ 95356 h 111573"/>
                  <a:gd name="connsiteX4" fmla="*/ 15831 w 30143"/>
                  <a:gd name="connsiteY4" fmla="*/ 111552 h 111573"/>
                  <a:gd name="connsiteX5" fmla="*/ 15981 w 30143"/>
                  <a:gd name="connsiteY5" fmla="*/ 111552 h 111573"/>
                  <a:gd name="connsiteX6" fmla="*/ 30077 w 30143"/>
                  <a:gd name="connsiteY6" fmla="*/ 111552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143" h="111573">
                    <a:moveTo>
                      <a:pt x="30077" y="-22"/>
                    </a:moveTo>
                    <a:lnTo>
                      <a:pt x="16131" y="-22"/>
                    </a:lnTo>
                    <a:cubicBezTo>
                      <a:pt x="7193" y="-22"/>
                      <a:pt x="-66" y="7229"/>
                      <a:pt x="-66" y="16174"/>
                    </a:cubicBezTo>
                    <a:lnTo>
                      <a:pt x="-66" y="95356"/>
                    </a:lnTo>
                    <a:cubicBezTo>
                      <a:pt x="-155" y="104217"/>
                      <a:pt x="6968" y="111468"/>
                      <a:pt x="15831" y="111552"/>
                    </a:cubicBezTo>
                    <a:cubicBezTo>
                      <a:pt x="15876" y="111552"/>
                      <a:pt x="15936" y="111552"/>
                      <a:pt x="15981" y="111552"/>
                    </a:cubicBezTo>
                    <a:lnTo>
                      <a:pt x="30077" y="111552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95DFD0C1-AD9E-BF6C-F5F2-86F91C5327BD}"/>
                  </a:ext>
                </a:extLst>
              </p:cNvPr>
              <p:cNvSpPr/>
              <p:nvPr/>
            </p:nvSpPr>
            <p:spPr>
              <a:xfrm>
                <a:off x="4598888" y="3173997"/>
                <a:ext cx="776443" cy="913918"/>
              </a:xfrm>
              <a:custGeom>
                <a:avLst/>
                <a:gdLst>
                  <a:gd name="connsiteX0" fmla="*/ 534108 w 588679"/>
                  <a:gd name="connsiteY0" fmla="*/ 465830 h 692909"/>
                  <a:gd name="connsiteX1" fmla="*/ 588590 w 588679"/>
                  <a:gd name="connsiteY1" fmla="*/ 414482 h 692909"/>
                  <a:gd name="connsiteX2" fmla="*/ 537227 w 588679"/>
                  <a:gd name="connsiteY2" fmla="*/ 360000 h 692909"/>
                  <a:gd name="connsiteX3" fmla="*/ 532008 w 588679"/>
                  <a:gd name="connsiteY3" fmla="*/ 360105 h 692909"/>
                  <a:gd name="connsiteX4" fmla="*/ 523610 w 588679"/>
                  <a:gd name="connsiteY4" fmla="*/ 360105 h 692909"/>
                  <a:gd name="connsiteX5" fmla="*/ 522651 w 588679"/>
                  <a:gd name="connsiteY5" fmla="*/ 358215 h 692909"/>
                  <a:gd name="connsiteX6" fmla="*/ 523610 w 588679"/>
                  <a:gd name="connsiteY6" fmla="*/ 357255 h 692909"/>
                  <a:gd name="connsiteX7" fmla="*/ 567970 w 588679"/>
                  <a:gd name="connsiteY7" fmla="*/ 296939 h 692909"/>
                  <a:gd name="connsiteX8" fmla="*/ 521211 w 588679"/>
                  <a:gd name="connsiteY8" fmla="*/ 252280 h 692909"/>
                  <a:gd name="connsiteX9" fmla="*/ 259073 w 588679"/>
                  <a:gd name="connsiteY9" fmla="*/ 258279 h 692909"/>
                  <a:gd name="connsiteX10" fmla="*/ 258023 w 588679"/>
                  <a:gd name="connsiteY10" fmla="*/ 258279 h 692909"/>
                  <a:gd name="connsiteX11" fmla="*/ 258023 w 588679"/>
                  <a:gd name="connsiteY11" fmla="*/ 257079 h 692909"/>
                  <a:gd name="connsiteX12" fmla="*/ 280967 w 588679"/>
                  <a:gd name="connsiteY12" fmla="*/ 163201 h 692909"/>
                  <a:gd name="connsiteX13" fmla="*/ 295964 w 588679"/>
                  <a:gd name="connsiteY13" fmla="*/ 77721 h 692909"/>
                  <a:gd name="connsiteX14" fmla="*/ 217442 w 588679"/>
                  <a:gd name="connsiteY14" fmla="*/ -21 h 692909"/>
                  <a:gd name="connsiteX15" fmla="*/ 214683 w 588679"/>
                  <a:gd name="connsiteY15" fmla="*/ 39 h 692909"/>
                  <a:gd name="connsiteX16" fmla="*/ 196237 w 588679"/>
                  <a:gd name="connsiteY16" fmla="*/ 6488 h 692909"/>
                  <a:gd name="connsiteX17" fmla="*/ 189489 w 588679"/>
                  <a:gd name="connsiteY17" fmla="*/ 47428 h 692909"/>
                  <a:gd name="connsiteX18" fmla="*/ 189489 w 588679"/>
                  <a:gd name="connsiteY18" fmla="*/ 53426 h 692909"/>
                  <a:gd name="connsiteX19" fmla="*/ 126054 w 588679"/>
                  <a:gd name="connsiteY19" fmla="*/ 200542 h 692909"/>
                  <a:gd name="connsiteX20" fmla="*/ -67 w 588679"/>
                  <a:gd name="connsiteY20" fmla="*/ 351407 h 692909"/>
                  <a:gd name="connsiteX21" fmla="*/ 77615 w 588679"/>
                  <a:gd name="connsiteY21" fmla="*/ 639939 h 692909"/>
                  <a:gd name="connsiteX22" fmla="*/ 79115 w 588679"/>
                  <a:gd name="connsiteY22" fmla="*/ 641289 h 692909"/>
                  <a:gd name="connsiteX23" fmla="*/ 132772 w 588679"/>
                  <a:gd name="connsiteY23" fmla="*/ 692877 h 692909"/>
                  <a:gd name="connsiteX24" fmla="*/ 133102 w 588679"/>
                  <a:gd name="connsiteY24" fmla="*/ 692877 h 692909"/>
                  <a:gd name="connsiteX25" fmla="*/ 449528 w 588679"/>
                  <a:gd name="connsiteY25" fmla="*/ 685828 h 692909"/>
                  <a:gd name="connsiteX26" fmla="*/ 501116 w 588679"/>
                  <a:gd name="connsiteY26" fmla="*/ 631871 h 692909"/>
                  <a:gd name="connsiteX27" fmla="*/ 501116 w 588679"/>
                  <a:gd name="connsiteY27" fmla="*/ 631841 h 692909"/>
                  <a:gd name="connsiteX28" fmla="*/ 453577 w 588679"/>
                  <a:gd name="connsiteY28" fmla="*/ 580553 h 692909"/>
                  <a:gd name="connsiteX29" fmla="*/ 452077 w 588679"/>
                  <a:gd name="connsiteY29" fmla="*/ 579203 h 692909"/>
                  <a:gd name="connsiteX30" fmla="*/ 453427 w 588679"/>
                  <a:gd name="connsiteY30" fmla="*/ 577854 h 692909"/>
                  <a:gd name="connsiteX31" fmla="*/ 491518 w 588679"/>
                  <a:gd name="connsiteY31" fmla="*/ 576354 h 692909"/>
                  <a:gd name="connsiteX32" fmla="*/ 543556 w 588679"/>
                  <a:gd name="connsiteY32" fmla="*/ 522232 h 692909"/>
                  <a:gd name="connsiteX33" fmla="*/ 543556 w 588679"/>
                  <a:gd name="connsiteY33" fmla="*/ 522217 h 692909"/>
                  <a:gd name="connsiteX34" fmla="*/ 497067 w 588679"/>
                  <a:gd name="connsiteY34" fmla="*/ 471079 h 692909"/>
                  <a:gd name="connsiteX35" fmla="*/ 495717 w 588679"/>
                  <a:gd name="connsiteY35" fmla="*/ 469729 h 692909"/>
                  <a:gd name="connsiteX36" fmla="*/ 496902 w 588679"/>
                  <a:gd name="connsiteY36" fmla="*/ 468229 h 692909"/>
                  <a:gd name="connsiteX37" fmla="*/ 496917 w 588679"/>
                  <a:gd name="connsiteY37" fmla="*/ 468229 h 69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88679" h="692909">
                    <a:moveTo>
                      <a:pt x="534108" y="465830"/>
                    </a:moveTo>
                    <a:cubicBezTo>
                      <a:pt x="563336" y="466700"/>
                      <a:pt x="587721" y="443710"/>
                      <a:pt x="588590" y="414482"/>
                    </a:cubicBezTo>
                    <a:cubicBezTo>
                      <a:pt x="589445" y="385254"/>
                      <a:pt x="566456" y="360869"/>
                      <a:pt x="537227" y="360000"/>
                    </a:cubicBezTo>
                    <a:cubicBezTo>
                      <a:pt x="535488" y="359955"/>
                      <a:pt x="533748" y="359985"/>
                      <a:pt x="532008" y="360105"/>
                    </a:cubicBezTo>
                    <a:lnTo>
                      <a:pt x="523610" y="360105"/>
                    </a:lnTo>
                    <a:cubicBezTo>
                      <a:pt x="522831" y="359850"/>
                      <a:pt x="522396" y="358995"/>
                      <a:pt x="522651" y="358215"/>
                    </a:cubicBezTo>
                    <a:cubicBezTo>
                      <a:pt x="522801" y="357765"/>
                      <a:pt x="523160" y="357405"/>
                      <a:pt x="523610" y="357255"/>
                    </a:cubicBezTo>
                    <a:cubicBezTo>
                      <a:pt x="552509" y="352846"/>
                      <a:pt x="572364" y="325853"/>
                      <a:pt x="567970" y="296939"/>
                    </a:cubicBezTo>
                    <a:cubicBezTo>
                      <a:pt x="564341" y="273155"/>
                      <a:pt x="545130" y="254814"/>
                      <a:pt x="521211" y="252280"/>
                    </a:cubicBezTo>
                    <a:lnTo>
                      <a:pt x="259073" y="258279"/>
                    </a:lnTo>
                    <a:cubicBezTo>
                      <a:pt x="258743" y="258443"/>
                      <a:pt x="258353" y="258443"/>
                      <a:pt x="258023" y="258279"/>
                    </a:cubicBezTo>
                    <a:cubicBezTo>
                      <a:pt x="257873" y="257889"/>
                      <a:pt x="257873" y="257469"/>
                      <a:pt x="258023" y="257079"/>
                    </a:cubicBezTo>
                    <a:cubicBezTo>
                      <a:pt x="263002" y="225196"/>
                      <a:pt x="270680" y="193794"/>
                      <a:pt x="280967" y="163201"/>
                    </a:cubicBezTo>
                    <a:cubicBezTo>
                      <a:pt x="290940" y="135802"/>
                      <a:pt x="296024" y="106874"/>
                      <a:pt x="295964" y="77721"/>
                    </a:cubicBezTo>
                    <a:cubicBezTo>
                      <a:pt x="295754" y="34576"/>
                      <a:pt x="260602" y="-231"/>
                      <a:pt x="217442" y="-21"/>
                    </a:cubicBezTo>
                    <a:cubicBezTo>
                      <a:pt x="216528" y="-21"/>
                      <a:pt x="215598" y="9"/>
                      <a:pt x="214683" y="39"/>
                    </a:cubicBezTo>
                    <a:cubicBezTo>
                      <a:pt x="207919" y="-411"/>
                      <a:pt x="201246" y="1914"/>
                      <a:pt x="196237" y="6488"/>
                    </a:cubicBezTo>
                    <a:cubicBezTo>
                      <a:pt x="189339" y="13836"/>
                      <a:pt x="188889" y="25083"/>
                      <a:pt x="189489" y="47428"/>
                    </a:cubicBezTo>
                    <a:lnTo>
                      <a:pt x="189489" y="53426"/>
                    </a:lnTo>
                    <a:cubicBezTo>
                      <a:pt x="190388" y="96766"/>
                      <a:pt x="157696" y="149554"/>
                      <a:pt x="126054" y="200542"/>
                    </a:cubicBezTo>
                    <a:cubicBezTo>
                      <a:pt x="101760" y="239833"/>
                      <a:pt x="-67" y="351407"/>
                      <a:pt x="-67" y="351407"/>
                    </a:cubicBezTo>
                    <a:lnTo>
                      <a:pt x="77615" y="639939"/>
                    </a:lnTo>
                    <a:cubicBezTo>
                      <a:pt x="78365" y="639999"/>
                      <a:pt x="78980" y="640554"/>
                      <a:pt x="79115" y="641289"/>
                    </a:cubicBezTo>
                    <a:cubicBezTo>
                      <a:pt x="79685" y="670352"/>
                      <a:pt x="103709" y="693461"/>
                      <a:pt x="132772" y="692877"/>
                    </a:cubicBezTo>
                    <a:cubicBezTo>
                      <a:pt x="132877" y="692877"/>
                      <a:pt x="132997" y="692877"/>
                      <a:pt x="133102" y="692877"/>
                    </a:cubicBezTo>
                    <a:lnTo>
                      <a:pt x="449528" y="685828"/>
                    </a:lnTo>
                    <a:cubicBezTo>
                      <a:pt x="478681" y="685168"/>
                      <a:pt x="501776" y="661009"/>
                      <a:pt x="501116" y="631871"/>
                    </a:cubicBezTo>
                    <a:cubicBezTo>
                      <a:pt x="501116" y="631856"/>
                      <a:pt x="501116" y="631856"/>
                      <a:pt x="501116" y="631841"/>
                    </a:cubicBezTo>
                    <a:cubicBezTo>
                      <a:pt x="500366" y="600948"/>
                      <a:pt x="480871" y="579953"/>
                      <a:pt x="453577" y="580553"/>
                    </a:cubicBezTo>
                    <a:cubicBezTo>
                      <a:pt x="452797" y="580553"/>
                      <a:pt x="452152" y="579968"/>
                      <a:pt x="452077" y="579203"/>
                    </a:cubicBezTo>
                    <a:cubicBezTo>
                      <a:pt x="452077" y="578453"/>
                      <a:pt x="452677" y="577854"/>
                      <a:pt x="453427" y="577854"/>
                    </a:cubicBezTo>
                    <a:lnTo>
                      <a:pt x="491518" y="576354"/>
                    </a:lnTo>
                    <a:cubicBezTo>
                      <a:pt x="520836" y="575784"/>
                      <a:pt x="544126" y="551550"/>
                      <a:pt x="543556" y="522232"/>
                    </a:cubicBezTo>
                    <a:cubicBezTo>
                      <a:pt x="543556" y="522232"/>
                      <a:pt x="543556" y="522217"/>
                      <a:pt x="543556" y="522217"/>
                    </a:cubicBezTo>
                    <a:cubicBezTo>
                      <a:pt x="542806" y="490574"/>
                      <a:pt x="524660" y="470479"/>
                      <a:pt x="497067" y="471079"/>
                    </a:cubicBezTo>
                    <a:cubicBezTo>
                      <a:pt x="496317" y="471079"/>
                      <a:pt x="495717" y="470479"/>
                      <a:pt x="495717" y="469729"/>
                    </a:cubicBezTo>
                    <a:cubicBezTo>
                      <a:pt x="495627" y="468994"/>
                      <a:pt x="496167" y="468319"/>
                      <a:pt x="496902" y="468229"/>
                    </a:cubicBezTo>
                    <a:cubicBezTo>
                      <a:pt x="496902" y="468229"/>
                      <a:pt x="496917" y="468229"/>
                      <a:pt x="496917" y="468229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52025082-BBE9-2D9A-F8EC-5710589748A6}"/>
                  </a:ext>
                </a:extLst>
              </p:cNvPr>
              <p:cNvSpPr/>
              <p:nvPr/>
            </p:nvSpPr>
            <p:spPr>
              <a:xfrm>
                <a:off x="4025670" y="3576197"/>
                <a:ext cx="964261" cy="2192980"/>
              </a:xfrm>
              <a:custGeom>
                <a:avLst/>
                <a:gdLst>
                  <a:gd name="connsiteX0" fmla="*/ 305112 w 731078"/>
                  <a:gd name="connsiteY0" fmla="*/ 1662640 h 1662661"/>
                  <a:gd name="connsiteX1" fmla="*/ 731012 w 731078"/>
                  <a:gd name="connsiteY1" fmla="*/ 23974 h 1662661"/>
                  <a:gd name="connsiteX2" fmla="*/ 399740 w 731078"/>
                  <a:gd name="connsiteY2" fmla="*/ 109154 h 1662661"/>
                  <a:gd name="connsiteX3" fmla="*/ -67 w 731078"/>
                  <a:gd name="connsiteY3" fmla="*/ 1662640 h 1662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1078" h="1662661">
                    <a:moveTo>
                      <a:pt x="305112" y="1662640"/>
                    </a:moveTo>
                    <a:lnTo>
                      <a:pt x="731012" y="23974"/>
                    </a:lnTo>
                    <a:cubicBezTo>
                      <a:pt x="596044" y="-10818"/>
                      <a:pt x="434532" y="-25965"/>
                      <a:pt x="399740" y="109154"/>
                    </a:cubicBezTo>
                    <a:lnTo>
                      <a:pt x="-67" y="1662640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35EDFFA-C973-FCBD-5525-E930CACB397D}"/>
                  </a:ext>
                </a:extLst>
              </p:cNvPr>
              <p:cNvSpPr/>
              <p:nvPr/>
            </p:nvSpPr>
            <p:spPr>
              <a:xfrm>
                <a:off x="3937651" y="3995081"/>
                <a:ext cx="959454" cy="1774096"/>
              </a:xfrm>
              <a:custGeom>
                <a:avLst/>
                <a:gdLst>
                  <a:gd name="connsiteX0" fmla="*/ 409337 w 727433"/>
                  <a:gd name="connsiteY0" fmla="*/ 1345053 h 1345074"/>
                  <a:gd name="connsiteX1" fmla="*/ 726663 w 727433"/>
                  <a:gd name="connsiteY1" fmla="*/ 115341 h 1345074"/>
                  <a:gd name="connsiteX2" fmla="*/ 710962 w 727433"/>
                  <a:gd name="connsiteY2" fmla="*/ 88662 h 1345074"/>
                  <a:gd name="connsiteX3" fmla="*/ 710917 w 727433"/>
                  <a:gd name="connsiteY3" fmla="*/ 88647 h 1345074"/>
                  <a:gd name="connsiteX4" fmla="*/ 370197 w 727433"/>
                  <a:gd name="connsiteY4" fmla="*/ 768 h 1345074"/>
                  <a:gd name="connsiteX5" fmla="*/ 343503 w 727433"/>
                  <a:gd name="connsiteY5" fmla="*/ 15764 h 1345074"/>
                  <a:gd name="connsiteX6" fmla="*/ -67 w 727433"/>
                  <a:gd name="connsiteY6" fmla="*/ 1345053 h 1345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7433" h="1345074">
                    <a:moveTo>
                      <a:pt x="409337" y="1345053"/>
                    </a:moveTo>
                    <a:lnTo>
                      <a:pt x="726663" y="115341"/>
                    </a:lnTo>
                    <a:cubicBezTo>
                      <a:pt x="729692" y="103629"/>
                      <a:pt x="722659" y="91692"/>
                      <a:pt x="710962" y="88662"/>
                    </a:cubicBezTo>
                    <a:cubicBezTo>
                      <a:pt x="710947" y="88647"/>
                      <a:pt x="710932" y="88647"/>
                      <a:pt x="710917" y="88647"/>
                    </a:cubicBezTo>
                    <a:lnTo>
                      <a:pt x="370197" y="768"/>
                    </a:lnTo>
                    <a:cubicBezTo>
                      <a:pt x="358694" y="-2412"/>
                      <a:pt x="346772" y="4292"/>
                      <a:pt x="343503" y="15764"/>
                    </a:cubicBezTo>
                    <a:lnTo>
                      <a:pt x="-67" y="1345053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6F8B132-A973-024D-609A-04FDF5091340}"/>
                  </a:ext>
                </a:extLst>
              </p:cNvPr>
              <p:cNvSpPr/>
              <p:nvPr/>
            </p:nvSpPr>
            <p:spPr>
              <a:xfrm>
                <a:off x="4773596" y="4190068"/>
                <a:ext cx="43615" cy="43526"/>
              </a:xfrm>
              <a:custGeom>
                <a:avLst/>
                <a:gdLst>
                  <a:gd name="connsiteX0" fmla="*/ 493 w 33068"/>
                  <a:gd name="connsiteY0" fmla="*/ 12496 h 33000"/>
                  <a:gd name="connsiteX1" fmla="*/ 11935 w 33068"/>
                  <a:gd name="connsiteY1" fmla="*/ 32337 h 33000"/>
                  <a:gd name="connsiteX2" fmla="*/ 12340 w 33068"/>
                  <a:gd name="connsiteY2" fmla="*/ 32442 h 33000"/>
                  <a:gd name="connsiteX3" fmla="*/ 32465 w 33068"/>
                  <a:gd name="connsiteY3" fmla="*/ 20640 h 33000"/>
                  <a:gd name="connsiteX4" fmla="*/ 20663 w 33068"/>
                  <a:gd name="connsiteY4" fmla="*/ 514 h 33000"/>
                  <a:gd name="connsiteX5" fmla="*/ 538 w 33068"/>
                  <a:gd name="connsiteY5" fmla="*/ 12317 h 33000"/>
                  <a:gd name="connsiteX6" fmla="*/ 493 w 33068"/>
                  <a:gd name="connsiteY6" fmla="*/ 12496 h 3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68" h="33000">
                    <a:moveTo>
                      <a:pt x="493" y="12496"/>
                    </a:moveTo>
                    <a:cubicBezTo>
                      <a:pt x="-1831" y="21134"/>
                      <a:pt x="3298" y="30012"/>
                      <a:pt x="11935" y="32337"/>
                    </a:cubicBezTo>
                    <a:cubicBezTo>
                      <a:pt x="12070" y="32382"/>
                      <a:pt x="12205" y="32412"/>
                      <a:pt x="12340" y="32442"/>
                    </a:cubicBezTo>
                    <a:cubicBezTo>
                      <a:pt x="21158" y="34736"/>
                      <a:pt x="30171" y="29457"/>
                      <a:pt x="32465" y="20640"/>
                    </a:cubicBezTo>
                    <a:cubicBezTo>
                      <a:pt x="34760" y="11822"/>
                      <a:pt x="29481" y="2809"/>
                      <a:pt x="20663" y="514"/>
                    </a:cubicBezTo>
                    <a:cubicBezTo>
                      <a:pt x="11845" y="-1780"/>
                      <a:pt x="2833" y="3498"/>
                      <a:pt x="538" y="12317"/>
                    </a:cubicBezTo>
                    <a:cubicBezTo>
                      <a:pt x="523" y="12377"/>
                      <a:pt x="508" y="12437"/>
                      <a:pt x="493" y="124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D3B7034-5613-977C-F46B-3D55EBB5555A}"/>
                  </a:ext>
                </a:extLst>
              </p:cNvPr>
              <p:cNvSpPr/>
              <p:nvPr/>
            </p:nvSpPr>
            <p:spPr>
              <a:xfrm>
                <a:off x="4747375" y="4288967"/>
                <a:ext cx="43528" cy="43527"/>
              </a:xfrm>
              <a:custGeom>
                <a:avLst/>
                <a:gdLst>
                  <a:gd name="connsiteX0" fmla="*/ 427 w 33002"/>
                  <a:gd name="connsiteY0" fmla="*/ 12496 h 33001"/>
                  <a:gd name="connsiteX1" fmla="*/ 12454 w 33002"/>
                  <a:gd name="connsiteY1" fmla="*/ 32486 h 33001"/>
                  <a:gd name="connsiteX2" fmla="*/ 32444 w 33002"/>
                  <a:gd name="connsiteY2" fmla="*/ 20459 h 33001"/>
                  <a:gd name="connsiteX3" fmla="*/ 20522 w 33002"/>
                  <a:gd name="connsiteY3" fmla="*/ 498 h 33001"/>
                  <a:gd name="connsiteX4" fmla="*/ 457 w 33002"/>
                  <a:gd name="connsiteY4" fmla="*/ 12391 h 33001"/>
                  <a:gd name="connsiteX5" fmla="*/ 427 w 33002"/>
                  <a:gd name="connsiteY5" fmla="*/ 12496 h 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002" h="33001">
                    <a:moveTo>
                      <a:pt x="427" y="12496"/>
                    </a:moveTo>
                    <a:cubicBezTo>
                      <a:pt x="-1777" y="21343"/>
                      <a:pt x="3606" y="30281"/>
                      <a:pt x="12454" y="32486"/>
                    </a:cubicBezTo>
                    <a:cubicBezTo>
                      <a:pt x="21287" y="34690"/>
                      <a:pt x="30240" y="29307"/>
                      <a:pt x="32444" y="20459"/>
                    </a:cubicBezTo>
                    <a:cubicBezTo>
                      <a:pt x="34634" y="11671"/>
                      <a:pt x="29310" y="2748"/>
                      <a:pt x="20522" y="498"/>
                    </a:cubicBezTo>
                    <a:cubicBezTo>
                      <a:pt x="11689" y="-1766"/>
                      <a:pt x="2706" y="3573"/>
                      <a:pt x="457" y="12391"/>
                    </a:cubicBezTo>
                    <a:cubicBezTo>
                      <a:pt x="442" y="12421"/>
                      <a:pt x="442" y="12466"/>
                      <a:pt x="427" y="124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6AD627F-C70A-274A-EE66-64DCD5C895C7}"/>
                  </a:ext>
                </a:extLst>
              </p:cNvPr>
              <p:cNvSpPr/>
              <p:nvPr/>
            </p:nvSpPr>
            <p:spPr>
              <a:xfrm>
                <a:off x="4722041" y="4386302"/>
                <a:ext cx="43664" cy="43664"/>
              </a:xfrm>
              <a:custGeom>
                <a:avLst/>
                <a:gdLst>
                  <a:gd name="connsiteX0" fmla="*/ 440 w 33105"/>
                  <a:gd name="connsiteY0" fmla="*/ 12482 h 33105"/>
                  <a:gd name="connsiteX1" fmla="*/ 12437 w 33105"/>
                  <a:gd name="connsiteY1" fmla="*/ 32577 h 33105"/>
                  <a:gd name="connsiteX2" fmla="*/ 32532 w 33105"/>
                  <a:gd name="connsiteY2" fmla="*/ 20580 h 33105"/>
                  <a:gd name="connsiteX3" fmla="*/ 20535 w 33105"/>
                  <a:gd name="connsiteY3" fmla="*/ 484 h 33105"/>
                  <a:gd name="connsiteX4" fmla="*/ 440 w 33105"/>
                  <a:gd name="connsiteY4" fmla="*/ 12482 h 33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105" h="33105">
                    <a:moveTo>
                      <a:pt x="440" y="12482"/>
                    </a:moveTo>
                    <a:cubicBezTo>
                      <a:pt x="-1795" y="21345"/>
                      <a:pt x="3574" y="30342"/>
                      <a:pt x="12437" y="32577"/>
                    </a:cubicBezTo>
                    <a:cubicBezTo>
                      <a:pt x="21300" y="34811"/>
                      <a:pt x="30298" y="29443"/>
                      <a:pt x="32532" y="20580"/>
                    </a:cubicBezTo>
                    <a:cubicBezTo>
                      <a:pt x="34766" y="11717"/>
                      <a:pt x="29398" y="2719"/>
                      <a:pt x="20535" y="484"/>
                    </a:cubicBezTo>
                    <a:cubicBezTo>
                      <a:pt x="11672" y="-1750"/>
                      <a:pt x="2674" y="3619"/>
                      <a:pt x="440" y="1248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2B110C09-81D1-E826-7363-1904AABF1472}"/>
                  </a:ext>
                </a:extLst>
              </p:cNvPr>
              <p:cNvSpPr/>
              <p:nvPr/>
            </p:nvSpPr>
            <p:spPr>
              <a:xfrm>
                <a:off x="3326227" y="2451920"/>
                <a:ext cx="1018849" cy="830549"/>
              </a:xfrm>
              <a:custGeom>
                <a:avLst/>
                <a:gdLst>
                  <a:gd name="connsiteX0" fmla="*/ 541331 w 772465"/>
                  <a:gd name="connsiteY0" fmla="*/ 62063 h 629701"/>
                  <a:gd name="connsiteX1" fmla="*/ 487644 w 772465"/>
                  <a:gd name="connsiteY1" fmla="*/ 127 h 629701"/>
                  <a:gd name="connsiteX2" fmla="*/ 425708 w 772465"/>
                  <a:gd name="connsiteY2" fmla="*/ 53815 h 629701"/>
                  <a:gd name="connsiteX3" fmla="*/ 424958 w 772465"/>
                  <a:gd name="connsiteY3" fmla="*/ 63113 h 629701"/>
                  <a:gd name="connsiteX4" fmla="*/ 423459 w 772465"/>
                  <a:gd name="connsiteY4" fmla="*/ 64462 h 629701"/>
                  <a:gd name="connsiteX5" fmla="*/ 421959 w 772465"/>
                  <a:gd name="connsiteY5" fmla="*/ 62813 h 629701"/>
                  <a:gd name="connsiteX6" fmla="*/ 366397 w 772465"/>
                  <a:gd name="connsiteY6" fmla="*/ 2401 h 629701"/>
                  <a:gd name="connsiteX7" fmla="*/ 306186 w 772465"/>
                  <a:gd name="connsiteY7" fmla="*/ 55015 h 629701"/>
                  <a:gd name="connsiteX8" fmla="*/ 286691 w 772465"/>
                  <a:gd name="connsiteY8" fmla="*/ 342047 h 629701"/>
                  <a:gd name="connsiteX9" fmla="*/ 286691 w 772465"/>
                  <a:gd name="connsiteY9" fmla="*/ 343097 h 629701"/>
                  <a:gd name="connsiteX10" fmla="*/ 285491 w 772465"/>
                  <a:gd name="connsiteY10" fmla="*/ 343097 h 629701"/>
                  <a:gd name="connsiteX11" fmla="*/ 185165 w 772465"/>
                  <a:gd name="connsiteY11" fmla="*/ 308755 h 629701"/>
                  <a:gd name="connsiteX12" fmla="*/ 93086 w 772465"/>
                  <a:gd name="connsiteY12" fmla="*/ 283561 h 629701"/>
                  <a:gd name="connsiteX13" fmla="*/ 468 w 772465"/>
                  <a:gd name="connsiteY13" fmla="*/ 361573 h 629701"/>
                  <a:gd name="connsiteX14" fmla="*/ 258 w 772465"/>
                  <a:gd name="connsiteY14" fmla="*/ 364692 h 629701"/>
                  <a:gd name="connsiteX15" fmla="*/ 5507 w 772465"/>
                  <a:gd name="connsiteY15" fmla="*/ 385537 h 629701"/>
                  <a:gd name="connsiteX16" fmla="*/ 49596 w 772465"/>
                  <a:gd name="connsiteY16" fmla="*/ 396934 h 629701"/>
                  <a:gd name="connsiteX17" fmla="*/ 56195 w 772465"/>
                  <a:gd name="connsiteY17" fmla="*/ 396934 h 629701"/>
                  <a:gd name="connsiteX18" fmla="*/ 210659 w 772465"/>
                  <a:gd name="connsiteY18" fmla="*/ 480915 h 629701"/>
                  <a:gd name="connsiteX19" fmla="*/ 333630 w 772465"/>
                  <a:gd name="connsiteY19" fmla="*/ 556947 h 629701"/>
                  <a:gd name="connsiteX20" fmla="*/ 333630 w 772465"/>
                  <a:gd name="connsiteY20" fmla="*/ 558447 h 629701"/>
                  <a:gd name="connsiteX21" fmla="*/ 330331 w 772465"/>
                  <a:gd name="connsiteY21" fmla="*/ 605985 h 629701"/>
                  <a:gd name="connsiteX22" fmla="*/ 682598 w 772465"/>
                  <a:gd name="connsiteY22" fmla="*/ 629680 h 629701"/>
                  <a:gd name="connsiteX23" fmla="*/ 685747 w 772465"/>
                  <a:gd name="connsiteY23" fmla="*/ 577342 h 629701"/>
                  <a:gd name="connsiteX24" fmla="*/ 687247 w 772465"/>
                  <a:gd name="connsiteY24" fmla="*/ 575828 h 629701"/>
                  <a:gd name="connsiteX25" fmla="*/ 687397 w 772465"/>
                  <a:gd name="connsiteY25" fmla="*/ 575842 h 629701"/>
                  <a:gd name="connsiteX26" fmla="*/ 749167 w 772465"/>
                  <a:gd name="connsiteY26" fmla="*/ 522125 h 629701"/>
                  <a:gd name="connsiteX27" fmla="*/ 749182 w 772465"/>
                  <a:gd name="connsiteY27" fmla="*/ 522005 h 629701"/>
                  <a:gd name="connsiteX28" fmla="*/ 772277 w 772465"/>
                  <a:gd name="connsiteY28" fmla="*/ 175586 h 629701"/>
                  <a:gd name="connsiteX29" fmla="*/ 718290 w 772465"/>
                  <a:gd name="connsiteY29" fmla="*/ 113951 h 629701"/>
                  <a:gd name="connsiteX30" fmla="*/ 658304 w 772465"/>
                  <a:gd name="connsiteY30" fmla="*/ 160890 h 629701"/>
                  <a:gd name="connsiteX31" fmla="*/ 656504 w 772465"/>
                  <a:gd name="connsiteY31" fmla="*/ 162239 h 629701"/>
                  <a:gd name="connsiteX32" fmla="*/ 655304 w 772465"/>
                  <a:gd name="connsiteY32" fmla="*/ 160756 h 629701"/>
                  <a:gd name="connsiteX33" fmla="*/ 655304 w 772465"/>
                  <a:gd name="connsiteY33" fmla="*/ 160740 h 629701"/>
                  <a:gd name="connsiteX34" fmla="*/ 657404 w 772465"/>
                  <a:gd name="connsiteY34" fmla="*/ 118900 h 629701"/>
                  <a:gd name="connsiteX35" fmla="*/ 603042 w 772465"/>
                  <a:gd name="connsiteY35" fmla="*/ 57119 h 629701"/>
                  <a:gd name="connsiteX36" fmla="*/ 602967 w 772465"/>
                  <a:gd name="connsiteY36" fmla="*/ 57114 h 629701"/>
                  <a:gd name="connsiteX37" fmla="*/ 542981 w 772465"/>
                  <a:gd name="connsiteY37" fmla="*/ 102103 h 629701"/>
                  <a:gd name="connsiteX38" fmla="*/ 541661 w 772465"/>
                  <a:gd name="connsiteY38" fmla="*/ 103486 h 629701"/>
                  <a:gd name="connsiteX39" fmla="*/ 541331 w 772465"/>
                  <a:gd name="connsiteY39" fmla="*/ 103453 h 629701"/>
                  <a:gd name="connsiteX40" fmla="*/ 539966 w 772465"/>
                  <a:gd name="connsiteY40" fmla="*/ 102112 h 629701"/>
                  <a:gd name="connsiteX41" fmla="*/ 539981 w 772465"/>
                  <a:gd name="connsiteY41" fmla="*/ 101953 h 629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72465" h="629701">
                    <a:moveTo>
                      <a:pt x="541331" y="62063"/>
                    </a:moveTo>
                    <a:cubicBezTo>
                      <a:pt x="543611" y="30134"/>
                      <a:pt x="519571" y="2405"/>
                      <a:pt x="487644" y="127"/>
                    </a:cubicBezTo>
                    <a:cubicBezTo>
                      <a:pt x="455716" y="-2151"/>
                      <a:pt x="427988" y="21886"/>
                      <a:pt x="425708" y="53815"/>
                    </a:cubicBezTo>
                    <a:lnTo>
                      <a:pt x="424958" y="63113"/>
                    </a:lnTo>
                    <a:cubicBezTo>
                      <a:pt x="424883" y="63882"/>
                      <a:pt x="424239" y="64467"/>
                      <a:pt x="423459" y="64462"/>
                    </a:cubicBezTo>
                    <a:cubicBezTo>
                      <a:pt x="422604" y="64384"/>
                      <a:pt x="421959" y="63668"/>
                      <a:pt x="421959" y="62813"/>
                    </a:cubicBezTo>
                    <a:cubicBezTo>
                      <a:pt x="423294" y="30788"/>
                      <a:pt x="398429" y="3742"/>
                      <a:pt x="366397" y="2401"/>
                    </a:cubicBezTo>
                    <a:cubicBezTo>
                      <a:pt x="335519" y="1110"/>
                      <a:pt x="309051" y="24242"/>
                      <a:pt x="306186" y="55015"/>
                    </a:cubicBezTo>
                    <a:lnTo>
                      <a:pt x="286691" y="342047"/>
                    </a:lnTo>
                    <a:cubicBezTo>
                      <a:pt x="286856" y="342377"/>
                      <a:pt x="286856" y="342767"/>
                      <a:pt x="286691" y="343097"/>
                    </a:cubicBezTo>
                    <a:cubicBezTo>
                      <a:pt x="286301" y="343247"/>
                      <a:pt x="285881" y="343247"/>
                      <a:pt x="285491" y="343097"/>
                    </a:cubicBezTo>
                    <a:cubicBezTo>
                      <a:pt x="251104" y="334609"/>
                      <a:pt x="217542" y="323122"/>
                      <a:pt x="185165" y="308755"/>
                    </a:cubicBezTo>
                    <a:cubicBezTo>
                      <a:pt x="156191" y="295009"/>
                      <a:pt x="125029" y="286481"/>
                      <a:pt x="93086" y="283561"/>
                    </a:cubicBezTo>
                    <a:cubicBezTo>
                      <a:pt x="45967" y="279528"/>
                      <a:pt x="4502" y="314454"/>
                      <a:pt x="468" y="361573"/>
                    </a:cubicBezTo>
                    <a:cubicBezTo>
                      <a:pt x="378" y="362607"/>
                      <a:pt x="303" y="363657"/>
                      <a:pt x="258" y="364692"/>
                    </a:cubicBezTo>
                    <a:cubicBezTo>
                      <a:pt x="-882" y="372070"/>
                      <a:pt x="1008" y="379583"/>
                      <a:pt x="5507" y="385537"/>
                    </a:cubicBezTo>
                    <a:cubicBezTo>
                      <a:pt x="12855" y="393785"/>
                      <a:pt x="25002" y="395435"/>
                      <a:pt x="49596" y="396934"/>
                    </a:cubicBezTo>
                    <a:lnTo>
                      <a:pt x="56195" y="396934"/>
                    </a:lnTo>
                    <a:cubicBezTo>
                      <a:pt x="103584" y="400234"/>
                      <a:pt x="158021" y="441924"/>
                      <a:pt x="210659" y="480915"/>
                    </a:cubicBezTo>
                    <a:cubicBezTo>
                      <a:pt x="251149" y="510908"/>
                      <a:pt x="295539" y="543000"/>
                      <a:pt x="333630" y="556947"/>
                    </a:cubicBezTo>
                    <a:cubicBezTo>
                      <a:pt x="334380" y="556947"/>
                      <a:pt x="333630" y="556947"/>
                      <a:pt x="333630" y="558447"/>
                    </a:cubicBezTo>
                    <a:lnTo>
                      <a:pt x="330331" y="605985"/>
                    </a:lnTo>
                    <a:lnTo>
                      <a:pt x="682598" y="629680"/>
                    </a:lnTo>
                    <a:lnTo>
                      <a:pt x="685747" y="577342"/>
                    </a:lnTo>
                    <a:cubicBezTo>
                      <a:pt x="685747" y="576517"/>
                      <a:pt x="686407" y="575842"/>
                      <a:pt x="687247" y="575828"/>
                    </a:cubicBezTo>
                    <a:cubicBezTo>
                      <a:pt x="687292" y="575828"/>
                      <a:pt x="687352" y="575842"/>
                      <a:pt x="687397" y="575842"/>
                    </a:cubicBezTo>
                    <a:cubicBezTo>
                      <a:pt x="719294" y="578062"/>
                      <a:pt x="746948" y="554023"/>
                      <a:pt x="749167" y="522125"/>
                    </a:cubicBezTo>
                    <a:cubicBezTo>
                      <a:pt x="749182" y="522080"/>
                      <a:pt x="749182" y="522050"/>
                      <a:pt x="749182" y="522005"/>
                    </a:cubicBezTo>
                    <a:lnTo>
                      <a:pt x="772277" y="175586"/>
                    </a:lnTo>
                    <a:cubicBezTo>
                      <a:pt x="774331" y="143677"/>
                      <a:pt x="750187" y="116115"/>
                      <a:pt x="718290" y="113951"/>
                    </a:cubicBezTo>
                    <a:cubicBezTo>
                      <a:pt x="684697" y="111551"/>
                      <a:pt x="659653" y="130897"/>
                      <a:pt x="658304" y="160890"/>
                    </a:cubicBezTo>
                    <a:cubicBezTo>
                      <a:pt x="658094" y="161706"/>
                      <a:pt x="657344" y="162266"/>
                      <a:pt x="656504" y="162239"/>
                    </a:cubicBezTo>
                    <a:cubicBezTo>
                      <a:pt x="655769" y="162161"/>
                      <a:pt x="655229" y="161497"/>
                      <a:pt x="655304" y="160756"/>
                    </a:cubicBezTo>
                    <a:cubicBezTo>
                      <a:pt x="655304" y="160750"/>
                      <a:pt x="655304" y="160746"/>
                      <a:pt x="655304" y="160740"/>
                    </a:cubicBezTo>
                    <a:lnTo>
                      <a:pt x="657404" y="118900"/>
                    </a:lnTo>
                    <a:cubicBezTo>
                      <a:pt x="659458" y="86830"/>
                      <a:pt x="635119" y="59170"/>
                      <a:pt x="603042" y="57119"/>
                    </a:cubicBezTo>
                    <a:cubicBezTo>
                      <a:pt x="603027" y="57117"/>
                      <a:pt x="602997" y="57115"/>
                      <a:pt x="602967" y="57114"/>
                    </a:cubicBezTo>
                    <a:cubicBezTo>
                      <a:pt x="568325" y="54715"/>
                      <a:pt x="544480" y="72110"/>
                      <a:pt x="542981" y="102103"/>
                    </a:cubicBezTo>
                    <a:cubicBezTo>
                      <a:pt x="542996" y="102849"/>
                      <a:pt x="542411" y="103468"/>
                      <a:pt x="541661" y="103486"/>
                    </a:cubicBezTo>
                    <a:cubicBezTo>
                      <a:pt x="541556" y="103489"/>
                      <a:pt x="541436" y="103479"/>
                      <a:pt x="541331" y="103453"/>
                    </a:cubicBezTo>
                    <a:cubicBezTo>
                      <a:pt x="540581" y="103458"/>
                      <a:pt x="539981" y="102858"/>
                      <a:pt x="539966" y="102112"/>
                    </a:cubicBezTo>
                    <a:cubicBezTo>
                      <a:pt x="539966" y="102058"/>
                      <a:pt x="539981" y="102006"/>
                      <a:pt x="539981" y="101953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591B4EC7-8461-AADF-D100-00F82820544D}"/>
                  </a:ext>
                </a:extLst>
              </p:cNvPr>
              <p:cNvSpPr/>
              <p:nvPr/>
            </p:nvSpPr>
            <p:spPr>
              <a:xfrm>
                <a:off x="3494981" y="3248187"/>
                <a:ext cx="765143" cy="2520991"/>
              </a:xfrm>
              <a:custGeom>
                <a:avLst/>
                <a:gdLst>
                  <a:gd name="connsiteX0" fmla="*/ 400039 w 580112"/>
                  <a:gd name="connsiteY0" fmla="*/ 1911329 h 1911350"/>
                  <a:gd name="connsiteX1" fmla="*/ 579997 w 580112"/>
                  <a:gd name="connsiteY1" fmla="*/ 45616 h 1911350"/>
                  <a:gd name="connsiteX2" fmla="*/ 561477 w 580112"/>
                  <a:gd name="connsiteY2" fmla="*/ 24336 h 1911350"/>
                  <a:gd name="connsiteX3" fmla="*/ 561252 w 580112"/>
                  <a:gd name="connsiteY3" fmla="*/ 24321 h 1911350"/>
                  <a:gd name="connsiteX4" fmla="*/ 203286 w 580112"/>
                  <a:gd name="connsiteY4" fmla="*/ 27 h 1911350"/>
                  <a:gd name="connsiteX5" fmla="*/ 181841 w 580112"/>
                  <a:gd name="connsiteY5" fmla="*/ 18682 h 1911350"/>
                  <a:gd name="connsiteX6" fmla="*/ 181841 w 580112"/>
                  <a:gd name="connsiteY6" fmla="*/ 18772 h 1911350"/>
                  <a:gd name="connsiteX7" fmla="*/ -67 w 580112"/>
                  <a:gd name="connsiteY7" fmla="*/ 1911329 h 191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0112" h="1911350">
                    <a:moveTo>
                      <a:pt x="400039" y="1911329"/>
                    </a:moveTo>
                    <a:lnTo>
                      <a:pt x="579997" y="45616"/>
                    </a:lnTo>
                    <a:cubicBezTo>
                      <a:pt x="580762" y="34623"/>
                      <a:pt x="572469" y="25101"/>
                      <a:pt x="561477" y="24336"/>
                    </a:cubicBezTo>
                    <a:cubicBezTo>
                      <a:pt x="561402" y="24336"/>
                      <a:pt x="561327" y="24321"/>
                      <a:pt x="561252" y="24321"/>
                    </a:cubicBezTo>
                    <a:lnTo>
                      <a:pt x="203286" y="27"/>
                    </a:lnTo>
                    <a:cubicBezTo>
                      <a:pt x="192218" y="-738"/>
                      <a:pt x="182620" y="7615"/>
                      <a:pt x="181841" y="18682"/>
                    </a:cubicBezTo>
                    <a:cubicBezTo>
                      <a:pt x="181841" y="18712"/>
                      <a:pt x="181841" y="18742"/>
                      <a:pt x="181841" y="18772"/>
                    </a:cubicBezTo>
                    <a:lnTo>
                      <a:pt x="-67" y="1911329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7D135AE8-4443-A2BC-A4A7-78E907D9C70F}"/>
                  </a:ext>
                </a:extLst>
              </p:cNvPr>
              <p:cNvSpPr/>
              <p:nvPr/>
            </p:nvSpPr>
            <p:spPr>
              <a:xfrm>
                <a:off x="4161436" y="3367781"/>
                <a:ext cx="43556" cy="43572"/>
              </a:xfrm>
              <a:custGeom>
                <a:avLst/>
                <a:gdLst>
                  <a:gd name="connsiteX0" fmla="*/ 21620 w 33023"/>
                  <a:gd name="connsiteY0" fmla="*/ 832 h 33035"/>
                  <a:gd name="connsiteX1" fmla="*/ 32118 w 33023"/>
                  <a:gd name="connsiteY1" fmla="*/ 21678 h 33035"/>
                  <a:gd name="connsiteX2" fmla="*/ 11273 w 33023"/>
                  <a:gd name="connsiteY2" fmla="*/ 32175 h 33035"/>
                  <a:gd name="connsiteX3" fmla="*/ 775 w 33023"/>
                  <a:gd name="connsiteY3" fmla="*/ 11180 h 33035"/>
                  <a:gd name="connsiteX4" fmla="*/ 21620 w 33023"/>
                  <a:gd name="connsiteY4" fmla="*/ 832 h 33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23" h="33035">
                    <a:moveTo>
                      <a:pt x="21620" y="832"/>
                    </a:moveTo>
                    <a:cubicBezTo>
                      <a:pt x="30273" y="3697"/>
                      <a:pt x="34982" y="13025"/>
                      <a:pt x="32118" y="21678"/>
                    </a:cubicBezTo>
                    <a:cubicBezTo>
                      <a:pt x="29253" y="30330"/>
                      <a:pt x="19926" y="35039"/>
                      <a:pt x="11273" y="32175"/>
                    </a:cubicBezTo>
                    <a:cubicBezTo>
                      <a:pt x="2590" y="29251"/>
                      <a:pt x="-2089" y="19878"/>
                      <a:pt x="775" y="11180"/>
                    </a:cubicBezTo>
                    <a:cubicBezTo>
                      <a:pt x="3699" y="2587"/>
                      <a:pt x="13012" y="-2047"/>
                      <a:pt x="21620" y="83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F89EB80-29CF-F93A-4A8C-864768024429}"/>
                  </a:ext>
                </a:extLst>
              </p:cNvPr>
              <p:cNvSpPr/>
              <p:nvPr/>
            </p:nvSpPr>
            <p:spPr>
              <a:xfrm>
                <a:off x="3630876" y="2283791"/>
                <a:ext cx="176822" cy="103558"/>
              </a:xfrm>
              <a:custGeom>
                <a:avLst/>
                <a:gdLst>
                  <a:gd name="connsiteX0" fmla="*/ 115251 w 134062"/>
                  <a:gd name="connsiteY0" fmla="*/ 8676 h 78515"/>
                  <a:gd name="connsiteX1" fmla="*/ 133996 w 134062"/>
                  <a:gd name="connsiteY1" fmla="*/ 45717 h 78515"/>
                  <a:gd name="connsiteX2" fmla="*/ 83608 w 134062"/>
                  <a:gd name="connsiteY2" fmla="*/ 58614 h 78515"/>
                  <a:gd name="connsiteX3" fmla="*/ 46716 w 134062"/>
                  <a:gd name="connsiteY3" fmla="*/ 77210 h 78515"/>
                  <a:gd name="connsiteX4" fmla="*/ 20173 w 134062"/>
                  <a:gd name="connsiteY4" fmla="*/ 68512 h 78515"/>
                  <a:gd name="connsiteX5" fmla="*/ 1322 w 134062"/>
                  <a:gd name="connsiteY5" fmla="*/ 31940 h 78515"/>
                  <a:gd name="connsiteX6" fmla="*/ 1427 w 134062"/>
                  <a:gd name="connsiteY6" fmla="*/ 31621 h 78515"/>
                  <a:gd name="connsiteX7" fmla="*/ 51815 w 134062"/>
                  <a:gd name="connsiteY7" fmla="*/ 18724 h 78515"/>
                  <a:gd name="connsiteX8" fmla="*/ 88707 w 134062"/>
                  <a:gd name="connsiteY8" fmla="*/ -22 h 78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4062" h="78515">
                    <a:moveTo>
                      <a:pt x="115251" y="8676"/>
                    </a:moveTo>
                    <a:lnTo>
                      <a:pt x="133996" y="45717"/>
                    </a:lnTo>
                    <a:lnTo>
                      <a:pt x="83608" y="58614"/>
                    </a:lnTo>
                    <a:cubicBezTo>
                      <a:pt x="78224" y="73644"/>
                      <a:pt x="61998" y="81818"/>
                      <a:pt x="46716" y="77210"/>
                    </a:cubicBezTo>
                    <a:lnTo>
                      <a:pt x="20173" y="68512"/>
                    </a:lnTo>
                    <a:cubicBezTo>
                      <a:pt x="4861" y="63619"/>
                      <a:pt x="-3567" y="47244"/>
                      <a:pt x="1322" y="31940"/>
                    </a:cubicBezTo>
                    <a:cubicBezTo>
                      <a:pt x="1352" y="31834"/>
                      <a:pt x="1397" y="31727"/>
                      <a:pt x="1427" y="31621"/>
                    </a:cubicBezTo>
                    <a:lnTo>
                      <a:pt x="51815" y="18724"/>
                    </a:lnTo>
                    <a:lnTo>
                      <a:pt x="88707" y="-2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3F5C6517-4264-02F8-603B-EF3F8CCEFFB6}"/>
                  </a:ext>
                </a:extLst>
              </p:cNvPr>
              <p:cNvSpPr/>
              <p:nvPr/>
            </p:nvSpPr>
            <p:spPr>
              <a:xfrm>
                <a:off x="3761918" y="2327504"/>
                <a:ext cx="176523" cy="102747"/>
              </a:xfrm>
              <a:custGeom>
                <a:avLst/>
                <a:gdLst>
                  <a:gd name="connsiteX0" fmla="*/ 115174 w 133835"/>
                  <a:gd name="connsiteY0" fmla="*/ 8076 h 77900"/>
                  <a:gd name="connsiteX1" fmla="*/ 133769 w 133835"/>
                  <a:gd name="connsiteY1" fmla="*/ 44967 h 77900"/>
                  <a:gd name="connsiteX2" fmla="*/ 83381 w 133835"/>
                  <a:gd name="connsiteY2" fmla="*/ 57864 h 77900"/>
                  <a:gd name="connsiteX3" fmla="*/ 46490 w 133835"/>
                  <a:gd name="connsiteY3" fmla="*/ 76610 h 77900"/>
                  <a:gd name="connsiteX4" fmla="*/ 19946 w 133835"/>
                  <a:gd name="connsiteY4" fmla="*/ 67912 h 77900"/>
                  <a:gd name="connsiteX5" fmla="*/ 1200 w 133835"/>
                  <a:gd name="connsiteY5" fmla="*/ 31021 h 77900"/>
                  <a:gd name="connsiteX6" fmla="*/ 51589 w 133835"/>
                  <a:gd name="connsiteY6" fmla="*/ 18124 h 77900"/>
                  <a:gd name="connsiteX7" fmla="*/ 88480 w 133835"/>
                  <a:gd name="connsiteY7" fmla="*/ -22 h 7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835" h="77900">
                    <a:moveTo>
                      <a:pt x="115174" y="8076"/>
                    </a:moveTo>
                    <a:lnTo>
                      <a:pt x="133769" y="44967"/>
                    </a:lnTo>
                    <a:lnTo>
                      <a:pt x="83381" y="57864"/>
                    </a:lnTo>
                    <a:cubicBezTo>
                      <a:pt x="78057" y="72954"/>
                      <a:pt x="61816" y="81203"/>
                      <a:pt x="46490" y="76610"/>
                    </a:cubicBezTo>
                    <a:lnTo>
                      <a:pt x="19946" y="67912"/>
                    </a:lnTo>
                    <a:cubicBezTo>
                      <a:pt x="4860" y="62585"/>
                      <a:pt x="-3389" y="46350"/>
                      <a:pt x="1200" y="31021"/>
                    </a:cubicBezTo>
                    <a:lnTo>
                      <a:pt x="51589" y="18124"/>
                    </a:lnTo>
                    <a:lnTo>
                      <a:pt x="88480" y="-2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EFD269CE-25F7-D0C1-26DD-8533A09C7048}"/>
                  </a:ext>
                </a:extLst>
              </p:cNvPr>
              <p:cNvSpPr/>
              <p:nvPr/>
            </p:nvSpPr>
            <p:spPr>
              <a:xfrm>
                <a:off x="3892544" y="2368844"/>
                <a:ext cx="176643" cy="103558"/>
              </a:xfrm>
              <a:custGeom>
                <a:avLst/>
                <a:gdLst>
                  <a:gd name="connsiteX0" fmla="*/ 115264 w 133926"/>
                  <a:gd name="connsiteY0" fmla="*/ 9126 h 78515"/>
                  <a:gd name="connsiteX1" fmla="*/ 133860 w 133926"/>
                  <a:gd name="connsiteY1" fmla="*/ 46017 h 78515"/>
                  <a:gd name="connsiteX2" fmla="*/ 83621 w 133926"/>
                  <a:gd name="connsiteY2" fmla="*/ 58614 h 78515"/>
                  <a:gd name="connsiteX3" fmla="*/ 46730 w 133926"/>
                  <a:gd name="connsiteY3" fmla="*/ 77210 h 78515"/>
                  <a:gd name="connsiteX4" fmla="*/ 20036 w 133926"/>
                  <a:gd name="connsiteY4" fmla="*/ 68512 h 78515"/>
                  <a:gd name="connsiteX5" fmla="*/ 1365 w 133926"/>
                  <a:gd name="connsiteY5" fmla="*/ 31849 h 78515"/>
                  <a:gd name="connsiteX6" fmla="*/ 1441 w 133926"/>
                  <a:gd name="connsiteY6" fmla="*/ 31621 h 78515"/>
                  <a:gd name="connsiteX7" fmla="*/ 51829 w 133926"/>
                  <a:gd name="connsiteY7" fmla="*/ 18724 h 78515"/>
                  <a:gd name="connsiteX8" fmla="*/ 88720 w 133926"/>
                  <a:gd name="connsiteY8" fmla="*/ -22 h 78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926" h="78515">
                    <a:moveTo>
                      <a:pt x="115264" y="9126"/>
                    </a:moveTo>
                    <a:lnTo>
                      <a:pt x="133860" y="46017"/>
                    </a:lnTo>
                    <a:lnTo>
                      <a:pt x="83621" y="58614"/>
                    </a:lnTo>
                    <a:cubicBezTo>
                      <a:pt x="78238" y="73644"/>
                      <a:pt x="62011" y="81818"/>
                      <a:pt x="46730" y="77210"/>
                    </a:cubicBezTo>
                    <a:lnTo>
                      <a:pt x="20036" y="68512"/>
                    </a:lnTo>
                    <a:cubicBezTo>
                      <a:pt x="4755" y="63544"/>
                      <a:pt x="-3598" y="47129"/>
                      <a:pt x="1365" y="31849"/>
                    </a:cubicBezTo>
                    <a:cubicBezTo>
                      <a:pt x="1395" y="31772"/>
                      <a:pt x="1411" y="31697"/>
                      <a:pt x="1441" y="31621"/>
                    </a:cubicBezTo>
                    <a:lnTo>
                      <a:pt x="51829" y="18724"/>
                    </a:lnTo>
                    <a:lnTo>
                      <a:pt x="88720" y="-2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5A6E44FE-959D-8031-71F0-EE63FDCD9351}"/>
                  </a:ext>
                </a:extLst>
              </p:cNvPr>
              <p:cNvSpPr/>
              <p:nvPr/>
            </p:nvSpPr>
            <p:spPr>
              <a:xfrm>
                <a:off x="3420854" y="2292811"/>
                <a:ext cx="1013174" cy="774012"/>
              </a:xfrm>
              <a:custGeom>
                <a:avLst/>
                <a:gdLst>
                  <a:gd name="connsiteX0" fmla="*/ 727827 w 768162"/>
                  <a:gd name="connsiteY0" fmla="*/ 185244 h 586836"/>
                  <a:gd name="connsiteX1" fmla="*/ 765168 w 768162"/>
                  <a:gd name="connsiteY1" fmla="*/ 259177 h 586836"/>
                  <a:gd name="connsiteX2" fmla="*/ 671140 w 768162"/>
                  <a:gd name="connsiteY2" fmla="*/ 546510 h 586836"/>
                  <a:gd name="connsiteX3" fmla="*/ 597612 w 768162"/>
                  <a:gd name="connsiteY3" fmla="*/ 583941 h 586836"/>
                  <a:gd name="connsiteX4" fmla="*/ 597357 w 768162"/>
                  <a:gd name="connsiteY4" fmla="*/ 583851 h 586836"/>
                  <a:gd name="connsiteX5" fmla="*/ 40238 w 768162"/>
                  <a:gd name="connsiteY5" fmla="*/ 401194 h 586836"/>
                  <a:gd name="connsiteX6" fmla="*/ 2807 w 768162"/>
                  <a:gd name="connsiteY6" fmla="*/ 327672 h 586836"/>
                  <a:gd name="connsiteX7" fmla="*/ 2897 w 768162"/>
                  <a:gd name="connsiteY7" fmla="*/ 327411 h 586836"/>
                  <a:gd name="connsiteX8" fmla="*/ 96325 w 768162"/>
                  <a:gd name="connsiteY8" fmla="*/ 40378 h 586836"/>
                  <a:gd name="connsiteX9" fmla="*/ 170048 w 768162"/>
                  <a:gd name="connsiteY9" fmla="*/ 2866 h 586836"/>
                  <a:gd name="connsiteX10" fmla="*/ 170108 w 768162"/>
                  <a:gd name="connsiteY10" fmla="*/ 2887 h 586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8162" h="586836">
                    <a:moveTo>
                      <a:pt x="727827" y="185244"/>
                    </a:moveTo>
                    <a:cubicBezTo>
                      <a:pt x="758525" y="195379"/>
                      <a:pt x="775231" y="228452"/>
                      <a:pt x="765168" y="259177"/>
                    </a:cubicBezTo>
                    <a:lnTo>
                      <a:pt x="671140" y="546510"/>
                    </a:lnTo>
                    <a:cubicBezTo>
                      <a:pt x="661167" y="577147"/>
                      <a:pt x="628250" y="593898"/>
                      <a:pt x="597612" y="583941"/>
                    </a:cubicBezTo>
                    <a:cubicBezTo>
                      <a:pt x="597537" y="583911"/>
                      <a:pt x="597447" y="583881"/>
                      <a:pt x="597357" y="583851"/>
                    </a:cubicBezTo>
                    <a:lnTo>
                      <a:pt x="40238" y="401194"/>
                    </a:lnTo>
                    <a:cubicBezTo>
                      <a:pt x="9600" y="391227"/>
                      <a:pt x="-7151" y="358310"/>
                      <a:pt x="2807" y="327672"/>
                    </a:cubicBezTo>
                    <a:cubicBezTo>
                      <a:pt x="2837" y="327585"/>
                      <a:pt x="2867" y="327498"/>
                      <a:pt x="2897" y="327411"/>
                    </a:cubicBezTo>
                    <a:lnTo>
                      <a:pt x="96325" y="40378"/>
                    </a:lnTo>
                    <a:cubicBezTo>
                      <a:pt x="106328" y="9664"/>
                      <a:pt x="139320" y="-7132"/>
                      <a:pt x="170048" y="2866"/>
                    </a:cubicBezTo>
                    <a:cubicBezTo>
                      <a:pt x="170063" y="2872"/>
                      <a:pt x="170093" y="2879"/>
                      <a:pt x="170108" y="2887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6A31677-1922-A42F-ED6B-136020BA7076}"/>
                  </a:ext>
                </a:extLst>
              </p:cNvPr>
              <p:cNvSpPr/>
              <p:nvPr/>
            </p:nvSpPr>
            <p:spPr>
              <a:xfrm>
                <a:off x="3450248" y="2323671"/>
                <a:ext cx="556583" cy="581353"/>
              </a:xfrm>
              <a:custGeom>
                <a:avLst/>
                <a:gdLst>
                  <a:gd name="connsiteX0" fmla="*/ 381616 w 421987"/>
                  <a:gd name="connsiteY0" fmla="*/ 76517 h 440767"/>
                  <a:gd name="connsiteX1" fmla="*/ 419047 w 421987"/>
                  <a:gd name="connsiteY1" fmla="*/ 150038 h 440767"/>
                  <a:gd name="connsiteX2" fmla="*/ 418958 w 421987"/>
                  <a:gd name="connsiteY2" fmla="*/ 150299 h 440767"/>
                  <a:gd name="connsiteX3" fmla="*/ 337077 w 421987"/>
                  <a:gd name="connsiteY3" fmla="*/ 400441 h 440767"/>
                  <a:gd name="connsiteX4" fmla="*/ 263549 w 421987"/>
                  <a:gd name="connsiteY4" fmla="*/ 437872 h 440767"/>
                  <a:gd name="connsiteX5" fmla="*/ 263294 w 421987"/>
                  <a:gd name="connsiteY5" fmla="*/ 437782 h 440767"/>
                  <a:gd name="connsiteX6" fmla="*/ 40296 w 421987"/>
                  <a:gd name="connsiteY6" fmla="*/ 364899 h 440767"/>
                  <a:gd name="connsiteX7" fmla="*/ 2805 w 421987"/>
                  <a:gd name="connsiteY7" fmla="*/ 291116 h 440767"/>
                  <a:gd name="connsiteX8" fmla="*/ 84836 w 421987"/>
                  <a:gd name="connsiteY8" fmla="*/ 40825 h 440767"/>
                  <a:gd name="connsiteX9" fmla="*/ 157989 w 421987"/>
                  <a:gd name="connsiteY9" fmla="*/ 2682 h 440767"/>
                  <a:gd name="connsiteX10" fmla="*/ 158619 w 421987"/>
                  <a:gd name="connsiteY10" fmla="*/ 2884 h 44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1987" h="440767">
                    <a:moveTo>
                      <a:pt x="381616" y="76517"/>
                    </a:moveTo>
                    <a:cubicBezTo>
                      <a:pt x="412254" y="86485"/>
                      <a:pt x="429005" y="119401"/>
                      <a:pt x="419047" y="150038"/>
                    </a:cubicBezTo>
                    <a:cubicBezTo>
                      <a:pt x="419017" y="150125"/>
                      <a:pt x="418988" y="150212"/>
                      <a:pt x="418958" y="150299"/>
                    </a:cubicBezTo>
                    <a:lnTo>
                      <a:pt x="337077" y="400441"/>
                    </a:lnTo>
                    <a:cubicBezTo>
                      <a:pt x="327104" y="431079"/>
                      <a:pt x="294187" y="447830"/>
                      <a:pt x="263549" y="437872"/>
                    </a:cubicBezTo>
                    <a:cubicBezTo>
                      <a:pt x="263474" y="437842"/>
                      <a:pt x="263384" y="437812"/>
                      <a:pt x="263294" y="437782"/>
                    </a:cubicBezTo>
                    <a:lnTo>
                      <a:pt x="40296" y="364899"/>
                    </a:lnTo>
                    <a:cubicBezTo>
                      <a:pt x="9613" y="354826"/>
                      <a:pt x="-7153" y="321838"/>
                      <a:pt x="2805" y="291116"/>
                    </a:cubicBezTo>
                    <a:lnTo>
                      <a:pt x="84836" y="40825"/>
                    </a:lnTo>
                    <a:cubicBezTo>
                      <a:pt x="94509" y="10091"/>
                      <a:pt x="127261" y="-6985"/>
                      <a:pt x="157989" y="2682"/>
                    </a:cubicBezTo>
                    <a:cubicBezTo>
                      <a:pt x="158199" y="2747"/>
                      <a:pt x="158409" y="2815"/>
                      <a:pt x="158619" y="2884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4E66ABCF-5662-C22F-48DE-F11971C4057C}"/>
                  </a:ext>
                </a:extLst>
              </p:cNvPr>
              <p:cNvSpPr/>
              <p:nvPr/>
            </p:nvSpPr>
            <p:spPr>
              <a:xfrm>
                <a:off x="3919602" y="2475755"/>
                <a:ext cx="485743" cy="562114"/>
              </a:xfrm>
              <a:custGeom>
                <a:avLst/>
                <a:gdLst>
                  <a:gd name="connsiteX0" fmla="*/ 327944 w 368278"/>
                  <a:gd name="connsiteY0" fmla="*/ 57939 h 426180"/>
                  <a:gd name="connsiteX1" fmla="*/ 365285 w 368278"/>
                  <a:gd name="connsiteY1" fmla="*/ 131721 h 426180"/>
                  <a:gd name="connsiteX2" fmla="*/ 282205 w 368278"/>
                  <a:gd name="connsiteY2" fmla="*/ 385762 h 426180"/>
                  <a:gd name="connsiteX3" fmla="*/ 208482 w 368278"/>
                  <a:gd name="connsiteY3" fmla="*/ 423268 h 426180"/>
                  <a:gd name="connsiteX4" fmla="*/ 208422 w 368278"/>
                  <a:gd name="connsiteY4" fmla="*/ 423253 h 426180"/>
                  <a:gd name="connsiteX5" fmla="*/ 40162 w 368278"/>
                  <a:gd name="connsiteY5" fmla="*/ 368216 h 426180"/>
                  <a:gd name="connsiteX6" fmla="*/ 2820 w 368278"/>
                  <a:gd name="connsiteY6" fmla="*/ 294433 h 426180"/>
                  <a:gd name="connsiteX7" fmla="*/ 86051 w 368278"/>
                  <a:gd name="connsiteY7" fmla="*/ 40243 h 426180"/>
                  <a:gd name="connsiteX8" fmla="*/ 159833 w 368278"/>
                  <a:gd name="connsiteY8" fmla="*/ 2902 h 426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8278" h="426180">
                    <a:moveTo>
                      <a:pt x="327944" y="57939"/>
                    </a:moveTo>
                    <a:cubicBezTo>
                      <a:pt x="358627" y="68007"/>
                      <a:pt x="375348" y="101036"/>
                      <a:pt x="365285" y="131721"/>
                    </a:cubicBezTo>
                    <a:lnTo>
                      <a:pt x="282205" y="385762"/>
                    </a:lnTo>
                    <a:cubicBezTo>
                      <a:pt x="272202" y="416475"/>
                      <a:pt x="239210" y="433271"/>
                      <a:pt x="208482" y="423268"/>
                    </a:cubicBezTo>
                    <a:cubicBezTo>
                      <a:pt x="208467" y="423268"/>
                      <a:pt x="208437" y="423253"/>
                      <a:pt x="208422" y="423253"/>
                    </a:cubicBezTo>
                    <a:lnTo>
                      <a:pt x="40162" y="368216"/>
                    </a:lnTo>
                    <a:cubicBezTo>
                      <a:pt x="9539" y="358078"/>
                      <a:pt x="-7152" y="325116"/>
                      <a:pt x="2820" y="294433"/>
                    </a:cubicBezTo>
                    <a:lnTo>
                      <a:pt x="86051" y="40243"/>
                    </a:lnTo>
                    <a:cubicBezTo>
                      <a:pt x="96113" y="9562"/>
                      <a:pt x="129151" y="-7153"/>
                      <a:pt x="159833" y="290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86190C23-662A-066D-45CA-8737F4CAB2D0}"/>
                  </a:ext>
                </a:extLst>
              </p:cNvPr>
              <p:cNvSpPr/>
              <p:nvPr/>
            </p:nvSpPr>
            <p:spPr>
              <a:xfrm rot="17287800">
                <a:off x="3882902" y="2659715"/>
                <a:ext cx="418341" cy="148545"/>
              </a:xfrm>
              <a:custGeom>
                <a:avLst/>
                <a:gdLst>
                  <a:gd name="connsiteX0" fmla="*/ -67 w 317175"/>
                  <a:gd name="connsiteY0" fmla="*/ -22 h 112623"/>
                  <a:gd name="connsiteX1" fmla="*/ 317109 w 317175"/>
                  <a:gd name="connsiteY1" fmla="*/ -22 h 112623"/>
                  <a:gd name="connsiteX2" fmla="*/ 317109 w 317175"/>
                  <a:gd name="connsiteY2" fmla="*/ 112602 h 112623"/>
                  <a:gd name="connsiteX3" fmla="*/ -67 w 317175"/>
                  <a:gd name="connsiteY3" fmla="*/ 112602 h 112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175" h="112623">
                    <a:moveTo>
                      <a:pt x="-67" y="-22"/>
                    </a:moveTo>
                    <a:lnTo>
                      <a:pt x="317109" y="-22"/>
                    </a:lnTo>
                    <a:lnTo>
                      <a:pt x="317109" y="112602"/>
                    </a:lnTo>
                    <a:lnTo>
                      <a:pt x="-67" y="112602"/>
                    </a:lnTo>
                    <a:close/>
                  </a:path>
                </a:pathLst>
              </a:custGeom>
              <a:solidFill>
                <a:schemeClr val="tx2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64BDD66-373B-FE25-3C0B-84C64FE5994D}"/>
                  </a:ext>
                </a:extLst>
              </p:cNvPr>
              <p:cNvSpPr/>
              <p:nvPr/>
            </p:nvSpPr>
            <p:spPr>
              <a:xfrm>
                <a:off x="4069953" y="2616411"/>
                <a:ext cx="185033" cy="281817"/>
              </a:xfrm>
              <a:custGeom>
                <a:avLst/>
                <a:gdLst>
                  <a:gd name="connsiteX0" fmla="*/ 104328 w 140287"/>
                  <a:gd name="connsiteY0" fmla="*/ 1834 h 213666"/>
                  <a:gd name="connsiteX1" fmla="*/ 137635 w 140287"/>
                  <a:gd name="connsiteY1" fmla="*/ 67456 h 213666"/>
                  <a:gd name="connsiteX2" fmla="*/ 137620 w 140287"/>
                  <a:gd name="connsiteY2" fmla="*/ 67519 h 213666"/>
                  <a:gd name="connsiteX3" fmla="*/ 101628 w 140287"/>
                  <a:gd name="connsiteY3" fmla="*/ 177743 h 213666"/>
                  <a:gd name="connsiteX4" fmla="*/ 35794 w 140287"/>
                  <a:gd name="connsiteY4" fmla="*/ 211035 h 213666"/>
                  <a:gd name="connsiteX5" fmla="*/ 35794 w 140287"/>
                  <a:gd name="connsiteY5" fmla="*/ 211035 h 213666"/>
                  <a:gd name="connsiteX6" fmla="*/ 2501 w 140287"/>
                  <a:gd name="connsiteY6" fmla="*/ 145350 h 213666"/>
                  <a:gd name="connsiteX7" fmla="*/ 39093 w 140287"/>
                  <a:gd name="connsiteY7" fmla="*/ 35876 h 213666"/>
                  <a:gd name="connsiteX8" fmla="*/ 104717 w 140287"/>
                  <a:gd name="connsiteY8" fmla="*/ 2563 h 213666"/>
                  <a:gd name="connsiteX9" fmla="*/ 104777 w 140287"/>
                  <a:gd name="connsiteY9" fmla="*/ 2584 h 21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0287" h="213666">
                    <a:moveTo>
                      <a:pt x="104328" y="1834"/>
                    </a:moveTo>
                    <a:cubicBezTo>
                      <a:pt x="131651" y="10755"/>
                      <a:pt x="146558" y="40135"/>
                      <a:pt x="137635" y="67456"/>
                    </a:cubicBezTo>
                    <a:cubicBezTo>
                      <a:pt x="137635" y="67477"/>
                      <a:pt x="137620" y="67498"/>
                      <a:pt x="137620" y="67519"/>
                    </a:cubicBezTo>
                    <a:lnTo>
                      <a:pt x="101628" y="177743"/>
                    </a:lnTo>
                    <a:cubicBezTo>
                      <a:pt x="92630" y="205111"/>
                      <a:pt x="63162" y="220003"/>
                      <a:pt x="35794" y="211035"/>
                    </a:cubicBezTo>
                    <a:lnTo>
                      <a:pt x="35794" y="211035"/>
                    </a:lnTo>
                    <a:cubicBezTo>
                      <a:pt x="8500" y="202037"/>
                      <a:pt x="-6377" y="172677"/>
                      <a:pt x="2501" y="145350"/>
                    </a:cubicBezTo>
                    <a:lnTo>
                      <a:pt x="39093" y="35876"/>
                    </a:lnTo>
                    <a:cubicBezTo>
                      <a:pt x="48016" y="8555"/>
                      <a:pt x="77394" y="-6359"/>
                      <a:pt x="104717" y="2563"/>
                    </a:cubicBezTo>
                    <a:cubicBezTo>
                      <a:pt x="104732" y="2570"/>
                      <a:pt x="104762" y="2576"/>
                      <a:pt x="104777" y="258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FDD632B5-0990-A5D1-328D-874182E4E0B5}"/>
                  </a:ext>
                </a:extLst>
              </p:cNvPr>
              <p:cNvSpPr/>
              <p:nvPr/>
            </p:nvSpPr>
            <p:spPr>
              <a:xfrm>
                <a:off x="4070546" y="2615515"/>
                <a:ext cx="137691" cy="280260"/>
              </a:xfrm>
              <a:custGeom>
                <a:avLst/>
                <a:gdLst>
                  <a:gd name="connsiteX0" fmla="*/ 38643 w 104394"/>
                  <a:gd name="connsiteY0" fmla="*/ 36555 h 212486"/>
                  <a:gd name="connsiteX1" fmla="*/ 2501 w 104394"/>
                  <a:gd name="connsiteY1" fmla="*/ 146779 h 212486"/>
                  <a:gd name="connsiteX2" fmla="*/ 35794 w 104394"/>
                  <a:gd name="connsiteY2" fmla="*/ 212464 h 212486"/>
                  <a:gd name="connsiteX3" fmla="*/ 104328 w 104394"/>
                  <a:gd name="connsiteY3" fmla="*/ 2513 h 212486"/>
                  <a:gd name="connsiteX4" fmla="*/ 38808 w 104394"/>
                  <a:gd name="connsiteY4" fmla="*/ 36029 h 212486"/>
                  <a:gd name="connsiteX5" fmla="*/ 38643 w 104394"/>
                  <a:gd name="connsiteY5" fmla="*/ 36555 h 212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394" h="212486">
                    <a:moveTo>
                      <a:pt x="38643" y="36555"/>
                    </a:moveTo>
                    <a:lnTo>
                      <a:pt x="2501" y="146779"/>
                    </a:lnTo>
                    <a:cubicBezTo>
                      <a:pt x="-6377" y="174106"/>
                      <a:pt x="8500" y="203466"/>
                      <a:pt x="35794" y="212464"/>
                    </a:cubicBezTo>
                    <a:lnTo>
                      <a:pt x="104328" y="2513"/>
                    </a:lnTo>
                    <a:cubicBezTo>
                      <a:pt x="76974" y="-6324"/>
                      <a:pt x="47641" y="8681"/>
                      <a:pt x="38808" y="36029"/>
                    </a:cubicBezTo>
                    <a:cubicBezTo>
                      <a:pt x="38748" y="36204"/>
                      <a:pt x="38703" y="36380"/>
                      <a:pt x="38643" y="36555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D55E0A80-FAC8-4B16-478D-2D11FED21528}"/>
                  </a:ext>
                </a:extLst>
              </p:cNvPr>
              <p:cNvSpPr/>
              <p:nvPr/>
            </p:nvSpPr>
            <p:spPr>
              <a:xfrm>
                <a:off x="4145320" y="2643719"/>
                <a:ext cx="81516" cy="81461"/>
              </a:xfrm>
              <a:custGeom>
                <a:avLst/>
                <a:gdLst>
                  <a:gd name="connsiteX0" fmla="*/ 40588 w 61803"/>
                  <a:gd name="connsiteY0" fmla="*/ 1526 h 61762"/>
                  <a:gd name="connsiteX1" fmla="*/ 60143 w 61803"/>
                  <a:gd name="connsiteY1" fmla="*/ 40590 h 61762"/>
                  <a:gd name="connsiteX2" fmla="*/ 21092 w 61803"/>
                  <a:gd name="connsiteY2" fmla="*/ 60153 h 61762"/>
                  <a:gd name="connsiteX3" fmla="*/ 1447 w 61803"/>
                  <a:gd name="connsiteY3" fmla="*/ 21321 h 61762"/>
                  <a:gd name="connsiteX4" fmla="*/ 40588 w 61803"/>
                  <a:gd name="connsiteY4" fmla="*/ 1526 h 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803" h="61762">
                    <a:moveTo>
                      <a:pt x="40588" y="1526"/>
                    </a:moveTo>
                    <a:cubicBezTo>
                      <a:pt x="56784" y="6911"/>
                      <a:pt x="65542" y="24402"/>
                      <a:pt x="60143" y="40590"/>
                    </a:cubicBezTo>
                    <a:cubicBezTo>
                      <a:pt x="54759" y="56779"/>
                      <a:pt x="37273" y="65538"/>
                      <a:pt x="21092" y="60153"/>
                    </a:cubicBezTo>
                    <a:cubicBezTo>
                      <a:pt x="4986" y="54798"/>
                      <a:pt x="-3787" y="37462"/>
                      <a:pt x="1447" y="21321"/>
                    </a:cubicBezTo>
                    <a:cubicBezTo>
                      <a:pt x="6801" y="5058"/>
                      <a:pt x="24316" y="-3799"/>
                      <a:pt x="40588" y="1526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B6489AFD-C987-1D68-3D58-9FFB03CCD97D}"/>
                  </a:ext>
                </a:extLst>
              </p:cNvPr>
              <p:cNvSpPr/>
              <p:nvPr/>
            </p:nvSpPr>
            <p:spPr>
              <a:xfrm>
                <a:off x="4098028" y="2788262"/>
                <a:ext cx="81513" cy="81559"/>
              </a:xfrm>
              <a:custGeom>
                <a:avLst/>
                <a:gdLst>
                  <a:gd name="connsiteX0" fmla="*/ 40451 w 61801"/>
                  <a:gd name="connsiteY0" fmla="*/ 1561 h 61836"/>
                  <a:gd name="connsiteX1" fmla="*/ 60187 w 61801"/>
                  <a:gd name="connsiteY1" fmla="*/ 40535 h 61836"/>
                  <a:gd name="connsiteX2" fmla="*/ 21226 w 61801"/>
                  <a:gd name="connsiteY2" fmla="*/ 60272 h 61836"/>
                  <a:gd name="connsiteX3" fmla="*/ 1460 w 61801"/>
                  <a:gd name="connsiteY3" fmla="*/ 21356 h 61836"/>
                  <a:gd name="connsiteX4" fmla="*/ 40106 w 61801"/>
                  <a:gd name="connsiteY4" fmla="*/ 1450 h 61836"/>
                  <a:gd name="connsiteX5" fmla="*/ 40451 w 61801"/>
                  <a:gd name="connsiteY5" fmla="*/ 1561 h 61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801" h="61836">
                    <a:moveTo>
                      <a:pt x="40451" y="1561"/>
                    </a:moveTo>
                    <a:cubicBezTo>
                      <a:pt x="56662" y="6871"/>
                      <a:pt x="65510" y="24321"/>
                      <a:pt x="60187" y="40535"/>
                    </a:cubicBezTo>
                    <a:cubicBezTo>
                      <a:pt x="54878" y="56748"/>
                      <a:pt x="37437" y="65581"/>
                      <a:pt x="21226" y="60272"/>
                    </a:cubicBezTo>
                    <a:cubicBezTo>
                      <a:pt x="5029" y="54974"/>
                      <a:pt x="-3818" y="37560"/>
                      <a:pt x="1460" y="21356"/>
                    </a:cubicBezTo>
                    <a:cubicBezTo>
                      <a:pt x="6634" y="5186"/>
                      <a:pt x="23940" y="-3727"/>
                      <a:pt x="40106" y="1450"/>
                    </a:cubicBezTo>
                    <a:cubicBezTo>
                      <a:pt x="40226" y="1486"/>
                      <a:pt x="40331" y="1523"/>
                      <a:pt x="40451" y="1561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9376D4F-A6F8-C7C2-C3F8-C412142C8CE6}"/>
                  </a:ext>
                </a:extLst>
              </p:cNvPr>
              <p:cNvSpPr/>
              <p:nvPr/>
            </p:nvSpPr>
            <p:spPr>
              <a:xfrm>
                <a:off x="3946451" y="2502605"/>
                <a:ext cx="432179" cy="509302"/>
              </a:xfrm>
              <a:custGeom>
                <a:avLst/>
                <a:gdLst>
                  <a:gd name="connsiteX0" fmla="*/ 221358 w 327667"/>
                  <a:gd name="connsiteY0" fmla="*/ 385950 h 386140"/>
                  <a:gd name="connsiteX1" fmla="*/ 218958 w 327667"/>
                  <a:gd name="connsiteY1" fmla="*/ 385950 h 386140"/>
                  <a:gd name="connsiteX2" fmla="*/ 5109 w 327667"/>
                  <a:gd name="connsiteY2" fmla="*/ 315916 h 386140"/>
                  <a:gd name="connsiteX3" fmla="*/ 310 w 327667"/>
                  <a:gd name="connsiteY3" fmla="*/ 306319 h 386140"/>
                  <a:gd name="connsiteX4" fmla="*/ 98987 w 327667"/>
                  <a:gd name="connsiteY4" fmla="*/ 4889 h 386140"/>
                  <a:gd name="connsiteX5" fmla="*/ 102736 w 327667"/>
                  <a:gd name="connsiteY5" fmla="*/ 540 h 386140"/>
                  <a:gd name="connsiteX6" fmla="*/ 108434 w 327667"/>
                  <a:gd name="connsiteY6" fmla="*/ 540 h 386140"/>
                  <a:gd name="connsiteX7" fmla="*/ 322434 w 327667"/>
                  <a:gd name="connsiteY7" fmla="*/ 70574 h 386140"/>
                  <a:gd name="connsiteX8" fmla="*/ 327233 w 327667"/>
                  <a:gd name="connsiteY8" fmla="*/ 80022 h 386140"/>
                  <a:gd name="connsiteX9" fmla="*/ 228406 w 327667"/>
                  <a:gd name="connsiteY9" fmla="*/ 381601 h 386140"/>
                  <a:gd name="connsiteX10" fmla="*/ 224657 w 327667"/>
                  <a:gd name="connsiteY10" fmla="*/ 385950 h 386140"/>
                  <a:gd name="connsiteX11" fmla="*/ 221358 w 327667"/>
                  <a:gd name="connsiteY11" fmla="*/ 385950 h 386140"/>
                  <a:gd name="connsiteX12" fmla="*/ 16956 w 327667"/>
                  <a:gd name="connsiteY12" fmla="*/ 303619 h 386140"/>
                  <a:gd name="connsiteX13" fmla="*/ 216559 w 327667"/>
                  <a:gd name="connsiteY13" fmla="*/ 369004 h 386140"/>
                  <a:gd name="connsiteX14" fmla="*/ 310587 w 327667"/>
                  <a:gd name="connsiteY14" fmla="*/ 81821 h 386140"/>
                  <a:gd name="connsiteX15" fmla="*/ 110834 w 327667"/>
                  <a:gd name="connsiteY15" fmla="*/ 17187 h 38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27667" h="386140">
                    <a:moveTo>
                      <a:pt x="221358" y="385950"/>
                    </a:moveTo>
                    <a:lnTo>
                      <a:pt x="218958" y="385950"/>
                    </a:lnTo>
                    <a:lnTo>
                      <a:pt x="5109" y="315916"/>
                    </a:lnTo>
                    <a:cubicBezTo>
                      <a:pt x="1150" y="314567"/>
                      <a:pt x="-980" y="310293"/>
                      <a:pt x="310" y="306319"/>
                    </a:cubicBezTo>
                    <a:lnTo>
                      <a:pt x="98987" y="4889"/>
                    </a:lnTo>
                    <a:cubicBezTo>
                      <a:pt x="99631" y="3007"/>
                      <a:pt x="100966" y="1448"/>
                      <a:pt x="102736" y="540"/>
                    </a:cubicBezTo>
                    <a:cubicBezTo>
                      <a:pt x="104565" y="-209"/>
                      <a:pt x="106605" y="-209"/>
                      <a:pt x="108434" y="540"/>
                    </a:cubicBezTo>
                    <a:lnTo>
                      <a:pt x="322434" y="70574"/>
                    </a:lnTo>
                    <a:cubicBezTo>
                      <a:pt x="326363" y="71861"/>
                      <a:pt x="328508" y="76088"/>
                      <a:pt x="327233" y="80022"/>
                    </a:cubicBezTo>
                    <a:lnTo>
                      <a:pt x="228406" y="381601"/>
                    </a:lnTo>
                    <a:cubicBezTo>
                      <a:pt x="227761" y="383476"/>
                      <a:pt x="226427" y="385035"/>
                      <a:pt x="224657" y="385950"/>
                    </a:cubicBezTo>
                    <a:cubicBezTo>
                      <a:pt x="223562" y="386175"/>
                      <a:pt x="222453" y="386175"/>
                      <a:pt x="221358" y="385950"/>
                    </a:cubicBezTo>
                    <a:close/>
                    <a:moveTo>
                      <a:pt x="16956" y="303619"/>
                    </a:moveTo>
                    <a:lnTo>
                      <a:pt x="216559" y="369004"/>
                    </a:lnTo>
                    <a:lnTo>
                      <a:pt x="310587" y="81821"/>
                    </a:lnTo>
                    <a:lnTo>
                      <a:pt x="110834" y="17187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FFEC98F-4E5F-88E4-961D-8A20C918FC9C}"/>
                  </a:ext>
                </a:extLst>
              </p:cNvPr>
              <p:cNvSpPr/>
              <p:nvPr/>
            </p:nvSpPr>
            <p:spPr>
              <a:xfrm>
                <a:off x="3483714" y="2358027"/>
                <a:ext cx="369230" cy="477500"/>
              </a:xfrm>
              <a:custGeom>
                <a:avLst/>
                <a:gdLst>
                  <a:gd name="connsiteX0" fmla="*/ 108652 w 279941"/>
                  <a:gd name="connsiteY0" fmla="*/ 9228 h 362028"/>
                  <a:gd name="connsiteX1" fmla="*/ 125718 w 279941"/>
                  <a:gd name="connsiteY1" fmla="*/ 668 h 362028"/>
                  <a:gd name="connsiteX2" fmla="*/ 125748 w 279941"/>
                  <a:gd name="connsiteY2" fmla="*/ 680 h 362028"/>
                  <a:gd name="connsiteX3" fmla="*/ 133921 w 279941"/>
                  <a:gd name="connsiteY3" fmla="*/ 17931 h 362028"/>
                  <a:gd name="connsiteX4" fmla="*/ 117350 w 279941"/>
                  <a:gd name="connsiteY4" fmla="*/ 26324 h 362028"/>
                  <a:gd name="connsiteX5" fmla="*/ 108607 w 279941"/>
                  <a:gd name="connsiteY5" fmla="*/ 9356 h 362028"/>
                  <a:gd name="connsiteX6" fmla="*/ 108652 w 279941"/>
                  <a:gd name="connsiteY6" fmla="*/ 9228 h 362028"/>
                  <a:gd name="connsiteX7" fmla="*/ 157090 w 279941"/>
                  <a:gd name="connsiteY7" fmla="*/ 25124 h 362028"/>
                  <a:gd name="connsiteX8" fmla="*/ 174081 w 279941"/>
                  <a:gd name="connsiteY8" fmla="*/ 16433 h 362028"/>
                  <a:gd name="connsiteX9" fmla="*/ 182779 w 279941"/>
                  <a:gd name="connsiteY9" fmla="*/ 33426 h 362028"/>
                  <a:gd name="connsiteX10" fmla="*/ 165788 w 279941"/>
                  <a:gd name="connsiteY10" fmla="*/ 42119 h 362028"/>
                  <a:gd name="connsiteX11" fmla="*/ 165638 w 279941"/>
                  <a:gd name="connsiteY11" fmla="*/ 42070 h 362028"/>
                  <a:gd name="connsiteX12" fmla="*/ 156505 w 279941"/>
                  <a:gd name="connsiteY12" fmla="*/ 25549 h 362028"/>
                  <a:gd name="connsiteX13" fmla="*/ 156640 w 279941"/>
                  <a:gd name="connsiteY13" fmla="*/ 25124 h 362028"/>
                  <a:gd name="connsiteX14" fmla="*/ 205529 w 279941"/>
                  <a:gd name="connsiteY14" fmla="*/ 41021 h 362028"/>
                  <a:gd name="connsiteX15" fmla="*/ 222235 w 279941"/>
                  <a:gd name="connsiteY15" fmla="*/ 32248 h 362028"/>
                  <a:gd name="connsiteX16" fmla="*/ 222475 w 279941"/>
                  <a:gd name="connsiteY16" fmla="*/ 32323 h 362028"/>
                  <a:gd name="connsiteX17" fmla="*/ 231173 w 279941"/>
                  <a:gd name="connsiteY17" fmla="*/ 49419 h 362028"/>
                  <a:gd name="connsiteX18" fmla="*/ 214107 w 279941"/>
                  <a:gd name="connsiteY18" fmla="*/ 57979 h 362028"/>
                  <a:gd name="connsiteX19" fmla="*/ 214077 w 279941"/>
                  <a:gd name="connsiteY19" fmla="*/ 57967 h 362028"/>
                  <a:gd name="connsiteX20" fmla="*/ 204944 w 279941"/>
                  <a:gd name="connsiteY20" fmla="*/ 41445 h 362028"/>
                  <a:gd name="connsiteX21" fmla="*/ 205079 w 279941"/>
                  <a:gd name="connsiteY21" fmla="*/ 41021 h 362028"/>
                  <a:gd name="connsiteX22" fmla="*/ 253818 w 279941"/>
                  <a:gd name="connsiteY22" fmla="*/ 56017 h 362028"/>
                  <a:gd name="connsiteX23" fmla="*/ 270884 w 279941"/>
                  <a:gd name="connsiteY23" fmla="*/ 47457 h 362028"/>
                  <a:gd name="connsiteX24" fmla="*/ 270914 w 279941"/>
                  <a:gd name="connsiteY24" fmla="*/ 47469 h 362028"/>
                  <a:gd name="connsiteX25" fmla="*/ 279087 w 279941"/>
                  <a:gd name="connsiteY25" fmla="*/ 64720 h 362028"/>
                  <a:gd name="connsiteX26" fmla="*/ 262516 w 279941"/>
                  <a:gd name="connsiteY26" fmla="*/ 73113 h 362028"/>
                  <a:gd name="connsiteX27" fmla="*/ 253368 w 279941"/>
                  <a:gd name="connsiteY27" fmla="*/ 56767 h 362028"/>
                  <a:gd name="connsiteX28" fmla="*/ 73110 w 279941"/>
                  <a:gd name="connsiteY28" fmla="*/ 35022 h 362028"/>
                  <a:gd name="connsiteX29" fmla="*/ 90161 w 279941"/>
                  <a:gd name="connsiteY29" fmla="*/ 26450 h 362028"/>
                  <a:gd name="connsiteX30" fmla="*/ 98739 w 279941"/>
                  <a:gd name="connsiteY30" fmla="*/ 43506 h 362028"/>
                  <a:gd name="connsiteX31" fmla="*/ 81808 w 279941"/>
                  <a:gd name="connsiteY31" fmla="*/ 52118 h 362028"/>
                  <a:gd name="connsiteX32" fmla="*/ 72660 w 279941"/>
                  <a:gd name="connsiteY32" fmla="*/ 35772 h 362028"/>
                  <a:gd name="connsiteX33" fmla="*/ 121099 w 279941"/>
                  <a:gd name="connsiteY33" fmla="*/ 51818 h 362028"/>
                  <a:gd name="connsiteX34" fmla="*/ 138060 w 279941"/>
                  <a:gd name="connsiteY34" fmla="*/ 43068 h 362028"/>
                  <a:gd name="connsiteX35" fmla="*/ 146818 w 279941"/>
                  <a:gd name="connsiteY35" fmla="*/ 60030 h 362028"/>
                  <a:gd name="connsiteX36" fmla="*/ 129857 w 279941"/>
                  <a:gd name="connsiteY36" fmla="*/ 68781 h 362028"/>
                  <a:gd name="connsiteX37" fmla="*/ 129797 w 279941"/>
                  <a:gd name="connsiteY37" fmla="*/ 68764 h 362028"/>
                  <a:gd name="connsiteX38" fmla="*/ 121099 w 279941"/>
                  <a:gd name="connsiteY38" fmla="*/ 51818 h 362028"/>
                  <a:gd name="connsiteX39" fmla="*/ 169537 w 279941"/>
                  <a:gd name="connsiteY39" fmla="*/ 66815 h 362028"/>
                  <a:gd name="connsiteX40" fmla="*/ 186618 w 279941"/>
                  <a:gd name="connsiteY40" fmla="*/ 58303 h 362028"/>
                  <a:gd name="connsiteX41" fmla="*/ 195136 w 279941"/>
                  <a:gd name="connsiteY41" fmla="*/ 75387 h 362028"/>
                  <a:gd name="connsiteX42" fmla="*/ 178085 w 279941"/>
                  <a:gd name="connsiteY42" fmla="*/ 83911 h 362028"/>
                  <a:gd name="connsiteX43" fmla="*/ 169432 w 279941"/>
                  <a:gd name="connsiteY43" fmla="*/ 67137 h 362028"/>
                  <a:gd name="connsiteX44" fmla="*/ 169537 w 279941"/>
                  <a:gd name="connsiteY44" fmla="*/ 66815 h 362028"/>
                  <a:gd name="connsiteX45" fmla="*/ 217976 w 279941"/>
                  <a:gd name="connsiteY45" fmla="*/ 82711 h 362028"/>
                  <a:gd name="connsiteX46" fmla="*/ 235057 w 279941"/>
                  <a:gd name="connsiteY46" fmla="*/ 74199 h 362028"/>
                  <a:gd name="connsiteX47" fmla="*/ 243575 w 279941"/>
                  <a:gd name="connsiteY47" fmla="*/ 91283 h 362028"/>
                  <a:gd name="connsiteX48" fmla="*/ 226524 w 279941"/>
                  <a:gd name="connsiteY48" fmla="*/ 99807 h 362028"/>
                  <a:gd name="connsiteX49" fmla="*/ 217976 w 279941"/>
                  <a:gd name="connsiteY49" fmla="*/ 83311 h 362028"/>
                  <a:gd name="connsiteX50" fmla="*/ 84507 w 279941"/>
                  <a:gd name="connsiteY50" fmla="*/ 80911 h 362028"/>
                  <a:gd name="connsiteX51" fmla="*/ 101573 w 279941"/>
                  <a:gd name="connsiteY51" fmla="*/ 72351 h 362028"/>
                  <a:gd name="connsiteX52" fmla="*/ 101603 w 279941"/>
                  <a:gd name="connsiteY52" fmla="*/ 72363 h 362028"/>
                  <a:gd name="connsiteX53" fmla="*/ 109776 w 279941"/>
                  <a:gd name="connsiteY53" fmla="*/ 89614 h 362028"/>
                  <a:gd name="connsiteX54" fmla="*/ 93205 w 279941"/>
                  <a:gd name="connsiteY54" fmla="*/ 98007 h 362028"/>
                  <a:gd name="connsiteX55" fmla="*/ 84507 w 279941"/>
                  <a:gd name="connsiteY55" fmla="*/ 81811 h 362028"/>
                  <a:gd name="connsiteX56" fmla="*/ 132946 w 279941"/>
                  <a:gd name="connsiteY56" fmla="*/ 96808 h 362028"/>
                  <a:gd name="connsiteX57" fmla="*/ 149742 w 279941"/>
                  <a:gd name="connsiteY57" fmla="*/ 87732 h 362028"/>
                  <a:gd name="connsiteX58" fmla="*/ 158815 w 279941"/>
                  <a:gd name="connsiteY58" fmla="*/ 104522 h 362028"/>
                  <a:gd name="connsiteX59" fmla="*/ 158590 w 279941"/>
                  <a:gd name="connsiteY59" fmla="*/ 105206 h 362028"/>
                  <a:gd name="connsiteX60" fmla="*/ 141344 w 279941"/>
                  <a:gd name="connsiteY60" fmla="*/ 113376 h 362028"/>
                  <a:gd name="connsiteX61" fmla="*/ 132946 w 279941"/>
                  <a:gd name="connsiteY61" fmla="*/ 96808 h 362028"/>
                  <a:gd name="connsiteX62" fmla="*/ 181385 w 279941"/>
                  <a:gd name="connsiteY62" fmla="*/ 111804 h 362028"/>
                  <a:gd name="connsiteX63" fmla="*/ 198436 w 279941"/>
                  <a:gd name="connsiteY63" fmla="*/ 103234 h 362028"/>
                  <a:gd name="connsiteX64" fmla="*/ 207014 w 279941"/>
                  <a:gd name="connsiteY64" fmla="*/ 120288 h 362028"/>
                  <a:gd name="connsiteX65" fmla="*/ 190082 w 279941"/>
                  <a:gd name="connsiteY65" fmla="*/ 128900 h 362028"/>
                  <a:gd name="connsiteX66" fmla="*/ 181385 w 279941"/>
                  <a:gd name="connsiteY66" fmla="*/ 113154 h 362028"/>
                  <a:gd name="connsiteX67" fmla="*/ 229823 w 279941"/>
                  <a:gd name="connsiteY67" fmla="*/ 127700 h 362028"/>
                  <a:gd name="connsiteX68" fmla="*/ 247069 w 279941"/>
                  <a:gd name="connsiteY68" fmla="*/ 119532 h 362028"/>
                  <a:gd name="connsiteX69" fmla="*/ 255467 w 279941"/>
                  <a:gd name="connsiteY69" fmla="*/ 136098 h 362028"/>
                  <a:gd name="connsiteX70" fmla="*/ 238671 w 279941"/>
                  <a:gd name="connsiteY70" fmla="*/ 145176 h 362028"/>
                  <a:gd name="connsiteX71" fmla="*/ 229598 w 279941"/>
                  <a:gd name="connsiteY71" fmla="*/ 128384 h 362028"/>
                  <a:gd name="connsiteX72" fmla="*/ 229823 w 279941"/>
                  <a:gd name="connsiteY72" fmla="*/ 127700 h 362028"/>
                  <a:gd name="connsiteX73" fmla="*/ 48666 w 279941"/>
                  <a:gd name="connsiteY73" fmla="*/ 109105 h 362028"/>
                  <a:gd name="connsiteX74" fmla="*/ 65762 w 279941"/>
                  <a:gd name="connsiteY74" fmla="*/ 100557 h 362028"/>
                  <a:gd name="connsiteX75" fmla="*/ 74310 w 279941"/>
                  <a:gd name="connsiteY75" fmla="*/ 117653 h 362028"/>
                  <a:gd name="connsiteX76" fmla="*/ 57499 w 279941"/>
                  <a:gd name="connsiteY76" fmla="*/ 126247 h 362028"/>
                  <a:gd name="connsiteX77" fmla="*/ 57364 w 279941"/>
                  <a:gd name="connsiteY77" fmla="*/ 126201 h 362028"/>
                  <a:gd name="connsiteX78" fmla="*/ 48666 w 279941"/>
                  <a:gd name="connsiteY78" fmla="*/ 109105 h 362028"/>
                  <a:gd name="connsiteX79" fmla="*/ 97104 w 279941"/>
                  <a:gd name="connsiteY79" fmla="*/ 125001 h 362028"/>
                  <a:gd name="connsiteX80" fmla="*/ 114155 w 279941"/>
                  <a:gd name="connsiteY80" fmla="*/ 116429 h 362028"/>
                  <a:gd name="connsiteX81" fmla="*/ 122733 w 279941"/>
                  <a:gd name="connsiteY81" fmla="*/ 133485 h 362028"/>
                  <a:gd name="connsiteX82" fmla="*/ 105802 w 279941"/>
                  <a:gd name="connsiteY82" fmla="*/ 142097 h 362028"/>
                  <a:gd name="connsiteX83" fmla="*/ 97104 w 279941"/>
                  <a:gd name="connsiteY83" fmla="*/ 125001 h 362028"/>
                  <a:gd name="connsiteX84" fmla="*/ 145543 w 279941"/>
                  <a:gd name="connsiteY84" fmla="*/ 140897 h 362028"/>
                  <a:gd name="connsiteX85" fmla="*/ 162534 w 279941"/>
                  <a:gd name="connsiteY85" fmla="*/ 132205 h 362028"/>
                  <a:gd name="connsiteX86" fmla="*/ 171232 w 279941"/>
                  <a:gd name="connsiteY86" fmla="*/ 149199 h 362028"/>
                  <a:gd name="connsiteX87" fmla="*/ 154241 w 279941"/>
                  <a:gd name="connsiteY87" fmla="*/ 157891 h 362028"/>
                  <a:gd name="connsiteX88" fmla="*/ 154091 w 279941"/>
                  <a:gd name="connsiteY88" fmla="*/ 157843 h 362028"/>
                  <a:gd name="connsiteX89" fmla="*/ 145498 w 279941"/>
                  <a:gd name="connsiteY89" fmla="*/ 141038 h 362028"/>
                  <a:gd name="connsiteX90" fmla="*/ 145543 w 279941"/>
                  <a:gd name="connsiteY90" fmla="*/ 140897 h 362028"/>
                  <a:gd name="connsiteX91" fmla="*/ 193832 w 279941"/>
                  <a:gd name="connsiteY91" fmla="*/ 156794 h 362028"/>
                  <a:gd name="connsiteX92" fmla="*/ 210793 w 279941"/>
                  <a:gd name="connsiteY92" fmla="*/ 148043 h 362028"/>
                  <a:gd name="connsiteX93" fmla="*/ 219551 w 279941"/>
                  <a:gd name="connsiteY93" fmla="*/ 165006 h 362028"/>
                  <a:gd name="connsiteX94" fmla="*/ 202590 w 279941"/>
                  <a:gd name="connsiteY94" fmla="*/ 173756 h 362028"/>
                  <a:gd name="connsiteX95" fmla="*/ 202530 w 279941"/>
                  <a:gd name="connsiteY95" fmla="*/ 173740 h 362028"/>
                  <a:gd name="connsiteX96" fmla="*/ 193832 w 279941"/>
                  <a:gd name="connsiteY96" fmla="*/ 156794 h 362028"/>
                  <a:gd name="connsiteX97" fmla="*/ 60963 w 279941"/>
                  <a:gd name="connsiteY97" fmla="*/ 153794 h 362028"/>
                  <a:gd name="connsiteX98" fmla="*/ 77774 w 279941"/>
                  <a:gd name="connsiteY98" fmla="*/ 145200 h 362028"/>
                  <a:gd name="connsiteX99" fmla="*/ 77909 w 279941"/>
                  <a:gd name="connsiteY99" fmla="*/ 145246 h 362028"/>
                  <a:gd name="connsiteX100" fmla="*/ 86607 w 279941"/>
                  <a:gd name="connsiteY100" fmla="*/ 162192 h 362028"/>
                  <a:gd name="connsiteX101" fmla="*/ 69511 w 279941"/>
                  <a:gd name="connsiteY101" fmla="*/ 170890 h 362028"/>
                  <a:gd name="connsiteX102" fmla="*/ 60948 w 279941"/>
                  <a:gd name="connsiteY102" fmla="*/ 153830 h 362028"/>
                  <a:gd name="connsiteX103" fmla="*/ 60963 w 279941"/>
                  <a:gd name="connsiteY103" fmla="*/ 153794 h 362028"/>
                  <a:gd name="connsiteX104" fmla="*/ 108652 w 279941"/>
                  <a:gd name="connsiteY104" fmla="*/ 169691 h 362028"/>
                  <a:gd name="connsiteX105" fmla="*/ 125613 w 279941"/>
                  <a:gd name="connsiteY105" fmla="*/ 160940 h 362028"/>
                  <a:gd name="connsiteX106" fmla="*/ 134371 w 279941"/>
                  <a:gd name="connsiteY106" fmla="*/ 177903 h 362028"/>
                  <a:gd name="connsiteX107" fmla="*/ 117410 w 279941"/>
                  <a:gd name="connsiteY107" fmla="*/ 186653 h 362028"/>
                  <a:gd name="connsiteX108" fmla="*/ 117350 w 279941"/>
                  <a:gd name="connsiteY108" fmla="*/ 186637 h 362028"/>
                  <a:gd name="connsiteX109" fmla="*/ 108652 w 279941"/>
                  <a:gd name="connsiteY109" fmla="*/ 169691 h 362028"/>
                  <a:gd name="connsiteX110" fmla="*/ 157090 w 279941"/>
                  <a:gd name="connsiteY110" fmla="*/ 184687 h 362028"/>
                  <a:gd name="connsiteX111" fmla="*/ 174156 w 279941"/>
                  <a:gd name="connsiteY111" fmla="*/ 176127 h 362028"/>
                  <a:gd name="connsiteX112" fmla="*/ 174186 w 279941"/>
                  <a:gd name="connsiteY112" fmla="*/ 176139 h 362028"/>
                  <a:gd name="connsiteX113" fmla="*/ 182359 w 279941"/>
                  <a:gd name="connsiteY113" fmla="*/ 193390 h 362028"/>
                  <a:gd name="connsiteX114" fmla="*/ 165788 w 279941"/>
                  <a:gd name="connsiteY114" fmla="*/ 201783 h 362028"/>
                  <a:gd name="connsiteX115" fmla="*/ 157690 w 279941"/>
                  <a:gd name="connsiteY115" fmla="*/ 185437 h 362028"/>
                  <a:gd name="connsiteX116" fmla="*/ 206129 w 279941"/>
                  <a:gd name="connsiteY116" fmla="*/ 201783 h 362028"/>
                  <a:gd name="connsiteX117" fmla="*/ 223375 w 279941"/>
                  <a:gd name="connsiteY117" fmla="*/ 193614 h 362028"/>
                  <a:gd name="connsiteX118" fmla="*/ 231773 w 279941"/>
                  <a:gd name="connsiteY118" fmla="*/ 210181 h 362028"/>
                  <a:gd name="connsiteX119" fmla="*/ 214977 w 279941"/>
                  <a:gd name="connsiteY119" fmla="*/ 219258 h 362028"/>
                  <a:gd name="connsiteX120" fmla="*/ 205904 w 279941"/>
                  <a:gd name="connsiteY120" fmla="*/ 202467 h 362028"/>
                  <a:gd name="connsiteX121" fmla="*/ 206129 w 279941"/>
                  <a:gd name="connsiteY121" fmla="*/ 201783 h 362028"/>
                  <a:gd name="connsiteX122" fmla="*/ 24671 w 279941"/>
                  <a:gd name="connsiteY122" fmla="*/ 183037 h 362028"/>
                  <a:gd name="connsiteX123" fmla="*/ 41722 w 279941"/>
                  <a:gd name="connsiteY123" fmla="*/ 174467 h 362028"/>
                  <a:gd name="connsiteX124" fmla="*/ 50300 w 279941"/>
                  <a:gd name="connsiteY124" fmla="*/ 191521 h 362028"/>
                  <a:gd name="connsiteX125" fmla="*/ 33369 w 279941"/>
                  <a:gd name="connsiteY125" fmla="*/ 200133 h 362028"/>
                  <a:gd name="connsiteX126" fmla="*/ 24536 w 279941"/>
                  <a:gd name="connsiteY126" fmla="*/ 182971 h 362028"/>
                  <a:gd name="connsiteX127" fmla="*/ 24671 w 279941"/>
                  <a:gd name="connsiteY127" fmla="*/ 182588 h 362028"/>
                  <a:gd name="connsiteX128" fmla="*/ 73110 w 279941"/>
                  <a:gd name="connsiteY128" fmla="*/ 198934 h 362028"/>
                  <a:gd name="connsiteX129" fmla="*/ 90101 w 279941"/>
                  <a:gd name="connsiteY129" fmla="*/ 190242 h 362028"/>
                  <a:gd name="connsiteX130" fmla="*/ 98799 w 279941"/>
                  <a:gd name="connsiteY130" fmla="*/ 207236 h 362028"/>
                  <a:gd name="connsiteX131" fmla="*/ 81808 w 279941"/>
                  <a:gd name="connsiteY131" fmla="*/ 215928 h 362028"/>
                  <a:gd name="connsiteX132" fmla="*/ 81658 w 279941"/>
                  <a:gd name="connsiteY132" fmla="*/ 215880 h 362028"/>
                  <a:gd name="connsiteX133" fmla="*/ 72870 w 279941"/>
                  <a:gd name="connsiteY133" fmla="*/ 199172 h 362028"/>
                  <a:gd name="connsiteX134" fmla="*/ 73110 w 279941"/>
                  <a:gd name="connsiteY134" fmla="*/ 198484 h 362028"/>
                  <a:gd name="connsiteX135" fmla="*/ 121399 w 279941"/>
                  <a:gd name="connsiteY135" fmla="*/ 213930 h 362028"/>
                  <a:gd name="connsiteX136" fmla="*/ 138450 w 279941"/>
                  <a:gd name="connsiteY136" fmla="*/ 205358 h 362028"/>
                  <a:gd name="connsiteX137" fmla="*/ 147028 w 279941"/>
                  <a:gd name="connsiteY137" fmla="*/ 222414 h 362028"/>
                  <a:gd name="connsiteX138" fmla="*/ 130097 w 279941"/>
                  <a:gd name="connsiteY138" fmla="*/ 231026 h 362028"/>
                  <a:gd name="connsiteX139" fmla="*/ 121399 w 279941"/>
                  <a:gd name="connsiteY139" fmla="*/ 214230 h 362028"/>
                  <a:gd name="connsiteX140" fmla="*/ 169837 w 279941"/>
                  <a:gd name="connsiteY140" fmla="*/ 229827 h 362028"/>
                  <a:gd name="connsiteX141" fmla="*/ 186888 w 279941"/>
                  <a:gd name="connsiteY141" fmla="*/ 221256 h 362028"/>
                  <a:gd name="connsiteX142" fmla="*/ 195466 w 279941"/>
                  <a:gd name="connsiteY142" fmla="*/ 238310 h 362028"/>
                  <a:gd name="connsiteX143" fmla="*/ 178535 w 279941"/>
                  <a:gd name="connsiteY143" fmla="*/ 246923 h 362028"/>
                  <a:gd name="connsiteX144" fmla="*/ 169837 w 279941"/>
                  <a:gd name="connsiteY144" fmla="*/ 230126 h 362028"/>
                  <a:gd name="connsiteX145" fmla="*/ 37268 w 279941"/>
                  <a:gd name="connsiteY145" fmla="*/ 225777 h 362028"/>
                  <a:gd name="connsiteX146" fmla="*/ 54064 w 279941"/>
                  <a:gd name="connsiteY146" fmla="*/ 216702 h 362028"/>
                  <a:gd name="connsiteX147" fmla="*/ 63137 w 279941"/>
                  <a:gd name="connsiteY147" fmla="*/ 233492 h 362028"/>
                  <a:gd name="connsiteX148" fmla="*/ 62912 w 279941"/>
                  <a:gd name="connsiteY148" fmla="*/ 234176 h 362028"/>
                  <a:gd name="connsiteX149" fmla="*/ 45846 w 279941"/>
                  <a:gd name="connsiteY149" fmla="*/ 242735 h 362028"/>
                  <a:gd name="connsiteX150" fmla="*/ 45816 w 279941"/>
                  <a:gd name="connsiteY150" fmla="*/ 242724 h 362028"/>
                  <a:gd name="connsiteX151" fmla="*/ 37268 w 279941"/>
                  <a:gd name="connsiteY151" fmla="*/ 226077 h 362028"/>
                  <a:gd name="connsiteX152" fmla="*/ 85707 w 279941"/>
                  <a:gd name="connsiteY152" fmla="*/ 241674 h 362028"/>
                  <a:gd name="connsiteX153" fmla="*/ 102413 w 279941"/>
                  <a:gd name="connsiteY153" fmla="*/ 232901 h 362028"/>
                  <a:gd name="connsiteX154" fmla="*/ 102653 w 279941"/>
                  <a:gd name="connsiteY154" fmla="*/ 232976 h 362028"/>
                  <a:gd name="connsiteX155" fmla="*/ 111726 w 279941"/>
                  <a:gd name="connsiteY155" fmla="*/ 249767 h 362028"/>
                  <a:gd name="connsiteX156" fmla="*/ 94945 w 279941"/>
                  <a:gd name="connsiteY156" fmla="*/ 258843 h 362028"/>
                  <a:gd name="connsiteX157" fmla="*/ 94255 w 279941"/>
                  <a:gd name="connsiteY157" fmla="*/ 258620 h 362028"/>
                  <a:gd name="connsiteX158" fmla="*/ 85707 w 279941"/>
                  <a:gd name="connsiteY158" fmla="*/ 241974 h 362028"/>
                  <a:gd name="connsiteX159" fmla="*/ 133996 w 279941"/>
                  <a:gd name="connsiteY159" fmla="*/ 256670 h 362028"/>
                  <a:gd name="connsiteX160" fmla="*/ 151062 w 279941"/>
                  <a:gd name="connsiteY160" fmla="*/ 248110 h 362028"/>
                  <a:gd name="connsiteX161" fmla="*/ 151092 w 279941"/>
                  <a:gd name="connsiteY161" fmla="*/ 248122 h 362028"/>
                  <a:gd name="connsiteX162" fmla="*/ 159265 w 279941"/>
                  <a:gd name="connsiteY162" fmla="*/ 265373 h 362028"/>
                  <a:gd name="connsiteX163" fmla="*/ 142694 w 279941"/>
                  <a:gd name="connsiteY163" fmla="*/ 273766 h 362028"/>
                  <a:gd name="connsiteX164" fmla="*/ 133996 w 279941"/>
                  <a:gd name="connsiteY164" fmla="*/ 257720 h 362028"/>
                  <a:gd name="connsiteX165" fmla="*/ 182434 w 279941"/>
                  <a:gd name="connsiteY165" fmla="*/ 272566 h 362028"/>
                  <a:gd name="connsiteX166" fmla="*/ 199230 w 279941"/>
                  <a:gd name="connsiteY166" fmla="*/ 263491 h 362028"/>
                  <a:gd name="connsiteX167" fmla="*/ 208303 w 279941"/>
                  <a:gd name="connsiteY167" fmla="*/ 280281 h 362028"/>
                  <a:gd name="connsiteX168" fmla="*/ 208078 w 279941"/>
                  <a:gd name="connsiteY168" fmla="*/ 280964 h 362028"/>
                  <a:gd name="connsiteX169" fmla="*/ 190832 w 279941"/>
                  <a:gd name="connsiteY169" fmla="*/ 289135 h 362028"/>
                  <a:gd name="connsiteX170" fmla="*/ 182434 w 279941"/>
                  <a:gd name="connsiteY170" fmla="*/ 272566 h 362028"/>
                  <a:gd name="connsiteX171" fmla="*/ 677 w 279941"/>
                  <a:gd name="connsiteY171" fmla="*/ 255920 h 362028"/>
                  <a:gd name="connsiteX172" fmla="*/ 17758 w 279941"/>
                  <a:gd name="connsiteY172" fmla="*/ 247408 h 362028"/>
                  <a:gd name="connsiteX173" fmla="*/ 26276 w 279941"/>
                  <a:gd name="connsiteY173" fmla="*/ 264492 h 362028"/>
                  <a:gd name="connsiteX174" fmla="*/ 9225 w 279941"/>
                  <a:gd name="connsiteY174" fmla="*/ 273016 h 362028"/>
                  <a:gd name="connsiteX175" fmla="*/ 572 w 279941"/>
                  <a:gd name="connsiteY175" fmla="*/ 256243 h 362028"/>
                  <a:gd name="connsiteX176" fmla="*/ 677 w 279941"/>
                  <a:gd name="connsiteY176" fmla="*/ 255920 h 362028"/>
                  <a:gd name="connsiteX177" fmla="*/ 48666 w 279941"/>
                  <a:gd name="connsiteY177" fmla="*/ 271817 h 362028"/>
                  <a:gd name="connsiteX178" fmla="*/ 65747 w 279941"/>
                  <a:gd name="connsiteY178" fmla="*/ 263305 h 362028"/>
                  <a:gd name="connsiteX179" fmla="*/ 74265 w 279941"/>
                  <a:gd name="connsiteY179" fmla="*/ 280389 h 362028"/>
                  <a:gd name="connsiteX180" fmla="*/ 57214 w 279941"/>
                  <a:gd name="connsiteY180" fmla="*/ 288913 h 362028"/>
                  <a:gd name="connsiteX181" fmla="*/ 48651 w 279941"/>
                  <a:gd name="connsiteY181" fmla="*/ 271853 h 362028"/>
                  <a:gd name="connsiteX182" fmla="*/ 48666 w 279941"/>
                  <a:gd name="connsiteY182" fmla="*/ 271817 h 362028"/>
                  <a:gd name="connsiteX183" fmla="*/ 96954 w 279941"/>
                  <a:gd name="connsiteY183" fmla="*/ 287713 h 362028"/>
                  <a:gd name="connsiteX184" fmla="*/ 113931 w 279941"/>
                  <a:gd name="connsiteY184" fmla="*/ 278974 h 362028"/>
                  <a:gd name="connsiteX185" fmla="*/ 114050 w 279941"/>
                  <a:gd name="connsiteY185" fmla="*/ 279015 h 362028"/>
                  <a:gd name="connsiteX186" fmla="*/ 122748 w 279941"/>
                  <a:gd name="connsiteY186" fmla="*/ 296111 h 362028"/>
                  <a:gd name="connsiteX187" fmla="*/ 105652 w 279941"/>
                  <a:gd name="connsiteY187" fmla="*/ 304809 h 362028"/>
                  <a:gd name="connsiteX188" fmla="*/ 96954 w 279941"/>
                  <a:gd name="connsiteY188" fmla="*/ 287713 h 362028"/>
                  <a:gd name="connsiteX189" fmla="*/ 145393 w 279941"/>
                  <a:gd name="connsiteY189" fmla="*/ 302709 h 362028"/>
                  <a:gd name="connsiteX190" fmla="*/ 162459 w 279941"/>
                  <a:gd name="connsiteY190" fmla="*/ 294149 h 362028"/>
                  <a:gd name="connsiteX191" fmla="*/ 162489 w 279941"/>
                  <a:gd name="connsiteY191" fmla="*/ 294161 h 362028"/>
                  <a:gd name="connsiteX192" fmla="*/ 171007 w 279941"/>
                  <a:gd name="connsiteY192" fmla="*/ 311245 h 362028"/>
                  <a:gd name="connsiteX193" fmla="*/ 153911 w 279941"/>
                  <a:gd name="connsiteY193" fmla="*/ 319757 h 362028"/>
                  <a:gd name="connsiteX194" fmla="*/ 145393 w 279941"/>
                  <a:gd name="connsiteY194" fmla="*/ 302709 h 362028"/>
                  <a:gd name="connsiteX195" fmla="*/ 13124 w 279941"/>
                  <a:gd name="connsiteY195" fmla="*/ 297611 h 362028"/>
                  <a:gd name="connsiteX196" fmla="*/ 29920 w 279941"/>
                  <a:gd name="connsiteY196" fmla="*/ 288535 h 362028"/>
                  <a:gd name="connsiteX197" fmla="*/ 38993 w 279941"/>
                  <a:gd name="connsiteY197" fmla="*/ 305325 h 362028"/>
                  <a:gd name="connsiteX198" fmla="*/ 38768 w 279941"/>
                  <a:gd name="connsiteY198" fmla="*/ 306009 h 362028"/>
                  <a:gd name="connsiteX199" fmla="*/ 21522 w 279941"/>
                  <a:gd name="connsiteY199" fmla="*/ 314179 h 362028"/>
                  <a:gd name="connsiteX200" fmla="*/ 13124 w 279941"/>
                  <a:gd name="connsiteY200" fmla="*/ 297611 h 362028"/>
                  <a:gd name="connsiteX201" fmla="*/ 61563 w 279941"/>
                  <a:gd name="connsiteY201" fmla="*/ 312607 h 362028"/>
                  <a:gd name="connsiteX202" fmla="*/ 78659 w 279941"/>
                  <a:gd name="connsiteY202" fmla="*/ 304059 h 362028"/>
                  <a:gd name="connsiteX203" fmla="*/ 87207 w 279941"/>
                  <a:gd name="connsiteY203" fmla="*/ 321155 h 362028"/>
                  <a:gd name="connsiteX204" fmla="*/ 70111 w 279941"/>
                  <a:gd name="connsiteY204" fmla="*/ 329703 h 362028"/>
                  <a:gd name="connsiteX205" fmla="*/ 61563 w 279941"/>
                  <a:gd name="connsiteY205" fmla="*/ 312607 h 362028"/>
                  <a:gd name="connsiteX206" fmla="*/ 109851 w 279941"/>
                  <a:gd name="connsiteY206" fmla="*/ 328503 h 362028"/>
                  <a:gd name="connsiteX207" fmla="*/ 126917 w 279941"/>
                  <a:gd name="connsiteY207" fmla="*/ 319943 h 362028"/>
                  <a:gd name="connsiteX208" fmla="*/ 126947 w 279941"/>
                  <a:gd name="connsiteY208" fmla="*/ 319955 h 362028"/>
                  <a:gd name="connsiteX209" fmla="*/ 135720 w 279941"/>
                  <a:gd name="connsiteY209" fmla="*/ 336667 h 362028"/>
                  <a:gd name="connsiteX210" fmla="*/ 135645 w 279941"/>
                  <a:gd name="connsiteY210" fmla="*/ 336901 h 362028"/>
                  <a:gd name="connsiteX211" fmla="*/ 118549 w 279941"/>
                  <a:gd name="connsiteY211" fmla="*/ 345599 h 362028"/>
                  <a:gd name="connsiteX212" fmla="*/ 109851 w 279941"/>
                  <a:gd name="connsiteY212" fmla="*/ 328503 h 362028"/>
                  <a:gd name="connsiteX213" fmla="*/ 158290 w 279941"/>
                  <a:gd name="connsiteY213" fmla="*/ 344400 h 362028"/>
                  <a:gd name="connsiteX214" fmla="*/ 175251 w 279941"/>
                  <a:gd name="connsiteY214" fmla="*/ 335649 h 362028"/>
                  <a:gd name="connsiteX215" fmla="*/ 184009 w 279941"/>
                  <a:gd name="connsiteY215" fmla="*/ 352612 h 362028"/>
                  <a:gd name="connsiteX216" fmla="*/ 167048 w 279941"/>
                  <a:gd name="connsiteY216" fmla="*/ 361362 h 362028"/>
                  <a:gd name="connsiteX217" fmla="*/ 166988 w 279941"/>
                  <a:gd name="connsiteY217" fmla="*/ 361346 h 362028"/>
                  <a:gd name="connsiteX218" fmla="*/ 158740 w 279941"/>
                  <a:gd name="connsiteY218" fmla="*/ 345899 h 362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</a:cxnLst>
                <a:rect l="l" t="t" r="r" b="b"/>
                <a:pathLst>
                  <a:path w="279941" h="362028">
                    <a:moveTo>
                      <a:pt x="108652" y="9228"/>
                    </a:moveTo>
                    <a:cubicBezTo>
                      <a:pt x="111006" y="2153"/>
                      <a:pt x="118639" y="-1679"/>
                      <a:pt x="125718" y="668"/>
                    </a:cubicBezTo>
                    <a:cubicBezTo>
                      <a:pt x="125718" y="673"/>
                      <a:pt x="125733" y="676"/>
                      <a:pt x="125748" y="680"/>
                    </a:cubicBezTo>
                    <a:cubicBezTo>
                      <a:pt x="132766" y="3188"/>
                      <a:pt x="136425" y="10911"/>
                      <a:pt x="133921" y="17931"/>
                    </a:cubicBezTo>
                    <a:cubicBezTo>
                      <a:pt x="131506" y="24688"/>
                      <a:pt x="124218" y="28374"/>
                      <a:pt x="117350" y="26324"/>
                    </a:cubicBezTo>
                    <a:cubicBezTo>
                      <a:pt x="110256" y="24052"/>
                      <a:pt x="106342" y="16453"/>
                      <a:pt x="108607" y="9356"/>
                    </a:cubicBezTo>
                    <a:cubicBezTo>
                      <a:pt x="108622" y="9312"/>
                      <a:pt x="108637" y="9270"/>
                      <a:pt x="108652" y="9228"/>
                    </a:cubicBezTo>
                    <a:close/>
                    <a:moveTo>
                      <a:pt x="157090" y="25124"/>
                    </a:moveTo>
                    <a:cubicBezTo>
                      <a:pt x="159385" y="18031"/>
                      <a:pt x="166988" y="14140"/>
                      <a:pt x="174081" y="16433"/>
                    </a:cubicBezTo>
                    <a:cubicBezTo>
                      <a:pt x="181175" y="18725"/>
                      <a:pt x="185074" y="26333"/>
                      <a:pt x="182779" y="33426"/>
                    </a:cubicBezTo>
                    <a:cubicBezTo>
                      <a:pt x="180485" y="40518"/>
                      <a:pt x="172882" y="44410"/>
                      <a:pt x="165788" y="42119"/>
                    </a:cubicBezTo>
                    <a:cubicBezTo>
                      <a:pt x="165728" y="42102"/>
                      <a:pt x="165683" y="42087"/>
                      <a:pt x="165638" y="42070"/>
                    </a:cubicBezTo>
                    <a:cubicBezTo>
                      <a:pt x="158560" y="40029"/>
                      <a:pt x="154466" y="32632"/>
                      <a:pt x="156505" y="25549"/>
                    </a:cubicBezTo>
                    <a:cubicBezTo>
                      <a:pt x="156550" y="25406"/>
                      <a:pt x="156596" y="25265"/>
                      <a:pt x="156640" y="25124"/>
                    </a:cubicBezTo>
                    <a:close/>
                    <a:moveTo>
                      <a:pt x="205529" y="41021"/>
                    </a:moveTo>
                    <a:cubicBezTo>
                      <a:pt x="207718" y="33983"/>
                      <a:pt x="215202" y="30055"/>
                      <a:pt x="222235" y="32248"/>
                    </a:cubicBezTo>
                    <a:cubicBezTo>
                      <a:pt x="222325" y="32272"/>
                      <a:pt x="222400" y="32297"/>
                      <a:pt x="222475" y="32323"/>
                    </a:cubicBezTo>
                    <a:cubicBezTo>
                      <a:pt x="229568" y="34679"/>
                      <a:pt x="233437" y="42300"/>
                      <a:pt x="231173" y="49419"/>
                    </a:cubicBezTo>
                    <a:cubicBezTo>
                      <a:pt x="228818" y="56494"/>
                      <a:pt x="221185" y="60326"/>
                      <a:pt x="214107" y="57979"/>
                    </a:cubicBezTo>
                    <a:cubicBezTo>
                      <a:pt x="214107" y="57974"/>
                      <a:pt x="214092" y="57971"/>
                      <a:pt x="214077" y="57967"/>
                    </a:cubicBezTo>
                    <a:cubicBezTo>
                      <a:pt x="206999" y="55926"/>
                      <a:pt x="202905" y="48528"/>
                      <a:pt x="204944" y="41445"/>
                    </a:cubicBezTo>
                    <a:cubicBezTo>
                      <a:pt x="204989" y="41303"/>
                      <a:pt x="205034" y="41162"/>
                      <a:pt x="205079" y="41021"/>
                    </a:cubicBezTo>
                    <a:close/>
                    <a:moveTo>
                      <a:pt x="253818" y="56017"/>
                    </a:moveTo>
                    <a:cubicBezTo>
                      <a:pt x="256172" y="48942"/>
                      <a:pt x="263805" y="45110"/>
                      <a:pt x="270884" y="47457"/>
                    </a:cubicBezTo>
                    <a:cubicBezTo>
                      <a:pt x="270884" y="47462"/>
                      <a:pt x="270899" y="47465"/>
                      <a:pt x="270914" y="47469"/>
                    </a:cubicBezTo>
                    <a:cubicBezTo>
                      <a:pt x="277932" y="49977"/>
                      <a:pt x="281591" y="57700"/>
                      <a:pt x="279087" y="64720"/>
                    </a:cubicBezTo>
                    <a:cubicBezTo>
                      <a:pt x="276672" y="71477"/>
                      <a:pt x="269384" y="75163"/>
                      <a:pt x="262516" y="73113"/>
                    </a:cubicBezTo>
                    <a:cubicBezTo>
                      <a:pt x="255617" y="70948"/>
                      <a:pt x="251613" y="63779"/>
                      <a:pt x="253368" y="56767"/>
                    </a:cubicBezTo>
                    <a:close/>
                    <a:moveTo>
                      <a:pt x="73110" y="35022"/>
                    </a:moveTo>
                    <a:cubicBezTo>
                      <a:pt x="75449" y="27945"/>
                      <a:pt x="83083" y="24108"/>
                      <a:pt x="90161" y="26450"/>
                    </a:cubicBezTo>
                    <a:cubicBezTo>
                      <a:pt x="97239" y="28794"/>
                      <a:pt x="101078" y="36429"/>
                      <a:pt x="98739" y="43506"/>
                    </a:cubicBezTo>
                    <a:cubicBezTo>
                      <a:pt x="96415" y="50533"/>
                      <a:pt x="88856" y="54375"/>
                      <a:pt x="81808" y="52118"/>
                    </a:cubicBezTo>
                    <a:cubicBezTo>
                      <a:pt x="74955" y="49891"/>
                      <a:pt x="70981" y="42772"/>
                      <a:pt x="72660" y="35772"/>
                    </a:cubicBezTo>
                    <a:close/>
                    <a:moveTo>
                      <a:pt x="121099" y="51818"/>
                    </a:moveTo>
                    <a:cubicBezTo>
                      <a:pt x="123363" y="44717"/>
                      <a:pt x="130967" y="40799"/>
                      <a:pt x="138060" y="43068"/>
                    </a:cubicBezTo>
                    <a:cubicBezTo>
                      <a:pt x="145168" y="45335"/>
                      <a:pt x="149082" y="52929"/>
                      <a:pt x="146818" y="60030"/>
                    </a:cubicBezTo>
                    <a:cubicBezTo>
                      <a:pt x="144538" y="67131"/>
                      <a:pt x="136950" y="71050"/>
                      <a:pt x="129857" y="68781"/>
                    </a:cubicBezTo>
                    <a:cubicBezTo>
                      <a:pt x="129827" y="68776"/>
                      <a:pt x="129812" y="68770"/>
                      <a:pt x="129797" y="68764"/>
                    </a:cubicBezTo>
                    <a:cubicBezTo>
                      <a:pt x="122733" y="66474"/>
                      <a:pt x="118834" y="58898"/>
                      <a:pt x="121099" y="51818"/>
                    </a:cubicBezTo>
                    <a:close/>
                    <a:moveTo>
                      <a:pt x="169537" y="66815"/>
                    </a:moveTo>
                    <a:cubicBezTo>
                      <a:pt x="171907" y="59747"/>
                      <a:pt x="179555" y="55935"/>
                      <a:pt x="186618" y="58303"/>
                    </a:cubicBezTo>
                    <a:cubicBezTo>
                      <a:pt x="193697" y="60669"/>
                      <a:pt x="197506" y="68319"/>
                      <a:pt x="195136" y="75387"/>
                    </a:cubicBezTo>
                    <a:cubicBezTo>
                      <a:pt x="192767" y="82441"/>
                      <a:pt x="185149" y="86253"/>
                      <a:pt x="178085" y="83911"/>
                    </a:cubicBezTo>
                    <a:cubicBezTo>
                      <a:pt x="171067" y="81669"/>
                      <a:pt x="167183" y="74158"/>
                      <a:pt x="169432" y="67137"/>
                    </a:cubicBezTo>
                    <a:cubicBezTo>
                      <a:pt x="169462" y="67029"/>
                      <a:pt x="169507" y="66921"/>
                      <a:pt x="169537" y="66815"/>
                    </a:cubicBezTo>
                    <a:close/>
                    <a:moveTo>
                      <a:pt x="217976" y="82711"/>
                    </a:moveTo>
                    <a:cubicBezTo>
                      <a:pt x="220345" y="75643"/>
                      <a:pt x="227994" y="71831"/>
                      <a:pt x="235057" y="74199"/>
                    </a:cubicBezTo>
                    <a:cubicBezTo>
                      <a:pt x="242135" y="76565"/>
                      <a:pt x="245944" y="84214"/>
                      <a:pt x="243575" y="91283"/>
                    </a:cubicBezTo>
                    <a:cubicBezTo>
                      <a:pt x="241206" y="98337"/>
                      <a:pt x="233587" y="102149"/>
                      <a:pt x="226524" y="99807"/>
                    </a:cubicBezTo>
                    <a:cubicBezTo>
                      <a:pt x="219746" y="97457"/>
                      <a:pt x="215981" y="90208"/>
                      <a:pt x="217976" y="83311"/>
                    </a:cubicBezTo>
                    <a:close/>
                    <a:moveTo>
                      <a:pt x="84507" y="80911"/>
                    </a:moveTo>
                    <a:cubicBezTo>
                      <a:pt x="86862" y="73836"/>
                      <a:pt x="94495" y="70004"/>
                      <a:pt x="101573" y="72351"/>
                    </a:cubicBezTo>
                    <a:cubicBezTo>
                      <a:pt x="101573" y="72356"/>
                      <a:pt x="101588" y="72359"/>
                      <a:pt x="101603" y="72363"/>
                    </a:cubicBezTo>
                    <a:cubicBezTo>
                      <a:pt x="108622" y="74871"/>
                      <a:pt x="112281" y="82594"/>
                      <a:pt x="109776" y="89614"/>
                    </a:cubicBezTo>
                    <a:cubicBezTo>
                      <a:pt x="107362" y="96371"/>
                      <a:pt x="100074" y="100057"/>
                      <a:pt x="93205" y="98007"/>
                    </a:cubicBezTo>
                    <a:cubicBezTo>
                      <a:pt x="86562" y="95665"/>
                      <a:pt x="82783" y="88647"/>
                      <a:pt x="84507" y="81811"/>
                    </a:cubicBezTo>
                    <a:close/>
                    <a:moveTo>
                      <a:pt x="132946" y="96808"/>
                    </a:moveTo>
                    <a:cubicBezTo>
                      <a:pt x="135075" y="89665"/>
                      <a:pt x="142589" y="85601"/>
                      <a:pt x="149742" y="87732"/>
                    </a:cubicBezTo>
                    <a:cubicBezTo>
                      <a:pt x="156880" y="89861"/>
                      <a:pt x="160944" y="97379"/>
                      <a:pt x="158815" y="104522"/>
                    </a:cubicBezTo>
                    <a:cubicBezTo>
                      <a:pt x="158740" y="104751"/>
                      <a:pt x="158665" y="104979"/>
                      <a:pt x="158590" y="105206"/>
                    </a:cubicBezTo>
                    <a:cubicBezTo>
                      <a:pt x="156085" y="112226"/>
                      <a:pt x="148362" y="115883"/>
                      <a:pt x="141344" y="113376"/>
                    </a:cubicBezTo>
                    <a:cubicBezTo>
                      <a:pt x="134581" y="110961"/>
                      <a:pt x="130891" y="103684"/>
                      <a:pt x="132946" y="96808"/>
                    </a:cubicBezTo>
                    <a:close/>
                    <a:moveTo>
                      <a:pt x="181385" y="111804"/>
                    </a:moveTo>
                    <a:cubicBezTo>
                      <a:pt x="183724" y="104727"/>
                      <a:pt x="191357" y="100890"/>
                      <a:pt x="198436" y="103234"/>
                    </a:cubicBezTo>
                    <a:cubicBezTo>
                      <a:pt x="205514" y="105576"/>
                      <a:pt x="209353" y="113211"/>
                      <a:pt x="207014" y="120288"/>
                    </a:cubicBezTo>
                    <a:cubicBezTo>
                      <a:pt x="204689" y="127315"/>
                      <a:pt x="197131" y="131157"/>
                      <a:pt x="190082" y="128900"/>
                    </a:cubicBezTo>
                    <a:cubicBezTo>
                      <a:pt x="183544" y="126687"/>
                      <a:pt x="179780" y="119862"/>
                      <a:pt x="181385" y="113154"/>
                    </a:cubicBezTo>
                    <a:close/>
                    <a:moveTo>
                      <a:pt x="229823" y="127700"/>
                    </a:moveTo>
                    <a:cubicBezTo>
                      <a:pt x="232328" y="120681"/>
                      <a:pt x="240051" y="117023"/>
                      <a:pt x="247069" y="119532"/>
                    </a:cubicBezTo>
                    <a:cubicBezTo>
                      <a:pt x="253833" y="121945"/>
                      <a:pt x="257522" y="129223"/>
                      <a:pt x="255467" y="136098"/>
                    </a:cubicBezTo>
                    <a:cubicBezTo>
                      <a:pt x="253338" y="143241"/>
                      <a:pt x="245825" y="147305"/>
                      <a:pt x="238671" y="145176"/>
                    </a:cubicBezTo>
                    <a:cubicBezTo>
                      <a:pt x="231533" y="143045"/>
                      <a:pt x="227469" y="135527"/>
                      <a:pt x="229598" y="128384"/>
                    </a:cubicBezTo>
                    <a:cubicBezTo>
                      <a:pt x="229673" y="128155"/>
                      <a:pt x="229748" y="127927"/>
                      <a:pt x="229823" y="127700"/>
                    </a:cubicBezTo>
                    <a:close/>
                    <a:moveTo>
                      <a:pt x="48666" y="109105"/>
                    </a:moveTo>
                    <a:cubicBezTo>
                      <a:pt x="51020" y="102023"/>
                      <a:pt x="58683" y="98196"/>
                      <a:pt x="65762" y="100557"/>
                    </a:cubicBezTo>
                    <a:cubicBezTo>
                      <a:pt x="72840" y="102917"/>
                      <a:pt x="76664" y="110571"/>
                      <a:pt x="74310" y="117653"/>
                    </a:cubicBezTo>
                    <a:cubicBezTo>
                      <a:pt x="72045" y="124667"/>
                      <a:pt x="64517" y="128515"/>
                      <a:pt x="57499" y="126247"/>
                    </a:cubicBezTo>
                    <a:cubicBezTo>
                      <a:pt x="57454" y="126232"/>
                      <a:pt x="57409" y="126217"/>
                      <a:pt x="57364" y="126201"/>
                    </a:cubicBezTo>
                    <a:cubicBezTo>
                      <a:pt x="50270" y="123845"/>
                      <a:pt x="46401" y="116224"/>
                      <a:pt x="48666" y="109105"/>
                    </a:cubicBezTo>
                    <a:close/>
                    <a:moveTo>
                      <a:pt x="97104" y="125001"/>
                    </a:moveTo>
                    <a:cubicBezTo>
                      <a:pt x="99444" y="117924"/>
                      <a:pt x="107077" y="114087"/>
                      <a:pt x="114155" y="116429"/>
                    </a:cubicBezTo>
                    <a:cubicBezTo>
                      <a:pt x="121234" y="118773"/>
                      <a:pt x="125073" y="126408"/>
                      <a:pt x="122733" y="133485"/>
                    </a:cubicBezTo>
                    <a:cubicBezTo>
                      <a:pt x="120409" y="140512"/>
                      <a:pt x="112851" y="144354"/>
                      <a:pt x="105802" y="142097"/>
                    </a:cubicBezTo>
                    <a:cubicBezTo>
                      <a:pt x="98709" y="139741"/>
                      <a:pt x="94840" y="132120"/>
                      <a:pt x="97104" y="125001"/>
                    </a:cubicBezTo>
                    <a:close/>
                    <a:moveTo>
                      <a:pt x="145543" y="140897"/>
                    </a:moveTo>
                    <a:cubicBezTo>
                      <a:pt x="147838" y="133804"/>
                      <a:pt x="155441" y="129912"/>
                      <a:pt x="162534" y="132205"/>
                    </a:cubicBezTo>
                    <a:cubicBezTo>
                      <a:pt x="169627" y="134498"/>
                      <a:pt x="173527" y="142106"/>
                      <a:pt x="171232" y="149199"/>
                    </a:cubicBezTo>
                    <a:cubicBezTo>
                      <a:pt x="168938" y="156291"/>
                      <a:pt x="161334" y="160183"/>
                      <a:pt x="154241" y="157891"/>
                    </a:cubicBezTo>
                    <a:cubicBezTo>
                      <a:pt x="154181" y="157875"/>
                      <a:pt x="154136" y="157860"/>
                      <a:pt x="154091" y="157843"/>
                    </a:cubicBezTo>
                    <a:cubicBezTo>
                      <a:pt x="147073" y="155576"/>
                      <a:pt x="143234" y="148052"/>
                      <a:pt x="145498" y="141038"/>
                    </a:cubicBezTo>
                    <a:cubicBezTo>
                      <a:pt x="145513" y="140992"/>
                      <a:pt x="145528" y="140944"/>
                      <a:pt x="145543" y="140897"/>
                    </a:cubicBezTo>
                    <a:close/>
                    <a:moveTo>
                      <a:pt x="193832" y="156794"/>
                    </a:moveTo>
                    <a:cubicBezTo>
                      <a:pt x="196096" y="149693"/>
                      <a:pt x="203699" y="145774"/>
                      <a:pt x="210793" y="148043"/>
                    </a:cubicBezTo>
                    <a:cubicBezTo>
                      <a:pt x="217901" y="150311"/>
                      <a:pt x="221815" y="157905"/>
                      <a:pt x="219551" y="165006"/>
                    </a:cubicBezTo>
                    <a:cubicBezTo>
                      <a:pt x="217271" y="172107"/>
                      <a:pt x="209683" y="176025"/>
                      <a:pt x="202590" y="173756"/>
                    </a:cubicBezTo>
                    <a:cubicBezTo>
                      <a:pt x="202560" y="173752"/>
                      <a:pt x="202545" y="173746"/>
                      <a:pt x="202530" y="173740"/>
                    </a:cubicBezTo>
                    <a:cubicBezTo>
                      <a:pt x="195466" y="171450"/>
                      <a:pt x="191567" y="163873"/>
                      <a:pt x="193832" y="156794"/>
                    </a:cubicBezTo>
                    <a:close/>
                    <a:moveTo>
                      <a:pt x="60963" y="153794"/>
                    </a:moveTo>
                    <a:cubicBezTo>
                      <a:pt x="63227" y="146780"/>
                      <a:pt x="70756" y="142932"/>
                      <a:pt x="77774" y="145200"/>
                    </a:cubicBezTo>
                    <a:cubicBezTo>
                      <a:pt x="77819" y="145215"/>
                      <a:pt x="77864" y="145231"/>
                      <a:pt x="77909" y="145246"/>
                    </a:cubicBezTo>
                    <a:cubicBezTo>
                      <a:pt x="84972" y="147536"/>
                      <a:pt x="88871" y="155113"/>
                      <a:pt x="86607" y="162192"/>
                    </a:cubicBezTo>
                    <a:cubicBezTo>
                      <a:pt x="84192" y="169227"/>
                      <a:pt x="76619" y="173074"/>
                      <a:pt x="69511" y="170890"/>
                    </a:cubicBezTo>
                    <a:cubicBezTo>
                      <a:pt x="62433" y="168543"/>
                      <a:pt x="58608" y="160904"/>
                      <a:pt x="60948" y="153830"/>
                    </a:cubicBezTo>
                    <a:cubicBezTo>
                      <a:pt x="60948" y="153818"/>
                      <a:pt x="60963" y="153806"/>
                      <a:pt x="60963" y="153794"/>
                    </a:cubicBezTo>
                    <a:close/>
                    <a:moveTo>
                      <a:pt x="108652" y="169691"/>
                    </a:moveTo>
                    <a:cubicBezTo>
                      <a:pt x="110916" y="162590"/>
                      <a:pt x="118519" y="158671"/>
                      <a:pt x="125613" y="160940"/>
                    </a:cubicBezTo>
                    <a:cubicBezTo>
                      <a:pt x="132721" y="163208"/>
                      <a:pt x="136635" y="170802"/>
                      <a:pt x="134371" y="177903"/>
                    </a:cubicBezTo>
                    <a:cubicBezTo>
                      <a:pt x="132091" y="185004"/>
                      <a:pt x="124503" y="188922"/>
                      <a:pt x="117410" y="186653"/>
                    </a:cubicBezTo>
                    <a:cubicBezTo>
                      <a:pt x="117380" y="186649"/>
                      <a:pt x="117365" y="186643"/>
                      <a:pt x="117350" y="186637"/>
                    </a:cubicBezTo>
                    <a:cubicBezTo>
                      <a:pt x="110331" y="184281"/>
                      <a:pt x="106477" y="176763"/>
                      <a:pt x="108652" y="169691"/>
                    </a:cubicBezTo>
                    <a:close/>
                    <a:moveTo>
                      <a:pt x="157090" y="184687"/>
                    </a:moveTo>
                    <a:cubicBezTo>
                      <a:pt x="159445" y="177612"/>
                      <a:pt x="167078" y="173780"/>
                      <a:pt x="174156" y="176127"/>
                    </a:cubicBezTo>
                    <a:cubicBezTo>
                      <a:pt x="174156" y="176132"/>
                      <a:pt x="174171" y="176135"/>
                      <a:pt x="174186" y="176139"/>
                    </a:cubicBezTo>
                    <a:cubicBezTo>
                      <a:pt x="181205" y="178646"/>
                      <a:pt x="184864" y="186370"/>
                      <a:pt x="182359" y="193390"/>
                    </a:cubicBezTo>
                    <a:cubicBezTo>
                      <a:pt x="179945" y="200147"/>
                      <a:pt x="172657" y="203833"/>
                      <a:pt x="165788" y="201783"/>
                    </a:cubicBezTo>
                    <a:cubicBezTo>
                      <a:pt x="159265" y="199259"/>
                      <a:pt x="155741" y="192161"/>
                      <a:pt x="157690" y="185437"/>
                    </a:cubicBezTo>
                    <a:close/>
                    <a:moveTo>
                      <a:pt x="206129" y="201783"/>
                    </a:moveTo>
                    <a:cubicBezTo>
                      <a:pt x="208633" y="194763"/>
                      <a:pt x="216357" y="191106"/>
                      <a:pt x="223375" y="193614"/>
                    </a:cubicBezTo>
                    <a:cubicBezTo>
                      <a:pt x="230138" y="196027"/>
                      <a:pt x="233827" y="203305"/>
                      <a:pt x="231773" y="210181"/>
                    </a:cubicBezTo>
                    <a:cubicBezTo>
                      <a:pt x="229643" y="217324"/>
                      <a:pt x="222130" y="221388"/>
                      <a:pt x="214977" y="219258"/>
                    </a:cubicBezTo>
                    <a:cubicBezTo>
                      <a:pt x="207838" y="217127"/>
                      <a:pt x="203774" y="209610"/>
                      <a:pt x="205904" y="202467"/>
                    </a:cubicBezTo>
                    <a:cubicBezTo>
                      <a:pt x="205979" y="202237"/>
                      <a:pt x="206054" y="202009"/>
                      <a:pt x="206129" y="201783"/>
                    </a:cubicBezTo>
                    <a:close/>
                    <a:moveTo>
                      <a:pt x="24671" y="183037"/>
                    </a:moveTo>
                    <a:cubicBezTo>
                      <a:pt x="27011" y="175961"/>
                      <a:pt x="34644" y="172123"/>
                      <a:pt x="41722" y="174467"/>
                    </a:cubicBezTo>
                    <a:cubicBezTo>
                      <a:pt x="48801" y="176809"/>
                      <a:pt x="52640" y="184444"/>
                      <a:pt x="50300" y="191521"/>
                    </a:cubicBezTo>
                    <a:cubicBezTo>
                      <a:pt x="47976" y="198548"/>
                      <a:pt x="40418" y="202390"/>
                      <a:pt x="33369" y="200133"/>
                    </a:cubicBezTo>
                    <a:cubicBezTo>
                      <a:pt x="26186" y="197832"/>
                      <a:pt x="22242" y="190147"/>
                      <a:pt x="24536" y="182971"/>
                    </a:cubicBezTo>
                    <a:cubicBezTo>
                      <a:pt x="24581" y="182842"/>
                      <a:pt x="24626" y="182715"/>
                      <a:pt x="24671" y="182588"/>
                    </a:cubicBezTo>
                    <a:close/>
                    <a:moveTo>
                      <a:pt x="73110" y="198934"/>
                    </a:moveTo>
                    <a:cubicBezTo>
                      <a:pt x="75405" y="191840"/>
                      <a:pt x="83008" y="187949"/>
                      <a:pt x="90101" y="190242"/>
                    </a:cubicBezTo>
                    <a:cubicBezTo>
                      <a:pt x="97194" y="192535"/>
                      <a:pt x="101093" y="200142"/>
                      <a:pt x="98799" y="207236"/>
                    </a:cubicBezTo>
                    <a:cubicBezTo>
                      <a:pt x="96505" y="214328"/>
                      <a:pt x="88901" y="218219"/>
                      <a:pt x="81808" y="215928"/>
                    </a:cubicBezTo>
                    <a:cubicBezTo>
                      <a:pt x="81748" y="215911"/>
                      <a:pt x="81703" y="215896"/>
                      <a:pt x="81658" y="215880"/>
                    </a:cubicBezTo>
                    <a:cubicBezTo>
                      <a:pt x="74625" y="213692"/>
                      <a:pt x="70681" y="206212"/>
                      <a:pt x="72870" y="199172"/>
                    </a:cubicBezTo>
                    <a:cubicBezTo>
                      <a:pt x="72945" y="198941"/>
                      <a:pt x="73020" y="198712"/>
                      <a:pt x="73110" y="198484"/>
                    </a:cubicBezTo>
                    <a:close/>
                    <a:moveTo>
                      <a:pt x="121399" y="213930"/>
                    </a:moveTo>
                    <a:cubicBezTo>
                      <a:pt x="123738" y="206853"/>
                      <a:pt x="131371" y="203016"/>
                      <a:pt x="138450" y="205358"/>
                    </a:cubicBezTo>
                    <a:cubicBezTo>
                      <a:pt x="145528" y="207702"/>
                      <a:pt x="149367" y="215337"/>
                      <a:pt x="147028" y="222414"/>
                    </a:cubicBezTo>
                    <a:cubicBezTo>
                      <a:pt x="144703" y="229441"/>
                      <a:pt x="137145" y="233283"/>
                      <a:pt x="130097" y="231026"/>
                    </a:cubicBezTo>
                    <a:cubicBezTo>
                      <a:pt x="123153" y="228670"/>
                      <a:pt x="119314" y="221256"/>
                      <a:pt x="121399" y="214230"/>
                    </a:cubicBezTo>
                    <a:close/>
                    <a:moveTo>
                      <a:pt x="169837" y="229827"/>
                    </a:moveTo>
                    <a:cubicBezTo>
                      <a:pt x="172177" y="222750"/>
                      <a:pt x="179810" y="218912"/>
                      <a:pt x="186888" y="221256"/>
                    </a:cubicBezTo>
                    <a:cubicBezTo>
                      <a:pt x="193967" y="223598"/>
                      <a:pt x="197806" y="231233"/>
                      <a:pt x="195466" y="238310"/>
                    </a:cubicBezTo>
                    <a:cubicBezTo>
                      <a:pt x="193142" y="245337"/>
                      <a:pt x="185584" y="249179"/>
                      <a:pt x="178535" y="246923"/>
                    </a:cubicBezTo>
                    <a:cubicBezTo>
                      <a:pt x="171652" y="244505"/>
                      <a:pt x="167843" y="237145"/>
                      <a:pt x="169837" y="230126"/>
                    </a:cubicBezTo>
                    <a:close/>
                    <a:moveTo>
                      <a:pt x="37268" y="225777"/>
                    </a:moveTo>
                    <a:cubicBezTo>
                      <a:pt x="39398" y="218635"/>
                      <a:pt x="46911" y="214571"/>
                      <a:pt x="54064" y="216702"/>
                    </a:cubicBezTo>
                    <a:cubicBezTo>
                      <a:pt x="61203" y="218831"/>
                      <a:pt x="65267" y="226349"/>
                      <a:pt x="63137" y="233492"/>
                    </a:cubicBezTo>
                    <a:cubicBezTo>
                      <a:pt x="63062" y="233721"/>
                      <a:pt x="62987" y="233949"/>
                      <a:pt x="62912" y="234176"/>
                    </a:cubicBezTo>
                    <a:cubicBezTo>
                      <a:pt x="60558" y="241251"/>
                      <a:pt x="52925" y="245082"/>
                      <a:pt x="45846" y="242735"/>
                    </a:cubicBezTo>
                    <a:cubicBezTo>
                      <a:pt x="45846" y="242731"/>
                      <a:pt x="45831" y="242728"/>
                      <a:pt x="45816" y="242724"/>
                    </a:cubicBezTo>
                    <a:cubicBezTo>
                      <a:pt x="38903" y="240435"/>
                      <a:pt x="35094" y="233028"/>
                      <a:pt x="37268" y="226077"/>
                    </a:cubicBezTo>
                    <a:close/>
                    <a:moveTo>
                      <a:pt x="85707" y="241674"/>
                    </a:moveTo>
                    <a:cubicBezTo>
                      <a:pt x="87897" y="234636"/>
                      <a:pt x="95380" y="230708"/>
                      <a:pt x="102413" y="232901"/>
                    </a:cubicBezTo>
                    <a:cubicBezTo>
                      <a:pt x="102503" y="232925"/>
                      <a:pt x="102578" y="232950"/>
                      <a:pt x="102653" y="232976"/>
                    </a:cubicBezTo>
                    <a:cubicBezTo>
                      <a:pt x="109791" y="235107"/>
                      <a:pt x="113855" y="242624"/>
                      <a:pt x="111726" y="249767"/>
                    </a:cubicBezTo>
                    <a:cubicBezTo>
                      <a:pt x="109597" y="256910"/>
                      <a:pt x="102083" y="260974"/>
                      <a:pt x="94945" y="258843"/>
                    </a:cubicBezTo>
                    <a:cubicBezTo>
                      <a:pt x="94705" y="258776"/>
                      <a:pt x="94480" y="258701"/>
                      <a:pt x="94255" y="258620"/>
                    </a:cubicBezTo>
                    <a:cubicBezTo>
                      <a:pt x="87342" y="256331"/>
                      <a:pt x="83533" y="248925"/>
                      <a:pt x="85707" y="241974"/>
                    </a:cubicBezTo>
                    <a:close/>
                    <a:moveTo>
                      <a:pt x="133996" y="256670"/>
                    </a:moveTo>
                    <a:cubicBezTo>
                      <a:pt x="136350" y="249595"/>
                      <a:pt x="143983" y="245763"/>
                      <a:pt x="151062" y="248110"/>
                    </a:cubicBezTo>
                    <a:cubicBezTo>
                      <a:pt x="151062" y="248115"/>
                      <a:pt x="151077" y="248118"/>
                      <a:pt x="151092" y="248122"/>
                    </a:cubicBezTo>
                    <a:cubicBezTo>
                      <a:pt x="158110" y="250630"/>
                      <a:pt x="161769" y="258353"/>
                      <a:pt x="159265" y="265373"/>
                    </a:cubicBezTo>
                    <a:cubicBezTo>
                      <a:pt x="156850" y="272130"/>
                      <a:pt x="149562" y="275816"/>
                      <a:pt x="142694" y="273766"/>
                    </a:cubicBezTo>
                    <a:cubicBezTo>
                      <a:pt x="136125" y="271428"/>
                      <a:pt x="132361" y="264506"/>
                      <a:pt x="133996" y="257720"/>
                    </a:cubicBezTo>
                    <a:close/>
                    <a:moveTo>
                      <a:pt x="182434" y="272566"/>
                    </a:moveTo>
                    <a:cubicBezTo>
                      <a:pt x="184564" y="265424"/>
                      <a:pt x="192077" y="261360"/>
                      <a:pt x="199230" y="263491"/>
                    </a:cubicBezTo>
                    <a:cubicBezTo>
                      <a:pt x="206369" y="265620"/>
                      <a:pt x="210433" y="273138"/>
                      <a:pt x="208303" y="280281"/>
                    </a:cubicBezTo>
                    <a:cubicBezTo>
                      <a:pt x="208228" y="280510"/>
                      <a:pt x="208153" y="280738"/>
                      <a:pt x="208078" y="280964"/>
                    </a:cubicBezTo>
                    <a:cubicBezTo>
                      <a:pt x="205574" y="287984"/>
                      <a:pt x="197851" y="291642"/>
                      <a:pt x="190832" y="289135"/>
                    </a:cubicBezTo>
                    <a:cubicBezTo>
                      <a:pt x="184069" y="286720"/>
                      <a:pt x="180380" y="279442"/>
                      <a:pt x="182434" y="272566"/>
                    </a:cubicBezTo>
                    <a:close/>
                    <a:moveTo>
                      <a:pt x="677" y="255920"/>
                    </a:moveTo>
                    <a:cubicBezTo>
                      <a:pt x="3046" y="248853"/>
                      <a:pt x="10695" y="245040"/>
                      <a:pt x="17758" y="247408"/>
                    </a:cubicBezTo>
                    <a:cubicBezTo>
                      <a:pt x="24836" y="249775"/>
                      <a:pt x="28645" y="257424"/>
                      <a:pt x="26276" y="264492"/>
                    </a:cubicBezTo>
                    <a:cubicBezTo>
                      <a:pt x="23907" y="271547"/>
                      <a:pt x="16288" y="275359"/>
                      <a:pt x="9225" y="273016"/>
                    </a:cubicBezTo>
                    <a:cubicBezTo>
                      <a:pt x="2207" y="270774"/>
                      <a:pt x="-1677" y="263264"/>
                      <a:pt x="572" y="256243"/>
                    </a:cubicBezTo>
                    <a:cubicBezTo>
                      <a:pt x="602" y="256135"/>
                      <a:pt x="647" y="256027"/>
                      <a:pt x="677" y="255920"/>
                    </a:cubicBezTo>
                    <a:close/>
                    <a:moveTo>
                      <a:pt x="48666" y="271817"/>
                    </a:moveTo>
                    <a:cubicBezTo>
                      <a:pt x="51035" y="264749"/>
                      <a:pt x="58683" y="260937"/>
                      <a:pt x="65747" y="263305"/>
                    </a:cubicBezTo>
                    <a:cubicBezTo>
                      <a:pt x="72825" y="265671"/>
                      <a:pt x="76634" y="273319"/>
                      <a:pt x="74265" y="280389"/>
                    </a:cubicBezTo>
                    <a:cubicBezTo>
                      <a:pt x="71895" y="287443"/>
                      <a:pt x="64277" y="291255"/>
                      <a:pt x="57214" y="288913"/>
                    </a:cubicBezTo>
                    <a:cubicBezTo>
                      <a:pt x="50136" y="286566"/>
                      <a:pt x="46311" y="278926"/>
                      <a:pt x="48651" y="271853"/>
                    </a:cubicBezTo>
                    <a:cubicBezTo>
                      <a:pt x="48651" y="271841"/>
                      <a:pt x="48666" y="271829"/>
                      <a:pt x="48666" y="271817"/>
                    </a:cubicBezTo>
                    <a:close/>
                    <a:moveTo>
                      <a:pt x="96954" y="287713"/>
                    </a:moveTo>
                    <a:cubicBezTo>
                      <a:pt x="99234" y="280614"/>
                      <a:pt x="106822" y="276701"/>
                      <a:pt x="113931" y="278974"/>
                    </a:cubicBezTo>
                    <a:cubicBezTo>
                      <a:pt x="113960" y="278988"/>
                      <a:pt x="114005" y="279001"/>
                      <a:pt x="114050" y="279015"/>
                    </a:cubicBezTo>
                    <a:cubicBezTo>
                      <a:pt x="121144" y="281371"/>
                      <a:pt x="125013" y="288992"/>
                      <a:pt x="122748" y="296111"/>
                    </a:cubicBezTo>
                    <a:cubicBezTo>
                      <a:pt x="120424" y="303234"/>
                      <a:pt x="112776" y="307129"/>
                      <a:pt x="105652" y="304809"/>
                    </a:cubicBezTo>
                    <a:cubicBezTo>
                      <a:pt x="98529" y="302490"/>
                      <a:pt x="94630" y="294836"/>
                      <a:pt x="96954" y="287713"/>
                    </a:cubicBezTo>
                    <a:close/>
                    <a:moveTo>
                      <a:pt x="145393" y="302709"/>
                    </a:moveTo>
                    <a:cubicBezTo>
                      <a:pt x="147747" y="295634"/>
                      <a:pt x="155381" y="291802"/>
                      <a:pt x="162459" y="294149"/>
                    </a:cubicBezTo>
                    <a:cubicBezTo>
                      <a:pt x="162459" y="294154"/>
                      <a:pt x="162474" y="294157"/>
                      <a:pt x="162489" y="294161"/>
                    </a:cubicBezTo>
                    <a:cubicBezTo>
                      <a:pt x="169552" y="296528"/>
                      <a:pt x="173362" y="304178"/>
                      <a:pt x="171007" y="311245"/>
                    </a:cubicBezTo>
                    <a:cubicBezTo>
                      <a:pt x="168638" y="318313"/>
                      <a:pt x="160989" y="322125"/>
                      <a:pt x="153911" y="319757"/>
                    </a:cubicBezTo>
                    <a:cubicBezTo>
                      <a:pt x="146863" y="317395"/>
                      <a:pt x="143054" y="309770"/>
                      <a:pt x="145393" y="302709"/>
                    </a:cubicBezTo>
                    <a:close/>
                    <a:moveTo>
                      <a:pt x="13124" y="297611"/>
                    </a:moveTo>
                    <a:cubicBezTo>
                      <a:pt x="15254" y="290468"/>
                      <a:pt x="22767" y="286404"/>
                      <a:pt x="29920" y="288535"/>
                    </a:cubicBezTo>
                    <a:cubicBezTo>
                      <a:pt x="37058" y="290664"/>
                      <a:pt x="41122" y="298182"/>
                      <a:pt x="38993" y="305325"/>
                    </a:cubicBezTo>
                    <a:cubicBezTo>
                      <a:pt x="38918" y="305554"/>
                      <a:pt x="38843" y="305782"/>
                      <a:pt x="38768" y="306009"/>
                    </a:cubicBezTo>
                    <a:cubicBezTo>
                      <a:pt x="36264" y="313028"/>
                      <a:pt x="28541" y="316686"/>
                      <a:pt x="21522" y="314179"/>
                    </a:cubicBezTo>
                    <a:cubicBezTo>
                      <a:pt x="14759" y="311764"/>
                      <a:pt x="11070" y="304487"/>
                      <a:pt x="13124" y="297611"/>
                    </a:cubicBezTo>
                    <a:close/>
                    <a:moveTo>
                      <a:pt x="61563" y="312607"/>
                    </a:moveTo>
                    <a:cubicBezTo>
                      <a:pt x="63917" y="305526"/>
                      <a:pt x="71580" y="301699"/>
                      <a:pt x="78659" y="304059"/>
                    </a:cubicBezTo>
                    <a:cubicBezTo>
                      <a:pt x="85737" y="306420"/>
                      <a:pt x="89561" y="314074"/>
                      <a:pt x="87207" y="321155"/>
                    </a:cubicBezTo>
                    <a:cubicBezTo>
                      <a:pt x="84852" y="328236"/>
                      <a:pt x="77189" y="332064"/>
                      <a:pt x="70111" y="329703"/>
                    </a:cubicBezTo>
                    <a:cubicBezTo>
                      <a:pt x="63032" y="327343"/>
                      <a:pt x="59208" y="319688"/>
                      <a:pt x="61563" y="312607"/>
                    </a:cubicBezTo>
                    <a:close/>
                    <a:moveTo>
                      <a:pt x="109851" y="328503"/>
                    </a:moveTo>
                    <a:cubicBezTo>
                      <a:pt x="112206" y="321428"/>
                      <a:pt x="119839" y="317596"/>
                      <a:pt x="126917" y="319943"/>
                    </a:cubicBezTo>
                    <a:cubicBezTo>
                      <a:pt x="126917" y="319948"/>
                      <a:pt x="126932" y="319951"/>
                      <a:pt x="126947" y="319955"/>
                    </a:cubicBezTo>
                    <a:cubicBezTo>
                      <a:pt x="133981" y="322148"/>
                      <a:pt x="137910" y="329630"/>
                      <a:pt x="135720" y="336667"/>
                    </a:cubicBezTo>
                    <a:cubicBezTo>
                      <a:pt x="135690" y="336745"/>
                      <a:pt x="135675" y="336823"/>
                      <a:pt x="135645" y="336901"/>
                    </a:cubicBezTo>
                    <a:cubicBezTo>
                      <a:pt x="133321" y="344025"/>
                      <a:pt x="125673" y="347918"/>
                      <a:pt x="118549" y="345599"/>
                    </a:cubicBezTo>
                    <a:cubicBezTo>
                      <a:pt x="111426" y="343281"/>
                      <a:pt x="107527" y="335627"/>
                      <a:pt x="109851" y="328503"/>
                    </a:cubicBezTo>
                    <a:close/>
                    <a:moveTo>
                      <a:pt x="158290" y="344400"/>
                    </a:moveTo>
                    <a:cubicBezTo>
                      <a:pt x="160554" y="337299"/>
                      <a:pt x="168158" y="333380"/>
                      <a:pt x="175251" y="335649"/>
                    </a:cubicBezTo>
                    <a:cubicBezTo>
                      <a:pt x="182359" y="337917"/>
                      <a:pt x="186273" y="345511"/>
                      <a:pt x="184009" y="352612"/>
                    </a:cubicBezTo>
                    <a:cubicBezTo>
                      <a:pt x="181730" y="359713"/>
                      <a:pt x="174141" y="363631"/>
                      <a:pt x="167048" y="361362"/>
                    </a:cubicBezTo>
                    <a:cubicBezTo>
                      <a:pt x="167018" y="361358"/>
                      <a:pt x="167003" y="361352"/>
                      <a:pt x="166988" y="361346"/>
                    </a:cubicBezTo>
                    <a:cubicBezTo>
                      <a:pt x="160869" y="358873"/>
                      <a:pt x="157390" y="352366"/>
                      <a:pt x="158740" y="345899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F1F1C1B-D3ED-B764-6FA0-EE5886AB1926}"/>
                  </a:ext>
                </a:extLst>
              </p:cNvPr>
              <p:cNvSpPr/>
              <p:nvPr/>
            </p:nvSpPr>
            <p:spPr>
              <a:xfrm>
                <a:off x="3612356" y="2400003"/>
                <a:ext cx="368964" cy="479804"/>
              </a:xfrm>
              <a:custGeom>
                <a:avLst/>
                <a:gdLst>
                  <a:gd name="connsiteX0" fmla="*/ 108146 w 279739"/>
                  <a:gd name="connsiteY0" fmla="*/ 9346 h 363775"/>
                  <a:gd name="connsiteX1" fmla="*/ 125242 w 279739"/>
                  <a:gd name="connsiteY1" fmla="*/ 648 h 363775"/>
                  <a:gd name="connsiteX2" fmla="*/ 133940 w 279739"/>
                  <a:gd name="connsiteY2" fmla="*/ 17744 h 363775"/>
                  <a:gd name="connsiteX3" fmla="*/ 116844 w 279739"/>
                  <a:gd name="connsiteY3" fmla="*/ 26442 h 363775"/>
                  <a:gd name="connsiteX4" fmla="*/ 108146 w 279739"/>
                  <a:gd name="connsiteY4" fmla="*/ 9346 h 363775"/>
                  <a:gd name="connsiteX5" fmla="*/ 156584 w 279739"/>
                  <a:gd name="connsiteY5" fmla="*/ 25242 h 363775"/>
                  <a:gd name="connsiteX6" fmla="*/ 173680 w 279739"/>
                  <a:gd name="connsiteY6" fmla="*/ 16544 h 363775"/>
                  <a:gd name="connsiteX7" fmla="*/ 182243 w 279739"/>
                  <a:gd name="connsiteY7" fmla="*/ 33604 h 363775"/>
                  <a:gd name="connsiteX8" fmla="*/ 182228 w 279739"/>
                  <a:gd name="connsiteY8" fmla="*/ 33640 h 363775"/>
                  <a:gd name="connsiteX9" fmla="*/ 164982 w 279739"/>
                  <a:gd name="connsiteY9" fmla="*/ 41809 h 363775"/>
                  <a:gd name="connsiteX10" fmla="*/ 156584 w 279739"/>
                  <a:gd name="connsiteY10" fmla="*/ 25242 h 363775"/>
                  <a:gd name="connsiteX11" fmla="*/ 205023 w 279739"/>
                  <a:gd name="connsiteY11" fmla="*/ 41138 h 363775"/>
                  <a:gd name="connsiteX12" fmla="*/ 221984 w 279739"/>
                  <a:gd name="connsiteY12" fmla="*/ 32388 h 363775"/>
                  <a:gd name="connsiteX13" fmla="*/ 230742 w 279739"/>
                  <a:gd name="connsiteY13" fmla="*/ 49350 h 363775"/>
                  <a:gd name="connsiteX14" fmla="*/ 213781 w 279739"/>
                  <a:gd name="connsiteY14" fmla="*/ 58101 h 363775"/>
                  <a:gd name="connsiteX15" fmla="*/ 213721 w 279739"/>
                  <a:gd name="connsiteY15" fmla="*/ 58084 h 363775"/>
                  <a:gd name="connsiteX16" fmla="*/ 204948 w 279739"/>
                  <a:gd name="connsiteY16" fmla="*/ 41372 h 363775"/>
                  <a:gd name="connsiteX17" fmla="*/ 205023 w 279739"/>
                  <a:gd name="connsiteY17" fmla="*/ 41138 h 363775"/>
                  <a:gd name="connsiteX18" fmla="*/ 253461 w 279739"/>
                  <a:gd name="connsiteY18" fmla="*/ 56135 h 363775"/>
                  <a:gd name="connsiteX19" fmla="*/ 270707 w 279739"/>
                  <a:gd name="connsiteY19" fmla="*/ 47966 h 363775"/>
                  <a:gd name="connsiteX20" fmla="*/ 279105 w 279739"/>
                  <a:gd name="connsiteY20" fmla="*/ 64533 h 363775"/>
                  <a:gd name="connsiteX21" fmla="*/ 262009 w 279739"/>
                  <a:gd name="connsiteY21" fmla="*/ 73231 h 363775"/>
                  <a:gd name="connsiteX22" fmla="*/ 253461 w 279739"/>
                  <a:gd name="connsiteY22" fmla="*/ 56885 h 363775"/>
                  <a:gd name="connsiteX23" fmla="*/ 73504 w 279739"/>
                  <a:gd name="connsiteY23" fmla="*/ 35140 h 363775"/>
                  <a:gd name="connsiteX24" fmla="*/ 90585 w 279739"/>
                  <a:gd name="connsiteY24" fmla="*/ 26628 h 363775"/>
                  <a:gd name="connsiteX25" fmla="*/ 99103 w 279739"/>
                  <a:gd name="connsiteY25" fmla="*/ 43712 h 363775"/>
                  <a:gd name="connsiteX26" fmla="*/ 82052 w 279739"/>
                  <a:gd name="connsiteY26" fmla="*/ 52236 h 363775"/>
                  <a:gd name="connsiteX27" fmla="*/ 72754 w 279739"/>
                  <a:gd name="connsiteY27" fmla="*/ 35890 h 363775"/>
                  <a:gd name="connsiteX28" fmla="*/ 121942 w 279739"/>
                  <a:gd name="connsiteY28" fmla="*/ 51036 h 363775"/>
                  <a:gd name="connsiteX29" fmla="*/ 138933 w 279739"/>
                  <a:gd name="connsiteY29" fmla="*/ 42344 h 363775"/>
                  <a:gd name="connsiteX30" fmla="*/ 147631 w 279739"/>
                  <a:gd name="connsiteY30" fmla="*/ 59338 h 363775"/>
                  <a:gd name="connsiteX31" fmla="*/ 130640 w 279739"/>
                  <a:gd name="connsiteY31" fmla="*/ 68030 h 363775"/>
                  <a:gd name="connsiteX32" fmla="*/ 130490 w 279739"/>
                  <a:gd name="connsiteY32" fmla="*/ 67982 h 363775"/>
                  <a:gd name="connsiteX33" fmla="*/ 121192 w 279739"/>
                  <a:gd name="connsiteY33" fmla="*/ 51786 h 363775"/>
                  <a:gd name="connsiteX34" fmla="*/ 170231 w 279739"/>
                  <a:gd name="connsiteY34" fmla="*/ 66033 h 363775"/>
                  <a:gd name="connsiteX35" fmla="*/ 187282 w 279739"/>
                  <a:gd name="connsiteY35" fmla="*/ 57462 h 363775"/>
                  <a:gd name="connsiteX36" fmla="*/ 195860 w 279739"/>
                  <a:gd name="connsiteY36" fmla="*/ 74516 h 363775"/>
                  <a:gd name="connsiteX37" fmla="*/ 178929 w 279739"/>
                  <a:gd name="connsiteY37" fmla="*/ 83129 h 363775"/>
                  <a:gd name="connsiteX38" fmla="*/ 169481 w 279739"/>
                  <a:gd name="connsiteY38" fmla="*/ 67532 h 363775"/>
                  <a:gd name="connsiteX39" fmla="*/ 218670 w 279739"/>
                  <a:gd name="connsiteY39" fmla="*/ 81929 h 363775"/>
                  <a:gd name="connsiteX40" fmla="*/ 235766 w 279739"/>
                  <a:gd name="connsiteY40" fmla="*/ 73231 h 363775"/>
                  <a:gd name="connsiteX41" fmla="*/ 244344 w 279739"/>
                  <a:gd name="connsiteY41" fmla="*/ 90285 h 363775"/>
                  <a:gd name="connsiteX42" fmla="*/ 227278 w 279739"/>
                  <a:gd name="connsiteY42" fmla="*/ 98857 h 363775"/>
                  <a:gd name="connsiteX43" fmla="*/ 218670 w 279739"/>
                  <a:gd name="connsiteY43" fmla="*/ 81929 h 363775"/>
                  <a:gd name="connsiteX44" fmla="*/ 85351 w 279739"/>
                  <a:gd name="connsiteY44" fmla="*/ 80129 h 363775"/>
                  <a:gd name="connsiteX45" fmla="*/ 102597 w 279739"/>
                  <a:gd name="connsiteY45" fmla="*/ 71961 h 363775"/>
                  <a:gd name="connsiteX46" fmla="*/ 110995 w 279739"/>
                  <a:gd name="connsiteY46" fmla="*/ 88527 h 363775"/>
                  <a:gd name="connsiteX47" fmla="*/ 93899 w 279739"/>
                  <a:gd name="connsiteY47" fmla="*/ 97225 h 363775"/>
                  <a:gd name="connsiteX48" fmla="*/ 84601 w 279739"/>
                  <a:gd name="connsiteY48" fmla="*/ 81629 h 363775"/>
                  <a:gd name="connsiteX49" fmla="*/ 133789 w 279739"/>
                  <a:gd name="connsiteY49" fmla="*/ 96025 h 363775"/>
                  <a:gd name="connsiteX50" fmla="*/ 150496 w 279739"/>
                  <a:gd name="connsiteY50" fmla="*/ 87253 h 363775"/>
                  <a:gd name="connsiteX51" fmla="*/ 150735 w 279739"/>
                  <a:gd name="connsiteY51" fmla="*/ 87328 h 363775"/>
                  <a:gd name="connsiteX52" fmla="*/ 159433 w 279739"/>
                  <a:gd name="connsiteY52" fmla="*/ 104423 h 363775"/>
                  <a:gd name="connsiteX53" fmla="*/ 142367 w 279739"/>
                  <a:gd name="connsiteY53" fmla="*/ 112983 h 363775"/>
                  <a:gd name="connsiteX54" fmla="*/ 142337 w 279739"/>
                  <a:gd name="connsiteY54" fmla="*/ 112971 h 363775"/>
                  <a:gd name="connsiteX55" fmla="*/ 133040 w 279739"/>
                  <a:gd name="connsiteY55" fmla="*/ 97525 h 363775"/>
                  <a:gd name="connsiteX56" fmla="*/ 182078 w 279739"/>
                  <a:gd name="connsiteY56" fmla="*/ 111022 h 363775"/>
                  <a:gd name="connsiteX57" fmla="*/ 199144 w 279739"/>
                  <a:gd name="connsiteY57" fmla="*/ 102462 h 363775"/>
                  <a:gd name="connsiteX58" fmla="*/ 199174 w 279739"/>
                  <a:gd name="connsiteY58" fmla="*/ 102474 h 363775"/>
                  <a:gd name="connsiteX59" fmla="*/ 207347 w 279739"/>
                  <a:gd name="connsiteY59" fmla="*/ 119724 h 363775"/>
                  <a:gd name="connsiteX60" fmla="*/ 190776 w 279739"/>
                  <a:gd name="connsiteY60" fmla="*/ 128118 h 363775"/>
                  <a:gd name="connsiteX61" fmla="*/ 181328 w 279739"/>
                  <a:gd name="connsiteY61" fmla="*/ 113271 h 363775"/>
                  <a:gd name="connsiteX62" fmla="*/ 230517 w 279739"/>
                  <a:gd name="connsiteY62" fmla="*/ 126918 h 363775"/>
                  <a:gd name="connsiteX63" fmla="*/ 247568 w 279739"/>
                  <a:gd name="connsiteY63" fmla="*/ 118346 h 363775"/>
                  <a:gd name="connsiteX64" fmla="*/ 256146 w 279739"/>
                  <a:gd name="connsiteY64" fmla="*/ 135402 h 363775"/>
                  <a:gd name="connsiteX65" fmla="*/ 239215 w 279739"/>
                  <a:gd name="connsiteY65" fmla="*/ 144014 h 363775"/>
                  <a:gd name="connsiteX66" fmla="*/ 229767 w 279739"/>
                  <a:gd name="connsiteY66" fmla="*/ 129168 h 363775"/>
                  <a:gd name="connsiteX67" fmla="*/ 48759 w 279739"/>
                  <a:gd name="connsiteY67" fmla="*/ 109972 h 363775"/>
                  <a:gd name="connsiteX68" fmla="*/ 65840 w 279739"/>
                  <a:gd name="connsiteY68" fmla="*/ 101460 h 363775"/>
                  <a:gd name="connsiteX69" fmla="*/ 74358 w 279739"/>
                  <a:gd name="connsiteY69" fmla="*/ 118544 h 363775"/>
                  <a:gd name="connsiteX70" fmla="*/ 57307 w 279739"/>
                  <a:gd name="connsiteY70" fmla="*/ 127068 h 363775"/>
                  <a:gd name="connsiteX71" fmla="*/ 48655 w 279739"/>
                  <a:gd name="connsiteY71" fmla="*/ 110295 h 363775"/>
                  <a:gd name="connsiteX72" fmla="*/ 48759 w 279739"/>
                  <a:gd name="connsiteY72" fmla="*/ 109972 h 363775"/>
                  <a:gd name="connsiteX73" fmla="*/ 97048 w 279739"/>
                  <a:gd name="connsiteY73" fmla="*/ 124969 h 363775"/>
                  <a:gd name="connsiteX74" fmla="*/ 114099 w 279739"/>
                  <a:gd name="connsiteY74" fmla="*/ 116398 h 363775"/>
                  <a:gd name="connsiteX75" fmla="*/ 122677 w 279739"/>
                  <a:gd name="connsiteY75" fmla="*/ 133452 h 363775"/>
                  <a:gd name="connsiteX76" fmla="*/ 105746 w 279739"/>
                  <a:gd name="connsiteY76" fmla="*/ 142065 h 363775"/>
                  <a:gd name="connsiteX77" fmla="*/ 97048 w 279739"/>
                  <a:gd name="connsiteY77" fmla="*/ 124969 h 363775"/>
                  <a:gd name="connsiteX78" fmla="*/ 146087 w 279739"/>
                  <a:gd name="connsiteY78" fmla="*/ 141015 h 363775"/>
                  <a:gd name="connsiteX79" fmla="*/ 163048 w 279739"/>
                  <a:gd name="connsiteY79" fmla="*/ 132265 h 363775"/>
                  <a:gd name="connsiteX80" fmla="*/ 171806 w 279739"/>
                  <a:gd name="connsiteY80" fmla="*/ 149227 h 363775"/>
                  <a:gd name="connsiteX81" fmla="*/ 154845 w 279739"/>
                  <a:gd name="connsiteY81" fmla="*/ 157978 h 363775"/>
                  <a:gd name="connsiteX82" fmla="*/ 154785 w 279739"/>
                  <a:gd name="connsiteY82" fmla="*/ 157961 h 363775"/>
                  <a:gd name="connsiteX83" fmla="*/ 146012 w 279739"/>
                  <a:gd name="connsiteY83" fmla="*/ 141249 h 363775"/>
                  <a:gd name="connsiteX84" fmla="*/ 146087 w 279739"/>
                  <a:gd name="connsiteY84" fmla="*/ 141015 h 363775"/>
                  <a:gd name="connsiteX85" fmla="*/ 194525 w 279739"/>
                  <a:gd name="connsiteY85" fmla="*/ 156761 h 363775"/>
                  <a:gd name="connsiteX86" fmla="*/ 211771 w 279739"/>
                  <a:gd name="connsiteY86" fmla="*/ 148593 h 363775"/>
                  <a:gd name="connsiteX87" fmla="*/ 220169 w 279739"/>
                  <a:gd name="connsiteY87" fmla="*/ 165159 h 363775"/>
                  <a:gd name="connsiteX88" fmla="*/ 203373 w 279739"/>
                  <a:gd name="connsiteY88" fmla="*/ 174237 h 363775"/>
                  <a:gd name="connsiteX89" fmla="*/ 194300 w 279739"/>
                  <a:gd name="connsiteY89" fmla="*/ 157445 h 363775"/>
                  <a:gd name="connsiteX90" fmla="*/ 194525 w 279739"/>
                  <a:gd name="connsiteY90" fmla="*/ 156761 h 363775"/>
                  <a:gd name="connsiteX91" fmla="*/ 61506 w 279739"/>
                  <a:gd name="connsiteY91" fmla="*/ 153912 h 363775"/>
                  <a:gd name="connsiteX92" fmla="*/ 78557 w 279739"/>
                  <a:gd name="connsiteY92" fmla="*/ 145341 h 363775"/>
                  <a:gd name="connsiteX93" fmla="*/ 87135 w 279739"/>
                  <a:gd name="connsiteY93" fmla="*/ 162395 h 363775"/>
                  <a:gd name="connsiteX94" fmla="*/ 70204 w 279739"/>
                  <a:gd name="connsiteY94" fmla="*/ 171008 h 363775"/>
                  <a:gd name="connsiteX95" fmla="*/ 60667 w 279739"/>
                  <a:gd name="connsiteY95" fmla="*/ 154719 h 363775"/>
                  <a:gd name="connsiteX96" fmla="*/ 60907 w 279739"/>
                  <a:gd name="connsiteY96" fmla="*/ 153912 h 363775"/>
                  <a:gd name="connsiteX97" fmla="*/ 109345 w 279739"/>
                  <a:gd name="connsiteY97" fmla="*/ 169958 h 363775"/>
                  <a:gd name="connsiteX98" fmla="*/ 126051 w 279739"/>
                  <a:gd name="connsiteY98" fmla="*/ 161185 h 363775"/>
                  <a:gd name="connsiteX99" fmla="*/ 126291 w 279739"/>
                  <a:gd name="connsiteY99" fmla="*/ 161260 h 363775"/>
                  <a:gd name="connsiteX100" fmla="*/ 135364 w 279739"/>
                  <a:gd name="connsiteY100" fmla="*/ 178052 h 363775"/>
                  <a:gd name="connsiteX101" fmla="*/ 118583 w 279739"/>
                  <a:gd name="connsiteY101" fmla="*/ 187128 h 363775"/>
                  <a:gd name="connsiteX102" fmla="*/ 117893 w 279739"/>
                  <a:gd name="connsiteY102" fmla="*/ 186904 h 363775"/>
                  <a:gd name="connsiteX103" fmla="*/ 109300 w 279739"/>
                  <a:gd name="connsiteY103" fmla="*/ 170099 h 363775"/>
                  <a:gd name="connsiteX104" fmla="*/ 109345 w 279739"/>
                  <a:gd name="connsiteY104" fmla="*/ 169958 h 363775"/>
                  <a:gd name="connsiteX105" fmla="*/ 157784 w 279739"/>
                  <a:gd name="connsiteY105" fmla="*/ 184955 h 363775"/>
                  <a:gd name="connsiteX106" fmla="*/ 174595 w 279739"/>
                  <a:gd name="connsiteY106" fmla="*/ 176360 h 363775"/>
                  <a:gd name="connsiteX107" fmla="*/ 174730 w 279739"/>
                  <a:gd name="connsiteY107" fmla="*/ 176407 h 363775"/>
                  <a:gd name="connsiteX108" fmla="*/ 183428 w 279739"/>
                  <a:gd name="connsiteY108" fmla="*/ 193401 h 363775"/>
                  <a:gd name="connsiteX109" fmla="*/ 166422 w 279739"/>
                  <a:gd name="connsiteY109" fmla="*/ 202093 h 363775"/>
                  <a:gd name="connsiteX110" fmla="*/ 157739 w 279739"/>
                  <a:gd name="connsiteY110" fmla="*/ 185099 h 363775"/>
                  <a:gd name="connsiteX111" fmla="*/ 157784 w 279739"/>
                  <a:gd name="connsiteY111" fmla="*/ 184955 h 363775"/>
                  <a:gd name="connsiteX112" fmla="*/ 206073 w 279739"/>
                  <a:gd name="connsiteY112" fmla="*/ 201451 h 363775"/>
                  <a:gd name="connsiteX113" fmla="*/ 223169 w 279739"/>
                  <a:gd name="connsiteY113" fmla="*/ 192753 h 363775"/>
                  <a:gd name="connsiteX114" fmla="*/ 231747 w 279739"/>
                  <a:gd name="connsiteY114" fmla="*/ 209807 h 363775"/>
                  <a:gd name="connsiteX115" fmla="*/ 214681 w 279739"/>
                  <a:gd name="connsiteY115" fmla="*/ 218379 h 363775"/>
                  <a:gd name="connsiteX116" fmla="*/ 206073 w 279739"/>
                  <a:gd name="connsiteY116" fmla="*/ 201451 h 363775"/>
                  <a:gd name="connsiteX117" fmla="*/ 24615 w 279739"/>
                  <a:gd name="connsiteY117" fmla="*/ 182705 h 363775"/>
                  <a:gd name="connsiteX118" fmla="*/ 41666 w 279739"/>
                  <a:gd name="connsiteY118" fmla="*/ 174135 h 363775"/>
                  <a:gd name="connsiteX119" fmla="*/ 50244 w 279739"/>
                  <a:gd name="connsiteY119" fmla="*/ 191189 h 363775"/>
                  <a:gd name="connsiteX120" fmla="*/ 33313 w 279739"/>
                  <a:gd name="connsiteY120" fmla="*/ 199801 h 363775"/>
                  <a:gd name="connsiteX121" fmla="*/ 24615 w 279739"/>
                  <a:gd name="connsiteY121" fmla="*/ 182705 h 363775"/>
                  <a:gd name="connsiteX122" fmla="*/ 73054 w 279739"/>
                  <a:gd name="connsiteY122" fmla="*/ 198602 h 363775"/>
                  <a:gd name="connsiteX123" fmla="*/ 90030 w 279739"/>
                  <a:gd name="connsiteY123" fmla="*/ 189863 h 363775"/>
                  <a:gd name="connsiteX124" fmla="*/ 90150 w 279739"/>
                  <a:gd name="connsiteY124" fmla="*/ 189904 h 363775"/>
                  <a:gd name="connsiteX125" fmla="*/ 99223 w 279739"/>
                  <a:gd name="connsiteY125" fmla="*/ 206695 h 363775"/>
                  <a:gd name="connsiteX126" fmla="*/ 82441 w 279739"/>
                  <a:gd name="connsiteY126" fmla="*/ 215771 h 363775"/>
                  <a:gd name="connsiteX127" fmla="*/ 81752 w 279739"/>
                  <a:gd name="connsiteY127" fmla="*/ 215547 h 363775"/>
                  <a:gd name="connsiteX128" fmla="*/ 72979 w 279739"/>
                  <a:gd name="connsiteY128" fmla="*/ 198835 h 363775"/>
                  <a:gd name="connsiteX129" fmla="*/ 73054 w 279739"/>
                  <a:gd name="connsiteY129" fmla="*/ 198602 h 363775"/>
                  <a:gd name="connsiteX130" fmla="*/ 121492 w 279739"/>
                  <a:gd name="connsiteY130" fmla="*/ 213598 h 363775"/>
                  <a:gd name="connsiteX131" fmla="*/ 138543 w 279739"/>
                  <a:gd name="connsiteY131" fmla="*/ 205027 h 363775"/>
                  <a:gd name="connsiteX132" fmla="*/ 147121 w 279739"/>
                  <a:gd name="connsiteY132" fmla="*/ 222081 h 363775"/>
                  <a:gd name="connsiteX133" fmla="*/ 130190 w 279739"/>
                  <a:gd name="connsiteY133" fmla="*/ 230694 h 363775"/>
                  <a:gd name="connsiteX134" fmla="*/ 121492 w 279739"/>
                  <a:gd name="connsiteY134" fmla="*/ 214948 h 363775"/>
                  <a:gd name="connsiteX135" fmla="*/ 169931 w 279739"/>
                  <a:gd name="connsiteY135" fmla="*/ 229944 h 363775"/>
                  <a:gd name="connsiteX136" fmla="*/ 186922 w 279739"/>
                  <a:gd name="connsiteY136" fmla="*/ 221252 h 363775"/>
                  <a:gd name="connsiteX137" fmla="*/ 195620 w 279739"/>
                  <a:gd name="connsiteY137" fmla="*/ 238246 h 363775"/>
                  <a:gd name="connsiteX138" fmla="*/ 178629 w 279739"/>
                  <a:gd name="connsiteY138" fmla="*/ 246938 h 363775"/>
                  <a:gd name="connsiteX139" fmla="*/ 178479 w 279739"/>
                  <a:gd name="connsiteY139" fmla="*/ 246890 h 363775"/>
                  <a:gd name="connsiteX140" fmla="*/ 169886 w 279739"/>
                  <a:gd name="connsiteY140" fmla="*/ 230085 h 363775"/>
                  <a:gd name="connsiteX141" fmla="*/ 169931 w 279739"/>
                  <a:gd name="connsiteY141" fmla="*/ 229944 h 363775"/>
                  <a:gd name="connsiteX142" fmla="*/ 37212 w 279739"/>
                  <a:gd name="connsiteY142" fmla="*/ 225895 h 363775"/>
                  <a:gd name="connsiteX143" fmla="*/ 54308 w 279739"/>
                  <a:gd name="connsiteY143" fmla="*/ 217197 h 363775"/>
                  <a:gd name="connsiteX144" fmla="*/ 62871 w 279739"/>
                  <a:gd name="connsiteY144" fmla="*/ 234257 h 363775"/>
                  <a:gd name="connsiteX145" fmla="*/ 62856 w 279739"/>
                  <a:gd name="connsiteY145" fmla="*/ 234293 h 363775"/>
                  <a:gd name="connsiteX146" fmla="*/ 46045 w 279739"/>
                  <a:gd name="connsiteY146" fmla="*/ 242888 h 363775"/>
                  <a:gd name="connsiteX147" fmla="*/ 45910 w 279739"/>
                  <a:gd name="connsiteY147" fmla="*/ 242841 h 363775"/>
                  <a:gd name="connsiteX148" fmla="*/ 37212 w 279739"/>
                  <a:gd name="connsiteY148" fmla="*/ 226195 h 363775"/>
                  <a:gd name="connsiteX149" fmla="*/ 86101 w 279739"/>
                  <a:gd name="connsiteY149" fmla="*/ 242091 h 363775"/>
                  <a:gd name="connsiteX150" fmla="*/ 103062 w 279739"/>
                  <a:gd name="connsiteY150" fmla="*/ 233341 h 363775"/>
                  <a:gd name="connsiteX151" fmla="*/ 111820 w 279739"/>
                  <a:gd name="connsiteY151" fmla="*/ 250303 h 363775"/>
                  <a:gd name="connsiteX152" fmla="*/ 94859 w 279739"/>
                  <a:gd name="connsiteY152" fmla="*/ 259054 h 363775"/>
                  <a:gd name="connsiteX153" fmla="*/ 94799 w 279739"/>
                  <a:gd name="connsiteY153" fmla="*/ 259037 h 363775"/>
                  <a:gd name="connsiteX154" fmla="*/ 86026 w 279739"/>
                  <a:gd name="connsiteY154" fmla="*/ 242325 h 363775"/>
                  <a:gd name="connsiteX155" fmla="*/ 86101 w 279739"/>
                  <a:gd name="connsiteY155" fmla="*/ 242091 h 363775"/>
                  <a:gd name="connsiteX156" fmla="*/ 134539 w 279739"/>
                  <a:gd name="connsiteY156" fmla="*/ 257088 h 363775"/>
                  <a:gd name="connsiteX157" fmla="*/ 151620 w 279739"/>
                  <a:gd name="connsiteY157" fmla="*/ 248576 h 363775"/>
                  <a:gd name="connsiteX158" fmla="*/ 160138 w 279739"/>
                  <a:gd name="connsiteY158" fmla="*/ 265660 h 363775"/>
                  <a:gd name="connsiteX159" fmla="*/ 143087 w 279739"/>
                  <a:gd name="connsiteY159" fmla="*/ 274184 h 363775"/>
                  <a:gd name="connsiteX160" fmla="*/ 134089 w 279739"/>
                  <a:gd name="connsiteY160" fmla="*/ 257838 h 363775"/>
                  <a:gd name="connsiteX161" fmla="*/ 182978 w 279739"/>
                  <a:gd name="connsiteY161" fmla="*/ 272984 h 363775"/>
                  <a:gd name="connsiteX162" fmla="*/ 199924 w 279739"/>
                  <a:gd name="connsiteY162" fmla="*/ 264286 h 363775"/>
                  <a:gd name="connsiteX163" fmla="*/ 208622 w 279739"/>
                  <a:gd name="connsiteY163" fmla="*/ 281382 h 363775"/>
                  <a:gd name="connsiteX164" fmla="*/ 191556 w 279739"/>
                  <a:gd name="connsiteY164" fmla="*/ 289942 h 363775"/>
                  <a:gd name="connsiteX165" fmla="*/ 191526 w 279739"/>
                  <a:gd name="connsiteY165" fmla="*/ 289930 h 363775"/>
                  <a:gd name="connsiteX166" fmla="*/ 182528 w 279739"/>
                  <a:gd name="connsiteY166" fmla="*/ 273734 h 363775"/>
                  <a:gd name="connsiteX167" fmla="*/ 621 w 279739"/>
                  <a:gd name="connsiteY167" fmla="*/ 256038 h 363775"/>
                  <a:gd name="connsiteX168" fmla="*/ 17672 w 279739"/>
                  <a:gd name="connsiteY168" fmla="*/ 247466 h 363775"/>
                  <a:gd name="connsiteX169" fmla="*/ 26250 w 279739"/>
                  <a:gd name="connsiteY169" fmla="*/ 264522 h 363775"/>
                  <a:gd name="connsiteX170" fmla="*/ 9319 w 279739"/>
                  <a:gd name="connsiteY170" fmla="*/ 273134 h 363775"/>
                  <a:gd name="connsiteX171" fmla="*/ 576 w 279739"/>
                  <a:gd name="connsiteY171" fmla="*/ 256165 h 363775"/>
                  <a:gd name="connsiteX172" fmla="*/ 621 w 279739"/>
                  <a:gd name="connsiteY172" fmla="*/ 256038 h 363775"/>
                  <a:gd name="connsiteX173" fmla="*/ 49059 w 279739"/>
                  <a:gd name="connsiteY173" fmla="*/ 271934 h 363775"/>
                  <a:gd name="connsiteX174" fmla="*/ 66155 w 279739"/>
                  <a:gd name="connsiteY174" fmla="*/ 263236 h 363775"/>
                  <a:gd name="connsiteX175" fmla="*/ 75018 w 279739"/>
                  <a:gd name="connsiteY175" fmla="*/ 280383 h 363775"/>
                  <a:gd name="connsiteX176" fmla="*/ 57862 w 279739"/>
                  <a:gd name="connsiteY176" fmla="*/ 289240 h 363775"/>
                  <a:gd name="connsiteX177" fmla="*/ 49014 w 279739"/>
                  <a:gd name="connsiteY177" fmla="*/ 272093 h 363775"/>
                  <a:gd name="connsiteX178" fmla="*/ 49059 w 279739"/>
                  <a:gd name="connsiteY178" fmla="*/ 271934 h 363775"/>
                  <a:gd name="connsiteX179" fmla="*/ 97498 w 279739"/>
                  <a:gd name="connsiteY179" fmla="*/ 286931 h 363775"/>
                  <a:gd name="connsiteX180" fmla="*/ 114579 w 279739"/>
                  <a:gd name="connsiteY180" fmla="*/ 278419 h 363775"/>
                  <a:gd name="connsiteX181" fmla="*/ 123097 w 279739"/>
                  <a:gd name="connsiteY181" fmla="*/ 295503 h 363775"/>
                  <a:gd name="connsiteX182" fmla="*/ 106046 w 279739"/>
                  <a:gd name="connsiteY182" fmla="*/ 304027 h 363775"/>
                  <a:gd name="connsiteX183" fmla="*/ 97498 w 279739"/>
                  <a:gd name="connsiteY183" fmla="*/ 287681 h 363775"/>
                  <a:gd name="connsiteX184" fmla="*/ 146087 w 279739"/>
                  <a:gd name="connsiteY184" fmla="*/ 303577 h 363775"/>
                  <a:gd name="connsiteX185" fmla="*/ 163153 w 279739"/>
                  <a:gd name="connsiteY185" fmla="*/ 295017 h 363775"/>
                  <a:gd name="connsiteX186" fmla="*/ 163183 w 279739"/>
                  <a:gd name="connsiteY186" fmla="*/ 295029 h 363775"/>
                  <a:gd name="connsiteX187" fmla="*/ 171956 w 279739"/>
                  <a:gd name="connsiteY187" fmla="*/ 311741 h 363775"/>
                  <a:gd name="connsiteX188" fmla="*/ 171881 w 279739"/>
                  <a:gd name="connsiteY188" fmla="*/ 311975 h 363775"/>
                  <a:gd name="connsiteX189" fmla="*/ 154785 w 279739"/>
                  <a:gd name="connsiteY189" fmla="*/ 320673 h 363775"/>
                  <a:gd name="connsiteX190" fmla="*/ 146087 w 279739"/>
                  <a:gd name="connsiteY190" fmla="*/ 303577 h 363775"/>
                  <a:gd name="connsiteX191" fmla="*/ 13818 w 279739"/>
                  <a:gd name="connsiteY191" fmla="*/ 298478 h 363775"/>
                  <a:gd name="connsiteX192" fmla="*/ 30779 w 279739"/>
                  <a:gd name="connsiteY192" fmla="*/ 289728 h 363775"/>
                  <a:gd name="connsiteX193" fmla="*/ 39537 w 279739"/>
                  <a:gd name="connsiteY193" fmla="*/ 306690 h 363775"/>
                  <a:gd name="connsiteX194" fmla="*/ 22576 w 279739"/>
                  <a:gd name="connsiteY194" fmla="*/ 315441 h 363775"/>
                  <a:gd name="connsiteX195" fmla="*/ 22516 w 279739"/>
                  <a:gd name="connsiteY195" fmla="*/ 315424 h 363775"/>
                  <a:gd name="connsiteX196" fmla="*/ 13518 w 279739"/>
                  <a:gd name="connsiteY196" fmla="*/ 298478 h 363775"/>
                  <a:gd name="connsiteX197" fmla="*/ 62256 w 279739"/>
                  <a:gd name="connsiteY197" fmla="*/ 314224 h 363775"/>
                  <a:gd name="connsiteX198" fmla="*/ 79322 w 279739"/>
                  <a:gd name="connsiteY198" fmla="*/ 305664 h 363775"/>
                  <a:gd name="connsiteX199" fmla="*/ 79352 w 279739"/>
                  <a:gd name="connsiteY199" fmla="*/ 305676 h 363775"/>
                  <a:gd name="connsiteX200" fmla="*/ 87525 w 279739"/>
                  <a:gd name="connsiteY200" fmla="*/ 322927 h 363775"/>
                  <a:gd name="connsiteX201" fmla="*/ 70954 w 279739"/>
                  <a:gd name="connsiteY201" fmla="*/ 331320 h 363775"/>
                  <a:gd name="connsiteX202" fmla="*/ 61941 w 279739"/>
                  <a:gd name="connsiteY202" fmla="*/ 314251 h 363775"/>
                  <a:gd name="connsiteX203" fmla="*/ 61956 w 279739"/>
                  <a:gd name="connsiteY203" fmla="*/ 314224 h 363775"/>
                  <a:gd name="connsiteX204" fmla="*/ 110695 w 279739"/>
                  <a:gd name="connsiteY204" fmla="*/ 330121 h 363775"/>
                  <a:gd name="connsiteX205" fmla="*/ 127746 w 279739"/>
                  <a:gd name="connsiteY205" fmla="*/ 321550 h 363775"/>
                  <a:gd name="connsiteX206" fmla="*/ 136324 w 279739"/>
                  <a:gd name="connsiteY206" fmla="*/ 338604 h 363775"/>
                  <a:gd name="connsiteX207" fmla="*/ 119393 w 279739"/>
                  <a:gd name="connsiteY207" fmla="*/ 347217 h 363775"/>
                  <a:gd name="connsiteX208" fmla="*/ 110380 w 279739"/>
                  <a:gd name="connsiteY208" fmla="*/ 330148 h 363775"/>
                  <a:gd name="connsiteX209" fmla="*/ 110395 w 279739"/>
                  <a:gd name="connsiteY209" fmla="*/ 330121 h 363775"/>
                  <a:gd name="connsiteX210" fmla="*/ 159133 w 279739"/>
                  <a:gd name="connsiteY210" fmla="*/ 346017 h 363775"/>
                  <a:gd name="connsiteX211" fmla="*/ 175840 w 279739"/>
                  <a:gd name="connsiteY211" fmla="*/ 337244 h 363775"/>
                  <a:gd name="connsiteX212" fmla="*/ 176080 w 279739"/>
                  <a:gd name="connsiteY212" fmla="*/ 337319 h 363775"/>
                  <a:gd name="connsiteX213" fmla="*/ 185152 w 279739"/>
                  <a:gd name="connsiteY213" fmla="*/ 354115 h 363775"/>
                  <a:gd name="connsiteX214" fmla="*/ 168371 w 279739"/>
                  <a:gd name="connsiteY214" fmla="*/ 363188 h 363775"/>
                  <a:gd name="connsiteX215" fmla="*/ 167682 w 279739"/>
                  <a:gd name="connsiteY215" fmla="*/ 362963 h 363775"/>
                  <a:gd name="connsiteX216" fmla="*/ 158729 w 279739"/>
                  <a:gd name="connsiteY216" fmla="*/ 346345 h 363775"/>
                  <a:gd name="connsiteX217" fmla="*/ 158834 w 279739"/>
                  <a:gd name="connsiteY217" fmla="*/ 346017 h 363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</a:cxnLst>
                <a:rect l="l" t="t" r="r" b="b"/>
                <a:pathLst>
                  <a:path w="279739" h="363775">
                    <a:moveTo>
                      <a:pt x="108146" y="9346"/>
                    </a:moveTo>
                    <a:cubicBezTo>
                      <a:pt x="110470" y="2223"/>
                      <a:pt x="118118" y="-1671"/>
                      <a:pt x="125242" y="648"/>
                    </a:cubicBezTo>
                    <a:cubicBezTo>
                      <a:pt x="132365" y="2966"/>
                      <a:pt x="136264" y="10621"/>
                      <a:pt x="133940" y="17744"/>
                    </a:cubicBezTo>
                    <a:cubicBezTo>
                      <a:pt x="131615" y="24867"/>
                      <a:pt x="123967" y="28760"/>
                      <a:pt x="116844" y="26442"/>
                    </a:cubicBezTo>
                    <a:cubicBezTo>
                      <a:pt x="109720" y="24123"/>
                      <a:pt x="105821" y="16469"/>
                      <a:pt x="108146" y="9346"/>
                    </a:cubicBezTo>
                    <a:close/>
                    <a:moveTo>
                      <a:pt x="156584" y="25242"/>
                    </a:moveTo>
                    <a:cubicBezTo>
                      <a:pt x="158998" y="18207"/>
                      <a:pt x="166572" y="14361"/>
                      <a:pt x="173680" y="16544"/>
                    </a:cubicBezTo>
                    <a:cubicBezTo>
                      <a:pt x="180758" y="18891"/>
                      <a:pt x="184583" y="26530"/>
                      <a:pt x="182243" y="33604"/>
                    </a:cubicBezTo>
                    <a:cubicBezTo>
                      <a:pt x="182243" y="33616"/>
                      <a:pt x="182228" y="33628"/>
                      <a:pt x="182228" y="33640"/>
                    </a:cubicBezTo>
                    <a:cubicBezTo>
                      <a:pt x="179724" y="40660"/>
                      <a:pt x="172000" y="44318"/>
                      <a:pt x="164982" y="41809"/>
                    </a:cubicBezTo>
                    <a:cubicBezTo>
                      <a:pt x="158219" y="39396"/>
                      <a:pt x="154530" y="32118"/>
                      <a:pt x="156584" y="25242"/>
                    </a:cubicBezTo>
                    <a:close/>
                    <a:moveTo>
                      <a:pt x="205023" y="41138"/>
                    </a:moveTo>
                    <a:cubicBezTo>
                      <a:pt x="207287" y="34038"/>
                      <a:pt x="214890" y="30119"/>
                      <a:pt x="221984" y="32388"/>
                    </a:cubicBezTo>
                    <a:cubicBezTo>
                      <a:pt x="229092" y="34655"/>
                      <a:pt x="233006" y="42250"/>
                      <a:pt x="230742" y="49350"/>
                    </a:cubicBezTo>
                    <a:cubicBezTo>
                      <a:pt x="228462" y="56451"/>
                      <a:pt x="220874" y="60370"/>
                      <a:pt x="213781" y="58101"/>
                    </a:cubicBezTo>
                    <a:cubicBezTo>
                      <a:pt x="213751" y="58096"/>
                      <a:pt x="213736" y="58090"/>
                      <a:pt x="213721" y="58084"/>
                    </a:cubicBezTo>
                    <a:cubicBezTo>
                      <a:pt x="206687" y="55892"/>
                      <a:pt x="202758" y="48410"/>
                      <a:pt x="204948" y="41372"/>
                    </a:cubicBezTo>
                    <a:cubicBezTo>
                      <a:pt x="204978" y="41294"/>
                      <a:pt x="204993" y="41216"/>
                      <a:pt x="205023" y="41138"/>
                    </a:cubicBezTo>
                    <a:close/>
                    <a:moveTo>
                      <a:pt x="253461" y="56135"/>
                    </a:moveTo>
                    <a:cubicBezTo>
                      <a:pt x="255966" y="49115"/>
                      <a:pt x="263689" y="45457"/>
                      <a:pt x="270707" y="47966"/>
                    </a:cubicBezTo>
                    <a:cubicBezTo>
                      <a:pt x="277471" y="50379"/>
                      <a:pt x="281160" y="57657"/>
                      <a:pt x="279105" y="64533"/>
                    </a:cubicBezTo>
                    <a:cubicBezTo>
                      <a:pt x="276751" y="71623"/>
                      <a:pt x="269133" y="75501"/>
                      <a:pt x="262009" y="73231"/>
                    </a:cubicBezTo>
                    <a:cubicBezTo>
                      <a:pt x="255306" y="70884"/>
                      <a:pt x="251557" y="63735"/>
                      <a:pt x="253461" y="56885"/>
                    </a:cubicBezTo>
                    <a:close/>
                    <a:moveTo>
                      <a:pt x="73504" y="35140"/>
                    </a:moveTo>
                    <a:cubicBezTo>
                      <a:pt x="75873" y="28072"/>
                      <a:pt x="83521" y="24260"/>
                      <a:pt x="90585" y="26628"/>
                    </a:cubicBezTo>
                    <a:cubicBezTo>
                      <a:pt x="97663" y="28994"/>
                      <a:pt x="101472" y="36644"/>
                      <a:pt x="99103" y="43712"/>
                    </a:cubicBezTo>
                    <a:cubicBezTo>
                      <a:pt x="96733" y="50766"/>
                      <a:pt x="89115" y="54578"/>
                      <a:pt x="82052" y="52236"/>
                    </a:cubicBezTo>
                    <a:cubicBezTo>
                      <a:pt x="75093" y="50133"/>
                      <a:pt x="70999" y="42945"/>
                      <a:pt x="72754" y="35890"/>
                    </a:cubicBezTo>
                    <a:close/>
                    <a:moveTo>
                      <a:pt x="121942" y="51036"/>
                    </a:moveTo>
                    <a:cubicBezTo>
                      <a:pt x="124237" y="43943"/>
                      <a:pt x="131840" y="40051"/>
                      <a:pt x="138933" y="42344"/>
                    </a:cubicBezTo>
                    <a:cubicBezTo>
                      <a:pt x="146027" y="44637"/>
                      <a:pt x="149926" y="52245"/>
                      <a:pt x="147631" y="59338"/>
                    </a:cubicBezTo>
                    <a:cubicBezTo>
                      <a:pt x="145337" y="66430"/>
                      <a:pt x="137733" y="70322"/>
                      <a:pt x="130640" y="68030"/>
                    </a:cubicBezTo>
                    <a:cubicBezTo>
                      <a:pt x="130580" y="68014"/>
                      <a:pt x="130535" y="67999"/>
                      <a:pt x="130490" y="67982"/>
                    </a:cubicBezTo>
                    <a:cubicBezTo>
                      <a:pt x="123502" y="66012"/>
                      <a:pt x="119363" y="58815"/>
                      <a:pt x="121192" y="51786"/>
                    </a:cubicBezTo>
                    <a:close/>
                    <a:moveTo>
                      <a:pt x="170231" y="66033"/>
                    </a:moveTo>
                    <a:cubicBezTo>
                      <a:pt x="172571" y="58956"/>
                      <a:pt x="180204" y="55118"/>
                      <a:pt x="187282" y="57462"/>
                    </a:cubicBezTo>
                    <a:cubicBezTo>
                      <a:pt x="194360" y="59805"/>
                      <a:pt x="198199" y="67439"/>
                      <a:pt x="195860" y="74516"/>
                    </a:cubicBezTo>
                    <a:cubicBezTo>
                      <a:pt x="193536" y="81543"/>
                      <a:pt x="185977" y="85385"/>
                      <a:pt x="178929" y="83129"/>
                    </a:cubicBezTo>
                    <a:cubicBezTo>
                      <a:pt x="172211" y="81164"/>
                      <a:pt x="168116" y="74395"/>
                      <a:pt x="169481" y="67532"/>
                    </a:cubicBezTo>
                    <a:close/>
                    <a:moveTo>
                      <a:pt x="218670" y="81929"/>
                    </a:moveTo>
                    <a:cubicBezTo>
                      <a:pt x="221084" y="74894"/>
                      <a:pt x="228657" y="71047"/>
                      <a:pt x="235766" y="73231"/>
                    </a:cubicBezTo>
                    <a:cubicBezTo>
                      <a:pt x="242844" y="75573"/>
                      <a:pt x="246683" y="83210"/>
                      <a:pt x="244344" y="90285"/>
                    </a:cubicBezTo>
                    <a:cubicBezTo>
                      <a:pt x="241989" y="97362"/>
                      <a:pt x="234356" y="101199"/>
                      <a:pt x="227278" y="98857"/>
                    </a:cubicBezTo>
                    <a:cubicBezTo>
                      <a:pt x="220259" y="96531"/>
                      <a:pt x="216405" y="88979"/>
                      <a:pt x="218670" y="81929"/>
                    </a:cubicBezTo>
                    <a:close/>
                    <a:moveTo>
                      <a:pt x="85351" y="80129"/>
                    </a:moveTo>
                    <a:cubicBezTo>
                      <a:pt x="87855" y="73109"/>
                      <a:pt x="95579" y="69452"/>
                      <a:pt x="102597" y="71961"/>
                    </a:cubicBezTo>
                    <a:cubicBezTo>
                      <a:pt x="109360" y="74374"/>
                      <a:pt x="113049" y="81651"/>
                      <a:pt x="110995" y="88527"/>
                    </a:cubicBezTo>
                    <a:cubicBezTo>
                      <a:pt x="108640" y="95618"/>
                      <a:pt x="101022" y="99496"/>
                      <a:pt x="93899" y="97225"/>
                    </a:cubicBezTo>
                    <a:cubicBezTo>
                      <a:pt x="87240" y="95199"/>
                      <a:pt x="83221" y="88448"/>
                      <a:pt x="84601" y="81629"/>
                    </a:cubicBezTo>
                    <a:close/>
                    <a:moveTo>
                      <a:pt x="133789" y="96025"/>
                    </a:moveTo>
                    <a:cubicBezTo>
                      <a:pt x="135979" y="88988"/>
                      <a:pt x="143462" y="85060"/>
                      <a:pt x="150496" y="87253"/>
                    </a:cubicBezTo>
                    <a:cubicBezTo>
                      <a:pt x="150586" y="87277"/>
                      <a:pt x="150660" y="87302"/>
                      <a:pt x="150735" y="87328"/>
                    </a:cubicBezTo>
                    <a:cubicBezTo>
                      <a:pt x="157829" y="89684"/>
                      <a:pt x="161698" y="97305"/>
                      <a:pt x="159433" y="104423"/>
                    </a:cubicBezTo>
                    <a:cubicBezTo>
                      <a:pt x="157079" y="111499"/>
                      <a:pt x="149446" y="115330"/>
                      <a:pt x="142367" y="112983"/>
                    </a:cubicBezTo>
                    <a:cubicBezTo>
                      <a:pt x="142367" y="112979"/>
                      <a:pt x="142353" y="112976"/>
                      <a:pt x="142337" y="112971"/>
                    </a:cubicBezTo>
                    <a:cubicBezTo>
                      <a:pt x="135709" y="111010"/>
                      <a:pt x="131675" y="104305"/>
                      <a:pt x="133040" y="97525"/>
                    </a:cubicBezTo>
                    <a:close/>
                    <a:moveTo>
                      <a:pt x="182078" y="111022"/>
                    </a:moveTo>
                    <a:cubicBezTo>
                      <a:pt x="184433" y="103947"/>
                      <a:pt x="192066" y="100115"/>
                      <a:pt x="199144" y="102462"/>
                    </a:cubicBezTo>
                    <a:cubicBezTo>
                      <a:pt x="199144" y="102466"/>
                      <a:pt x="199159" y="102470"/>
                      <a:pt x="199174" y="102474"/>
                    </a:cubicBezTo>
                    <a:cubicBezTo>
                      <a:pt x="206192" y="104981"/>
                      <a:pt x="209852" y="112705"/>
                      <a:pt x="207347" y="119724"/>
                    </a:cubicBezTo>
                    <a:cubicBezTo>
                      <a:pt x="204933" y="126482"/>
                      <a:pt x="197645" y="130168"/>
                      <a:pt x="190776" y="128118"/>
                    </a:cubicBezTo>
                    <a:cubicBezTo>
                      <a:pt x="184433" y="126131"/>
                      <a:pt x="180444" y="119861"/>
                      <a:pt x="181328" y="113271"/>
                    </a:cubicBezTo>
                    <a:close/>
                    <a:moveTo>
                      <a:pt x="230517" y="126918"/>
                    </a:moveTo>
                    <a:cubicBezTo>
                      <a:pt x="232856" y="119841"/>
                      <a:pt x="240489" y="116004"/>
                      <a:pt x="247568" y="118346"/>
                    </a:cubicBezTo>
                    <a:cubicBezTo>
                      <a:pt x="254646" y="120690"/>
                      <a:pt x="258485" y="128325"/>
                      <a:pt x="256146" y="135402"/>
                    </a:cubicBezTo>
                    <a:cubicBezTo>
                      <a:pt x="253821" y="142429"/>
                      <a:pt x="246263" y="146271"/>
                      <a:pt x="239215" y="144014"/>
                    </a:cubicBezTo>
                    <a:cubicBezTo>
                      <a:pt x="232871" y="142027"/>
                      <a:pt x="228882" y="135757"/>
                      <a:pt x="229767" y="129168"/>
                    </a:cubicBezTo>
                    <a:close/>
                    <a:moveTo>
                      <a:pt x="48759" y="109972"/>
                    </a:moveTo>
                    <a:cubicBezTo>
                      <a:pt x="51129" y="102904"/>
                      <a:pt x="58777" y="99092"/>
                      <a:pt x="65840" y="101460"/>
                    </a:cubicBezTo>
                    <a:cubicBezTo>
                      <a:pt x="72919" y="103827"/>
                      <a:pt x="76728" y="111476"/>
                      <a:pt x="74358" y="118544"/>
                    </a:cubicBezTo>
                    <a:cubicBezTo>
                      <a:pt x="71989" y="125599"/>
                      <a:pt x="64371" y="129411"/>
                      <a:pt x="57307" y="127068"/>
                    </a:cubicBezTo>
                    <a:cubicBezTo>
                      <a:pt x="50289" y="124826"/>
                      <a:pt x="46405" y="117316"/>
                      <a:pt x="48655" y="110295"/>
                    </a:cubicBezTo>
                    <a:cubicBezTo>
                      <a:pt x="48685" y="110187"/>
                      <a:pt x="48729" y="110079"/>
                      <a:pt x="48759" y="109972"/>
                    </a:cubicBezTo>
                    <a:close/>
                    <a:moveTo>
                      <a:pt x="97048" y="124969"/>
                    </a:moveTo>
                    <a:cubicBezTo>
                      <a:pt x="99388" y="117892"/>
                      <a:pt x="107021" y="114054"/>
                      <a:pt x="114099" y="116398"/>
                    </a:cubicBezTo>
                    <a:cubicBezTo>
                      <a:pt x="121178" y="118741"/>
                      <a:pt x="125017" y="126375"/>
                      <a:pt x="122677" y="133452"/>
                    </a:cubicBezTo>
                    <a:cubicBezTo>
                      <a:pt x="120353" y="140480"/>
                      <a:pt x="112794" y="144322"/>
                      <a:pt x="105746" y="142065"/>
                    </a:cubicBezTo>
                    <a:cubicBezTo>
                      <a:pt x="98713" y="139643"/>
                      <a:pt x="94859" y="132080"/>
                      <a:pt x="97048" y="124969"/>
                    </a:cubicBezTo>
                    <a:close/>
                    <a:moveTo>
                      <a:pt x="146087" y="141015"/>
                    </a:moveTo>
                    <a:cubicBezTo>
                      <a:pt x="148351" y="133914"/>
                      <a:pt x="155954" y="129995"/>
                      <a:pt x="163048" y="132265"/>
                    </a:cubicBezTo>
                    <a:cubicBezTo>
                      <a:pt x="170156" y="134532"/>
                      <a:pt x="174070" y="142126"/>
                      <a:pt x="171806" y="149227"/>
                    </a:cubicBezTo>
                    <a:cubicBezTo>
                      <a:pt x="169526" y="156328"/>
                      <a:pt x="161938" y="160246"/>
                      <a:pt x="154845" y="157978"/>
                    </a:cubicBezTo>
                    <a:cubicBezTo>
                      <a:pt x="154815" y="157973"/>
                      <a:pt x="154799" y="157967"/>
                      <a:pt x="154785" y="157961"/>
                    </a:cubicBezTo>
                    <a:cubicBezTo>
                      <a:pt x="147751" y="155769"/>
                      <a:pt x="143822" y="148287"/>
                      <a:pt x="146012" y="141249"/>
                    </a:cubicBezTo>
                    <a:cubicBezTo>
                      <a:pt x="146042" y="141171"/>
                      <a:pt x="146057" y="141093"/>
                      <a:pt x="146087" y="141015"/>
                    </a:cubicBezTo>
                    <a:close/>
                    <a:moveTo>
                      <a:pt x="194525" y="156761"/>
                    </a:moveTo>
                    <a:cubicBezTo>
                      <a:pt x="197030" y="149741"/>
                      <a:pt x="204753" y="146084"/>
                      <a:pt x="211771" y="148593"/>
                    </a:cubicBezTo>
                    <a:cubicBezTo>
                      <a:pt x="218535" y="151006"/>
                      <a:pt x="222224" y="158283"/>
                      <a:pt x="220169" y="165159"/>
                    </a:cubicBezTo>
                    <a:cubicBezTo>
                      <a:pt x="218040" y="172302"/>
                      <a:pt x="210526" y="176366"/>
                      <a:pt x="203373" y="174237"/>
                    </a:cubicBezTo>
                    <a:cubicBezTo>
                      <a:pt x="196235" y="172106"/>
                      <a:pt x="192171" y="164588"/>
                      <a:pt x="194300" y="157445"/>
                    </a:cubicBezTo>
                    <a:cubicBezTo>
                      <a:pt x="194375" y="157216"/>
                      <a:pt x="194450" y="156988"/>
                      <a:pt x="194525" y="156761"/>
                    </a:cubicBezTo>
                    <a:close/>
                    <a:moveTo>
                      <a:pt x="61506" y="153912"/>
                    </a:moveTo>
                    <a:cubicBezTo>
                      <a:pt x="63846" y="146835"/>
                      <a:pt x="71479" y="142998"/>
                      <a:pt x="78557" y="145341"/>
                    </a:cubicBezTo>
                    <a:cubicBezTo>
                      <a:pt x="85636" y="147684"/>
                      <a:pt x="89475" y="155319"/>
                      <a:pt x="87135" y="162395"/>
                    </a:cubicBezTo>
                    <a:cubicBezTo>
                      <a:pt x="84811" y="169423"/>
                      <a:pt x="77253" y="173265"/>
                      <a:pt x="70204" y="171008"/>
                    </a:cubicBezTo>
                    <a:cubicBezTo>
                      <a:pt x="63066" y="169142"/>
                      <a:pt x="58807" y="161850"/>
                      <a:pt x="60667" y="154719"/>
                    </a:cubicBezTo>
                    <a:cubicBezTo>
                      <a:pt x="60742" y="154447"/>
                      <a:pt x="60817" y="154179"/>
                      <a:pt x="60907" y="153912"/>
                    </a:cubicBezTo>
                    <a:close/>
                    <a:moveTo>
                      <a:pt x="109345" y="169958"/>
                    </a:moveTo>
                    <a:cubicBezTo>
                      <a:pt x="111535" y="162920"/>
                      <a:pt x="119018" y="158993"/>
                      <a:pt x="126051" y="161185"/>
                    </a:cubicBezTo>
                    <a:cubicBezTo>
                      <a:pt x="126141" y="161209"/>
                      <a:pt x="126216" y="161235"/>
                      <a:pt x="126291" y="161260"/>
                    </a:cubicBezTo>
                    <a:cubicBezTo>
                      <a:pt x="133430" y="163390"/>
                      <a:pt x="137494" y="170907"/>
                      <a:pt x="135364" y="178052"/>
                    </a:cubicBezTo>
                    <a:cubicBezTo>
                      <a:pt x="133235" y="185195"/>
                      <a:pt x="125721" y="189259"/>
                      <a:pt x="118583" y="187128"/>
                    </a:cubicBezTo>
                    <a:cubicBezTo>
                      <a:pt x="118343" y="187060"/>
                      <a:pt x="118118" y="186985"/>
                      <a:pt x="117893" y="186904"/>
                    </a:cubicBezTo>
                    <a:cubicBezTo>
                      <a:pt x="110875" y="184637"/>
                      <a:pt x="107036" y="177113"/>
                      <a:pt x="109300" y="170099"/>
                    </a:cubicBezTo>
                    <a:cubicBezTo>
                      <a:pt x="109315" y="170053"/>
                      <a:pt x="109330" y="170005"/>
                      <a:pt x="109345" y="169958"/>
                    </a:cubicBezTo>
                    <a:close/>
                    <a:moveTo>
                      <a:pt x="157784" y="184955"/>
                    </a:moveTo>
                    <a:cubicBezTo>
                      <a:pt x="160048" y="177941"/>
                      <a:pt x="167577" y="174093"/>
                      <a:pt x="174595" y="176360"/>
                    </a:cubicBezTo>
                    <a:cubicBezTo>
                      <a:pt x="174640" y="176375"/>
                      <a:pt x="174685" y="176390"/>
                      <a:pt x="174730" y="176407"/>
                    </a:cubicBezTo>
                    <a:cubicBezTo>
                      <a:pt x="181823" y="178700"/>
                      <a:pt x="185707" y="186307"/>
                      <a:pt x="183428" y="193401"/>
                    </a:cubicBezTo>
                    <a:cubicBezTo>
                      <a:pt x="181133" y="200493"/>
                      <a:pt x="173515" y="204384"/>
                      <a:pt x="166422" y="202093"/>
                    </a:cubicBezTo>
                    <a:cubicBezTo>
                      <a:pt x="159328" y="199800"/>
                      <a:pt x="155444" y="192192"/>
                      <a:pt x="157739" y="185099"/>
                    </a:cubicBezTo>
                    <a:cubicBezTo>
                      <a:pt x="157754" y="185051"/>
                      <a:pt x="157769" y="185003"/>
                      <a:pt x="157784" y="184955"/>
                    </a:cubicBezTo>
                    <a:close/>
                    <a:moveTo>
                      <a:pt x="206073" y="201451"/>
                    </a:moveTo>
                    <a:cubicBezTo>
                      <a:pt x="208487" y="194416"/>
                      <a:pt x="216060" y="190569"/>
                      <a:pt x="223169" y="192753"/>
                    </a:cubicBezTo>
                    <a:cubicBezTo>
                      <a:pt x="230247" y="195095"/>
                      <a:pt x="234086" y="202732"/>
                      <a:pt x="231747" y="209807"/>
                    </a:cubicBezTo>
                    <a:cubicBezTo>
                      <a:pt x="229392" y="216884"/>
                      <a:pt x="221759" y="220721"/>
                      <a:pt x="214681" y="218379"/>
                    </a:cubicBezTo>
                    <a:cubicBezTo>
                      <a:pt x="207662" y="216053"/>
                      <a:pt x="203823" y="208501"/>
                      <a:pt x="206073" y="201451"/>
                    </a:cubicBezTo>
                    <a:close/>
                    <a:moveTo>
                      <a:pt x="24615" y="182705"/>
                    </a:moveTo>
                    <a:cubicBezTo>
                      <a:pt x="26955" y="175628"/>
                      <a:pt x="34588" y="171791"/>
                      <a:pt x="41666" y="174135"/>
                    </a:cubicBezTo>
                    <a:cubicBezTo>
                      <a:pt x="48744" y="176477"/>
                      <a:pt x="52584" y="184112"/>
                      <a:pt x="50244" y="191189"/>
                    </a:cubicBezTo>
                    <a:cubicBezTo>
                      <a:pt x="47920" y="198216"/>
                      <a:pt x="40361" y="202058"/>
                      <a:pt x="33313" y="199801"/>
                    </a:cubicBezTo>
                    <a:cubicBezTo>
                      <a:pt x="26280" y="197379"/>
                      <a:pt x="22426" y="189817"/>
                      <a:pt x="24615" y="182705"/>
                    </a:cubicBezTo>
                    <a:close/>
                    <a:moveTo>
                      <a:pt x="73054" y="198602"/>
                    </a:moveTo>
                    <a:cubicBezTo>
                      <a:pt x="75333" y="191502"/>
                      <a:pt x="82921" y="187589"/>
                      <a:pt x="90030" y="189863"/>
                    </a:cubicBezTo>
                    <a:cubicBezTo>
                      <a:pt x="90060" y="189877"/>
                      <a:pt x="90105" y="189890"/>
                      <a:pt x="90150" y="189904"/>
                    </a:cubicBezTo>
                    <a:cubicBezTo>
                      <a:pt x="97288" y="192034"/>
                      <a:pt x="101352" y="199552"/>
                      <a:pt x="99223" y="206695"/>
                    </a:cubicBezTo>
                    <a:cubicBezTo>
                      <a:pt x="97093" y="213838"/>
                      <a:pt x="89580" y="217902"/>
                      <a:pt x="82441" y="215771"/>
                    </a:cubicBezTo>
                    <a:cubicBezTo>
                      <a:pt x="82202" y="215703"/>
                      <a:pt x="81977" y="215629"/>
                      <a:pt x="81752" y="215547"/>
                    </a:cubicBezTo>
                    <a:cubicBezTo>
                      <a:pt x="74718" y="213355"/>
                      <a:pt x="70789" y="205873"/>
                      <a:pt x="72979" y="198835"/>
                    </a:cubicBezTo>
                    <a:cubicBezTo>
                      <a:pt x="73009" y="198757"/>
                      <a:pt x="73024" y="198679"/>
                      <a:pt x="73054" y="198602"/>
                    </a:cubicBezTo>
                    <a:close/>
                    <a:moveTo>
                      <a:pt x="121492" y="213598"/>
                    </a:moveTo>
                    <a:cubicBezTo>
                      <a:pt x="123832" y="206521"/>
                      <a:pt x="131465" y="202683"/>
                      <a:pt x="138543" y="205027"/>
                    </a:cubicBezTo>
                    <a:cubicBezTo>
                      <a:pt x="145622" y="207370"/>
                      <a:pt x="149461" y="215005"/>
                      <a:pt x="147121" y="222081"/>
                    </a:cubicBezTo>
                    <a:cubicBezTo>
                      <a:pt x="144797" y="229109"/>
                      <a:pt x="137239" y="232951"/>
                      <a:pt x="130190" y="230694"/>
                    </a:cubicBezTo>
                    <a:cubicBezTo>
                      <a:pt x="123652" y="228480"/>
                      <a:pt x="119888" y="221656"/>
                      <a:pt x="121492" y="214948"/>
                    </a:cubicBezTo>
                    <a:close/>
                    <a:moveTo>
                      <a:pt x="169931" y="229944"/>
                    </a:moveTo>
                    <a:cubicBezTo>
                      <a:pt x="172225" y="222851"/>
                      <a:pt x="179829" y="218959"/>
                      <a:pt x="186922" y="221252"/>
                    </a:cubicBezTo>
                    <a:cubicBezTo>
                      <a:pt x="194015" y="223545"/>
                      <a:pt x="197914" y="231153"/>
                      <a:pt x="195620" y="238246"/>
                    </a:cubicBezTo>
                    <a:cubicBezTo>
                      <a:pt x="193325" y="245338"/>
                      <a:pt x="185722" y="249230"/>
                      <a:pt x="178629" y="246938"/>
                    </a:cubicBezTo>
                    <a:cubicBezTo>
                      <a:pt x="178569" y="246922"/>
                      <a:pt x="178524" y="246907"/>
                      <a:pt x="178479" y="246890"/>
                    </a:cubicBezTo>
                    <a:cubicBezTo>
                      <a:pt x="171461" y="244623"/>
                      <a:pt x="167622" y="237099"/>
                      <a:pt x="169886" y="230085"/>
                    </a:cubicBezTo>
                    <a:cubicBezTo>
                      <a:pt x="169901" y="230039"/>
                      <a:pt x="169916" y="229991"/>
                      <a:pt x="169931" y="229944"/>
                    </a:cubicBezTo>
                    <a:close/>
                    <a:moveTo>
                      <a:pt x="37212" y="225895"/>
                    </a:moveTo>
                    <a:cubicBezTo>
                      <a:pt x="39627" y="218860"/>
                      <a:pt x="47200" y="215014"/>
                      <a:pt x="54308" y="217197"/>
                    </a:cubicBezTo>
                    <a:cubicBezTo>
                      <a:pt x="61387" y="219544"/>
                      <a:pt x="65211" y="227183"/>
                      <a:pt x="62871" y="234257"/>
                    </a:cubicBezTo>
                    <a:cubicBezTo>
                      <a:pt x="62871" y="234269"/>
                      <a:pt x="62856" y="234281"/>
                      <a:pt x="62856" y="234293"/>
                    </a:cubicBezTo>
                    <a:cubicBezTo>
                      <a:pt x="60592" y="241307"/>
                      <a:pt x="53063" y="245155"/>
                      <a:pt x="46045" y="242888"/>
                    </a:cubicBezTo>
                    <a:cubicBezTo>
                      <a:pt x="46000" y="242873"/>
                      <a:pt x="45955" y="242858"/>
                      <a:pt x="45910" y="242841"/>
                    </a:cubicBezTo>
                    <a:cubicBezTo>
                      <a:pt x="38997" y="240551"/>
                      <a:pt x="35143" y="233182"/>
                      <a:pt x="37212" y="226195"/>
                    </a:cubicBezTo>
                    <a:close/>
                    <a:moveTo>
                      <a:pt x="86101" y="242091"/>
                    </a:moveTo>
                    <a:cubicBezTo>
                      <a:pt x="88365" y="234990"/>
                      <a:pt x="95968" y="231072"/>
                      <a:pt x="103062" y="233341"/>
                    </a:cubicBezTo>
                    <a:cubicBezTo>
                      <a:pt x="110170" y="235608"/>
                      <a:pt x="114084" y="243203"/>
                      <a:pt x="111820" y="250303"/>
                    </a:cubicBezTo>
                    <a:cubicBezTo>
                      <a:pt x="109540" y="257404"/>
                      <a:pt x="101952" y="261323"/>
                      <a:pt x="94859" y="259054"/>
                    </a:cubicBezTo>
                    <a:cubicBezTo>
                      <a:pt x="94829" y="259049"/>
                      <a:pt x="94814" y="259043"/>
                      <a:pt x="94799" y="259037"/>
                    </a:cubicBezTo>
                    <a:cubicBezTo>
                      <a:pt x="87765" y="256845"/>
                      <a:pt x="83836" y="249363"/>
                      <a:pt x="86026" y="242325"/>
                    </a:cubicBezTo>
                    <a:cubicBezTo>
                      <a:pt x="86056" y="242247"/>
                      <a:pt x="86071" y="242169"/>
                      <a:pt x="86101" y="242091"/>
                    </a:cubicBezTo>
                    <a:close/>
                    <a:moveTo>
                      <a:pt x="134539" y="257088"/>
                    </a:moveTo>
                    <a:cubicBezTo>
                      <a:pt x="136909" y="250020"/>
                      <a:pt x="144557" y="246208"/>
                      <a:pt x="151620" y="248576"/>
                    </a:cubicBezTo>
                    <a:cubicBezTo>
                      <a:pt x="158699" y="250942"/>
                      <a:pt x="162508" y="258590"/>
                      <a:pt x="160138" y="265660"/>
                    </a:cubicBezTo>
                    <a:cubicBezTo>
                      <a:pt x="157769" y="272714"/>
                      <a:pt x="150151" y="276526"/>
                      <a:pt x="143087" y="274184"/>
                    </a:cubicBezTo>
                    <a:cubicBezTo>
                      <a:pt x="136204" y="272020"/>
                      <a:pt x="132230" y="264815"/>
                      <a:pt x="134089" y="257838"/>
                    </a:cubicBezTo>
                    <a:close/>
                    <a:moveTo>
                      <a:pt x="182978" y="272984"/>
                    </a:moveTo>
                    <a:cubicBezTo>
                      <a:pt x="185273" y="265913"/>
                      <a:pt x="192846" y="262025"/>
                      <a:pt x="199924" y="264286"/>
                    </a:cubicBezTo>
                    <a:cubicBezTo>
                      <a:pt x="206957" y="266708"/>
                      <a:pt x="210811" y="274271"/>
                      <a:pt x="208622" y="281382"/>
                    </a:cubicBezTo>
                    <a:cubicBezTo>
                      <a:pt x="206268" y="288457"/>
                      <a:pt x="198634" y="292289"/>
                      <a:pt x="191556" y="289942"/>
                    </a:cubicBezTo>
                    <a:cubicBezTo>
                      <a:pt x="191556" y="289938"/>
                      <a:pt x="191541" y="289935"/>
                      <a:pt x="191526" y="289930"/>
                    </a:cubicBezTo>
                    <a:cubicBezTo>
                      <a:pt x="184658" y="287832"/>
                      <a:pt x="180684" y="280674"/>
                      <a:pt x="182528" y="273734"/>
                    </a:cubicBezTo>
                    <a:close/>
                    <a:moveTo>
                      <a:pt x="621" y="256038"/>
                    </a:moveTo>
                    <a:cubicBezTo>
                      <a:pt x="2960" y="248961"/>
                      <a:pt x="10593" y="245124"/>
                      <a:pt x="17672" y="247466"/>
                    </a:cubicBezTo>
                    <a:cubicBezTo>
                      <a:pt x="24750" y="249810"/>
                      <a:pt x="28589" y="257445"/>
                      <a:pt x="26250" y="264522"/>
                    </a:cubicBezTo>
                    <a:cubicBezTo>
                      <a:pt x="23925" y="271549"/>
                      <a:pt x="16367" y="275391"/>
                      <a:pt x="9319" y="273134"/>
                    </a:cubicBezTo>
                    <a:cubicBezTo>
                      <a:pt x="2225" y="270862"/>
                      <a:pt x="-1689" y="263263"/>
                      <a:pt x="576" y="256165"/>
                    </a:cubicBezTo>
                    <a:cubicBezTo>
                      <a:pt x="591" y="256122"/>
                      <a:pt x="606" y="256080"/>
                      <a:pt x="621" y="256038"/>
                    </a:cubicBezTo>
                    <a:close/>
                    <a:moveTo>
                      <a:pt x="49059" y="271934"/>
                    </a:moveTo>
                    <a:cubicBezTo>
                      <a:pt x="51414" y="264844"/>
                      <a:pt x="59032" y="260966"/>
                      <a:pt x="66155" y="263236"/>
                    </a:cubicBezTo>
                    <a:cubicBezTo>
                      <a:pt x="73339" y="265526"/>
                      <a:pt x="77298" y="273203"/>
                      <a:pt x="75018" y="280383"/>
                    </a:cubicBezTo>
                    <a:cubicBezTo>
                      <a:pt x="72724" y="287565"/>
                      <a:pt x="65046" y="291530"/>
                      <a:pt x="57862" y="289240"/>
                    </a:cubicBezTo>
                    <a:cubicBezTo>
                      <a:pt x="50679" y="286950"/>
                      <a:pt x="46720" y="279274"/>
                      <a:pt x="49014" y="272093"/>
                    </a:cubicBezTo>
                    <a:cubicBezTo>
                      <a:pt x="49029" y="272039"/>
                      <a:pt x="49044" y="271987"/>
                      <a:pt x="49059" y="271934"/>
                    </a:cubicBezTo>
                    <a:close/>
                    <a:moveTo>
                      <a:pt x="97498" y="286931"/>
                    </a:moveTo>
                    <a:cubicBezTo>
                      <a:pt x="99867" y="279863"/>
                      <a:pt x="107516" y="276051"/>
                      <a:pt x="114579" y="278419"/>
                    </a:cubicBezTo>
                    <a:cubicBezTo>
                      <a:pt x="121657" y="280785"/>
                      <a:pt x="125466" y="288435"/>
                      <a:pt x="123097" y="295503"/>
                    </a:cubicBezTo>
                    <a:cubicBezTo>
                      <a:pt x="120728" y="302557"/>
                      <a:pt x="113109" y="306369"/>
                      <a:pt x="106046" y="304027"/>
                    </a:cubicBezTo>
                    <a:cubicBezTo>
                      <a:pt x="99283" y="301740"/>
                      <a:pt x="95519" y="294538"/>
                      <a:pt x="97498" y="287681"/>
                    </a:cubicBezTo>
                    <a:close/>
                    <a:moveTo>
                      <a:pt x="146087" y="303577"/>
                    </a:moveTo>
                    <a:cubicBezTo>
                      <a:pt x="148441" y="296502"/>
                      <a:pt x="156074" y="292670"/>
                      <a:pt x="163153" y="295017"/>
                    </a:cubicBezTo>
                    <a:cubicBezTo>
                      <a:pt x="163153" y="295021"/>
                      <a:pt x="163168" y="295024"/>
                      <a:pt x="163183" y="295029"/>
                    </a:cubicBezTo>
                    <a:cubicBezTo>
                      <a:pt x="170216" y="297221"/>
                      <a:pt x="174145" y="304705"/>
                      <a:pt x="171956" y="311741"/>
                    </a:cubicBezTo>
                    <a:cubicBezTo>
                      <a:pt x="171926" y="311819"/>
                      <a:pt x="171911" y="311897"/>
                      <a:pt x="171881" y="311975"/>
                    </a:cubicBezTo>
                    <a:cubicBezTo>
                      <a:pt x="169556" y="319098"/>
                      <a:pt x="161908" y="322991"/>
                      <a:pt x="154785" y="320673"/>
                    </a:cubicBezTo>
                    <a:cubicBezTo>
                      <a:pt x="147661" y="318354"/>
                      <a:pt x="143762" y="310700"/>
                      <a:pt x="146087" y="303577"/>
                    </a:cubicBezTo>
                    <a:close/>
                    <a:moveTo>
                      <a:pt x="13818" y="298478"/>
                    </a:moveTo>
                    <a:cubicBezTo>
                      <a:pt x="16082" y="291377"/>
                      <a:pt x="23685" y="287459"/>
                      <a:pt x="30779" y="289728"/>
                    </a:cubicBezTo>
                    <a:cubicBezTo>
                      <a:pt x="37887" y="291995"/>
                      <a:pt x="41801" y="299589"/>
                      <a:pt x="39537" y="306690"/>
                    </a:cubicBezTo>
                    <a:cubicBezTo>
                      <a:pt x="37257" y="313791"/>
                      <a:pt x="29669" y="317710"/>
                      <a:pt x="22576" y="315441"/>
                    </a:cubicBezTo>
                    <a:cubicBezTo>
                      <a:pt x="22545" y="315436"/>
                      <a:pt x="22531" y="315430"/>
                      <a:pt x="22516" y="315424"/>
                    </a:cubicBezTo>
                    <a:cubicBezTo>
                      <a:pt x="15377" y="313193"/>
                      <a:pt x="11373" y="305637"/>
                      <a:pt x="13518" y="298478"/>
                    </a:cubicBezTo>
                    <a:close/>
                    <a:moveTo>
                      <a:pt x="62256" y="314224"/>
                    </a:moveTo>
                    <a:cubicBezTo>
                      <a:pt x="64611" y="307149"/>
                      <a:pt x="72244" y="303317"/>
                      <a:pt x="79322" y="305664"/>
                    </a:cubicBezTo>
                    <a:cubicBezTo>
                      <a:pt x="79322" y="305669"/>
                      <a:pt x="79337" y="305672"/>
                      <a:pt x="79352" y="305676"/>
                    </a:cubicBezTo>
                    <a:cubicBezTo>
                      <a:pt x="86371" y="308184"/>
                      <a:pt x="90030" y="315907"/>
                      <a:pt x="87525" y="322927"/>
                    </a:cubicBezTo>
                    <a:cubicBezTo>
                      <a:pt x="85111" y="329684"/>
                      <a:pt x="77823" y="333370"/>
                      <a:pt x="70954" y="331320"/>
                    </a:cubicBezTo>
                    <a:cubicBezTo>
                      <a:pt x="63756" y="329093"/>
                      <a:pt x="59722" y="321451"/>
                      <a:pt x="61941" y="314251"/>
                    </a:cubicBezTo>
                    <a:cubicBezTo>
                      <a:pt x="61956" y="314242"/>
                      <a:pt x="61956" y="314233"/>
                      <a:pt x="61956" y="314224"/>
                    </a:cubicBezTo>
                    <a:close/>
                    <a:moveTo>
                      <a:pt x="110695" y="330121"/>
                    </a:moveTo>
                    <a:cubicBezTo>
                      <a:pt x="113034" y="323044"/>
                      <a:pt x="120667" y="319206"/>
                      <a:pt x="127746" y="321550"/>
                    </a:cubicBezTo>
                    <a:cubicBezTo>
                      <a:pt x="134824" y="323893"/>
                      <a:pt x="138663" y="331527"/>
                      <a:pt x="136324" y="338604"/>
                    </a:cubicBezTo>
                    <a:cubicBezTo>
                      <a:pt x="133999" y="345632"/>
                      <a:pt x="126441" y="349474"/>
                      <a:pt x="119393" y="347217"/>
                    </a:cubicBezTo>
                    <a:cubicBezTo>
                      <a:pt x="112195" y="344990"/>
                      <a:pt x="108160" y="337347"/>
                      <a:pt x="110380" y="330148"/>
                    </a:cubicBezTo>
                    <a:cubicBezTo>
                      <a:pt x="110395" y="330139"/>
                      <a:pt x="110395" y="330130"/>
                      <a:pt x="110395" y="330121"/>
                    </a:cubicBezTo>
                    <a:close/>
                    <a:moveTo>
                      <a:pt x="159133" y="346017"/>
                    </a:moveTo>
                    <a:cubicBezTo>
                      <a:pt x="161323" y="338979"/>
                      <a:pt x="168806" y="335051"/>
                      <a:pt x="175840" y="337244"/>
                    </a:cubicBezTo>
                    <a:cubicBezTo>
                      <a:pt x="175930" y="337268"/>
                      <a:pt x="176005" y="337293"/>
                      <a:pt x="176080" y="337319"/>
                    </a:cubicBezTo>
                    <a:cubicBezTo>
                      <a:pt x="183218" y="339448"/>
                      <a:pt x="187282" y="346966"/>
                      <a:pt x="185152" y="354115"/>
                    </a:cubicBezTo>
                    <a:cubicBezTo>
                      <a:pt x="183023" y="361253"/>
                      <a:pt x="175510" y="365317"/>
                      <a:pt x="168371" y="363188"/>
                    </a:cubicBezTo>
                    <a:cubicBezTo>
                      <a:pt x="168131" y="363113"/>
                      <a:pt x="167907" y="363038"/>
                      <a:pt x="167682" y="362963"/>
                    </a:cubicBezTo>
                    <a:cubicBezTo>
                      <a:pt x="160618" y="360848"/>
                      <a:pt x="156614" y="353410"/>
                      <a:pt x="158729" y="346345"/>
                    </a:cubicBezTo>
                    <a:cubicBezTo>
                      <a:pt x="158759" y="346234"/>
                      <a:pt x="158804" y="346126"/>
                      <a:pt x="158834" y="346017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8BFBFB3-D22E-1943-2542-C0FC873C5E70}"/>
                  </a:ext>
                </a:extLst>
              </p:cNvPr>
              <p:cNvSpPr/>
              <p:nvPr/>
            </p:nvSpPr>
            <p:spPr>
              <a:xfrm>
                <a:off x="5740101" y="4255958"/>
                <a:ext cx="896884" cy="936046"/>
              </a:xfrm>
              <a:custGeom>
                <a:avLst/>
                <a:gdLst>
                  <a:gd name="connsiteX0" fmla="*/ 594003 w 679994"/>
                  <a:gd name="connsiteY0" fmla="*/ 235026 h 709686"/>
                  <a:gd name="connsiteX1" fmla="*/ 609584 w 679994"/>
                  <a:gd name="connsiteY1" fmla="*/ 154435 h 709686"/>
                  <a:gd name="connsiteX2" fmla="*/ 528993 w 679994"/>
                  <a:gd name="connsiteY2" fmla="*/ 138869 h 709686"/>
                  <a:gd name="connsiteX3" fmla="*/ 525469 w 679994"/>
                  <a:gd name="connsiteY3" fmla="*/ 141448 h 709686"/>
                  <a:gd name="connsiteX4" fmla="*/ 517970 w 679994"/>
                  <a:gd name="connsiteY4" fmla="*/ 146847 h 709686"/>
                  <a:gd name="connsiteX5" fmla="*/ 516066 w 679994"/>
                  <a:gd name="connsiteY5" fmla="*/ 147042 h 709686"/>
                  <a:gd name="connsiteX6" fmla="*/ 515871 w 679994"/>
                  <a:gd name="connsiteY6" fmla="*/ 146847 h 709686"/>
                  <a:gd name="connsiteX7" fmla="*/ 515871 w 679994"/>
                  <a:gd name="connsiteY7" fmla="*/ 144747 h 709686"/>
                  <a:gd name="connsiteX8" fmla="*/ 524014 w 679994"/>
                  <a:gd name="connsiteY8" fmla="*/ 63076 h 709686"/>
                  <a:gd name="connsiteX9" fmla="*/ 447037 w 679994"/>
                  <a:gd name="connsiteY9" fmla="*/ 51469 h 709686"/>
                  <a:gd name="connsiteX10" fmla="*/ 215491 w 679994"/>
                  <a:gd name="connsiteY10" fmla="*/ 222129 h 709686"/>
                  <a:gd name="connsiteX11" fmla="*/ 214291 w 679994"/>
                  <a:gd name="connsiteY11" fmla="*/ 222129 h 709686"/>
                  <a:gd name="connsiteX12" fmla="*/ 213242 w 679994"/>
                  <a:gd name="connsiteY12" fmla="*/ 221229 h 709686"/>
                  <a:gd name="connsiteX13" fmla="*/ 174401 w 679994"/>
                  <a:gd name="connsiteY13" fmla="*/ 122552 h 709686"/>
                  <a:gd name="connsiteX14" fmla="*/ 134510 w 679994"/>
                  <a:gd name="connsiteY14" fmla="*/ 36023 h 709686"/>
                  <a:gd name="connsiteX15" fmla="*/ 14883 w 679994"/>
                  <a:gd name="connsiteY15" fmla="*/ 15883 h 709686"/>
                  <a:gd name="connsiteX16" fmla="*/ 12589 w 679994"/>
                  <a:gd name="connsiteY16" fmla="*/ 17577 h 709686"/>
                  <a:gd name="connsiteX17" fmla="*/ 142 w 679994"/>
                  <a:gd name="connsiteY17" fmla="*/ 35123 h 709686"/>
                  <a:gd name="connsiteX18" fmla="*/ 19937 w 679994"/>
                  <a:gd name="connsiteY18" fmla="*/ 76064 h 709686"/>
                  <a:gd name="connsiteX19" fmla="*/ 23836 w 679994"/>
                  <a:gd name="connsiteY19" fmla="*/ 81312 h 709686"/>
                  <a:gd name="connsiteX20" fmla="*/ 59828 w 679994"/>
                  <a:gd name="connsiteY20" fmla="*/ 253472 h 709686"/>
                  <a:gd name="connsiteX21" fmla="*/ 81423 w 679994"/>
                  <a:gd name="connsiteY21" fmla="*/ 396538 h 709686"/>
                  <a:gd name="connsiteX22" fmla="*/ 80223 w 679994"/>
                  <a:gd name="connsiteY22" fmla="*/ 397438 h 709686"/>
                  <a:gd name="connsiteX23" fmla="*/ 41832 w 679994"/>
                  <a:gd name="connsiteY23" fmla="*/ 425632 h 709686"/>
                  <a:gd name="connsiteX24" fmla="*/ 251783 w 679994"/>
                  <a:gd name="connsiteY24" fmla="*/ 709665 h 709686"/>
                  <a:gd name="connsiteX25" fmla="*/ 293773 w 679994"/>
                  <a:gd name="connsiteY25" fmla="*/ 678172 h 709686"/>
                  <a:gd name="connsiteX26" fmla="*/ 296023 w 679994"/>
                  <a:gd name="connsiteY26" fmla="*/ 678172 h 709686"/>
                  <a:gd name="connsiteX27" fmla="*/ 376704 w 679994"/>
                  <a:gd name="connsiteY27" fmla="*/ 690679 h 709686"/>
                  <a:gd name="connsiteX28" fmla="*/ 377003 w 679994"/>
                  <a:gd name="connsiteY28" fmla="*/ 690469 h 709686"/>
                  <a:gd name="connsiteX29" fmla="*/ 656538 w 679994"/>
                  <a:gd name="connsiteY29" fmla="*/ 484568 h 709686"/>
                  <a:gd name="connsiteX30" fmla="*/ 668685 w 679994"/>
                  <a:gd name="connsiteY30" fmla="*/ 403437 h 709686"/>
                  <a:gd name="connsiteX31" fmla="*/ 593703 w 679994"/>
                  <a:gd name="connsiteY31" fmla="*/ 387540 h 709686"/>
                  <a:gd name="connsiteX32" fmla="*/ 591603 w 679994"/>
                  <a:gd name="connsiteY32" fmla="*/ 387540 h 709686"/>
                  <a:gd name="connsiteX33" fmla="*/ 591558 w 679994"/>
                  <a:gd name="connsiteY33" fmla="*/ 385636 h 709686"/>
                  <a:gd name="connsiteX34" fmla="*/ 591603 w 679994"/>
                  <a:gd name="connsiteY34" fmla="*/ 385591 h 709686"/>
                  <a:gd name="connsiteX35" fmla="*/ 624895 w 679994"/>
                  <a:gd name="connsiteY35" fmla="*/ 360097 h 709686"/>
                  <a:gd name="connsiteX36" fmla="*/ 637477 w 679994"/>
                  <a:gd name="connsiteY36" fmla="*/ 278996 h 709686"/>
                  <a:gd name="connsiteX37" fmla="*/ 637342 w 679994"/>
                  <a:gd name="connsiteY37" fmla="*/ 278816 h 709686"/>
                  <a:gd name="connsiteX38" fmla="*/ 563410 w 679994"/>
                  <a:gd name="connsiteY38" fmla="*/ 262320 h 709686"/>
                  <a:gd name="connsiteX39" fmla="*/ 561310 w 679994"/>
                  <a:gd name="connsiteY39" fmla="*/ 262320 h 709686"/>
                  <a:gd name="connsiteX40" fmla="*/ 561310 w 679994"/>
                  <a:gd name="connsiteY40" fmla="*/ 260220 h 709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79994" h="709686">
                    <a:moveTo>
                      <a:pt x="594003" y="235026"/>
                    </a:moveTo>
                    <a:cubicBezTo>
                      <a:pt x="620561" y="217075"/>
                      <a:pt x="627535" y="180994"/>
                      <a:pt x="609584" y="154435"/>
                    </a:cubicBezTo>
                    <a:cubicBezTo>
                      <a:pt x="591633" y="127891"/>
                      <a:pt x="555552" y="120918"/>
                      <a:pt x="528993" y="138869"/>
                    </a:cubicBezTo>
                    <a:cubicBezTo>
                      <a:pt x="527793" y="139678"/>
                      <a:pt x="526609" y="140548"/>
                      <a:pt x="525469" y="141448"/>
                    </a:cubicBezTo>
                    <a:lnTo>
                      <a:pt x="517970" y="146847"/>
                    </a:lnTo>
                    <a:cubicBezTo>
                      <a:pt x="517505" y="147432"/>
                      <a:pt x="516651" y="147522"/>
                      <a:pt x="516066" y="147042"/>
                    </a:cubicBezTo>
                    <a:cubicBezTo>
                      <a:pt x="515991" y="146982"/>
                      <a:pt x="515931" y="146922"/>
                      <a:pt x="515871" y="146847"/>
                    </a:cubicBezTo>
                    <a:cubicBezTo>
                      <a:pt x="515301" y="146262"/>
                      <a:pt x="515301" y="145332"/>
                      <a:pt x="515871" y="144747"/>
                    </a:cubicBezTo>
                    <a:cubicBezTo>
                      <a:pt x="540675" y="124442"/>
                      <a:pt x="544319" y="87881"/>
                      <a:pt x="524014" y="63076"/>
                    </a:cubicBezTo>
                    <a:cubicBezTo>
                      <a:pt x="505149" y="40012"/>
                      <a:pt x="471871" y="35003"/>
                      <a:pt x="447037" y="51469"/>
                    </a:cubicBezTo>
                    <a:lnTo>
                      <a:pt x="215491" y="222129"/>
                    </a:lnTo>
                    <a:cubicBezTo>
                      <a:pt x="215116" y="222339"/>
                      <a:pt x="214666" y="222339"/>
                      <a:pt x="214291" y="222129"/>
                    </a:cubicBezTo>
                    <a:cubicBezTo>
                      <a:pt x="213842" y="221964"/>
                      <a:pt x="213467" y="221649"/>
                      <a:pt x="213242" y="221229"/>
                    </a:cubicBezTo>
                    <a:cubicBezTo>
                      <a:pt x="197496" y="189512"/>
                      <a:pt x="184509" y="156490"/>
                      <a:pt x="174401" y="122552"/>
                    </a:cubicBezTo>
                    <a:cubicBezTo>
                      <a:pt x="166393" y="91555"/>
                      <a:pt x="152881" y="62252"/>
                      <a:pt x="134510" y="36023"/>
                    </a:cubicBezTo>
                    <a:cubicBezTo>
                      <a:pt x="107037" y="-2578"/>
                      <a:pt x="53484" y="-11591"/>
                      <a:pt x="14883" y="15883"/>
                    </a:cubicBezTo>
                    <a:cubicBezTo>
                      <a:pt x="14103" y="16437"/>
                      <a:pt x="13339" y="17007"/>
                      <a:pt x="12589" y="17577"/>
                    </a:cubicBezTo>
                    <a:cubicBezTo>
                      <a:pt x="6215" y="21476"/>
                      <a:pt x="1717" y="27820"/>
                      <a:pt x="142" y="35123"/>
                    </a:cubicBezTo>
                    <a:cubicBezTo>
                      <a:pt x="-1358" y="46071"/>
                      <a:pt x="5240" y="56418"/>
                      <a:pt x="19937" y="76064"/>
                    </a:cubicBezTo>
                    <a:lnTo>
                      <a:pt x="23836" y="81312"/>
                    </a:lnTo>
                    <a:cubicBezTo>
                      <a:pt x="52180" y="119703"/>
                      <a:pt x="56079" y="187787"/>
                      <a:pt x="59828" y="253472"/>
                    </a:cubicBezTo>
                    <a:cubicBezTo>
                      <a:pt x="62677" y="304010"/>
                      <a:pt x="67326" y="358447"/>
                      <a:pt x="81423" y="396538"/>
                    </a:cubicBezTo>
                    <a:cubicBezTo>
                      <a:pt x="81423" y="396538"/>
                      <a:pt x="81423" y="396538"/>
                      <a:pt x="80223" y="397438"/>
                    </a:cubicBezTo>
                    <a:lnTo>
                      <a:pt x="41832" y="425632"/>
                    </a:lnTo>
                    <a:lnTo>
                      <a:pt x="251783" y="709665"/>
                    </a:lnTo>
                    <a:lnTo>
                      <a:pt x="293773" y="678172"/>
                    </a:lnTo>
                    <a:cubicBezTo>
                      <a:pt x="294433" y="677647"/>
                      <a:pt x="295363" y="677647"/>
                      <a:pt x="296023" y="678172"/>
                    </a:cubicBezTo>
                    <a:cubicBezTo>
                      <a:pt x="314843" y="703906"/>
                      <a:pt x="350970" y="709515"/>
                      <a:pt x="376704" y="690679"/>
                    </a:cubicBezTo>
                    <a:cubicBezTo>
                      <a:pt x="376808" y="690619"/>
                      <a:pt x="376913" y="690544"/>
                      <a:pt x="377003" y="690469"/>
                    </a:cubicBezTo>
                    <a:lnTo>
                      <a:pt x="656538" y="484568"/>
                    </a:lnTo>
                    <a:cubicBezTo>
                      <a:pt x="682122" y="465417"/>
                      <a:pt x="687551" y="429246"/>
                      <a:pt x="668685" y="403437"/>
                    </a:cubicBezTo>
                    <a:cubicBezTo>
                      <a:pt x="648590" y="376293"/>
                      <a:pt x="617847" y="369695"/>
                      <a:pt x="593703" y="387540"/>
                    </a:cubicBezTo>
                    <a:cubicBezTo>
                      <a:pt x="593118" y="388110"/>
                      <a:pt x="592188" y="388110"/>
                      <a:pt x="591603" y="387540"/>
                    </a:cubicBezTo>
                    <a:cubicBezTo>
                      <a:pt x="591063" y="387031"/>
                      <a:pt x="591048" y="386176"/>
                      <a:pt x="591558" y="385636"/>
                    </a:cubicBezTo>
                    <a:cubicBezTo>
                      <a:pt x="591573" y="385621"/>
                      <a:pt x="591588" y="385606"/>
                      <a:pt x="591603" y="385591"/>
                    </a:cubicBezTo>
                    <a:lnTo>
                      <a:pt x="624895" y="360097"/>
                    </a:lnTo>
                    <a:cubicBezTo>
                      <a:pt x="650764" y="341171"/>
                      <a:pt x="656388" y="304865"/>
                      <a:pt x="637477" y="278996"/>
                    </a:cubicBezTo>
                    <a:cubicBezTo>
                      <a:pt x="637432" y="278936"/>
                      <a:pt x="637387" y="278876"/>
                      <a:pt x="637342" y="278816"/>
                    </a:cubicBezTo>
                    <a:cubicBezTo>
                      <a:pt x="616797" y="250922"/>
                      <a:pt x="587854" y="244324"/>
                      <a:pt x="563410" y="262320"/>
                    </a:cubicBezTo>
                    <a:cubicBezTo>
                      <a:pt x="562825" y="262890"/>
                      <a:pt x="561895" y="262890"/>
                      <a:pt x="561310" y="262320"/>
                    </a:cubicBezTo>
                    <a:cubicBezTo>
                      <a:pt x="560801" y="261705"/>
                      <a:pt x="560801" y="260835"/>
                      <a:pt x="561310" y="260220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FC9EE7C-7672-F112-DA26-980B3DAD935B}"/>
                  </a:ext>
                </a:extLst>
              </p:cNvPr>
              <p:cNvSpPr/>
              <p:nvPr/>
            </p:nvSpPr>
            <p:spPr>
              <a:xfrm>
                <a:off x="4388827" y="4804622"/>
                <a:ext cx="1697210" cy="964557"/>
              </a:xfrm>
              <a:custGeom>
                <a:avLst/>
                <a:gdLst>
                  <a:gd name="connsiteX0" fmla="*/ 697120 w 1286781"/>
                  <a:gd name="connsiteY0" fmla="*/ 731280 h 731302"/>
                  <a:gd name="connsiteX1" fmla="*/ 1278533 w 1286781"/>
                  <a:gd name="connsiteY1" fmla="*/ 325025 h 731302"/>
                  <a:gd name="connsiteX2" fmla="*/ 1282808 w 1286781"/>
                  <a:gd name="connsiteY2" fmla="*/ 296922 h 731302"/>
                  <a:gd name="connsiteX3" fmla="*/ 1282732 w 1286781"/>
                  <a:gd name="connsiteY3" fmla="*/ 296832 h 731302"/>
                  <a:gd name="connsiteX4" fmla="*/ 1069633 w 1286781"/>
                  <a:gd name="connsiteY4" fmla="*/ 8150 h 731302"/>
                  <a:gd name="connsiteX5" fmla="*/ 1041754 w 1286781"/>
                  <a:gd name="connsiteY5" fmla="*/ 3831 h 731302"/>
                  <a:gd name="connsiteX6" fmla="*/ 1041589 w 1286781"/>
                  <a:gd name="connsiteY6" fmla="*/ 3951 h 731302"/>
                  <a:gd name="connsiteX7" fmla="*/ -67 w 1286781"/>
                  <a:gd name="connsiteY7" fmla="*/ 731280 h 731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6781" h="731302">
                    <a:moveTo>
                      <a:pt x="697120" y="731280"/>
                    </a:moveTo>
                    <a:lnTo>
                      <a:pt x="1278533" y="325025"/>
                    </a:lnTo>
                    <a:cubicBezTo>
                      <a:pt x="1287472" y="318442"/>
                      <a:pt x="1289376" y="305860"/>
                      <a:pt x="1282808" y="296922"/>
                    </a:cubicBezTo>
                    <a:cubicBezTo>
                      <a:pt x="1282778" y="296892"/>
                      <a:pt x="1282763" y="296862"/>
                      <a:pt x="1282732" y="296832"/>
                    </a:cubicBezTo>
                    <a:lnTo>
                      <a:pt x="1069633" y="8150"/>
                    </a:lnTo>
                    <a:cubicBezTo>
                      <a:pt x="1063124" y="-743"/>
                      <a:pt x="1050647" y="-2678"/>
                      <a:pt x="1041754" y="3831"/>
                    </a:cubicBezTo>
                    <a:cubicBezTo>
                      <a:pt x="1041709" y="3861"/>
                      <a:pt x="1041649" y="3905"/>
                      <a:pt x="1041589" y="3951"/>
                    </a:cubicBezTo>
                    <a:lnTo>
                      <a:pt x="-67" y="73128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EABFEB6-D2BC-E3FA-2EE2-E94E129FC6EB}"/>
                  </a:ext>
                </a:extLst>
              </p:cNvPr>
              <p:cNvSpPr/>
              <p:nvPr/>
            </p:nvSpPr>
            <p:spPr>
              <a:xfrm>
                <a:off x="5997333" y="5185906"/>
                <a:ext cx="43518" cy="43680"/>
              </a:xfrm>
              <a:custGeom>
                <a:avLst/>
                <a:gdLst>
                  <a:gd name="connsiteX0" fmla="*/ 26163 w 32994"/>
                  <a:gd name="connsiteY0" fmla="*/ 29796 h 33117"/>
                  <a:gd name="connsiteX1" fmla="*/ 3473 w 32994"/>
                  <a:gd name="connsiteY1" fmla="*/ 26692 h 33117"/>
                  <a:gd name="connsiteX2" fmla="*/ 3218 w 32994"/>
                  <a:gd name="connsiteY2" fmla="*/ 26347 h 33117"/>
                  <a:gd name="connsiteX3" fmla="*/ 6563 w 32994"/>
                  <a:gd name="connsiteY3" fmla="*/ 3252 h 33117"/>
                  <a:gd name="connsiteX4" fmla="*/ 29642 w 32994"/>
                  <a:gd name="connsiteY4" fmla="*/ 6596 h 33117"/>
                  <a:gd name="connsiteX5" fmla="*/ 26313 w 32994"/>
                  <a:gd name="connsiteY5" fmla="*/ 29691 h 33117"/>
                  <a:gd name="connsiteX6" fmla="*/ 26163 w 32994"/>
                  <a:gd name="connsiteY6" fmla="*/ 29796 h 33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994" h="33117">
                    <a:moveTo>
                      <a:pt x="26163" y="29796"/>
                    </a:moveTo>
                    <a:cubicBezTo>
                      <a:pt x="19040" y="35210"/>
                      <a:pt x="8872" y="33815"/>
                      <a:pt x="3473" y="26692"/>
                    </a:cubicBezTo>
                    <a:cubicBezTo>
                      <a:pt x="3383" y="26572"/>
                      <a:pt x="3293" y="26467"/>
                      <a:pt x="3218" y="26347"/>
                    </a:cubicBezTo>
                    <a:cubicBezTo>
                      <a:pt x="-2240" y="19044"/>
                      <a:pt x="-740" y="8711"/>
                      <a:pt x="6563" y="3252"/>
                    </a:cubicBezTo>
                    <a:cubicBezTo>
                      <a:pt x="13866" y="-2191"/>
                      <a:pt x="24199" y="-692"/>
                      <a:pt x="29642" y="6596"/>
                    </a:cubicBezTo>
                    <a:cubicBezTo>
                      <a:pt x="35101" y="13900"/>
                      <a:pt x="33601" y="24232"/>
                      <a:pt x="26313" y="29691"/>
                    </a:cubicBezTo>
                    <a:cubicBezTo>
                      <a:pt x="26253" y="29721"/>
                      <a:pt x="26208" y="29766"/>
                      <a:pt x="26163" y="297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FA349C6-3F7B-B13A-2C2A-DBFB30B5BE15}"/>
                  </a:ext>
                </a:extLst>
              </p:cNvPr>
              <p:cNvSpPr/>
              <p:nvPr/>
            </p:nvSpPr>
            <p:spPr>
              <a:xfrm>
                <a:off x="5916347" y="5246304"/>
                <a:ext cx="43518" cy="43515"/>
              </a:xfrm>
              <a:custGeom>
                <a:avLst/>
                <a:gdLst>
                  <a:gd name="connsiteX0" fmla="*/ 26229 w 32994"/>
                  <a:gd name="connsiteY0" fmla="*/ 29743 h 32992"/>
                  <a:gd name="connsiteX1" fmla="*/ 3165 w 32994"/>
                  <a:gd name="connsiteY1" fmla="*/ 26279 h 32992"/>
                  <a:gd name="connsiteX2" fmla="*/ 6629 w 32994"/>
                  <a:gd name="connsiteY2" fmla="*/ 3200 h 32992"/>
                  <a:gd name="connsiteX3" fmla="*/ 29679 w 32994"/>
                  <a:gd name="connsiteY3" fmla="*/ 6649 h 32992"/>
                  <a:gd name="connsiteX4" fmla="*/ 26260 w 32994"/>
                  <a:gd name="connsiteY4" fmla="*/ 29728 h 32992"/>
                  <a:gd name="connsiteX5" fmla="*/ 26229 w 32994"/>
                  <a:gd name="connsiteY5" fmla="*/ 29743 h 32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94" h="32992">
                    <a:moveTo>
                      <a:pt x="26229" y="29743"/>
                    </a:moveTo>
                    <a:cubicBezTo>
                      <a:pt x="18896" y="35157"/>
                      <a:pt x="8578" y="33598"/>
                      <a:pt x="3165" y="26279"/>
                    </a:cubicBezTo>
                    <a:cubicBezTo>
                      <a:pt x="-2249" y="18946"/>
                      <a:pt x="-704" y="8613"/>
                      <a:pt x="6629" y="3200"/>
                    </a:cubicBezTo>
                    <a:cubicBezTo>
                      <a:pt x="13947" y="-2199"/>
                      <a:pt x="24265" y="-655"/>
                      <a:pt x="29679" y="6649"/>
                    </a:cubicBezTo>
                    <a:cubicBezTo>
                      <a:pt x="35107" y="13967"/>
                      <a:pt x="33578" y="24300"/>
                      <a:pt x="26260" y="29728"/>
                    </a:cubicBezTo>
                    <a:cubicBezTo>
                      <a:pt x="26244" y="29728"/>
                      <a:pt x="26244" y="29743"/>
                      <a:pt x="26229" y="2974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C54F544-AE89-08CB-3C6C-E8905789E36D}"/>
                  </a:ext>
                </a:extLst>
              </p:cNvPr>
              <p:cNvSpPr/>
              <p:nvPr/>
            </p:nvSpPr>
            <p:spPr>
              <a:xfrm rot="20269799">
                <a:off x="6495567" y="4350208"/>
                <a:ext cx="113930" cy="114128"/>
              </a:xfrm>
              <a:custGeom>
                <a:avLst/>
                <a:gdLst>
                  <a:gd name="connsiteX0" fmla="*/ 57070 w 86379"/>
                  <a:gd name="connsiteY0" fmla="*/ -22 h 86529"/>
                  <a:gd name="connsiteX1" fmla="*/ 86313 w 86379"/>
                  <a:gd name="connsiteY1" fmla="*/ -22 h 86529"/>
                  <a:gd name="connsiteX2" fmla="*/ 86313 w 86379"/>
                  <a:gd name="connsiteY2" fmla="*/ 86508 h 86529"/>
                  <a:gd name="connsiteX3" fmla="*/ 57070 w 86379"/>
                  <a:gd name="connsiteY3" fmla="*/ 86508 h 86529"/>
                  <a:gd name="connsiteX4" fmla="*/ 29177 w 86379"/>
                  <a:gd name="connsiteY4" fmla="*/ 86508 h 86529"/>
                  <a:gd name="connsiteX5" fmla="*/ -67 w 86379"/>
                  <a:gd name="connsiteY5" fmla="*/ 86508 h 86529"/>
                  <a:gd name="connsiteX6" fmla="*/ -67 w 86379"/>
                  <a:gd name="connsiteY6" fmla="*/ -22 h 86529"/>
                  <a:gd name="connsiteX7" fmla="*/ 29177 w 86379"/>
                  <a:gd name="connsiteY7" fmla="*/ -22 h 86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379" h="86529">
                    <a:moveTo>
                      <a:pt x="57070" y="-22"/>
                    </a:moveTo>
                    <a:cubicBezTo>
                      <a:pt x="73221" y="-22"/>
                      <a:pt x="86313" y="-22"/>
                      <a:pt x="86313" y="-22"/>
                    </a:cubicBezTo>
                    <a:lnTo>
                      <a:pt x="86313" y="86508"/>
                    </a:lnTo>
                    <a:cubicBezTo>
                      <a:pt x="86313" y="86508"/>
                      <a:pt x="73221" y="86508"/>
                      <a:pt x="57070" y="86508"/>
                    </a:cubicBezTo>
                    <a:lnTo>
                      <a:pt x="29177" y="86508"/>
                    </a:lnTo>
                    <a:cubicBezTo>
                      <a:pt x="13026" y="86508"/>
                      <a:pt x="-67" y="86508"/>
                      <a:pt x="-67" y="86508"/>
                    </a:cubicBezTo>
                    <a:lnTo>
                      <a:pt x="-67" y="-22"/>
                    </a:lnTo>
                    <a:cubicBezTo>
                      <a:pt x="-67" y="-22"/>
                      <a:pt x="13026" y="-22"/>
                      <a:pt x="29177" y="-2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57C78400-5142-754C-BCC4-9D841EFA2A9C}"/>
                  </a:ext>
                </a:extLst>
              </p:cNvPr>
              <p:cNvSpPr/>
              <p:nvPr/>
            </p:nvSpPr>
            <p:spPr>
              <a:xfrm rot="20268000">
                <a:off x="6547682" y="4477519"/>
                <a:ext cx="113930" cy="113930"/>
              </a:xfrm>
              <a:custGeom>
                <a:avLst/>
                <a:gdLst>
                  <a:gd name="connsiteX0" fmla="*/ 57070 w 86379"/>
                  <a:gd name="connsiteY0" fmla="*/ -22 h 86379"/>
                  <a:gd name="connsiteX1" fmla="*/ 86313 w 86379"/>
                  <a:gd name="connsiteY1" fmla="*/ -22 h 86379"/>
                  <a:gd name="connsiteX2" fmla="*/ 86313 w 86379"/>
                  <a:gd name="connsiteY2" fmla="*/ 86358 h 86379"/>
                  <a:gd name="connsiteX3" fmla="*/ 57070 w 86379"/>
                  <a:gd name="connsiteY3" fmla="*/ 86358 h 86379"/>
                  <a:gd name="connsiteX4" fmla="*/ 29177 w 86379"/>
                  <a:gd name="connsiteY4" fmla="*/ 86358 h 86379"/>
                  <a:gd name="connsiteX5" fmla="*/ -67 w 86379"/>
                  <a:gd name="connsiteY5" fmla="*/ 86358 h 86379"/>
                  <a:gd name="connsiteX6" fmla="*/ -67 w 86379"/>
                  <a:gd name="connsiteY6" fmla="*/ -22 h 86379"/>
                  <a:gd name="connsiteX7" fmla="*/ 29177 w 86379"/>
                  <a:gd name="connsiteY7" fmla="*/ -22 h 8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379" h="86379">
                    <a:moveTo>
                      <a:pt x="57070" y="-22"/>
                    </a:moveTo>
                    <a:cubicBezTo>
                      <a:pt x="73221" y="-22"/>
                      <a:pt x="86313" y="-22"/>
                      <a:pt x="86313" y="-22"/>
                    </a:cubicBezTo>
                    <a:lnTo>
                      <a:pt x="86313" y="86358"/>
                    </a:lnTo>
                    <a:cubicBezTo>
                      <a:pt x="86313" y="86358"/>
                      <a:pt x="73221" y="86358"/>
                      <a:pt x="57070" y="86358"/>
                    </a:cubicBezTo>
                    <a:lnTo>
                      <a:pt x="29177" y="86358"/>
                    </a:lnTo>
                    <a:cubicBezTo>
                      <a:pt x="13026" y="86358"/>
                      <a:pt x="-67" y="86358"/>
                      <a:pt x="-67" y="86358"/>
                    </a:cubicBezTo>
                    <a:lnTo>
                      <a:pt x="-67" y="-22"/>
                    </a:lnTo>
                    <a:cubicBezTo>
                      <a:pt x="-67" y="-22"/>
                      <a:pt x="13026" y="-22"/>
                      <a:pt x="29177" y="-2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DFAA2925-5C60-FDEF-94D5-E747BDACE6A9}"/>
                  </a:ext>
                </a:extLst>
              </p:cNvPr>
              <p:cNvSpPr/>
              <p:nvPr/>
            </p:nvSpPr>
            <p:spPr>
              <a:xfrm rot="20270999">
                <a:off x="6599466" y="4604750"/>
                <a:ext cx="114128" cy="114128"/>
              </a:xfrm>
              <a:custGeom>
                <a:avLst/>
                <a:gdLst>
                  <a:gd name="connsiteX0" fmla="*/ 57220 w 86529"/>
                  <a:gd name="connsiteY0" fmla="*/ -22 h 86529"/>
                  <a:gd name="connsiteX1" fmla="*/ 86463 w 86529"/>
                  <a:gd name="connsiteY1" fmla="*/ -22 h 86529"/>
                  <a:gd name="connsiteX2" fmla="*/ 86463 w 86529"/>
                  <a:gd name="connsiteY2" fmla="*/ 86508 h 86529"/>
                  <a:gd name="connsiteX3" fmla="*/ 57220 w 86529"/>
                  <a:gd name="connsiteY3" fmla="*/ 86508 h 86529"/>
                  <a:gd name="connsiteX4" fmla="*/ 29177 w 86529"/>
                  <a:gd name="connsiteY4" fmla="*/ 86508 h 86529"/>
                  <a:gd name="connsiteX5" fmla="*/ -67 w 86529"/>
                  <a:gd name="connsiteY5" fmla="*/ 86508 h 86529"/>
                  <a:gd name="connsiteX6" fmla="*/ -67 w 86529"/>
                  <a:gd name="connsiteY6" fmla="*/ -22 h 86529"/>
                  <a:gd name="connsiteX7" fmla="*/ 29177 w 86529"/>
                  <a:gd name="connsiteY7" fmla="*/ -22 h 86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529" h="86529">
                    <a:moveTo>
                      <a:pt x="57220" y="-22"/>
                    </a:moveTo>
                    <a:cubicBezTo>
                      <a:pt x="73371" y="-22"/>
                      <a:pt x="86463" y="-22"/>
                      <a:pt x="86463" y="-22"/>
                    </a:cubicBezTo>
                    <a:lnTo>
                      <a:pt x="86463" y="86508"/>
                    </a:lnTo>
                    <a:cubicBezTo>
                      <a:pt x="86463" y="86508"/>
                      <a:pt x="73371" y="86508"/>
                      <a:pt x="57220" y="86508"/>
                    </a:cubicBezTo>
                    <a:lnTo>
                      <a:pt x="29177" y="86508"/>
                    </a:lnTo>
                    <a:cubicBezTo>
                      <a:pt x="13026" y="86508"/>
                      <a:pt x="-67" y="86508"/>
                      <a:pt x="-67" y="86508"/>
                    </a:cubicBezTo>
                    <a:lnTo>
                      <a:pt x="-67" y="-22"/>
                    </a:lnTo>
                    <a:cubicBezTo>
                      <a:pt x="-67" y="-22"/>
                      <a:pt x="13026" y="-22"/>
                      <a:pt x="29177" y="-2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4E99584A-B8FF-997B-7264-B54DF92D325B}"/>
                  </a:ext>
                </a:extLst>
              </p:cNvPr>
              <p:cNvSpPr/>
              <p:nvPr/>
            </p:nvSpPr>
            <p:spPr>
              <a:xfrm>
                <a:off x="5953832" y="4126305"/>
                <a:ext cx="815456" cy="1020932"/>
              </a:xfrm>
              <a:custGeom>
                <a:avLst/>
                <a:gdLst>
                  <a:gd name="connsiteX0" fmla="*/ 613865 w 618258"/>
                  <a:gd name="connsiteY0" fmla="*/ 579268 h 774044"/>
                  <a:gd name="connsiteX1" fmla="*/ 581773 w 618258"/>
                  <a:gd name="connsiteY1" fmla="*/ 655600 h 774044"/>
                  <a:gd name="connsiteX2" fmla="*/ 301638 w 618258"/>
                  <a:gd name="connsiteY2" fmla="*/ 769724 h 774044"/>
                  <a:gd name="connsiteX3" fmla="*/ 225456 w 618258"/>
                  <a:gd name="connsiteY3" fmla="*/ 737496 h 774044"/>
                  <a:gd name="connsiteX4" fmla="*/ 225456 w 618258"/>
                  <a:gd name="connsiteY4" fmla="*/ 737481 h 774044"/>
                  <a:gd name="connsiteX5" fmla="*/ 4258 w 618258"/>
                  <a:gd name="connsiteY5" fmla="*/ 194608 h 774044"/>
                  <a:gd name="connsiteX6" fmla="*/ 36351 w 618258"/>
                  <a:gd name="connsiteY6" fmla="*/ 118426 h 774044"/>
                  <a:gd name="connsiteX7" fmla="*/ 316485 w 618258"/>
                  <a:gd name="connsiteY7" fmla="*/ 4303 h 774044"/>
                  <a:gd name="connsiteX8" fmla="*/ 392667 w 618258"/>
                  <a:gd name="connsiteY8" fmla="*/ 36395 h 77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8258" h="774044">
                    <a:moveTo>
                      <a:pt x="613865" y="579268"/>
                    </a:moveTo>
                    <a:cubicBezTo>
                      <a:pt x="626028" y="609201"/>
                      <a:pt x="611676" y="643348"/>
                      <a:pt x="581773" y="655600"/>
                    </a:cubicBezTo>
                    <a:lnTo>
                      <a:pt x="301638" y="769724"/>
                    </a:lnTo>
                    <a:cubicBezTo>
                      <a:pt x="271705" y="781856"/>
                      <a:pt x="237604" y="767429"/>
                      <a:pt x="225456" y="737496"/>
                    </a:cubicBezTo>
                    <a:cubicBezTo>
                      <a:pt x="225456" y="737496"/>
                      <a:pt x="225456" y="737481"/>
                      <a:pt x="225456" y="737481"/>
                    </a:cubicBezTo>
                    <a:lnTo>
                      <a:pt x="4258" y="194608"/>
                    </a:lnTo>
                    <a:cubicBezTo>
                      <a:pt x="-7904" y="164705"/>
                      <a:pt x="6462" y="130618"/>
                      <a:pt x="36351" y="118426"/>
                    </a:cubicBezTo>
                    <a:lnTo>
                      <a:pt x="316485" y="4303"/>
                    </a:lnTo>
                    <a:cubicBezTo>
                      <a:pt x="346388" y="-7859"/>
                      <a:pt x="380475" y="6507"/>
                      <a:pt x="392667" y="36395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2D4BBDC0-D435-D235-F83D-FD1EA48F19CF}"/>
                  </a:ext>
                </a:extLst>
              </p:cNvPr>
              <p:cNvSpPr/>
              <p:nvPr/>
            </p:nvSpPr>
            <p:spPr>
              <a:xfrm>
                <a:off x="5986861" y="4156909"/>
                <a:ext cx="541114" cy="447012"/>
              </a:xfrm>
              <a:custGeom>
                <a:avLst/>
                <a:gdLst>
                  <a:gd name="connsiteX0" fmla="*/ 405866 w 410259"/>
                  <a:gd name="connsiteY0" fmla="*/ 158958 h 338913"/>
                  <a:gd name="connsiteX1" fmla="*/ 373774 w 410259"/>
                  <a:gd name="connsiteY1" fmla="*/ 235290 h 338913"/>
                  <a:gd name="connsiteX2" fmla="*/ 130381 w 410259"/>
                  <a:gd name="connsiteY2" fmla="*/ 334567 h 338913"/>
                  <a:gd name="connsiteX3" fmla="*/ 54199 w 410259"/>
                  <a:gd name="connsiteY3" fmla="*/ 302475 h 338913"/>
                  <a:gd name="connsiteX4" fmla="*/ 4260 w 410259"/>
                  <a:gd name="connsiteY4" fmla="*/ 179953 h 338913"/>
                  <a:gd name="connsiteX5" fmla="*/ 36353 w 410259"/>
                  <a:gd name="connsiteY5" fmla="*/ 103621 h 338913"/>
                  <a:gd name="connsiteX6" fmla="*/ 280346 w 410259"/>
                  <a:gd name="connsiteY6" fmla="*/ 4345 h 338913"/>
                  <a:gd name="connsiteX7" fmla="*/ 356438 w 410259"/>
                  <a:gd name="connsiteY7" fmla="*/ 36227 h 338913"/>
                  <a:gd name="connsiteX8" fmla="*/ 356528 w 410259"/>
                  <a:gd name="connsiteY8" fmla="*/ 36437 h 338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0259" h="338913">
                    <a:moveTo>
                      <a:pt x="405866" y="158958"/>
                    </a:moveTo>
                    <a:cubicBezTo>
                      <a:pt x="418028" y="188891"/>
                      <a:pt x="403677" y="223038"/>
                      <a:pt x="373774" y="235290"/>
                    </a:cubicBezTo>
                    <a:lnTo>
                      <a:pt x="130381" y="334567"/>
                    </a:lnTo>
                    <a:cubicBezTo>
                      <a:pt x="100478" y="346729"/>
                      <a:pt x="66391" y="332363"/>
                      <a:pt x="54199" y="302475"/>
                    </a:cubicBezTo>
                    <a:lnTo>
                      <a:pt x="4260" y="179953"/>
                    </a:lnTo>
                    <a:cubicBezTo>
                      <a:pt x="-7902" y="150020"/>
                      <a:pt x="6450" y="115873"/>
                      <a:pt x="36353" y="103621"/>
                    </a:cubicBezTo>
                    <a:lnTo>
                      <a:pt x="280346" y="4345"/>
                    </a:lnTo>
                    <a:cubicBezTo>
                      <a:pt x="310159" y="-7863"/>
                      <a:pt x="344231" y="6399"/>
                      <a:pt x="356438" y="36227"/>
                    </a:cubicBezTo>
                    <a:cubicBezTo>
                      <a:pt x="356468" y="36287"/>
                      <a:pt x="356498" y="36362"/>
                      <a:pt x="356528" y="36437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E1D910B-8203-32A3-2B26-B106FA586C24}"/>
                  </a:ext>
                </a:extLst>
              </p:cNvPr>
              <p:cNvSpPr/>
              <p:nvPr/>
            </p:nvSpPr>
            <p:spPr>
              <a:xfrm>
                <a:off x="6173978" y="4509833"/>
                <a:ext cx="503533" cy="568999"/>
              </a:xfrm>
              <a:custGeom>
                <a:avLst/>
                <a:gdLst>
                  <a:gd name="connsiteX0" fmla="*/ 181368 w 381766"/>
                  <a:gd name="connsiteY0" fmla="*/ 427054 h 431400"/>
                  <a:gd name="connsiteX1" fmla="*/ 105187 w 381766"/>
                  <a:gd name="connsiteY1" fmla="*/ 394961 h 431400"/>
                  <a:gd name="connsiteX2" fmla="*/ 4260 w 381766"/>
                  <a:gd name="connsiteY2" fmla="*/ 147369 h 431400"/>
                  <a:gd name="connsiteX3" fmla="*/ 36353 w 381766"/>
                  <a:gd name="connsiteY3" fmla="*/ 71037 h 431400"/>
                  <a:gd name="connsiteX4" fmla="*/ 200264 w 381766"/>
                  <a:gd name="connsiteY4" fmla="*/ 4303 h 431400"/>
                  <a:gd name="connsiteX5" fmla="*/ 276447 w 381766"/>
                  <a:gd name="connsiteY5" fmla="*/ 36395 h 431400"/>
                  <a:gd name="connsiteX6" fmla="*/ 377373 w 381766"/>
                  <a:gd name="connsiteY6" fmla="*/ 283987 h 431400"/>
                  <a:gd name="connsiteX7" fmla="*/ 345280 w 381766"/>
                  <a:gd name="connsiteY7" fmla="*/ 360319 h 43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1766" h="431400">
                    <a:moveTo>
                      <a:pt x="181368" y="427054"/>
                    </a:moveTo>
                    <a:cubicBezTo>
                      <a:pt x="151466" y="439216"/>
                      <a:pt x="117379" y="424849"/>
                      <a:pt x="105187" y="394961"/>
                    </a:cubicBezTo>
                    <a:lnTo>
                      <a:pt x="4260" y="147369"/>
                    </a:lnTo>
                    <a:cubicBezTo>
                      <a:pt x="-7902" y="117436"/>
                      <a:pt x="6450" y="83289"/>
                      <a:pt x="36353" y="71037"/>
                    </a:cubicBezTo>
                    <a:lnTo>
                      <a:pt x="200264" y="4303"/>
                    </a:lnTo>
                    <a:cubicBezTo>
                      <a:pt x="230167" y="-7859"/>
                      <a:pt x="264254" y="6507"/>
                      <a:pt x="276447" y="36395"/>
                    </a:cubicBezTo>
                    <a:lnTo>
                      <a:pt x="377373" y="283987"/>
                    </a:lnTo>
                    <a:cubicBezTo>
                      <a:pt x="389535" y="313920"/>
                      <a:pt x="375183" y="348067"/>
                      <a:pt x="345280" y="360319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624CA798-E15C-57A3-CC1B-85B09738719A}"/>
                  </a:ext>
                </a:extLst>
              </p:cNvPr>
              <p:cNvSpPr/>
              <p:nvPr/>
            </p:nvSpPr>
            <p:spPr>
              <a:xfrm rot="20269799">
                <a:off x="6420259" y="4556477"/>
                <a:ext cx="148347" cy="418341"/>
              </a:xfrm>
              <a:custGeom>
                <a:avLst/>
                <a:gdLst>
                  <a:gd name="connsiteX0" fmla="*/ -67 w 112473"/>
                  <a:gd name="connsiteY0" fmla="*/ -22 h 317175"/>
                  <a:gd name="connsiteX1" fmla="*/ 112407 w 112473"/>
                  <a:gd name="connsiteY1" fmla="*/ -22 h 317175"/>
                  <a:gd name="connsiteX2" fmla="*/ 112407 w 112473"/>
                  <a:gd name="connsiteY2" fmla="*/ 317153 h 317175"/>
                  <a:gd name="connsiteX3" fmla="*/ -67 w 112473"/>
                  <a:gd name="connsiteY3" fmla="*/ 317153 h 31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473" h="317175">
                    <a:moveTo>
                      <a:pt x="-67" y="-22"/>
                    </a:moveTo>
                    <a:lnTo>
                      <a:pt x="112407" y="-22"/>
                    </a:lnTo>
                    <a:lnTo>
                      <a:pt x="112407" y="317153"/>
                    </a:lnTo>
                    <a:lnTo>
                      <a:pt x="-67" y="317153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9A13F553-0A60-DD0A-C075-A5D2FBF32E3F}"/>
                  </a:ext>
                </a:extLst>
              </p:cNvPr>
              <p:cNvSpPr/>
              <p:nvPr/>
            </p:nvSpPr>
            <p:spPr>
              <a:xfrm>
                <a:off x="6328220" y="4654867"/>
                <a:ext cx="195154" cy="278990"/>
              </a:xfrm>
              <a:custGeom>
                <a:avLst/>
                <a:gdLst>
                  <a:gd name="connsiteX0" fmla="*/ 115413 w 147961"/>
                  <a:gd name="connsiteY0" fmla="*/ 207619 h 211523"/>
                  <a:gd name="connsiteX1" fmla="*/ 47554 w 147961"/>
                  <a:gd name="connsiteY1" fmla="*/ 179156 h 211523"/>
                  <a:gd name="connsiteX2" fmla="*/ 47479 w 147961"/>
                  <a:gd name="connsiteY2" fmla="*/ 178976 h 211523"/>
                  <a:gd name="connsiteX3" fmla="*/ 3839 w 147961"/>
                  <a:gd name="connsiteY3" fmla="*/ 71751 h 211523"/>
                  <a:gd name="connsiteX4" fmla="*/ 32228 w 147961"/>
                  <a:gd name="connsiteY4" fmla="*/ 3862 h 211523"/>
                  <a:gd name="connsiteX5" fmla="*/ 32333 w 147961"/>
                  <a:gd name="connsiteY5" fmla="*/ 3817 h 211523"/>
                  <a:gd name="connsiteX6" fmla="*/ 32333 w 147961"/>
                  <a:gd name="connsiteY6" fmla="*/ 3817 h 211523"/>
                  <a:gd name="connsiteX7" fmla="*/ 100267 w 147961"/>
                  <a:gd name="connsiteY7" fmla="*/ 32460 h 211523"/>
                  <a:gd name="connsiteX8" fmla="*/ 144057 w 147961"/>
                  <a:gd name="connsiteY8" fmla="*/ 139685 h 211523"/>
                  <a:gd name="connsiteX9" fmla="*/ 115413 w 147961"/>
                  <a:gd name="connsiteY9" fmla="*/ 207619 h 211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7961" h="211523">
                    <a:moveTo>
                      <a:pt x="115413" y="207619"/>
                    </a:moveTo>
                    <a:cubicBezTo>
                      <a:pt x="88809" y="218491"/>
                      <a:pt x="58426" y="205744"/>
                      <a:pt x="47554" y="179156"/>
                    </a:cubicBezTo>
                    <a:cubicBezTo>
                      <a:pt x="47524" y="179096"/>
                      <a:pt x="47509" y="179036"/>
                      <a:pt x="47479" y="178976"/>
                    </a:cubicBezTo>
                    <a:lnTo>
                      <a:pt x="3839" y="71751"/>
                    </a:lnTo>
                    <a:cubicBezTo>
                      <a:pt x="-7063" y="45162"/>
                      <a:pt x="5639" y="14764"/>
                      <a:pt x="32228" y="3862"/>
                    </a:cubicBezTo>
                    <a:cubicBezTo>
                      <a:pt x="32273" y="3847"/>
                      <a:pt x="32302" y="3832"/>
                      <a:pt x="32333" y="3817"/>
                    </a:cubicBezTo>
                    <a:lnTo>
                      <a:pt x="32333" y="3817"/>
                    </a:lnTo>
                    <a:cubicBezTo>
                      <a:pt x="58996" y="-6996"/>
                      <a:pt x="89394" y="5811"/>
                      <a:pt x="100267" y="32460"/>
                    </a:cubicBezTo>
                    <a:lnTo>
                      <a:pt x="144057" y="139685"/>
                    </a:lnTo>
                    <a:cubicBezTo>
                      <a:pt x="154869" y="166349"/>
                      <a:pt x="142062" y="196747"/>
                      <a:pt x="115413" y="2076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C88D8B6-022A-418D-84B9-94B4A8F4C55A}"/>
                  </a:ext>
                </a:extLst>
              </p:cNvPr>
              <p:cNvSpPr/>
              <p:nvPr/>
            </p:nvSpPr>
            <p:spPr>
              <a:xfrm>
                <a:off x="6370953" y="4655263"/>
                <a:ext cx="152421" cy="273868"/>
              </a:xfrm>
              <a:custGeom>
                <a:avLst/>
                <a:gdLst>
                  <a:gd name="connsiteX0" fmla="*/ 111657 w 115562"/>
                  <a:gd name="connsiteY0" fmla="*/ 139685 h 207640"/>
                  <a:gd name="connsiteX1" fmla="*/ 67867 w 115562"/>
                  <a:gd name="connsiteY1" fmla="*/ 32460 h 207640"/>
                  <a:gd name="connsiteX2" fmla="*/ -67 w 115562"/>
                  <a:gd name="connsiteY2" fmla="*/ 3817 h 207640"/>
                  <a:gd name="connsiteX3" fmla="*/ 83014 w 115562"/>
                  <a:gd name="connsiteY3" fmla="*/ 207619 h 207640"/>
                  <a:gd name="connsiteX4" fmla="*/ 111657 w 115562"/>
                  <a:gd name="connsiteY4" fmla="*/ 139685 h 20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562" h="207640">
                    <a:moveTo>
                      <a:pt x="111657" y="139685"/>
                    </a:moveTo>
                    <a:lnTo>
                      <a:pt x="67867" y="32460"/>
                    </a:lnTo>
                    <a:cubicBezTo>
                      <a:pt x="56995" y="5811"/>
                      <a:pt x="26597" y="-6996"/>
                      <a:pt x="-67" y="3817"/>
                    </a:cubicBezTo>
                    <a:lnTo>
                      <a:pt x="83014" y="207619"/>
                    </a:lnTo>
                    <a:cubicBezTo>
                      <a:pt x="109662" y="196746"/>
                      <a:pt x="122470" y="166349"/>
                      <a:pt x="111657" y="139685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F00FAD88-E30C-827C-4A82-2F50F7B9115B}"/>
                  </a:ext>
                </a:extLst>
              </p:cNvPr>
              <p:cNvSpPr/>
              <p:nvPr/>
            </p:nvSpPr>
            <p:spPr>
              <a:xfrm>
                <a:off x="6413455" y="4823740"/>
                <a:ext cx="81920" cy="81919"/>
              </a:xfrm>
              <a:custGeom>
                <a:avLst/>
                <a:gdLst>
                  <a:gd name="connsiteX0" fmla="*/ 42693 w 62110"/>
                  <a:gd name="connsiteY0" fmla="*/ 59788 h 62109"/>
                  <a:gd name="connsiteX1" fmla="*/ 2232 w 62110"/>
                  <a:gd name="connsiteY1" fmla="*/ 42737 h 62109"/>
                  <a:gd name="connsiteX2" fmla="*/ 19283 w 62110"/>
                  <a:gd name="connsiteY2" fmla="*/ 2277 h 62109"/>
                  <a:gd name="connsiteX3" fmla="*/ 59744 w 62110"/>
                  <a:gd name="connsiteY3" fmla="*/ 19328 h 62109"/>
                  <a:gd name="connsiteX4" fmla="*/ 59788 w 62110"/>
                  <a:gd name="connsiteY4" fmla="*/ 19448 h 62109"/>
                  <a:gd name="connsiteX5" fmla="*/ 42693 w 62110"/>
                  <a:gd name="connsiteY5" fmla="*/ 59788 h 62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10" h="62109">
                    <a:moveTo>
                      <a:pt x="42693" y="59788"/>
                    </a:moveTo>
                    <a:cubicBezTo>
                      <a:pt x="26811" y="66252"/>
                      <a:pt x="8696" y="58619"/>
                      <a:pt x="2232" y="42737"/>
                    </a:cubicBezTo>
                    <a:cubicBezTo>
                      <a:pt x="-4231" y="26856"/>
                      <a:pt x="3402" y="8740"/>
                      <a:pt x="19283" y="2277"/>
                    </a:cubicBezTo>
                    <a:cubicBezTo>
                      <a:pt x="35164" y="-4187"/>
                      <a:pt x="53280" y="3446"/>
                      <a:pt x="59744" y="19328"/>
                    </a:cubicBezTo>
                    <a:cubicBezTo>
                      <a:pt x="59759" y="19373"/>
                      <a:pt x="59774" y="19403"/>
                      <a:pt x="59788" y="19448"/>
                    </a:cubicBezTo>
                    <a:cubicBezTo>
                      <a:pt x="66177" y="35314"/>
                      <a:pt x="58529" y="53340"/>
                      <a:pt x="42693" y="59788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5CE09770-7A6E-9E58-2C4F-8B503D4CEF21}"/>
                  </a:ext>
                </a:extLst>
              </p:cNvPr>
              <p:cNvSpPr/>
              <p:nvPr/>
            </p:nvSpPr>
            <p:spPr>
              <a:xfrm>
                <a:off x="6356000" y="4682965"/>
                <a:ext cx="81968" cy="81905"/>
              </a:xfrm>
              <a:custGeom>
                <a:avLst/>
                <a:gdLst>
                  <a:gd name="connsiteX0" fmla="*/ 42764 w 62146"/>
                  <a:gd name="connsiteY0" fmla="*/ 59746 h 62098"/>
                  <a:gd name="connsiteX1" fmla="*/ 2258 w 62146"/>
                  <a:gd name="connsiteY1" fmla="*/ 42800 h 62098"/>
                  <a:gd name="connsiteX2" fmla="*/ 19204 w 62146"/>
                  <a:gd name="connsiteY2" fmla="*/ 2309 h 62098"/>
                  <a:gd name="connsiteX3" fmla="*/ 59710 w 62146"/>
                  <a:gd name="connsiteY3" fmla="*/ 19240 h 62098"/>
                  <a:gd name="connsiteX4" fmla="*/ 59710 w 62146"/>
                  <a:gd name="connsiteY4" fmla="*/ 19255 h 62098"/>
                  <a:gd name="connsiteX5" fmla="*/ 43034 w 62146"/>
                  <a:gd name="connsiteY5" fmla="*/ 59641 h 62098"/>
                  <a:gd name="connsiteX6" fmla="*/ 42764 w 62146"/>
                  <a:gd name="connsiteY6" fmla="*/ 59746 h 62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146" h="62098">
                    <a:moveTo>
                      <a:pt x="42764" y="59746"/>
                    </a:moveTo>
                    <a:cubicBezTo>
                      <a:pt x="26897" y="66254"/>
                      <a:pt x="8767" y="58666"/>
                      <a:pt x="2258" y="42800"/>
                    </a:cubicBezTo>
                    <a:cubicBezTo>
                      <a:pt x="-4235" y="26948"/>
                      <a:pt x="3338" y="8803"/>
                      <a:pt x="19204" y="2309"/>
                    </a:cubicBezTo>
                    <a:cubicBezTo>
                      <a:pt x="35071" y="-4199"/>
                      <a:pt x="53201" y="3389"/>
                      <a:pt x="59710" y="19240"/>
                    </a:cubicBezTo>
                    <a:cubicBezTo>
                      <a:pt x="59710" y="19255"/>
                      <a:pt x="59710" y="19255"/>
                      <a:pt x="59710" y="19255"/>
                    </a:cubicBezTo>
                    <a:cubicBezTo>
                      <a:pt x="66248" y="35017"/>
                      <a:pt x="58795" y="53087"/>
                      <a:pt x="43034" y="59641"/>
                    </a:cubicBezTo>
                    <a:cubicBezTo>
                      <a:pt x="42944" y="59671"/>
                      <a:pt x="42853" y="59716"/>
                      <a:pt x="42764" y="59746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E8637932-01FC-DC86-FD00-C6832330DA52}"/>
                  </a:ext>
                </a:extLst>
              </p:cNvPr>
              <p:cNvSpPr/>
              <p:nvPr/>
            </p:nvSpPr>
            <p:spPr>
              <a:xfrm>
                <a:off x="6199117" y="4534721"/>
                <a:ext cx="452856" cy="519222"/>
              </a:xfrm>
              <a:custGeom>
                <a:avLst/>
                <a:gdLst>
                  <a:gd name="connsiteX0" fmla="*/ 127366 w 343344"/>
                  <a:gd name="connsiteY0" fmla="*/ 393638 h 393661"/>
                  <a:gd name="connsiteX1" fmla="*/ 120468 w 343344"/>
                  <a:gd name="connsiteY1" fmla="*/ 388989 h 393661"/>
                  <a:gd name="connsiteX2" fmla="*/ 496 w 343344"/>
                  <a:gd name="connsiteY2" fmla="*/ 95208 h 393661"/>
                  <a:gd name="connsiteX3" fmla="*/ 496 w 343344"/>
                  <a:gd name="connsiteY3" fmla="*/ 89510 h 393661"/>
                  <a:gd name="connsiteX4" fmla="*/ 4545 w 343344"/>
                  <a:gd name="connsiteY4" fmla="*/ 85460 h 393661"/>
                  <a:gd name="connsiteX5" fmla="*/ 212996 w 343344"/>
                  <a:gd name="connsiteY5" fmla="*/ 580 h 393661"/>
                  <a:gd name="connsiteX6" fmla="*/ 222654 w 343344"/>
                  <a:gd name="connsiteY6" fmla="*/ 4420 h 393661"/>
                  <a:gd name="connsiteX7" fmla="*/ 222744 w 343344"/>
                  <a:gd name="connsiteY7" fmla="*/ 4629 h 393661"/>
                  <a:gd name="connsiteX8" fmla="*/ 342716 w 343344"/>
                  <a:gd name="connsiteY8" fmla="*/ 298411 h 393661"/>
                  <a:gd name="connsiteX9" fmla="*/ 342716 w 343344"/>
                  <a:gd name="connsiteY9" fmla="*/ 304109 h 393661"/>
                  <a:gd name="connsiteX10" fmla="*/ 338667 w 343344"/>
                  <a:gd name="connsiteY10" fmla="*/ 308158 h 393661"/>
                  <a:gd name="connsiteX11" fmla="*/ 130215 w 343344"/>
                  <a:gd name="connsiteY11" fmla="*/ 393038 h 393661"/>
                  <a:gd name="connsiteX12" fmla="*/ 127366 w 343344"/>
                  <a:gd name="connsiteY12" fmla="*/ 393638 h 393661"/>
                  <a:gd name="connsiteX13" fmla="*/ 17442 w 343344"/>
                  <a:gd name="connsiteY13" fmla="*/ 96108 h 393661"/>
                  <a:gd name="connsiteX14" fmla="*/ 131415 w 343344"/>
                  <a:gd name="connsiteY14" fmla="*/ 375942 h 393661"/>
                  <a:gd name="connsiteX15" fmla="*/ 326369 w 343344"/>
                  <a:gd name="connsiteY15" fmla="*/ 296611 h 393661"/>
                  <a:gd name="connsiteX16" fmla="*/ 212396 w 343344"/>
                  <a:gd name="connsiteY16" fmla="*/ 16777 h 393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3344" h="393661">
                    <a:moveTo>
                      <a:pt x="127366" y="393638"/>
                    </a:moveTo>
                    <a:cubicBezTo>
                      <a:pt x="124337" y="393623"/>
                      <a:pt x="121623" y="391794"/>
                      <a:pt x="120468" y="388989"/>
                    </a:cubicBezTo>
                    <a:lnTo>
                      <a:pt x="496" y="95208"/>
                    </a:lnTo>
                    <a:cubicBezTo>
                      <a:pt x="-254" y="93379"/>
                      <a:pt x="-254" y="91339"/>
                      <a:pt x="496" y="89510"/>
                    </a:cubicBezTo>
                    <a:cubicBezTo>
                      <a:pt x="1276" y="87680"/>
                      <a:pt x="2715" y="86240"/>
                      <a:pt x="4545" y="85460"/>
                    </a:cubicBezTo>
                    <a:lnTo>
                      <a:pt x="212996" y="580"/>
                    </a:lnTo>
                    <a:cubicBezTo>
                      <a:pt x="216715" y="-1024"/>
                      <a:pt x="221049" y="685"/>
                      <a:pt x="222654" y="4420"/>
                    </a:cubicBezTo>
                    <a:cubicBezTo>
                      <a:pt x="222684" y="4479"/>
                      <a:pt x="222714" y="4555"/>
                      <a:pt x="222744" y="4629"/>
                    </a:cubicBezTo>
                    <a:lnTo>
                      <a:pt x="342716" y="298411"/>
                    </a:lnTo>
                    <a:cubicBezTo>
                      <a:pt x="343465" y="300240"/>
                      <a:pt x="343465" y="302280"/>
                      <a:pt x="342716" y="304109"/>
                    </a:cubicBezTo>
                    <a:cubicBezTo>
                      <a:pt x="341981" y="305954"/>
                      <a:pt x="340511" y="307424"/>
                      <a:pt x="338667" y="308158"/>
                    </a:cubicBezTo>
                    <a:lnTo>
                      <a:pt x="130215" y="393038"/>
                    </a:lnTo>
                    <a:cubicBezTo>
                      <a:pt x="129331" y="393458"/>
                      <a:pt x="128356" y="393653"/>
                      <a:pt x="127366" y="393638"/>
                    </a:cubicBezTo>
                    <a:close/>
                    <a:moveTo>
                      <a:pt x="17442" y="96108"/>
                    </a:moveTo>
                    <a:lnTo>
                      <a:pt x="131415" y="375942"/>
                    </a:lnTo>
                    <a:lnTo>
                      <a:pt x="326369" y="296611"/>
                    </a:lnTo>
                    <a:lnTo>
                      <a:pt x="212396" y="16777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AF63353-87DA-2BBC-EF22-BD548E194F25}"/>
                  </a:ext>
                </a:extLst>
              </p:cNvPr>
              <p:cNvSpPr/>
              <p:nvPr/>
            </p:nvSpPr>
            <p:spPr>
              <a:xfrm>
                <a:off x="6021422" y="4192268"/>
                <a:ext cx="482190" cy="386870"/>
              </a:xfrm>
              <a:custGeom>
                <a:avLst/>
                <a:gdLst>
                  <a:gd name="connsiteX0" fmla="*/ 289234 w 365584"/>
                  <a:gd name="connsiteY0" fmla="*/ 10828 h 293315"/>
                  <a:gd name="connsiteX1" fmla="*/ 306840 w 365584"/>
                  <a:gd name="connsiteY1" fmla="*/ 18221 h 293315"/>
                  <a:gd name="connsiteX2" fmla="*/ 299447 w 365584"/>
                  <a:gd name="connsiteY2" fmla="*/ 35812 h 293315"/>
                  <a:gd name="connsiteX3" fmla="*/ 281886 w 365584"/>
                  <a:gd name="connsiteY3" fmla="*/ 28524 h 293315"/>
                  <a:gd name="connsiteX4" fmla="*/ 289144 w 365584"/>
                  <a:gd name="connsiteY4" fmla="*/ 10873 h 293315"/>
                  <a:gd name="connsiteX5" fmla="*/ 289234 w 365584"/>
                  <a:gd name="connsiteY5" fmla="*/ 10828 h 293315"/>
                  <a:gd name="connsiteX6" fmla="*/ 308430 w 365584"/>
                  <a:gd name="connsiteY6" fmla="*/ 58067 h 293315"/>
                  <a:gd name="connsiteX7" fmla="*/ 326065 w 365584"/>
                  <a:gd name="connsiteY7" fmla="*/ 65385 h 293315"/>
                  <a:gd name="connsiteX8" fmla="*/ 318747 w 365584"/>
                  <a:gd name="connsiteY8" fmla="*/ 83006 h 293315"/>
                  <a:gd name="connsiteX9" fmla="*/ 301111 w 365584"/>
                  <a:gd name="connsiteY9" fmla="*/ 75703 h 293315"/>
                  <a:gd name="connsiteX10" fmla="*/ 301081 w 365584"/>
                  <a:gd name="connsiteY10" fmla="*/ 75613 h 293315"/>
                  <a:gd name="connsiteX11" fmla="*/ 308430 w 365584"/>
                  <a:gd name="connsiteY11" fmla="*/ 58367 h 293315"/>
                  <a:gd name="connsiteX12" fmla="*/ 327775 w 365584"/>
                  <a:gd name="connsiteY12" fmla="*/ 105156 h 293315"/>
                  <a:gd name="connsiteX13" fmla="*/ 345291 w 365584"/>
                  <a:gd name="connsiteY13" fmla="*/ 112729 h 293315"/>
                  <a:gd name="connsiteX14" fmla="*/ 337733 w 365584"/>
                  <a:gd name="connsiteY14" fmla="*/ 130245 h 293315"/>
                  <a:gd name="connsiteX15" fmla="*/ 320277 w 365584"/>
                  <a:gd name="connsiteY15" fmla="*/ 122852 h 293315"/>
                  <a:gd name="connsiteX16" fmla="*/ 327775 w 365584"/>
                  <a:gd name="connsiteY16" fmla="*/ 105456 h 293315"/>
                  <a:gd name="connsiteX17" fmla="*/ 346971 w 365584"/>
                  <a:gd name="connsiteY17" fmla="*/ 152395 h 293315"/>
                  <a:gd name="connsiteX18" fmla="*/ 364442 w 365584"/>
                  <a:gd name="connsiteY18" fmla="*/ 159548 h 293315"/>
                  <a:gd name="connsiteX19" fmla="*/ 364516 w 365584"/>
                  <a:gd name="connsiteY19" fmla="*/ 159743 h 293315"/>
                  <a:gd name="connsiteX20" fmla="*/ 357168 w 365584"/>
                  <a:gd name="connsiteY20" fmla="*/ 177439 h 293315"/>
                  <a:gd name="connsiteX21" fmla="*/ 339472 w 365584"/>
                  <a:gd name="connsiteY21" fmla="*/ 169941 h 293315"/>
                  <a:gd name="connsiteX22" fmla="*/ 346971 w 365584"/>
                  <a:gd name="connsiteY22" fmla="*/ 152695 h 293315"/>
                  <a:gd name="connsiteX23" fmla="*/ 246194 w 365584"/>
                  <a:gd name="connsiteY23" fmla="*/ 930 h 293315"/>
                  <a:gd name="connsiteX24" fmla="*/ 263710 w 365584"/>
                  <a:gd name="connsiteY24" fmla="*/ 8504 h 293315"/>
                  <a:gd name="connsiteX25" fmla="*/ 256152 w 365584"/>
                  <a:gd name="connsiteY25" fmla="*/ 26019 h 293315"/>
                  <a:gd name="connsiteX26" fmla="*/ 238696 w 365584"/>
                  <a:gd name="connsiteY26" fmla="*/ 18626 h 293315"/>
                  <a:gd name="connsiteX27" fmla="*/ 246194 w 365584"/>
                  <a:gd name="connsiteY27" fmla="*/ 1230 h 293315"/>
                  <a:gd name="connsiteX28" fmla="*/ 265390 w 365584"/>
                  <a:gd name="connsiteY28" fmla="*/ 48169 h 293315"/>
                  <a:gd name="connsiteX29" fmla="*/ 282861 w 365584"/>
                  <a:gd name="connsiteY29" fmla="*/ 55322 h 293315"/>
                  <a:gd name="connsiteX30" fmla="*/ 282936 w 365584"/>
                  <a:gd name="connsiteY30" fmla="*/ 55517 h 293315"/>
                  <a:gd name="connsiteX31" fmla="*/ 275587 w 365584"/>
                  <a:gd name="connsiteY31" fmla="*/ 73213 h 293315"/>
                  <a:gd name="connsiteX32" fmla="*/ 257891 w 365584"/>
                  <a:gd name="connsiteY32" fmla="*/ 65715 h 293315"/>
                  <a:gd name="connsiteX33" fmla="*/ 265390 w 365584"/>
                  <a:gd name="connsiteY33" fmla="*/ 48469 h 293315"/>
                  <a:gd name="connsiteX34" fmla="*/ 284585 w 365584"/>
                  <a:gd name="connsiteY34" fmla="*/ 95258 h 293315"/>
                  <a:gd name="connsiteX35" fmla="*/ 302206 w 365584"/>
                  <a:gd name="connsiteY35" fmla="*/ 102681 h 293315"/>
                  <a:gd name="connsiteX36" fmla="*/ 294783 w 365584"/>
                  <a:gd name="connsiteY36" fmla="*/ 120302 h 293315"/>
                  <a:gd name="connsiteX37" fmla="*/ 277087 w 365584"/>
                  <a:gd name="connsiteY37" fmla="*/ 112954 h 293315"/>
                  <a:gd name="connsiteX38" fmla="*/ 284135 w 365584"/>
                  <a:gd name="connsiteY38" fmla="*/ 95558 h 293315"/>
                  <a:gd name="connsiteX39" fmla="*/ 303781 w 365584"/>
                  <a:gd name="connsiteY39" fmla="*/ 142347 h 293315"/>
                  <a:gd name="connsiteX40" fmla="*/ 321657 w 365584"/>
                  <a:gd name="connsiteY40" fmla="*/ 149621 h 293315"/>
                  <a:gd name="connsiteX41" fmla="*/ 314383 w 365584"/>
                  <a:gd name="connsiteY41" fmla="*/ 167496 h 293315"/>
                  <a:gd name="connsiteX42" fmla="*/ 296508 w 365584"/>
                  <a:gd name="connsiteY42" fmla="*/ 160223 h 293315"/>
                  <a:gd name="connsiteX43" fmla="*/ 296433 w 365584"/>
                  <a:gd name="connsiteY43" fmla="*/ 160043 h 293315"/>
                  <a:gd name="connsiteX44" fmla="*/ 303781 w 365584"/>
                  <a:gd name="connsiteY44" fmla="*/ 142647 h 293315"/>
                  <a:gd name="connsiteX45" fmla="*/ 218901 w 365584"/>
                  <a:gd name="connsiteY45" fmla="*/ 39471 h 293315"/>
                  <a:gd name="connsiteX46" fmla="*/ 236447 w 365584"/>
                  <a:gd name="connsiteY46" fmla="*/ 46970 h 293315"/>
                  <a:gd name="connsiteX47" fmla="*/ 227644 w 365584"/>
                  <a:gd name="connsiteY47" fmla="*/ 63901 h 293315"/>
                  <a:gd name="connsiteX48" fmla="*/ 211552 w 365584"/>
                  <a:gd name="connsiteY48" fmla="*/ 57167 h 293315"/>
                  <a:gd name="connsiteX49" fmla="*/ 218901 w 365584"/>
                  <a:gd name="connsiteY49" fmla="*/ 39771 h 293315"/>
                  <a:gd name="connsiteX50" fmla="*/ 238096 w 365584"/>
                  <a:gd name="connsiteY50" fmla="*/ 86710 h 293315"/>
                  <a:gd name="connsiteX51" fmla="*/ 255732 w 365584"/>
                  <a:gd name="connsiteY51" fmla="*/ 94029 h 293315"/>
                  <a:gd name="connsiteX52" fmla="*/ 248414 w 365584"/>
                  <a:gd name="connsiteY52" fmla="*/ 111649 h 293315"/>
                  <a:gd name="connsiteX53" fmla="*/ 230778 w 365584"/>
                  <a:gd name="connsiteY53" fmla="*/ 104346 h 293315"/>
                  <a:gd name="connsiteX54" fmla="*/ 230748 w 365584"/>
                  <a:gd name="connsiteY54" fmla="*/ 104256 h 293315"/>
                  <a:gd name="connsiteX55" fmla="*/ 238096 w 365584"/>
                  <a:gd name="connsiteY55" fmla="*/ 87010 h 293315"/>
                  <a:gd name="connsiteX56" fmla="*/ 257291 w 365584"/>
                  <a:gd name="connsiteY56" fmla="*/ 133949 h 293315"/>
                  <a:gd name="connsiteX57" fmla="*/ 274927 w 365584"/>
                  <a:gd name="connsiteY57" fmla="*/ 141267 h 293315"/>
                  <a:gd name="connsiteX58" fmla="*/ 267609 w 365584"/>
                  <a:gd name="connsiteY58" fmla="*/ 158888 h 293315"/>
                  <a:gd name="connsiteX59" fmla="*/ 249973 w 365584"/>
                  <a:gd name="connsiteY59" fmla="*/ 151585 h 293315"/>
                  <a:gd name="connsiteX60" fmla="*/ 249943 w 365584"/>
                  <a:gd name="connsiteY60" fmla="*/ 151495 h 293315"/>
                  <a:gd name="connsiteX61" fmla="*/ 257291 w 365584"/>
                  <a:gd name="connsiteY61" fmla="*/ 134249 h 293315"/>
                  <a:gd name="connsiteX62" fmla="*/ 276487 w 365584"/>
                  <a:gd name="connsiteY62" fmla="*/ 181038 h 293315"/>
                  <a:gd name="connsiteX63" fmla="*/ 294108 w 365584"/>
                  <a:gd name="connsiteY63" fmla="*/ 188461 h 293315"/>
                  <a:gd name="connsiteX64" fmla="*/ 286685 w 365584"/>
                  <a:gd name="connsiteY64" fmla="*/ 206082 h 293315"/>
                  <a:gd name="connsiteX65" fmla="*/ 269064 w 365584"/>
                  <a:gd name="connsiteY65" fmla="*/ 198659 h 293315"/>
                  <a:gd name="connsiteX66" fmla="*/ 276487 w 365584"/>
                  <a:gd name="connsiteY66" fmla="*/ 181038 h 293315"/>
                  <a:gd name="connsiteX67" fmla="*/ 174661 w 365584"/>
                  <a:gd name="connsiteY67" fmla="*/ 30323 h 293315"/>
                  <a:gd name="connsiteX68" fmla="*/ 192207 w 365584"/>
                  <a:gd name="connsiteY68" fmla="*/ 37822 h 293315"/>
                  <a:gd name="connsiteX69" fmla="*/ 185054 w 365584"/>
                  <a:gd name="connsiteY69" fmla="*/ 55293 h 293315"/>
                  <a:gd name="connsiteX70" fmla="*/ 184859 w 365584"/>
                  <a:gd name="connsiteY70" fmla="*/ 55368 h 293315"/>
                  <a:gd name="connsiteX71" fmla="*/ 167238 w 365584"/>
                  <a:gd name="connsiteY71" fmla="*/ 47944 h 293315"/>
                  <a:gd name="connsiteX72" fmla="*/ 174661 w 365584"/>
                  <a:gd name="connsiteY72" fmla="*/ 30323 h 293315"/>
                  <a:gd name="connsiteX73" fmla="*/ 193857 w 365584"/>
                  <a:gd name="connsiteY73" fmla="*/ 77562 h 293315"/>
                  <a:gd name="connsiteX74" fmla="*/ 211327 w 365584"/>
                  <a:gd name="connsiteY74" fmla="*/ 84716 h 293315"/>
                  <a:gd name="connsiteX75" fmla="*/ 211402 w 365584"/>
                  <a:gd name="connsiteY75" fmla="*/ 84911 h 293315"/>
                  <a:gd name="connsiteX76" fmla="*/ 204084 w 365584"/>
                  <a:gd name="connsiteY76" fmla="*/ 102546 h 293315"/>
                  <a:gd name="connsiteX77" fmla="*/ 186463 w 365584"/>
                  <a:gd name="connsiteY77" fmla="*/ 95228 h 293315"/>
                  <a:gd name="connsiteX78" fmla="*/ 193767 w 365584"/>
                  <a:gd name="connsiteY78" fmla="*/ 77592 h 293315"/>
                  <a:gd name="connsiteX79" fmla="*/ 193857 w 365584"/>
                  <a:gd name="connsiteY79" fmla="*/ 77562 h 293315"/>
                  <a:gd name="connsiteX80" fmla="*/ 213052 w 365584"/>
                  <a:gd name="connsiteY80" fmla="*/ 124651 h 293315"/>
                  <a:gd name="connsiteX81" fmla="*/ 230598 w 365584"/>
                  <a:gd name="connsiteY81" fmla="*/ 132150 h 293315"/>
                  <a:gd name="connsiteX82" fmla="*/ 223445 w 365584"/>
                  <a:gd name="connsiteY82" fmla="*/ 149621 h 293315"/>
                  <a:gd name="connsiteX83" fmla="*/ 223250 w 365584"/>
                  <a:gd name="connsiteY83" fmla="*/ 149695 h 293315"/>
                  <a:gd name="connsiteX84" fmla="*/ 205554 w 365584"/>
                  <a:gd name="connsiteY84" fmla="*/ 142347 h 293315"/>
                  <a:gd name="connsiteX85" fmla="*/ 213052 w 365584"/>
                  <a:gd name="connsiteY85" fmla="*/ 124651 h 293315"/>
                  <a:gd name="connsiteX86" fmla="*/ 232248 w 365584"/>
                  <a:gd name="connsiteY86" fmla="*/ 171890 h 293315"/>
                  <a:gd name="connsiteX87" fmla="*/ 249718 w 365584"/>
                  <a:gd name="connsiteY87" fmla="*/ 179043 h 293315"/>
                  <a:gd name="connsiteX88" fmla="*/ 249793 w 365584"/>
                  <a:gd name="connsiteY88" fmla="*/ 179238 h 293315"/>
                  <a:gd name="connsiteX89" fmla="*/ 242535 w 365584"/>
                  <a:gd name="connsiteY89" fmla="*/ 196889 h 293315"/>
                  <a:gd name="connsiteX90" fmla="*/ 242445 w 365584"/>
                  <a:gd name="connsiteY90" fmla="*/ 196934 h 293315"/>
                  <a:gd name="connsiteX91" fmla="*/ 224824 w 365584"/>
                  <a:gd name="connsiteY91" fmla="*/ 189511 h 293315"/>
                  <a:gd name="connsiteX92" fmla="*/ 232248 w 365584"/>
                  <a:gd name="connsiteY92" fmla="*/ 171890 h 293315"/>
                  <a:gd name="connsiteX93" fmla="*/ 149167 w 365584"/>
                  <a:gd name="connsiteY93" fmla="*/ 68565 h 293315"/>
                  <a:gd name="connsiteX94" fmla="*/ 166638 w 365584"/>
                  <a:gd name="connsiteY94" fmla="*/ 75718 h 293315"/>
                  <a:gd name="connsiteX95" fmla="*/ 166713 w 365584"/>
                  <a:gd name="connsiteY95" fmla="*/ 75913 h 293315"/>
                  <a:gd name="connsiteX96" fmla="*/ 160819 w 365584"/>
                  <a:gd name="connsiteY96" fmla="*/ 94073 h 293315"/>
                  <a:gd name="connsiteX97" fmla="*/ 142659 w 365584"/>
                  <a:gd name="connsiteY97" fmla="*/ 88165 h 293315"/>
                  <a:gd name="connsiteX98" fmla="*/ 141819 w 365584"/>
                  <a:gd name="connsiteY98" fmla="*/ 86110 h 293315"/>
                  <a:gd name="connsiteX99" fmla="*/ 148972 w 365584"/>
                  <a:gd name="connsiteY99" fmla="*/ 68639 h 293315"/>
                  <a:gd name="connsiteX100" fmla="*/ 149167 w 365584"/>
                  <a:gd name="connsiteY100" fmla="*/ 68565 h 293315"/>
                  <a:gd name="connsiteX101" fmla="*/ 168362 w 365584"/>
                  <a:gd name="connsiteY101" fmla="*/ 115803 h 293315"/>
                  <a:gd name="connsiteX102" fmla="*/ 186523 w 365584"/>
                  <a:gd name="connsiteY102" fmla="*/ 121697 h 293315"/>
                  <a:gd name="connsiteX103" fmla="*/ 180614 w 365584"/>
                  <a:gd name="connsiteY103" fmla="*/ 139858 h 293315"/>
                  <a:gd name="connsiteX104" fmla="*/ 178560 w 365584"/>
                  <a:gd name="connsiteY104" fmla="*/ 140698 h 293315"/>
                  <a:gd name="connsiteX105" fmla="*/ 160399 w 365584"/>
                  <a:gd name="connsiteY105" fmla="*/ 134804 h 293315"/>
                  <a:gd name="connsiteX106" fmla="*/ 166308 w 365584"/>
                  <a:gd name="connsiteY106" fmla="*/ 116643 h 293315"/>
                  <a:gd name="connsiteX107" fmla="*/ 168362 w 365584"/>
                  <a:gd name="connsiteY107" fmla="*/ 115803 h 293315"/>
                  <a:gd name="connsiteX108" fmla="*/ 187558 w 365584"/>
                  <a:gd name="connsiteY108" fmla="*/ 162892 h 293315"/>
                  <a:gd name="connsiteX109" fmla="*/ 205209 w 365584"/>
                  <a:gd name="connsiteY109" fmla="*/ 170151 h 293315"/>
                  <a:gd name="connsiteX110" fmla="*/ 205254 w 365584"/>
                  <a:gd name="connsiteY110" fmla="*/ 170241 h 293315"/>
                  <a:gd name="connsiteX111" fmla="*/ 197831 w 365584"/>
                  <a:gd name="connsiteY111" fmla="*/ 187861 h 293315"/>
                  <a:gd name="connsiteX112" fmla="*/ 180210 w 365584"/>
                  <a:gd name="connsiteY112" fmla="*/ 180438 h 293315"/>
                  <a:gd name="connsiteX113" fmla="*/ 186808 w 365584"/>
                  <a:gd name="connsiteY113" fmla="*/ 162892 h 293315"/>
                  <a:gd name="connsiteX114" fmla="*/ 206904 w 365584"/>
                  <a:gd name="connsiteY114" fmla="*/ 209981 h 293315"/>
                  <a:gd name="connsiteX115" fmla="*/ 224419 w 365584"/>
                  <a:gd name="connsiteY115" fmla="*/ 217555 h 293315"/>
                  <a:gd name="connsiteX116" fmla="*/ 216861 w 365584"/>
                  <a:gd name="connsiteY116" fmla="*/ 235070 h 293315"/>
                  <a:gd name="connsiteX117" fmla="*/ 199405 w 365584"/>
                  <a:gd name="connsiteY117" fmla="*/ 227677 h 293315"/>
                  <a:gd name="connsiteX118" fmla="*/ 206153 w 365584"/>
                  <a:gd name="connsiteY118" fmla="*/ 209981 h 293315"/>
                  <a:gd name="connsiteX119" fmla="*/ 103878 w 365584"/>
                  <a:gd name="connsiteY119" fmla="*/ 60016 h 293315"/>
                  <a:gd name="connsiteX120" fmla="*/ 121348 w 365584"/>
                  <a:gd name="connsiteY120" fmla="*/ 67170 h 293315"/>
                  <a:gd name="connsiteX121" fmla="*/ 121423 w 365584"/>
                  <a:gd name="connsiteY121" fmla="*/ 67365 h 293315"/>
                  <a:gd name="connsiteX122" fmla="*/ 114075 w 365584"/>
                  <a:gd name="connsiteY122" fmla="*/ 85061 h 293315"/>
                  <a:gd name="connsiteX123" fmla="*/ 96380 w 365584"/>
                  <a:gd name="connsiteY123" fmla="*/ 77562 h 293315"/>
                  <a:gd name="connsiteX124" fmla="*/ 102963 w 365584"/>
                  <a:gd name="connsiteY124" fmla="*/ 59642 h 293315"/>
                  <a:gd name="connsiteX125" fmla="*/ 103128 w 365584"/>
                  <a:gd name="connsiteY125" fmla="*/ 59567 h 293315"/>
                  <a:gd name="connsiteX126" fmla="*/ 123073 w 365584"/>
                  <a:gd name="connsiteY126" fmla="*/ 107105 h 293315"/>
                  <a:gd name="connsiteX127" fmla="*/ 140589 w 365584"/>
                  <a:gd name="connsiteY127" fmla="*/ 114679 h 293315"/>
                  <a:gd name="connsiteX128" fmla="*/ 133031 w 365584"/>
                  <a:gd name="connsiteY128" fmla="*/ 132195 h 293315"/>
                  <a:gd name="connsiteX129" fmla="*/ 115575 w 365584"/>
                  <a:gd name="connsiteY129" fmla="*/ 124801 h 293315"/>
                  <a:gd name="connsiteX130" fmla="*/ 122323 w 365584"/>
                  <a:gd name="connsiteY130" fmla="*/ 106656 h 293315"/>
                  <a:gd name="connsiteX131" fmla="*/ 142269 w 365584"/>
                  <a:gd name="connsiteY131" fmla="*/ 154344 h 293315"/>
                  <a:gd name="connsiteX132" fmla="*/ 159739 w 365584"/>
                  <a:gd name="connsiteY132" fmla="*/ 161498 h 293315"/>
                  <a:gd name="connsiteX133" fmla="*/ 159814 w 365584"/>
                  <a:gd name="connsiteY133" fmla="*/ 161693 h 293315"/>
                  <a:gd name="connsiteX134" fmla="*/ 152466 w 365584"/>
                  <a:gd name="connsiteY134" fmla="*/ 179389 h 293315"/>
                  <a:gd name="connsiteX135" fmla="*/ 134846 w 365584"/>
                  <a:gd name="connsiteY135" fmla="*/ 171965 h 293315"/>
                  <a:gd name="connsiteX136" fmla="*/ 142269 w 365584"/>
                  <a:gd name="connsiteY136" fmla="*/ 154344 h 293315"/>
                  <a:gd name="connsiteX137" fmla="*/ 161464 w 365584"/>
                  <a:gd name="connsiteY137" fmla="*/ 201433 h 293315"/>
                  <a:gd name="connsiteX138" fmla="*/ 179070 w 365584"/>
                  <a:gd name="connsiteY138" fmla="*/ 208827 h 293315"/>
                  <a:gd name="connsiteX139" fmla="*/ 171677 w 365584"/>
                  <a:gd name="connsiteY139" fmla="*/ 226418 h 293315"/>
                  <a:gd name="connsiteX140" fmla="*/ 154116 w 365584"/>
                  <a:gd name="connsiteY140" fmla="*/ 219129 h 293315"/>
                  <a:gd name="connsiteX141" fmla="*/ 160699 w 365584"/>
                  <a:gd name="connsiteY141" fmla="*/ 200983 h 293315"/>
                  <a:gd name="connsiteX142" fmla="*/ 160714 w 365584"/>
                  <a:gd name="connsiteY142" fmla="*/ 200983 h 293315"/>
                  <a:gd name="connsiteX143" fmla="*/ 78833 w 365584"/>
                  <a:gd name="connsiteY143" fmla="*/ 97658 h 293315"/>
                  <a:gd name="connsiteX144" fmla="*/ 96454 w 365584"/>
                  <a:gd name="connsiteY144" fmla="*/ 105081 h 293315"/>
                  <a:gd name="connsiteX145" fmla="*/ 89031 w 365584"/>
                  <a:gd name="connsiteY145" fmla="*/ 122702 h 293315"/>
                  <a:gd name="connsiteX146" fmla="*/ 71410 w 365584"/>
                  <a:gd name="connsiteY146" fmla="*/ 115278 h 293315"/>
                  <a:gd name="connsiteX147" fmla="*/ 78833 w 365584"/>
                  <a:gd name="connsiteY147" fmla="*/ 97658 h 293315"/>
                  <a:gd name="connsiteX148" fmla="*/ 98029 w 365584"/>
                  <a:gd name="connsiteY148" fmla="*/ 144897 h 293315"/>
                  <a:gd name="connsiteX149" fmla="*/ 115500 w 365584"/>
                  <a:gd name="connsiteY149" fmla="*/ 152050 h 293315"/>
                  <a:gd name="connsiteX150" fmla="*/ 115575 w 365584"/>
                  <a:gd name="connsiteY150" fmla="*/ 152245 h 293315"/>
                  <a:gd name="connsiteX151" fmla="*/ 108226 w 365584"/>
                  <a:gd name="connsiteY151" fmla="*/ 169941 h 293315"/>
                  <a:gd name="connsiteX152" fmla="*/ 90531 w 365584"/>
                  <a:gd name="connsiteY152" fmla="*/ 162442 h 293315"/>
                  <a:gd name="connsiteX153" fmla="*/ 97279 w 365584"/>
                  <a:gd name="connsiteY153" fmla="*/ 144447 h 293315"/>
                  <a:gd name="connsiteX154" fmla="*/ 117224 w 365584"/>
                  <a:gd name="connsiteY154" fmla="*/ 191986 h 293315"/>
                  <a:gd name="connsiteX155" fmla="*/ 134846 w 365584"/>
                  <a:gd name="connsiteY155" fmla="*/ 199409 h 293315"/>
                  <a:gd name="connsiteX156" fmla="*/ 127422 w 365584"/>
                  <a:gd name="connsiteY156" fmla="*/ 217030 h 293315"/>
                  <a:gd name="connsiteX157" fmla="*/ 109951 w 365584"/>
                  <a:gd name="connsiteY157" fmla="*/ 209876 h 293315"/>
                  <a:gd name="connsiteX158" fmla="*/ 109876 w 365584"/>
                  <a:gd name="connsiteY158" fmla="*/ 209681 h 293315"/>
                  <a:gd name="connsiteX159" fmla="*/ 116190 w 365584"/>
                  <a:gd name="connsiteY159" fmla="*/ 191671 h 293315"/>
                  <a:gd name="connsiteX160" fmla="*/ 116475 w 365584"/>
                  <a:gd name="connsiteY160" fmla="*/ 191536 h 293315"/>
                  <a:gd name="connsiteX161" fmla="*/ 136420 w 365584"/>
                  <a:gd name="connsiteY161" fmla="*/ 239224 h 293315"/>
                  <a:gd name="connsiteX162" fmla="*/ 153891 w 365584"/>
                  <a:gd name="connsiteY162" fmla="*/ 246378 h 293315"/>
                  <a:gd name="connsiteX163" fmla="*/ 153966 w 365584"/>
                  <a:gd name="connsiteY163" fmla="*/ 246573 h 293315"/>
                  <a:gd name="connsiteX164" fmla="*/ 148072 w 365584"/>
                  <a:gd name="connsiteY164" fmla="*/ 264733 h 293315"/>
                  <a:gd name="connsiteX165" fmla="*/ 129912 w 365584"/>
                  <a:gd name="connsiteY165" fmla="*/ 258825 h 293315"/>
                  <a:gd name="connsiteX166" fmla="*/ 129072 w 365584"/>
                  <a:gd name="connsiteY166" fmla="*/ 256770 h 293315"/>
                  <a:gd name="connsiteX167" fmla="*/ 135295 w 365584"/>
                  <a:gd name="connsiteY167" fmla="*/ 238955 h 293315"/>
                  <a:gd name="connsiteX168" fmla="*/ 135670 w 365584"/>
                  <a:gd name="connsiteY168" fmla="*/ 238775 h 293315"/>
                  <a:gd name="connsiteX169" fmla="*/ 32344 w 365584"/>
                  <a:gd name="connsiteY169" fmla="*/ 89260 h 293315"/>
                  <a:gd name="connsiteX170" fmla="*/ 49815 w 365584"/>
                  <a:gd name="connsiteY170" fmla="*/ 96413 h 293315"/>
                  <a:gd name="connsiteX171" fmla="*/ 49890 w 365584"/>
                  <a:gd name="connsiteY171" fmla="*/ 96608 h 293315"/>
                  <a:gd name="connsiteX172" fmla="*/ 42572 w 365584"/>
                  <a:gd name="connsiteY172" fmla="*/ 114244 h 293315"/>
                  <a:gd name="connsiteX173" fmla="*/ 24951 w 365584"/>
                  <a:gd name="connsiteY173" fmla="*/ 106926 h 293315"/>
                  <a:gd name="connsiteX174" fmla="*/ 32255 w 365584"/>
                  <a:gd name="connsiteY174" fmla="*/ 89290 h 293315"/>
                  <a:gd name="connsiteX175" fmla="*/ 32344 w 365584"/>
                  <a:gd name="connsiteY175" fmla="*/ 89260 h 293315"/>
                  <a:gd name="connsiteX176" fmla="*/ 51540 w 365584"/>
                  <a:gd name="connsiteY176" fmla="*/ 136499 h 293315"/>
                  <a:gd name="connsiteX177" fmla="*/ 68471 w 365584"/>
                  <a:gd name="connsiteY177" fmla="*/ 145301 h 293315"/>
                  <a:gd name="connsiteX178" fmla="*/ 61738 w 365584"/>
                  <a:gd name="connsiteY178" fmla="*/ 161393 h 293315"/>
                  <a:gd name="connsiteX179" fmla="*/ 43577 w 365584"/>
                  <a:gd name="connsiteY179" fmla="*/ 155499 h 293315"/>
                  <a:gd name="connsiteX180" fmla="*/ 49485 w 365584"/>
                  <a:gd name="connsiteY180" fmla="*/ 137338 h 293315"/>
                  <a:gd name="connsiteX181" fmla="*/ 51540 w 365584"/>
                  <a:gd name="connsiteY181" fmla="*/ 136499 h 293315"/>
                  <a:gd name="connsiteX182" fmla="*/ 70735 w 365584"/>
                  <a:gd name="connsiteY182" fmla="*/ 183588 h 293315"/>
                  <a:gd name="connsiteX183" fmla="*/ 88431 w 365584"/>
                  <a:gd name="connsiteY183" fmla="*/ 190936 h 293315"/>
                  <a:gd name="connsiteX184" fmla="*/ 80933 w 365584"/>
                  <a:gd name="connsiteY184" fmla="*/ 208632 h 293315"/>
                  <a:gd name="connsiteX185" fmla="*/ 63312 w 365584"/>
                  <a:gd name="connsiteY185" fmla="*/ 201208 h 293315"/>
                  <a:gd name="connsiteX186" fmla="*/ 70735 w 365584"/>
                  <a:gd name="connsiteY186" fmla="*/ 183588 h 293315"/>
                  <a:gd name="connsiteX187" fmla="*/ 89931 w 365584"/>
                  <a:gd name="connsiteY187" fmla="*/ 230677 h 293315"/>
                  <a:gd name="connsiteX188" fmla="*/ 107627 w 365584"/>
                  <a:gd name="connsiteY188" fmla="*/ 238175 h 293315"/>
                  <a:gd name="connsiteX189" fmla="*/ 100203 w 365584"/>
                  <a:gd name="connsiteY189" fmla="*/ 255796 h 293315"/>
                  <a:gd name="connsiteX190" fmla="*/ 82583 w 365584"/>
                  <a:gd name="connsiteY190" fmla="*/ 248372 h 293315"/>
                  <a:gd name="connsiteX191" fmla="*/ 88986 w 365584"/>
                  <a:gd name="connsiteY191" fmla="*/ 230167 h 293315"/>
                  <a:gd name="connsiteX192" fmla="*/ 89181 w 365584"/>
                  <a:gd name="connsiteY192" fmla="*/ 230077 h 293315"/>
                  <a:gd name="connsiteX193" fmla="*/ 8350 w 365584"/>
                  <a:gd name="connsiteY193" fmla="*/ 125701 h 293315"/>
                  <a:gd name="connsiteX194" fmla="*/ 26046 w 365584"/>
                  <a:gd name="connsiteY194" fmla="*/ 133199 h 293315"/>
                  <a:gd name="connsiteX195" fmla="*/ 18548 w 365584"/>
                  <a:gd name="connsiteY195" fmla="*/ 150745 h 293315"/>
                  <a:gd name="connsiteX196" fmla="*/ 1077 w 365584"/>
                  <a:gd name="connsiteY196" fmla="*/ 143592 h 293315"/>
                  <a:gd name="connsiteX197" fmla="*/ 1002 w 365584"/>
                  <a:gd name="connsiteY197" fmla="*/ 143397 h 293315"/>
                  <a:gd name="connsiteX198" fmla="*/ 7600 w 365584"/>
                  <a:gd name="connsiteY198" fmla="*/ 125851 h 293315"/>
                  <a:gd name="connsiteX199" fmla="*/ 27546 w 365584"/>
                  <a:gd name="connsiteY199" fmla="*/ 172940 h 293315"/>
                  <a:gd name="connsiteX200" fmla="*/ 45182 w 365584"/>
                  <a:gd name="connsiteY200" fmla="*/ 180258 h 293315"/>
                  <a:gd name="connsiteX201" fmla="*/ 37863 w 365584"/>
                  <a:gd name="connsiteY201" fmla="*/ 197879 h 293315"/>
                  <a:gd name="connsiteX202" fmla="*/ 20227 w 365584"/>
                  <a:gd name="connsiteY202" fmla="*/ 190576 h 293315"/>
                  <a:gd name="connsiteX203" fmla="*/ 20197 w 365584"/>
                  <a:gd name="connsiteY203" fmla="*/ 190486 h 293315"/>
                  <a:gd name="connsiteX204" fmla="*/ 26796 w 365584"/>
                  <a:gd name="connsiteY204" fmla="*/ 173090 h 293315"/>
                  <a:gd name="connsiteX205" fmla="*/ 46741 w 365584"/>
                  <a:gd name="connsiteY205" fmla="*/ 220029 h 293315"/>
                  <a:gd name="connsiteX206" fmla="*/ 64437 w 365584"/>
                  <a:gd name="connsiteY206" fmla="*/ 227527 h 293315"/>
                  <a:gd name="connsiteX207" fmla="*/ 57014 w 365584"/>
                  <a:gd name="connsiteY207" fmla="*/ 245148 h 293315"/>
                  <a:gd name="connsiteX208" fmla="*/ 39393 w 365584"/>
                  <a:gd name="connsiteY208" fmla="*/ 237725 h 293315"/>
                  <a:gd name="connsiteX209" fmla="*/ 45991 w 365584"/>
                  <a:gd name="connsiteY209" fmla="*/ 220779 h 293315"/>
                  <a:gd name="connsiteX210" fmla="*/ 66086 w 365584"/>
                  <a:gd name="connsiteY210" fmla="*/ 267268 h 293315"/>
                  <a:gd name="connsiteX211" fmla="*/ 83648 w 365584"/>
                  <a:gd name="connsiteY211" fmla="*/ 274766 h 293315"/>
                  <a:gd name="connsiteX212" fmla="*/ 76149 w 365584"/>
                  <a:gd name="connsiteY212" fmla="*/ 292312 h 293315"/>
                  <a:gd name="connsiteX213" fmla="*/ 58588 w 365584"/>
                  <a:gd name="connsiteY213" fmla="*/ 284829 h 293315"/>
                  <a:gd name="connsiteX214" fmla="*/ 58588 w 365584"/>
                  <a:gd name="connsiteY214" fmla="*/ 284814 h 293315"/>
                  <a:gd name="connsiteX215" fmla="*/ 65337 w 365584"/>
                  <a:gd name="connsiteY215" fmla="*/ 267418 h 293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</a:cxnLst>
                <a:rect l="l" t="t" r="r" b="b"/>
                <a:pathLst>
                  <a:path w="365584" h="293315">
                    <a:moveTo>
                      <a:pt x="289234" y="10828"/>
                    </a:moveTo>
                    <a:cubicBezTo>
                      <a:pt x="296132" y="8009"/>
                      <a:pt x="304021" y="11323"/>
                      <a:pt x="306840" y="18221"/>
                    </a:cubicBezTo>
                    <a:cubicBezTo>
                      <a:pt x="309659" y="25120"/>
                      <a:pt x="306345" y="32993"/>
                      <a:pt x="299447" y="35812"/>
                    </a:cubicBezTo>
                    <a:cubicBezTo>
                      <a:pt x="292578" y="38616"/>
                      <a:pt x="284750" y="35362"/>
                      <a:pt x="281886" y="28524"/>
                    </a:cubicBezTo>
                    <a:cubicBezTo>
                      <a:pt x="279006" y="21640"/>
                      <a:pt x="282261" y="13737"/>
                      <a:pt x="289144" y="10873"/>
                    </a:cubicBezTo>
                    <a:cubicBezTo>
                      <a:pt x="289174" y="10858"/>
                      <a:pt x="289204" y="10843"/>
                      <a:pt x="289234" y="10828"/>
                    </a:cubicBezTo>
                    <a:close/>
                    <a:moveTo>
                      <a:pt x="308430" y="58067"/>
                    </a:moveTo>
                    <a:cubicBezTo>
                      <a:pt x="315313" y="55218"/>
                      <a:pt x="323216" y="58487"/>
                      <a:pt x="326065" y="65385"/>
                    </a:cubicBezTo>
                    <a:cubicBezTo>
                      <a:pt x="328915" y="72269"/>
                      <a:pt x="325631" y="80157"/>
                      <a:pt x="318747" y="83006"/>
                    </a:cubicBezTo>
                    <a:cubicBezTo>
                      <a:pt x="311864" y="85855"/>
                      <a:pt x="303961" y="82586"/>
                      <a:pt x="301111" y="75703"/>
                    </a:cubicBezTo>
                    <a:cubicBezTo>
                      <a:pt x="301111" y="75673"/>
                      <a:pt x="301097" y="75643"/>
                      <a:pt x="301081" y="75613"/>
                    </a:cubicBezTo>
                    <a:cubicBezTo>
                      <a:pt x="298487" y="68819"/>
                      <a:pt x="301741" y="61201"/>
                      <a:pt x="308430" y="58367"/>
                    </a:cubicBezTo>
                    <a:close/>
                    <a:moveTo>
                      <a:pt x="327775" y="105156"/>
                    </a:moveTo>
                    <a:cubicBezTo>
                      <a:pt x="334704" y="102411"/>
                      <a:pt x="342546" y="105801"/>
                      <a:pt x="345291" y="112729"/>
                    </a:cubicBezTo>
                    <a:cubicBezTo>
                      <a:pt x="348050" y="119658"/>
                      <a:pt x="344661" y="127501"/>
                      <a:pt x="337733" y="130245"/>
                    </a:cubicBezTo>
                    <a:cubicBezTo>
                      <a:pt x="330864" y="132974"/>
                      <a:pt x="323096" y="129675"/>
                      <a:pt x="320277" y="122852"/>
                    </a:cubicBezTo>
                    <a:cubicBezTo>
                      <a:pt x="317607" y="115983"/>
                      <a:pt x="320937" y="108230"/>
                      <a:pt x="327775" y="105456"/>
                    </a:cubicBezTo>
                    <a:close/>
                    <a:moveTo>
                      <a:pt x="346971" y="152395"/>
                    </a:moveTo>
                    <a:cubicBezTo>
                      <a:pt x="353764" y="149545"/>
                      <a:pt x="361592" y="152755"/>
                      <a:pt x="364442" y="159548"/>
                    </a:cubicBezTo>
                    <a:cubicBezTo>
                      <a:pt x="364471" y="159608"/>
                      <a:pt x="364487" y="159683"/>
                      <a:pt x="364516" y="159743"/>
                    </a:cubicBezTo>
                    <a:cubicBezTo>
                      <a:pt x="367321" y="166657"/>
                      <a:pt x="364037" y="174545"/>
                      <a:pt x="357168" y="177439"/>
                    </a:cubicBezTo>
                    <a:cubicBezTo>
                      <a:pt x="350210" y="180138"/>
                      <a:pt x="342367" y="176809"/>
                      <a:pt x="339472" y="169941"/>
                    </a:cubicBezTo>
                    <a:cubicBezTo>
                      <a:pt x="336983" y="163117"/>
                      <a:pt x="340282" y="155529"/>
                      <a:pt x="346971" y="152695"/>
                    </a:cubicBezTo>
                    <a:close/>
                    <a:moveTo>
                      <a:pt x="246194" y="930"/>
                    </a:moveTo>
                    <a:cubicBezTo>
                      <a:pt x="253123" y="-1814"/>
                      <a:pt x="260966" y="1575"/>
                      <a:pt x="263710" y="8504"/>
                    </a:cubicBezTo>
                    <a:cubicBezTo>
                      <a:pt x="266469" y="15432"/>
                      <a:pt x="263080" y="23275"/>
                      <a:pt x="256152" y="26019"/>
                    </a:cubicBezTo>
                    <a:cubicBezTo>
                      <a:pt x="249283" y="28749"/>
                      <a:pt x="241515" y="25450"/>
                      <a:pt x="238696" y="18626"/>
                    </a:cubicBezTo>
                    <a:cubicBezTo>
                      <a:pt x="236026" y="11758"/>
                      <a:pt x="239356" y="4005"/>
                      <a:pt x="246194" y="1230"/>
                    </a:cubicBezTo>
                    <a:close/>
                    <a:moveTo>
                      <a:pt x="265390" y="48169"/>
                    </a:moveTo>
                    <a:cubicBezTo>
                      <a:pt x="272183" y="45320"/>
                      <a:pt x="280011" y="48529"/>
                      <a:pt x="282861" y="55322"/>
                    </a:cubicBezTo>
                    <a:cubicBezTo>
                      <a:pt x="282891" y="55382"/>
                      <a:pt x="282906" y="55458"/>
                      <a:pt x="282936" y="55517"/>
                    </a:cubicBezTo>
                    <a:cubicBezTo>
                      <a:pt x="285740" y="62431"/>
                      <a:pt x="282456" y="70319"/>
                      <a:pt x="275587" y="73213"/>
                    </a:cubicBezTo>
                    <a:cubicBezTo>
                      <a:pt x="268629" y="75913"/>
                      <a:pt x="260786" y="72583"/>
                      <a:pt x="257891" y="65715"/>
                    </a:cubicBezTo>
                    <a:cubicBezTo>
                      <a:pt x="255312" y="58892"/>
                      <a:pt x="258641" y="51244"/>
                      <a:pt x="265390" y="48469"/>
                    </a:cubicBezTo>
                    <a:close/>
                    <a:moveTo>
                      <a:pt x="284585" y="95258"/>
                    </a:moveTo>
                    <a:cubicBezTo>
                      <a:pt x="291499" y="92439"/>
                      <a:pt x="299387" y="95768"/>
                      <a:pt x="302206" y="102681"/>
                    </a:cubicBezTo>
                    <a:cubicBezTo>
                      <a:pt x="305026" y="109595"/>
                      <a:pt x="301696" y="117483"/>
                      <a:pt x="294783" y="120302"/>
                    </a:cubicBezTo>
                    <a:cubicBezTo>
                      <a:pt x="287869" y="123107"/>
                      <a:pt x="279981" y="119823"/>
                      <a:pt x="277087" y="112954"/>
                    </a:cubicBezTo>
                    <a:cubicBezTo>
                      <a:pt x="274448" y="106206"/>
                      <a:pt x="277537" y="98558"/>
                      <a:pt x="284135" y="95558"/>
                    </a:cubicBezTo>
                    <a:close/>
                    <a:moveTo>
                      <a:pt x="303781" y="142347"/>
                    </a:moveTo>
                    <a:cubicBezTo>
                      <a:pt x="310724" y="139423"/>
                      <a:pt x="318732" y="142677"/>
                      <a:pt x="321657" y="149621"/>
                    </a:cubicBezTo>
                    <a:cubicBezTo>
                      <a:pt x="324581" y="156564"/>
                      <a:pt x="321327" y="164572"/>
                      <a:pt x="314383" y="167496"/>
                    </a:cubicBezTo>
                    <a:cubicBezTo>
                      <a:pt x="307440" y="170421"/>
                      <a:pt x="299432" y="167166"/>
                      <a:pt x="296508" y="160223"/>
                    </a:cubicBezTo>
                    <a:cubicBezTo>
                      <a:pt x="296477" y="160163"/>
                      <a:pt x="296462" y="160103"/>
                      <a:pt x="296433" y="160043"/>
                    </a:cubicBezTo>
                    <a:cubicBezTo>
                      <a:pt x="293823" y="153220"/>
                      <a:pt x="297062" y="145541"/>
                      <a:pt x="303781" y="142647"/>
                    </a:cubicBezTo>
                    <a:close/>
                    <a:moveTo>
                      <a:pt x="218901" y="39471"/>
                    </a:moveTo>
                    <a:cubicBezTo>
                      <a:pt x="225814" y="36787"/>
                      <a:pt x="233612" y="40116"/>
                      <a:pt x="236447" y="46970"/>
                    </a:cubicBezTo>
                    <a:cubicBezTo>
                      <a:pt x="238696" y="54078"/>
                      <a:pt x="234752" y="61666"/>
                      <a:pt x="227644" y="63901"/>
                    </a:cubicBezTo>
                    <a:cubicBezTo>
                      <a:pt x="221360" y="65895"/>
                      <a:pt x="214551" y="63046"/>
                      <a:pt x="211552" y="57167"/>
                    </a:cubicBezTo>
                    <a:cubicBezTo>
                      <a:pt x="208943" y="50344"/>
                      <a:pt x="212182" y="42666"/>
                      <a:pt x="218901" y="39771"/>
                    </a:cubicBezTo>
                    <a:close/>
                    <a:moveTo>
                      <a:pt x="238096" y="86710"/>
                    </a:moveTo>
                    <a:cubicBezTo>
                      <a:pt x="244980" y="83861"/>
                      <a:pt x="252882" y="87130"/>
                      <a:pt x="255732" y="94029"/>
                    </a:cubicBezTo>
                    <a:cubicBezTo>
                      <a:pt x="258581" y="100912"/>
                      <a:pt x="255297" y="108800"/>
                      <a:pt x="248414" y="111649"/>
                    </a:cubicBezTo>
                    <a:cubicBezTo>
                      <a:pt x="241530" y="114499"/>
                      <a:pt x="233627" y="111230"/>
                      <a:pt x="230778" y="104346"/>
                    </a:cubicBezTo>
                    <a:cubicBezTo>
                      <a:pt x="230778" y="104316"/>
                      <a:pt x="230763" y="104286"/>
                      <a:pt x="230748" y="104256"/>
                    </a:cubicBezTo>
                    <a:cubicBezTo>
                      <a:pt x="228063" y="97463"/>
                      <a:pt x="231348" y="89784"/>
                      <a:pt x="238096" y="87010"/>
                    </a:cubicBezTo>
                    <a:close/>
                    <a:moveTo>
                      <a:pt x="257291" y="133949"/>
                    </a:moveTo>
                    <a:cubicBezTo>
                      <a:pt x="264175" y="131100"/>
                      <a:pt x="272078" y="134369"/>
                      <a:pt x="274927" y="141267"/>
                    </a:cubicBezTo>
                    <a:cubicBezTo>
                      <a:pt x="277777" y="148151"/>
                      <a:pt x="274493" y="156039"/>
                      <a:pt x="267609" y="158888"/>
                    </a:cubicBezTo>
                    <a:cubicBezTo>
                      <a:pt x="260726" y="161738"/>
                      <a:pt x="252822" y="158468"/>
                      <a:pt x="249973" y="151585"/>
                    </a:cubicBezTo>
                    <a:cubicBezTo>
                      <a:pt x="249973" y="151555"/>
                      <a:pt x="249958" y="151525"/>
                      <a:pt x="249943" y="151495"/>
                    </a:cubicBezTo>
                    <a:cubicBezTo>
                      <a:pt x="247259" y="144702"/>
                      <a:pt x="250543" y="137023"/>
                      <a:pt x="257291" y="134249"/>
                    </a:cubicBezTo>
                    <a:close/>
                    <a:moveTo>
                      <a:pt x="276487" y="181038"/>
                    </a:moveTo>
                    <a:cubicBezTo>
                      <a:pt x="283400" y="178219"/>
                      <a:pt x="291289" y="181548"/>
                      <a:pt x="294108" y="188461"/>
                    </a:cubicBezTo>
                    <a:cubicBezTo>
                      <a:pt x="296927" y="195375"/>
                      <a:pt x="293598" y="203263"/>
                      <a:pt x="286685" y="206082"/>
                    </a:cubicBezTo>
                    <a:cubicBezTo>
                      <a:pt x="279772" y="208901"/>
                      <a:pt x="271883" y="205572"/>
                      <a:pt x="269064" y="198659"/>
                    </a:cubicBezTo>
                    <a:cubicBezTo>
                      <a:pt x="266245" y="191746"/>
                      <a:pt x="269574" y="183857"/>
                      <a:pt x="276487" y="181038"/>
                    </a:cubicBezTo>
                    <a:close/>
                    <a:moveTo>
                      <a:pt x="174661" y="30323"/>
                    </a:moveTo>
                    <a:cubicBezTo>
                      <a:pt x="181575" y="27639"/>
                      <a:pt x="189373" y="30968"/>
                      <a:pt x="192207" y="37822"/>
                    </a:cubicBezTo>
                    <a:cubicBezTo>
                      <a:pt x="195056" y="44615"/>
                      <a:pt x="191847" y="52443"/>
                      <a:pt x="185054" y="55293"/>
                    </a:cubicBezTo>
                    <a:cubicBezTo>
                      <a:pt x="184994" y="55322"/>
                      <a:pt x="184919" y="55338"/>
                      <a:pt x="184859" y="55368"/>
                    </a:cubicBezTo>
                    <a:cubicBezTo>
                      <a:pt x="177945" y="58187"/>
                      <a:pt x="170057" y="54858"/>
                      <a:pt x="167238" y="47944"/>
                    </a:cubicBezTo>
                    <a:cubicBezTo>
                      <a:pt x="164418" y="41031"/>
                      <a:pt x="167748" y="33143"/>
                      <a:pt x="174661" y="30323"/>
                    </a:cubicBezTo>
                    <a:close/>
                    <a:moveTo>
                      <a:pt x="193857" y="77562"/>
                    </a:moveTo>
                    <a:cubicBezTo>
                      <a:pt x="200650" y="74713"/>
                      <a:pt x="208478" y="77922"/>
                      <a:pt x="211327" y="84716"/>
                    </a:cubicBezTo>
                    <a:cubicBezTo>
                      <a:pt x="211357" y="84776"/>
                      <a:pt x="211373" y="84851"/>
                      <a:pt x="211402" y="84911"/>
                    </a:cubicBezTo>
                    <a:cubicBezTo>
                      <a:pt x="214252" y="91794"/>
                      <a:pt x="210983" y="99697"/>
                      <a:pt x="204084" y="102546"/>
                    </a:cubicBezTo>
                    <a:cubicBezTo>
                      <a:pt x="197201" y="105396"/>
                      <a:pt x="189313" y="102112"/>
                      <a:pt x="186463" y="95228"/>
                    </a:cubicBezTo>
                    <a:cubicBezTo>
                      <a:pt x="183614" y="88345"/>
                      <a:pt x="186883" y="80442"/>
                      <a:pt x="193767" y="77592"/>
                    </a:cubicBezTo>
                    <a:cubicBezTo>
                      <a:pt x="193797" y="77592"/>
                      <a:pt x="193826" y="77577"/>
                      <a:pt x="193857" y="77562"/>
                    </a:cubicBezTo>
                    <a:close/>
                    <a:moveTo>
                      <a:pt x="213052" y="124651"/>
                    </a:moveTo>
                    <a:cubicBezTo>
                      <a:pt x="219966" y="121877"/>
                      <a:pt x="227823" y="125236"/>
                      <a:pt x="230598" y="132150"/>
                    </a:cubicBezTo>
                    <a:cubicBezTo>
                      <a:pt x="233447" y="138943"/>
                      <a:pt x="230238" y="146771"/>
                      <a:pt x="223445" y="149621"/>
                    </a:cubicBezTo>
                    <a:cubicBezTo>
                      <a:pt x="223385" y="149651"/>
                      <a:pt x="223310" y="149665"/>
                      <a:pt x="223250" y="149695"/>
                    </a:cubicBezTo>
                    <a:cubicBezTo>
                      <a:pt x="216336" y="152500"/>
                      <a:pt x="208448" y="149216"/>
                      <a:pt x="205554" y="142347"/>
                    </a:cubicBezTo>
                    <a:cubicBezTo>
                      <a:pt x="202854" y="135389"/>
                      <a:pt x="206184" y="127546"/>
                      <a:pt x="213052" y="124651"/>
                    </a:cubicBezTo>
                    <a:close/>
                    <a:moveTo>
                      <a:pt x="232248" y="171890"/>
                    </a:moveTo>
                    <a:cubicBezTo>
                      <a:pt x="239041" y="169041"/>
                      <a:pt x="246869" y="172250"/>
                      <a:pt x="249718" y="179043"/>
                    </a:cubicBezTo>
                    <a:cubicBezTo>
                      <a:pt x="249748" y="179103"/>
                      <a:pt x="249764" y="179179"/>
                      <a:pt x="249793" y="179238"/>
                    </a:cubicBezTo>
                    <a:cubicBezTo>
                      <a:pt x="252673" y="186122"/>
                      <a:pt x="249418" y="194025"/>
                      <a:pt x="242535" y="196889"/>
                    </a:cubicBezTo>
                    <a:cubicBezTo>
                      <a:pt x="242505" y="196904"/>
                      <a:pt x="242475" y="196919"/>
                      <a:pt x="242445" y="196934"/>
                    </a:cubicBezTo>
                    <a:cubicBezTo>
                      <a:pt x="235532" y="199754"/>
                      <a:pt x="227644" y="196425"/>
                      <a:pt x="224824" y="189511"/>
                    </a:cubicBezTo>
                    <a:cubicBezTo>
                      <a:pt x="222005" y="182598"/>
                      <a:pt x="225334" y="174709"/>
                      <a:pt x="232248" y="171890"/>
                    </a:cubicBezTo>
                    <a:close/>
                    <a:moveTo>
                      <a:pt x="149167" y="68565"/>
                    </a:moveTo>
                    <a:cubicBezTo>
                      <a:pt x="155960" y="65715"/>
                      <a:pt x="163789" y="68924"/>
                      <a:pt x="166638" y="75718"/>
                    </a:cubicBezTo>
                    <a:cubicBezTo>
                      <a:pt x="166668" y="75778"/>
                      <a:pt x="166683" y="75853"/>
                      <a:pt x="166713" y="75913"/>
                    </a:cubicBezTo>
                    <a:cubicBezTo>
                      <a:pt x="170102" y="82556"/>
                      <a:pt x="167463" y="90684"/>
                      <a:pt x="160819" y="94073"/>
                    </a:cubicBezTo>
                    <a:cubicBezTo>
                      <a:pt x="154176" y="97448"/>
                      <a:pt x="146048" y="94808"/>
                      <a:pt x="142659" y="88165"/>
                    </a:cubicBezTo>
                    <a:cubicBezTo>
                      <a:pt x="142329" y="87505"/>
                      <a:pt x="142044" y="86815"/>
                      <a:pt x="141819" y="86110"/>
                    </a:cubicBezTo>
                    <a:cubicBezTo>
                      <a:pt x="138969" y="79317"/>
                      <a:pt x="142179" y="71489"/>
                      <a:pt x="148972" y="68639"/>
                    </a:cubicBezTo>
                    <a:cubicBezTo>
                      <a:pt x="149032" y="68609"/>
                      <a:pt x="149107" y="68595"/>
                      <a:pt x="149167" y="68565"/>
                    </a:cubicBezTo>
                    <a:close/>
                    <a:moveTo>
                      <a:pt x="168362" y="115803"/>
                    </a:moveTo>
                    <a:cubicBezTo>
                      <a:pt x="175006" y="112414"/>
                      <a:pt x="183134" y="115054"/>
                      <a:pt x="186523" y="121697"/>
                    </a:cubicBezTo>
                    <a:cubicBezTo>
                      <a:pt x="189897" y="128340"/>
                      <a:pt x="187258" y="136469"/>
                      <a:pt x="180614" y="139858"/>
                    </a:cubicBezTo>
                    <a:cubicBezTo>
                      <a:pt x="179955" y="140188"/>
                      <a:pt x="179265" y="140473"/>
                      <a:pt x="178560" y="140698"/>
                    </a:cubicBezTo>
                    <a:cubicBezTo>
                      <a:pt x="171917" y="144087"/>
                      <a:pt x="163789" y="141447"/>
                      <a:pt x="160399" y="134804"/>
                    </a:cubicBezTo>
                    <a:cubicBezTo>
                      <a:pt x="157025" y="128161"/>
                      <a:pt x="159665" y="120032"/>
                      <a:pt x="166308" y="116643"/>
                    </a:cubicBezTo>
                    <a:cubicBezTo>
                      <a:pt x="166968" y="116313"/>
                      <a:pt x="167658" y="116028"/>
                      <a:pt x="168362" y="115803"/>
                    </a:cubicBezTo>
                    <a:close/>
                    <a:moveTo>
                      <a:pt x="187558" y="162892"/>
                    </a:moveTo>
                    <a:cubicBezTo>
                      <a:pt x="194442" y="160013"/>
                      <a:pt x="202344" y="163267"/>
                      <a:pt x="205209" y="170151"/>
                    </a:cubicBezTo>
                    <a:cubicBezTo>
                      <a:pt x="205224" y="170181"/>
                      <a:pt x="205239" y="170211"/>
                      <a:pt x="205254" y="170241"/>
                    </a:cubicBezTo>
                    <a:cubicBezTo>
                      <a:pt x="208073" y="177154"/>
                      <a:pt x="204744" y="185042"/>
                      <a:pt x="197831" y="187861"/>
                    </a:cubicBezTo>
                    <a:cubicBezTo>
                      <a:pt x="190917" y="190681"/>
                      <a:pt x="183029" y="187352"/>
                      <a:pt x="180210" y="180438"/>
                    </a:cubicBezTo>
                    <a:cubicBezTo>
                      <a:pt x="177241" y="173765"/>
                      <a:pt x="180180" y="165952"/>
                      <a:pt x="186808" y="162892"/>
                    </a:cubicBezTo>
                    <a:close/>
                    <a:moveTo>
                      <a:pt x="206904" y="209981"/>
                    </a:moveTo>
                    <a:cubicBezTo>
                      <a:pt x="213832" y="207237"/>
                      <a:pt x="221675" y="210626"/>
                      <a:pt x="224419" y="217555"/>
                    </a:cubicBezTo>
                    <a:cubicBezTo>
                      <a:pt x="227179" y="224483"/>
                      <a:pt x="223790" y="232326"/>
                      <a:pt x="216861" y="235070"/>
                    </a:cubicBezTo>
                    <a:cubicBezTo>
                      <a:pt x="209993" y="237800"/>
                      <a:pt x="202224" y="234500"/>
                      <a:pt x="199405" y="227677"/>
                    </a:cubicBezTo>
                    <a:cubicBezTo>
                      <a:pt x="196526" y="220929"/>
                      <a:pt x="199510" y="213101"/>
                      <a:pt x="206153" y="209981"/>
                    </a:cubicBezTo>
                    <a:close/>
                    <a:moveTo>
                      <a:pt x="103878" y="60016"/>
                    </a:moveTo>
                    <a:cubicBezTo>
                      <a:pt x="110671" y="57167"/>
                      <a:pt x="118499" y="60376"/>
                      <a:pt x="121348" y="67170"/>
                    </a:cubicBezTo>
                    <a:cubicBezTo>
                      <a:pt x="121379" y="67230"/>
                      <a:pt x="121394" y="67305"/>
                      <a:pt x="121423" y="67365"/>
                    </a:cubicBezTo>
                    <a:cubicBezTo>
                      <a:pt x="124228" y="74278"/>
                      <a:pt x="120944" y="82166"/>
                      <a:pt x="114075" y="85061"/>
                    </a:cubicBezTo>
                    <a:cubicBezTo>
                      <a:pt x="107117" y="87760"/>
                      <a:pt x="99274" y="84431"/>
                      <a:pt x="96380" y="77562"/>
                    </a:cubicBezTo>
                    <a:cubicBezTo>
                      <a:pt x="93245" y="70799"/>
                      <a:pt x="96199" y="62776"/>
                      <a:pt x="102963" y="59642"/>
                    </a:cubicBezTo>
                    <a:cubicBezTo>
                      <a:pt x="103008" y="59612"/>
                      <a:pt x="103068" y="59597"/>
                      <a:pt x="103128" y="59567"/>
                    </a:cubicBezTo>
                    <a:close/>
                    <a:moveTo>
                      <a:pt x="123073" y="107105"/>
                    </a:moveTo>
                    <a:cubicBezTo>
                      <a:pt x="130001" y="104361"/>
                      <a:pt x="137845" y="107750"/>
                      <a:pt x="140589" y="114679"/>
                    </a:cubicBezTo>
                    <a:cubicBezTo>
                      <a:pt x="143348" y="121607"/>
                      <a:pt x="139959" y="129450"/>
                      <a:pt x="133031" y="132195"/>
                    </a:cubicBezTo>
                    <a:cubicBezTo>
                      <a:pt x="126162" y="134924"/>
                      <a:pt x="118394" y="131625"/>
                      <a:pt x="115575" y="124801"/>
                    </a:cubicBezTo>
                    <a:cubicBezTo>
                      <a:pt x="112485" y="117918"/>
                      <a:pt x="115500" y="109850"/>
                      <a:pt x="122323" y="106656"/>
                    </a:cubicBezTo>
                    <a:close/>
                    <a:moveTo>
                      <a:pt x="142269" y="154344"/>
                    </a:moveTo>
                    <a:cubicBezTo>
                      <a:pt x="149062" y="151495"/>
                      <a:pt x="156890" y="154704"/>
                      <a:pt x="159739" y="161498"/>
                    </a:cubicBezTo>
                    <a:cubicBezTo>
                      <a:pt x="159770" y="161558"/>
                      <a:pt x="159785" y="161633"/>
                      <a:pt x="159814" y="161693"/>
                    </a:cubicBezTo>
                    <a:cubicBezTo>
                      <a:pt x="162619" y="168606"/>
                      <a:pt x="159335" y="176494"/>
                      <a:pt x="152466" y="179389"/>
                    </a:cubicBezTo>
                    <a:cubicBezTo>
                      <a:pt x="145553" y="182208"/>
                      <a:pt x="137665" y="178879"/>
                      <a:pt x="134846" y="171965"/>
                    </a:cubicBezTo>
                    <a:cubicBezTo>
                      <a:pt x="132026" y="165052"/>
                      <a:pt x="135355" y="157164"/>
                      <a:pt x="142269" y="154344"/>
                    </a:cubicBezTo>
                    <a:close/>
                    <a:moveTo>
                      <a:pt x="161464" y="201433"/>
                    </a:moveTo>
                    <a:cubicBezTo>
                      <a:pt x="168362" y="198614"/>
                      <a:pt x="176251" y="201928"/>
                      <a:pt x="179070" y="208827"/>
                    </a:cubicBezTo>
                    <a:cubicBezTo>
                      <a:pt x="181889" y="215725"/>
                      <a:pt x="178575" y="223598"/>
                      <a:pt x="171677" y="226418"/>
                    </a:cubicBezTo>
                    <a:cubicBezTo>
                      <a:pt x="164808" y="229222"/>
                      <a:pt x="156980" y="225967"/>
                      <a:pt x="154116" y="219129"/>
                    </a:cubicBezTo>
                    <a:cubicBezTo>
                      <a:pt x="150922" y="212306"/>
                      <a:pt x="153876" y="204178"/>
                      <a:pt x="160699" y="200983"/>
                    </a:cubicBezTo>
                    <a:cubicBezTo>
                      <a:pt x="160714" y="200983"/>
                      <a:pt x="160714" y="200983"/>
                      <a:pt x="160714" y="200983"/>
                    </a:cubicBezTo>
                    <a:close/>
                    <a:moveTo>
                      <a:pt x="78833" y="97658"/>
                    </a:moveTo>
                    <a:cubicBezTo>
                      <a:pt x="85747" y="94838"/>
                      <a:pt x="93635" y="98168"/>
                      <a:pt x="96454" y="105081"/>
                    </a:cubicBezTo>
                    <a:cubicBezTo>
                      <a:pt x="99274" y="111994"/>
                      <a:pt x="95944" y="119882"/>
                      <a:pt x="89031" y="122702"/>
                    </a:cubicBezTo>
                    <a:cubicBezTo>
                      <a:pt x="82118" y="125521"/>
                      <a:pt x="74229" y="122192"/>
                      <a:pt x="71410" y="115278"/>
                    </a:cubicBezTo>
                    <a:cubicBezTo>
                      <a:pt x="68591" y="108365"/>
                      <a:pt x="71920" y="100477"/>
                      <a:pt x="78833" y="97658"/>
                    </a:cubicBezTo>
                    <a:close/>
                    <a:moveTo>
                      <a:pt x="98029" y="144897"/>
                    </a:moveTo>
                    <a:cubicBezTo>
                      <a:pt x="104822" y="142047"/>
                      <a:pt x="112651" y="145257"/>
                      <a:pt x="115500" y="152050"/>
                    </a:cubicBezTo>
                    <a:cubicBezTo>
                      <a:pt x="115530" y="152110"/>
                      <a:pt x="115545" y="152185"/>
                      <a:pt x="115575" y="152245"/>
                    </a:cubicBezTo>
                    <a:cubicBezTo>
                      <a:pt x="118379" y="159158"/>
                      <a:pt x="115095" y="167046"/>
                      <a:pt x="108226" y="169941"/>
                    </a:cubicBezTo>
                    <a:cubicBezTo>
                      <a:pt x="101268" y="172640"/>
                      <a:pt x="93425" y="169311"/>
                      <a:pt x="90531" y="162442"/>
                    </a:cubicBezTo>
                    <a:cubicBezTo>
                      <a:pt x="87457" y="155604"/>
                      <a:pt x="90471" y="147581"/>
                      <a:pt x="97279" y="144447"/>
                    </a:cubicBezTo>
                    <a:close/>
                    <a:moveTo>
                      <a:pt x="117224" y="191986"/>
                    </a:moveTo>
                    <a:cubicBezTo>
                      <a:pt x="124138" y="189166"/>
                      <a:pt x="132026" y="192495"/>
                      <a:pt x="134846" y="199409"/>
                    </a:cubicBezTo>
                    <a:cubicBezTo>
                      <a:pt x="137665" y="206322"/>
                      <a:pt x="134335" y="214210"/>
                      <a:pt x="127422" y="217030"/>
                    </a:cubicBezTo>
                    <a:cubicBezTo>
                      <a:pt x="120628" y="219879"/>
                      <a:pt x="112801" y="216670"/>
                      <a:pt x="109951" y="209876"/>
                    </a:cubicBezTo>
                    <a:cubicBezTo>
                      <a:pt x="109921" y="209816"/>
                      <a:pt x="109906" y="209741"/>
                      <a:pt x="109876" y="209681"/>
                    </a:cubicBezTo>
                    <a:cubicBezTo>
                      <a:pt x="106652" y="202963"/>
                      <a:pt x="109471" y="194895"/>
                      <a:pt x="116190" y="191671"/>
                    </a:cubicBezTo>
                    <a:cubicBezTo>
                      <a:pt x="116280" y="191626"/>
                      <a:pt x="116385" y="191581"/>
                      <a:pt x="116475" y="191536"/>
                    </a:cubicBezTo>
                    <a:close/>
                    <a:moveTo>
                      <a:pt x="136420" y="239224"/>
                    </a:moveTo>
                    <a:cubicBezTo>
                      <a:pt x="143213" y="236375"/>
                      <a:pt x="151042" y="239584"/>
                      <a:pt x="153891" y="246378"/>
                    </a:cubicBezTo>
                    <a:cubicBezTo>
                      <a:pt x="153906" y="246438"/>
                      <a:pt x="153936" y="246513"/>
                      <a:pt x="153966" y="246573"/>
                    </a:cubicBezTo>
                    <a:cubicBezTo>
                      <a:pt x="157355" y="253216"/>
                      <a:pt x="154716" y="261344"/>
                      <a:pt x="148072" y="264733"/>
                    </a:cubicBezTo>
                    <a:cubicBezTo>
                      <a:pt x="141429" y="268108"/>
                      <a:pt x="133301" y="265468"/>
                      <a:pt x="129912" y="258825"/>
                    </a:cubicBezTo>
                    <a:cubicBezTo>
                      <a:pt x="129582" y="258165"/>
                      <a:pt x="129296" y="257475"/>
                      <a:pt x="129072" y="256770"/>
                    </a:cubicBezTo>
                    <a:cubicBezTo>
                      <a:pt x="125863" y="250127"/>
                      <a:pt x="128652" y="242149"/>
                      <a:pt x="135295" y="238955"/>
                    </a:cubicBezTo>
                    <a:cubicBezTo>
                      <a:pt x="135415" y="238894"/>
                      <a:pt x="135550" y="238834"/>
                      <a:pt x="135670" y="238775"/>
                    </a:cubicBezTo>
                    <a:close/>
                    <a:moveTo>
                      <a:pt x="32344" y="89260"/>
                    </a:moveTo>
                    <a:cubicBezTo>
                      <a:pt x="39138" y="86410"/>
                      <a:pt x="46966" y="89619"/>
                      <a:pt x="49815" y="96413"/>
                    </a:cubicBezTo>
                    <a:cubicBezTo>
                      <a:pt x="49830" y="96473"/>
                      <a:pt x="49860" y="96548"/>
                      <a:pt x="49890" y="96608"/>
                    </a:cubicBezTo>
                    <a:cubicBezTo>
                      <a:pt x="52740" y="103491"/>
                      <a:pt x="49470" y="111394"/>
                      <a:pt x="42572" y="114244"/>
                    </a:cubicBezTo>
                    <a:cubicBezTo>
                      <a:pt x="35689" y="117093"/>
                      <a:pt x="27801" y="113809"/>
                      <a:pt x="24951" y="106926"/>
                    </a:cubicBezTo>
                    <a:cubicBezTo>
                      <a:pt x="22102" y="100042"/>
                      <a:pt x="25371" y="92139"/>
                      <a:pt x="32255" y="89290"/>
                    </a:cubicBezTo>
                    <a:cubicBezTo>
                      <a:pt x="32284" y="89290"/>
                      <a:pt x="32315" y="89275"/>
                      <a:pt x="32344" y="89260"/>
                    </a:cubicBezTo>
                    <a:close/>
                    <a:moveTo>
                      <a:pt x="51540" y="136499"/>
                    </a:moveTo>
                    <a:cubicBezTo>
                      <a:pt x="58648" y="134249"/>
                      <a:pt x="66236" y="138193"/>
                      <a:pt x="68471" y="145301"/>
                    </a:cubicBezTo>
                    <a:cubicBezTo>
                      <a:pt x="70466" y="151585"/>
                      <a:pt x="67616" y="158393"/>
                      <a:pt x="61738" y="161393"/>
                    </a:cubicBezTo>
                    <a:cubicBezTo>
                      <a:pt x="55094" y="164782"/>
                      <a:pt x="46966" y="162142"/>
                      <a:pt x="43577" y="155499"/>
                    </a:cubicBezTo>
                    <a:cubicBezTo>
                      <a:pt x="40203" y="148856"/>
                      <a:pt x="42842" y="140728"/>
                      <a:pt x="49485" y="137338"/>
                    </a:cubicBezTo>
                    <a:cubicBezTo>
                      <a:pt x="50145" y="137008"/>
                      <a:pt x="50835" y="136724"/>
                      <a:pt x="51540" y="136499"/>
                    </a:cubicBezTo>
                    <a:close/>
                    <a:moveTo>
                      <a:pt x="70735" y="183588"/>
                    </a:moveTo>
                    <a:cubicBezTo>
                      <a:pt x="77649" y="180783"/>
                      <a:pt x="85537" y="184067"/>
                      <a:pt x="88431" y="190936"/>
                    </a:cubicBezTo>
                    <a:cubicBezTo>
                      <a:pt x="91131" y="197894"/>
                      <a:pt x="87801" y="205737"/>
                      <a:pt x="80933" y="208632"/>
                    </a:cubicBezTo>
                    <a:cubicBezTo>
                      <a:pt x="74020" y="211451"/>
                      <a:pt x="66132" y="208122"/>
                      <a:pt x="63312" y="201208"/>
                    </a:cubicBezTo>
                    <a:cubicBezTo>
                      <a:pt x="60493" y="194295"/>
                      <a:pt x="63822" y="186407"/>
                      <a:pt x="70735" y="183588"/>
                    </a:cubicBezTo>
                    <a:close/>
                    <a:moveTo>
                      <a:pt x="89931" y="230677"/>
                    </a:moveTo>
                    <a:cubicBezTo>
                      <a:pt x="96889" y="227977"/>
                      <a:pt x="104718" y="231306"/>
                      <a:pt x="107627" y="238175"/>
                    </a:cubicBezTo>
                    <a:cubicBezTo>
                      <a:pt x="110446" y="245088"/>
                      <a:pt x="107117" y="252976"/>
                      <a:pt x="100203" y="255796"/>
                    </a:cubicBezTo>
                    <a:cubicBezTo>
                      <a:pt x="93290" y="258615"/>
                      <a:pt x="85402" y="255286"/>
                      <a:pt x="82583" y="248372"/>
                    </a:cubicBezTo>
                    <a:cubicBezTo>
                      <a:pt x="79328" y="241579"/>
                      <a:pt x="82193" y="233421"/>
                      <a:pt x="88986" y="230167"/>
                    </a:cubicBezTo>
                    <a:cubicBezTo>
                      <a:pt x="89046" y="230136"/>
                      <a:pt x="89121" y="230107"/>
                      <a:pt x="89181" y="230077"/>
                    </a:cubicBezTo>
                    <a:close/>
                    <a:moveTo>
                      <a:pt x="8350" y="125701"/>
                    </a:moveTo>
                    <a:cubicBezTo>
                      <a:pt x="15308" y="123002"/>
                      <a:pt x="23137" y="126331"/>
                      <a:pt x="26046" y="133199"/>
                    </a:cubicBezTo>
                    <a:cubicBezTo>
                      <a:pt x="28730" y="140113"/>
                      <a:pt x="25401" y="147911"/>
                      <a:pt x="18548" y="150745"/>
                    </a:cubicBezTo>
                    <a:cubicBezTo>
                      <a:pt x="11754" y="153595"/>
                      <a:pt x="3926" y="150385"/>
                      <a:pt x="1077" y="143592"/>
                    </a:cubicBezTo>
                    <a:cubicBezTo>
                      <a:pt x="1047" y="143532"/>
                      <a:pt x="1032" y="143457"/>
                      <a:pt x="1002" y="143397"/>
                    </a:cubicBezTo>
                    <a:cubicBezTo>
                      <a:pt x="-1802" y="136724"/>
                      <a:pt x="1092" y="129030"/>
                      <a:pt x="7600" y="125851"/>
                    </a:cubicBezTo>
                    <a:close/>
                    <a:moveTo>
                      <a:pt x="27546" y="172940"/>
                    </a:moveTo>
                    <a:cubicBezTo>
                      <a:pt x="34429" y="170091"/>
                      <a:pt x="42332" y="173360"/>
                      <a:pt x="45182" y="180258"/>
                    </a:cubicBezTo>
                    <a:cubicBezTo>
                      <a:pt x="48031" y="187142"/>
                      <a:pt x="44746" y="195030"/>
                      <a:pt x="37863" y="197879"/>
                    </a:cubicBezTo>
                    <a:cubicBezTo>
                      <a:pt x="30980" y="200728"/>
                      <a:pt x="23077" y="197459"/>
                      <a:pt x="20227" y="190576"/>
                    </a:cubicBezTo>
                    <a:cubicBezTo>
                      <a:pt x="20227" y="190546"/>
                      <a:pt x="20212" y="190516"/>
                      <a:pt x="20197" y="190486"/>
                    </a:cubicBezTo>
                    <a:cubicBezTo>
                      <a:pt x="17408" y="183857"/>
                      <a:pt x="20317" y="176209"/>
                      <a:pt x="26796" y="173090"/>
                    </a:cubicBezTo>
                    <a:close/>
                    <a:moveTo>
                      <a:pt x="46741" y="220029"/>
                    </a:moveTo>
                    <a:cubicBezTo>
                      <a:pt x="53699" y="217330"/>
                      <a:pt x="61543" y="220659"/>
                      <a:pt x="64437" y="227527"/>
                    </a:cubicBezTo>
                    <a:cubicBezTo>
                      <a:pt x="67256" y="234441"/>
                      <a:pt x="63927" y="242329"/>
                      <a:pt x="57014" y="245148"/>
                    </a:cubicBezTo>
                    <a:cubicBezTo>
                      <a:pt x="50100" y="247967"/>
                      <a:pt x="42212" y="244638"/>
                      <a:pt x="39393" y="237725"/>
                    </a:cubicBezTo>
                    <a:cubicBezTo>
                      <a:pt x="36963" y="231216"/>
                      <a:pt x="39798" y="223928"/>
                      <a:pt x="45991" y="220779"/>
                    </a:cubicBezTo>
                    <a:close/>
                    <a:moveTo>
                      <a:pt x="66086" y="267268"/>
                    </a:moveTo>
                    <a:cubicBezTo>
                      <a:pt x="73000" y="264493"/>
                      <a:pt x="80858" y="267853"/>
                      <a:pt x="83648" y="274766"/>
                    </a:cubicBezTo>
                    <a:cubicBezTo>
                      <a:pt x="86422" y="281680"/>
                      <a:pt x="83063" y="289538"/>
                      <a:pt x="76149" y="292312"/>
                    </a:cubicBezTo>
                    <a:cubicBezTo>
                      <a:pt x="69236" y="295101"/>
                      <a:pt x="61362" y="291742"/>
                      <a:pt x="58588" y="284829"/>
                    </a:cubicBezTo>
                    <a:cubicBezTo>
                      <a:pt x="58588" y="284814"/>
                      <a:pt x="58588" y="284814"/>
                      <a:pt x="58588" y="284814"/>
                    </a:cubicBezTo>
                    <a:cubicBezTo>
                      <a:pt x="55739" y="278140"/>
                      <a:pt x="58738" y="270417"/>
                      <a:pt x="65337" y="267418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BDAF1B01-7658-AA2C-B088-52C472D9DBBA}"/>
                  </a:ext>
                </a:extLst>
              </p:cNvPr>
              <p:cNvSpPr/>
              <p:nvPr/>
            </p:nvSpPr>
            <p:spPr>
              <a:xfrm>
                <a:off x="1822010" y="5750387"/>
                <a:ext cx="4096382" cy="147754"/>
              </a:xfrm>
              <a:custGeom>
                <a:avLst/>
                <a:gdLst>
                  <a:gd name="connsiteX0" fmla="*/ 3105705 w 3105771"/>
                  <a:gd name="connsiteY0" fmla="*/ 56065 h 112023"/>
                  <a:gd name="connsiteX1" fmla="*/ 3049768 w 3105771"/>
                  <a:gd name="connsiteY1" fmla="*/ 112002 h 112023"/>
                  <a:gd name="connsiteX2" fmla="*/ 56020 w 3105771"/>
                  <a:gd name="connsiteY2" fmla="*/ 112002 h 112023"/>
                  <a:gd name="connsiteX3" fmla="*/ -67 w 3105771"/>
                  <a:gd name="connsiteY3" fmla="*/ 56065 h 112023"/>
                  <a:gd name="connsiteX4" fmla="*/ -67 w 3105771"/>
                  <a:gd name="connsiteY4" fmla="*/ 56065 h 112023"/>
                  <a:gd name="connsiteX5" fmla="*/ 56020 w 3105771"/>
                  <a:gd name="connsiteY5" fmla="*/ -22 h 112023"/>
                  <a:gd name="connsiteX6" fmla="*/ 3049768 w 3105771"/>
                  <a:gd name="connsiteY6" fmla="*/ -22 h 112023"/>
                  <a:gd name="connsiteX7" fmla="*/ 3105705 w 3105771"/>
                  <a:gd name="connsiteY7" fmla="*/ 55915 h 112023"/>
                  <a:gd name="connsiteX8" fmla="*/ 3105705 w 3105771"/>
                  <a:gd name="connsiteY8" fmla="*/ 56065 h 11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05771" h="112023">
                    <a:moveTo>
                      <a:pt x="3105705" y="56065"/>
                    </a:moveTo>
                    <a:cubicBezTo>
                      <a:pt x="3105705" y="86958"/>
                      <a:pt x="3080661" y="112002"/>
                      <a:pt x="3049768" y="112002"/>
                    </a:cubicBezTo>
                    <a:lnTo>
                      <a:pt x="56020" y="112002"/>
                    </a:lnTo>
                    <a:cubicBezTo>
                      <a:pt x="25098" y="112002"/>
                      <a:pt x="23" y="86988"/>
                      <a:pt x="-67" y="56065"/>
                    </a:cubicBezTo>
                    <a:lnTo>
                      <a:pt x="-67" y="56065"/>
                    </a:lnTo>
                    <a:cubicBezTo>
                      <a:pt x="-67" y="25082"/>
                      <a:pt x="25038" y="-22"/>
                      <a:pt x="56020" y="-22"/>
                    </a:cubicBezTo>
                    <a:lnTo>
                      <a:pt x="3049768" y="-22"/>
                    </a:lnTo>
                    <a:cubicBezTo>
                      <a:pt x="3080661" y="-22"/>
                      <a:pt x="3105705" y="25022"/>
                      <a:pt x="3105705" y="55915"/>
                    </a:cubicBezTo>
                    <a:cubicBezTo>
                      <a:pt x="3105705" y="55960"/>
                      <a:pt x="3105705" y="56020"/>
                      <a:pt x="3105705" y="5606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44957600-F58E-A925-F3F2-5DAEBB02B468}"/>
                </a:ext>
              </a:extLst>
            </p:cNvPr>
            <p:cNvGrpSpPr/>
            <p:nvPr/>
          </p:nvGrpSpPr>
          <p:grpSpPr>
            <a:xfrm>
              <a:off x="7368897" y="1532917"/>
              <a:ext cx="666258" cy="4341225"/>
              <a:chOff x="7368897" y="1508167"/>
              <a:chExt cx="666258" cy="4341225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9A2B8AC1-60B4-4231-CDF5-23BEE6DA49AD}"/>
                  </a:ext>
                </a:extLst>
              </p:cNvPr>
              <p:cNvSpPr/>
              <p:nvPr/>
            </p:nvSpPr>
            <p:spPr>
              <a:xfrm>
                <a:off x="7368897" y="5183135"/>
                <a:ext cx="666257" cy="6662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C0F8FEF3-9393-7222-B250-4F4ABF9A0ACB}"/>
                  </a:ext>
                </a:extLst>
              </p:cNvPr>
              <p:cNvSpPr/>
              <p:nvPr/>
            </p:nvSpPr>
            <p:spPr>
              <a:xfrm>
                <a:off x="7368897" y="1508167"/>
                <a:ext cx="666258" cy="6662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1888520-CDC9-6E47-774F-4AFB953C5CC4}"/>
              </a:ext>
            </a:extLst>
          </p:cNvPr>
          <p:cNvCxnSpPr/>
          <p:nvPr/>
        </p:nvCxnSpPr>
        <p:spPr>
          <a:xfrm>
            <a:off x="291271" y="1093304"/>
            <a:ext cx="11615806" cy="0"/>
          </a:xfrm>
          <a:prstGeom prst="line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68E0A2-0044-5FA7-799D-CA475DCF5F56}"/>
              </a:ext>
            </a:extLst>
          </p:cNvPr>
          <p:cNvSpPr txBox="1"/>
          <p:nvPr/>
        </p:nvSpPr>
        <p:spPr>
          <a:xfrm>
            <a:off x="284922" y="779172"/>
            <a:ext cx="11586499" cy="3268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demonstrates the successful deployment of a text classification microservice on Google Cloud Run.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service is capable of accurately categorizing news articles, making it a valuable tool for news platforms and content filtering applications.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faced challenges during deployment, but these were overcome through careful configuration and troubleshooting. The service is now live and ready for use.</a:t>
            </a:r>
          </a:p>
        </p:txBody>
      </p:sp>
    </p:spTree>
    <p:extLst>
      <p:ext uri="{BB962C8B-B14F-4D97-AF65-F5344CB8AC3E}">
        <p14:creationId xmlns:p14="http://schemas.microsoft.com/office/powerpoint/2010/main" val="1168734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Box 128">
            <a:extLst>
              <a:ext uri="{FF2B5EF4-FFF2-40B4-BE49-F238E27FC236}">
                <a16:creationId xmlns:a16="http://schemas.microsoft.com/office/drawing/2014/main" id="{45B9B717-8E25-376F-D963-F72579D94393}"/>
              </a:ext>
            </a:extLst>
          </p:cNvPr>
          <p:cNvSpPr txBox="1"/>
          <p:nvPr/>
        </p:nvSpPr>
        <p:spPr>
          <a:xfrm>
            <a:off x="221698" y="232594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endParaRPr lang="en-IN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A715523-1912-9A66-661A-5474FAAD59A5}"/>
              </a:ext>
            </a:extLst>
          </p:cNvPr>
          <p:cNvGrpSpPr/>
          <p:nvPr/>
        </p:nvGrpSpPr>
        <p:grpSpPr>
          <a:xfrm>
            <a:off x="10823264" y="202052"/>
            <a:ext cx="1222962" cy="891252"/>
            <a:chOff x="566810" y="1413881"/>
            <a:chExt cx="7468345" cy="4579296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8FD73F55-ECD7-C1C3-3F2F-3F78C8DF1F7D}"/>
                </a:ext>
              </a:extLst>
            </p:cNvPr>
            <p:cNvGrpSpPr/>
            <p:nvPr/>
          </p:nvGrpSpPr>
          <p:grpSpPr>
            <a:xfrm>
              <a:off x="566810" y="1413881"/>
              <a:ext cx="6117811" cy="4579296"/>
              <a:chOff x="651477" y="1318845"/>
              <a:chExt cx="6117811" cy="4579296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B2134E1-6104-DF02-277B-CA13394CCCD8}"/>
                  </a:ext>
                </a:extLst>
              </p:cNvPr>
              <p:cNvSpPr/>
              <p:nvPr/>
            </p:nvSpPr>
            <p:spPr>
              <a:xfrm>
                <a:off x="2468649" y="1318845"/>
                <a:ext cx="626340" cy="626346"/>
              </a:xfrm>
              <a:custGeom>
                <a:avLst/>
                <a:gdLst>
                  <a:gd name="connsiteX0" fmla="*/ 470194 w 474875"/>
                  <a:gd name="connsiteY0" fmla="*/ 283780 h 474879"/>
                  <a:gd name="connsiteX1" fmla="*/ 191004 w 474875"/>
                  <a:gd name="connsiteY1" fmla="*/ 470241 h 474879"/>
                  <a:gd name="connsiteX2" fmla="*/ 4553 w 474875"/>
                  <a:gd name="connsiteY2" fmla="*/ 191055 h 474879"/>
                  <a:gd name="connsiteX3" fmla="*/ 283487 w 474875"/>
                  <a:gd name="connsiteY3" fmla="*/ 4546 h 474879"/>
                  <a:gd name="connsiteX4" fmla="*/ 470239 w 474875"/>
                  <a:gd name="connsiteY4" fmla="*/ 283534 h 474879"/>
                  <a:gd name="connsiteX5" fmla="*/ 470194 w 474875"/>
                  <a:gd name="connsiteY5" fmla="*/ 283780 h 474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875" h="474879">
                    <a:moveTo>
                      <a:pt x="470194" y="283780"/>
                    </a:moveTo>
                    <a:cubicBezTo>
                      <a:pt x="444595" y="412365"/>
                      <a:pt x="319599" y="495845"/>
                      <a:pt x="191004" y="470241"/>
                    </a:cubicBezTo>
                    <a:cubicBezTo>
                      <a:pt x="62424" y="444635"/>
                      <a:pt x="-21061" y="319640"/>
                      <a:pt x="4553" y="191055"/>
                    </a:cubicBezTo>
                    <a:cubicBezTo>
                      <a:pt x="30137" y="62566"/>
                      <a:pt x="154968" y="-20905"/>
                      <a:pt x="283487" y="4546"/>
                    </a:cubicBezTo>
                    <a:cubicBezTo>
                      <a:pt x="412097" y="30016"/>
                      <a:pt x="495718" y="154923"/>
                      <a:pt x="470239" y="283534"/>
                    </a:cubicBezTo>
                    <a:cubicBezTo>
                      <a:pt x="470224" y="283617"/>
                      <a:pt x="470209" y="283698"/>
                      <a:pt x="470194" y="283780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8FEF4C3C-A7F1-3695-DED6-AA0607C8C3AC}"/>
                  </a:ext>
                </a:extLst>
              </p:cNvPr>
              <p:cNvSpPr/>
              <p:nvPr/>
            </p:nvSpPr>
            <p:spPr>
              <a:xfrm>
                <a:off x="2720801" y="1324869"/>
                <a:ext cx="374142" cy="620401"/>
              </a:xfrm>
              <a:custGeom>
                <a:avLst/>
                <a:gdLst>
                  <a:gd name="connsiteX0" fmla="*/ 92312 w 283665"/>
                  <a:gd name="connsiteY0" fmla="*/ -22 h 470372"/>
                  <a:gd name="connsiteX1" fmla="*/ -67 w 283665"/>
                  <a:gd name="connsiteY1" fmla="*/ 465769 h 470372"/>
                  <a:gd name="connsiteX2" fmla="*/ 279018 w 283665"/>
                  <a:gd name="connsiteY2" fmla="*/ 279063 h 470372"/>
                  <a:gd name="connsiteX3" fmla="*/ 92312 w 283665"/>
                  <a:gd name="connsiteY3" fmla="*/ -22 h 470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3665" h="470372">
                    <a:moveTo>
                      <a:pt x="92312" y="-22"/>
                    </a:moveTo>
                    <a:lnTo>
                      <a:pt x="-67" y="465769"/>
                    </a:lnTo>
                    <a:cubicBezTo>
                      <a:pt x="128558" y="491278"/>
                      <a:pt x="253509" y="407687"/>
                      <a:pt x="279018" y="279063"/>
                    </a:cubicBezTo>
                    <a:cubicBezTo>
                      <a:pt x="304527" y="150438"/>
                      <a:pt x="220937" y="25487"/>
                      <a:pt x="92312" y="-22"/>
                    </a:cubicBez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F2659167-2CB6-858B-1800-493D24F756C7}"/>
                  </a:ext>
                </a:extLst>
              </p:cNvPr>
              <p:cNvSpPr/>
              <p:nvPr/>
            </p:nvSpPr>
            <p:spPr>
              <a:xfrm>
                <a:off x="2445039" y="1528685"/>
                <a:ext cx="673567" cy="206347"/>
              </a:xfrm>
              <a:custGeom>
                <a:avLst/>
                <a:gdLst>
                  <a:gd name="connsiteX0" fmla="*/ 509840 w 510681"/>
                  <a:gd name="connsiteY0" fmla="*/ 128884 h 156447"/>
                  <a:gd name="connsiteX1" fmla="*/ 469049 w 510681"/>
                  <a:gd name="connsiteY1" fmla="*/ 155728 h 156447"/>
                  <a:gd name="connsiteX2" fmla="*/ 27853 w 510681"/>
                  <a:gd name="connsiteY2" fmla="*/ 68448 h 156447"/>
                  <a:gd name="connsiteX3" fmla="*/ 559 w 510681"/>
                  <a:gd name="connsiteY3" fmla="*/ 27808 h 156447"/>
                  <a:gd name="connsiteX4" fmla="*/ 559 w 510681"/>
                  <a:gd name="connsiteY4" fmla="*/ 27808 h 156447"/>
                  <a:gd name="connsiteX5" fmla="*/ 41349 w 510681"/>
                  <a:gd name="connsiteY5" fmla="*/ 662 h 156447"/>
                  <a:gd name="connsiteX6" fmla="*/ 41349 w 510681"/>
                  <a:gd name="connsiteY6" fmla="*/ 664 h 156447"/>
                  <a:gd name="connsiteX7" fmla="*/ 482696 w 510681"/>
                  <a:gd name="connsiteY7" fmla="*/ 88243 h 156447"/>
                  <a:gd name="connsiteX8" fmla="*/ 509990 w 510681"/>
                  <a:gd name="connsiteY8" fmla="*/ 128884 h 156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0681" h="156447">
                    <a:moveTo>
                      <a:pt x="509840" y="128884"/>
                    </a:moveTo>
                    <a:cubicBezTo>
                      <a:pt x="505926" y="147523"/>
                      <a:pt x="487720" y="159513"/>
                      <a:pt x="469049" y="155728"/>
                    </a:cubicBezTo>
                    <a:lnTo>
                      <a:pt x="27853" y="68448"/>
                    </a:lnTo>
                    <a:cubicBezTo>
                      <a:pt x="9152" y="64676"/>
                      <a:pt x="-3025" y="46546"/>
                      <a:pt x="559" y="27808"/>
                    </a:cubicBezTo>
                    <a:lnTo>
                      <a:pt x="559" y="27808"/>
                    </a:lnTo>
                    <a:cubicBezTo>
                      <a:pt x="4323" y="9050"/>
                      <a:pt x="22589" y="-3103"/>
                      <a:pt x="41349" y="662"/>
                    </a:cubicBezTo>
                    <a:cubicBezTo>
                      <a:pt x="41349" y="662"/>
                      <a:pt x="41349" y="664"/>
                      <a:pt x="41349" y="664"/>
                    </a:cubicBezTo>
                    <a:lnTo>
                      <a:pt x="482696" y="88243"/>
                    </a:lnTo>
                    <a:cubicBezTo>
                      <a:pt x="501397" y="92015"/>
                      <a:pt x="513574" y="110146"/>
                      <a:pt x="509990" y="12888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0EC9C12-4684-3976-1DFD-2E0D958E4C6F}"/>
                  </a:ext>
                </a:extLst>
              </p:cNvPr>
              <p:cNvSpPr/>
              <p:nvPr/>
            </p:nvSpPr>
            <p:spPr>
              <a:xfrm>
                <a:off x="2330152" y="2336010"/>
                <a:ext cx="453945" cy="1164433"/>
              </a:xfrm>
              <a:custGeom>
                <a:avLst/>
                <a:gdLst>
                  <a:gd name="connsiteX0" fmla="*/ 127020 w 344169"/>
                  <a:gd name="connsiteY0" fmla="*/ 882843 h 882843"/>
                  <a:gd name="connsiteX1" fmla="*/ 0 w 344169"/>
                  <a:gd name="connsiteY1" fmla="*/ 857499 h 882843"/>
                  <a:gd name="connsiteX2" fmla="*/ 119672 w 344169"/>
                  <a:gd name="connsiteY2" fmla="*/ 0 h 882843"/>
                  <a:gd name="connsiteX3" fmla="*/ 344169 w 344169"/>
                  <a:gd name="connsiteY3" fmla="*/ 44540 h 882843"/>
                  <a:gd name="connsiteX4" fmla="*/ 127020 w 344169"/>
                  <a:gd name="connsiteY4" fmla="*/ 882843 h 882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169" h="882843">
                    <a:moveTo>
                      <a:pt x="127020" y="882843"/>
                    </a:moveTo>
                    <a:lnTo>
                      <a:pt x="0" y="857499"/>
                    </a:lnTo>
                    <a:lnTo>
                      <a:pt x="119672" y="0"/>
                    </a:lnTo>
                    <a:lnTo>
                      <a:pt x="344169" y="44540"/>
                    </a:lnTo>
                    <a:lnTo>
                      <a:pt x="127020" y="882843"/>
                    </a:ln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5BEA0C0-D243-AC42-C407-EFBC87C863AB}"/>
                  </a:ext>
                </a:extLst>
              </p:cNvPr>
              <p:cNvSpPr/>
              <p:nvPr/>
            </p:nvSpPr>
            <p:spPr>
              <a:xfrm>
                <a:off x="2212844" y="1866226"/>
                <a:ext cx="924005" cy="599195"/>
              </a:xfrm>
              <a:custGeom>
                <a:avLst/>
                <a:gdLst>
                  <a:gd name="connsiteX0" fmla="*/ 665639 w 700557"/>
                  <a:gd name="connsiteY0" fmla="*/ 378200 h 454294"/>
                  <a:gd name="connsiteX1" fmla="*/ 554545 w 700557"/>
                  <a:gd name="connsiteY1" fmla="*/ 452440 h 454294"/>
                  <a:gd name="connsiteX2" fmla="*/ 554515 w 700557"/>
                  <a:gd name="connsiteY2" fmla="*/ 452433 h 454294"/>
                  <a:gd name="connsiteX3" fmla="*/ 76727 w 700557"/>
                  <a:gd name="connsiteY3" fmla="*/ 357655 h 454294"/>
                  <a:gd name="connsiteX4" fmla="*/ 1624 w 700557"/>
                  <a:gd name="connsiteY4" fmla="*/ 247147 h 454294"/>
                  <a:gd name="connsiteX5" fmla="*/ 1744 w 700557"/>
                  <a:gd name="connsiteY5" fmla="*/ 246531 h 454294"/>
                  <a:gd name="connsiteX6" fmla="*/ 35486 w 700557"/>
                  <a:gd name="connsiteY6" fmla="*/ 76771 h 454294"/>
                  <a:gd name="connsiteX7" fmla="*/ 145995 w 700557"/>
                  <a:gd name="connsiteY7" fmla="*/ 1668 h 454294"/>
                  <a:gd name="connsiteX8" fmla="*/ 146610 w 700557"/>
                  <a:gd name="connsiteY8" fmla="*/ 1788 h 454294"/>
                  <a:gd name="connsiteX9" fmla="*/ 624398 w 700557"/>
                  <a:gd name="connsiteY9" fmla="*/ 96716 h 454294"/>
                  <a:gd name="connsiteX10" fmla="*/ 698691 w 700557"/>
                  <a:gd name="connsiteY10" fmla="*/ 207510 h 454294"/>
                  <a:gd name="connsiteX11" fmla="*/ 698631 w 700557"/>
                  <a:gd name="connsiteY11" fmla="*/ 207840 h 45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0557" h="454294">
                    <a:moveTo>
                      <a:pt x="665639" y="378200"/>
                    </a:moveTo>
                    <a:cubicBezTo>
                      <a:pt x="655456" y="429377"/>
                      <a:pt x="605728" y="462615"/>
                      <a:pt x="554545" y="452440"/>
                    </a:cubicBezTo>
                    <a:cubicBezTo>
                      <a:pt x="554545" y="452437"/>
                      <a:pt x="554530" y="452436"/>
                      <a:pt x="554515" y="452433"/>
                    </a:cubicBezTo>
                    <a:lnTo>
                      <a:pt x="76727" y="357655"/>
                    </a:lnTo>
                    <a:cubicBezTo>
                      <a:pt x="25469" y="347879"/>
                      <a:pt x="-8153" y="298402"/>
                      <a:pt x="1624" y="247147"/>
                    </a:cubicBezTo>
                    <a:cubicBezTo>
                      <a:pt x="1669" y="246942"/>
                      <a:pt x="1699" y="246736"/>
                      <a:pt x="1744" y="246531"/>
                    </a:cubicBezTo>
                    <a:lnTo>
                      <a:pt x="35486" y="76771"/>
                    </a:lnTo>
                    <a:cubicBezTo>
                      <a:pt x="45264" y="25516"/>
                      <a:pt x="94738" y="-8108"/>
                      <a:pt x="145995" y="1668"/>
                    </a:cubicBezTo>
                    <a:cubicBezTo>
                      <a:pt x="146206" y="1707"/>
                      <a:pt x="146401" y="1748"/>
                      <a:pt x="146610" y="1788"/>
                    </a:cubicBezTo>
                    <a:lnTo>
                      <a:pt x="624398" y="96716"/>
                    </a:lnTo>
                    <a:cubicBezTo>
                      <a:pt x="675506" y="106794"/>
                      <a:pt x="708769" y="156398"/>
                      <a:pt x="698691" y="207510"/>
                    </a:cubicBezTo>
                    <a:cubicBezTo>
                      <a:pt x="698676" y="207620"/>
                      <a:pt x="698646" y="207731"/>
                      <a:pt x="698631" y="207840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85B2BBA-0D9F-46AA-3260-94D8F1BCC174}"/>
                  </a:ext>
                </a:extLst>
              </p:cNvPr>
              <p:cNvSpPr/>
              <p:nvPr/>
            </p:nvSpPr>
            <p:spPr>
              <a:xfrm>
                <a:off x="2501610" y="2020103"/>
                <a:ext cx="81512" cy="239788"/>
              </a:xfrm>
              <a:custGeom>
                <a:avLst/>
                <a:gdLst>
                  <a:gd name="connsiteX0" fmla="*/ 31451 w 61800"/>
                  <a:gd name="connsiteY0" fmla="*/ 168857 h 181801"/>
                  <a:gd name="connsiteX1" fmla="*/ 14520 w 61800"/>
                  <a:gd name="connsiteY1" fmla="*/ 181634 h 181801"/>
                  <a:gd name="connsiteX2" fmla="*/ 12855 w 61800"/>
                  <a:gd name="connsiteY2" fmla="*/ 181304 h 181801"/>
                  <a:gd name="connsiteX3" fmla="*/ 12855 w 61800"/>
                  <a:gd name="connsiteY3" fmla="*/ 181304 h 181801"/>
                  <a:gd name="connsiteX4" fmla="*/ 78 w 61800"/>
                  <a:gd name="connsiteY4" fmla="*/ 164377 h 181801"/>
                  <a:gd name="connsiteX5" fmla="*/ 408 w 61800"/>
                  <a:gd name="connsiteY5" fmla="*/ 162708 h 181801"/>
                  <a:gd name="connsiteX6" fmla="*/ 30401 w 61800"/>
                  <a:gd name="connsiteY6" fmla="*/ 12743 h 181801"/>
                  <a:gd name="connsiteX7" fmla="*/ 48847 w 61800"/>
                  <a:gd name="connsiteY7" fmla="*/ 266 h 181801"/>
                  <a:gd name="connsiteX8" fmla="*/ 48997 w 61800"/>
                  <a:gd name="connsiteY8" fmla="*/ 296 h 181801"/>
                  <a:gd name="connsiteX9" fmla="*/ 48997 w 61800"/>
                  <a:gd name="connsiteY9" fmla="*/ 296 h 181801"/>
                  <a:gd name="connsiteX10" fmla="*/ 61444 w 61800"/>
                  <a:gd name="connsiteY10" fmla="*/ 18892 h 181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1800" h="181801">
                    <a:moveTo>
                      <a:pt x="31451" y="168857"/>
                    </a:moveTo>
                    <a:cubicBezTo>
                      <a:pt x="30311" y="177060"/>
                      <a:pt x="22723" y="182779"/>
                      <a:pt x="14520" y="181634"/>
                    </a:cubicBezTo>
                    <a:cubicBezTo>
                      <a:pt x="13965" y="181556"/>
                      <a:pt x="13410" y="181445"/>
                      <a:pt x="12855" y="181304"/>
                    </a:cubicBezTo>
                    <a:lnTo>
                      <a:pt x="12855" y="181304"/>
                    </a:lnTo>
                    <a:cubicBezTo>
                      <a:pt x="4652" y="180158"/>
                      <a:pt x="-1062" y="172579"/>
                      <a:pt x="78" y="164377"/>
                    </a:cubicBezTo>
                    <a:cubicBezTo>
                      <a:pt x="153" y="163815"/>
                      <a:pt x="273" y="163257"/>
                      <a:pt x="408" y="162708"/>
                    </a:cubicBezTo>
                    <a:lnTo>
                      <a:pt x="30401" y="12743"/>
                    </a:lnTo>
                    <a:cubicBezTo>
                      <a:pt x="32051" y="4204"/>
                      <a:pt x="40314" y="-1382"/>
                      <a:pt x="48847" y="266"/>
                    </a:cubicBezTo>
                    <a:cubicBezTo>
                      <a:pt x="48892" y="277"/>
                      <a:pt x="48952" y="286"/>
                      <a:pt x="48997" y="296"/>
                    </a:cubicBezTo>
                    <a:lnTo>
                      <a:pt x="48997" y="296"/>
                    </a:lnTo>
                    <a:cubicBezTo>
                      <a:pt x="57545" y="2030"/>
                      <a:pt x="63093" y="10329"/>
                      <a:pt x="61444" y="1889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5F6F793-4671-1E31-ED1C-309248C09BCA}"/>
                  </a:ext>
                </a:extLst>
              </p:cNvPr>
              <p:cNvSpPr/>
              <p:nvPr/>
            </p:nvSpPr>
            <p:spPr>
              <a:xfrm>
                <a:off x="2675399" y="2046423"/>
                <a:ext cx="186807" cy="254501"/>
              </a:xfrm>
              <a:custGeom>
                <a:avLst/>
                <a:gdLst>
                  <a:gd name="connsiteX0" fmla="*/ 134384 w 141632"/>
                  <a:gd name="connsiteY0" fmla="*/ 24281 h 192956"/>
                  <a:gd name="connsiteX1" fmla="*/ 112624 w 141632"/>
                  <a:gd name="connsiteY1" fmla="*/ 29015 h 192956"/>
                  <a:gd name="connsiteX2" fmla="*/ 112489 w 141632"/>
                  <a:gd name="connsiteY2" fmla="*/ 29230 h 192956"/>
                  <a:gd name="connsiteX3" fmla="*/ 49654 w 141632"/>
                  <a:gd name="connsiteY3" fmla="*/ 133155 h 192956"/>
                  <a:gd name="connsiteX4" fmla="*/ 31508 w 141632"/>
                  <a:gd name="connsiteY4" fmla="*/ 13183 h 192956"/>
                  <a:gd name="connsiteX5" fmla="*/ 13137 w 141632"/>
                  <a:gd name="connsiteY5" fmla="*/ 211 h 192956"/>
                  <a:gd name="connsiteX6" fmla="*/ 165 w 141632"/>
                  <a:gd name="connsiteY6" fmla="*/ 18582 h 192956"/>
                  <a:gd name="connsiteX7" fmla="*/ 24759 w 141632"/>
                  <a:gd name="connsiteY7" fmla="*/ 179944 h 192956"/>
                  <a:gd name="connsiteX8" fmla="*/ 44930 w 141632"/>
                  <a:gd name="connsiteY8" fmla="*/ 192493 h 192956"/>
                  <a:gd name="connsiteX9" fmla="*/ 54752 w 141632"/>
                  <a:gd name="connsiteY9" fmla="*/ 185943 h 192956"/>
                  <a:gd name="connsiteX10" fmla="*/ 139033 w 141632"/>
                  <a:gd name="connsiteY10" fmla="*/ 46176 h 192956"/>
                  <a:gd name="connsiteX11" fmla="*/ 134384 w 141632"/>
                  <a:gd name="connsiteY11" fmla="*/ 24281 h 192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1632" h="192956">
                    <a:moveTo>
                      <a:pt x="134384" y="24281"/>
                    </a:moveTo>
                    <a:cubicBezTo>
                      <a:pt x="127065" y="19579"/>
                      <a:pt x="117333" y="21700"/>
                      <a:pt x="112624" y="29015"/>
                    </a:cubicBezTo>
                    <a:cubicBezTo>
                      <a:pt x="112579" y="29086"/>
                      <a:pt x="112534" y="29158"/>
                      <a:pt x="112489" y="29230"/>
                    </a:cubicBezTo>
                    <a:lnTo>
                      <a:pt x="49654" y="133155"/>
                    </a:lnTo>
                    <a:lnTo>
                      <a:pt x="31508" y="13183"/>
                    </a:lnTo>
                    <a:cubicBezTo>
                      <a:pt x="30023" y="4529"/>
                      <a:pt x="21790" y="-1279"/>
                      <a:pt x="13137" y="211"/>
                    </a:cubicBezTo>
                    <a:cubicBezTo>
                      <a:pt x="4484" y="1702"/>
                      <a:pt x="-1319" y="9928"/>
                      <a:pt x="165" y="18582"/>
                    </a:cubicBezTo>
                    <a:lnTo>
                      <a:pt x="24759" y="179944"/>
                    </a:lnTo>
                    <a:cubicBezTo>
                      <a:pt x="26859" y="188978"/>
                      <a:pt x="35887" y="194597"/>
                      <a:pt x="44930" y="192493"/>
                    </a:cubicBezTo>
                    <a:cubicBezTo>
                      <a:pt x="48889" y="191571"/>
                      <a:pt x="52383" y="189244"/>
                      <a:pt x="54752" y="185943"/>
                    </a:cubicBezTo>
                    <a:lnTo>
                      <a:pt x="139033" y="46176"/>
                    </a:lnTo>
                    <a:cubicBezTo>
                      <a:pt x="143757" y="38838"/>
                      <a:pt x="141687" y="29066"/>
                      <a:pt x="134384" y="242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1BC7648-6A3C-5966-3AA0-02DE82F11AC0}"/>
                  </a:ext>
                </a:extLst>
              </p:cNvPr>
              <p:cNvSpPr/>
              <p:nvPr/>
            </p:nvSpPr>
            <p:spPr>
              <a:xfrm>
                <a:off x="2839674" y="2087155"/>
                <a:ext cx="231134" cy="269727"/>
              </a:xfrm>
              <a:custGeom>
                <a:avLst/>
                <a:gdLst>
                  <a:gd name="connsiteX0" fmla="*/ 142853 w 175240"/>
                  <a:gd name="connsiteY0" fmla="*/ 129266 h 204500"/>
                  <a:gd name="connsiteX1" fmla="*/ 161524 w 175240"/>
                  <a:gd name="connsiteY1" fmla="*/ 116744 h 204500"/>
                  <a:gd name="connsiteX2" fmla="*/ 149002 w 175240"/>
                  <a:gd name="connsiteY2" fmla="*/ 98074 h 204500"/>
                  <a:gd name="connsiteX3" fmla="*/ 49125 w 175240"/>
                  <a:gd name="connsiteY3" fmla="*/ 78278 h 204500"/>
                  <a:gd name="connsiteX4" fmla="*/ 57973 w 175240"/>
                  <a:gd name="connsiteY4" fmla="*/ 34339 h 204500"/>
                  <a:gd name="connsiteX5" fmla="*/ 157700 w 175240"/>
                  <a:gd name="connsiteY5" fmla="*/ 54134 h 204500"/>
                  <a:gd name="connsiteX6" fmla="*/ 175096 w 175240"/>
                  <a:gd name="connsiteY6" fmla="*/ 39893 h 204500"/>
                  <a:gd name="connsiteX7" fmla="*/ 163848 w 175240"/>
                  <a:gd name="connsiteY7" fmla="*/ 23091 h 204500"/>
                  <a:gd name="connsiteX8" fmla="*/ 48525 w 175240"/>
                  <a:gd name="connsiteY8" fmla="*/ 147 h 204500"/>
                  <a:gd name="connsiteX9" fmla="*/ 44176 w 175240"/>
                  <a:gd name="connsiteY9" fmla="*/ 147 h 204500"/>
                  <a:gd name="connsiteX10" fmla="*/ 29930 w 175240"/>
                  <a:gd name="connsiteY10" fmla="*/ 12594 h 204500"/>
                  <a:gd name="connsiteX11" fmla="*/ -63 w 175240"/>
                  <a:gd name="connsiteY11" fmla="*/ 162559 h 204500"/>
                  <a:gd name="connsiteX12" fmla="*/ -63 w 175240"/>
                  <a:gd name="connsiteY12" fmla="*/ 162559 h 204500"/>
                  <a:gd name="connsiteX13" fmla="*/ -63 w 175240"/>
                  <a:gd name="connsiteY13" fmla="*/ 165408 h 204500"/>
                  <a:gd name="connsiteX14" fmla="*/ 9684 w 175240"/>
                  <a:gd name="connsiteY14" fmla="*/ 180404 h 204500"/>
                  <a:gd name="connsiteX15" fmla="*/ 12384 w 175240"/>
                  <a:gd name="connsiteY15" fmla="*/ 181454 h 204500"/>
                  <a:gd name="connsiteX16" fmla="*/ 127707 w 175240"/>
                  <a:gd name="connsiteY16" fmla="*/ 204399 h 204500"/>
                  <a:gd name="connsiteX17" fmla="*/ 145103 w 175240"/>
                  <a:gd name="connsiteY17" fmla="*/ 190158 h 204500"/>
                  <a:gd name="connsiteX18" fmla="*/ 133855 w 175240"/>
                  <a:gd name="connsiteY18" fmla="*/ 173356 h 204500"/>
                  <a:gd name="connsiteX19" fmla="*/ 34129 w 175240"/>
                  <a:gd name="connsiteY19" fmla="*/ 153561 h 204500"/>
                  <a:gd name="connsiteX20" fmla="*/ 42827 w 175240"/>
                  <a:gd name="connsiteY20" fmla="*/ 109471 h 20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75240" h="204500">
                    <a:moveTo>
                      <a:pt x="142853" y="129266"/>
                    </a:moveTo>
                    <a:cubicBezTo>
                      <a:pt x="151461" y="130964"/>
                      <a:pt x="159829" y="125358"/>
                      <a:pt x="161524" y="116744"/>
                    </a:cubicBezTo>
                    <a:cubicBezTo>
                      <a:pt x="163219" y="108130"/>
                      <a:pt x="157610" y="99771"/>
                      <a:pt x="149002" y="98074"/>
                    </a:cubicBezTo>
                    <a:lnTo>
                      <a:pt x="49125" y="78278"/>
                    </a:lnTo>
                    <a:lnTo>
                      <a:pt x="57973" y="34339"/>
                    </a:lnTo>
                    <a:lnTo>
                      <a:pt x="157700" y="54134"/>
                    </a:lnTo>
                    <a:cubicBezTo>
                      <a:pt x="166443" y="55005"/>
                      <a:pt x="174226" y="48630"/>
                      <a:pt x="175096" y="39893"/>
                    </a:cubicBezTo>
                    <a:cubicBezTo>
                      <a:pt x="175846" y="32323"/>
                      <a:pt x="171137" y="25279"/>
                      <a:pt x="163848" y="23091"/>
                    </a:cubicBezTo>
                    <a:lnTo>
                      <a:pt x="48525" y="147"/>
                    </a:lnTo>
                    <a:cubicBezTo>
                      <a:pt x="47086" y="-78"/>
                      <a:pt x="45616" y="-78"/>
                      <a:pt x="44176" y="147"/>
                    </a:cubicBezTo>
                    <a:cubicBezTo>
                      <a:pt x="37188" y="663"/>
                      <a:pt x="31384" y="5736"/>
                      <a:pt x="29930" y="12594"/>
                    </a:cubicBezTo>
                    <a:lnTo>
                      <a:pt x="-63" y="162559"/>
                    </a:lnTo>
                    <a:lnTo>
                      <a:pt x="-63" y="162559"/>
                    </a:lnTo>
                    <a:cubicBezTo>
                      <a:pt x="-63" y="163608"/>
                      <a:pt x="-63" y="164508"/>
                      <a:pt x="-63" y="165408"/>
                    </a:cubicBezTo>
                    <a:cubicBezTo>
                      <a:pt x="-198" y="171934"/>
                      <a:pt x="3671" y="177881"/>
                      <a:pt x="9684" y="180404"/>
                    </a:cubicBezTo>
                    <a:cubicBezTo>
                      <a:pt x="10554" y="180841"/>
                      <a:pt x="11454" y="181192"/>
                      <a:pt x="12384" y="181454"/>
                    </a:cubicBezTo>
                    <a:lnTo>
                      <a:pt x="127707" y="204399"/>
                    </a:lnTo>
                    <a:cubicBezTo>
                      <a:pt x="136450" y="205270"/>
                      <a:pt x="144233" y="198895"/>
                      <a:pt x="145103" y="190158"/>
                    </a:cubicBezTo>
                    <a:cubicBezTo>
                      <a:pt x="145853" y="182588"/>
                      <a:pt x="141144" y="175544"/>
                      <a:pt x="133855" y="173356"/>
                    </a:cubicBezTo>
                    <a:lnTo>
                      <a:pt x="34129" y="153561"/>
                    </a:lnTo>
                    <a:lnTo>
                      <a:pt x="42827" y="109471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4289BBB-3155-8E78-C275-F92F7C447D6E}"/>
                  </a:ext>
                </a:extLst>
              </p:cNvPr>
              <p:cNvSpPr/>
              <p:nvPr/>
            </p:nvSpPr>
            <p:spPr>
              <a:xfrm>
                <a:off x="2278335" y="1975234"/>
                <a:ext cx="195909" cy="270282"/>
              </a:xfrm>
              <a:custGeom>
                <a:avLst/>
                <a:gdLst>
                  <a:gd name="connsiteX0" fmla="*/ 134297 w 148533"/>
                  <a:gd name="connsiteY0" fmla="*/ 173632 h 204921"/>
                  <a:gd name="connsiteX1" fmla="*/ 34570 w 148533"/>
                  <a:gd name="connsiteY1" fmla="*/ 153836 h 204921"/>
                  <a:gd name="connsiteX2" fmla="*/ 61264 w 148533"/>
                  <a:gd name="connsiteY2" fmla="*/ 18868 h 204921"/>
                  <a:gd name="connsiteX3" fmla="*/ 48997 w 148533"/>
                  <a:gd name="connsiteY3" fmla="*/ 280 h 204921"/>
                  <a:gd name="connsiteX4" fmla="*/ 48967 w 148533"/>
                  <a:gd name="connsiteY4" fmla="*/ 272 h 204921"/>
                  <a:gd name="connsiteX5" fmla="*/ 30221 w 148533"/>
                  <a:gd name="connsiteY5" fmla="*/ 12719 h 204921"/>
                  <a:gd name="connsiteX6" fmla="*/ 228 w 148533"/>
                  <a:gd name="connsiteY6" fmla="*/ 162684 h 204921"/>
                  <a:gd name="connsiteX7" fmla="*/ 12675 w 148533"/>
                  <a:gd name="connsiteY7" fmla="*/ 181430 h 204921"/>
                  <a:gd name="connsiteX8" fmla="*/ 12675 w 148533"/>
                  <a:gd name="connsiteY8" fmla="*/ 181430 h 204921"/>
                  <a:gd name="connsiteX9" fmla="*/ 127998 w 148533"/>
                  <a:gd name="connsiteY9" fmla="*/ 204224 h 204921"/>
                  <a:gd name="connsiteX10" fmla="*/ 147794 w 148533"/>
                  <a:gd name="connsiteY10" fmla="*/ 193571 h 204921"/>
                  <a:gd name="connsiteX11" fmla="*/ 137146 w 148533"/>
                  <a:gd name="connsiteY11" fmla="*/ 173774 h 204921"/>
                  <a:gd name="connsiteX12" fmla="*/ 134147 w 148533"/>
                  <a:gd name="connsiteY12" fmla="*/ 173182 h 204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8533" h="204921">
                    <a:moveTo>
                      <a:pt x="134297" y="173632"/>
                    </a:moveTo>
                    <a:lnTo>
                      <a:pt x="34570" y="153836"/>
                    </a:lnTo>
                    <a:lnTo>
                      <a:pt x="61264" y="18868"/>
                    </a:lnTo>
                    <a:cubicBezTo>
                      <a:pt x="63004" y="10348"/>
                      <a:pt x="57515" y="2027"/>
                      <a:pt x="48997" y="280"/>
                    </a:cubicBezTo>
                    <a:cubicBezTo>
                      <a:pt x="48997" y="277"/>
                      <a:pt x="48982" y="275"/>
                      <a:pt x="48967" y="272"/>
                    </a:cubicBezTo>
                    <a:cubicBezTo>
                      <a:pt x="40374" y="-1389"/>
                      <a:pt x="32021" y="4150"/>
                      <a:pt x="30221" y="12719"/>
                    </a:cubicBezTo>
                    <a:lnTo>
                      <a:pt x="228" y="162684"/>
                    </a:lnTo>
                    <a:cubicBezTo>
                      <a:pt x="-1436" y="171282"/>
                      <a:pt x="4112" y="179624"/>
                      <a:pt x="12675" y="181430"/>
                    </a:cubicBezTo>
                    <a:lnTo>
                      <a:pt x="12675" y="181430"/>
                    </a:lnTo>
                    <a:lnTo>
                      <a:pt x="127998" y="204224"/>
                    </a:lnTo>
                    <a:cubicBezTo>
                      <a:pt x="136411" y="206748"/>
                      <a:pt x="145274" y="201980"/>
                      <a:pt x="147794" y="193571"/>
                    </a:cubicBezTo>
                    <a:cubicBezTo>
                      <a:pt x="150313" y="185163"/>
                      <a:pt x="145544" y="176300"/>
                      <a:pt x="137146" y="173774"/>
                    </a:cubicBezTo>
                    <a:cubicBezTo>
                      <a:pt x="136156" y="173482"/>
                      <a:pt x="135167" y="173282"/>
                      <a:pt x="134147" y="1731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35686D3-C7E2-4FA3-C931-D0F32F8EFCCB}"/>
                  </a:ext>
                </a:extLst>
              </p:cNvPr>
              <p:cNvSpPr/>
              <p:nvPr/>
            </p:nvSpPr>
            <p:spPr>
              <a:xfrm>
                <a:off x="2209384" y="2450122"/>
                <a:ext cx="773893" cy="894395"/>
              </a:xfrm>
              <a:custGeom>
                <a:avLst/>
                <a:gdLst>
                  <a:gd name="connsiteX0" fmla="*/ 43058 w 586746"/>
                  <a:gd name="connsiteY0" fmla="*/ 302020 h 678107"/>
                  <a:gd name="connsiteX1" fmla="*/ 17789 w 586746"/>
                  <a:gd name="connsiteY1" fmla="*/ 231761 h 678107"/>
                  <a:gd name="connsiteX2" fmla="*/ 88047 w 586746"/>
                  <a:gd name="connsiteY2" fmla="*/ 206492 h 678107"/>
                  <a:gd name="connsiteX3" fmla="*/ 95695 w 586746"/>
                  <a:gd name="connsiteY3" fmla="*/ 210091 h 678107"/>
                  <a:gd name="connsiteX4" fmla="*/ 97495 w 586746"/>
                  <a:gd name="connsiteY4" fmla="*/ 210091 h 678107"/>
                  <a:gd name="connsiteX5" fmla="*/ 97540 w 586746"/>
                  <a:gd name="connsiteY5" fmla="*/ 208182 h 678107"/>
                  <a:gd name="connsiteX6" fmla="*/ 97495 w 586746"/>
                  <a:gd name="connsiteY6" fmla="*/ 208142 h 678107"/>
                  <a:gd name="connsiteX7" fmla="*/ 75645 w 586746"/>
                  <a:gd name="connsiteY7" fmla="*/ 136759 h 678107"/>
                  <a:gd name="connsiteX8" fmla="*/ 142484 w 586746"/>
                  <a:gd name="connsiteY8" fmla="*/ 112764 h 678107"/>
                  <a:gd name="connsiteX9" fmla="*/ 379129 w 586746"/>
                  <a:gd name="connsiteY9" fmla="*/ 225988 h 678107"/>
                  <a:gd name="connsiteX10" fmla="*/ 380329 w 586746"/>
                  <a:gd name="connsiteY10" fmla="*/ 225988 h 678107"/>
                  <a:gd name="connsiteX11" fmla="*/ 380329 w 586746"/>
                  <a:gd name="connsiteY11" fmla="*/ 225088 h 678107"/>
                  <a:gd name="connsiteX12" fmla="*/ 398024 w 586746"/>
                  <a:gd name="connsiteY12" fmla="*/ 130010 h 678107"/>
                  <a:gd name="connsiteX13" fmla="*/ 419020 w 586746"/>
                  <a:gd name="connsiteY13" fmla="*/ 45730 h 678107"/>
                  <a:gd name="connsiteX14" fmla="*/ 522510 w 586746"/>
                  <a:gd name="connsiteY14" fmla="*/ 7031 h 678107"/>
                  <a:gd name="connsiteX15" fmla="*/ 525045 w 586746"/>
                  <a:gd name="connsiteY15" fmla="*/ 8239 h 678107"/>
                  <a:gd name="connsiteX16" fmla="*/ 539141 w 586746"/>
                  <a:gd name="connsiteY16" fmla="*/ 21886 h 678107"/>
                  <a:gd name="connsiteX17" fmla="*/ 528494 w 586746"/>
                  <a:gd name="connsiteY17" fmla="*/ 61776 h 678107"/>
                  <a:gd name="connsiteX18" fmla="*/ 525794 w 586746"/>
                  <a:gd name="connsiteY18" fmla="*/ 67325 h 678107"/>
                  <a:gd name="connsiteX19" fmla="*/ 523245 w 586746"/>
                  <a:gd name="connsiteY19" fmla="*/ 227487 h 678107"/>
                  <a:gd name="connsiteX20" fmla="*/ 586680 w 586746"/>
                  <a:gd name="connsiteY20" fmla="*/ 613797 h 678107"/>
                  <a:gd name="connsiteX21" fmla="*/ 386777 w 586746"/>
                  <a:gd name="connsiteY21" fmla="*/ 647989 h 678107"/>
                  <a:gd name="connsiteX22" fmla="*/ 385083 w 586746"/>
                  <a:gd name="connsiteY22" fmla="*/ 647884 h 678107"/>
                  <a:gd name="connsiteX23" fmla="*/ 384977 w 586746"/>
                  <a:gd name="connsiteY23" fmla="*/ 647989 h 678107"/>
                  <a:gd name="connsiteX24" fmla="*/ 314614 w 586746"/>
                  <a:gd name="connsiteY24" fmla="*/ 672943 h 678107"/>
                  <a:gd name="connsiteX25" fmla="*/ 314494 w 586746"/>
                  <a:gd name="connsiteY25" fmla="*/ 672883 h 678107"/>
                  <a:gd name="connsiteX26" fmla="*/ 29861 w 586746"/>
                  <a:gd name="connsiteY26" fmla="*/ 536865 h 678107"/>
                  <a:gd name="connsiteX27" fmla="*/ 5117 w 586746"/>
                  <a:gd name="connsiteY27" fmla="*/ 466381 h 678107"/>
                  <a:gd name="connsiteX28" fmla="*/ 69601 w 586746"/>
                  <a:gd name="connsiteY28" fmla="*/ 439238 h 678107"/>
                  <a:gd name="connsiteX29" fmla="*/ 71401 w 586746"/>
                  <a:gd name="connsiteY29" fmla="*/ 439238 h 678107"/>
                  <a:gd name="connsiteX30" fmla="*/ 71401 w 586746"/>
                  <a:gd name="connsiteY30" fmla="*/ 437438 h 678107"/>
                  <a:gd name="connsiteX31" fmla="*/ 37209 w 586746"/>
                  <a:gd name="connsiteY31" fmla="*/ 420492 h 678107"/>
                  <a:gd name="connsiteX32" fmla="*/ 12120 w 586746"/>
                  <a:gd name="connsiteY32" fmla="*/ 349964 h 678107"/>
                  <a:gd name="connsiteX33" fmla="*/ 12165 w 586746"/>
                  <a:gd name="connsiteY33" fmla="*/ 349859 h 678107"/>
                  <a:gd name="connsiteX34" fmla="*/ 75450 w 586746"/>
                  <a:gd name="connsiteY34" fmla="*/ 322265 h 678107"/>
                  <a:gd name="connsiteX35" fmla="*/ 77235 w 586746"/>
                  <a:gd name="connsiteY35" fmla="*/ 321110 h 678107"/>
                  <a:gd name="connsiteX36" fmla="*/ 76800 w 586746"/>
                  <a:gd name="connsiteY36" fmla="*/ 319716 h 67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586746" h="678107">
                    <a:moveTo>
                      <a:pt x="43058" y="302020"/>
                    </a:moveTo>
                    <a:cubicBezTo>
                      <a:pt x="16679" y="289597"/>
                      <a:pt x="5371" y="258140"/>
                      <a:pt x="17789" y="231761"/>
                    </a:cubicBezTo>
                    <a:cubicBezTo>
                      <a:pt x="30206" y="205382"/>
                      <a:pt x="61668" y="194069"/>
                      <a:pt x="88047" y="206492"/>
                    </a:cubicBezTo>
                    <a:lnTo>
                      <a:pt x="95695" y="210091"/>
                    </a:lnTo>
                    <a:cubicBezTo>
                      <a:pt x="96205" y="210550"/>
                      <a:pt x="96985" y="210550"/>
                      <a:pt x="97495" y="210091"/>
                    </a:cubicBezTo>
                    <a:cubicBezTo>
                      <a:pt x="98035" y="209575"/>
                      <a:pt x="98050" y="208721"/>
                      <a:pt x="97540" y="208182"/>
                    </a:cubicBezTo>
                    <a:cubicBezTo>
                      <a:pt x="97525" y="208169"/>
                      <a:pt x="97510" y="208155"/>
                      <a:pt x="97495" y="208142"/>
                    </a:cubicBezTo>
                    <a:cubicBezTo>
                      <a:pt x="71746" y="194465"/>
                      <a:pt x="61968" y="162506"/>
                      <a:pt x="75645" y="136759"/>
                    </a:cubicBezTo>
                    <a:cubicBezTo>
                      <a:pt x="88407" y="112728"/>
                      <a:pt x="117350" y="102339"/>
                      <a:pt x="142484" y="112764"/>
                    </a:cubicBezTo>
                    <a:lnTo>
                      <a:pt x="379129" y="225988"/>
                    </a:lnTo>
                    <a:lnTo>
                      <a:pt x="380329" y="225988"/>
                    </a:lnTo>
                    <a:cubicBezTo>
                      <a:pt x="380419" y="225695"/>
                      <a:pt x="380419" y="225380"/>
                      <a:pt x="380329" y="225088"/>
                    </a:cubicBezTo>
                    <a:cubicBezTo>
                      <a:pt x="388952" y="193963"/>
                      <a:pt x="394875" y="162152"/>
                      <a:pt x="398024" y="130010"/>
                    </a:cubicBezTo>
                    <a:cubicBezTo>
                      <a:pt x="399989" y="100896"/>
                      <a:pt x="407097" y="72362"/>
                      <a:pt x="419020" y="45730"/>
                    </a:cubicBezTo>
                    <a:cubicBezTo>
                      <a:pt x="436910" y="6463"/>
                      <a:pt x="483249" y="-10862"/>
                      <a:pt x="522510" y="7031"/>
                    </a:cubicBezTo>
                    <a:cubicBezTo>
                      <a:pt x="523365" y="7418"/>
                      <a:pt x="524205" y="7822"/>
                      <a:pt x="525045" y="8239"/>
                    </a:cubicBezTo>
                    <a:cubicBezTo>
                      <a:pt x="531433" y="10635"/>
                      <a:pt x="536532" y="15578"/>
                      <a:pt x="539141" y="21886"/>
                    </a:cubicBezTo>
                    <a:cubicBezTo>
                      <a:pt x="542441" y="31333"/>
                      <a:pt x="538242" y="41831"/>
                      <a:pt x="528494" y="61776"/>
                    </a:cubicBezTo>
                    <a:lnTo>
                      <a:pt x="525794" y="67325"/>
                    </a:lnTo>
                    <a:cubicBezTo>
                      <a:pt x="507199" y="106466"/>
                      <a:pt x="515297" y="168101"/>
                      <a:pt x="523245" y="227487"/>
                    </a:cubicBezTo>
                    <a:cubicBezTo>
                      <a:pt x="529244" y="272477"/>
                      <a:pt x="586680" y="613797"/>
                      <a:pt x="586680" y="613797"/>
                    </a:cubicBezTo>
                    <a:lnTo>
                      <a:pt x="386777" y="647989"/>
                    </a:lnTo>
                    <a:cubicBezTo>
                      <a:pt x="386342" y="647494"/>
                      <a:pt x="385577" y="647449"/>
                      <a:pt x="385083" y="647884"/>
                    </a:cubicBezTo>
                    <a:cubicBezTo>
                      <a:pt x="385053" y="647914"/>
                      <a:pt x="385007" y="647944"/>
                      <a:pt x="384977" y="647989"/>
                    </a:cubicBezTo>
                    <a:cubicBezTo>
                      <a:pt x="372440" y="674308"/>
                      <a:pt x="340933" y="685480"/>
                      <a:pt x="314614" y="672943"/>
                    </a:cubicBezTo>
                    <a:cubicBezTo>
                      <a:pt x="314584" y="672928"/>
                      <a:pt x="314539" y="672898"/>
                      <a:pt x="314494" y="672883"/>
                    </a:cubicBezTo>
                    <a:lnTo>
                      <a:pt x="29861" y="536865"/>
                    </a:lnTo>
                    <a:cubicBezTo>
                      <a:pt x="3617" y="524193"/>
                      <a:pt x="-7450" y="492685"/>
                      <a:pt x="5117" y="466381"/>
                    </a:cubicBezTo>
                    <a:cubicBezTo>
                      <a:pt x="18463" y="438488"/>
                      <a:pt x="44857" y="427390"/>
                      <a:pt x="69601" y="439238"/>
                    </a:cubicBezTo>
                    <a:cubicBezTo>
                      <a:pt x="70111" y="439703"/>
                      <a:pt x="70891" y="439703"/>
                      <a:pt x="71401" y="439238"/>
                    </a:cubicBezTo>
                    <a:cubicBezTo>
                      <a:pt x="71866" y="438728"/>
                      <a:pt x="71866" y="437948"/>
                      <a:pt x="71401" y="437438"/>
                    </a:cubicBezTo>
                    <a:lnTo>
                      <a:pt x="37209" y="420492"/>
                    </a:lnTo>
                    <a:cubicBezTo>
                      <a:pt x="10800" y="407940"/>
                      <a:pt x="-432" y="376357"/>
                      <a:pt x="12120" y="349964"/>
                    </a:cubicBezTo>
                    <a:cubicBezTo>
                      <a:pt x="12135" y="349919"/>
                      <a:pt x="12150" y="349889"/>
                      <a:pt x="12165" y="349859"/>
                    </a:cubicBezTo>
                    <a:cubicBezTo>
                      <a:pt x="25812" y="321215"/>
                      <a:pt x="50706" y="310268"/>
                      <a:pt x="75450" y="322265"/>
                    </a:cubicBezTo>
                    <a:cubicBezTo>
                      <a:pt x="76260" y="322430"/>
                      <a:pt x="77055" y="321920"/>
                      <a:pt x="77235" y="321110"/>
                    </a:cubicBezTo>
                    <a:cubicBezTo>
                      <a:pt x="77340" y="320600"/>
                      <a:pt x="77175" y="320076"/>
                      <a:pt x="76800" y="319716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266CED6-ECE1-24B6-F1D9-EBF48D8F487F}"/>
                  </a:ext>
                </a:extLst>
              </p:cNvPr>
              <p:cNvSpPr/>
              <p:nvPr/>
            </p:nvSpPr>
            <p:spPr>
              <a:xfrm>
                <a:off x="2488390" y="2834952"/>
                <a:ext cx="1186586" cy="2493534"/>
              </a:xfrm>
              <a:custGeom>
                <a:avLst/>
                <a:gdLst>
                  <a:gd name="connsiteX0" fmla="*/ 899573 w 899639"/>
                  <a:gd name="connsiteY0" fmla="*/ 1806531 h 1890533"/>
                  <a:gd name="connsiteX1" fmla="*/ 322358 w 899639"/>
                  <a:gd name="connsiteY1" fmla="*/ 168765 h 1890533"/>
                  <a:gd name="connsiteX2" fmla="*/ 54 w 899639"/>
                  <a:gd name="connsiteY2" fmla="*/ 14407 h 1890533"/>
                  <a:gd name="connsiteX3" fmla="*/ -67 w 899639"/>
                  <a:gd name="connsiteY3" fmla="*/ 14451 h 1890533"/>
                  <a:gd name="connsiteX4" fmla="*/ 661278 w 899639"/>
                  <a:gd name="connsiteY4" fmla="*/ 1890511 h 1890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9639" h="1890533">
                    <a:moveTo>
                      <a:pt x="899573" y="1806531"/>
                    </a:moveTo>
                    <a:lnTo>
                      <a:pt x="322358" y="168765"/>
                    </a:lnTo>
                    <a:cubicBezTo>
                      <a:pt x="275974" y="37141"/>
                      <a:pt x="131678" y="-31969"/>
                      <a:pt x="54" y="14407"/>
                    </a:cubicBezTo>
                    <a:cubicBezTo>
                      <a:pt x="8" y="14422"/>
                      <a:pt x="-21" y="14436"/>
                      <a:pt x="-67" y="14451"/>
                    </a:cubicBezTo>
                    <a:lnTo>
                      <a:pt x="661278" y="1890511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F4BD35-189F-8042-3B8F-135F40185010}"/>
                  </a:ext>
                </a:extLst>
              </p:cNvPr>
              <p:cNvSpPr/>
              <p:nvPr/>
            </p:nvSpPr>
            <p:spPr>
              <a:xfrm>
                <a:off x="2573935" y="3217886"/>
                <a:ext cx="1386659" cy="2551291"/>
              </a:xfrm>
              <a:custGeom>
                <a:avLst/>
                <a:gdLst>
                  <a:gd name="connsiteX0" fmla="*/ 631362 w 1051329"/>
                  <a:gd name="connsiteY0" fmla="*/ 1934301 h 1934323"/>
                  <a:gd name="connsiteX1" fmla="*/ 1051263 w 1051329"/>
                  <a:gd name="connsiteY1" fmla="*/ 1934301 h 1934323"/>
                  <a:gd name="connsiteX2" fmla="*/ 374772 w 1051329"/>
                  <a:gd name="connsiteY2" fmla="*/ 14751 h 1934323"/>
                  <a:gd name="connsiteX3" fmla="*/ 346938 w 1051329"/>
                  <a:gd name="connsiteY3" fmla="*/ 1179 h 1934323"/>
                  <a:gd name="connsiteX4" fmla="*/ 346729 w 1051329"/>
                  <a:gd name="connsiteY4" fmla="*/ 1254 h 1934323"/>
                  <a:gd name="connsiteX5" fmla="*/ 14706 w 1051329"/>
                  <a:gd name="connsiteY5" fmla="*/ 119726 h 1934323"/>
                  <a:gd name="connsiteX6" fmla="*/ 1135 w 1051329"/>
                  <a:gd name="connsiteY6" fmla="*/ 147560 h 1934323"/>
                  <a:gd name="connsiteX7" fmla="*/ 1210 w 1051329"/>
                  <a:gd name="connsiteY7" fmla="*/ 147770 h 1934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51329" h="1934323">
                    <a:moveTo>
                      <a:pt x="631362" y="1934301"/>
                    </a:moveTo>
                    <a:lnTo>
                      <a:pt x="1051263" y="1934301"/>
                    </a:lnTo>
                    <a:lnTo>
                      <a:pt x="374772" y="14751"/>
                    </a:lnTo>
                    <a:cubicBezTo>
                      <a:pt x="370828" y="3324"/>
                      <a:pt x="358381" y="-2765"/>
                      <a:pt x="346938" y="1179"/>
                    </a:cubicBezTo>
                    <a:cubicBezTo>
                      <a:pt x="346864" y="1209"/>
                      <a:pt x="346803" y="1224"/>
                      <a:pt x="346729" y="1254"/>
                    </a:cubicBezTo>
                    <a:lnTo>
                      <a:pt x="14706" y="119726"/>
                    </a:lnTo>
                    <a:cubicBezTo>
                      <a:pt x="3279" y="123671"/>
                      <a:pt x="-2809" y="136118"/>
                      <a:pt x="1135" y="147560"/>
                    </a:cubicBezTo>
                    <a:cubicBezTo>
                      <a:pt x="1165" y="147635"/>
                      <a:pt x="1180" y="147695"/>
                      <a:pt x="1210" y="14777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3D850AD-14EB-C581-E14E-F92E12E66DA9}"/>
                  </a:ext>
                </a:extLst>
              </p:cNvPr>
              <p:cNvSpPr/>
              <p:nvPr/>
            </p:nvSpPr>
            <p:spPr>
              <a:xfrm>
                <a:off x="2660009" y="3446425"/>
                <a:ext cx="43280" cy="42535"/>
              </a:xfrm>
              <a:custGeom>
                <a:avLst/>
                <a:gdLst>
                  <a:gd name="connsiteX0" fmla="*/ 32078 w 32814"/>
                  <a:gd name="connsiteY0" fmla="*/ 11090 h 32249"/>
                  <a:gd name="connsiteX1" fmla="*/ 20876 w 32814"/>
                  <a:gd name="connsiteY1" fmla="*/ 31560 h 32249"/>
                  <a:gd name="connsiteX2" fmla="*/ 886 w 32814"/>
                  <a:gd name="connsiteY2" fmla="*/ 21738 h 32249"/>
                  <a:gd name="connsiteX3" fmla="*/ 10678 w 32814"/>
                  <a:gd name="connsiteY3" fmla="*/ 1028 h 32249"/>
                  <a:gd name="connsiteX4" fmla="*/ 11083 w 32814"/>
                  <a:gd name="connsiteY4" fmla="*/ 893 h 32249"/>
                  <a:gd name="connsiteX5" fmla="*/ 32078 w 32814"/>
                  <a:gd name="connsiteY5" fmla="*/ 11075 h 32249"/>
                  <a:gd name="connsiteX6" fmla="*/ 32078 w 32814"/>
                  <a:gd name="connsiteY6" fmla="*/ 11090 h 32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14" h="32249">
                    <a:moveTo>
                      <a:pt x="32078" y="11090"/>
                    </a:moveTo>
                    <a:cubicBezTo>
                      <a:pt x="34643" y="19833"/>
                      <a:pt x="29619" y="28996"/>
                      <a:pt x="20876" y="31560"/>
                    </a:cubicBezTo>
                    <a:cubicBezTo>
                      <a:pt x="12673" y="33960"/>
                      <a:pt x="4005" y="29701"/>
                      <a:pt x="886" y="21738"/>
                    </a:cubicBezTo>
                    <a:cubicBezTo>
                      <a:pt x="-2129" y="13310"/>
                      <a:pt x="2250" y="4042"/>
                      <a:pt x="10678" y="1028"/>
                    </a:cubicBezTo>
                    <a:cubicBezTo>
                      <a:pt x="10813" y="983"/>
                      <a:pt x="10948" y="937"/>
                      <a:pt x="11083" y="893"/>
                    </a:cubicBezTo>
                    <a:cubicBezTo>
                      <a:pt x="19691" y="-2092"/>
                      <a:pt x="29094" y="2467"/>
                      <a:pt x="32078" y="11075"/>
                    </a:cubicBezTo>
                    <a:cubicBezTo>
                      <a:pt x="32078" y="11075"/>
                      <a:pt x="32078" y="11090"/>
                      <a:pt x="32078" y="1109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9F04454-6083-E809-4349-EB92FC679914}"/>
                  </a:ext>
                </a:extLst>
              </p:cNvPr>
              <p:cNvSpPr/>
              <p:nvPr/>
            </p:nvSpPr>
            <p:spPr>
              <a:xfrm>
                <a:off x="2693541" y="3541512"/>
                <a:ext cx="43497" cy="43603"/>
              </a:xfrm>
              <a:custGeom>
                <a:avLst/>
                <a:gdLst>
                  <a:gd name="connsiteX0" fmla="*/ 31999 w 32978"/>
                  <a:gd name="connsiteY0" fmla="*/ 11129 h 33059"/>
                  <a:gd name="connsiteX1" fmla="*/ 21802 w 32978"/>
                  <a:gd name="connsiteY1" fmla="*/ 32125 h 33059"/>
                  <a:gd name="connsiteX2" fmla="*/ 807 w 32978"/>
                  <a:gd name="connsiteY2" fmla="*/ 21927 h 33059"/>
                  <a:gd name="connsiteX3" fmla="*/ 11004 w 32978"/>
                  <a:gd name="connsiteY3" fmla="*/ 932 h 33059"/>
                  <a:gd name="connsiteX4" fmla="*/ 31894 w 32978"/>
                  <a:gd name="connsiteY4" fmla="*/ 10830 h 33059"/>
                  <a:gd name="connsiteX5" fmla="*/ 31999 w 32978"/>
                  <a:gd name="connsiteY5" fmla="*/ 11129 h 33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78" h="33059">
                    <a:moveTo>
                      <a:pt x="31999" y="11129"/>
                    </a:moveTo>
                    <a:cubicBezTo>
                      <a:pt x="34984" y="19737"/>
                      <a:pt x="30410" y="29140"/>
                      <a:pt x="21802" y="32125"/>
                    </a:cubicBezTo>
                    <a:cubicBezTo>
                      <a:pt x="13194" y="35109"/>
                      <a:pt x="3791" y="30535"/>
                      <a:pt x="807" y="21927"/>
                    </a:cubicBezTo>
                    <a:cubicBezTo>
                      <a:pt x="-2087" y="13319"/>
                      <a:pt x="2441" y="3976"/>
                      <a:pt x="11004" y="932"/>
                    </a:cubicBezTo>
                    <a:cubicBezTo>
                      <a:pt x="19507" y="-2097"/>
                      <a:pt x="28865" y="2327"/>
                      <a:pt x="31894" y="10830"/>
                    </a:cubicBezTo>
                    <a:cubicBezTo>
                      <a:pt x="31924" y="10934"/>
                      <a:pt x="31969" y="11025"/>
                      <a:pt x="31999" y="1112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A625F46-895E-6476-B00E-D0A21E838DA0}"/>
                  </a:ext>
                </a:extLst>
              </p:cNvPr>
              <p:cNvSpPr/>
              <p:nvPr/>
            </p:nvSpPr>
            <p:spPr>
              <a:xfrm>
                <a:off x="2727114" y="3636707"/>
                <a:ext cx="43549" cy="43549"/>
              </a:xfrm>
              <a:custGeom>
                <a:avLst/>
                <a:gdLst>
                  <a:gd name="connsiteX0" fmla="*/ 32039 w 33018"/>
                  <a:gd name="connsiteY0" fmla="*/ 11088 h 33018"/>
                  <a:gd name="connsiteX1" fmla="*/ 21842 w 33018"/>
                  <a:gd name="connsiteY1" fmla="*/ 32084 h 33018"/>
                  <a:gd name="connsiteX2" fmla="*/ 846 w 33018"/>
                  <a:gd name="connsiteY2" fmla="*/ 21886 h 33018"/>
                  <a:gd name="connsiteX3" fmla="*/ 11044 w 33018"/>
                  <a:gd name="connsiteY3" fmla="*/ 891 h 33018"/>
                  <a:gd name="connsiteX4" fmla="*/ 32039 w 33018"/>
                  <a:gd name="connsiteY4" fmla="*/ 11088 h 33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18" h="33018">
                    <a:moveTo>
                      <a:pt x="32039" y="11088"/>
                    </a:moveTo>
                    <a:cubicBezTo>
                      <a:pt x="35023" y="19697"/>
                      <a:pt x="30449" y="29099"/>
                      <a:pt x="21842" y="32084"/>
                    </a:cubicBezTo>
                    <a:cubicBezTo>
                      <a:pt x="13234" y="35068"/>
                      <a:pt x="3831" y="30494"/>
                      <a:pt x="846" y="21886"/>
                    </a:cubicBezTo>
                    <a:cubicBezTo>
                      <a:pt x="-2138" y="13278"/>
                      <a:pt x="2436" y="3875"/>
                      <a:pt x="11044" y="891"/>
                    </a:cubicBezTo>
                    <a:cubicBezTo>
                      <a:pt x="19652" y="-2093"/>
                      <a:pt x="29055" y="2481"/>
                      <a:pt x="32039" y="1108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15AE64B-AF27-8A2C-02CD-42B60FFE8B88}"/>
                  </a:ext>
                </a:extLst>
              </p:cNvPr>
              <p:cNvSpPr/>
              <p:nvPr/>
            </p:nvSpPr>
            <p:spPr>
              <a:xfrm>
                <a:off x="2276898" y="3727266"/>
                <a:ext cx="331366" cy="525644"/>
              </a:xfrm>
              <a:custGeom>
                <a:avLst/>
                <a:gdLst>
                  <a:gd name="connsiteX0" fmla="*/ 249810 w 251233"/>
                  <a:gd name="connsiteY0" fmla="*/ 322739 h 398530"/>
                  <a:gd name="connsiteX1" fmla="*/ 220867 w 251233"/>
                  <a:gd name="connsiteY1" fmla="*/ 372678 h 398530"/>
                  <a:gd name="connsiteX2" fmla="*/ 129089 w 251233"/>
                  <a:gd name="connsiteY2" fmla="*/ 397122 h 398530"/>
                  <a:gd name="connsiteX3" fmla="*/ 79165 w 251233"/>
                  <a:gd name="connsiteY3" fmla="*/ 368224 h 398530"/>
                  <a:gd name="connsiteX4" fmla="*/ 79150 w 251233"/>
                  <a:gd name="connsiteY4" fmla="*/ 368179 h 398530"/>
                  <a:gd name="connsiteX5" fmla="*/ 1319 w 251233"/>
                  <a:gd name="connsiteY5" fmla="*/ 75597 h 398530"/>
                  <a:gd name="connsiteX6" fmla="*/ 30097 w 251233"/>
                  <a:gd name="connsiteY6" fmla="*/ 25854 h 398530"/>
                  <a:gd name="connsiteX7" fmla="*/ 30262 w 251233"/>
                  <a:gd name="connsiteY7" fmla="*/ 25809 h 398530"/>
                  <a:gd name="connsiteX8" fmla="*/ 122040 w 251233"/>
                  <a:gd name="connsiteY8" fmla="*/ 1365 h 398530"/>
                  <a:gd name="connsiteX9" fmla="*/ 171964 w 251233"/>
                  <a:gd name="connsiteY9" fmla="*/ 30263 h 398530"/>
                  <a:gd name="connsiteX10" fmla="*/ 171979 w 251233"/>
                  <a:gd name="connsiteY10" fmla="*/ 30308 h 398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1233" h="398530">
                    <a:moveTo>
                      <a:pt x="249810" y="322739"/>
                    </a:moveTo>
                    <a:cubicBezTo>
                      <a:pt x="255539" y="344515"/>
                      <a:pt x="242597" y="366814"/>
                      <a:pt x="220867" y="372678"/>
                    </a:cubicBezTo>
                    <a:lnTo>
                      <a:pt x="129089" y="397122"/>
                    </a:lnTo>
                    <a:cubicBezTo>
                      <a:pt x="107329" y="402926"/>
                      <a:pt x="84969" y="389984"/>
                      <a:pt x="79165" y="368224"/>
                    </a:cubicBezTo>
                    <a:cubicBezTo>
                      <a:pt x="79165" y="368209"/>
                      <a:pt x="79150" y="368194"/>
                      <a:pt x="79150" y="368179"/>
                    </a:cubicBezTo>
                    <a:lnTo>
                      <a:pt x="1319" y="75597"/>
                    </a:lnTo>
                    <a:cubicBezTo>
                      <a:pt x="-4470" y="53913"/>
                      <a:pt x="8412" y="31643"/>
                      <a:pt x="30097" y="25854"/>
                    </a:cubicBezTo>
                    <a:cubicBezTo>
                      <a:pt x="30157" y="25839"/>
                      <a:pt x="30202" y="25824"/>
                      <a:pt x="30262" y="25809"/>
                    </a:cubicBezTo>
                    <a:lnTo>
                      <a:pt x="122040" y="1365"/>
                    </a:lnTo>
                    <a:cubicBezTo>
                      <a:pt x="143800" y="-4439"/>
                      <a:pt x="166160" y="8503"/>
                      <a:pt x="171964" y="30263"/>
                    </a:cubicBezTo>
                    <a:cubicBezTo>
                      <a:pt x="171964" y="30278"/>
                      <a:pt x="171979" y="30293"/>
                      <a:pt x="171979" y="30308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DD08398-5744-4F5D-78B6-AE47B34348A2}"/>
                  </a:ext>
                </a:extLst>
              </p:cNvPr>
              <p:cNvSpPr/>
              <p:nvPr/>
            </p:nvSpPr>
            <p:spPr>
              <a:xfrm>
                <a:off x="2243436" y="3764816"/>
                <a:ext cx="481600" cy="764860"/>
              </a:xfrm>
              <a:custGeom>
                <a:avLst/>
                <a:gdLst>
                  <a:gd name="connsiteX0" fmla="*/ 363210 w 365137"/>
                  <a:gd name="connsiteY0" fmla="*/ 469879 h 579897"/>
                  <a:gd name="connsiteX1" fmla="*/ 321070 w 365137"/>
                  <a:gd name="connsiteY1" fmla="*/ 542462 h 579897"/>
                  <a:gd name="connsiteX2" fmla="*/ 187601 w 365137"/>
                  <a:gd name="connsiteY2" fmla="*/ 578004 h 579897"/>
                  <a:gd name="connsiteX3" fmla="*/ 115018 w 365137"/>
                  <a:gd name="connsiteY3" fmla="*/ 536014 h 579897"/>
                  <a:gd name="connsiteX4" fmla="*/ 1794 w 365137"/>
                  <a:gd name="connsiteY4" fmla="*/ 109964 h 579897"/>
                  <a:gd name="connsiteX5" fmla="*/ 43934 w 365137"/>
                  <a:gd name="connsiteY5" fmla="*/ 37381 h 579897"/>
                  <a:gd name="connsiteX6" fmla="*/ 177403 w 365137"/>
                  <a:gd name="connsiteY6" fmla="*/ 1839 h 579897"/>
                  <a:gd name="connsiteX7" fmla="*/ 249986 w 365137"/>
                  <a:gd name="connsiteY7" fmla="*/ 43979 h 579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5137" h="579897">
                    <a:moveTo>
                      <a:pt x="363210" y="469879"/>
                    </a:moveTo>
                    <a:cubicBezTo>
                      <a:pt x="371248" y="501507"/>
                      <a:pt x="352517" y="533764"/>
                      <a:pt x="321070" y="542462"/>
                    </a:cubicBezTo>
                    <a:lnTo>
                      <a:pt x="187601" y="578004"/>
                    </a:lnTo>
                    <a:cubicBezTo>
                      <a:pt x="156018" y="586057"/>
                      <a:pt x="123791" y="567401"/>
                      <a:pt x="115018" y="536014"/>
                    </a:cubicBezTo>
                    <a:lnTo>
                      <a:pt x="1794" y="109964"/>
                    </a:lnTo>
                    <a:cubicBezTo>
                      <a:pt x="-6244" y="78336"/>
                      <a:pt x="12487" y="46079"/>
                      <a:pt x="43934" y="37381"/>
                    </a:cubicBezTo>
                    <a:lnTo>
                      <a:pt x="177403" y="1839"/>
                    </a:lnTo>
                    <a:cubicBezTo>
                      <a:pt x="209031" y="-6199"/>
                      <a:pt x="241288" y="12532"/>
                      <a:pt x="249986" y="43979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672ADE3-33EA-5BCE-8383-954A9F33DE0D}"/>
                  </a:ext>
                </a:extLst>
              </p:cNvPr>
              <p:cNvSpPr/>
              <p:nvPr/>
            </p:nvSpPr>
            <p:spPr>
              <a:xfrm rot="20705999">
                <a:off x="2328535" y="3851452"/>
                <a:ext cx="223313" cy="258719"/>
              </a:xfrm>
              <a:custGeom>
                <a:avLst/>
                <a:gdLst>
                  <a:gd name="connsiteX0" fmla="*/ -66 w 169310"/>
                  <a:gd name="connsiteY0" fmla="*/ -22 h 196154"/>
                  <a:gd name="connsiteX1" fmla="*/ 169244 w 169310"/>
                  <a:gd name="connsiteY1" fmla="*/ -22 h 196154"/>
                  <a:gd name="connsiteX2" fmla="*/ 169244 w 169310"/>
                  <a:gd name="connsiteY2" fmla="*/ 196132 h 196154"/>
                  <a:gd name="connsiteX3" fmla="*/ -66 w 169310"/>
                  <a:gd name="connsiteY3" fmla="*/ 196132 h 196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310" h="196154">
                    <a:moveTo>
                      <a:pt x="-66" y="-22"/>
                    </a:moveTo>
                    <a:lnTo>
                      <a:pt x="169244" y="-22"/>
                    </a:lnTo>
                    <a:lnTo>
                      <a:pt x="169244" y="196132"/>
                    </a:lnTo>
                    <a:lnTo>
                      <a:pt x="-66" y="196132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C7BEF8B-4799-6546-E0F3-A99A7C8CE89A}"/>
                  </a:ext>
                </a:extLst>
              </p:cNvPr>
              <p:cNvSpPr/>
              <p:nvPr/>
            </p:nvSpPr>
            <p:spPr>
              <a:xfrm>
                <a:off x="2414775" y="4159694"/>
                <a:ext cx="197846" cy="197840"/>
              </a:xfrm>
              <a:custGeom>
                <a:avLst/>
                <a:gdLst>
                  <a:gd name="connsiteX0" fmla="*/ 147375 w 150002"/>
                  <a:gd name="connsiteY0" fmla="*/ 55620 h 149997"/>
                  <a:gd name="connsiteX1" fmla="*/ 94288 w 150002"/>
                  <a:gd name="connsiteY1" fmla="*/ 147414 h 149997"/>
                  <a:gd name="connsiteX2" fmla="*/ 2494 w 150002"/>
                  <a:gd name="connsiteY2" fmla="*/ 94341 h 149997"/>
                  <a:gd name="connsiteX3" fmla="*/ 55582 w 150002"/>
                  <a:gd name="connsiteY3" fmla="*/ 2533 h 149997"/>
                  <a:gd name="connsiteX4" fmla="*/ 55597 w 150002"/>
                  <a:gd name="connsiteY4" fmla="*/ 2533 h 149997"/>
                  <a:gd name="connsiteX5" fmla="*/ 147375 w 150002"/>
                  <a:gd name="connsiteY5" fmla="*/ 55620 h 149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002" h="149997">
                    <a:moveTo>
                      <a:pt x="147375" y="55620"/>
                    </a:moveTo>
                    <a:cubicBezTo>
                      <a:pt x="158068" y="95631"/>
                      <a:pt x="134298" y="136721"/>
                      <a:pt x="94288" y="147414"/>
                    </a:cubicBezTo>
                    <a:cubicBezTo>
                      <a:pt x="54292" y="158106"/>
                      <a:pt x="13187" y="134352"/>
                      <a:pt x="2494" y="94341"/>
                    </a:cubicBezTo>
                    <a:cubicBezTo>
                      <a:pt x="-8198" y="54330"/>
                      <a:pt x="15571" y="13225"/>
                      <a:pt x="55582" y="2533"/>
                    </a:cubicBezTo>
                    <a:cubicBezTo>
                      <a:pt x="55582" y="2533"/>
                      <a:pt x="55597" y="2533"/>
                      <a:pt x="55597" y="2533"/>
                    </a:cubicBezTo>
                    <a:cubicBezTo>
                      <a:pt x="95592" y="-8145"/>
                      <a:pt x="136683" y="15625"/>
                      <a:pt x="147375" y="556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FF267526-F75D-2E5D-8D70-9F4F8A5629D1}"/>
                  </a:ext>
                </a:extLst>
              </p:cNvPr>
              <p:cNvSpPr/>
              <p:nvPr/>
            </p:nvSpPr>
            <p:spPr>
              <a:xfrm>
                <a:off x="2488192" y="4158967"/>
                <a:ext cx="127028" cy="195169"/>
              </a:xfrm>
              <a:custGeom>
                <a:avLst/>
                <a:gdLst>
                  <a:gd name="connsiteX0" fmla="*/ -67 w 96309"/>
                  <a:gd name="connsiteY0" fmla="*/ 3084 h 147972"/>
                  <a:gd name="connsiteX1" fmla="*/ 38475 w 96309"/>
                  <a:gd name="connsiteY1" fmla="*/ 147950 h 147972"/>
                  <a:gd name="connsiteX2" fmla="*/ 94216 w 96309"/>
                  <a:gd name="connsiteY2" fmla="*/ 57746 h 147972"/>
                  <a:gd name="connsiteX3" fmla="*/ 4013 w 96309"/>
                  <a:gd name="connsiteY3" fmla="*/ 2004 h 147972"/>
                  <a:gd name="connsiteX4" fmla="*/ -67 w 96309"/>
                  <a:gd name="connsiteY4" fmla="*/ 3084 h 147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09" h="147972">
                    <a:moveTo>
                      <a:pt x="-67" y="3084"/>
                    </a:moveTo>
                    <a:lnTo>
                      <a:pt x="38475" y="147950"/>
                    </a:lnTo>
                    <a:cubicBezTo>
                      <a:pt x="78785" y="138442"/>
                      <a:pt x="103739" y="98057"/>
                      <a:pt x="94216" y="57746"/>
                    </a:cubicBezTo>
                    <a:cubicBezTo>
                      <a:pt x="84709" y="17436"/>
                      <a:pt x="44323" y="-7519"/>
                      <a:pt x="4013" y="2004"/>
                    </a:cubicBezTo>
                    <a:cubicBezTo>
                      <a:pt x="2648" y="2319"/>
                      <a:pt x="1283" y="2679"/>
                      <a:pt x="-67" y="3084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BB9B0A1-7A89-B4C8-FCCE-CBE06C3A73BA}"/>
                  </a:ext>
                </a:extLst>
              </p:cNvPr>
              <p:cNvSpPr/>
              <p:nvPr/>
            </p:nvSpPr>
            <p:spPr>
              <a:xfrm>
                <a:off x="2404839" y="4149526"/>
                <a:ext cx="217736" cy="217941"/>
              </a:xfrm>
              <a:custGeom>
                <a:avLst/>
                <a:gdLst>
                  <a:gd name="connsiteX0" fmla="*/ 160456 w 165082"/>
                  <a:gd name="connsiteY0" fmla="*/ 54631 h 165237"/>
                  <a:gd name="connsiteX1" fmla="*/ 68228 w 165082"/>
                  <a:gd name="connsiteY1" fmla="*/ 1244 h 165237"/>
                  <a:gd name="connsiteX2" fmla="*/ 68228 w 165082"/>
                  <a:gd name="connsiteY2" fmla="*/ 1244 h 165237"/>
                  <a:gd name="connsiteX3" fmla="*/ 61480 w 165082"/>
                  <a:gd name="connsiteY3" fmla="*/ 3043 h 165237"/>
                  <a:gd name="connsiteX4" fmla="*/ 54581 w 165082"/>
                  <a:gd name="connsiteY4" fmla="*/ 4843 h 165237"/>
                  <a:gd name="connsiteX5" fmla="*/ 54581 w 165082"/>
                  <a:gd name="connsiteY5" fmla="*/ 4843 h 165237"/>
                  <a:gd name="connsiteX6" fmla="*/ 1194 w 165082"/>
                  <a:gd name="connsiteY6" fmla="*/ 96921 h 165237"/>
                  <a:gd name="connsiteX7" fmla="*/ 1194 w 165082"/>
                  <a:gd name="connsiteY7" fmla="*/ 96921 h 165237"/>
                  <a:gd name="connsiteX8" fmla="*/ 2993 w 165082"/>
                  <a:gd name="connsiteY8" fmla="*/ 103670 h 165237"/>
                  <a:gd name="connsiteX9" fmla="*/ 4793 w 165082"/>
                  <a:gd name="connsiteY9" fmla="*/ 110568 h 165237"/>
                  <a:gd name="connsiteX10" fmla="*/ 4793 w 165082"/>
                  <a:gd name="connsiteY10" fmla="*/ 110568 h 165237"/>
                  <a:gd name="connsiteX11" fmla="*/ 96871 w 165082"/>
                  <a:gd name="connsiteY11" fmla="*/ 163956 h 165237"/>
                  <a:gd name="connsiteX12" fmla="*/ 96871 w 165082"/>
                  <a:gd name="connsiteY12" fmla="*/ 163956 h 165237"/>
                  <a:gd name="connsiteX13" fmla="*/ 103620 w 165082"/>
                  <a:gd name="connsiteY13" fmla="*/ 162156 h 165237"/>
                  <a:gd name="connsiteX14" fmla="*/ 110368 w 165082"/>
                  <a:gd name="connsiteY14" fmla="*/ 160356 h 165237"/>
                  <a:gd name="connsiteX15" fmla="*/ 110368 w 165082"/>
                  <a:gd name="connsiteY15" fmla="*/ 160356 h 165237"/>
                  <a:gd name="connsiteX16" fmla="*/ 163756 w 165082"/>
                  <a:gd name="connsiteY16" fmla="*/ 68278 h 165237"/>
                  <a:gd name="connsiteX17" fmla="*/ 163756 w 165082"/>
                  <a:gd name="connsiteY17" fmla="*/ 68278 h 165237"/>
                  <a:gd name="connsiteX18" fmla="*/ 161956 w 165082"/>
                  <a:gd name="connsiteY18" fmla="*/ 61530 h 165237"/>
                  <a:gd name="connsiteX19" fmla="*/ 160157 w 165082"/>
                  <a:gd name="connsiteY19" fmla="*/ 54631 h 165237"/>
                  <a:gd name="connsiteX20" fmla="*/ 146810 w 165082"/>
                  <a:gd name="connsiteY20" fmla="*/ 58230 h 165237"/>
                  <a:gd name="connsiteX21" fmla="*/ 87574 w 165082"/>
                  <a:gd name="connsiteY21" fmla="*/ 73977 h 165237"/>
                  <a:gd name="connsiteX22" fmla="*/ 71827 w 165082"/>
                  <a:gd name="connsiteY22" fmla="*/ 13991 h 165237"/>
                  <a:gd name="connsiteX23" fmla="*/ 146810 w 165082"/>
                  <a:gd name="connsiteY23" fmla="*/ 58230 h 165237"/>
                  <a:gd name="connsiteX24" fmla="*/ 58330 w 165082"/>
                  <a:gd name="connsiteY24" fmla="*/ 18340 h 165237"/>
                  <a:gd name="connsiteX25" fmla="*/ 74077 w 165082"/>
                  <a:gd name="connsiteY25" fmla="*/ 77576 h 165237"/>
                  <a:gd name="connsiteX26" fmla="*/ 14091 w 165082"/>
                  <a:gd name="connsiteY26" fmla="*/ 93322 h 165237"/>
                  <a:gd name="connsiteX27" fmla="*/ 58330 w 165082"/>
                  <a:gd name="connsiteY27" fmla="*/ 18340 h 165237"/>
                  <a:gd name="connsiteX28" fmla="*/ 18440 w 165082"/>
                  <a:gd name="connsiteY28" fmla="*/ 106969 h 165237"/>
                  <a:gd name="connsiteX29" fmla="*/ 77676 w 165082"/>
                  <a:gd name="connsiteY29" fmla="*/ 91223 h 165237"/>
                  <a:gd name="connsiteX30" fmla="*/ 93422 w 165082"/>
                  <a:gd name="connsiteY30" fmla="*/ 151209 h 165237"/>
                  <a:gd name="connsiteX31" fmla="*/ 18440 w 165082"/>
                  <a:gd name="connsiteY31" fmla="*/ 106969 h 165237"/>
                  <a:gd name="connsiteX32" fmla="*/ 107069 w 165082"/>
                  <a:gd name="connsiteY32" fmla="*/ 146860 h 165237"/>
                  <a:gd name="connsiteX33" fmla="*/ 92073 w 165082"/>
                  <a:gd name="connsiteY33" fmla="*/ 87624 h 165237"/>
                  <a:gd name="connsiteX34" fmla="*/ 151159 w 165082"/>
                  <a:gd name="connsiteY34" fmla="*/ 71877 h 165237"/>
                  <a:gd name="connsiteX35" fmla="*/ 107069 w 165082"/>
                  <a:gd name="connsiteY35" fmla="*/ 146860 h 165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65082" h="165237">
                    <a:moveTo>
                      <a:pt x="160456" y="54631"/>
                    </a:moveTo>
                    <a:cubicBezTo>
                      <a:pt x="146780" y="16780"/>
                      <a:pt x="107864" y="-5745"/>
                      <a:pt x="68228" y="1244"/>
                    </a:cubicBezTo>
                    <a:lnTo>
                      <a:pt x="68228" y="1244"/>
                    </a:lnTo>
                    <a:lnTo>
                      <a:pt x="61480" y="3043"/>
                    </a:lnTo>
                    <a:lnTo>
                      <a:pt x="54581" y="4843"/>
                    </a:lnTo>
                    <a:lnTo>
                      <a:pt x="54581" y="4843"/>
                    </a:lnTo>
                    <a:cubicBezTo>
                      <a:pt x="16760" y="18460"/>
                      <a:pt x="-5780" y="57331"/>
                      <a:pt x="1194" y="96921"/>
                    </a:cubicBezTo>
                    <a:lnTo>
                      <a:pt x="1194" y="96921"/>
                    </a:lnTo>
                    <a:lnTo>
                      <a:pt x="2993" y="103670"/>
                    </a:lnTo>
                    <a:lnTo>
                      <a:pt x="4793" y="110568"/>
                    </a:lnTo>
                    <a:lnTo>
                      <a:pt x="4793" y="110568"/>
                    </a:lnTo>
                    <a:cubicBezTo>
                      <a:pt x="18410" y="148389"/>
                      <a:pt x="57281" y="170929"/>
                      <a:pt x="96871" y="163956"/>
                    </a:cubicBezTo>
                    <a:lnTo>
                      <a:pt x="96871" y="163956"/>
                    </a:lnTo>
                    <a:lnTo>
                      <a:pt x="103620" y="162156"/>
                    </a:lnTo>
                    <a:lnTo>
                      <a:pt x="110368" y="160356"/>
                    </a:lnTo>
                    <a:lnTo>
                      <a:pt x="110368" y="160356"/>
                    </a:lnTo>
                    <a:cubicBezTo>
                      <a:pt x="148189" y="146740"/>
                      <a:pt x="170729" y="107869"/>
                      <a:pt x="163756" y="68278"/>
                    </a:cubicBezTo>
                    <a:lnTo>
                      <a:pt x="163756" y="68278"/>
                    </a:lnTo>
                    <a:lnTo>
                      <a:pt x="161956" y="61530"/>
                    </a:lnTo>
                    <a:lnTo>
                      <a:pt x="160157" y="54631"/>
                    </a:lnTo>
                    <a:close/>
                    <a:moveTo>
                      <a:pt x="146810" y="58230"/>
                    </a:moveTo>
                    <a:lnTo>
                      <a:pt x="87574" y="73977"/>
                    </a:lnTo>
                    <a:lnTo>
                      <a:pt x="71827" y="13991"/>
                    </a:lnTo>
                    <a:cubicBezTo>
                      <a:pt x="104160" y="9057"/>
                      <a:pt x="135502" y="27548"/>
                      <a:pt x="146810" y="58230"/>
                    </a:cubicBezTo>
                    <a:close/>
                    <a:moveTo>
                      <a:pt x="58330" y="18340"/>
                    </a:moveTo>
                    <a:lnTo>
                      <a:pt x="74077" y="77576"/>
                    </a:lnTo>
                    <a:lnTo>
                      <a:pt x="14091" y="93322"/>
                    </a:lnTo>
                    <a:cubicBezTo>
                      <a:pt x="9217" y="61005"/>
                      <a:pt x="27678" y="29692"/>
                      <a:pt x="58330" y="18340"/>
                    </a:cubicBezTo>
                    <a:close/>
                    <a:moveTo>
                      <a:pt x="18440" y="106969"/>
                    </a:moveTo>
                    <a:lnTo>
                      <a:pt x="77676" y="91223"/>
                    </a:lnTo>
                    <a:lnTo>
                      <a:pt x="93422" y="151209"/>
                    </a:lnTo>
                    <a:cubicBezTo>
                      <a:pt x="61105" y="156082"/>
                      <a:pt x="29792" y="137622"/>
                      <a:pt x="18440" y="106969"/>
                    </a:cubicBezTo>
                    <a:close/>
                    <a:moveTo>
                      <a:pt x="107069" y="146860"/>
                    </a:moveTo>
                    <a:lnTo>
                      <a:pt x="92073" y="87624"/>
                    </a:lnTo>
                    <a:lnTo>
                      <a:pt x="151159" y="71877"/>
                    </a:lnTo>
                    <a:cubicBezTo>
                      <a:pt x="156182" y="104180"/>
                      <a:pt x="137737" y="135537"/>
                      <a:pt x="107069" y="146860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C3F9DAE-F8F4-4C2D-2E3D-B4FE6B003160}"/>
                  </a:ext>
                </a:extLst>
              </p:cNvPr>
              <p:cNvSpPr/>
              <p:nvPr/>
            </p:nvSpPr>
            <p:spPr>
              <a:xfrm>
                <a:off x="2469190" y="4213106"/>
                <a:ext cx="57373" cy="92980"/>
              </a:xfrm>
              <a:custGeom>
                <a:avLst/>
                <a:gdLst>
                  <a:gd name="connsiteX0" fmla="*/ 13890 w 43499"/>
                  <a:gd name="connsiteY0" fmla="*/ 40019 h 70495"/>
                  <a:gd name="connsiteX1" fmla="*/ 28407 w 43499"/>
                  <a:gd name="connsiteY1" fmla="*/ 15094 h 70495"/>
                  <a:gd name="connsiteX2" fmla="*/ 28887 w 43499"/>
                  <a:gd name="connsiteY2" fmla="*/ 14974 h 70495"/>
                  <a:gd name="connsiteX3" fmla="*/ 24838 w 43499"/>
                  <a:gd name="connsiteY3" fmla="*/ -22 h 70495"/>
                  <a:gd name="connsiteX4" fmla="*/ 1743 w 43499"/>
                  <a:gd name="connsiteY4" fmla="*/ 45567 h 70495"/>
                  <a:gd name="connsiteX5" fmla="*/ 43433 w 43499"/>
                  <a:gd name="connsiteY5" fmla="*/ 69712 h 70495"/>
                  <a:gd name="connsiteX6" fmla="*/ 39534 w 43499"/>
                  <a:gd name="connsiteY6" fmla="*/ 54715 h 70495"/>
                  <a:gd name="connsiteX7" fmla="*/ 13995 w 43499"/>
                  <a:gd name="connsiteY7" fmla="*/ 40409 h 70495"/>
                  <a:gd name="connsiteX8" fmla="*/ 13890 w 43499"/>
                  <a:gd name="connsiteY8" fmla="*/ 40019 h 70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499" h="70495">
                    <a:moveTo>
                      <a:pt x="13890" y="40019"/>
                    </a:moveTo>
                    <a:cubicBezTo>
                      <a:pt x="11011" y="29131"/>
                      <a:pt x="17519" y="17974"/>
                      <a:pt x="28407" y="15094"/>
                    </a:cubicBezTo>
                    <a:cubicBezTo>
                      <a:pt x="28572" y="15050"/>
                      <a:pt x="28722" y="15019"/>
                      <a:pt x="28887" y="14974"/>
                    </a:cubicBezTo>
                    <a:lnTo>
                      <a:pt x="24838" y="-22"/>
                    </a:lnTo>
                    <a:cubicBezTo>
                      <a:pt x="5867" y="6187"/>
                      <a:pt x="-4481" y="26597"/>
                      <a:pt x="1743" y="45567"/>
                    </a:cubicBezTo>
                    <a:cubicBezTo>
                      <a:pt x="7457" y="63053"/>
                      <a:pt x="25422" y="73461"/>
                      <a:pt x="43433" y="69712"/>
                    </a:cubicBezTo>
                    <a:lnTo>
                      <a:pt x="39534" y="54715"/>
                    </a:lnTo>
                    <a:cubicBezTo>
                      <a:pt x="28527" y="57819"/>
                      <a:pt x="17099" y="51416"/>
                      <a:pt x="13995" y="40409"/>
                    </a:cubicBezTo>
                    <a:cubicBezTo>
                      <a:pt x="13965" y="40289"/>
                      <a:pt x="13920" y="40154"/>
                      <a:pt x="13890" y="40019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31D1031-9A33-93B9-06AB-C5514712C1B2}"/>
                  </a:ext>
                </a:extLst>
              </p:cNvPr>
              <p:cNvSpPr/>
              <p:nvPr/>
            </p:nvSpPr>
            <p:spPr>
              <a:xfrm>
                <a:off x="2486776" y="4233282"/>
                <a:ext cx="34249" cy="53316"/>
              </a:xfrm>
              <a:custGeom>
                <a:avLst/>
                <a:gdLst>
                  <a:gd name="connsiteX0" fmla="*/ 557 w 25967"/>
                  <a:gd name="connsiteY0" fmla="*/ 24722 h 40423"/>
                  <a:gd name="connsiteX1" fmla="*/ 25646 w 25967"/>
                  <a:gd name="connsiteY1" fmla="*/ 39779 h 40423"/>
                  <a:gd name="connsiteX2" fmla="*/ 25901 w 25967"/>
                  <a:gd name="connsiteY2" fmla="*/ 39719 h 40423"/>
                  <a:gd name="connsiteX3" fmla="*/ 15254 w 25967"/>
                  <a:gd name="connsiteY3" fmla="*/ -22 h 40423"/>
                  <a:gd name="connsiteX4" fmla="*/ 557 w 25967"/>
                  <a:gd name="connsiteY4" fmla="*/ 24722 h 40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967" h="40423">
                    <a:moveTo>
                      <a:pt x="557" y="24722"/>
                    </a:moveTo>
                    <a:cubicBezTo>
                      <a:pt x="3331" y="35804"/>
                      <a:pt x="14564" y="42553"/>
                      <a:pt x="25646" y="39779"/>
                    </a:cubicBezTo>
                    <a:cubicBezTo>
                      <a:pt x="25736" y="39764"/>
                      <a:pt x="25811" y="39734"/>
                      <a:pt x="25901" y="39719"/>
                    </a:cubicBezTo>
                    <a:lnTo>
                      <a:pt x="15254" y="-22"/>
                    </a:lnTo>
                    <a:cubicBezTo>
                      <a:pt x="4381" y="2767"/>
                      <a:pt x="-2187" y="13835"/>
                      <a:pt x="557" y="247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87DEE43-828F-B382-CA97-618CF1F63EE0}"/>
                  </a:ext>
                </a:extLst>
              </p:cNvPr>
              <p:cNvSpPr/>
              <p:nvPr/>
            </p:nvSpPr>
            <p:spPr>
              <a:xfrm>
                <a:off x="2500852" y="4210742"/>
                <a:ext cx="59783" cy="93548"/>
              </a:xfrm>
              <a:custGeom>
                <a:avLst/>
                <a:gdLst>
                  <a:gd name="connsiteX0" fmla="*/ 44023 w 45326"/>
                  <a:gd name="connsiteY0" fmla="*/ 26815 h 70926"/>
                  <a:gd name="connsiteX1" fmla="*/ -67 w 45326"/>
                  <a:gd name="connsiteY1" fmla="*/ 1171 h 70926"/>
                  <a:gd name="connsiteX2" fmla="*/ 3983 w 45326"/>
                  <a:gd name="connsiteY2" fmla="*/ 16167 h 70926"/>
                  <a:gd name="connsiteX3" fmla="*/ 29177 w 45326"/>
                  <a:gd name="connsiteY3" fmla="*/ 30714 h 70926"/>
                  <a:gd name="connsiteX4" fmla="*/ 14630 w 45326"/>
                  <a:gd name="connsiteY4" fmla="*/ 55908 h 70926"/>
                  <a:gd name="connsiteX5" fmla="*/ 18529 w 45326"/>
                  <a:gd name="connsiteY5" fmla="*/ 70904 h 70926"/>
                  <a:gd name="connsiteX6" fmla="*/ 44038 w 45326"/>
                  <a:gd name="connsiteY6" fmla="*/ 26860 h 70926"/>
                  <a:gd name="connsiteX7" fmla="*/ 44023 w 45326"/>
                  <a:gd name="connsiteY7" fmla="*/ 26815 h 70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326" h="70926">
                    <a:moveTo>
                      <a:pt x="44023" y="26815"/>
                    </a:moveTo>
                    <a:cubicBezTo>
                      <a:pt x="38894" y="7589"/>
                      <a:pt x="19189" y="-3883"/>
                      <a:pt x="-67" y="1171"/>
                    </a:cubicBezTo>
                    <a:lnTo>
                      <a:pt x="3983" y="16167"/>
                    </a:lnTo>
                    <a:cubicBezTo>
                      <a:pt x="14960" y="13228"/>
                      <a:pt x="26237" y="19736"/>
                      <a:pt x="29177" y="30714"/>
                    </a:cubicBezTo>
                    <a:cubicBezTo>
                      <a:pt x="32116" y="41691"/>
                      <a:pt x="25607" y="52969"/>
                      <a:pt x="14630" y="55908"/>
                    </a:cubicBezTo>
                    <a:lnTo>
                      <a:pt x="18529" y="70904"/>
                    </a:lnTo>
                    <a:cubicBezTo>
                      <a:pt x="37740" y="65790"/>
                      <a:pt x="49152" y="46055"/>
                      <a:pt x="44038" y="26860"/>
                    </a:cubicBezTo>
                    <a:cubicBezTo>
                      <a:pt x="44023" y="26845"/>
                      <a:pt x="44023" y="26830"/>
                      <a:pt x="44023" y="268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D98574A-7873-58FE-E10F-86975D8FBFDA}"/>
                  </a:ext>
                </a:extLst>
              </p:cNvPr>
              <p:cNvSpPr/>
              <p:nvPr/>
            </p:nvSpPr>
            <p:spPr>
              <a:xfrm>
                <a:off x="2506982" y="4230797"/>
                <a:ext cx="34024" cy="53318"/>
              </a:xfrm>
              <a:custGeom>
                <a:avLst/>
                <a:gdLst>
                  <a:gd name="connsiteX0" fmla="*/ 25128 w 25796"/>
                  <a:gd name="connsiteY0" fmla="*/ 15658 h 40424"/>
                  <a:gd name="connsiteX1" fmla="*/ 293 w 25796"/>
                  <a:gd name="connsiteY1" fmla="*/ 572 h 40424"/>
                  <a:gd name="connsiteX2" fmla="*/ -67 w 25796"/>
                  <a:gd name="connsiteY2" fmla="*/ 662 h 40424"/>
                  <a:gd name="connsiteX3" fmla="*/ 10581 w 25796"/>
                  <a:gd name="connsiteY3" fmla="*/ 40402 h 40424"/>
                  <a:gd name="connsiteX4" fmla="*/ 25128 w 25796"/>
                  <a:gd name="connsiteY4" fmla="*/ 15658 h 40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96" h="40424">
                    <a:moveTo>
                      <a:pt x="25128" y="15658"/>
                    </a:moveTo>
                    <a:cubicBezTo>
                      <a:pt x="22443" y="4636"/>
                      <a:pt x="11316" y="-2128"/>
                      <a:pt x="293" y="572"/>
                    </a:cubicBezTo>
                    <a:cubicBezTo>
                      <a:pt x="173" y="602"/>
                      <a:pt x="54" y="632"/>
                      <a:pt x="-67" y="662"/>
                    </a:cubicBezTo>
                    <a:lnTo>
                      <a:pt x="10581" y="40402"/>
                    </a:lnTo>
                    <a:cubicBezTo>
                      <a:pt x="21349" y="37463"/>
                      <a:pt x="27797" y="26486"/>
                      <a:pt x="25128" y="15658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EF6B2B1-DC19-543B-9110-F97806631095}"/>
                  </a:ext>
                </a:extLst>
              </p:cNvPr>
              <p:cNvSpPr/>
              <p:nvPr/>
            </p:nvSpPr>
            <p:spPr>
              <a:xfrm>
                <a:off x="2429198" y="4352645"/>
                <a:ext cx="254767" cy="135651"/>
              </a:xfrm>
              <a:custGeom>
                <a:avLst/>
                <a:gdLst>
                  <a:gd name="connsiteX0" fmla="*/ 161484 w 193158"/>
                  <a:gd name="connsiteY0" fmla="*/ 658 h 102847"/>
                  <a:gd name="connsiteX1" fmla="*/ 186228 w 193158"/>
                  <a:gd name="connsiteY1" fmla="*/ 15055 h 102847"/>
                  <a:gd name="connsiteX2" fmla="*/ 186378 w 193158"/>
                  <a:gd name="connsiteY2" fmla="*/ 15654 h 102847"/>
                  <a:gd name="connsiteX3" fmla="*/ 192377 w 193158"/>
                  <a:gd name="connsiteY3" fmla="*/ 38449 h 102847"/>
                  <a:gd name="connsiteX4" fmla="*/ 178280 w 193158"/>
                  <a:gd name="connsiteY4" fmla="*/ 63118 h 102847"/>
                  <a:gd name="connsiteX5" fmla="*/ 177381 w 193158"/>
                  <a:gd name="connsiteY5" fmla="*/ 63343 h 102847"/>
                  <a:gd name="connsiteX6" fmla="*/ 31615 w 193158"/>
                  <a:gd name="connsiteY6" fmla="*/ 102184 h 102847"/>
                  <a:gd name="connsiteX7" fmla="*/ 6796 w 193158"/>
                  <a:gd name="connsiteY7" fmla="*/ 87488 h 102847"/>
                  <a:gd name="connsiteX8" fmla="*/ 6721 w 193158"/>
                  <a:gd name="connsiteY8" fmla="*/ 87188 h 102847"/>
                  <a:gd name="connsiteX9" fmla="*/ 572 w 193158"/>
                  <a:gd name="connsiteY9" fmla="*/ 64243 h 102847"/>
                  <a:gd name="connsiteX10" fmla="*/ 15149 w 193158"/>
                  <a:gd name="connsiteY10" fmla="*/ 39604 h 102847"/>
                  <a:gd name="connsiteX11" fmla="*/ 15568 w 193158"/>
                  <a:gd name="connsiteY11" fmla="*/ 39499 h 102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3158" h="102847">
                    <a:moveTo>
                      <a:pt x="161484" y="658"/>
                    </a:moveTo>
                    <a:cubicBezTo>
                      <a:pt x="172297" y="-2206"/>
                      <a:pt x="183379" y="4242"/>
                      <a:pt x="186228" y="15055"/>
                    </a:cubicBezTo>
                    <a:cubicBezTo>
                      <a:pt x="186288" y="15250"/>
                      <a:pt x="186334" y="15460"/>
                      <a:pt x="186378" y="15654"/>
                    </a:cubicBezTo>
                    <a:lnTo>
                      <a:pt x="192377" y="38449"/>
                    </a:lnTo>
                    <a:cubicBezTo>
                      <a:pt x="195301" y="49157"/>
                      <a:pt x="188988" y="60209"/>
                      <a:pt x="178280" y="63118"/>
                    </a:cubicBezTo>
                    <a:cubicBezTo>
                      <a:pt x="177980" y="63208"/>
                      <a:pt x="177680" y="63283"/>
                      <a:pt x="177381" y="63343"/>
                    </a:cubicBezTo>
                    <a:lnTo>
                      <a:pt x="31615" y="102184"/>
                    </a:lnTo>
                    <a:cubicBezTo>
                      <a:pt x="20697" y="104974"/>
                      <a:pt x="9585" y="98405"/>
                      <a:pt x="6796" y="87488"/>
                    </a:cubicBezTo>
                    <a:cubicBezTo>
                      <a:pt x="6766" y="87383"/>
                      <a:pt x="6751" y="87293"/>
                      <a:pt x="6721" y="87188"/>
                    </a:cubicBezTo>
                    <a:lnTo>
                      <a:pt x="572" y="64243"/>
                    </a:lnTo>
                    <a:cubicBezTo>
                      <a:pt x="-2202" y="53416"/>
                      <a:pt x="4321" y="42378"/>
                      <a:pt x="15149" y="39604"/>
                    </a:cubicBezTo>
                    <a:cubicBezTo>
                      <a:pt x="15284" y="39559"/>
                      <a:pt x="15433" y="39529"/>
                      <a:pt x="15568" y="39499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13BAF3F-3446-4D0D-FA4E-B4D97D6453CA}"/>
                  </a:ext>
                </a:extLst>
              </p:cNvPr>
              <p:cNvSpPr/>
              <p:nvPr/>
            </p:nvSpPr>
            <p:spPr>
              <a:xfrm>
                <a:off x="2437879" y="4360548"/>
                <a:ext cx="238137" cy="119049"/>
              </a:xfrm>
              <a:custGeom>
                <a:avLst/>
                <a:gdLst>
                  <a:gd name="connsiteX0" fmla="*/ 10485 w 180549"/>
                  <a:gd name="connsiteY0" fmla="*/ 39206 h 90260"/>
                  <a:gd name="connsiteX1" fmla="*/ 288 w 180549"/>
                  <a:gd name="connsiteY1" fmla="*/ 56752 h 90260"/>
                  <a:gd name="connsiteX2" fmla="*/ 6436 w 180549"/>
                  <a:gd name="connsiteY2" fmla="*/ 79546 h 90260"/>
                  <a:gd name="connsiteX3" fmla="*/ 23982 w 180549"/>
                  <a:gd name="connsiteY3" fmla="*/ 89894 h 90260"/>
                  <a:gd name="connsiteX4" fmla="*/ 169898 w 180549"/>
                  <a:gd name="connsiteY4" fmla="*/ 51053 h 90260"/>
                  <a:gd name="connsiteX5" fmla="*/ 180096 w 180549"/>
                  <a:gd name="connsiteY5" fmla="*/ 33357 h 90260"/>
                  <a:gd name="connsiteX6" fmla="*/ 174097 w 180549"/>
                  <a:gd name="connsiteY6" fmla="*/ 10563 h 90260"/>
                  <a:gd name="connsiteX7" fmla="*/ 156401 w 180549"/>
                  <a:gd name="connsiteY7" fmla="*/ 365 h 9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549" h="90260">
                    <a:moveTo>
                      <a:pt x="10485" y="39206"/>
                    </a:moveTo>
                    <a:cubicBezTo>
                      <a:pt x="3047" y="41515"/>
                      <a:pt x="-1392" y="49149"/>
                      <a:pt x="288" y="56752"/>
                    </a:cubicBezTo>
                    <a:lnTo>
                      <a:pt x="6436" y="79546"/>
                    </a:lnTo>
                    <a:cubicBezTo>
                      <a:pt x="8686" y="87045"/>
                      <a:pt x="16334" y="91559"/>
                      <a:pt x="23982" y="89894"/>
                    </a:cubicBezTo>
                    <a:lnTo>
                      <a:pt x="169898" y="51053"/>
                    </a:lnTo>
                    <a:cubicBezTo>
                      <a:pt x="177411" y="48744"/>
                      <a:pt x="181865" y="41020"/>
                      <a:pt x="180096" y="33357"/>
                    </a:cubicBezTo>
                    <a:lnTo>
                      <a:pt x="174097" y="10563"/>
                    </a:lnTo>
                    <a:cubicBezTo>
                      <a:pt x="171788" y="3049"/>
                      <a:pt x="164064" y="-1405"/>
                      <a:pt x="156401" y="3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3AA2C60-4FB5-96C1-62EB-292E098735BA}"/>
                  </a:ext>
                </a:extLst>
              </p:cNvPr>
              <p:cNvSpPr/>
              <p:nvPr/>
            </p:nvSpPr>
            <p:spPr>
              <a:xfrm>
                <a:off x="2452128" y="4423145"/>
                <a:ext cx="39570" cy="39566"/>
              </a:xfrm>
              <a:custGeom>
                <a:avLst/>
                <a:gdLst>
                  <a:gd name="connsiteX0" fmla="*/ 29376 w 30001"/>
                  <a:gd name="connsiteY0" fmla="*/ 10942 h 29998"/>
                  <a:gd name="connsiteX1" fmla="*/ 18968 w 30001"/>
                  <a:gd name="connsiteY1" fmla="*/ 29418 h 29998"/>
                  <a:gd name="connsiteX2" fmla="*/ 493 w 30001"/>
                  <a:gd name="connsiteY2" fmla="*/ 19010 h 29998"/>
                  <a:gd name="connsiteX3" fmla="*/ 10900 w 30001"/>
                  <a:gd name="connsiteY3" fmla="*/ 534 h 29998"/>
                  <a:gd name="connsiteX4" fmla="*/ 11230 w 30001"/>
                  <a:gd name="connsiteY4" fmla="*/ 445 h 29998"/>
                  <a:gd name="connsiteX5" fmla="*/ 29376 w 30001"/>
                  <a:gd name="connsiteY5" fmla="*/ 10942 h 29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001" h="29998">
                    <a:moveTo>
                      <a:pt x="29376" y="10942"/>
                    </a:moveTo>
                    <a:cubicBezTo>
                      <a:pt x="31610" y="18920"/>
                      <a:pt x="26946" y="27198"/>
                      <a:pt x="18968" y="29418"/>
                    </a:cubicBezTo>
                    <a:cubicBezTo>
                      <a:pt x="10990" y="31652"/>
                      <a:pt x="2712" y="26988"/>
                      <a:pt x="493" y="19010"/>
                    </a:cubicBezTo>
                    <a:cubicBezTo>
                      <a:pt x="-1742" y="11032"/>
                      <a:pt x="2922" y="2769"/>
                      <a:pt x="10900" y="534"/>
                    </a:cubicBezTo>
                    <a:cubicBezTo>
                      <a:pt x="11005" y="504"/>
                      <a:pt x="11125" y="475"/>
                      <a:pt x="11230" y="445"/>
                    </a:cubicBezTo>
                    <a:cubicBezTo>
                      <a:pt x="19133" y="-1565"/>
                      <a:pt x="27186" y="3099"/>
                      <a:pt x="29376" y="10942"/>
                    </a:cubicBez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59AD65C-C683-9E35-F6C2-8AE6E2D372E0}"/>
                  </a:ext>
                </a:extLst>
              </p:cNvPr>
              <p:cNvSpPr/>
              <p:nvPr/>
            </p:nvSpPr>
            <p:spPr>
              <a:xfrm>
                <a:off x="2505203" y="4413476"/>
                <a:ext cx="42130" cy="37779"/>
              </a:xfrm>
              <a:custGeom>
                <a:avLst/>
                <a:gdLst>
                  <a:gd name="connsiteX0" fmla="*/ 0 w 31942"/>
                  <a:gd name="connsiteY0" fmla="*/ 0 h 28643"/>
                  <a:gd name="connsiteX1" fmla="*/ 7648 w 31942"/>
                  <a:gd name="connsiteY1" fmla="*/ 28643 h 28643"/>
                  <a:gd name="connsiteX2" fmla="*/ 31942 w 31942"/>
                  <a:gd name="connsiteY2" fmla="*/ 6898 h 28643"/>
                  <a:gd name="connsiteX3" fmla="*/ 0 w 31942"/>
                  <a:gd name="connsiteY3" fmla="*/ 0 h 28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942" h="28643">
                    <a:moveTo>
                      <a:pt x="0" y="0"/>
                    </a:moveTo>
                    <a:lnTo>
                      <a:pt x="7648" y="28643"/>
                    </a:lnTo>
                    <a:lnTo>
                      <a:pt x="31942" y="68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98F6D58E-60C6-D032-9EDA-A0BA113F9403}"/>
                  </a:ext>
                </a:extLst>
              </p:cNvPr>
              <p:cNvSpPr/>
              <p:nvPr/>
            </p:nvSpPr>
            <p:spPr>
              <a:xfrm rot="20705401">
                <a:off x="2566156" y="4392622"/>
                <a:ext cx="39164" cy="39164"/>
              </a:xfrm>
              <a:custGeom>
                <a:avLst/>
                <a:gdLst>
                  <a:gd name="connsiteX0" fmla="*/ -67 w 29693"/>
                  <a:gd name="connsiteY0" fmla="*/ -22 h 29693"/>
                  <a:gd name="connsiteX1" fmla="*/ 29626 w 29693"/>
                  <a:gd name="connsiteY1" fmla="*/ -22 h 29693"/>
                  <a:gd name="connsiteX2" fmla="*/ 29626 w 29693"/>
                  <a:gd name="connsiteY2" fmla="*/ 29671 h 29693"/>
                  <a:gd name="connsiteX3" fmla="*/ -67 w 29693"/>
                  <a:gd name="connsiteY3" fmla="*/ 29671 h 2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693" h="29693">
                    <a:moveTo>
                      <a:pt x="-67" y="-22"/>
                    </a:moveTo>
                    <a:lnTo>
                      <a:pt x="29626" y="-22"/>
                    </a:lnTo>
                    <a:lnTo>
                      <a:pt x="29626" y="29671"/>
                    </a:lnTo>
                    <a:lnTo>
                      <a:pt x="-67" y="29671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4654E361-4ADD-6B99-A130-BF4408526AC4}"/>
                  </a:ext>
                </a:extLst>
              </p:cNvPr>
              <p:cNvSpPr/>
              <p:nvPr/>
            </p:nvSpPr>
            <p:spPr>
              <a:xfrm rot="20716201">
                <a:off x="2623939" y="4381122"/>
                <a:ext cx="9692" cy="39164"/>
              </a:xfrm>
              <a:custGeom>
                <a:avLst/>
                <a:gdLst>
                  <a:gd name="connsiteX0" fmla="*/ -67 w 7348"/>
                  <a:gd name="connsiteY0" fmla="*/ -22 h 29693"/>
                  <a:gd name="connsiteX1" fmla="*/ 7282 w 7348"/>
                  <a:gd name="connsiteY1" fmla="*/ -22 h 29693"/>
                  <a:gd name="connsiteX2" fmla="*/ 7282 w 7348"/>
                  <a:gd name="connsiteY2" fmla="*/ 29671 h 29693"/>
                  <a:gd name="connsiteX3" fmla="*/ -67 w 7348"/>
                  <a:gd name="connsiteY3" fmla="*/ 29671 h 2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48" h="29693">
                    <a:moveTo>
                      <a:pt x="-67" y="-22"/>
                    </a:moveTo>
                    <a:lnTo>
                      <a:pt x="7282" y="-22"/>
                    </a:lnTo>
                    <a:lnTo>
                      <a:pt x="7282" y="29671"/>
                    </a:lnTo>
                    <a:lnTo>
                      <a:pt x="-67" y="29671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619F2D1-FEA5-36C1-A86A-C957B8658564}"/>
                  </a:ext>
                </a:extLst>
              </p:cNvPr>
              <p:cNvSpPr/>
              <p:nvPr/>
            </p:nvSpPr>
            <p:spPr>
              <a:xfrm rot="20703000">
                <a:off x="2650920" y="4374463"/>
                <a:ext cx="9692" cy="39164"/>
              </a:xfrm>
              <a:custGeom>
                <a:avLst/>
                <a:gdLst>
                  <a:gd name="connsiteX0" fmla="*/ -67 w 7348"/>
                  <a:gd name="connsiteY0" fmla="*/ -22 h 29693"/>
                  <a:gd name="connsiteX1" fmla="*/ 7282 w 7348"/>
                  <a:gd name="connsiteY1" fmla="*/ -22 h 29693"/>
                  <a:gd name="connsiteX2" fmla="*/ 7282 w 7348"/>
                  <a:gd name="connsiteY2" fmla="*/ 29671 h 29693"/>
                  <a:gd name="connsiteX3" fmla="*/ -67 w 7348"/>
                  <a:gd name="connsiteY3" fmla="*/ 29671 h 2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48" h="29693">
                    <a:moveTo>
                      <a:pt x="-67" y="-22"/>
                    </a:moveTo>
                    <a:lnTo>
                      <a:pt x="7282" y="-22"/>
                    </a:lnTo>
                    <a:lnTo>
                      <a:pt x="7282" y="29671"/>
                    </a:lnTo>
                    <a:lnTo>
                      <a:pt x="-67" y="29671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A214D24-77D4-F40F-B214-F503D825664D}"/>
                  </a:ext>
                </a:extLst>
              </p:cNvPr>
              <p:cNvSpPr/>
              <p:nvPr/>
            </p:nvSpPr>
            <p:spPr>
              <a:xfrm>
                <a:off x="2222788" y="4073579"/>
                <a:ext cx="885696" cy="920175"/>
              </a:xfrm>
              <a:custGeom>
                <a:avLst/>
                <a:gdLst>
                  <a:gd name="connsiteX0" fmla="*/ 52841 w 671512"/>
                  <a:gd name="connsiteY0" fmla="*/ 441836 h 697653"/>
                  <a:gd name="connsiteX1" fmla="*/ -67 w 671512"/>
                  <a:gd name="connsiteY1" fmla="*/ 388868 h 697653"/>
                  <a:gd name="connsiteX2" fmla="*/ 52901 w 671512"/>
                  <a:gd name="connsiteY2" fmla="*/ 335960 h 697653"/>
                  <a:gd name="connsiteX3" fmla="*/ 62589 w 671512"/>
                  <a:gd name="connsiteY3" fmla="*/ 336860 h 697653"/>
                  <a:gd name="connsiteX4" fmla="*/ 70987 w 671512"/>
                  <a:gd name="connsiteY4" fmla="*/ 337610 h 697653"/>
                  <a:gd name="connsiteX5" fmla="*/ 72442 w 671512"/>
                  <a:gd name="connsiteY5" fmla="*/ 336755 h 697653"/>
                  <a:gd name="connsiteX6" fmla="*/ 72486 w 671512"/>
                  <a:gd name="connsiteY6" fmla="*/ 336410 h 697653"/>
                  <a:gd name="connsiteX7" fmla="*/ 71632 w 671512"/>
                  <a:gd name="connsiteY7" fmla="*/ 334956 h 697653"/>
                  <a:gd name="connsiteX8" fmla="*/ 71287 w 671512"/>
                  <a:gd name="connsiteY8" fmla="*/ 334911 h 697653"/>
                  <a:gd name="connsiteX9" fmla="*/ 28967 w 671512"/>
                  <a:gd name="connsiteY9" fmla="*/ 273155 h 697653"/>
                  <a:gd name="connsiteX10" fmla="*/ 81334 w 671512"/>
                  <a:gd name="connsiteY10" fmla="*/ 229935 h 697653"/>
                  <a:gd name="connsiteX11" fmla="*/ 342423 w 671512"/>
                  <a:gd name="connsiteY11" fmla="*/ 254829 h 697653"/>
                  <a:gd name="connsiteX12" fmla="*/ 343473 w 671512"/>
                  <a:gd name="connsiteY12" fmla="*/ 254829 h 697653"/>
                  <a:gd name="connsiteX13" fmla="*/ 343473 w 671512"/>
                  <a:gd name="connsiteY13" fmla="*/ 253780 h 697653"/>
                  <a:gd name="connsiteX14" fmla="*/ 327427 w 671512"/>
                  <a:gd name="connsiteY14" fmla="*/ 158402 h 697653"/>
                  <a:gd name="connsiteX15" fmla="*/ 317979 w 671512"/>
                  <a:gd name="connsiteY15" fmla="*/ 72022 h 697653"/>
                  <a:gd name="connsiteX16" fmla="*/ 401959 w 671512"/>
                  <a:gd name="connsiteY16" fmla="*/ 219 h 697653"/>
                  <a:gd name="connsiteX17" fmla="*/ 404808 w 671512"/>
                  <a:gd name="connsiteY17" fmla="*/ 489 h 697653"/>
                  <a:gd name="connsiteX18" fmla="*/ 422654 w 671512"/>
                  <a:gd name="connsiteY18" fmla="*/ 8287 h 697653"/>
                  <a:gd name="connsiteX19" fmla="*/ 426403 w 671512"/>
                  <a:gd name="connsiteY19" fmla="*/ 49527 h 697653"/>
                  <a:gd name="connsiteX20" fmla="*/ 426403 w 671512"/>
                  <a:gd name="connsiteY20" fmla="*/ 55526 h 697653"/>
                  <a:gd name="connsiteX21" fmla="*/ 479041 w 671512"/>
                  <a:gd name="connsiteY21" fmla="*/ 206841 h 697653"/>
                  <a:gd name="connsiteX22" fmla="*/ 671446 w 671512"/>
                  <a:gd name="connsiteY22" fmla="*/ 547711 h 697653"/>
                  <a:gd name="connsiteX23" fmla="*/ 495687 w 671512"/>
                  <a:gd name="connsiteY23" fmla="*/ 648637 h 697653"/>
                  <a:gd name="connsiteX24" fmla="*/ 494067 w 671512"/>
                  <a:gd name="connsiteY24" fmla="*/ 649642 h 697653"/>
                  <a:gd name="connsiteX25" fmla="*/ 494038 w 671512"/>
                  <a:gd name="connsiteY25" fmla="*/ 649837 h 697653"/>
                  <a:gd name="connsiteX26" fmla="*/ 436781 w 671512"/>
                  <a:gd name="connsiteY26" fmla="*/ 697406 h 697653"/>
                  <a:gd name="connsiteX27" fmla="*/ 436451 w 671512"/>
                  <a:gd name="connsiteY27" fmla="*/ 697376 h 697653"/>
                  <a:gd name="connsiteX28" fmla="*/ 121525 w 671512"/>
                  <a:gd name="connsiteY28" fmla="*/ 667383 h 697653"/>
                  <a:gd name="connsiteX29" fmla="*/ 73986 w 671512"/>
                  <a:gd name="connsiteY29" fmla="*/ 609646 h 697653"/>
                  <a:gd name="connsiteX30" fmla="*/ 121075 w 671512"/>
                  <a:gd name="connsiteY30" fmla="*/ 561957 h 697653"/>
                  <a:gd name="connsiteX31" fmla="*/ 125124 w 671512"/>
                  <a:gd name="connsiteY31" fmla="*/ 562107 h 697653"/>
                  <a:gd name="connsiteX32" fmla="*/ 126624 w 671512"/>
                  <a:gd name="connsiteY32" fmla="*/ 560758 h 697653"/>
                  <a:gd name="connsiteX33" fmla="*/ 125439 w 671512"/>
                  <a:gd name="connsiteY33" fmla="*/ 559258 h 697653"/>
                  <a:gd name="connsiteX34" fmla="*/ 125424 w 671512"/>
                  <a:gd name="connsiteY34" fmla="*/ 559258 h 697653"/>
                  <a:gd name="connsiteX35" fmla="*/ 87483 w 671512"/>
                  <a:gd name="connsiteY35" fmla="*/ 555059 h 697653"/>
                  <a:gd name="connsiteX36" fmla="*/ 39629 w 671512"/>
                  <a:gd name="connsiteY36" fmla="*/ 497488 h 697653"/>
                  <a:gd name="connsiteX37" fmla="*/ 39644 w 671512"/>
                  <a:gd name="connsiteY37" fmla="*/ 497323 h 697653"/>
                  <a:gd name="connsiteX38" fmla="*/ 89582 w 671512"/>
                  <a:gd name="connsiteY38" fmla="*/ 449634 h 697653"/>
                  <a:gd name="connsiteX39" fmla="*/ 90932 w 671512"/>
                  <a:gd name="connsiteY39" fmla="*/ 448284 h 697653"/>
                  <a:gd name="connsiteX40" fmla="*/ 89582 w 671512"/>
                  <a:gd name="connsiteY40" fmla="*/ 446934 h 697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71512" h="697653">
                    <a:moveTo>
                      <a:pt x="52841" y="441836"/>
                    </a:moveTo>
                    <a:cubicBezTo>
                      <a:pt x="23598" y="441820"/>
                      <a:pt x="-81" y="418111"/>
                      <a:pt x="-67" y="388868"/>
                    </a:cubicBezTo>
                    <a:cubicBezTo>
                      <a:pt x="-51" y="359640"/>
                      <a:pt x="23658" y="335945"/>
                      <a:pt x="52901" y="335960"/>
                    </a:cubicBezTo>
                    <a:cubicBezTo>
                      <a:pt x="56155" y="335960"/>
                      <a:pt x="59394" y="336260"/>
                      <a:pt x="62589" y="336860"/>
                    </a:cubicBezTo>
                    <a:lnTo>
                      <a:pt x="70987" y="337610"/>
                    </a:lnTo>
                    <a:cubicBezTo>
                      <a:pt x="71632" y="337775"/>
                      <a:pt x="72277" y="337385"/>
                      <a:pt x="72442" y="336755"/>
                    </a:cubicBezTo>
                    <a:cubicBezTo>
                      <a:pt x="72472" y="336635"/>
                      <a:pt x="72486" y="336530"/>
                      <a:pt x="72486" y="336410"/>
                    </a:cubicBezTo>
                    <a:cubicBezTo>
                      <a:pt x="72651" y="335765"/>
                      <a:pt x="72261" y="335120"/>
                      <a:pt x="71632" y="334956"/>
                    </a:cubicBezTo>
                    <a:cubicBezTo>
                      <a:pt x="71512" y="334925"/>
                      <a:pt x="71407" y="334911"/>
                      <a:pt x="71287" y="334911"/>
                    </a:cubicBezTo>
                    <a:cubicBezTo>
                      <a:pt x="42553" y="329542"/>
                      <a:pt x="23598" y="301903"/>
                      <a:pt x="28967" y="273155"/>
                    </a:cubicBezTo>
                    <a:cubicBezTo>
                      <a:pt x="33661" y="247976"/>
                      <a:pt x="55720" y="229770"/>
                      <a:pt x="81334" y="229935"/>
                    </a:cubicBezTo>
                    <a:lnTo>
                      <a:pt x="342423" y="254829"/>
                    </a:lnTo>
                    <a:cubicBezTo>
                      <a:pt x="342768" y="254949"/>
                      <a:pt x="343128" y="254949"/>
                      <a:pt x="343473" y="254829"/>
                    </a:cubicBezTo>
                    <a:cubicBezTo>
                      <a:pt x="343608" y="254499"/>
                      <a:pt x="343608" y="254110"/>
                      <a:pt x="343473" y="253780"/>
                    </a:cubicBezTo>
                    <a:cubicBezTo>
                      <a:pt x="340908" y="221582"/>
                      <a:pt x="335540" y="189670"/>
                      <a:pt x="327427" y="158402"/>
                    </a:cubicBezTo>
                    <a:cubicBezTo>
                      <a:pt x="319164" y="130404"/>
                      <a:pt x="315954" y="101145"/>
                      <a:pt x="317979" y="72022"/>
                    </a:cubicBezTo>
                    <a:cubicBezTo>
                      <a:pt x="321338" y="28997"/>
                      <a:pt x="358934" y="-3140"/>
                      <a:pt x="401959" y="219"/>
                    </a:cubicBezTo>
                    <a:cubicBezTo>
                      <a:pt x="402904" y="294"/>
                      <a:pt x="403864" y="384"/>
                      <a:pt x="404808" y="489"/>
                    </a:cubicBezTo>
                    <a:cubicBezTo>
                      <a:pt x="411602" y="429"/>
                      <a:pt x="418080" y="3263"/>
                      <a:pt x="422654" y="8287"/>
                    </a:cubicBezTo>
                    <a:cubicBezTo>
                      <a:pt x="429103" y="15935"/>
                      <a:pt x="428653" y="27333"/>
                      <a:pt x="426403" y="49527"/>
                    </a:cubicBezTo>
                    <a:lnTo>
                      <a:pt x="426403" y="55526"/>
                    </a:lnTo>
                    <a:cubicBezTo>
                      <a:pt x="422354" y="98716"/>
                      <a:pt x="451148" y="153753"/>
                      <a:pt x="479041" y="206841"/>
                    </a:cubicBezTo>
                    <a:cubicBezTo>
                      <a:pt x="500486" y="247781"/>
                      <a:pt x="671446" y="547711"/>
                      <a:pt x="671446" y="547711"/>
                    </a:cubicBezTo>
                    <a:lnTo>
                      <a:pt x="495687" y="648637"/>
                    </a:lnTo>
                    <a:cubicBezTo>
                      <a:pt x="494967" y="648472"/>
                      <a:pt x="494232" y="648922"/>
                      <a:pt x="494067" y="649642"/>
                    </a:cubicBezTo>
                    <a:cubicBezTo>
                      <a:pt x="494053" y="649717"/>
                      <a:pt x="494038" y="649777"/>
                      <a:pt x="494038" y="649837"/>
                    </a:cubicBezTo>
                    <a:cubicBezTo>
                      <a:pt x="491368" y="678780"/>
                      <a:pt x="465724" y="700075"/>
                      <a:pt x="436781" y="697406"/>
                    </a:cubicBezTo>
                    <a:cubicBezTo>
                      <a:pt x="436676" y="697391"/>
                      <a:pt x="436556" y="697391"/>
                      <a:pt x="436451" y="697376"/>
                    </a:cubicBezTo>
                    <a:lnTo>
                      <a:pt x="121525" y="667383"/>
                    </a:lnTo>
                    <a:cubicBezTo>
                      <a:pt x="92462" y="664533"/>
                      <a:pt x="71197" y="638709"/>
                      <a:pt x="73986" y="609646"/>
                    </a:cubicBezTo>
                    <a:cubicBezTo>
                      <a:pt x="73821" y="583477"/>
                      <a:pt x="94906" y="562122"/>
                      <a:pt x="121075" y="561957"/>
                    </a:cubicBezTo>
                    <a:cubicBezTo>
                      <a:pt x="122425" y="561957"/>
                      <a:pt x="123774" y="562002"/>
                      <a:pt x="125124" y="562107"/>
                    </a:cubicBezTo>
                    <a:cubicBezTo>
                      <a:pt x="125904" y="562107"/>
                      <a:pt x="126549" y="561522"/>
                      <a:pt x="126624" y="560758"/>
                    </a:cubicBezTo>
                    <a:cubicBezTo>
                      <a:pt x="126714" y="560023"/>
                      <a:pt x="126174" y="559348"/>
                      <a:pt x="125439" y="559258"/>
                    </a:cubicBezTo>
                    <a:cubicBezTo>
                      <a:pt x="125439" y="559258"/>
                      <a:pt x="125424" y="559258"/>
                      <a:pt x="125424" y="559258"/>
                    </a:cubicBezTo>
                    <a:lnTo>
                      <a:pt x="87483" y="555059"/>
                    </a:lnTo>
                    <a:cubicBezTo>
                      <a:pt x="58375" y="552374"/>
                      <a:pt x="36945" y="526596"/>
                      <a:pt x="39629" y="497488"/>
                    </a:cubicBezTo>
                    <a:cubicBezTo>
                      <a:pt x="39629" y="497428"/>
                      <a:pt x="39644" y="497382"/>
                      <a:pt x="39644" y="497323"/>
                    </a:cubicBezTo>
                    <a:cubicBezTo>
                      <a:pt x="42644" y="465830"/>
                      <a:pt x="62289" y="447084"/>
                      <a:pt x="89582" y="449634"/>
                    </a:cubicBezTo>
                    <a:cubicBezTo>
                      <a:pt x="90332" y="449634"/>
                      <a:pt x="90932" y="449034"/>
                      <a:pt x="90932" y="448284"/>
                    </a:cubicBezTo>
                    <a:cubicBezTo>
                      <a:pt x="90932" y="447534"/>
                      <a:pt x="90332" y="446934"/>
                      <a:pt x="89582" y="446934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573F399E-ADDF-E135-BEF5-0594474DF03A}"/>
                  </a:ext>
                </a:extLst>
              </p:cNvPr>
              <p:cNvSpPr/>
              <p:nvPr/>
            </p:nvSpPr>
            <p:spPr>
              <a:xfrm>
                <a:off x="2503224" y="4508921"/>
                <a:ext cx="1409899" cy="1260257"/>
              </a:xfrm>
              <a:custGeom>
                <a:avLst/>
                <a:gdLst>
                  <a:gd name="connsiteX0" fmla="*/ 1068883 w 1068949"/>
                  <a:gd name="connsiteY0" fmla="*/ 955473 h 955494"/>
                  <a:gd name="connsiteX1" fmla="*/ 355650 w 1068949"/>
                  <a:gd name="connsiteY1" fmla="*/ 91825 h 955494"/>
                  <a:gd name="connsiteX2" fmla="*/ -67 w 1068949"/>
                  <a:gd name="connsiteY2" fmla="*/ 57783 h 955494"/>
                  <a:gd name="connsiteX3" fmla="*/ 741210 w 1068949"/>
                  <a:gd name="connsiteY3" fmla="*/ 955473 h 955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8949" h="955494">
                    <a:moveTo>
                      <a:pt x="1068883" y="955473"/>
                    </a:moveTo>
                    <a:lnTo>
                      <a:pt x="355650" y="91825"/>
                    </a:lnTo>
                    <a:cubicBezTo>
                      <a:pt x="266826" y="-15805"/>
                      <a:pt x="107563" y="-31041"/>
                      <a:pt x="-67" y="57783"/>
                    </a:cubicBezTo>
                    <a:lnTo>
                      <a:pt x="741210" y="955473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26575D0-A81E-766E-B5F6-24F6CA56981A}"/>
                  </a:ext>
                </a:extLst>
              </p:cNvPr>
              <p:cNvSpPr/>
              <p:nvPr/>
            </p:nvSpPr>
            <p:spPr>
              <a:xfrm>
                <a:off x="2770273" y="4736099"/>
                <a:ext cx="1253618" cy="1033078"/>
              </a:xfrm>
              <a:custGeom>
                <a:avLst/>
                <a:gdLst>
                  <a:gd name="connsiteX0" fmla="*/ 437365 w 950461"/>
                  <a:gd name="connsiteY0" fmla="*/ 783231 h 783253"/>
                  <a:gd name="connsiteX1" fmla="*/ 950394 w 950461"/>
                  <a:gd name="connsiteY1" fmla="*/ 783231 h 783253"/>
                  <a:gd name="connsiteX2" fmla="*/ 310195 w 950461"/>
                  <a:gd name="connsiteY2" fmla="*/ 7913 h 783253"/>
                  <a:gd name="connsiteX3" fmla="*/ 279362 w 950461"/>
                  <a:gd name="connsiteY3" fmla="*/ 5004 h 783253"/>
                  <a:gd name="connsiteX4" fmla="*/ 279302 w 950461"/>
                  <a:gd name="connsiteY4" fmla="*/ 5064 h 783253"/>
                  <a:gd name="connsiteX5" fmla="*/ 8016 w 950461"/>
                  <a:gd name="connsiteY5" fmla="*/ 228361 h 783253"/>
                  <a:gd name="connsiteX6" fmla="*/ 4761 w 950461"/>
                  <a:gd name="connsiteY6" fmla="*/ 258939 h 783253"/>
                  <a:gd name="connsiteX7" fmla="*/ 5016 w 950461"/>
                  <a:gd name="connsiteY7" fmla="*/ 259254 h 783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50461" h="783253">
                    <a:moveTo>
                      <a:pt x="437365" y="783231"/>
                    </a:moveTo>
                    <a:lnTo>
                      <a:pt x="950394" y="783231"/>
                    </a:lnTo>
                    <a:lnTo>
                      <a:pt x="310195" y="7913"/>
                    </a:lnTo>
                    <a:cubicBezTo>
                      <a:pt x="302487" y="-1400"/>
                      <a:pt x="288675" y="-2704"/>
                      <a:pt x="279362" y="5004"/>
                    </a:cubicBezTo>
                    <a:cubicBezTo>
                      <a:pt x="279347" y="5034"/>
                      <a:pt x="279317" y="5049"/>
                      <a:pt x="279302" y="5064"/>
                    </a:cubicBezTo>
                    <a:lnTo>
                      <a:pt x="8016" y="228361"/>
                    </a:lnTo>
                    <a:cubicBezTo>
                      <a:pt x="-1327" y="235905"/>
                      <a:pt x="-2782" y="249596"/>
                      <a:pt x="4761" y="258939"/>
                    </a:cubicBezTo>
                    <a:cubicBezTo>
                      <a:pt x="4836" y="259044"/>
                      <a:pt x="4926" y="259149"/>
                      <a:pt x="5016" y="259254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EE09AADD-B3FD-6D6C-0C86-DC9154C88BD0}"/>
                  </a:ext>
                </a:extLst>
              </p:cNvPr>
              <p:cNvSpPr/>
              <p:nvPr/>
            </p:nvSpPr>
            <p:spPr>
              <a:xfrm>
                <a:off x="2869218" y="5062017"/>
                <a:ext cx="43520" cy="43590"/>
              </a:xfrm>
              <a:custGeom>
                <a:avLst/>
                <a:gdLst>
                  <a:gd name="connsiteX0" fmla="*/ 29724 w 32996"/>
                  <a:gd name="connsiteY0" fmla="*/ 26249 h 33049"/>
                  <a:gd name="connsiteX1" fmla="*/ 6899 w 32996"/>
                  <a:gd name="connsiteY1" fmla="*/ 29938 h 33049"/>
                  <a:gd name="connsiteX2" fmla="*/ 6779 w 32996"/>
                  <a:gd name="connsiteY2" fmla="*/ 29848 h 33049"/>
                  <a:gd name="connsiteX3" fmla="*/ 3060 w 32996"/>
                  <a:gd name="connsiteY3" fmla="*/ 6813 h 33049"/>
                  <a:gd name="connsiteX4" fmla="*/ 26095 w 32996"/>
                  <a:gd name="connsiteY4" fmla="*/ 3094 h 33049"/>
                  <a:gd name="connsiteX5" fmla="*/ 29814 w 32996"/>
                  <a:gd name="connsiteY5" fmla="*/ 26129 h 33049"/>
                  <a:gd name="connsiteX6" fmla="*/ 29724 w 32996"/>
                  <a:gd name="connsiteY6" fmla="*/ 26249 h 33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996" h="33049">
                    <a:moveTo>
                      <a:pt x="29724" y="26249"/>
                    </a:moveTo>
                    <a:cubicBezTo>
                      <a:pt x="24445" y="33567"/>
                      <a:pt x="14218" y="35217"/>
                      <a:pt x="6899" y="29938"/>
                    </a:cubicBezTo>
                    <a:cubicBezTo>
                      <a:pt x="6869" y="29908"/>
                      <a:pt x="6825" y="29878"/>
                      <a:pt x="6779" y="29848"/>
                    </a:cubicBezTo>
                    <a:cubicBezTo>
                      <a:pt x="-614" y="24509"/>
                      <a:pt x="-2278" y="14207"/>
                      <a:pt x="3060" y="6813"/>
                    </a:cubicBezTo>
                    <a:cubicBezTo>
                      <a:pt x="8399" y="-565"/>
                      <a:pt x="18702" y="-2230"/>
                      <a:pt x="26095" y="3094"/>
                    </a:cubicBezTo>
                    <a:cubicBezTo>
                      <a:pt x="33473" y="8433"/>
                      <a:pt x="35138" y="18750"/>
                      <a:pt x="29814" y="26129"/>
                    </a:cubicBezTo>
                    <a:cubicBezTo>
                      <a:pt x="29784" y="26174"/>
                      <a:pt x="29754" y="26204"/>
                      <a:pt x="29724" y="2624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61939E7-991B-3A3E-18F0-4987BC806AB3}"/>
                  </a:ext>
                </a:extLst>
              </p:cNvPr>
              <p:cNvSpPr/>
              <p:nvPr/>
            </p:nvSpPr>
            <p:spPr>
              <a:xfrm>
                <a:off x="651477" y="3081175"/>
                <a:ext cx="666360" cy="666368"/>
              </a:xfrm>
              <a:custGeom>
                <a:avLst/>
                <a:gdLst>
                  <a:gd name="connsiteX0" fmla="*/ 492995 w 505217"/>
                  <a:gd name="connsiteY0" fmla="*/ 175389 h 505223"/>
                  <a:gd name="connsiteX1" fmla="*/ 329739 w 505217"/>
                  <a:gd name="connsiteY1" fmla="*/ 493045 h 505223"/>
                  <a:gd name="connsiteX2" fmla="*/ 12089 w 505217"/>
                  <a:gd name="connsiteY2" fmla="*/ 329778 h 505223"/>
                  <a:gd name="connsiteX3" fmla="*/ 175345 w 505217"/>
                  <a:gd name="connsiteY3" fmla="*/ 12138 h 505223"/>
                  <a:gd name="connsiteX4" fmla="*/ 175519 w 505217"/>
                  <a:gd name="connsiteY4" fmla="*/ 12078 h 505223"/>
                  <a:gd name="connsiteX5" fmla="*/ 492995 w 505217"/>
                  <a:gd name="connsiteY5" fmla="*/ 175389 h 50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5217" h="505223">
                    <a:moveTo>
                      <a:pt x="492995" y="175389"/>
                    </a:moveTo>
                    <a:cubicBezTo>
                      <a:pt x="535630" y="308183"/>
                      <a:pt x="462537" y="450410"/>
                      <a:pt x="329739" y="493045"/>
                    </a:cubicBezTo>
                    <a:cubicBezTo>
                      <a:pt x="196940" y="535680"/>
                      <a:pt x="54724" y="462587"/>
                      <a:pt x="12089" y="329778"/>
                    </a:cubicBezTo>
                    <a:cubicBezTo>
                      <a:pt x="-30544" y="196984"/>
                      <a:pt x="42547" y="54773"/>
                      <a:pt x="175345" y="12138"/>
                    </a:cubicBezTo>
                    <a:cubicBezTo>
                      <a:pt x="175404" y="12108"/>
                      <a:pt x="175461" y="12093"/>
                      <a:pt x="175519" y="12078"/>
                    </a:cubicBezTo>
                    <a:cubicBezTo>
                      <a:pt x="308280" y="-30437"/>
                      <a:pt x="450382" y="42656"/>
                      <a:pt x="492995" y="175389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4B24BC9-16C3-941F-E7E8-B559F284B279}"/>
                  </a:ext>
                </a:extLst>
              </p:cNvPr>
              <p:cNvSpPr/>
              <p:nvPr/>
            </p:nvSpPr>
            <p:spPr>
              <a:xfrm>
                <a:off x="883066" y="3081734"/>
                <a:ext cx="434729" cy="650130"/>
              </a:xfrm>
              <a:custGeom>
                <a:avLst/>
                <a:gdLst>
                  <a:gd name="connsiteX0" fmla="*/ -67 w 329600"/>
                  <a:gd name="connsiteY0" fmla="*/ 11653 h 492912"/>
                  <a:gd name="connsiteX1" fmla="*/ 154097 w 329600"/>
                  <a:gd name="connsiteY1" fmla="*/ 492890 h 492912"/>
                  <a:gd name="connsiteX2" fmla="*/ 317409 w 329600"/>
                  <a:gd name="connsiteY2" fmla="*/ 175415 h 492912"/>
                  <a:gd name="connsiteX3" fmla="*/ -67 w 329600"/>
                  <a:gd name="connsiteY3" fmla="*/ 12103 h 492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9600" h="492912">
                    <a:moveTo>
                      <a:pt x="-67" y="11653"/>
                    </a:moveTo>
                    <a:lnTo>
                      <a:pt x="154097" y="492890"/>
                    </a:lnTo>
                    <a:cubicBezTo>
                      <a:pt x="286863" y="450315"/>
                      <a:pt x="359984" y="308179"/>
                      <a:pt x="317409" y="175415"/>
                    </a:cubicBezTo>
                    <a:cubicBezTo>
                      <a:pt x="274839" y="42651"/>
                      <a:pt x="132699" y="-30472"/>
                      <a:pt x="-67" y="12103"/>
                    </a:cubicBez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C53C697-A939-41B6-05DC-7F8BC5FDB3AF}"/>
                  </a:ext>
                </a:extLst>
              </p:cNvPr>
              <p:cNvSpPr/>
              <p:nvPr/>
            </p:nvSpPr>
            <p:spPr>
              <a:xfrm>
                <a:off x="1093919" y="4181855"/>
                <a:ext cx="609611" cy="1230893"/>
              </a:xfrm>
              <a:custGeom>
                <a:avLst/>
                <a:gdLst>
                  <a:gd name="connsiteX0" fmla="*/ 462192 w 462191"/>
                  <a:gd name="connsiteY0" fmla="*/ 891241 h 933231"/>
                  <a:gd name="connsiteX1" fmla="*/ 331122 w 462191"/>
                  <a:gd name="connsiteY1" fmla="*/ 933231 h 933231"/>
                  <a:gd name="connsiteX2" fmla="*/ 0 w 462191"/>
                  <a:gd name="connsiteY2" fmla="*/ 74383 h 933231"/>
                  <a:gd name="connsiteX3" fmla="*/ 231696 w 462191"/>
                  <a:gd name="connsiteY3" fmla="*/ 0 h 933231"/>
                  <a:gd name="connsiteX4" fmla="*/ 462192 w 462191"/>
                  <a:gd name="connsiteY4" fmla="*/ 891241 h 933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191" h="933231">
                    <a:moveTo>
                      <a:pt x="462192" y="891241"/>
                    </a:moveTo>
                    <a:lnTo>
                      <a:pt x="331122" y="933231"/>
                    </a:lnTo>
                    <a:lnTo>
                      <a:pt x="0" y="74383"/>
                    </a:lnTo>
                    <a:lnTo>
                      <a:pt x="231696" y="0"/>
                    </a:lnTo>
                    <a:lnTo>
                      <a:pt x="462192" y="891241"/>
                    </a:ln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2DAD7E61-BEED-D1BE-AB63-51020746A8AC}"/>
                  </a:ext>
                </a:extLst>
              </p:cNvPr>
              <p:cNvSpPr/>
              <p:nvPr/>
            </p:nvSpPr>
            <p:spPr>
              <a:xfrm>
                <a:off x="785325" y="3647558"/>
                <a:ext cx="807685" cy="807768"/>
              </a:xfrm>
              <a:custGeom>
                <a:avLst/>
                <a:gdLst>
                  <a:gd name="connsiteX0" fmla="*/ 607464 w 612366"/>
                  <a:gd name="connsiteY0" fmla="*/ 381224 h 612429"/>
                  <a:gd name="connsiteX1" fmla="*/ 542514 w 612366"/>
                  <a:gd name="connsiteY1" fmla="*/ 507599 h 612429"/>
                  <a:gd name="connsiteX2" fmla="*/ 542379 w 612366"/>
                  <a:gd name="connsiteY2" fmla="*/ 507644 h 612429"/>
                  <a:gd name="connsiteX3" fmla="*/ 231052 w 612366"/>
                  <a:gd name="connsiteY3" fmla="*/ 607521 h 612429"/>
                  <a:gd name="connsiteX4" fmla="*/ 104735 w 612366"/>
                  <a:gd name="connsiteY4" fmla="*/ 542901 h 612429"/>
                  <a:gd name="connsiteX5" fmla="*/ 104632 w 612366"/>
                  <a:gd name="connsiteY5" fmla="*/ 542586 h 612429"/>
                  <a:gd name="connsiteX6" fmla="*/ 4755 w 612366"/>
                  <a:gd name="connsiteY6" fmla="*/ 231259 h 612429"/>
                  <a:gd name="connsiteX7" fmla="*/ 69769 w 612366"/>
                  <a:gd name="connsiteY7" fmla="*/ 104913 h 612429"/>
                  <a:gd name="connsiteX8" fmla="*/ 69990 w 612366"/>
                  <a:gd name="connsiteY8" fmla="*/ 104838 h 612429"/>
                  <a:gd name="connsiteX9" fmla="*/ 381467 w 612366"/>
                  <a:gd name="connsiteY9" fmla="*/ 4812 h 612429"/>
                  <a:gd name="connsiteX10" fmla="*/ 507662 w 612366"/>
                  <a:gd name="connsiteY10" fmla="*/ 69657 h 612429"/>
                  <a:gd name="connsiteX11" fmla="*/ 507737 w 612366"/>
                  <a:gd name="connsiteY11" fmla="*/ 69896 h 612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12366" h="612429">
                    <a:moveTo>
                      <a:pt x="607464" y="381224"/>
                    </a:moveTo>
                    <a:cubicBezTo>
                      <a:pt x="624425" y="434056"/>
                      <a:pt x="595347" y="490638"/>
                      <a:pt x="542514" y="507599"/>
                    </a:cubicBezTo>
                    <a:cubicBezTo>
                      <a:pt x="542469" y="507614"/>
                      <a:pt x="542424" y="507629"/>
                      <a:pt x="542379" y="507644"/>
                    </a:cubicBezTo>
                    <a:lnTo>
                      <a:pt x="231052" y="607521"/>
                    </a:lnTo>
                    <a:cubicBezTo>
                      <a:pt x="178329" y="624557"/>
                      <a:pt x="121774" y="595628"/>
                      <a:pt x="104735" y="542901"/>
                    </a:cubicBezTo>
                    <a:cubicBezTo>
                      <a:pt x="104701" y="542796"/>
                      <a:pt x="104666" y="542691"/>
                      <a:pt x="104632" y="542586"/>
                    </a:cubicBezTo>
                    <a:lnTo>
                      <a:pt x="4755" y="231259"/>
                    </a:lnTo>
                    <a:cubicBezTo>
                      <a:pt x="-12182" y="178411"/>
                      <a:pt x="16925" y="121844"/>
                      <a:pt x="69769" y="104913"/>
                    </a:cubicBezTo>
                    <a:cubicBezTo>
                      <a:pt x="69843" y="104883"/>
                      <a:pt x="69916" y="104868"/>
                      <a:pt x="69990" y="104838"/>
                    </a:cubicBezTo>
                    <a:lnTo>
                      <a:pt x="381467" y="4812"/>
                    </a:lnTo>
                    <a:cubicBezTo>
                      <a:pt x="434224" y="-12134"/>
                      <a:pt x="490716" y="16899"/>
                      <a:pt x="507662" y="69657"/>
                    </a:cubicBezTo>
                    <a:cubicBezTo>
                      <a:pt x="507692" y="69747"/>
                      <a:pt x="507707" y="69822"/>
                      <a:pt x="507737" y="69896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B498130-DD2B-BF1A-4B57-6194AA43B8C6}"/>
                  </a:ext>
                </a:extLst>
              </p:cNvPr>
              <p:cNvSpPr/>
              <p:nvPr/>
            </p:nvSpPr>
            <p:spPr>
              <a:xfrm>
                <a:off x="978714" y="3931549"/>
                <a:ext cx="144698" cy="328227"/>
              </a:xfrm>
              <a:custGeom>
                <a:avLst/>
                <a:gdLst>
                  <a:gd name="connsiteX0" fmla="*/ 108574 w 109706"/>
                  <a:gd name="connsiteY0" fmla="*/ 220045 h 248853"/>
                  <a:gd name="connsiteX1" fmla="*/ 94342 w 109706"/>
                  <a:gd name="connsiteY1" fmla="*/ 247789 h 248853"/>
                  <a:gd name="connsiteX2" fmla="*/ 94327 w 109706"/>
                  <a:gd name="connsiteY2" fmla="*/ 247789 h 248853"/>
                  <a:gd name="connsiteX3" fmla="*/ 94327 w 109706"/>
                  <a:gd name="connsiteY3" fmla="*/ 247789 h 248853"/>
                  <a:gd name="connsiteX4" fmla="*/ 66636 w 109706"/>
                  <a:gd name="connsiteY4" fmla="*/ 233467 h 248853"/>
                  <a:gd name="connsiteX5" fmla="*/ 66433 w 109706"/>
                  <a:gd name="connsiteY5" fmla="*/ 232792 h 248853"/>
                  <a:gd name="connsiteX6" fmla="*/ 1049 w 109706"/>
                  <a:gd name="connsiteY6" fmla="*/ 28990 h 248853"/>
                  <a:gd name="connsiteX7" fmla="*/ 15206 w 109706"/>
                  <a:gd name="connsiteY7" fmla="*/ 976 h 248853"/>
                  <a:gd name="connsiteX8" fmla="*/ 15295 w 109706"/>
                  <a:gd name="connsiteY8" fmla="*/ 946 h 248853"/>
                  <a:gd name="connsiteX9" fmla="*/ 15295 w 109706"/>
                  <a:gd name="connsiteY9" fmla="*/ 946 h 248853"/>
                  <a:gd name="connsiteX10" fmla="*/ 43160 w 109706"/>
                  <a:gd name="connsiteY10" fmla="*/ 15853 h 248853"/>
                  <a:gd name="connsiteX11" fmla="*/ 43189 w 109706"/>
                  <a:gd name="connsiteY11" fmla="*/ 15943 h 248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9706" h="248853">
                    <a:moveTo>
                      <a:pt x="108574" y="220045"/>
                    </a:moveTo>
                    <a:cubicBezTo>
                      <a:pt x="112303" y="231637"/>
                      <a:pt x="105933" y="244054"/>
                      <a:pt x="94342" y="247789"/>
                    </a:cubicBezTo>
                    <a:cubicBezTo>
                      <a:pt x="94337" y="247789"/>
                      <a:pt x="94331" y="247789"/>
                      <a:pt x="94327" y="247789"/>
                    </a:cubicBezTo>
                    <a:lnTo>
                      <a:pt x="94327" y="247789"/>
                    </a:lnTo>
                    <a:cubicBezTo>
                      <a:pt x="82726" y="251478"/>
                      <a:pt x="70328" y="245074"/>
                      <a:pt x="66636" y="233467"/>
                    </a:cubicBezTo>
                    <a:cubicBezTo>
                      <a:pt x="66565" y="233242"/>
                      <a:pt x="66498" y="233017"/>
                      <a:pt x="66433" y="232792"/>
                    </a:cubicBezTo>
                    <a:lnTo>
                      <a:pt x="1049" y="28990"/>
                    </a:lnTo>
                    <a:cubicBezTo>
                      <a:pt x="-2778" y="17338"/>
                      <a:pt x="3561" y="4801"/>
                      <a:pt x="15206" y="976"/>
                    </a:cubicBezTo>
                    <a:cubicBezTo>
                      <a:pt x="15235" y="961"/>
                      <a:pt x="15265" y="961"/>
                      <a:pt x="15295" y="946"/>
                    </a:cubicBezTo>
                    <a:lnTo>
                      <a:pt x="15295" y="946"/>
                    </a:lnTo>
                    <a:cubicBezTo>
                      <a:pt x="27105" y="-2638"/>
                      <a:pt x="39581" y="4036"/>
                      <a:pt x="43160" y="15853"/>
                    </a:cubicBezTo>
                    <a:cubicBezTo>
                      <a:pt x="43169" y="15883"/>
                      <a:pt x="43180" y="15913"/>
                      <a:pt x="43189" y="159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BAC319AE-DE76-CCB7-B632-411D63B06BF7}"/>
                  </a:ext>
                </a:extLst>
              </p:cNvPr>
              <p:cNvSpPr/>
              <p:nvPr/>
            </p:nvSpPr>
            <p:spPr>
              <a:xfrm>
                <a:off x="875610" y="3899466"/>
                <a:ext cx="265521" cy="124569"/>
              </a:xfrm>
              <a:custGeom>
                <a:avLst/>
                <a:gdLst>
                  <a:gd name="connsiteX0" fmla="*/ 28681 w 201311"/>
                  <a:gd name="connsiteY0" fmla="*/ 93356 h 94445"/>
                  <a:gd name="connsiteX1" fmla="*/ 942 w 201311"/>
                  <a:gd name="connsiteY1" fmla="*/ 79125 h 94445"/>
                  <a:gd name="connsiteX2" fmla="*/ 938 w 201311"/>
                  <a:gd name="connsiteY2" fmla="*/ 79110 h 94445"/>
                  <a:gd name="connsiteX3" fmla="*/ 938 w 201311"/>
                  <a:gd name="connsiteY3" fmla="*/ 79110 h 94445"/>
                  <a:gd name="connsiteX4" fmla="*/ 15552 w 201311"/>
                  <a:gd name="connsiteY4" fmla="*/ 51336 h 94445"/>
                  <a:gd name="connsiteX5" fmla="*/ 15934 w 201311"/>
                  <a:gd name="connsiteY5" fmla="*/ 51216 h 94445"/>
                  <a:gd name="connsiteX6" fmla="*/ 172498 w 201311"/>
                  <a:gd name="connsiteY6" fmla="*/ 978 h 94445"/>
                  <a:gd name="connsiteX7" fmla="*/ 200094 w 201311"/>
                  <a:gd name="connsiteY7" fmla="*/ 15479 h 94445"/>
                  <a:gd name="connsiteX8" fmla="*/ 200241 w 201311"/>
                  <a:gd name="connsiteY8" fmla="*/ 15974 h 94445"/>
                  <a:gd name="connsiteX9" fmla="*/ 200241 w 201311"/>
                  <a:gd name="connsiteY9" fmla="*/ 15974 h 94445"/>
                  <a:gd name="connsiteX10" fmla="*/ 185627 w 201311"/>
                  <a:gd name="connsiteY10" fmla="*/ 43748 h 94445"/>
                  <a:gd name="connsiteX11" fmla="*/ 185245 w 201311"/>
                  <a:gd name="connsiteY11" fmla="*/ 43868 h 9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1311" h="94445">
                    <a:moveTo>
                      <a:pt x="28681" y="93356"/>
                    </a:moveTo>
                    <a:cubicBezTo>
                      <a:pt x="17092" y="97090"/>
                      <a:pt x="4673" y="90717"/>
                      <a:pt x="942" y="79125"/>
                    </a:cubicBezTo>
                    <a:cubicBezTo>
                      <a:pt x="941" y="79125"/>
                      <a:pt x="939" y="79110"/>
                      <a:pt x="938" y="79110"/>
                    </a:cubicBezTo>
                    <a:lnTo>
                      <a:pt x="938" y="79110"/>
                    </a:lnTo>
                    <a:cubicBezTo>
                      <a:pt x="-2697" y="67397"/>
                      <a:pt x="3846" y="54965"/>
                      <a:pt x="15552" y="51336"/>
                    </a:cubicBezTo>
                    <a:cubicBezTo>
                      <a:pt x="15679" y="51291"/>
                      <a:pt x="15807" y="51246"/>
                      <a:pt x="15934" y="51216"/>
                    </a:cubicBezTo>
                    <a:lnTo>
                      <a:pt x="172498" y="978"/>
                    </a:lnTo>
                    <a:cubicBezTo>
                      <a:pt x="184123" y="-2636"/>
                      <a:pt x="196478" y="3857"/>
                      <a:pt x="200094" y="15479"/>
                    </a:cubicBezTo>
                    <a:cubicBezTo>
                      <a:pt x="200145" y="15644"/>
                      <a:pt x="200195" y="15809"/>
                      <a:pt x="200241" y="15974"/>
                    </a:cubicBezTo>
                    <a:lnTo>
                      <a:pt x="200241" y="15974"/>
                    </a:lnTo>
                    <a:cubicBezTo>
                      <a:pt x="203876" y="27687"/>
                      <a:pt x="197333" y="40119"/>
                      <a:pt x="185627" y="43748"/>
                    </a:cubicBezTo>
                    <a:cubicBezTo>
                      <a:pt x="185499" y="43793"/>
                      <a:pt x="185372" y="43838"/>
                      <a:pt x="185245" y="438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5224AB56-17BE-359F-4AC8-076371913E65}"/>
                  </a:ext>
                </a:extLst>
              </p:cNvPr>
              <p:cNvSpPr/>
              <p:nvPr/>
            </p:nvSpPr>
            <p:spPr>
              <a:xfrm>
                <a:off x="1156171" y="3874776"/>
                <a:ext cx="242330" cy="296767"/>
              </a:xfrm>
              <a:custGeom>
                <a:avLst/>
                <a:gdLst>
                  <a:gd name="connsiteX0" fmla="*/ 178732 w 183728"/>
                  <a:gd name="connsiteY0" fmla="*/ 188857 h 225001"/>
                  <a:gd name="connsiteX1" fmla="*/ 175433 w 183728"/>
                  <a:gd name="connsiteY1" fmla="*/ 220050 h 225001"/>
                  <a:gd name="connsiteX2" fmla="*/ 175433 w 183728"/>
                  <a:gd name="connsiteY2" fmla="*/ 220050 h 225001"/>
                  <a:gd name="connsiteX3" fmla="*/ 144240 w 183728"/>
                  <a:gd name="connsiteY3" fmla="*/ 216750 h 225001"/>
                  <a:gd name="connsiteX4" fmla="*/ 4923 w 183728"/>
                  <a:gd name="connsiteY4" fmla="*/ 36043 h 225001"/>
                  <a:gd name="connsiteX5" fmla="*/ 8012 w 183728"/>
                  <a:gd name="connsiteY5" fmla="*/ 5015 h 225001"/>
                  <a:gd name="connsiteX6" fmla="*/ 8222 w 183728"/>
                  <a:gd name="connsiteY6" fmla="*/ 4850 h 225001"/>
                  <a:gd name="connsiteX7" fmla="*/ 8222 w 183728"/>
                  <a:gd name="connsiteY7" fmla="*/ 4850 h 225001"/>
                  <a:gd name="connsiteX8" fmla="*/ 39415 w 183728"/>
                  <a:gd name="connsiteY8" fmla="*/ 8299 h 225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728" h="225001">
                    <a:moveTo>
                      <a:pt x="178732" y="188857"/>
                    </a:moveTo>
                    <a:cubicBezTo>
                      <a:pt x="186425" y="198380"/>
                      <a:pt x="184956" y="212342"/>
                      <a:pt x="175433" y="220050"/>
                    </a:cubicBezTo>
                    <a:lnTo>
                      <a:pt x="175433" y="220050"/>
                    </a:lnTo>
                    <a:cubicBezTo>
                      <a:pt x="165910" y="227743"/>
                      <a:pt x="151949" y="226273"/>
                      <a:pt x="144240" y="216750"/>
                    </a:cubicBezTo>
                    <a:lnTo>
                      <a:pt x="4923" y="36043"/>
                    </a:lnTo>
                    <a:cubicBezTo>
                      <a:pt x="-2791" y="26625"/>
                      <a:pt x="-1407" y="12738"/>
                      <a:pt x="8012" y="5015"/>
                    </a:cubicBezTo>
                    <a:cubicBezTo>
                      <a:pt x="8081" y="4970"/>
                      <a:pt x="8152" y="4910"/>
                      <a:pt x="8222" y="4850"/>
                    </a:cubicBezTo>
                    <a:lnTo>
                      <a:pt x="8222" y="4850"/>
                    </a:lnTo>
                    <a:cubicBezTo>
                      <a:pt x="17789" y="-2813"/>
                      <a:pt x="31753" y="-1268"/>
                      <a:pt x="39415" y="82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75BB5B0-057A-FCD7-6515-DE35D08270E9}"/>
                  </a:ext>
                </a:extLst>
              </p:cNvPr>
              <p:cNvSpPr/>
              <p:nvPr/>
            </p:nvSpPr>
            <p:spPr>
              <a:xfrm>
                <a:off x="1347226" y="3809959"/>
                <a:ext cx="69347" cy="359307"/>
              </a:xfrm>
              <a:custGeom>
                <a:avLst/>
                <a:gdLst>
                  <a:gd name="connsiteX0" fmla="*/ -13 w 52577"/>
                  <a:gd name="connsiteY0" fmla="*/ 248947 h 272417"/>
                  <a:gd name="connsiteX1" fmla="*/ 20293 w 52577"/>
                  <a:gd name="connsiteY1" fmla="*/ 272312 h 272417"/>
                  <a:gd name="connsiteX2" fmla="*/ 20682 w 52577"/>
                  <a:gd name="connsiteY2" fmla="*/ 272342 h 272417"/>
                  <a:gd name="connsiteX3" fmla="*/ 20682 w 52577"/>
                  <a:gd name="connsiteY3" fmla="*/ 272342 h 272417"/>
                  <a:gd name="connsiteX4" fmla="*/ 44047 w 52577"/>
                  <a:gd name="connsiteY4" fmla="*/ 252036 h 272417"/>
                  <a:gd name="connsiteX5" fmla="*/ 44077 w 52577"/>
                  <a:gd name="connsiteY5" fmla="*/ 251646 h 272417"/>
                  <a:gd name="connsiteX6" fmla="*/ 52475 w 52577"/>
                  <a:gd name="connsiteY6" fmla="*/ 23550 h 272417"/>
                  <a:gd name="connsiteX7" fmla="*/ 31630 w 52577"/>
                  <a:gd name="connsiteY7" fmla="*/ 5 h 272417"/>
                  <a:gd name="connsiteX8" fmla="*/ 31630 w 52577"/>
                  <a:gd name="connsiteY8" fmla="*/ 5 h 272417"/>
                  <a:gd name="connsiteX9" fmla="*/ 8235 w 52577"/>
                  <a:gd name="connsiteY9" fmla="*/ 20851 h 272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77" h="272417">
                    <a:moveTo>
                      <a:pt x="-13" y="248947"/>
                    </a:moveTo>
                    <a:cubicBezTo>
                      <a:pt x="-853" y="261004"/>
                      <a:pt x="8235" y="271472"/>
                      <a:pt x="20293" y="272312"/>
                    </a:cubicBezTo>
                    <a:cubicBezTo>
                      <a:pt x="20427" y="272327"/>
                      <a:pt x="20547" y="272342"/>
                      <a:pt x="20682" y="272342"/>
                    </a:cubicBezTo>
                    <a:lnTo>
                      <a:pt x="20682" y="272342"/>
                    </a:lnTo>
                    <a:cubicBezTo>
                      <a:pt x="32740" y="273182"/>
                      <a:pt x="43207" y="264094"/>
                      <a:pt x="44047" y="252036"/>
                    </a:cubicBezTo>
                    <a:cubicBezTo>
                      <a:pt x="44062" y="251901"/>
                      <a:pt x="44077" y="251782"/>
                      <a:pt x="44077" y="251646"/>
                    </a:cubicBezTo>
                    <a:lnTo>
                      <a:pt x="52475" y="23550"/>
                    </a:lnTo>
                    <a:cubicBezTo>
                      <a:pt x="53165" y="11313"/>
                      <a:pt x="43852" y="815"/>
                      <a:pt x="31630" y="5"/>
                    </a:cubicBezTo>
                    <a:lnTo>
                      <a:pt x="31630" y="5"/>
                    </a:lnTo>
                    <a:cubicBezTo>
                      <a:pt x="19453" y="-594"/>
                      <a:pt x="9045" y="8689"/>
                      <a:pt x="8235" y="208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0CFF572-23F3-D276-0DCE-CD116F7FF53D}"/>
                  </a:ext>
                </a:extLst>
              </p:cNvPr>
              <p:cNvSpPr/>
              <p:nvPr/>
            </p:nvSpPr>
            <p:spPr>
              <a:xfrm>
                <a:off x="1160346" y="4301383"/>
                <a:ext cx="918999" cy="950001"/>
              </a:xfrm>
              <a:custGeom>
                <a:avLst/>
                <a:gdLst>
                  <a:gd name="connsiteX0" fmla="*/ 72541 w 696761"/>
                  <a:gd name="connsiteY0" fmla="*/ 520911 h 720266"/>
                  <a:gd name="connsiteX1" fmla="*/ 9883 w 696761"/>
                  <a:gd name="connsiteY1" fmla="*/ 479941 h 720266"/>
                  <a:gd name="connsiteX2" fmla="*/ 50855 w 696761"/>
                  <a:gd name="connsiteY2" fmla="*/ 417286 h 720266"/>
                  <a:gd name="connsiteX3" fmla="*/ 54245 w 696761"/>
                  <a:gd name="connsiteY3" fmla="*/ 416686 h 720266"/>
                  <a:gd name="connsiteX4" fmla="*/ 62643 w 696761"/>
                  <a:gd name="connsiteY4" fmla="*/ 415186 h 720266"/>
                  <a:gd name="connsiteX5" fmla="*/ 63693 w 696761"/>
                  <a:gd name="connsiteY5" fmla="*/ 413687 h 720266"/>
                  <a:gd name="connsiteX6" fmla="*/ 62193 w 696761"/>
                  <a:gd name="connsiteY6" fmla="*/ 412487 h 720266"/>
                  <a:gd name="connsiteX7" fmla="*/ 708 w 696761"/>
                  <a:gd name="connsiteY7" fmla="*/ 368997 h 720266"/>
                  <a:gd name="connsiteX8" fmla="*/ 44198 w 696761"/>
                  <a:gd name="connsiteY8" fmla="*/ 307512 h 720266"/>
                  <a:gd name="connsiteX9" fmla="*/ 302737 w 696761"/>
                  <a:gd name="connsiteY9" fmla="*/ 262522 h 720266"/>
                  <a:gd name="connsiteX10" fmla="*/ 303637 w 696761"/>
                  <a:gd name="connsiteY10" fmla="*/ 262522 h 720266"/>
                  <a:gd name="connsiteX11" fmla="*/ 303637 w 696761"/>
                  <a:gd name="connsiteY11" fmla="*/ 261322 h 720266"/>
                  <a:gd name="connsiteX12" fmla="*/ 263146 w 696761"/>
                  <a:gd name="connsiteY12" fmla="*/ 173443 h 720266"/>
                  <a:gd name="connsiteX13" fmla="*/ 231354 w 696761"/>
                  <a:gd name="connsiteY13" fmla="*/ 92612 h 720266"/>
                  <a:gd name="connsiteX14" fmla="*/ 293574 w 696761"/>
                  <a:gd name="connsiteY14" fmla="*/ 1298 h 720266"/>
                  <a:gd name="connsiteX15" fmla="*/ 296289 w 696761"/>
                  <a:gd name="connsiteY15" fmla="*/ 834 h 720266"/>
                  <a:gd name="connsiteX16" fmla="*/ 315634 w 696761"/>
                  <a:gd name="connsiteY16" fmla="*/ 3683 h 720266"/>
                  <a:gd name="connsiteX17" fmla="*/ 330630 w 696761"/>
                  <a:gd name="connsiteY17" fmla="*/ 42524 h 720266"/>
                  <a:gd name="connsiteX18" fmla="*/ 331680 w 696761"/>
                  <a:gd name="connsiteY18" fmla="*/ 48372 h 720266"/>
                  <a:gd name="connsiteX19" fmla="*/ 421659 w 696761"/>
                  <a:gd name="connsiteY19" fmla="*/ 180641 h 720266"/>
                  <a:gd name="connsiteX20" fmla="*/ 696695 w 696761"/>
                  <a:gd name="connsiteY20" fmla="*/ 459126 h 720266"/>
                  <a:gd name="connsiteX21" fmla="*/ 553628 w 696761"/>
                  <a:gd name="connsiteY21" fmla="*/ 602942 h 720266"/>
                  <a:gd name="connsiteX22" fmla="*/ 552429 w 696761"/>
                  <a:gd name="connsiteY22" fmla="*/ 604592 h 720266"/>
                  <a:gd name="connsiteX23" fmla="*/ 509434 w 696761"/>
                  <a:gd name="connsiteY23" fmla="*/ 665613 h 720266"/>
                  <a:gd name="connsiteX24" fmla="*/ 509389 w 696761"/>
                  <a:gd name="connsiteY24" fmla="*/ 665627 h 720266"/>
                  <a:gd name="connsiteX25" fmla="*/ 197462 w 696761"/>
                  <a:gd name="connsiteY25" fmla="*/ 719465 h 720266"/>
                  <a:gd name="connsiteX26" fmla="*/ 136456 w 696761"/>
                  <a:gd name="connsiteY26" fmla="*/ 676440 h 720266"/>
                  <a:gd name="connsiteX27" fmla="*/ 136426 w 696761"/>
                  <a:gd name="connsiteY27" fmla="*/ 676275 h 720266"/>
                  <a:gd name="connsiteX28" fmla="*/ 173317 w 696761"/>
                  <a:gd name="connsiteY28" fmla="*/ 616289 h 720266"/>
                  <a:gd name="connsiteX29" fmla="*/ 174382 w 696761"/>
                  <a:gd name="connsiteY29" fmla="*/ 614699 h 720266"/>
                  <a:gd name="connsiteX30" fmla="*/ 174367 w 696761"/>
                  <a:gd name="connsiteY30" fmla="*/ 614640 h 720266"/>
                  <a:gd name="connsiteX31" fmla="*/ 173062 w 696761"/>
                  <a:gd name="connsiteY31" fmla="*/ 613560 h 720266"/>
                  <a:gd name="connsiteX32" fmla="*/ 172867 w 696761"/>
                  <a:gd name="connsiteY32" fmla="*/ 613590 h 720266"/>
                  <a:gd name="connsiteX33" fmla="*/ 135076 w 696761"/>
                  <a:gd name="connsiteY33" fmla="*/ 619439 h 720266"/>
                  <a:gd name="connsiteX34" fmla="*/ 73741 w 696761"/>
                  <a:gd name="connsiteY34" fmla="*/ 576398 h 720266"/>
                  <a:gd name="connsiteX35" fmla="*/ 109582 w 696761"/>
                  <a:gd name="connsiteY35" fmla="*/ 517162 h 720266"/>
                  <a:gd name="connsiteX36" fmla="*/ 110667 w 696761"/>
                  <a:gd name="connsiteY36" fmla="*/ 515858 h 720266"/>
                  <a:gd name="connsiteX37" fmla="*/ 110632 w 696761"/>
                  <a:gd name="connsiteY37" fmla="*/ 515663 h 720266"/>
                  <a:gd name="connsiteX38" fmla="*/ 109149 w 696761"/>
                  <a:gd name="connsiteY38" fmla="*/ 514463 h 720266"/>
                  <a:gd name="connsiteX39" fmla="*/ 109132 w 696761"/>
                  <a:gd name="connsiteY39" fmla="*/ 514463 h 720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696761" h="720266">
                    <a:moveTo>
                      <a:pt x="72541" y="520911"/>
                    </a:moveTo>
                    <a:cubicBezTo>
                      <a:pt x="43925" y="526895"/>
                      <a:pt x="15871" y="508554"/>
                      <a:pt x="9883" y="479941"/>
                    </a:cubicBezTo>
                    <a:cubicBezTo>
                      <a:pt x="3895" y="451328"/>
                      <a:pt x="22238" y="423269"/>
                      <a:pt x="50855" y="417286"/>
                    </a:cubicBezTo>
                    <a:cubicBezTo>
                      <a:pt x="51978" y="417046"/>
                      <a:pt x="53109" y="416851"/>
                      <a:pt x="54245" y="416686"/>
                    </a:cubicBezTo>
                    <a:lnTo>
                      <a:pt x="62643" y="415186"/>
                    </a:lnTo>
                    <a:cubicBezTo>
                      <a:pt x="63330" y="415036"/>
                      <a:pt x="63788" y="414376"/>
                      <a:pt x="63693" y="413687"/>
                    </a:cubicBezTo>
                    <a:cubicBezTo>
                      <a:pt x="63693" y="412787"/>
                      <a:pt x="62943" y="412337"/>
                      <a:pt x="62193" y="412487"/>
                    </a:cubicBezTo>
                    <a:cubicBezTo>
                      <a:pt x="33205" y="417451"/>
                      <a:pt x="5678" y="397985"/>
                      <a:pt x="708" y="368997"/>
                    </a:cubicBezTo>
                    <a:cubicBezTo>
                      <a:pt x="-4262" y="340009"/>
                      <a:pt x="15209" y="312475"/>
                      <a:pt x="44198" y="307512"/>
                    </a:cubicBezTo>
                    <a:lnTo>
                      <a:pt x="302737" y="262522"/>
                    </a:lnTo>
                    <a:cubicBezTo>
                      <a:pt x="303022" y="262642"/>
                      <a:pt x="303352" y="262642"/>
                      <a:pt x="303637" y="262522"/>
                    </a:cubicBezTo>
                    <a:cubicBezTo>
                      <a:pt x="303637" y="262522"/>
                      <a:pt x="303637" y="261772"/>
                      <a:pt x="303637" y="261322"/>
                    </a:cubicBezTo>
                    <a:cubicBezTo>
                      <a:pt x="292659" y="230939"/>
                      <a:pt x="279118" y="201531"/>
                      <a:pt x="263146" y="173443"/>
                    </a:cubicBezTo>
                    <a:cubicBezTo>
                      <a:pt x="247880" y="148579"/>
                      <a:pt x="237112" y="121210"/>
                      <a:pt x="231354" y="92612"/>
                    </a:cubicBezTo>
                    <a:cubicBezTo>
                      <a:pt x="223316" y="50217"/>
                      <a:pt x="251179" y="9337"/>
                      <a:pt x="293574" y="1298"/>
                    </a:cubicBezTo>
                    <a:cubicBezTo>
                      <a:pt x="294474" y="1133"/>
                      <a:pt x="295374" y="968"/>
                      <a:pt x="296289" y="834"/>
                    </a:cubicBezTo>
                    <a:cubicBezTo>
                      <a:pt x="302857" y="-951"/>
                      <a:pt x="309860" y="84"/>
                      <a:pt x="315634" y="3683"/>
                    </a:cubicBezTo>
                    <a:cubicBezTo>
                      <a:pt x="323882" y="9381"/>
                      <a:pt x="326431" y="20479"/>
                      <a:pt x="330630" y="42524"/>
                    </a:cubicBezTo>
                    <a:lnTo>
                      <a:pt x="331680" y="48372"/>
                    </a:lnTo>
                    <a:cubicBezTo>
                      <a:pt x="339029" y="91112"/>
                      <a:pt x="381319" y="136702"/>
                      <a:pt x="421659" y="180641"/>
                    </a:cubicBezTo>
                    <a:cubicBezTo>
                      <a:pt x="453002" y="214533"/>
                      <a:pt x="696695" y="459126"/>
                      <a:pt x="696695" y="459126"/>
                    </a:cubicBezTo>
                    <a:lnTo>
                      <a:pt x="553628" y="602942"/>
                    </a:lnTo>
                    <a:cubicBezTo>
                      <a:pt x="552863" y="603092"/>
                      <a:pt x="552338" y="603812"/>
                      <a:pt x="552429" y="604592"/>
                    </a:cubicBezTo>
                    <a:cubicBezTo>
                      <a:pt x="557407" y="633310"/>
                      <a:pt x="538152" y="660634"/>
                      <a:pt x="509434" y="665613"/>
                    </a:cubicBezTo>
                    <a:cubicBezTo>
                      <a:pt x="509419" y="665627"/>
                      <a:pt x="509404" y="665627"/>
                      <a:pt x="509389" y="665627"/>
                    </a:cubicBezTo>
                    <a:lnTo>
                      <a:pt x="197462" y="719465"/>
                    </a:lnTo>
                    <a:cubicBezTo>
                      <a:pt x="168728" y="724429"/>
                      <a:pt x="141420" y="705173"/>
                      <a:pt x="136456" y="676440"/>
                    </a:cubicBezTo>
                    <a:cubicBezTo>
                      <a:pt x="136441" y="676380"/>
                      <a:pt x="136441" y="676335"/>
                      <a:pt x="136426" y="676275"/>
                    </a:cubicBezTo>
                    <a:cubicBezTo>
                      <a:pt x="131177" y="646282"/>
                      <a:pt x="146324" y="621538"/>
                      <a:pt x="173317" y="616289"/>
                    </a:cubicBezTo>
                    <a:cubicBezTo>
                      <a:pt x="174052" y="616139"/>
                      <a:pt x="174532" y="615434"/>
                      <a:pt x="174382" y="614699"/>
                    </a:cubicBezTo>
                    <a:cubicBezTo>
                      <a:pt x="174382" y="614685"/>
                      <a:pt x="174367" y="614655"/>
                      <a:pt x="174367" y="614640"/>
                    </a:cubicBezTo>
                    <a:cubicBezTo>
                      <a:pt x="174307" y="613980"/>
                      <a:pt x="173722" y="613500"/>
                      <a:pt x="173062" y="613560"/>
                    </a:cubicBezTo>
                    <a:cubicBezTo>
                      <a:pt x="173002" y="613560"/>
                      <a:pt x="172927" y="613575"/>
                      <a:pt x="172867" y="613590"/>
                    </a:cubicBezTo>
                    <a:lnTo>
                      <a:pt x="135076" y="619439"/>
                    </a:lnTo>
                    <a:cubicBezTo>
                      <a:pt x="106268" y="624432"/>
                      <a:pt x="78846" y="605192"/>
                      <a:pt x="73741" y="576398"/>
                    </a:cubicBezTo>
                    <a:cubicBezTo>
                      <a:pt x="68342" y="545056"/>
                      <a:pt x="82439" y="521811"/>
                      <a:pt x="109582" y="517162"/>
                    </a:cubicBezTo>
                    <a:cubicBezTo>
                      <a:pt x="110242" y="517102"/>
                      <a:pt x="110728" y="516518"/>
                      <a:pt x="110667" y="515858"/>
                    </a:cubicBezTo>
                    <a:cubicBezTo>
                      <a:pt x="110661" y="515798"/>
                      <a:pt x="110649" y="515723"/>
                      <a:pt x="110632" y="515663"/>
                    </a:cubicBezTo>
                    <a:cubicBezTo>
                      <a:pt x="110554" y="514928"/>
                      <a:pt x="109890" y="514388"/>
                      <a:pt x="109149" y="514463"/>
                    </a:cubicBezTo>
                    <a:cubicBezTo>
                      <a:pt x="109143" y="514463"/>
                      <a:pt x="109138" y="514463"/>
                      <a:pt x="109132" y="514463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562A7AA-6A94-43EA-E8BA-1D0A19931EE1}"/>
                  </a:ext>
                </a:extLst>
              </p:cNvPr>
              <p:cNvSpPr/>
              <p:nvPr/>
            </p:nvSpPr>
            <p:spPr>
              <a:xfrm>
                <a:off x="1441646" y="4723199"/>
                <a:ext cx="1857316" cy="1045979"/>
              </a:xfrm>
              <a:custGeom>
                <a:avLst/>
                <a:gdLst>
                  <a:gd name="connsiteX0" fmla="*/ 1408103 w 1408169"/>
                  <a:gd name="connsiteY0" fmla="*/ 793012 h 793034"/>
                  <a:gd name="connsiteX1" fmla="*/ 352201 w 1408169"/>
                  <a:gd name="connsiteY1" fmla="*/ 46487 h 793034"/>
                  <a:gd name="connsiteX2" fmla="*/ -67 w 1408169"/>
                  <a:gd name="connsiteY2" fmla="*/ 106473 h 793034"/>
                  <a:gd name="connsiteX3" fmla="*/ 970206 w 1408169"/>
                  <a:gd name="connsiteY3" fmla="*/ 793012 h 793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8169" h="793034">
                    <a:moveTo>
                      <a:pt x="1408103" y="793012"/>
                    </a:moveTo>
                    <a:lnTo>
                      <a:pt x="352201" y="46487"/>
                    </a:lnTo>
                    <a:cubicBezTo>
                      <a:pt x="238332" y="-34134"/>
                      <a:pt x="80705" y="-7290"/>
                      <a:pt x="-67" y="106473"/>
                    </a:cubicBezTo>
                    <a:lnTo>
                      <a:pt x="970206" y="79301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F86E4381-7D76-1F4E-F5A6-2310D7007B77}"/>
                  </a:ext>
                </a:extLst>
              </p:cNvPr>
              <p:cNvSpPr/>
              <p:nvPr/>
            </p:nvSpPr>
            <p:spPr>
              <a:xfrm>
                <a:off x="1822256" y="4837204"/>
                <a:ext cx="1624858" cy="931973"/>
              </a:xfrm>
              <a:custGeom>
                <a:avLst/>
                <a:gdLst>
                  <a:gd name="connsiteX0" fmla="*/ 1231859 w 1231925"/>
                  <a:gd name="connsiteY0" fmla="*/ 706577 h 706598"/>
                  <a:gd name="connsiteX1" fmla="*/ 237442 w 1231925"/>
                  <a:gd name="connsiteY1" fmla="*/ 3691 h 706598"/>
                  <a:gd name="connsiteX2" fmla="*/ 207449 w 1231925"/>
                  <a:gd name="connsiteY2" fmla="*/ 8940 h 706598"/>
                  <a:gd name="connsiteX3" fmla="*/ 3647 w 1231925"/>
                  <a:gd name="connsiteY3" fmla="*/ 296723 h 706598"/>
                  <a:gd name="connsiteX4" fmla="*/ 8896 w 1231925"/>
                  <a:gd name="connsiteY4" fmla="*/ 326716 h 706598"/>
                  <a:gd name="connsiteX5" fmla="*/ 546219 w 1231925"/>
                  <a:gd name="connsiteY5" fmla="*/ 706577 h 70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1925" h="706598">
                    <a:moveTo>
                      <a:pt x="1231859" y="706577"/>
                    </a:moveTo>
                    <a:lnTo>
                      <a:pt x="237442" y="3691"/>
                    </a:lnTo>
                    <a:cubicBezTo>
                      <a:pt x="227649" y="-2847"/>
                      <a:pt x="214437" y="-538"/>
                      <a:pt x="207449" y="8940"/>
                    </a:cubicBezTo>
                    <a:lnTo>
                      <a:pt x="3647" y="296723"/>
                    </a:lnTo>
                    <a:cubicBezTo>
                      <a:pt x="-2892" y="306515"/>
                      <a:pt x="-582" y="319727"/>
                      <a:pt x="8896" y="326716"/>
                    </a:cubicBezTo>
                    <a:lnTo>
                      <a:pt x="546219" y="706577"/>
                    </a:lnTo>
                    <a:close/>
                  </a:path>
                </a:pathLst>
              </a:custGeom>
              <a:solidFill>
                <a:schemeClr val="tx2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A575A06-13F7-8359-94E4-83F6341DCC01}"/>
                  </a:ext>
                </a:extLst>
              </p:cNvPr>
              <p:cNvSpPr/>
              <p:nvPr/>
            </p:nvSpPr>
            <p:spPr>
              <a:xfrm>
                <a:off x="1931084" y="5230983"/>
                <a:ext cx="43511" cy="43518"/>
              </a:xfrm>
              <a:custGeom>
                <a:avLst/>
                <a:gdLst>
                  <a:gd name="connsiteX0" fmla="*/ 26111 w 32989"/>
                  <a:gd name="connsiteY0" fmla="*/ 3119 h 32994"/>
                  <a:gd name="connsiteX1" fmla="*/ 29785 w 32989"/>
                  <a:gd name="connsiteY1" fmla="*/ 26153 h 32994"/>
                  <a:gd name="connsiteX2" fmla="*/ 6751 w 32989"/>
                  <a:gd name="connsiteY2" fmla="*/ 29827 h 32994"/>
                  <a:gd name="connsiteX3" fmla="*/ 3016 w 32989"/>
                  <a:gd name="connsiteY3" fmla="*/ 6868 h 32994"/>
                  <a:gd name="connsiteX4" fmla="*/ 26036 w 32989"/>
                  <a:gd name="connsiteY4" fmla="*/ 3059 h 32994"/>
                  <a:gd name="connsiteX5" fmla="*/ 26111 w 32989"/>
                  <a:gd name="connsiteY5" fmla="*/ 3119 h 32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89" h="32994">
                    <a:moveTo>
                      <a:pt x="26111" y="3119"/>
                    </a:moveTo>
                    <a:cubicBezTo>
                      <a:pt x="33489" y="8472"/>
                      <a:pt x="35124" y="18775"/>
                      <a:pt x="29785" y="26153"/>
                    </a:cubicBezTo>
                    <a:cubicBezTo>
                      <a:pt x="24431" y="33532"/>
                      <a:pt x="14114" y="35181"/>
                      <a:pt x="6751" y="29827"/>
                    </a:cubicBezTo>
                    <a:cubicBezTo>
                      <a:pt x="-598" y="24504"/>
                      <a:pt x="-2262" y="14246"/>
                      <a:pt x="3016" y="6868"/>
                    </a:cubicBezTo>
                    <a:cubicBezTo>
                      <a:pt x="8325" y="-541"/>
                      <a:pt x="18628" y="-2235"/>
                      <a:pt x="26036" y="3059"/>
                    </a:cubicBezTo>
                    <a:cubicBezTo>
                      <a:pt x="26066" y="3074"/>
                      <a:pt x="26081" y="3104"/>
                      <a:pt x="26111" y="311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6CB7C02-1558-8D2F-49C7-11A435F03E06}"/>
                  </a:ext>
                </a:extLst>
              </p:cNvPr>
              <p:cNvSpPr/>
              <p:nvPr/>
            </p:nvSpPr>
            <p:spPr>
              <a:xfrm>
                <a:off x="2014185" y="5290481"/>
                <a:ext cx="43515" cy="43516"/>
              </a:xfrm>
              <a:custGeom>
                <a:avLst/>
                <a:gdLst>
                  <a:gd name="connsiteX0" fmla="*/ 25942 w 32992"/>
                  <a:gd name="connsiteY0" fmla="*/ 2998 h 32993"/>
                  <a:gd name="connsiteX1" fmla="*/ 29901 w 32992"/>
                  <a:gd name="connsiteY1" fmla="*/ 25988 h 32993"/>
                  <a:gd name="connsiteX2" fmla="*/ 6911 w 32992"/>
                  <a:gd name="connsiteY2" fmla="*/ 29946 h 32993"/>
                  <a:gd name="connsiteX3" fmla="*/ 2952 w 32992"/>
                  <a:gd name="connsiteY3" fmla="*/ 6957 h 32993"/>
                  <a:gd name="connsiteX4" fmla="*/ 2997 w 32992"/>
                  <a:gd name="connsiteY4" fmla="*/ 6897 h 32993"/>
                  <a:gd name="connsiteX5" fmla="*/ 25942 w 32992"/>
                  <a:gd name="connsiteY5" fmla="*/ 2998 h 32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92" h="32993">
                    <a:moveTo>
                      <a:pt x="25942" y="2998"/>
                    </a:moveTo>
                    <a:cubicBezTo>
                      <a:pt x="33380" y="8247"/>
                      <a:pt x="35164" y="18549"/>
                      <a:pt x="29901" y="25988"/>
                    </a:cubicBezTo>
                    <a:cubicBezTo>
                      <a:pt x="24652" y="33426"/>
                      <a:pt x="14364" y="35210"/>
                      <a:pt x="6911" y="29946"/>
                    </a:cubicBezTo>
                    <a:cubicBezTo>
                      <a:pt x="-527" y="24698"/>
                      <a:pt x="-2297" y="14410"/>
                      <a:pt x="2952" y="6957"/>
                    </a:cubicBezTo>
                    <a:cubicBezTo>
                      <a:pt x="2967" y="6942"/>
                      <a:pt x="2982" y="6912"/>
                      <a:pt x="2997" y="6897"/>
                    </a:cubicBezTo>
                    <a:cubicBezTo>
                      <a:pt x="8276" y="-496"/>
                      <a:pt x="18519" y="-2236"/>
                      <a:pt x="25942" y="299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589CEC4-FDA2-CBFF-C5D6-6ABC660D072F}"/>
                  </a:ext>
                </a:extLst>
              </p:cNvPr>
              <p:cNvSpPr/>
              <p:nvPr/>
            </p:nvSpPr>
            <p:spPr>
              <a:xfrm>
                <a:off x="2096441" y="5348285"/>
                <a:ext cx="43683" cy="43510"/>
              </a:xfrm>
              <a:custGeom>
                <a:avLst/>
                <a:gdLst>
                  <a:gd name="connsiteX0" fmla="*/ 26113 w 33119"/>
                  <a:gd name="connsiteY0" fmla="*/ 3113 h 32988"/>
                  <a:gd name="connsiteX1" fmla="*/ 30147 w 33119"/>
                  <a:gd name="connsiteY1" fmla="*/ 25652 h 32988"/>
                  <a:gd name="connsiteX2" fmla="*/ 29862 w 33119"/>
                  <a:gd name="connsiteY2" fmla="*/ 26057 h 32988"/>
                  <a:gd name="connsiteX3" fmla="*/ 6857 w 33119"/>
                  <a:gd name="connsiteY3" fmla="*/ 29896 h 32988"/>
                  <a:gd name="connsiteX4" fmla="*/ 3003 w 33119"/>
                  <a:gd name="connsiteY4" fmla="*/ 6892 h 32988"/>
                  <a:gd name="connsiteX5" fmla="*/ 26023 w 33119"/>
                  <a:gd name="connsiteY5" fmla="*/ 3053 h 32988"/>
                  <a:gd name="connsiteX6" fmla="*/ 26113 w 33119"/>
                  <a:gd name="connsiteY6" fmla="*/ 3113 h 32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119" h="32988">
                    <a:moveTo>
                      <a:pt x="26113" y="3113"/>
                    </a:moveTo>
                    <a:cubicBezTo>
                      <a:pt x="33446" y="8226"/>
                      <a:pt x="35260" y="18319"/>
                      <a:pt x="30147" y="25652"/>
                    </a:cubicBezTo>
                    <a:cubicBezTo>
                      <a:pt x="30057" y="25787"/>
                      <a:pt x="29967" y="25922"/>
                      <a:pt x="29862" y="26057"/>
                    </a:cubicBezTo>
                    <a:cubicBezTo>
                      <a:pt x="24568" y="33465"/>
                      <a:pt x="14265" y="35190"/>
                      <a:pt x="6857" y="29896"/>
                    </a:cubicBezTo>
                    <a:cubicBezTo>
                      <a:pt x="-566" y="24603"/>
                      <a:pt x="-2291" y="14300"/>
                      <a:pt x="3003" y="6892"/>
                    </a:cubicBezTo>
                    <a:cubicBezTo>
                      <a:pt x="8297" y="-532"/>
                      <a:pt x="18599" y="-2241"/>
                      <a:pt x="26023" y="3053"/>
                    </a:cubicBezTo>
                    <a:cubicBezTo>
                      <a:pt x="26053" y="3068"/>
                      <a:pt x="26083" y="3098"/>
                      <a:pt x="26113" y="311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407F4A2-ED08-3CC1-75BC-1458202ED514}"/>
                  </a:ext>
                </a:extLst>
              </p:cNvPr>
              <p:cNvSpPr/>
              <p:nvPr/>
            </p:nvSpPr>
            <p:spPr>
              <a:xfrm>
                <a:off x="5447834" y="3146385"/>
                <a:ext cx="125996" cy="52613"/>
              </a:xfrm>
              <a:custGeom>
                <a:avLst/>
                <a:gdLst>
                  <a:gd name="connsiteX0" fmla="*/ 0 w 95527"/>
                  <a:gd name="connsiteY0" fmla="*/ 0 h 39890"/>
                  <a:gd name="connsiteX1" fmla="*/ 95527 w 95527"/>
                  <a:gd name="connsiteY1" fmla="*/ 0 h 39890"/>
                  <a:gd name="connsiteX2" fmla="*/ 95527 w 95527"/>
                  <a:gd name="connsiteY2" fmla="*/ 39891 h 39890"/>
                  <a:gd name="connsiteX3" fmla="*/ 0 w 95527"/>
                  <a:gd name="connsiteY3" fmla="*/ 39891 h 3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27" h="39890">
                    <a:moveTo>
                      <a:pt x="0" y="0"/>
                    </a:moveTo>
                    <a:lnTo>
                      <a:pt x="95527" y="0"/>
                    </a:lnTo>
                    <a:lnTo>
                      <a:pt x="95527" y="39891"/>
                    </a:lnTo>
                    <a:lnTo>
                      <a:pt x="0" y="39891"/>
                    </a:ln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9EC4983-C6C9-79EF-BF6A-ADBE1F7DEB1B}"/>
                  </a:ext>
                </a:extLst>
              </p:cNvPr>
              <p:cNvSpPr/>
              <p:nvPr/>
            </p:nvSpPr>
            <p:spPr>
              <a:xfrm>
                <a:off x="4967186" y="3180999"/>
                <a:ext cx="1084720" cy="943493"/>
              </a:xfrm>
              <a:custGeom>
                <a:avLst/>
                <a:gdLst>
                  <a:gd name="connsiteX0" fmla="*/ 611940 w 822407"/>
                  <a:gd name="connsiteY0" fmla="*/ 66113 h 715332"/>
                  <a:gd name="connsiteX1" fmla="*/ 576848 w 822407"/>
                  <a:gd name="connsiteY1" fmla="*/ 38219 h 715332"/>
                  <a:gd name="connsiteX2" fmla="*/ 516862 w 822407"/>
                  <a:gd name="connsiteY2" fmla="*/ -22 h 715332"/>
                  <a:gd name="connsiteX3" fmla="*/ 296864 w 822407"/>
                  <a:gd name="connsiteY3" fmla="*/ -22 h 715332"/>
                  <a:gd name="connsiteX4" fmla="*/ 236878 w 822407"/>
                  <a:gd name="connsiteY4" fmla="*/ 38069 h 715332"/>
                  <a:gd name="connsiteX5" fmla="*/ 201786 w 822407"/>
                  <a:gd name="connsiteY5" fmla="*/ 65963 h 715332"/>
                  <a:gd name="connsiteX6" fmla="*/ 101310 w 822407"/>
                  <a:gd name="connsiteY6" fmla="*/ 65963 h 715332"/>
                  <a:gd name="connsiteX7" fmla="*/ -67 w 822407"/>
                  <a:gd name="connsiteY7" fmla="*/ 167339 h 715332"/>
                  <a:gd name="connsiteX8" fmla="*/ -67 w 822407"/>
                  <a:gd name="connsiteY8" fmla="*/ 614085 h 715332"/>
                  <a:gd name="connsiteX9" fmla="*/ 101160 w 822407"/>
                  <a:gd name="connsiteY9" fmla="*/ 715311 h 715332"/>
                  <a:gd name="connsiteX10" fmla="*/ 720964 w 822407"/>
                  <a:gd name="connsiteY10" fmla="*/ 715311 h 715332"/>
                  <a:gd name="connsiteX11" fmla="*/ 822340 w 822407"/>
                  <a:gd name="connsiteY11" fmla="*/ 613934 h 715332"/>
                  <a:gd name="connsiteX12" fmla="*/ 822340 w 822407"/>
                  <a:gd name="connsiteY12" fmla="*/ 167489 h 715332"/>
                  <a:gd name="connsiteX13" fmla="*/ 721114 w 822407"/>
                  <a:gd name="connsiteY13" fmla="*/ 66113 h 71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22407" h="715332">
                    <a:moveTo>
                      <a:pt x="611940" y="66113"/>
                    </a:moveTo>
                    <a:cubicBezTo>
                      <a:pt x="595894" y="64223"/>
                      <a:pt x="582307" y="53426"/>
                      <a:pt x="576848" y="38219"/>
                    </a:cubicBezTo>
                    <a:cubicBezTo>
                      <a:pt x="566051" y="14840"/>
                      <a:pt x="542611" y="-112"/>
                      <a:pt x="516862" y="-22"/>
                    </a:cubicBezTo>
                    <a:lnTo>
                      <a:pt x="296864" y="-22"/>
                    </a:lnTo>
                    <a:cubicBezTo>
                      <a:pt x="271160" y="-97"/>
                      <a:pt x="247750" y="14765"/>
                      <a:pt x="236878" y="38069"/>
                    </a:cubicBezTo>
                    <a:cubicBezTo>
                      <a:pt x="231419" y="53276"/>
                      <a:pt x="217832" y="64073"/>
                      <a:pt x="201786" y="65963"/>
                    </a:cubicBezTo>
                    <a:lnTo>
                      <a:pt x="101310" y="65963"/>
                    </a:lnTo>
                    <a:cubicBezTo>
                      <a:pt x="45328" y="65963"/>
                      <a:pt x="-67" y="111357"/>
                      <a:pt x="-67" y="167339"/>
                    </a:cubicBezTo>
                    <a:lnTo>
                      <a:pt x="-67" y="614085"/>
                    </a:lnTo>
                    <a:cubicBezTo>
                      <a:pt x="-67" y="669991"/>
                      <a:pt x="45253" y="715311"/>
                      <a:pt x="101160" y="715311"/>
                    </a:cubicBezTo>
                    <a:lnTo>
                      <a:pt x="720964" y="715311"/>
                    </a:lnTo>
                    <a:cubicBezTo>
                      <a:pt x="776946" y="715311"/>
                      <a:pt x="822340" y="669916"/>
                      <a:pt x="822340" y="613934"/>
                    </a:cubicBezTo>
                    <a:lnTo>
                      <a:pt x="822340" y="167489"/>
                    </a:lnTo>
                    <a:cubicBezTo>
                      <a:pt x="822340" y="111552"/>
                      <a:pt x="777051" y="66203"/>
                      <a:pt x="721114" y="66113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95634A2-4F0B-0D50-3465-95E02899EC2B}"/>
                  </a:ext>
                </a:extLst>
              </p:cNvPr>
              <p:cNvSpPr/>
              <p:nvPr/>
            </p:nvSpPr>
            <p:spPr>
              <a:xfrm>
                <a:off x="5430824" y="3501234"/>
                <a:ext cx="621479" cy="623853"/>
              </a:xfrm>
              <a:custGeom>
                <a:avLst/>
                <a:gdLst>
                  <a:gd name="connsiteX0" fmla="*/ 303012 w 471189"/>
                  <a:gd name="connsiteY0" fmla="*/ -22 h 472989"/>
                  <a:gd name="connsiteX1" fmla="*/ -67 w 471189"/>
                  <a:gd name="connsiteY1" fmla="*/ 308006 h 472989"/>
                  <a:gd name="connsiteX2" fmla="*/ 164895 w 471189"/>
                  <a:gd name="connsiteY2" fmla="*/ 472967 h 472989"/>
                  <a:gd name="connsiteX3" fmla="*/ 369747 w 471189"/>
                  <a:gd name="connsiteY3" fmla="*/ 472967 h 472989"/>
                  <a:gd name="connsiteX4" fmla="*/ 471123 w 471189"/>
                  <a:gd name="connsiteY4" fmla="*/ 371591 h 472989"/>
                  <a:gd name="connsiteX5" fmla="*/ 471123 w 471189"/>
                  <a:gd name="connsiteY5" fmla="*/ 168089 h 472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1189" h="472989">
                    <a:moveTo>
                      <a:pt x="303012" y="-22"/>
                    </a:moveTo>
                    <a:lnTo>
                      <a:pt x="-67" y="308006"/>
                    </a:lnTo>
                    <a:lnTo>
                      <a:pt x="164895" y="472967"/>
                    </a:lnTo>
                    <a:lnTo>
                      <a:pt x="369747" y="472967"/>
                    </a:lnTo>
                    <a:cubicBezTo>
                      <a:pt x="425729" y="472967"/>
                      <a:pt x="471123" y="427573"/>
                      <a:pt x="471123" y="371591"/>
                    </a:cubicBezTo>
                    <a:lnTo>
                      <a:pt x="471123" y="168089"/>
                    </a:ln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DD33CCF-EA57-0C38-0CD0-BD732D160AF6}"/>
                  </a:ext>
                </a:extLst>
              </p:cNvPr>
              <p:cNvSpPr/>
              <p:nvPr/>
            </p:nvSpPr>
            <p:spPr>
              <a:xfrm>
                <a:off x="5114941" y="3268030"/>
                <a:ext cx="138458" cy="856462"/>
              </a:xfrm>
              <a:custGeom>
                <a:avLst/>
                <a:gdLst>
                  <a:gd name="connsiteX0" fmla="*/ 3683 w 104975"/>
                  <a:gd name="connsiteY0" fmla="*/ -22 h 649347"/>
                  <a:gd name="connsiteX1" fmla="*/ -67 w 104975"/>
                  <a:gd name="connsiteY1" fmla="*/ -22 h 649347"/>
                  <a:gd name="connsiteX2" fmla="*/ 44923 w 104975"/>
                  <a:gd name="connsiteY2" fmla="*/ 86958 h 649347"/>
                  <a:gd name="connsiteX3" fmla="*/ 44923 w 104975"/>
                  <a:gd name="connsiteY3" fmla="*/ 562346 h 649347"/>
                  <a:gd name="connsiteX4" fmla="*/ -67 w 104975"/>
                  <a:gd name="connsiteY4" fmla="*/ 649326 h 649347"/>
                  <a:gd name="connsiteX5" fmla="*/ 3532 w 104975"/>
                  <a:gd name="connsiteY5" fmla="*/ 649326 h 649347"/>
                  <a:gd name="connsiteX6" fmla="*/ 104909 w 104975"/>
                  <a:gd name="connsiteY6" fmla="*/ 548249 h 649347"/>
                  <a:gd name="connsiteX7" fmla="*/ 104909 w 104975"/>
                  <a:gd name="connsiteY7" fmla="*/ 548100 h 649347"/>
                  <a:gd name="connsiteX8" fmla="*/ 104909 w 104975"/>
                  <a:gd name="connsiteY8" fmla="*/ 101354 h 649347"/>
                  <a:gd name="connsiteX9" fmla="*/ 3683 w 104975"/>
                  <a:gd name="connsiteY9" fmla="*/ -22 h 64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4975" h="649347">
                    <a:moveTo>
                      <a:pt x="3683" y="-22"/>
                    </a:moveTo>
                    <a:lnTo>
                      <a:pt x="-67" y="-22"/>
                    </a:lnTo>
                    <a:cubicBezTo>
                      <a:pt x="28052" y="20043"/>
                      <a:pt x="44788" y="52421"/>
                      <a:pt x="44923" y="86958"/>
                    </a:cubicBezTo>
                    <a:lnTo>
                      <a:pt x="44923" y="562346"/>
                    </a:lnTo>
                    <a:cubicBezTo>
                      <a:pt x="44833" y="596898"/>
                      <a:pt x="28082" y="629291"/>
                      <a:pt x="-67" y="649326"/>
                    </a:cubicBezTo>
                    <a:lnTo>
                      <a:pt x="3532" y="649326"/>
                    </a:lnTo>
                    <a:cubicBezTo>
                      <a:pt x="59439" y="649416"/>
                      <a:pt x="104819" y="604156"/>
                      <a:pt x="104909" y="548249"/>
                    </a:cubicBezTo>
                    <a:cubicBezTo>
                      <a:pt x="104909" y="548204"/>
                      <a:pt x="104909" y="548144"/>
                      <a:pt x="104909" y="548100"/>
                    </a:cubicBezTo>
                    <a:lnTo>
                      <a:pt x="104909" y="101354"/>
                    </a:lnTo>
                    <a:cubicBezTo>
                      <a:pt x="104909" y="45417"/>
                      <a:pt x="59620" y="68"/>
                      <a:pt x="3683" y="-22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D3D8CAF-B387-0DAF-31EA-D5EAC84B7D54}"/>
                  </a:ext>
                </a:extLst>
              </p:cNvPr>
              <p:cNvSpPr/>
              <p:nvPr/>
            </p:nvSpPr>
            <p:spPr>
              <a:xfrm>
                <a:off x="5339243" y="3412026"/>
                <a:ext cx="568864" cy="568864"/>
              </a:xfrm>
              <a:custGeom>
                <a:avLst/>
                <a:gdLst>
                  <a:gd name="connsiteX0" fmla="*/ 215583 w 431298"/>
                  <a:gd name="connsiteY0" fmla="*/ 431277 h 431298"/>
                  <a:gd name="connsiteX1" fmla="*/ -67 w 431298"/>
                  <a:gd name="connsiteY1" fmla="*/ 215628 h 431298"/>
                  <a:gd name="connsiteX2" fmla="*/ 215583 w 431298"/>
                  <a:gd name="connsiteY2" fmla="*/ -22 h 431298"/>
                  <a:gd name="connsiteX3" fmla="*/ 431232 w 431298"/>
                  <a:gd name="connsiteY3" fmla="*/ 215628 h 431298"/>
                  <a:gd name="connsiteX4" fmla="*/ 431232 w 431298"/>
                  <a:gd name="connsiteY4" fmla="*/ 215777 h 431298"/>
                  <a:gd name="connsiteX5" fmla="*/ 215583 w 431298"/>
                  <a:gd name="connsiteY5" fmla="*/ 431277 h 431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1298" h="431298">
                    <a:moveTo>
                      <a:pt x="215583" y="431277"/>
                    </a:moveTo>
                    <a:cubicBezTo>
                      <a:pt x="96481" y="431277"/>
                      <a:pt x="-67" y="334729"/>
                      <a:pt x="-67" y="215628"/>
                    </a:cubicBezTo>
                    <a:cubicBezTo>
                      <a:pt x="-67" y="96525"/>
                      <a:pt x="96481" y="-22"/>
                      <a:pt x="215583" y="-22"/>
                    </a:cubicBezTo>
                    <a:cubicBezTo>
                      <a:pt x="334685" y="-22"/>
                      <a:pt x="431232" y="96525"/>
                      <a:pt x="431232" y="215628"/>
                    </a:cubicBezTo>
                    <a:cubicBezTo>
                      <a:pt x="431232" y="215672"/>
                      <a:pt x="431232" y="215732"/>
                      <a:pt x="431232" y="215777"/>
                    </a:cubicBezTo>
                    <a:cubicBezTo>
                      <a:pt x="431142" y="334820"/>
                      <a:pt x="334625" y="431277"/>
                      <a:pt x="215583" y="431277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F06F915-B8FF-3587-8B20-AB0FE2C78DC8}"/>
                  </a:ext>
                </a:extLst>
              </p:cNvPr>
              <p:cNvSpPr/>
              <p:nvPr/>
            </p:nvSpPr>
            <p:spPr>
              <a:xfrm>
                <a:off x="5436954" y="3227482"/>
                <a:ext cx="122832" cy="46877"/>
              </a:xfrm>
              <a:custGeom>
                <a:avLst/>
                <a:gdLst>
                  <a:gd name="connsiteX0" fmla="*/ 14847 w 93128"/>
                  <a:gd name="connsiteY0" fmla="*/ 150 h 35541"/>
                  <a:gd name="connsiteX1" fmla="*/ 78132 w 93128"/>
                  <a:gd name="connsiteY1" fmla="*/ 150 h 35541"/>
                  <a:gd name="connsiteX2" fmla="*/ 93128 w 93128"/>
                  <a:gd name="connsiteY2" fmla="*/ 15146 h 35541"/>
                  <a:gd name="connsiteX3" fmla="*/ 93128 w 93128"/>
                  <a:gd name="connsiteY3" fmla="*/ 20545 h 35541"/>
                  <a:gd name="connsiteX4" fmla="*/ 78132 w 93128"/>
                  <a:gd name="connsiteY4" fmla="*/ 35542 h 35541"/>
                  <a:gd name="connsiteX5" fmla="*/ 14996 w 93128"/>
                  <a:gd name="connsiteY5" fmla="*/ 35542 h 35541"/>
                  <a:gd name="connsiteX6" fmla="*/ 0 w 93128"/>
                  <a:gd name="connsiteY6" fmla="*/ 20545 h 35541"/>
                  <a:gd name="connsiteX7" fmla="*/ 0 w 93128"/>
                  <a:gd name="connsiteY7" fmla="*/ 14996 h 35541"/>
                  <a:gd name="connsiteX8" fmla="*/ 14996 w 93128"/>
                  <a:gd name="connsiteY8" fmla="*/ 0 h 35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128" h="35541">
                    <a:moveTo>
                      <a:pt x="14847" y="150"/>
                    </a:moveTo>
                    <a:lnTo>
                      <a:pt x="78132" y="150"/>
                    </a:lnTo>
                    <a:cubicBezTo>
                      <a:pt x="86410" y="150"/>
                      <a:pt x="93128" y="6864"/>
                      <a:pt x="93128" y="15146"/>
                    </a:cubicBezTo>
                    <a:lnTo>
                      <a:pt x="93128" y="20545"/>
                    </a:lnTo>
                    <a:cubicBezTo>
                      <a:pt x="93128" y="28828"/>
                      <a:pt x="86410" y="35542"/>
                      <a:pt x="78132" y="35542"/>
                    </a:cubicBezTo>
                    <a:lnTo>
                      <a:pt x="14996" y="35542"/>
                    </a:lnTo>
                    <a:cubicBezTo>
                      <a:pt x="6719" y="35542"/>
                      <a:pt x="0" y="28828"/>
                      <a:pt x="0" y="20545"/>
                    </a:cubicBezTo>
                    <a:lnTo>
                      <a:pt x="0" y="14996"/>
                    </a:lnTo>
                    <a:cubicBezTo>
                      <a:pt x="0" y="6714"/>
                      <a:pt x="6719" y="0"/>
                      <a:pt x="149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5B8F766-F066-BFF7-82EC-DFF5666E231F}"/>
                  </a:ext>
                </a:extLst>
              </p:cNvPr>
              <p:cNvSpPr/>
              <p:nvPr/>
            </p:nvSpPr>
            <p:spPr>
              <a:xfrm>
                <a:off x="5370890" y="3443675"/>
                <a:ext cx="507943" cy="507943"/>
              </a:xfrm>
              <a:custGeom>
                <a:avLst/>
                <a:gdLst>
                  <a:gd name="connsiteX0" fmla="*/ 192488 w 385109"/>
                  <a:gd name="connsiteY0" fmla="*/ 385088 h 385109"/>
                  <a:gd name="connsiteX1" fmla="*/ -67 w 385109"/>
                  <a:gd name="connsiteY1" fmla="*/ 192533 h 385109"/>
                  <a:gd name="connsiteX2" fmla="*/ 192488 w 385109"/>
                  <a:gd name="connsiteY2" fmla="*/ -22 h 385109"/>
                  <a:gd name="connsiteX3" fmla="*/ 385043 w 385109"/>
                  <a:gd name="connsiteY3" fmla="*/ 192533 h 385109"/>
                  <a:gd name="connsiteX4" fmla="*/ 385043 w 385109"/>
                  <a:gd name="connsiteY4" fmla="*/ 192683 h 385109"/>
                  <a:gd name="connsiteX5" fmla="*/ 192488 w 385109"/>
                  <a:gd name="connsiteY5" fmla="*/ 385088 h 385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5109" h="385109">
                    <a:moveTo>
                      <a:pt x="192488" y="385088"/>
                    </a:moveTo>
                    <a:cubicBezTo>
                      <a:pt x="86148" y="385088"/>
                      <a:pt x="-67" y="298873"/>
                      <a:pt x="-67" y="192533"/>
                    </a:cubicBezTo>
                    <a:cubicBezTo>
                      <a:pt x="-67" y="86193"/>
                      <a:pt x="86148" y="-22"/>
                      <a:pt x="192488" y="-22"/>
                    </a:cubicBezTo>
                    <a:cubicBezTo>
                      <a:pt x="298828" y="-22"/>
                      <a:pt x="385043" y="86193"/>
                      <a:pt x="385043" y="192533"/>
                    </a:cubicBezTo>
                    <a:cubicBezTo>
                      <a:pt x="385043" y="192578"/>
                      <a:pt x="385043" y="192638"/>
                      <a:pt x="385043" y="192683"/>
                    </a:cubicBezTo>
                    <a:cubicBezTo>
                      <a:pt x="384878" y="298933"/>
                      <a:pt x="298738" y="384998"/>
                      <a:pt x="192488" y="38508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D298D673-28C2-FE40-BA83-E8DA3081DD5E}"/>
                  </a:ext>
                </a:extLst>
              </p:cNvPr>
              <p:cNvSpPr/>
              <p:nvPr/>
            </p:nvSpPr>
            <p:spPr>
              <a:xfrm>
                <a:off x="5371682" y="3443873"/>
                <a:ext cx="507943" cy="507943"/>
              </a:xfrm>
              <a:custGeom>
                <a:avLst/>
                <a:gdLst>
                  <a:gd name="connsiteX0" fmla="*/ 192638 w 385109"/>
                  <a:gd name="connsiteY0" fmla="*/ -22 h 385109"/>
                  <a:gd name="connsiteX1" fmla="*/ -66 w 385109"/>
                  <a:gd name="connsiteY1" fmla="*/ 192383 h 385109"/>
                  <a:gd name="connsiteX2" fmla="*/ 192338 w 385109"/>
                  <a:gd name="connsiteY2" fmla="*/ 385088 h 385109"/>
                  <a:gd name="connsiteX3" fmla="*/ 385043 w 385109"/>
                  <a:gd name="connsiteY3" fmla="*/ 192683 h 385109"/>
                  <a:gd name="connsiteX4" fmla="*/ 385043 w 385109"/>
                  <a:gd name="connsiteY4" fmla="*/ 192533 h 385109"/>
                  <a:gd name="connsiteX5" fmla="*/ 192638 w 385109"/>
                  <a:gd name="connsiteY5" fmla="*/ -22 h 385109"/>
                  <a:gd name="connsiteX6" fmla="*/ 191888 w 385109"/>
                  <a:gd name="connsiteY6" fmla="*/ 338299 h 385109"/>
                  <a:gd name="connsiteX7" fmla="*/ 46122 w 385109"/>
                  <a:gd name="connsiteY7" fmla="*/ 192533 h 385109"/>
                  <a:gd name="connsiteX8" fmla="*/ 191888 w 385109"/>
                  <a:gd name="connsiteY8" fmla="*/ 46767 h 385109"/>
                  <a:gd name="connsiteX9" fmla="*/ 337654 w 385109"/>
                  <a:gd name="connsiteY9" fmla="*/ 192533 h 385109"/>
                  <a:gd name="connsiteX10" fmla="*/ 337654 w 385109"/>
                  <a:gd name="connsiteY10" fmla="*/ 192683 h 385109"/>
                  <a:gd name="connsiteX11" fmla="*/ 191888 w 385109"/>
                  <a:gd name="connsiteY11" fmla="*/ 338299 h 385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5109" h="385109">
                    <a:moveTo>
                      <a:pt x="192638" y="-22"/>
                    </a:moveTo>
                    <a:cubicBezTo>
                      <a:pt x="86298" y="-112"/>
                      <a:pt x="23" y="86043"/>
                      <a:pt x="-66" y="192383"/>
                    </a:cubicBezTo>
                    <a:cubicBezTo>
                      <a:pt x="-157" y="298723"/>
                      <a:pt x="85998" y="384998"/>
                      <a:pt x="192338" y="385088"/>
                    </a:cubicBezTo>
                    <a:cubicBezTo>
                      <a:pt x="298678" y="385178"/>
                      <a:pt x="384953" y="299023"/>
                      <a:pt x="385043" y="192683"/>
                    </a:cubicBezTo>
                    <a:cubicBezTo>
                      <a:pt x="385043" y="192638"/>
                      <a:pt x="385043" y="192578"/>
                      <a:pt x="385043" y="192533"/>
                    </a:cubicBezTo>
                    <a:cubicBezTo>
                      <a:pt x="384953" y="86283"/>
                      <a:pt x="298888" y="143"/>
                      <a:pt x="192638" y="-22"/>
                    </a:cubicBezTo>
                    <a:close/>
                    <a:moveTo>
                      <a:pt x="191888" y="338299"/>
                    </a:moveTo>
                    <a:cubicBezTo>
                      <a:pt x="111387" y="338299"/>
                      <a:pt x="46122" y="273034"/>
                      <a:pt x="46122" y="192533"/>
                    </a:cubicBezTo>
                    <a:cubicBezTo>
                      <a:pt x="46122" y="112032"/>
                      <a:pt x="111387" y="46767"/>
                      <a:pt x="191888" y="46767"/>
                    </a:cubicBezTo>
                    <a:cubicBezTo>
                      <a:pt x="272390" y="46767"/>
                      <a:pt x="337654" y="112032"/>
                      <a:pt x="337654" y="192533"/>
                    </a:cubicBezTo>
                    <a:cubicBezTo>
                      <a:pt x="337654" y="192578"/>
                      <a:pt x="337654" y="192638"/>
                      <a:pt x="337654" y="192683"/>
                    </a:cubicBezTo>
                    <a:cubicBezTo>
                      <a:pt x="337564" y="273124"/>
                      <a:pt x="272330" y="338299"/>
                      <a:pt x="191888" y="338299"/>
                    </a:cubicBezTo>
                    <a:close/>
                  </a:path>
                </a:pathLst>
              </a:custGeom>
              <a:solidFill>
                <a:srgbClr val="2C5871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5DE7393-5D4A-4879-1EA9-DB49D5A75636}"/>
                  </a:ext>
                </a:extLst>
              </p:cNvPr>
              <p:cNvSpPr/>
              <p:nvPr/>
            </p:nvSpPr>
            <p:spPr>
              <a:xfrm>
                <a:off x="5465714" y="3536331"/>
                <a:ext cx="241431" cy="231730"/>
              </a:xfrm>
              <a:custGeom>
                <a:avLst/>
                <a:gdLst>
                  <a:gd name="connsiteX0" fmla="*/ 51612 w 183047"/>
                  <a:gd name="connsiteY0" fmla="*/ 53599 h 175692"/>
                  <a:gd name="connsiteX1" fmla="*/ 182981 w 183047"/>
                  <a:gd name="connsiteY1" fmla="*/ 20307 h 175692"/>
                  <a:gd name="connsiteX2" fmla="*/ 20254 w 183047"/>
                  <a:gd name="connsiteY2" fmla="*/ 51184 h 175692"/>
                  <a:gd name="connsiteX3" fmla="*/ 15620 w 183047"/>
                  <a:gd name="connsiteY3" fmla="*/ 175670 h 175692"/>
                  <a:gd name="connsiteX4" fmla="*/ 51612 w 183047"/>
                  <a:gd name="connsiteY4" fmla="*/ 53599 h 17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3047" h="175692">
                    <a:moveTo>
                      <a:pt x="51612" y="53599"/>
                    </a:moveTo>
                    <a:cubicBezTo>
                      <a:pt x="85969" y="19242"/>
                      <a:pt x="136402" y="6465"/>
                      <a:pt x="182981" y="20307"/>
                    </a:cubicBezTo>
                    <a:cubicBezTo>
                      <a:pt x="129519" y="-16105"/>
                      <a:pt x="56666" y="-2278"/>
                      <a:pt x="20254" y="51184"/>
                    </a:cubicBezTo>
                    <a:cubicBezTo>
                      <a:pt x="-5060" y="88346"/>
                      <a:pt x="-6859" y="136724"/>
                      <a:pt x="15620" y="175670"/>
                    </a:cubicBezTo>
                    <a:cubicBezTo>
                      <a:pt x="6053" y="131505"/>
                      <a:pt x="19609" y="85511"/>
                      <a:pt x="51612" y="535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9689B67-38FC-C0F8-5DF2-A4753437CF5A}"/>
                  </a:ext>
                </a:extLst>
              </p:cNvPr>
              <p:cNvSpPr/>
              <p:nvPr/>
            </p:nvSpPr>
            <p:spPr>
              <a:xfrm>
                <a:off x="5345375" y="2588795"/>
                <a:ext cx="331903" cy="565700"/>
              </a:xfrm>
              <a:custGeom>
                <a:avLst/>
                <a:gdLst>
                  <a:gd name="connsiteX0" fmla="*/ 251574 w 251640"/>
                  <a:gd name="connsiteY0" fmla="*/ 383888 h 428899"/>
                  <a:gd name="connsiteX1" fmla="*/ 206585 w 251640"/>
                  <a:gd name="connsiteY1" fmla="*/ 428877 h 428899"/>
                  <a:gd name="connsiteX2" fmla="*/ 44923 w 251640"/>
                  <a:gd name="connsiteY2" fmla="*/ 428877 h 428899"/>
                  <a:gd name="connsiteX3" fmla="*/ -67 w 251640"/>
                  <a:gd name="connsiteY3" fmla="*/ 383888 h 428899"/>
                  <a:gd name="connsiteX4" fmla="*/ -67 w 251640"/>
                  <a:gd name="connsiteY4" fmla="*/ 44967 h 428899"/>
                  <a:gd name="connsiteX5" fmla="*/ 44923 w 251640"/>
                  <a:gd name="connsiteY5" fmla="*/ -22 h 428899"/>
                  <a:gd name="connsiteX6" fmla="*/ 206585 w 251640"/>
                  <a:gd name="connsiteY6" fmla="*/ -22 h 428899"/>
                  <a:gd name="connsiteX7" fmla="*/ 251574 w 251640"/>
                  <a:gd name="connsiteY7" fmla="*/ 44967 h 428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640" h="428899">
                    <a:moveTo>
                      <a:pt x="251574" y="383888"/>
                    </a:moveTo>
                    <a:cubicBezTo>
                      <a:pt x="251574" y="408737"/>
                      <a:pt x="231434" y="428877"/>
                      <a:pt x="206585" y="428877"/>
                    </a:cubicBezTo>
                    <a:lnTo>
                      <a:pt x="44923" y="428877"/>
                    </a:lnTo>
                    <a:cubicBezTo>
                      <a:pt x="20074" y="428877"/>
                      <a:pt x="-67" y="408737"/>
                      <a:pt x="-67" y="383888"/>
                    </a:cubicBezTo>
                    <a:lnTo>
                      <a:pt x="-67" y="44967"/>
                    </a:lnTo>
                    <a:cubicBezTo>
                      <a:pt x="-67" y="20120"/>
                      <a:pt x="20074" y="-22"/>
                      <a:pt x="44923" y="-22"/>
                    </a:cubicBezTo>
                    <a:lnTo>
                      <a:pt x="206585" y="-22"/>
                    </a:lnTo>
                    <a:cubicBezTo>
                      <a:pt x="231434" y="-22"/>
                      <a:pt x="251574" y="20120"/>
                      <a:pt x="251574" y="44967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F7932C7D-5176-0350-10CD-36CCBA39753E}"/>
                  </a:ext>
                </a:extLst>
              </p:cNvPr>
              <p:cNvSpPr/>
              <p:nvPr/>
            </p:nvSpPr>
            <p:spPr>
              <a:xfrm>
                <a:off x="5362979" y="2731209"/>
                <a:ext cx="314299" cy="376605"/>
              </a:xfrm>
              <a:custGeom>
                <a:avLst/>
                <a:gdLst>
                  <a:gd name="connsiteX0" fmla="*/ -67 w 238293"/>
                  <a:gd name="connsiteY0" fmla="*/ 48117 h 285532"/>
                  <a:gd name="connsiteX1" fmla="*/ 237177 w 238293"/>
                  <a:gd name="connsiteY1" fmla="*/ 285511 h 285532"/>
                  <a:gd name="connsiteX2" fmla="*/ 238227 w 238293"/>
                  <a:gd name="connsiteY2" fmla="*/ 275913 h 285532"/>
                  <a:gd name="connsiteX3" fmla="*/ 238227 w 238293"/>
                  <a:gd name="connsiteY3" fmla="*/ -22 h 28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293" h="285532">
                    <a:moveTo>
                      <a:pt x="-67" y="48117"/>
                    </a:moveTo>
                    <a:lnTo>
                      <a:pt x="237177" y="285511"/>
                    </a:lnTo>
                    <a:cubicBezTo>
                      <a:pt x="237837" y="282347"/>
                      <a:pt x="238182" y="279138"/>
                      <a:pt x="238227" y="275913"/>
                    </a:cubicBezTo>
                    <a:lnTo>
                      <a:pt x="238227" y="-22"/>
                    </a:ln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E751381B-23B2-C4A7-7F0C-9B430A24EE7D}"/>
                  </a:ext>
                </a:extLst>
              </p:cNvPr>
              <p:cNvSpPr/>
              <p:nvPr/>
            </p:nvSpPr>
            <p:spPr>
              <a:xfrm>
                <a:off x="5345375" y="2588795"/>
                <a:ext cx="331903" cy="223115"/>
              </a:xfrm>
              <a:custGeom>
                <a:avLst/>
                <a:gdLst>
                  <a:gd name="connsiteX0" fmla="*/ 206652 w 251640"/>
                  <a:gd name="connsiteY0" fmla="*/ 0 h 169160"/>
                  <a:gd name="connsiteX1" fmla="*/ 251641 w 251640"/>
                  <a:gd name="connsiteY1" fmla="*/ 0 h 169160"/>
                  <a:gd name="connsiteX2" fmla="*/ 251641 w 251640"/>
                  <a:gd name="connsiteY2" fmla="*/ 169160 h 169160"/>
                  <a:gd name="connsiteX3" fmla="*/ 206652 w 251640"/>
                  <a:gd name="connsiteY3" fmla="*/ 169160 h 169160"/>
                  <a:gd name="connsiteX4" fmla="*/ 44989 w 251640"/>
                  <a:gd name="connsiteY4" fmla="*/ 169160 h 169160"/>
                  <a:gd name="connsiteX5" fmla="*/ 0 w 251640"/>
                  <a:gd name="connsiteY5" fmla="*/ 169160 h 169160"/>
                  <a:gd name="connsiteX6" fmla="*/ 0 w 251640"/>
                  <a:gd name="connsiteY6" fmla="*/ 0 h 169160"/>
                  <a:gd name="connsiteX7" fmla="*/ 44989 w 251640"/>
                  <a:gd name="connsiteY7" fmla="*/ 0 h 169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640" h="169160">
                    <a:moveTo>
                      <a:pt x="206652" y="0"/>
                    </a:moveTo>
                    <a:cubicBezTo>
                      <a:pt x="231499" y="0"/>
                      <a:pt x="251641" y="0"/>
                      <a:pt x="251641" y="0"/>
                    </a:cubicBezTo>
                    <a:lnTo>
                      <a:pt x="251641" y="169160"/>
                    </a:lnTo>
                    <a:cubicBezTo>
                      <a:pt x="251641" y="169160"/>
                      <a:pt x="231499" y="169160"/>
                      <a:pt x="206652" y="169160"/>
                    </a:cubicBezTo>
                    <a:lnTo>
                      <a:pt x="44989" y="169160"/>
                    </a:lnTo>
                    <a:cubicBezTo>
                      <a:pt x="20142" y="169160"/>
                      <a:pt x="0" y="169160"/>
                      <a:pt x="0" y="169160"/>
                    </a:cubicBezTo>
                    <a:lnTo>
                      <a:pt x="0" y="0"/>
                    </a:lnTo>
                    <a:cubicBezTo>
                      <a:pt x="0" y="0"/>
                      <a:pt x="20142" y="0"/>
                      <a:pt x="44989" y="0"/>
                    </a:cubicBezTo>
                    <a:close/>
                  </a:path>
                </a:pathLst>
              </a:custGeom>
              <a:solidFill>
                <a:srgbClr val="2C5871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8872FC9-02B2-2DAE-2D77-C89F13F4CAEB}"/>
                  </a:ext>
                </a:extLst>
              </p:cNvPr>
              <p:cNvSpPr/>
              <p:nvPr/>
            </p:nvSpPr>
            <p:spPr>
              <a:xfrm>
                <a:off x="5430428" y="2626771"/>
                <a:ext cx="77141" cy="147160"/>
              </a:xfrm>
              <a:custGeom>
                <a:avLst/>
                <a:gdLst>
                  <a:gd name="connsiteX0" fmla="*/ 0 w 58486"/>
                  <a:gd name="connsiteY0" fmla="*/ 0 h 111573"/>
                  <a:gd name="connsiteX1" fmla="*/ 58486 w 58486"/>
                  <a:gd name="connsiteY1" fmla="*/ 0 h 111573"/>
                  <a:gd name="connsiteX2" fmla="*/ 58486 w 58486"/>
                  <a:gd name="connsiteY2" fmla="*/ 111574 h 111573"/>
                  <a:gd name="connsiteX3" fmla="*/ 0 w 58486"/>
                  <a:gd name="connsiteY3" fmla="*/ 111574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486" h="111573">
                    <a:moveTo>
                      <a:pt x="0" y="0"/>
                    </a:moveTo>
                    <a:lnTo>
                      <a:pt x="58486" y="0"/>
                    </a:lnTo>
                    <a:lnTo>
                      <a:pt x="58486" y="111574"/>
                    </a:lnTo>
                    <a:lnTo>
                      <a:pt x="0" y="111574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07957C6-9F50-4854-0555-98FFF3D5636C}"/>
                  </a:ext>
                </a:extLst>
              </p:cNvPr>
              <p:cNvSpPr/>
              <p:nvPr/>
            </p:nvSpPr>
            <p:spPr>
              <a:xfrm>
                <a:off x="5515085" y="2626771"/>
                <a:ext cx="77141" cy="147160"/>
              </a:xfrm>
              <a:custGeom>
                <a:avLst/>
                <a:gdLst>
                  <a:gd name="connsiteX0" fmla="*/ 0 w 58486"/>
                  <a:gd name="connsiteY0" fmla="*/ 0 h 111573"/>
                  <a:gd name="connsiteX1" fmla="*/ 58486 w 58486"/>
                  <a:gd name="connsiteY1" fmla="*/ 0 h 111573"/>
                  <a:gd name="connsiteX2" fmla="*/ 58486 w 58486"/>
                  <a:gd name="connsiteY2" fmla="*/ 111574 h 111573"/>
                  <a:gd name="connsiteX3" fmla="*/ 0 w 58486"/>
                  <a:gd name="connsiteY3" fmla="*/ 111574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486" h="111573">
                    <a:moveTo>
                      <a:pt x="0" y="0"/>
                    </a:moveTo>
                    <a:lnTo>
                      <a:pt x="58486" y="0"/>
                    </a:lnTo>
                    <a:lnTo>
                      <a:pt x="58486" y="111574"/>
                    </a:lnTo>
                    <a:lnTo>
                      <a:pt x="0" y="111574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B7D37916-00B6-0E88-44B8-9A7660230E2D}"/>
                  </a:ext>
                </a:extLst>
              </p:cNvPr>
              <p:cNvSpPr/>
              <p:nvPr/>
            </p:nvSpPr>
            <p:spPr>
              <a:xfrm>
                <a:off x="5599545" y="2626969"/>
                <a:ext cx="39757" cy="147160"/>
              </a:xfrm>
              <a:custGeom>
                <a:avLst/>
                <a:gdLst>
                  <a:gd name="connsiteX0" fmla="*/ 14030 w 30143"/>
                  <a:gd name="connsiteY0" fmla="*/ -22 h 111573"/>
                  <a:gd name="connsiteX1" fmla="*/ -67 w 30143"/>
                  <a:gd name="connsiteY1" fmla="*/ -22 h 111573"/>
                  <a:gd name="connsiteX2" fmla="*/ -67 w 30143"/>
                  <a:gd name="connsiteY2" fmla="*/ 111552 h 111573"/>
                  <a:gd name="connsiteX3" fmla="*/ 14030 w 30143"/>
                  <a:gd name="connsiteY3" fmla="*/ 111552 h 111573"/>
                  <a:gd name="connsiteX4" fmla="*/ 30077 w 30143"/>
                  <a:gd name="connsiteY4" fmla="*/ 95506 h 111573"/>
                  <a:gd name="connsiteX5" fmla="*/ 30077 w 30143"/>
                  <a:gd name="connsiteY5" fmla="*/ 16024 h 111573"/>
                  <a:gd name="connsiteX6" fmla="*/ 14030 w 30143"/>
                  <a:gd name="connsiteY6" fmla="*/ -22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143" h="111573">
                    <a:moveTo>
                      <a:pt x="14030" y="-22"/>
                    </a:moveTo>
                    <a:lnTo>
                      <a:pt x="-67" y="-22"/>
                    </a:lnTo>
                    <a:lnTo>
                      <a:pt x="-67" y="111552"/>
                    </a:lnTo>
                    <a:lnTo>
                      <a:pt x="14030" y="111552"/>
                    </a:lnTo>
                    <a:cubicBezTo>
                      <a:pt x="22893" y="111552"/>
                      <a:pt x="30077" y="104367"/>
                      <a:pt x="30077" y="95506"/>
                    </a:cubicBezTo>
                    <a:lnTo>
                      <a:pt x="30077" y="16024"/>
                    </a:lnTo>
                    <a:cubicBezTo>
                      <a:pt x="30077" y="7163"/>
                      <a:pt x="22893" y="-22"/>
                      <a:pt x="14030" y="-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0205D609-08FF-8AD4-3A1F-E34D8CB97ED2}"/>
                  </a:ext>
                </a:extLst>
              </p:cNvPr>
              <p:cNvSpPr/>
              <p:nvPr/>
            </p:nvSpPr>
            <p:spPr>
              <a:xfrm>
                <a:off x="5383548" y="2626771"/>
                <a:ext cx="39757" cy="147160"/>
              </a:xfrm>
              <a:custGeom>
                <a:avLst/>
                <a:gdLst>
                  <a:gd name="connsiteX0" fmla="*/ 30077 w 30143"/>
                  <a:gd name="connsiteY0" fmla="*/ -22 h 111573"/>
                  <a:gd name="connsiteX1" fmla="*/ 16131 w 30143"/>
                  <a:gd name="connsiteY1" fmla="*/ -22 h 111573"/>
                  <a:gd name="connsiteX2" fmla="*/ -66 w 30143"/>
                  <a:gd name="connsiteY2" fmla="*/ 16174 h 111573"/>
                  <a:gd name="connsiteX3" fmla="*/ -66 w 30143"/>
                  <a:gd name="connsiteY3" fmla="*/ 95356 h 111573"/>
                  <a:gd name="connsiteX4" fmla="*/ 15831 w 30143"/>
                  <a:gd name="connsiteY4" fmla="*/ 111552 h 111573"/>
                  <a:gd name="connsiteX5" fmla="*/ 15981 w 30143"/>
                  <a:gd name="connsiteY5" fmla="*/ 111552 h 111573"/>
                  <a:gd name="connsiteX6" fmla="*/ 30077 w 30143"/>
                  <a:gd name="connsiteY6" fmla="*/ 111552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143" h="111573">
                    <a:moveTo>
                      <a:pt x="30077" y="-22"/>
                    </a:moveTo>
                    <a:lnTo>
                      <a:pt x="16131" y="-22"/>
                    </a:lnTo>
                    <a:cubicBezTo>
                      <a:pt x="7193" y="-22"/>
                      <a:pt x="-66" y="7229"/>
                      <a:pt x="-66" y="16174"/>
                    </a:cubicBezTo>
                    <a:lnTo>
                      <a:pt x="-66" y="95356"/>
                    </a:lnTo>
                    <a:cubicBezTo>
                      <a:pt x="-155" y="104217"/>
                      <a:pt x="6968" y="111468"/>
                      <a:pt x="15831" y="111552"/>
                    </a:cubicBezTo>
                    <a:cubicBezTo>
                      <a:pt x="15876" y="111552"/>
                      <a:pt x="15936" y="111552"/>
                      <a:pt x="15981" y="111552"/>
                    </a:cubicBezTo>
                    <a:lnTo>
                      <a:pt x="30077" y="111552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95DFD0C1-AD9E-BF6C-F5F2-86F91C5327BD}"/>
                  </a:ext>
                </a:extLst>
              </p:cNvPr>
              <p:cNvSpPr/>
              <p:nvPr/>
            </p:nvSpPr>
            <p:spPr>
              <a:xfrm>
                <a:off x="4598888" y="3173997"/>
                <a:ext cx="776443" cy="913918"/>
              </a:xfrm>
              <a:custGeom>
                <a:avLst/>
                <a:gdLst>
                  <a:gd name="connsiteX0" fmla="*/ 534108 w 588679"/>
                  <a:gd name="connsiteY0" fmla="*/ 465830 h 692909"/>
                  <a:gd name="connsiteX1" fmla="*/ 588590 w 588679"/>
                  <a:gd name="connsiteY1" fmla="*/ 414482 h 692909"/>
                  <a:gd name="connsiteX2" fmla="*/ 537227 w 588679"/>
                  <a:gd name="connsiteY2" fmla="*/ 360000 h 692909"/>
                  <a:gd name="connsiteX3" fmla="*/ 532008 w 588679"/>
                  <a:gd name="connsiteY3" fmla="*/ 360105 h 692909"/>
                  <a:gd name="connsiteX4" fmla="*/ 523610 w 588679"/>
                  <a:gd name="connsiteY4" fmla="*/ 360105 h 692909"/>
                  <a:gd name="connsiteX5" fmla="*/ 522651 w 588679"/>
                  <a:gd name="connsiteY5" fmla="*/ 358215 h 692909"/>
                  <a:gd name="connsiteX6" fmla="*/ 523610 w 588679"/>
                  <a:gd name="connsiteY6" fmla="*/ 357255 h 692909"/>
                  <a:gd name="connsiteX7" fmla="*/ 567970 w 588679"/>
                  <a:gd name="connsiteY7" fmla="*/ 296939 h 692909"/>
                  <a:gd name="connsiteX8" fmla="*/ 521211 w 588679"/>
                  <a:gd name="connsiteY8" fmla="*/ 252280 h 692909"/>
                  <a:gd name="connsiteX9" fmla="*/ 259073 w 588679"/>
                  <a:gd name="connsiteY9" fmla="*/ 258279 h 692909"/>
                  <a:gd name="connsiteX10" fmla="*/ 258023 w 588679"/>
                  <a:gd name="connsiteY10" fmla="*/ 258279 h 692909"/>
                  <a:gd name="connsiteX11" fmla="*/ 258023 w 588679"/>
                  <a:gd name="connsiteY11" fmla="*/ 257079 h 692909"/>
                  <a:gd name="connsiteX12" fmla="*/ 280967 w 588679"/>
                  <a:gd name="connsiteY12" fmla="*/ 163201 h 692909"/>
                  <a:gd name="connsiteX13" fmla="*/ 295964 w 588679"/>
                  <a:gd name="connsiteY13" fmla="*/ 77721 h 692909"/>
                  <a:gd name="connsiteX14" fmla="*/ 217442 w 588679"/>
                  <a:gd name="connsiteY14" fmla="*/ -21 h 692909"/>
                  <a:gd name="connsiteX15" fmla="*/ 214683 w 588679"/>
                  <a:gd name="connsiteY15" fmla="*/ 39 h 692909"/>
                  <a:gd name="connsiteX16" fmla="*/ 196237 w 588679"/>
                  <a:gd name="connsiteY16" fmla="*/ 6488 h 692909"/>
                  <a:gd name="connsiteX17" fmla="*/ 189489 w 588679"/>
                  <a:gd name="connsiteY17" fmla="*/ 47428 h 692909"/>
                  <a:gd name="connsiteX18" fmla="*/ 189489 w 588679"/>
                  <a:gd name="connsiteY18" fmla="*/ 53426 h 692909"/>
                  <a:gd name="connsiteX19" fmla="*/ 126054 w 588679"/>
                  <a:gd name="connsiteY19" fmla="*/ 200542 h 692909"/>
                  <a:gd name="connsiteX20" fmla="*/ -67 w 588679"/>
                  <a:gd name="connsiteY20" fmla="*/ 351407 h 692909"/>
                  <a:gd name="connsiteX21" fmla="*/ 77615 w 588679"/>
                  <a:gd name="connsiteY21" fmla="*/ 639939 h 692909"/>
                  <a:gd name="connsiteX22" fmla="*/ 79115 w 588679"/>
                  <a:gd name="connsiteY22" fmla="*/ 641289 h 692909"/>
                  <a:gd name="connsiteX23" fmla="*/ 132772 w 588679"/>
                  <a:gd name="connsiteY23" fmla="*/ 692877 h 692909"/>
                  <a:gd name="connsiteX24" fmla="*/ 133102 w 588679"/>
                  <a:gd name="connsiteY24" fmla="*/ 692877 h 692909"/>
                  <a:gd name="connsiteX25" fmla="*/ 449528 w 588679"/>
                  <a:gd name="connsiteY25" fmla="*/ 685828 h 692909"/>
                  <a:gd name="connsiteX26" fmla="*/ 501116 w 588679"/>
                  <a:gd name="connsiteY26" fmla="*/ 631871 h 692909"/>
                  <a:gd name="connsiteX27" fmla="*/ 501116 w 588679"/>
                  <a:gd name="connsiteY27" fmla="*/ 631841 h 692909"/>
                  <a:gd name="connsiteX28" fmla="*/ 453577 w 588679"/>
                  <a:gd name="connsiteY28" fmla="*/ 580553 h 692909"/>
                  <a:gd name="connsiteX29" fmla="*/ 452077 w 588679"/>
                  <a:gd name="connsiteY29" fmla="*/ 579203 h 692909"/>
                  <a:gd name="connsiteX30" fmla="*/ 453427 w 588679"/>
                  <a:gd name="connsiteY30" fmla="*/ 577854 h 692909"/>
                  <a:gd name="connsiteX31" fmla="*/ 491518 w 588679"/>
                  <a:gd name="connsiteY31" fmla="*/ 576354 h 692909"/>
                  <a:gd name="connsiteX32" fmla="*/ 543556 w 588679"/>
                  <a:gd name="connsiteY32" fmla="*/ 522232 h 692909"/>
                  <a:gd name="connsiteX33" fmla="*/ 543556 w 588679"/>
                  <a:gd name="connsiteY33" fmla="*/ 522217 h 692909"/>
                  <a:gd name="connsiteX34" fmla="*/ 497067 w 588679"/>
                  <a:gd name="connsiteY34" fmla="*/ 471079 h 692909"/>
                  <a:gd name="connsiteX35" fmla="*/ 495717 w 588679"/>
                  <a:gd name="connsiteY35" fmla="*/ 469729 h 692909"/>
                  <a:gd name="connsiteX36" fmla="*/ 496902 w 588679"/>
                  <a:gd name="connsiteY36" fmla="*/ 468229 h 692909"/>
                  <a:gd name="connsiteX37" fmla="*/ 496917 w 588679"/>
                  <a:gd name="connsiteY37" fmla="*/ 468229 h 69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88679" h="692909">
                    <a:moveTo>
                      <a:pt x="534108" y="465830"/>
                    </a:moveTo>
                    <a:cubicBezTo>
                      <a:pt x="563336" y="466700"/>
                      <a:pt x="587721" y="443710"/>
                      <a:pt x="588590" y="414482"/>
                    </a:cubicBezTo>
                    <a:cubicBezTo>
                      <a:pt x="589445" y="385254"/>
                      <a:pt x="566456" y="360869"/>
                      <a:pt x="537227" y="360000"/>
                    </a:cubicBezTo>
                    <a:cubicBezTo>
                      <a:pt x="535488" y="359955"/>
                      <a:pt x="533748" y="359985"/>
                      <a:pt x="532008" y="360105"/>
                    </a:cubicBezTo>
                    <a:lnTo>
                      <a:pt x="523610" y="360105"/>
                    </a:lnTo>
                    <a:cubicBezTo>
                      <a:pt x="522831" y="359850"/>
                      <a:pt x="522396" y="358995"/>
                      <a:pt x="522651" y="358215"/>
                    </a:cubicBezTo>
                    <a:cubicBezTo>
                      <a:pt x="522801" y="357765"/>
                      <a:pt x="523160" y="357405"/>
                      <a:pt x="523610" y="357255"/>
                    </a:cubicBezTo>
                    <a:cubicBezTo>
                      <a:pt x="552509" y="352846"/>
                      <a:pt x="572364" y="325853"/>
                      <a:pt x="567970" y="296939"/>
                    </a:cubicBezTo>
                    <a:cubicBezTo>
                      <a:pt x="564341" y="273155"/>
                      <a:pt x="545130" y="254814"/>
                      <a:pt x="521211" y="252280"/>
                    </a:cubicBezTo>
                    <a:lnTo>
                      <a:pt x="259073" y="258279"/>
                    </a:lnTo>
                    <a:cubicBezTo>
                      <a:pt x="258743" y="258443"/>
                      <a:pt x="258353" y="258443"/>
                      <a:pt x="258023" y="258279"/>
                    </a:cubicBezTo>
                    <a:cubicBezTo>
                      <a:pt x="257873" y="257889"/>
                      <a:pt x="257873" y="257469"/>
                      <a:pt x="258023" y="257079"/>
                    </a:cubicBezTo>
                    <a:cubicBezTo>
                      <a:pt x="263002" y="225196"/>
                      <a:pt x="270680" y="193794"/>
                      <a:pt x="280967" y="163201"/>
                    </a:cubicBezTo>
                    <a:cubicBezTo>
                      <a:pt x="290940" y="135802"/>
                      <a:pt x="296024" y="106874"/>
                      <a:pt x="295964" y="77721"/>
                    </a:cubicBezTo>
                    <a:cubicBezTo>
                      <a:pt x="295754" y="34576"/>
                      <a:pt x="260602" y="-231"/>
                      <a:pt x="217442" y="-21"/>
                    </a:cubicBezTo>
                    <a:cubicBezTo>
                      <a:pt x="216528" y="-21"/>
                      <a:pt x="215598" y="9"/>
                      <a:pt x="214683" y="39"/>
                    </a:cubicBezTo>
                    <a:cubicBezTo>
                      <a:pt x="207919" y="-411"/>
                      <a:pt x="201246" y="1914"/>
                      <a:pt x="196237" y="6488"/>
                    </a:cubicBezTo>
                    <a:cubicBezTo>
                      <a:pt x="189339" y="13836"/>
                      <a:pt x="188889" y="25083"/>
                      <a:pt x="189489" y="47428"/>
                    </a:cubicBezTo>
                    <a:lnTo>
                      <a:pt x="189489" y="53426"/>
                    </a:lnTo>
                    <a:cubicBezTo>
                      <a:pt x="190388" y="96766"/>
                      <a:pt x="157696" y="149554"/>
                      <a:pt x="126054" y="200542"/>
                    </a:cubicBezTo>
                    <a:cubicBezTo>
                      <a:pt x="101760" y="239833"/>
                      <a:pt x="-67" y="351407"/>
                      <a:pt x="-67" y="351407"/>
                    </a:cubicBezTo>
                    <a:lnTo>
                      <a:pt x="77615" y="639939"/>
                    </a:lnTo>
                    <a:cubicBezTo>
                      <a:pt x="78365" y="639999"/>
                      <a:pt x="78980" y="640554"/>
                      <a:pt x="79115" y="641289"/>
                    </a:cubicBezTo>
                    <a:cubicBezTo>
                      <a:pt x="79685" y="670352"/>
                      <a:pt x="103709" y="693461"/>
                      <a:pt x="132772" y="692877"/>
                    </a:cubicBezTo>
                    <a:cubicBezTo>
                      <a:pt x="132877" y="692877"/>
                      <a:pt x="132997" y="692877"/>
                      <a:pt x="133102" y="692877"/>
                    </a:cubicBezTo>
                    <a:lnTo>
                      <a:pt x="449528" y="685828"/>
                    </a:lnTo>
                    <a:cubicBezTo>
                      <a:pt x="478681" y="685168"/>
                      <a:pt x="501776" y="661009"/>
                      <a:pt x="501116" y="631871"/>
                    </a:cubicBezTo>
                    <a:cubicBezTo>
                      <a:pt x="501116" y="631856"/>
                      <a:pt x="501116" y="631856"/>
                      <a:pt x="501116" y="631841"/>
                    </a:cubicBezTo>
                    <a:cubicBezTo>
                      <a:pt x="500366" y="600948"/>
                      <a:pt x="480871" y="579953"/>
                      <a:pt x="453577" y="580553"/>
                    </a:cubicBezTo>
                    <a:cubicBezTo>
                      <a:pt x="452797" y="580553"/>
                      <a:pt x="452152" y="579968"/>
                      <a:pt x="452077" y="579203"/>
                    </a:cubicBezTo>
                    <a:cubicBezTo>
                      <a:pt x="452077" y="578453"/>
                      <a:pt x="452677" y="577854"/>
                      <a:pt x="453427" y="577854"/>
                    </a:cubicBezTo>
                    <a:lnTo>
                      <a:pt x="491518" y="576354"/>
                    </a:lnTo>
                    <a:cubicBezTo>
                      <a:pt x="520836" y="575784"/>
                      <a:pt x="544126" y="551550"/>
                      <a:pt x="543556" y="522232"/>
                    </a:cubicBezTo>
                    <a:cubicBezTo>
                      <a:pt x="543556" y="522232"/>
                      <a:pt x="543556" y="522217"/>
                      <a:pt x="543556" y="522217"/>
                    </a:cubicBezTo>
                    <a:cubicBezTo>
                      <a:pt x="542806" y="490574"/>
                      <a:pt x="524660" y="470479"/>
                      <a:pt x="497067" y="471079"/>
                    </a:cubicBezTo>
                    <a:cubicBezTo>
                      <a:pt x="496317" y="471079"/>
                      <a:pt x="495717" y="470479"/>
                      <a:pt x="495717" y="469729"/>
                    </a:cubicBezTo>
                    <a:cubicBezTo>
                      <a:pt x="495627" y="468994"/>
                      <a:pt x="496167" y="468319"/>
                      <a:pt x="496902" y="468229"/>
                    </a:cubicBezTo>
                    <a:cubicBezTo>
                      <a:pt x="496902" y="468229"/>
                      <a:pt x="496917" y="468229"/>
                      <a:pt x="496917" y="468229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52025082-BBE9-2D9A-F8EC-5710589748A6}"/>
                  </a:ext>
                </a:extLst>
              </p:cNvPr>
              <p:cNvSpPr/>
              <p:nvPr/>
            </p:nvSpPr>
            <p:spPr>
              <a:xfrm>
                <a:off x="4025670" y="3576197"/>
                <a:ext cx="964261" cy="2192980"/>
              </a:xfrm>
              <a:custGeom>
                <a:avLst/>
                <a:gdLst>
                  <a:gd name="connsiteX0" fmla="*/ 305112 w 731078"/>
                  <a:gd name="connsiteY0" fmla="*/ 1662640 h 1662661"/>
                  <a:gd name="connsiteX1" fmla="*/ 731012 w 731078"/>
                  <a:gd name="connsiteY1" fmla="*/ 23974 h 1662661"/>
                  <a:gd name="connsiteX2" fmla="*/ 399740 w 731078"/>
                  <a:gd name="connsiteY2" fmla="*/ 109154 h 1662661"/>
                  <a:gd name="connsiteX3" fmla="*/ -67 w 731078"/>
                  <a:gd name="connsiteY3" fmla="*/ 1662640 h 1662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1078" h="1662661">
                    <a:moveTo>
                      <a:pt x="305112" y="1662640"/>
                    </a:moveTo>
                    <a:lnTo>
                      <a:pt x="731012" y="23974"/>
                    </a:lnTo>
                    <a:cubicBezTo>
                      <a:pt x="596044" y="-10818"/>
                      <a:pt x="434532" y="-25965"/>
                      <a:pt x="399740" y="109154"/>
                    </a:cubicBezTo>
                    <a:lnTo>
                      <a:pt x="-67" y="1662640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35EDFFA-C973-FCBD-5525-E930CACB397D}"/>
                  </a:ext>
                </a:extLst>
              </p:cNvPr>
              <p:cNvSpPr/>
              <p:nvPr/>
            </p:nvSpPr>
            <p:spPr>
              <a:xfrm>
                <a:off x="3937651" y="3995081"/>
                <a:ext cx="959454" cy="1774096"/>
              </a:xfrm>
              <a:custGeom>
                <a:avLst/>
                <a:gdLst>
                  <a:gd name="connsiteX0" fmla="*/ 409337 w 727433"/>
                  <a:gd name="connsiteY0" fmla="*/ 1345053 h 1345074"/>
                  <a:gd name="connsiteX1" fmla="*/ 726663 w 727433"/>
                  <a:gd name="connsiteY1" fmla="*/ 115341 h 1345074"/>
                  <a:gd name="connsiteX2" fmla="*/ 710962 w 727433"/>
                  <a:gd name="connsiteY2" fmla="*/ 88662 h 1345074"/>
                  <a:gd name="connsiteX3" fmla="*/ 710917 w 727433"/>
                  <a:gd name="connsiteY3" fmla="*/ 88647 h 1345074"/>
                  <a:gd name="connsiteX4" fmla="*/ 370197 w 727433"/>
                  <a:gd name="connsiteY4" fmla="*/ 768 h 1345074"/>
                  <a:gd name="connsiteX5" fmla="*/ 343503 w 727433"/>
                  <a:gd name="connsiteY5" fmla="*/ 15764 h 1345074"/>
                  <a:gd name="connsiteX6" fmla="*/ -67 w 727433"/>
                  <a:gd name="connsiteY6" fmla="*/ 1345053 h 1345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7433" h="1345074">
                    <a:moveTo>
                      <a:pt x="409337" y="1345053"/>
                    </a:moveTo>
                    <a:lnTo>
                      <a:pt x="726663" y="115341"/>
                    </a:lnTo>
                    <a:cubicBezTo>
                      <a:pt x="729692" y="103629"/>
                      <a:pt x="722659" y="91692"/>
                      <a:pt x="710962" y="88662"/>
                    </a:cubicBezTo>
                    <a:cubicBezTo>
                      <a:pt x="710947" y="88647"/>
                      <a:pt x="710932" y="88647"/>
                      <a:pt x="710917" y="88647"/>
                    </a:cubicBezTo>
                    <a:lnTo>
                      <a:pt x="370197" y="768"/>
                    </a:lnTo>
                    <a:cubicBezTo>
                      <a:pt x="358694" y="-2412"/>
                      <a:pt x="346772" y="4292"/>
                      <a:pt x="343503" y="15764"/>
                    </a:cubicBezTo>
                    <a:lnTo>
                      <a:pt x="-67" y="1345053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6F8B132-A973-024D-609A-04FDF5091340}"/>
                  </a:ext>
                </a:extLst>
              </p:cNvPr>
              <p:cNvSpPr/>
              <p:nvPr/>
            </p:nvSpPr>
            <p:spPr>
              <a:xfrm>
                <a:off x="4773596" y="4190068"/>
                <a:ext cx="43615" cy="43526"/>
              </a:xfrm>
              <a:custGeom>
                <a:avLst/>
                <a:gdLst>
                  <a:gd name="connsiteX0" fmla="*/ 493 w 33068"/>
                  <a:gd name="connsiteY0" fmla="*/ 12496 h 33000"/>
                  <a:gd name="connsiteX1" fmla="*/ 11935 w 33068"/>
                  <a:gd name="connsiteY1" fmla="*/ 32337 h 33000"/>
                  <a:gd name="connsiteX2" fmla="*/ 12340 w 33068"/>
                  <a:gd name="connsiteY2" fmla="*/ 32442 h 33000"/>
                  <a:gd name="connsiteX3" fmla="*/ 32465 w 33068"/>
                  <a:gd name="connsiteY3" fmla="*/ 20640 h 33000"/>
                  <a:gd name="connsiteX4" fmla="*/ 20663 w 33068"/>
                  <a:gd name="connsiteY4" fmla="*/ 514 h 33000"/>
                  <a:gd name="connsiteX5" fmla="*/ 538 w 33068"/>
                  <a:gd name="connsiteY5" fmla="*/ 12317 h 33000"/>
                  <a:gd name="connsiteX6" fmla="*/ 493 w 33068"/>
                  <a:gd name="connsiteY6" fmla="*/ 12496 h 3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68" h="33000">
                    <a:moveTo>
                      <a:pt x="493" y="12496"/>
                    </a:moveTo>
                    <a:cubicBezTo>
                      <a:pt x="-1831" y="21134"/>
                      <a:pt x="3298" y="30012"/>
                      <a:pt x="11935" y="32337"/>
                    </a:cubicBezTo>
                    <a:cubicBezTo>
                      <a:pt x="12070" y="32382"/>
                      <a:pt x="12205" y="32412"/>
                      <a:pt x="12340" y="32442"/>
                    </a:cubicBezTo>
                    <a:cubicBezTo>
                      <a:pt x="21158" y="34736"/>
                      <a:pt x="30171" y="29457"/>
                      <a:pt x="32465" y="20640"/>
                    </a:cubicBezTo>
                    <a:cubicBezTo>
                      <a:pt x="34760" y="11822"/>
                      <a:pt x="29481" y="2809"/>
                      <a:pt x="20663" y="514"/>
                    </a:cubicBezTo>
                    <a:cubicBezTo>
                      <a:pt x="11845" y="-1780"/>
                      <a:pt x="2833" y="3498"/>
                      <a:pt x="538" y="12317"/>
                    </a:cubicBezTo>
                    <a:cubicBezTo>
                      <a:pt x="523" y="12377"/>
                      <a:pt x="508" y="12437"/>
                      <a:pt x="493" y="124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D3B7034-5613-977C-F46B-3D55EBB5555A}"/>
                  </a:ext>
                </a:extLst>
              </p:cNvPr>
              <p:cNvSpPr/>
              <p:nvPr/>
            </p:nvSpPr>
            <p:spPr>
              <a:xfrm>
                <a:off x="4747375" y="4288967"/>
                <a:ext cx="43528" cy="43527"/>
              </a:xfrm>
              <a:custGeom>
                <a:avLst/>
                <a:gdLst>
                  <a:gd name="connsiteX0" fmla="*/ 427 w 33002"/>
                  <a:gd name="connsiteY0" fmla="*/ 12496 h 33001"/>
                  <a:gd name="connsiteX1" fmla="*/ 12454 w 33002"/>
                  <a:gd name="connsiteY1" fmla="*/ 32486 h 33001"/>
                  <a:gd name="connsiteX2" fmla="*/ 32444 w 33002"/>
                  <a:gd name="connsiteY2" fmla="*/ 20459 h 33001"/>
                  <a:gd name="connsiteX3" fmla="*/ 20522 w 33002"/>
                  <a:gd name="connsiteY3" fmla="*/ 498 h 33001"/>
                  <a:gd name="connsiteX4" fmla="*/ 457 w 33002"/>
                  <a:gd name="connsiteY4" fmla="*/ 12391 h 33001"/>
                  <a:gd name="connsiteX5" fmla="*/ 427 w 33002"/>
                  <a:gd name="connsiteY5" fmla="*/ 12496 h 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002" h="33001">
                    <a:moveTo>
                      <a:pt x="427" y="12496"/>
                    </a:moveTo>
                    <a:cubicBezTo>
                      <a:pt x="-1777" y="21343"/>
                      <a:pt x="3606" y="30281"/>
                      <a:pt x="12454" y="32486"/>
                    </a:cubicBezTo>
                    <a:cubicBezTo>
                      <a:pt x="21287" y="34690"/>
                      <a:pt x="30240" y="29307"/>
                      <a:pt x="32444" y="20459"/>
                    </a:cubicBezTo>
                    <a:cubicBezTo>
                      <a:pt x="34634" y="11671"/>
                      <a:pt x="29310" y="2748"/>
                      <a:pt x="20522" y="498"/>
                    </a:cubicBezTo>
                    <a:cubicBezTo>
                      <a:pt x="11689" y="-1766"/>
                      <a:pt x="2706" y="3573"/>
                      <a:pt x="457" y="12391"/>
                    </a:cubicBezTo>
                    <a:cubicBezTo>
                      <a:pt x="442" y="12421"/>
                      <a:pt x="442" y="12466"/>
                      <a:pt x="427" y="124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6AD627F-C70A-274A-EE66-64DCD5C895C7}"/>
                  </a:ext>
                </a:extLst>
              </p:cNvPr>
              <p:cNvSpPr/>
              <p:nvPr/>
            </p:nvSpPr>
            <p:spPr>
              <a:xfrm>
                <a:off x="4722041" y="4386302"/>
                <a:ext cx="43664" cy="43664"/>
              </a:xfrm>
              <a:custGeom>
                <a:avLst/>
                <a:gdLst>
                  <a:gd name="connsiteX0" fmla="*/ 440 w 33105"/>
                  <a:gd name="connsiteY0" fmla="*/ 12482 h 33105"/>
                  <a:gd name="connsiteX1" fmla="*/ 12437 w 33105"/>
                  <a:gd name="connsiteY1" fmla="*/ 32577 h 33105"/>
                  <a:gd name="connsiteX2" fmla="*/ 32532 w 33105"/>
                  <a:gd name="connsiteY2" fmla="*/ 20580 h 33105"/>
                  <a:gd name="connsiteX3" fmla="*/ 20535 w 33105"/>
                  <a:gd name="connsiteY3" fmla="*/ 484 h 33105"/>
                  <a:gd name="connsiteX4" fmla="*/ 440 w 33105"/>
                  <a:gd name="connsiteY4" fmla="*/ 12482 h 33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105" h="33105">
                    <a:moveTo>
                      <a:pt x="440" y="12482"/>
                    </a:moveTo>
                    <a:cubicBezTo>
                      <a:pt x="-1795" y="21345"/>
                      <a:pt x="3574" y="30342"/>
                      <a:pt x="12437" y="32577"/>
                    </a:cubicBezTo>
                    <a:cubicBezTo>
                      <a:pt x="21300" y="34811"/>
                      <a:pt x="30298" y="29443"/>
                      <a:pt x="32532" y="20580"/>
                    </a:cubicBezTo>
                    <a:cubicBezTo>
                      <a:pt x="34766" y="11717"/>
                      <a:pt x="29398" y="2719"/>
                      <a:pt x="20535" y="484"/>
                    </a:cubicBezTo>
                    <a:cubicBezTo>
                      <a:pt x="11672" y="-1750"/>
                      <a:pt x="2674" y="3619"/>
                      <a:pt x="440" y="1248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2B110C09-81D1-E826-7363-1904AABF1472}"/>
                  </a:ext>
                </a:extLst>
              </p:cNvPr>
              <p:cNvSpPr/>
              <p:nvPr/>
            </p:nvSpPr>
            <p:spPr>
              <a:xfrm>
                <a:off x="3326227" y="2451920"/>
                <a:ext cx="1018849" cy="830549"/>
              </a:xfrm>
              <a:custGeom>
                <a:avLst/>
                <a:gdLst>
                  <a:gd name="connsiteX0" fmla="*/ 541331 w 772465"/>
                  <a:gd name="connsiteY0" fmla="*/ 62063 h 629701"/>
                  <a:gd name="connsiteX1" fmla="*/ 487644 w 772465"/>
                  <a:gd name="connsiteY1" fmla="*/ 127 h 629701"/>
                  <a:gd name="connsiteX2" fmla="*/ 425708 w 772465"/>
                  <a:gd name="connsiteY2" fmla="*/ 53815 h 629701"/>
                  <a:gd name="connsiteX3" fmla="*/ 424958 w 772465"/>
                  <a:gd name="connsiteY3" fmla="*/ 63113 h 629701"/>
                  <a:gd name="connsiteX4" fmla="*/ 423459 w 772465"/>
                  <a:gd name="connsiteY4" fmla="*/ 64462 h 629701"/>
                  <a:gd name="connsiteX5" fmla="*/ 421959 w 772465"/>
                  <a:gd name="connsiteY5" fmla="*/ 62813 h 629701"/>
                  <a:gd name="connsiteX6" fmla="*/ 366397 w 772465"/>
                  <a:gd name="connsiteY6" fmla="*/ 2401 h 629701"/>
                  <a:gd name="connsiteX7" fmla="*/ 306186 w 772465"/>
                  <a:gd name="connsiteY7" fmla="*/ 55015 h 629701"/>
                  <a:gd name="connsiteX8" fmla="*/ 286691 w 772465"/>
                  <a:gd name="connsiteY8" fmla="*/ 342047 h 629701"/>
                  <a:gd name="connsiteX9" fmla="*/ 286691 w 772465"/>
                  <a:gd name="connsiteY9" fmla="*/ 343097 h 629701"/>
                  <a:gd name="connsiteX10" fmla="*/ 285491 w 772465"/>
                  <a:gd name="connsiteY10" fmla="*/ 343097 h 629701"/>
                  <a:gd name="connsiteX11" fmla="*/ 185165 w 772465"/>
                  <a:gd name="connsiteY11" fmla="*/ 308755 h 629701"/>
                  <a:gd name="connsiteX12" fmla="*/ 93086 w 772465"/>
                  <a:gd name="connsiteY12" fmla="*/ 283561 h 629701"/>
                  <a:gd name="connsiteX13" fmla="*/ 468 w 772465"/>
                  <a:gd name="connsiteY13" fmla="*/ 361573 h 629701"/>
                  <a:gd name="connsiteX14" fmla="*/ 258 w 772465"/>
                  <a:gd name="connsiteY14" fmla="*/ 364692 h 629701"/>
                  <a:gd name="connsiteX15" fmla="*/ 5507 w 772465"/>
                  <a:gd name="connsiteY15" fmla="*/ 385537 h 629701"/>
                  <a:gd name="connsiteX16" fmla="*/ 49596 w 772465"/>
                  <a:gd name="connsiteY16" fmla="*/ 396934 h 629701"/>
                  <a:gd name="connsiteX17" fmla="*/ 56195 w 772465"/>
                  <a:gd name="connsiteY17" fmla="*/ 396934 h 629701"/>
                  <a:gd name="connsiteX18" fmla="*/ 210659 w 772465"/>
                  <a:gd name="connsiteY18" fmla="*/ 480915 h 629701"/>
                  <a:gd name="connsiteX19" fmla="*/ 333630 w 772465"/>
                  <a:gd name="connsiteY19" fmla="*/ 556947 h 629701"/>
                  <a:gd name="connsiteX20" fmla="*/ 333630 w 772465"/>
                  <a:gd name="connsiteY20" fmla="*/ 558447 h 629701"/>
                  <a:gd name="connsiteX21" fmla="*/ 330331 w 772465"/>
                  <a:gd name="connsiteY21" fmla="*/ 605985 h 629701"/>
                  <a:gd name="connsiteX22" fmla="*/ 682598 w 772465"/>
                  <a:gd name="connsiteY22" fmla="*/ 629680 h 629701"/>
                  <a:gd name="connsiteX23" fmla="*/ 685747 w 772465"/>
                  <a:gd name="connsiteY23" fmla="*/ 577342 h 629701"/>
                  <a:gd name="connsiteX24" fmla="*/ 687247 w 772465"/>
                  <a:gd name="connsiteY24" fmla="*/ 575828 h 629701"/>
                  <a:gd name="connsiteX25" fmla="*/ 687397 w 772465"/>
                  <a:gd name="connsiteY25" fmla="*/ 575842 h 629701"/>
                  <a:gd name="connsiteX26" fmla="*/ 749167 w 772465"/>
                  <a:gd name="connsiteY26" fmla="*/ 522125 h 629701"/>
                  <a:gd name="connsiteX27" fmla="*/ 749182 w 772465"/>
                  <a:gd name="connsiteY27" fmla="*/ 522005 h 629701"/>
                  <a:gd name="connsiteX28" fmla="*/ 772277 w 772465"/>
                  <a:gd name="connsiteY28" fmla="*/ 175586 h 629701"/>
                  <a:gd name="connsiteX29" fmla="*/ 718290 w 772465"/>
                  <a:gd name="connsiteY29" fmla="*/ 113951 h 629701"/>
                  <a:gd name="connsiteX30" fmla="*/ 658304 w 772465"/>
                  <a:gd name="connsiteY30" fmla="*/ 160890 h 629701"/>
                  <a:gd name="connsiteX31" fmla="*/ 656504 w 772465"/>
                  <a:gd name="connsiteY31" fmla="*/ 162239 h 629701"/>
                  <a:gd name="connsiteX32" fmla="*/ 655304 w 772465"/>
                  <a:gd name="connsiteY32" fmla="*/ 160756 h 629701"/>
                  <a:gd name="connsiteX33" fmla="*/ 655304 w 772465"/>
                  <a:gd name="connsiteY33" fmla="*/ 160740 h 629701"/>
                  <a:gd name="connsiteX34" fmla="*/ 657404 w 772465"/>
                  <a:gd name="connsiteY34" fmla="*/ 118900 h 629701"/>
                  <a:gd name="connsiteX35" fmla="*/ 603042 w 772465"/>
                  <a:gd name="connsiteY35" fmla="*/ 57119 h 629701"/>
                  <a:gd name="connsiteX36" fmla="*/ 602967 w 772465"/>
                  <a:gd name="connsiteY36" fmla="*/ 57114 h 629701"/>
                  <a:gd name="connsiteX37" fmla="*/ 542981 w 772465"/>
                  <a:gd name="connsiteY37" fmla="*/ 102103 h 629701"/>
                  <a:gd name="connsiteX38" fmla="*/ 541661 w 772465"/>
                  <a:gd name="connsiteY38" fmla="*/ 103486 h 629701"/>
                  <a:gd name="connsiteX39" fmla="*/ 541331 w 772465"/>
                  <a:gd name="connsiteY39" fmla="*/ 103453 h 629701"/>
                  <a:gd name="connsiteX40" fmla="*/ 539966 w 772465"/>
                  <a:gd name="connsiteY40" fmla="*/ 102112 h 629701"/>
                  <a:gd name="connsiteX41" fmla="*/ 539981 w 772465"/>
                  <a:gd name="connsiteY41" fmla="*/ 101953 h 629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72465" h="629701">
                    <a:moveTo>
                      <a:pt x="541331" y="62063"/>
                    </a:moveTo>
                    <a:cubicBezTo>
                      <a:pt x="543611" y="30134"/>
                      <a:pt x="519571" y="2405"/>
                      <a:pt x="487644" y="127"/>
                    </a:cubicBezTo>
                    <a:cubicBezTo>
                      <a:pt x="455716" y="-2151"/>
                      <a:pt x="427988" y="21886"/>
                      <a:pt x="425708" y="53815"/>
                    </a:cubicBezTo>
                    <a:lnTo>
                      <a:pt x="424958" y="63113"/>
                    </a:lnTo>
                    <a:cubicBezTo>
                      <a:pt x="424883" y="63882"/>
                      <a:pt x="424239" y="64467"/>
                      <a:pt x="423459" y="64462"/>
                    </a:cubicBezTo>
                    <a:cubicBezTo>
                      <a:pt x="422604" y="64384"/>
                      <a:pt x="421959" y="63668"/>
                      <a:pt x="421959" y="62813"/>
                    </a:cubicBezTo>
                    <a:cubicBezTo>
                      <a:pt x="423294" y="30788"/>
                      <a:pt x="398429" y="3742"/>
                      <a:pt x="366397" y="2401"/>
                    </a:cubicBezTo>
                    <a:cubicBezTo>
                      <a:pt x="335519" y="1110"/>
                      <a:pt x="309051" y="24242"/>
                      <a:pt x="306186" y="55015"/>
                    </a:cubicBezTo>
                    <a:lnTo>
                      <a:pt x="286691" y="342047"/>
                    </a:lnTo>
                    <a:cubicBezTo>
                      <a:pt x="286856" y="342377"/>
                      <a:pt x="286856" y="342767"/>
                      <a:pt x="286691" y="343097"/>
                    </a:cubicBezTo>
                    <a:cubicBezTo>
                      <a:pt x="286301" y="343247"/>
                      <a:pt x="285881" y="343247"/>
                      <a:pt x="285491" y="343097"/>
                    </a:cubicBezTo>
                    <a:cubicBezTo>
                      <a:pt x="251104" y="334609"/>
                      <a:pt x="217542" y="323122"/>
                      <a:pt x="185165" y="308755"/>
                    </a:cubicBezTo>
                    <a:cubicBezTo>
                      <a:pt x="156191" y="295009"/>
                      <a:pt x="125029" y="286481"/>
                      <a:pt x="93086" y="283561"/>
                    </a:cubicBezTo>
                    <a:cubicBezTo>
                      <a:pt x="45967" y="279528"/>
                      <a:pt x="4502" y="314454"/>
                      <a:pt x="468" y="361573"/>
                    </a:cubicBezTo>
                    <a:cubicBezTo>
                      <a:pt x="378" y="362607"/>
                      <a:pt x="303" y="363657"/>
                      <a:pt x="258" y="364692"/>
                    </a:cubicBezTo>
                    <a:cubicBezTo>
                      <a:pt x="-882" y="372070"/>
                      <a:pt x="1008" y="379583"/>
                      <a:pt x="5507" y="385537"/>
                    </a:cubicBezTo>
                    <a:cubicBezTo>
                      <a:pt x="12855" y="393785"/>
                      <a:pt x="25002" y="395435"/>
                      <a:pt x="49596" y="396934"/>
                    </a:cubicBezTo>
                    <a:lnTo>
                      <a:pt x="56195" y="396934"/>
                    </a:lnTo>
                    <a:cubicBezTo>
                      <a:pt x="103584" y="400234"/>
                      <a:pt x="158021" y="441924"/>
                      <a:pt x="210659" y="480915"/>
                    </a:cubicBezTo>
                    <a:cubicBezTo>
                      <a:pt x="251149" y="510908"/>
                      <a:pt x="295539" y="543000"/>
                      <a:pt x="333630" y="556947"/>
                    </a:cubicBezTo>
                    <a:cubicBezTo>
                      <a:pt x="334380" y="556947"/>
                      <a:pt x="333630" y="556947"/>
                      <a:pt x="333630" y="558447"/>
                    </a:cubicBezTo>
                    <a:lnTo>
                      <a:pt x="330331" y="605985"/>
                    </a:lnTo>
                    <a:lnTo>
                      <a:pt x="682598" y="629680"/>
                    </a:lnTo>
                    <a:lnTo>
                      <a:pt x="685747" y="577342"/>
                    </a:lnTo>
                    <a:cubicBezTo>
                      <a:pt x="685747" y="576517"/>
                      <a:pt x="686407" y="575842"/>
                      <a:pt x="687247" y="575828"/>
                    </a:cubicBezTo>
                    <a:cubicBezTo>
                      <a:pt x="687292" y="575828"/>
                      <a:pt x="687352" y="575842"/>
                      <a:pt x="687397" y="575842"/>
                    </a:cubicBezTo>
                    <a:cubicBezTo>
                      <a:pt x="719294" y="578062"/>
                      <a:pt x="746948" y="554023"/>
                      <a:pt x="749167" y="522125"/>
                    </a:cubicBezTo>
                    <a:cubicBezTo>
                      <a:pt x="749182" y="522080"/>
                      <a:pt x="749182" y="522050"/>
                      <a:pt x="749182" y="522005"/>
                    </a:cubicBezTo>
                    <a:lnTo>
                      <a:pt x="772277" y="175586"/>
                    </a:lnTo>
                    <a:cubicBezTo>
                      <a:pt x="774331" y="143677"/>
                      <a:pt x="750187" y="116115"/>
                      <a:pt x="718290" y="113951"/>
                    </a:cubicBezTo>
                    <a:cubicBezTo>
                      <a:pt x="684697" y="111551"/>
                      <a:pt x="659653" y="130897"/>
                      <a:pt x="658304" y="160890"/>
                    </a:cubicBezTo>
                    <a:cubicBezTo>
                      <a:pt x="658094" y="161706"/>
                      <a:pt x="657344" y="162266"/>
                      <a:pt x="656504" y="162239"/>
                    </a:cubicBezTo>
                    <a:cubicBezTo>
                      <a:pt x="655769" y="162161"/>
                      <a:pt x="655229" y="161497"/>
                      <a:pt x="655304" y="160756"/>
                    </a:cubicBezTo>
                    <a:cubicBezTo>
                      <a:pt x="655304" y="160750"/>
                      <a:pt x="655304" y="160746"/>
                      <a:pt x="655304" y="160740"/>
                    </a:cubicBezTo>
                    <a:lnTo>
                      <a:pt x="657404" y="118900"/>
                    </a:lnTo>
                    <a:cubicBezTo>
                      <a:pt x="659458" y="86830"/>
                      <a:pt x="635119" y="59170"/>
                      <a:pt x="603042" y="57119"/>
                    </a:cubicBezTo>
                    <a:cubicBezTo>
                      <a:pt x="603027" y="57117"/>
                      <a:pt x="602997" y="57115"/>
                      <a:pt x="602967" y="57114"/>
                    </a:cubicBezTo>
                    <a:cubicBezTo>
                      <a:pt x="568325" y="54715"/>
                      <a:pt x="544480" y="72110"/>
                      <a:pt x="542981" y="102103"/>
                    </a:cubicBezTo>
                    <a:cubicBezTo>
                      <a:pt x="542996" y="102849"/>
                      <a:pt x="542411" y="103468"/>
                      <a:pt x="541661" y="103486"/>
                    </a:cubicBezTo>
                    <a:cubicBezTo>
                      <a:pt x="541556" y="103489"/>
                      <a:pt x="541436" y="103479"/>
                      <a:pt x="541331" y="103453"/>
                    </a:cubicBezTo>
                    <a:cubicBezTo>
                      <a:pt x="540581" y="103458"/>
                      <a:pt x="539981" y="102858"/>
                      <a:pt x="539966" y="102112"/>
                    </a:cubicBezTo>
                    <a:cubicBezTo>
                      <a:pt x="539966" y="102058"/>
                      <a:pt x="539981" y="102006"/>
                      <a:pt x="539981" y="101953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591B4EC7-8461-AADF-D100-00F82820544D}"/>
                  </a:ext>
                </a:extLst>
              </p:cNvPr>
              <p:cNvSpPr/>
              <p:nvPr/>
            </p:nvSpPr>
            <p:spPr>
              <a:xfrm>
                <a:off x="3494981" y="3248187"/>
                <a:ext cx="765143" cy="2520991"/>
              </a:xfrm>
              <a:custGeom>
                <a:avLst/>
                <a:gdLst>
                  <a:gd name="connsiteX0" fmla="*/ 400039 w 580112"/>
                  <a:gd name="connsiteY0" fmla="*/ 1911329 h 1911350"/>
                  <a:gd name="connsiteX1" fmla="*/ 579997 w 580112"/>
                  <a:gd name="connsiteY1" fmla="*/ 45616 h 1911350"/>
                  <a:gd name="connsiteX2" fmla="*/ 561477 w 580112"/>
                  <a:gd name="connsiteY2" fmla="*/ 24336 h 1911350"/>
                  <a:gd name="connsiteX3" fmla="*/ 561252 w 580112"/>
                  <a:gd name="connsiteY3" fmla="*/ 24321 h 1911350"/>
                  <a:gd name="connsiteX4" fmla="*/ 203286 w 580112"/>
                  <a:gd name="connsiteY4" fmla="*/ 27 h 1911350"/>
                  <a:gd name="connsiteX5" fmla="*/ 181841 w 580112"/>
                  <a:gd name="connsiteY5" fmla="*/ 18682 h 1911350"/>
                  <a:gd name="connsiteX6" fmla="*/ 181841 w 580112"/>
                  <a:gd name="connsiteY6" fmla="*/ 18772 h 1911350"/>
                  <a:gd name="connsiteX7" fmla="*/ -67 w 580112"/>
                  <a:gd name="connsiteY7" fmla="*/ 1911329 h 191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0112" h="1911350">
                    <a:moveTo>
                      <a:pt x="400039" y="1911329"/>
                    </a:moveTo>
                    <a:lnTo>
                      <a:pt x="579997" y="45616"/>
                    </a:lnTo>
                    <a:cubicBezTo>
                      <a:pt x="580762" y="34623"/>
                      <a:pt x="572469" y="25101"/>
                      <a:pt x="561477" y="24336"/>
                    </a:cubicBezTo>
                    <a:cubicBezTo>
                      <a:pt x="561402" y="24336"/>
                      <a:pt x="561327" y="24321"/>
                      <a:pt x="561252" y="24321"/>
                    </a:cubicBezTo>
                    <a:lnTo>
                      <a:pt x="203286" y="27"/>
                    </a:lnTo>
                    <a:cubicBezTo>
                      <a:pt x="192218" y="-738"/>
                      <a:pt x="182620" y="7615"/>
                      <a:pt x="181841" y="18682"/>
                    </a:cubicBezTo>
                    <a:cubicBezTo>
                      <a:pt x="181841" y="18712"/>
                      <a:pt x="181841" y="18742"/>
                      <a:pt x="181841" y="18772"/>
                    </a:cubicBezTo>
                    <a:lnTo>
                      <a:pt x="-67" y="1911329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7D135AE8-4443-A2BC-A4A7-78E907D9C70F}"/>
                  </a:ext>
                </a:extLst>
              </p:cNvPr>
              <p:cNvSpPr/>
              <p:nvPr/>
            </p:nvSpPr>
            <p:spPr>
              <a:xfrm>
                <a:off x="4161436" y="3367781"/>
                <a:ext cx="43556" cy="43572"/>
              </a:xfrm>
              <a:custGeom>
                <a:avLst/>
                <a:gdLst>
                  <a:gd name="connsiteX0" fmla="*/ 21620 w 33023"/>
                  <a:gd name="connsiteY0" fmla="*/ 832 h 33035"/>
                  <a:gd name="connsiteX1" fmla="*/ 32118 w 33023"/>
                  <a:gd name="connsiteY1" fmla="*/ 21678 h 33035"/>
                  <a:gd name="connsiteX2" fmla="*/ 11273 w 33023"/>
                  <a:gd name="connsiteY2" fmla="*/ 32175 h 33035"/>
                  <a:gd name="connsiteX3" fmla="*/ 775 w 33023"/>
                  <a:gd name="connsiteY3" fmla="*/ 11180 h 33035"/>
                  <a:gd name="connsiteX4" fmla="*/ 21620 w 33023"/>
                  <a:gd name="connsiteY4" fmla="*/ 832 h 33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23" h="33035">
                    <a:moveTo>
                      <a:pt x="21620" y="832"/>
                    </a:moveTo>
                    <a:cubicBezTo>
                      <a:pt x="30273" y="3697"/>
                      <a:pt x="34982" y="13025"/>
                      <a:pt x="32118" y="21678"/>
                    </a:cubicBezTo>
                    <a:cubicBezTo>
                      <a:pt x="29253" y="30330"/>
                      <a:pt x="19926" y="35039"/>
                      <a:pt x="11273" y="32175"/>
                    </a:cubicBezTo>
                    <a:cubicBezTo>
                      <a:pt x="2590" y="29251"/>
                      <a:pt x="-2089" y="19878"/>
                      <a:pt x="775" y="11180"/>
                    </a:cubicBezTo>
                    <a:cubicBezTo>
                      <a:pt x="3699" y="2587"/>
                      <a:pt x="13012" y="-2047"/>
                      <a:pt x="21620" y="83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F89EB80-29CF-F93A-4A8C-864768024429}"/>
                  </a:ext>
                </a:extLst>
              </p:cNvPr>
              <p:cNvSpPr/>
              <p:nvPr/>
            </p:nvSpPr>
            <p:spPr>
              <a:xfrm>
                <a:off x="3630876" y="2283791"/>
                <a:ext cx="176822" cy="103558"/>
              </a:xfrm>
              <a:custGeom>
                <a:avLst/>
                <a:gdLst>
                  <a:gd name="connsiteX0" fmla="*/ 115251 w 134062"/>
                  <a:gd name="connsiteY0" fmla="*/ 8676 h 78515"/>
                  <a:gd name="connsiteX1" fmla="*/ 133996 w 134062"/>
                  <a:gd name="connsiteY1" fmla="*/ 45717 h 78515"/>
                  <a:gd name="connsiteX2" fmla="*/ 83608 w 134062"/>
                  <a:gd name="connsiteY2" fmla="*/ 58614 h 78515"/>
                  <a:gd name="connsiteX3" fmla="*/ 46716 w 134062"/>
                  <a:gd name="connsiteY3" fmla="*/ 77210 h 78515"/>
                  <a:gd name="connsiteX4" fmla="*/ 20173 w 134062"/>
                  <a:gd name="connsiteY4" fmla="*/ 68512 h 78515"/>
                  <a:gd name="connsiteX5" fmla="*/ 1322 w 134062"/>
                  <a:gd name="connsiteY5" fmla="*/ 31940 h 78515"/>
                  <a:gd name="connsiteX6" fmla="*/ 1427 w 134062"/>
                  <a:gd name="connsiteY6" fmla="*/ 31621 h 78515"/>
                  <a:gd name="connsiteX7" fmla="*/ 51815 w 134062"/>
                  <a:gd name="connsiteY7" fmla="*/ 18724 h 78515"/>
                  <a:gd name="connsiteX8" fmla="*/ 88707 w 134062"/>
                  <a:gd name="connsiteY8" fmla="*/ -22 h 78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4062" h="78515">
                    <a:moveTo>
                      <a:pt x="115251" y="8676"/>
                    </a:moveTo>
                    <a:lnTo>
                      <a:pt x="133996" y="45717"/>
                    </a:lnTo>
                    <a:lnTo>
                      <a:pt x="83608" y="58614"/>
                    </a:lnTo>
                    <a:cubicBezTo>
                      <a:pt x="78224" y="73644"/>
                      <a:pt x="61998" y="81818"/>
                      <a:pt x="46716" y="77210"/>
                    </a:cubicBezTo>
                    <a:lnTo>
                      <a:pt x="20173" y="68512"/>
                    </a:lnTo>
                    <a:cubicBezTo>
                      <a:pt x="4861" y="63619"/>
                      <a:pt x="-3567" y="47244"/>
                      <a:pt x="1322" y="31940"/>
                    </a:cubicBezTo>
                    <a:cubicBezTo>
                      <a:pt x="1352" y="31834"/>
                      <a:pt x="1397" y="31727"/>
                      <a:pt x="1427" y="31621"/>
                    </a:cubicBezTo>
                    <a:lnTo>
                      <a:pt x="51815" y="18724"/>
                    </a:lnTo>
                    <a:lnTo>
                      <a:pt x="88707" y="-2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3F5C6517-4264-02F8-603B-EF3F8CCEFFB6}"/>
                  </a:ext>
                </a:extLst>
              </p:cNvPr>
              <p:cNvSpPr/>
              <p:nvPr/>
            </p:nvSpPr>
            <p:spPr>
              <a:xfrm>
                <a:off x="3761918" y="2327504"/>
                <a:ext cx="176523" cy="102747"/>
              </a:xfrm>
              <a:custGeom>
                <a:avLst/>
                <a:gdLst>
                  <a:gd name="connsiteX0" fmla="*/ 115174 w 133835"/>
                  <a:gd name="connsiteY0" fmla="*/ 8076 h 77900"/>
                  <a:gd name="connsiteX1" fmla="*/ 133769 w 133835"/>
                  <a:gd name="connsiteY1" fmla="*/ 44967 h 77900"/>
                  <a:gd name="connsiteX2" fmla="*/ 83381 w 133835"/>
                  <a:gd name="connsiteY2" fmla="*/ 57864 h 77900"/>
                  <a:gd name="connsiteX3" fmla="*/ 46490 w 133835"/>
                  <a:gd name="connsiteY3" fmla="*/ 76610 h 77900"/>
                  <a:gd name="connsiteX4" fmla="*/ 19946 w 133835"/>
                  <a:gd name="connsiteY4" fmla="*/ 67912 h 77900"/>
                  <a:gd name="connsiteX5" fmla="*/ 1200 w 133835"/>
                  <a:gd name="connsiteY5" fmla="*/ 31021 h 77900"/>
                  <a:gd name="connsiteX6" fmla="*/ 51589 w 133835"/>
                  <a:gd name="connsiteY6" fmla="*/ 18124 h 77900"/>
                  <a:gd name="connsiteX7" fmla="*/ 88480 w 133835"/>
                  <a:gd name="connsiteY7" fmla="*/ -22 h 7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835" h="77900">
                    <a:moveTo>
                      <a:pt x="115174" y="8076"/>
                    </a:moveTo>
                    <a:lnTo>
                      <a:pt x="133769" y="44967"/>
                    </a:lnTo>
                    <a:lnTo>
                      <a:pt x="83381" y="57864"/>
                    </a:lnTo>
                    <a:cubicBezTo>
                      <a:pt x="78057" y="72954"/>
                      <a:pt x="61816" y="81203"/>
                      <a:pt x="46490" y="76610"/>
                    </a:cubicBezTo>
                    <a:lnTo>
                      <a:pt x="19946" y="67912"/>
                    </a:lnTo>
                    <a:cubicBezTo>
                      <a:pt x="4860" y="62585"/>
                      <a:pt x="-3389" y="46350"/>
                      <a:pt x="1200" y="31021"/>
                    </a:cubicBezTo>
                    <a:lnTo>
                      <a:pt x="51589" y="18124"/>
                    </a:lnTo>
                    <a:lnTo>
                      <a:pt x="88480" y="-2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EFD269CE-25F7-D0C1-26DD-8533A09C7048}"/>
                  </a:ext>
                </a:extLst>
              </p:cNvPr>
              <p:cNvSpPr/>
              <p:nvPr/>
            </p:nvSpPr>
            <p:spPr>
              <a:xfrm>
                <a:off x="3892544" y="2368844"/>
                <a:ext cx="176643" cy="103558"/>
              </a:xfrm>
              <a:custGeom>
                <a:avLst/>
                <a:gdLst>
                  <a:gd name="connsiteX0" fmla="*/ 115264 w 133926"/>
                  <a:gd name="connsiteY0" fmla="*/ 9126 h 78515"/>
                  <a:gd name="connsiteX1" fmla="*/ 133860 w 133926"/>
                  <a:gd name="connsiteY1" fmla="*/ 46017 h 78515"/>
                  <a:gd name="connsiteX2" fmla="*/ 83621 w 133926"/>
                  <a:gd name="connsiteY2" fmla="*/ 58614 h 78515"/>
                  <a:gd name="connsiteX3" fmla="*/ 46730 w 133926"/>
                  <a:gd name="connsiteY3" fmla="*/ 77210 h 78515"/>
                  <a:gd name="connsiteX4" fmla="*/ 20036 w 133926"/>
                  <a:gd name="connsiteY4" fmla="*/ 68512 h 78515"/>
                  <a:gd name="connsiteX5" fmla="*/ 1365 w 133926"/>
                  <a:gd name="connsiteY5" fmla="*/ 31849 h 78515"/>
                  <a:gd name="connsiteX6" fmla="*/ 1441 w 133926"/>
                  <a:gd name="connsiteY6" fmla="*/ 31621 h 78515"/>
                  <a:gd name="connsiteX7" fmla="*/ 51829 w 133926"/>
                  <a:gd name="connsiteY7" fmla="*/ 18724 h 78515"/>
                  <a:gd name="connsiteX8" fmla="*/ 88720 w 133926"/>
                  <a:gd name="connsiteY8" fmla="*/ -22 h 78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926" h="78515">
                    <a:moveTo>
                      <a:pt x="115264" y="9126"/>
                    </a:moveTo>
                    <a:lnTo>
                      <a:pt x="133860" y="46017"/>
                    </a:lnTo>
                    <a:lnTo>
                      <a:pt x="83621" y="58614"/>
                    </a:lnTo>
                    <a:cubicBezTo>
                      <a:pt x="78238" y="73644"/>
                      <a:pt x="62011" y="81818"/>
                      <a:pt x="46730" y="77210"/>
                    </a:cubicBezTo>
                    <a:lnTo>
                      <a:pt x="20036" y="68512"/>
                    </a:lnTo>
                    <a:cubicBezTo>
                      <a:pt x="4755" y="63544"/>
                      <a:pt x="-3598" y="47129"/>
                      <a:pt x="1365" y="31849"/>
                    </a:cubicBezTo>
                    <a:cubicBezTo>
                      <a:pt x="1395" y="31772"/>
                      <a:pt x="1411" y="31697"/>
                      <a:pt x="1441" y="31621"/>
                    </a:cubicBezTo>
                    <a:lnTo>
                      <a:pt x="51829" y="18724"/>
                    </a:lnTo>
                    <a:lnTo>
                      <a:pt x="88720" y="-2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5A6E44FE-959D-8031-71F0-EE63FDCD9351}"/>
                  </a:ext>
                </a:extLst>
              </p:cNvPr>
              <p:cNvSpPr/>
              <p:nvPr/>
            </p:nvSpPr>
            <p:spPr>
              <a:xfrm>
                <a:off x="3420854" y="2292811"/>
                <a:ext cx="1013174" cy="774012"/>
              </a:xfrm>
              <a:custGeom>
                <a:avLst/>
                <a:gdLst>
                  <a:gd name="connsiteX0" fmla="*/ 727827 w 768162"/>
                  <a:gd name="connsiteY0" fmla="*/ 185244 h 586836"/>
                  <a:gd name="connsiteX1" fmla="*/ 765168 w 768162"/>
                  <a:gd name="connsiteY1" fmla="*/ 259177 h 586836"/>
                  <a:gd name="connsiteX2" fmla="*/ 671140 w 768162"/>
                  <a:gd name="connsiteY2" fmla="*/ 546510 h 586836"/>
                  <a:gd name="connsiteX3" fmla="*/ 597612 w 768162"/>
                  <a:gd name="connsiteY3" fmla="*/ 583941 h 586836"/>
                  <a:gd name="connsiteX4" fmla="*/ 597357 w 768162"/>
                  <a:gd name="connsiteY4" fmla="*/ 583851 h 586836"/>
                  <a:gd name="connsiteX5" fmla="*/ 40238 w 768162"/>
                  <a:gd name="connsiteY5" fmla="*/ 401194 h 586836"/>
                  <a:gd name="connsiteX6" fmla="*/ 2807 w 768162"/>
                  <a:gd name="connsiteY6" fmla="*/ 327672 h 586836"/>
                  <a:gd name="connsiteX7" fmla="*/ 2897 w 768162"/>
                  <a:gd name="connsiteY7" fmla="*/ 327411 h 586836"/>
                  <a:gd name="connsiteX8" fmla="*/ 96325 w 768162"/>
                  <a:gd name="connsiteY8" fmla="*/ 40378 h 586836"/>
                  <a:gd name="connsiteX9" fmla="*/ 170048 w 768162"/>
                  <a:gd name="connsiteY9" fmla="*/ 2866 h 586836"/>
                  <a:gd name="connsiteX10" fmla="*/ 170108 w 768162"/>
                  <a:gd name="connsiteY10" fmla="*/ 2887 h 586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8162" h="586836">
                    <a:moveTo>
                      <a:pt x="727827" y="185244"/>
                    </a:moveTo>
                    <a:cubicBezTo>
                      <a:pt x="758525" y="195379"/>
                      <a:pt x="775231" y="228452"/>
                      <a:pt x="765168" y="259177"/>
                    </a:cubicBezTo>
                    <a:lnTo>
                      <a:pt x="671140" y="546510"/>
                    </a:lnTo>
                    <a:cubicBezTo>
                      <a:pt x="661167" y="577147"/>
                      <a:pt x="628250" y="593898"/>
                      <a:pt x="597612" y="583941"/>
                    </a:cubicBezTo>
                    <a:cubicBezTo>
                      <a:pt x="597537" y="583911"/>
                      <a:pt x="597447" y="583881"/>
                      <a:pt x="597357" y="583851"/>
                    </a:cubicBezTo>
                    <a:lnTo>
                      <a:pt x="40238" y="401194"/>
                    </a:lnTo>
                    <a:cubicBezTo>
                      <a:pt x="9600" y="391227"/>
                      <a:pt x="-7151" y="358310"/>
                      <a:pt x="2807" y="327672"/>
                    </a:cubicBezTo>
                    <a:cubicBezTo>
                      <a:pt x="2837" y="327585"/>
                      <a:pt x="2867" y="327498"/>
                      <a:pt x="2897" y="327411"/>
                    </a:cubicBezTo>
                    <a:lnTo>
                      <a:pt x="96325" y="40378"/>
                    </a:lnTo>
                    <a:cubicBezTo>
                      <a:pt x="106328" y="9664"/>
                      <a:pt x="139320" y="-7132"/>
                      <a:pt x="170048" y="2866"/>
                    </a:cubicBezTo>
                    <a:cubicBezTo>
                      <a:pt x="170063" y="2872"/>
                      <a:pt x="170093" y="2879"/>
                      <a:pt x="170108" y="2887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6A31677-1922-A42F-ED6B-136020BA7076}"/>
                  </a:ext>
                </a:extLst>
              </p:cNvPr>
              <p:cNvSpPr/>
              <p:nvPr/>
            </p:nvSpPr>
            <p:spPr>
              <a:xfrm>
                <a:off x="3450248" y="2323671"/>
                <a:ext cx="556583" cy="581353"/>
              </a:xfrm>
              <a:custGeom>
                <a:avLst/>
                <a:gdLst>
                  <a:gd name="connsiteX0" fmla="*/ 381616 w 421987"/>
                  <a:gd name="connsiteY0" fmla="*/ 76517 h 440767"/>
                  <a:gd name="connsiteX1" fmla="*/ 419047 w 421987"/>
                  <a:gd name="connsiteY1" fmla="*/ 150038 h 440767"/>
                  <a:gd name="connsiteX2" fmla="*/ 418958 w 421987"/>
                  <a:gd name="connsiteY2" fmla="*/ 150299 h 440767"/>
                  <a:gd name="connsiteX3" fmla="*/ 337077 w 421987"/>
                  <a:gd name="connsiteY3" fmla="*/ 400441 h 440767"/>
                  <a:gd name="connsiteX4" fmla="*/ 263549 w 421987"/>
                  <a:gd name="connsiteY4" fmla="*/ 437872 h 440767"/>
                  <a:gd name="connsiteX5" fmla="*/ 263294 w 421987"/>
                  <a:gd name="connsiteY5" fmla="*/ 437782 h 440767"/>
                  <a:gd name="connsiteX6" fmla="*/ 40296 w 421987"/>
                  <a:gd name="connsiteY6" fmla="*/ 364899 h 440767"/>
                  <a:gd name="connsiteX7" fmla="*/ 2805 w 421987"/>
                  <a:gd name="connsiteY7" fmla="*/ 291116 h 440767"/>
                  <a:gd name="connsiteX8" fmla="*/ 84836 w 421987"/>
                  <a:gd name="connsiteY8" fmla="*/ 40825 h 440767"/>
                  <a:gd name="connsiteX9" fmla="*/ 157989 w 421987"/>
                  <a:gd name="connsiteY9" fmla="*/ 2682 h 440767"/>
                  <a:gd name="connsiteX10" fmla="*/ 158619 w 421987"/>
                  <a:gd name="connsiteY10" fmla="*/ 2884 h 44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1987" h="440767">
                    <a:moveTo>
                      <a:pt x="381616" y="76517"/>
                    </a:moveTo>
                    <a:cubicBezTo>
                      <a:pt x="412254" y="86485"/>
                      <a:pt x="429005" y="119401"/>
                      <a:pt x="419047" y="150038"/>
                    </a:cubicBezTo>
                    <a:cubicBezTo>
                      <a:pt x="419017" y="150125"/>
                      <a:pt x="418988" y="150212"/>
                      <a:pt x="418958" y="150299"/>
                    </a:cubicBezTo>
                    <a:lnTo>
                      <a:pt x="337077" y="400441"/>
                    </a:lnTo>
                    <a:cubicBezTo>
                      <a:pt x="327104" y="431079"/>
                      <a:pt x="294187" y="447830"/>
                      <a:pt x="263549" y="437872"/>
                    </a:cubicBezTo>
                    <a:cubicBezTo>
                      <a:pt x="263474" y="437842"/>
                      <a:pt x="263384" y="437812"/>
                      <a:pt x="263294" y="437782"/>
                    </a:cubicBezTo>
                    <a:lnTo>
                      <a:pt x="40296" y="364899"/>
                    </a:lnTo>
                    <a:cubicBezTo>
                      <a:pt x="9613" y="354826"/>
                      <a:pt x="-7153" y="321838"/>
                      <a:pt x="2805" y="291116"/>
                    </a:cubicBezTo>
                    <a:lnTo>
                      <a:pt x="84836" y="40825"/>
                    </a:lnTo>
                    <a:cubicBezTo>
                      <a:pt x="94509" y="10091"/>
                      <a:pt x="127261" y="-6985"/>
                      <a:pt x="157989" y="2682"/>
                    </a:cubicBezTo>
                    <a:cubicBezTo>
                      <a:pt x="158199" y="2747"/>
                      <a:pt x="158409" y="2815"/>
                      <a:pt x="158619" y="2884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4E66ABCF-5662-C22F-48DE-F11971C4057C}"/>
                  </a:ext>
                </a:extLst>
              </p:cNvPr>
              <p:cNvSpPr/>
              <p:nvPr/>
            </p:nvSpPr>
            <p:spPr>
              <a:xfrm>
                <a:off x="3919602" y="2475755"/>
                <a:ext cx="485743" cy="562114"/>
              </a:xfrm>
              <a:custGeom>
                <a:avLst/>
                <a:gdLst>
                  <a:gd name="connsiteX0" fmla="*/ 327944 w 368278"/>
                  <a:gd name="connsiteY0" fmla="*/ 57939 h 426180"/>
                  <a:gd name="connsiteX1" fmla="*/ 365285 w 368278"/>
                  <a:gd name="connsiteY1" fmla="*/ 131721 h 426180"/>
                  <a:gd name="connsiteX2" fmla="*/ 282205 w 368278"/>
                  <a:gd name="connsiteY2" fmla="*/ 385762 h 426180"/>
                  <a:gd name="connsiteX3" fmla="*/ 208482 w 368278"/>
                  <a:gd name="connsiteY3" fmla="*/ 423268 h 426180"/>
                  <a:gd name="connsiteX4" fmla="*/ 208422 w 368278"/>
                  <a:gd name="connsiteY4" fmla="*/ 423253 h 426180"/>
                  <a:gd name="connsiteX5" fmla="*/ 40162 w 368278"/>
                  <a:gd name="connsiteY5" fmla="*/ 368216 h 426180"/>
                  <a:gd name="connsiteX6" fmla="*/ 2820 w 368278"/>
                  <a:gd name="connsiteY6" fmla="*/ 294433 h 426180"/>
                  <a:gd name="connsiteX7" fmla="*/ 86051 w 368278"/>
                  <a:gd name="connsiteY7" fmla="*/ 40243 h 426180"/>
                  <a:gd name="connsiteX8" fmla="*/ 159833 w 368278"/>
                  <a:gd name="connsiteY8" fmla="*/ 2902 h 426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8278" h="426180">
                    <a:moveTo>
                      <a:pt x="327944" y="57939"/>
                    </a:moveTo>
                    <a:cubicBezTo>
                      <a:pt x="358627" y="68007"/>
                      <a:pt x="375348" y="101036"/>
                      <a:pt x="365285" y="131721"/>
                    </a:cubicBezTo>
                    <a:lnTo>
                      <a:pt x="282205" y="385762"/>
                    </a:lnTo>
                    <a:cubicBezTo>
                      <a:pt x="272202" y="416475"/>
                      <a:pt x="239210" y="433271"/>
                      <a:pt x="208482" y="423268"/>
                    </a:cubicBezTo>
                    <a:cubicBezTo>
                      <a:pt x="208467" y="423268"/>
                      <a:pt x="208437" y="423253"/>
                      <a:pt x="208422" y="423253"/>
                    </a:cubicBezTo>
                    <a:lnTo>
                      <a:pt x="40162" y="368216"/>
                    </a:lnTo>
                    <a:cubicBezTo>
                      <a:pt x="9539" y="358078"/>
                      <a:pt x="-7152" y="325116"/>
                      <a:pt x="2820" y="294433"/>
                    </a:cubicBezTo>
                    <a:lnTo>
                      <a:pt x="86051" y="40243"/>
                    </a:lnTo>
                    <a:cubicBezTo>
                      <a:pt x="96113" y="9562"/>
                      <a:pt x="129151" y="-7153"/>
                      <a:pt x="159833" y="290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86190C23-662A-066D-45CA-8737F4CAB2D0}"/>
                  </a:ext>
                </a:extLst>
              </p:cNvPr>
              <p:cNvSpPr/>
              <p:nvPr/>
            </p:nvSpPr>
            <p:spPr>
              <a:xfrm rot="17287800">
                <a:off x="3882902" y="2659715"/>
                <a:ext cx="418341" cy="148545"/>
              </a:xfrm>
              <a:custGeom>
                <a:avLst/>
                <a:gdLst>
                  <a:gd name="connsiteX0" fmla="*/ -67 w 317175"/>
                  <a:gd name="connsiteY0" fmla="*/ -22 h 112623"/>
                  <a:gd name="connsiteX1" fmla="*/ 317109 w 317175"/>
                  <a:gd name="connsiteY1" fmla="*/ -22 h 112623"/>
                  <a:gd name="connsiteX2" fmla="*/ 317109 w 317175"/>
                  <a:gd name="connsiteY2" fmla="*/ 112602 h 112623"/>
                  <a:gd name="connsiteX3" fmla="*/ -67 w 317175"/>
                  <a:gd name="connsiteY3" fmla="*/ 112602 h 112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175" h="112623">
                    <a:moveTo>
                      <a:pt x="-67" y="-22"/>
                    </a:moveTo>
                    <a:lnTo>
                      <a:pt x="317109" y="-22"/>
                    </a:lnTo>
                    <a:lnTo>
                      <a:pt x="317109" y="112602"/>
                    </a:lnTo>
                    <a:lnTo>
                      <a:pt x="-67" y="112602"/>
                    </a:lnTo>
                    <a:close/>
                  </a:path>
                </a:pathLst>
              </a:custGeom>
              <a:solidFill>
                <a:schemeClr val="tx2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64BDD66-373B-FE25-3C0B-84C64FE5994D}"/>
                  </a:ext>
                </a:extLst>
              </p:cNvPr>
              <p:cNvSpPr/>
              <p:nvPr/>
            </p:nvSpPr>
            <p:spPr>
              <a:xfrm>
                <a:off x="4069953" y="2616411"/>
                <a:ext cx="185033" cy="281817"/>
              </a:xfrm>
              <a:custGeom>
                <a:avLst/>
                <a:gdLst>
                  <a:gd name="connsiteX0" fmla="*/ 104328 w 140287"/>
                  <a:gd name="connsiteY0" fmla="*/ 1834 h 213666"/>
                  <a:gd name="connsiteX1" fmla="*/ 137635 w 140287"/>
                  <a:gd name="connsiteY1" fmla="*/ 67456 h 213666"/>
                  <a:gd name="connsiteX2" fmla="*/ 137620 w 140287"/>
                  <a:gd name="connsiteY2" fmla="*/ 67519 h 213666"/>
                  <a:gd name="connsiteX3" fmla="*/ 101628 w 140287"/>
                  <a:gd name="connsiteY3" fmla="*/ 177743 h 213666"/>
                  <a:gd name="connsiteX4" fmla="*/ 35794 w 140287"/>
                  <a:gd name="connsiteY4" fmla="*/ 211035 h 213666"/>
                  <a:gd name="connsiteX5" fmla="*/ 35794 w 140287"/>
                  <a:gd name="connsiteY5" fmla="*/ 211035 h 213666"/>
                  <a:gd name="connsiteX6" fmla="*/ 2501 w 140287"/>
                  <a:gd name="connsiteY6" fmla="*/ 145350 h 213666"/>
                  <a:gd name="connsiteX7" fmla="*/ 39093 w 140287"/>
                  <a:gd name="connsiteY7" fmla="*/ 35876 h 213666"/>
                  <a:gd name="connsiteX8" fmla="*/ 104717 w 140287"/>
                  <a:gd name="connsiteY8" fmla="*/ 2563 h 213666"/>
                  <a:gd name="connsiteX9" fmla="*/ 104777 w 140287"/>
                  <a:gd name="connsiteY9" fmla="*/ 2584 h 21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0287" h="213666">
                    <a:moveTo>
                      <a:pt x="104328" y="1834"/>
                    </a:moveTo>
                    <a:cubicBezTo>
                      <a:pt x="131651" y="10755"/>
                      <a:pt x="146558" y="40135"/>
                      <a:pt x="137635" y="67456"/>
                    </a:cubicBezTo>
                    <a:cubicBezTo>
                      <a:pt x="137635" y="67477"/>
                      <a:pt x="137620" y="67498"/>
                      <a:pt x="137620" y="67519"/>
                    </a:cubicBezTo>
                    <a:lnTo>
                      <a:pt x="101628" y="177743"/>
                    </a:lnTo>
                    <a:cubicBezTo>
                      <a:pt x="92630" y="205111"/>
                      <a:pt x="63162" y="220003"/>
                      <a:pt x="35794" y="211035"/>
                    </a:cubicBezTo>
                    <a:lnTo>
                      <a:pt x="35794" y="211035"/>
                    </a:lnTo>
                    <a:cubicBezTo>
                      <a:pt x="8500" y="202037"/>
                      <a:pt x="-6377" y="172677"/>
                      <a:pt x="2501" y="145350"/>
                    </a:cubicBezTo>
                    <a:lnTo>
                      <a:pt x="39093" y="35876"/>
                    </a:lnTo>
                    <a:cubicBezTo>
                      <a:pt x="48016" y="8555"/>
                      <a:pt x="77394" y="-6359"/>
                      <a:pt x="104717" y="2563"/>
                    </a:cubicBezTo>
                    <a:cubicBezTo>
                      <a:pt x="104732" y="2570"/>
                      <a:pt x="104762" y="2576"/>
                      <a:pt x="104777" y="258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FDD632B5-0990-A5D1-328D-874182E4E0B5}"/>
                  </a:ext>
                </a:extLst>
              </p:cNvPr>
              <p:cNvSpPr/>
              <p:nvPr/>
            </p:nvSpPr>
            <p:spPr>
              <a:xfrm>
                <a:off x="4070546" y="2615515"/>
                <a:ext cx="137691" cy="280260"/>
              </a:xfrm>
              <a:custGeom>
                <a:avLst/>
                <a:gdLst>
                  <a:gd name="connsiteX0" fmla="*/ 38643 w 104394"/>
                  <a:gd name="connsiteY0" fmla="*/ 36555 h 212486"/>
                  <a:gd name="connsiteX1" fmla="*/ 2501 w 104394"/>
                  <a:gd name="connsiteY1" fmla="*/ 146779 h 212486"/>
                  <a:gd name="connsiteX2" fmla="*/ 35794 w 104394"/>
                  <a:gd name="connsiteY2" fmla="*/ 212464 h 212486"/>
                  <a:gd name="connsiteX3" fmla="*/ 104328 w 104394"/>
                  <a:gd name="connsiteY3" fmla="*/ 2513 h 212486"/>
                  <a:gd name="connsiteX4" fmla="*/ 38808 w 104394"/>
                  <a:gd name="connsiteY4" fmla="*/ 36029 h 212486"/>
                  <a:gd name="connsiteX5" fmla="*/ 38643 w 104394"/>
                  <a:gd name="connsiteY5" fmla="*/ 36555 h 212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394" h="212486">
                    <a:moveTo>
                      <a:pt x="38643" y="36555"/>
                    </a:moveTo>
                    <a:lnTo>
                      <a:pt x="2501" y="146779"/>
                    </a:lnTo>
                    <a:cubicBezTo>
                      <a:pt x="-6377" y="174106"/>
                      <a:pt x="8500" y="203466"/>
                      <a:pt x="35794" y="212464"/>
                    </a:cubicBezTo>
                    <a:lnTo>
                      <a:pt x="104328" y="2513"/>
                    </a:lnTo>
                    <a:cubicBezTo>
                      <a:pt x="76974" y="-6324"/>
                      <a:pt x="47641" y="8681"/>
                      <a:pt x="38808" y="36029"/>
                    </a:cubicBezTo>
                    <a:cubicBezTo>
                      <a:pt x="38748" y="36204"/>
                      <a:pt x="38703" y="36380"/>
                      <a:pt x="38643" y="36555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D55E0A80-FAC8-4B16-478D-2D11FED21528}"/>
                  </a:ext>
                </a:extLst>
              </p:cNvPr>
              <p:cNvSpPr/>
              <p:nvPr/>
            </p:nvSpPr>
            <p:spPr>
              <a:xfrm>
                <a:off x="4145320" y="2643719"/>
                <a:ext cx="81516" cy="81461"/>
              </a:xfrm>
              <a:custGeom>
                <a:avLst/>
                <a:gdLst>
                  <a:gd name="connsiteX0" fmla="*/ 40588 w 61803"/>
                  <a:gd name="connsiteY0" fmla="*/ 1526 h 61762"/>
                  <a:gd name="connsiteX1" fmla="*/ 60143 w 61803"/>
                  <a:gd name="connsiteY1" fmla="*/ 40590 h 61762"/>
                  <a:gd name="connsiteX2" fmla="*/ 21092 w 61803"/>
                  <a:gd name="connsiteY2" fmla="*/ 60153 h 61762"/>
                  <a:gd name="connsiteX3" fmla="*/ 1447 w 61803"/>
                  <a:gd name="connsiteY3" fmla="*/ 21321 h 61762"/>
                  <a:gd name="connsiteX4" fmla="*/ 40588 w 61803"/>
                  <a:gd name="connsiteY4" fmla="*/ 1526 h 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803" h="61762">
                    <a:moveTo>
                      <a:pt x="40588" y="1526"/>
                    </a:moveTo>
                    <a:cubicBezTo>
                      <a:pt x="56784" y="6911"/>
                      <a:pt x="65542" y="24402"/>
                      <a:pt x="60143" y="40590"/>
                    </a:cubicBezTo>
                    <a:cubicBezTo>
                      <a:pt x="54759" y="56779"/>
                      <a:pt x="37273" y="65538"/>
                      <a:pt x="21092" y="60153"/>
                    </a:cubicBezTo>
                    <a:cubicBezTo>
                      <a:pt x="4986" y="54798"/>
                      <a:pt x="-3787" y="37462"/>
                      <a:pt x="1447" y="21321"/>
                    </a:cubicBezTo>
                    <a:cubicBezTo>
                      <a:pt x="6801" y="5058"/>
                      <a:pt x="24316" y="-3799"/>
                      <a:pt x="40588" y="1526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B6489AFD-C987-1D68-3D58-9FFB03CCD97D}"/>
                  </a:ext>
                </a:extLst>
              </p:cNvPr>
              <p:cNvSpPr/>
              <p:nvPr/>
            </p:nvSpPr>
            <p:spPr>
              <a:xfrm>
                <a:off x="4098028" y="2788262"/>
                <a:ext cx="81513" cy="81559"/>
              </a:xfrm>
              <a:custGeom>
                <a:avLst/>
                <a:gdLst>
                  <a:gd name="connsiteX0" fmla="*/ 40451 w 61801"/>
                  <a:gd name="connsiteY0" fmla="*/ 1561 h 61836"/>
                  <a:gd name="connsiteX1" fmla="*/ 60187 w 61801"/>
                  <a:gd name="connsiteY1" fmla="*/ 40535 h 61836"/>
                  <a:gd name="connsiteX2" fmla="*/ 21226 w 61801"/>
                  <a:gd name="connsiteY2" fmla="*/ 60272 h 61836"/>
                  <a:gd name="connsiteX3" fmla="*/ 1460 w 61801"/>
                  <a:gd name="connsiteY3" fmla="*/ 21356 h 61836"/>
                  <a:gd name="connsiteX4" fmla="*/ 40106 w 61801"/>
                  <a:gd name="connsiteY4" fmla="*/ 1450 h 61836"/>
                  <a:gd name="connsiteX5" fmla="*/ 40451 w 61801"/>
                  <a:gd name="connsiteY5" fmla="*/ 1561 h 61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801" h="61836">
                    <a:moveTo>
                      <a:pt x="40451" y="1561"/>
                    </a:moveTo>
                    <a:cubicBezTo>
                      <a:pt x="56662" y="6871"/>
                      <a:pt x="65510" y="24321"/>
                      <a:pt x="60187" y="40535"/>
                    </a:cubicBezTo>
                    <a:cubicBezTo>
                      <a:pt x="54878" y="56748"/>
                      <a:pt x="37437" y="65581"/>
                      <a:pt x="21226" y="60272"/>
                    </a:cubicBezTo>
                    <a:cubicBezTo>
                      <a:pt x="5029" y="54974"/>
                      <a:pt x="-3818" y="37560"/>
                      <a:pt x="1460" y="21356"/>
                    </a:cubicBezTo>
                    <a:cubicBezTo>
                      <a:pt x="6634" y="5186"/>
                      <a:pt x="23940" y="-3727"/>
                      <a:pt x="40106" y="1450"/>
                    </a:cubicBezTo>
                    <a:cubicBezTo>
                      <a:pt x="40226" y="1486"/>
                      <a:pt x="40331" y="1523"/>
                      <a:pt x="40451" y="1561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9376D4F-A6F8-C7C2-C3F8-C412142C8CE6}"/>
                  </a:ext>
                </a:extLst>
              </p:cNvPr>
              <p:cNvSpPr/>
              <p:nvPr/>
            </p:nvSpPr>
            <p:spPr>
              <a:xfrm>
                <a:off x="3946451" y="2502605"/>
                <a:ext cx="432179" cy="509302"/>
              </a:xfrm>
              <a:custGeom>
                <a:avLst/>
                <a:gdLst>
                  <a:gd name="connsiteX0" fmla="*/ 221358 w 327667"/>
                  <a:gd name="connsiteY0" fmla="*/ 385950 h 386140"/>
                  <a:gd name="connsiteX1" fmla="*/ 218958 w 327667"/>
                  <a:gd name="connsiteY1" fmla="*/ 385950 h 386140"/>
                  <a:gd name="connsiteX2" fmla="*/ 5109 w 327667"/>
                  <a:gd name="connsiteY2" fmla="*/ 315916 h 386140"/>
                  <a:gd name="connsiteX3" fmla="*/ 310 w 327667"/>
                  <a:gd name="connsiteY3" fmla="*/ 306319 h 386140"/>
                  <a:gd name="connsiteX4" fmla="*/ 98987 w 327667"/>
                  <a:gd name="connsiteY4" fmla="*/ 4889 h 386140"/>
                  <a:gd name="connsiteX5" fmla="*/ 102736 w 327667"/>
                  <a:gd name="connsiteY5" fmla="*/ 540 h 386140"/>
                  <a:gd name="connsiteX6" fmla="*/ 108434 w 327667"/>
                  <a:gd name="connsiteY6" fmla="*/ 540 h 386140"/>
                  <a:gd name="connsiteX7" fmla="*/ 322434 w 327667"/>
                  <a:gd name="connsiteY7" fmla="*/ 70574 h 386140"/>
                  <a:gd name="connsiteX8" fmla="*/ 327233 w 327667"/>
                  <a:gd name="connsiteY8" fmla="*/ 80022 h 386140"/>
                  <a:gd name="connsiteX9" fmla="*/ 228406 w 327667"/>
                  <a:gd name="connsiteY9" fmla="*/ 381601 h 386140"/>
                  <a:gd name="connsiteX10" fmla="*/ 224657 w 327667"/>
                  <a:gd name="connsiteY10" fmla="*/ 385950 h 386140"/>
                  <a:gd name="connsiteX11" fmla="*/ 221358 w 327667"/>
                  <a:gd name="connsiteY11" fmla="*/ 385950 h 386140"/>
                  <a:gd name="connsiteX12" fmla="*/ 16956 w 327667"/>
                  <a:gd name="connsiteY12" fmla="*/ 303619 h 386140"/>
                  <a:gd name="connsiteX13" fmla="*/ 216559 w 327667"/>
                  <a:gd name="connsiteY13" fmla="*/ 369004 h 386140"/>
                  <a:gd name="connsiteX14" fmla="*/ 310587 w 327667"/>
                  <a:gd name="connsiteY14" fmla="*/ 81821 h 386140"/>
                  <a:gd name="connsiteX15" fmla="*/ 110834 w 327667"/>
                  <a:gd name="connsiteY15" fmla="*/ 17187 h 38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27667" h="386140">
                    <a:moveTo>
                      <a:pt x="221358" y="385950"/>
                    </a:moveTo>
                    <a:lnTo>
                      <a:pt x="218958" y="385950"/>
                    </a:lnTo>
                    <a:lnTo>
                      <a:pt x="5109" y="315916"/>
                    </a:lnTo>
                    <a:cubicBezTo>
                      <a:pt x="1150" y="314567"/>
                      <a:pt x="-980" y="310293"/>
                      <a:pt x="310" y="306319"/>
                    </a:cubicBezTo>
                    <a:lnTo>
                      <a:pt x="98987" y="4889"/>
                    </a:lnTo>
                    <a:cubicBezTo>
                      <a:pt x="99631" y="3007"/>
                      <a:pt x="100966" y="1448"/>
                      <a:pt x="102736" y="540"/>
                    </a:cubicBezTo>
                    <a:cubicBezTo>
                      <a:pt x="104565" y="-209"/>
                      <a:pt x="106605" y="-209"/>
                      <a:pt x="108434" y="540"/>
                    </a:cubicBezTo>
                    <a:lnTo>
                      <a:pt x="322434" y="70574"/>
                    </a:lnTo>
                    <a:cubicBezTo>
                      <a:pt x="326363" y="71861"/>
                      <a:pt x="328508" y="76088"/>
                      <a:pt x="327233" y="80022"/>
                    </a:cubicBezTo>
                    <a:lnTo>
                      <a:pt x="228406" y="381601"/>
                    </a:lnTo>
                    <a:cubicBezTo>
                      <a:pt x="227761" y="383476"/>
                      <a:pt x="226427" y="385035"/>
                      <a:pt x="224657" y="385950"/>
                    </a:cubicBezTo>
                    <a:cubicBezTo>
                      <a:pt x="223562" y="386175"/>
                      <a:pt x="222453" y="386175"/>
                      <a:pt x="221358" y="385950"/>
                    </a:cubicBezTo>
                    <a:close/>
                    <a:moveTo>
                      <a:pt x="16956" y="303619"/>
                    </a:moveTo>
                    <a:lnTo>
                      <a:pt x="216559" y="369004"/>
                    </a:lnTo>
                    <a:lnTo>
                      <a:pt x="310587" y="81821"/>
                    </a:lnTo>
                    <a:lnTo>
                      <a:pt x="110834" y="17187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FFEC98F-4E5F-88E4-961D-8A20C918FC9C}"/>
                  </a:ext>
                </a:extLst>
              </p:cNvPr>
              <p:cNvSpPr/>
              <p:nvPr/>
            </p:nvSpPr>
            <p:spPr>
              <a:xfrm>
                <a:off x="3483714" y="2358027"/>
                <a:ext cx="369230" cy="477500"/>
              </a:xfrm>
              <a:custGeom>
                <a:avLst/>
                <a:gdLst>
                  <a:gd name="connsiteX0" fmla="*/ 108652 w 279941"/>
                  <a:gd name="connsiteY0" fmla="*/ 9228 h 362028"/>
                  <a:gd name="connsiteX1" fmla="*/ 125718 w 279941"/>
                  <a:gd name="connsiteY1" fmla="*/ 668 h 362028"/>
                  <a:gd name="connsiteX2" fmla="*/ 125748 w 279941"/>
                  <a:gd name="connsiteY2" fmla="*/ 680 h 362028"/>
                  <a:gd name="connsiteX3" fmla="*/ 133921 w 279941"/>
                  <a:gd name="connsiteY3" fmla="*/ 17931 h 362028"/>
                  <a:gd name="connsiteX4" fmla="*/ 117350 w 279941"/>
                  <a:gd name="connsiteY4" fmla="*/ 26324 h 362028"/>
                  <a:gd name="connsiteX5" fmla="*/ 108607 w 279941"/>
                  <a:gd name="connsiteY5" fmla="*/ 9356 h 362028"/>
                  <a:gd name="connsiteX6" fmla="*/ 108652 w 279941"/>
                  <a:gd name="connsiteY6" fmla="*/ 9228 h 362028"/>
                  <a:gd name="connsiteX7" fmla="*/ 157090 w 279941"/>
                  <a:gd name="connsiteY7" fmla="*/ 25124 h 362028"/>
                  <a:gd name="connsiteX8" fmla="*/ 174081 w 279941"/>
                  <a:gd name="connsiteY8" fmla="*/ 16433 h 362028"/>
                  <a:gd name="connsiteX9" fmla="*/ 182779 w 279941"/>
                  <a:gd name="connsiteY9" fmla="*/ 33426 h 362028"/>
                  <a:gd name="connsiteX10" fmla="*/ 165788 w 279941"/>
                  <a:gd name="connsiteY10" fmla="*/ 42119 h 362028"/>
                  <a:gd name="connsiteX11" fmla="*/ 165638 w 279941"/>
                  <a:gd name="connsiteY11" fmla="*/ 42070 h 362028"/>
                  <a:gd name="connsiteX12" fmla="*/ 156505 w 279941"/>
                  <a:gd name="connsiteY12" fmla="*/ 25549 h 362028"/>
                  <a:gd name="connsiteX13" fmla="*/ 156640 w 279941"/>
                  <a:gd name="connsiteY13" fmla="*/ 25124 h 362028"/>
                  <a:gd name="connsiteX14" fmla="*/ 205529 w 279941"/>
                  <a:gd name="connsiteY14" fmla="*/ 41021 h 362028"/>
                  <a:gd name="connsiteX15" fmla="*/ 222235 w 279941"/>
                  <a:gd name="connsiteY15" fmla="*/ 32248 h 362028"/>
                  <a:gd name="connsiteX16" fmla="*/ 222475 w 279941"/>
                  <a:gd name="connsiteY16" fmla="*/ 32323 h 362028"/>
                  <a:gd name="connsiteX17" fmla="*/ 231173 w 279941"/>
                  <a:gd name="connsiteY17" fmla="*/ 49419 h 362028"/>
                  <a:gd name="connsiteX18" fmla="*/ 214107 w 279941"/>
                  <a:gd name="connsiteY18" fmla="*/ 57979 h 362028"/>
                  <a:gd name="connsiteX19" fmla="*/ 214077 w 279941"/>
                  <a:gd name="connsiteY19" fmla="*/ 57967 h 362028"/>
                  <a:gd name="connsiteX20" fmla="*/ 204944 w 279941"/>
                  <a:gd name="connsiteY20" fmla="*/ 41445 h 362028"/>
                  <a:gd name="connsiteX21" fmla="*/ 205079 w 279941"/>
                  <a:gd name="connsiteY21" fmla="*/ 41021 h 362028"/>
                  <a:gd name="connsiteX22" fmla="*/ 253818 w 279941"/>
                  <a:gd name="connsiteY22" fmla="*/ 56017 h 362028"/>
                  <a:gd name="connsiteX23" fmla="*/ 270884 w 279941"/>
                  <a:gd name="connsiteY23" fmla="*/ 47457 h 362028"/>
                  <a:gd name="connsiteX24" fmla="*/ 270914 w 279941"/>
                  <a:gd name="connsiteY24" fmla="*/ 47469 h 362028"/>
                  <a:gd name="connsiteX25" fmla="*/ 279087 w 279941"/>
                  <a:gd name="connsiteY25" fmla="*/ 64720 h 362028"/>
                  <a:gd name="connsiteX26" fmla="*/ 262516 w 279941"/>
                  <a:gd name="connsiteY26" fmla="*/ 73113 h 362028"/>
                  <a:gd name="connsiteX27" fmla="*/ 253368 w 279941"/>
                  <a:gd name="connsiteY27" fmla="*/ 56767 h 362028"/>
                  <a:gd name="connsiteX28" fmla="*/ 73110 w 279941"/>
                  <a:gd name="connsiteY28" fmla="*/ 35022 h 362028"/>
                  <a:gd name="connsiteX29" fmla="*/ 90161 w 279941"/>
                  <a:gd name="connsiteY29" fmla="*/ 26450 h 362028"/>
                  <a:gd name="connsiteX30" fmla="*/ 98739 w 279941"/>
                  <a:gd name="connsiteY30" fmla="*/ 43506 h 362028"/>
                  <a:gd name="connsiteX31" fmla="*/ 81808 w 279941"/>
                  <a:gd name="connsiteY31" fmla="*/ 52118 h 362028"/>
                  <a:gd name="connsiteX32" fmla="*/ 72660 w 279941"/>
                  <a:gd name="connsiteY32" fmla="*/ 35772 h 362028"/>
                  <a:gd name="connsiteX33" fmla="*/ 121099 w 279941"/>
                  <a:gd name="connsiteY33" fmla="*/ 51818 h 362028"/>
                  <a:gd name="connsiteX34" fmla="*/ 138060 w 279941"/>
                  <a:gd name="connsiteY34" fmla="*/ 43068 h 362028"/>
                  <a:gd name="connsiteX35" fmla="*/ 146818 w 279941"/>
                  <a:gd name="connsiteY35" fmla="*/ 60030 h 362028"/>
                  <a:gd name="connsiteX36" fmla="*/ 129857 w 279941"/>
                  <a:gd name="connsiteY36" fmla="*/ 68781 h 362028"/>
                  <a:gd name="connsiteX37" fmla="*/ 129797 w 279941"/>
                  <a:gd name="connsiteY37" fmla="*/ 68764 h 362028"/>
                  <a:gd name="connsiteX38" fmla="*/ 121099 w 279941"/>
                  <a:gd name="connsiteY38" fmla="*/ 51818 h 362028"/>
                  <a:gd name="connsiteX39" fmla="*/ 169537 w 279941"/>
                  <a:gd name="connsiteY39" fmla="*/ 66815 h 362028"/>
                  <a:gd name="connsiteX40" fmla="*/ 186618 w 279941"/>
                  <a:gd name="connsiteY40" fmla="*/ 58303 h 362028"/>
                  <a:gd name="connsiteX41" fmla="*/ 195136 w 279941"/>
                  <a:gd name="connsiteY41" fmla="*/ 75387 h 362028"/>
                  <a:gd name="connsiteX42" fmla="*/ 178085 w 279941"/>
                  <a:gd name="connsiteY42" fmla="*/ 83911 h 362028"/>
                  <a:gd name="connsiteX43" fmla="*/ 169432 w 279941"/>
                  <a:gd name="connsiteY43" fmla="*/ 67137 h 362028"/>
                  <a:gd name="connsiteX44" fmla="*/ 169537 w 279941"/>
                  <a:gd name="connsiteY44" fmla="*/ 66815 h 362028"/>
                  <a:gd name="connsiteX45" fmla="*/ 217976 w 279941"/>
                  <a:gd name="connsiteY45" fmla="*/ 82711 h 362028"/>
                  <a:gd name="connsiteX46" fmla="*/ 235057 w 279941"/>
                  <a:gd name="connsiteY46" fmla="*/ 74199 h 362028"/>
                  <a:gd name="connsiteX47" fmla="*/ 243575 w 279941"/>
                  <a:gd name="connsiteY47" fmla="*/ 91283 h 362028"/>
                  <a:gd name="connsiteX48" fmla="*/ 226524 w 279941"/>
                  <a:gd name="connsiteY48" fmla="*/ 99807 h 362028"/>
                  <a:gd name="connsiteX49" fmla="*/ 217976 w 279941"/>
                  <a:gd name="connsiteY49" fmla="*/ 83311 h 362028"/>
                  <a:gd name="connsiteX50" fmla="*/ 84507 w 279941"/>
                  <a:gd name="connsiteY50" fmla="*/ 80911 h 362028"/>
                  <a:gd name="connsiteX51" fmla="*/ 101573 w 279941"/>
                  <a:gd name="connsiteY51" fmla="*/ 72351 h 362028"/>
                  <a:gd name="connsiteX52" fmla="*/ 101603 w 279941"/>
                  <a:gd name="connsiteY52" fmla="*/ 72363 h 362028"/>
                  <a:gd name="connsiteX53" fmla="*/ 109776 w 279941"/>
                  <a:gd name="connsiteY53" fmla="*/ 89614 h 362028"/>
                  <a:gd name="connsiteX54" fmla="*/ 93205 w 279941"/>
                  <a:gd name="connsiteY54" fmla="*/ 98007 h 362028"/>
                  <a:gd name="connsiteX55" fmla="*/ 84507 w 279941"/>
                  <a:gd name="connsiteY55" fmla="*/ 81811 h 362028"/>
                  <a:gd name="connsiteX56" fmla="*/ 132946 w 279941"/>
                  <a:gd name="connsiteY56" fmla="*/ 96808 h 362028"/>
                  <a:gd name="connsiteX57" fmla="*/ 149742 w 279941"/>
                  <a:gd name="connsiteY57" fmla="*/ 87732 h 362028"/>
                  <a:gd name="connsiteX58" fmla="*/ 158815 w 279941"/>
                  <a:gd name="connsiteY58" fmla="*/ 104522 h 362028"/>
                  <a:gd name="connsiteX59" fmla="*/ 158590 w 279941"/>
                  <a:gd name="connsiteY59" fmla="*/ 105206 h 362028"/>
                  <a:gd name="connsiteX60" fmla="*/ 141344 w 279941"/>
                  <a:gd name="connsiteY60" fmla="*/ 113376 h 362028"/>
                  <a:gd name="connsiteX61" fmla="*/ 132946 w 279941"/>
                  <a:gd name="connsiteY61" fmla="*/ 96808 h 362028"/>
                  <a:gd name="connsiteX62" fmla="*/ 181385 w 279941"/>
                  <a:gd name="connsiteY62" fmla="*/ 111804 h 362028"/>
                  <a:gd name="connsiteX63" fmla="*/ 198436 w 279941"/>
                  <a:gd name="connsiteY63" fmla="*/ 103234 h 362028"/>
                  <a:gd name="connsiteX64" fmla="*/ 207014 w 279941"/>
                  <a:gd name="connsiteY64" fmla="*/ 120288 h 362028"/>
                  <a:gd name="connsiteX65" fmla="*/ 190082 w 279941"/>
                  <a:gd name="connsiteY65" fmla="*/ 128900 h 362028"/>
                  <a:gd name="connsiteX66" fmla="*/ 181385 w 279941"/>
                  <a:gd name="connsiteY66" fmla="*/ 113154 h 362028"/>
                  <a:gd name="connsiteX67" fmla="*/ 229823 w 279941"/>
                  <a:gd name="connsiteY67" fmla="*/ 127700 h 362028"/>
                  <a:gd name="connsiteX68" fmla="*/ 247069 w 279941"/>
                  <a:gd name="connsiteY68" fmla="*/ 119532 h 362028"/>
                  <a:gd name="connsiteX69" fmla="*/ 255467 w 279941"/>
                  <a:gd name="connsiteY69" fmla="*/ 136098 h 362028"/>
                  <a:gd name="connsiteX70" fmla="*/ 238671 w 279941"/>
                  <a:gd name="connsiteY70" fmla="*/ 145176 h 362028"/>
                  <a:gd name="connsiteX71" fmla="*/ 229598 w 279941"/>
                  <a:gd name="connsiteY71" fmla="*/ 128384 h 362028"/>
                  <a:gd name="connsiteX72" fmla="*/ 229823 w 279941"/>
                  <a:gd name="connsiteY72" fmla="*/ 127700 h 362028"/>
                  <a:gd name="connsiteX73" fmla="*/ 48666 w 279941"/>
                  <a:gd name="connsiteY73" fmla="*/ 109105 h 362028"/>
                  <a:gd name="connsiteX74" fmla="*/ 65762 w 279941"/>
                  <a:gd name="connsiteY74" fmla="*/ 100557 h 362028"/>
                  <a:gd name="connsiteX75" fmla="*/ 74310 w 279941"/>
                  <a:gd name="connsiteY75" fmla="*/ 117653 h 362028"/>
                  <a:gd name="connsiteX76" fmla="*/ 57499 w 279941"/>
                  <a:gd name="connsiteY76" fmla="*/ 126247 h 362028"/>
                  <a:gd name="connsiteX77" fmla="*/ 57364 w 279941"/>
                  <a:gd name="connsiteY77" fmla="*/ 126201 h 362028"/>
                  <a:gd name="connsiteX78" fmla="*/ 48666 w 279941"/>
                  <a:gd name="connsiteY78" fmla="*/ 109105 h 362028"/>
                  <a:gd name="connsiteX79" fmla="*/ 97104 w 279941"/>
                  <a:gd name="connsiteY79" fmla="*/ 125001 h 362028"/>
                  <a:gd name="connsiteX80" fmla="*/ 114155 w 279941"/>
                  <a:gd name="connsiteY80" fmla="*/ 116429 h 362028"/>
                  <a:gd name="connsiteX81" fmla="*/ 122733 w 279941"/>
                  <a:gd name="connsiteY81" fmla="*/ 133485 h 362028"/>
                  <a:gd name="connsiteX82" fmla="*/ 105802 w 279941"/>
                  <a:gd name="connsiteY82" fmla="*/ 142097 h 362028"/>
                  <a:gd name="connsiteX83" fmla="*/ 97104 w 279941"/>
                  <a:gd name="connsiteY83" fmla="*/ 125001 h 362028"/>
                  <a:gd name="connsiteX84" fmla="*/ 145543 w 279941"/>
                  <a:gd name="connsiteY84" fmla="*/ 140897 h 362028"/>
                  <a:gd name="connsiteX85" fmla="*/ 162534 w 279941"/>
                  <a:gd name="connsiteY85" fmla="*/ 132205 h 362028"/>
                  <a:gd name="connsiteX86" fmla="*/ 171232 w 279941"/>
                  <a:gd name="connsiteY86" fmla="*/ 149199 h 362028"/>
                  <a:gd name="connsiteX87" fmla="*/ 154241 w 279941"/>
                  <a:gd name="connsiteY87" fmla="*/ 157891 h 362028"/>
                  <a:gd name="connsiteX88" fmla="*/ 154091 w 279941"/>
                  <a:gd name="connsiteY88" fmla="*/ 157843 h 362028"/>
                  <a:gd name="connsiteX89" fmla="*/ 145498 w 279941"/>
                  <a:gd name="connsiteY89" fmla="*/ 141038 h 362028"/>
                  <a:gd name="connsiteX90" fmla="*/ 145543 w 279941"/>
                  <a:gd name="connsiteY90" fmla="*/ 140897 h 362028"/>
                  <a:gd name="connsiteX91" fmla="*/ 193832 w 279941"/>
                  <a:gd name="connsiteY91" fmla="*/ 156794 h 362028"/>
                  <a:gd name="connsiteX92" fmla="*/ 210793 w 279941"/>
                  <a:gd name="connsiteY92" fmla="*/ 148043 h 362028"/>
                  <a:gd name="connsiteX93" fmla="*/ 219551 w 279941"/>
                  <a:gd name="connsiteY93" fmla="*/ 165006 h 362028"/>
                  <a:gd name="connsiteX94" fmla="*/ 202590 w 279941"/>
                  <a:gd name="connsiteY94" fmla="*/ 173756 h 362028"/>
                  <a:gd name="connsiteX95" fmla="*/ 202530 w 279941"/>
                  <a:gd name="connsiteY95" fmla="*/ 173740 h 362028"/>
                  <a:gd name="connsiteX96" fmla="*/ 193832 w 279941"/>
                  <a:gd name="connsiteY96" fmla="*/ 156794 h 362028"/>
                  <a:gd name="connsiteX97" fmla="*/ 60963 w 279941"/>
                  <a:gd name="connsiteY97" fmla="*/ 153794 h 362028"/>
                  <a:gd name="connsiteX98" fmla="*/ 77774 w 279941"/>
                  <a:gd name="connsiteY98" fmla="*/ 145200 h 362028"/>
                  <a:gd name="connsiteX99" fmla="*/ 77909 w 279941"/>
                  <a:gd name="connsiteY99" fmla="*/ 145246 h 362028"/>
                  <a:gd name="connsiteX100" fmla="*/ 86607 w 279941"/>
                  <a:gd name="connsiteY100" fmla="*/ 162192 h 362028"/>
                  <a:gd name="connsiteX101" fmla="*/ 69511 w 279941"/>
                  <a:gd name="connsiteY101" fmla="*/ 170890 h 362028"/>
                  <a:gd name="connsiteX102" fmla="*/ 60948 w 279941"/>
                  <a:gd name="connsiteY102" fmla="*/ 153830 h 362028"/>
                  <a:gd name="connsiteX103" fmla="*/ 60963 w 279941"/>
                  <a:gd name="connsiteY103" fmla="*/ 153794 h 362028"/>
                  <a:gd name="connsiteX104" fmla="*/ 108652 w 279941"/>
                  <a:gd name="connsiteY104" fmla="*/ 169691 h 362028"/>
                  <a:gd name="connsiteX105" fmla="*/ 125613 w 279941"/>
                  <a:gd name="connsiteY105" fmla="*/ 160940 h 362028"/>
                  <a:gd name="connsiteX106" fmla="*/ 134371 w 279941"/>
                  <a:gd name="connsiteY106" fmla="*/ 177903 h 362028"/>
                  <a:gd name="connsiteX107" fmla="*/ 117410 w 279941"/>
                  <a:gd name="connsiteY107" fmla="*/ 186653 h 362028"/>
                  <a:gd name="connsiteX108" fmla="*/ 117350 w 279941"/>
                  <a:gd name="connsiteY108" fmla="*/ 186637 h 362028"/>
                  <a:gd name="connsiteX109" fmla="*/ 108652 w 279941"/>
                  <a:gd name="connsiteY109" fmla="*/ 169691 h 362028"/>
                  <a:gd name="connsiteX110" fmla="*/ 157090 w 279941"/>
                  <a:gd name="connsiteY110" fmla="*/ 184687 h 362028"/>
                  <a:gd name="connsiteX111" fmla="*/ 174156 w 279941"/>
                  <a:gd name="connsiteY111" fmla="*/ 176127 h 362028"/>
                  <a:gd name="connsiteX112" fmla="*/ 174186 w 279941"/>
                  <a:gd name="connsiteY112" fmla="*/ 176139 h 362028"/>
                  <a:gd name="connsiteX113" fmla="*/ 182359 w 279941"/>
                  <a:gd name="connsiteY113" fmla="*/ 193390 h 362028"/>
                  <a:gd name="connsiteX114" fmla="*/ 165788 w 279941"/>
                  <a:gd name="connsiteY114" fmla="*/ 201783 h 362028"/>
                  <a:gd name="connsiteX115" fmla="*/ 157690 w 279941"/>
                  <a:gd name="connsiteY115" fmla="*/ 185437 h 362028"/>
                  <a:gd name="connsiteX116" fmla="*/ 206129 w 279941"/>
                  <a:gd name="connsiteY116" fmla="*/ 201783 h 362028"/>
                  <a:gd name="connsiteX117" fmla="*/ 223375 w 279941"/>
                  <a:gd name="connsiteY117" fmla="*/ 193614 h 362028"/>
                  <a:gd name="connsiteX118" fmla="*/ 231773 w 279941"/>
                  <a:gd name="connsiteY118" fmla="*/ 210181 h 362028"/>
                  <a:gd name="connsiteX119" fmla="*/ 214977 w 279941"/>
                  <a:gd name="connsiteY119" fmla="*/ 219258 h 362028"/>
                  <a:gd name="connsiteX120" fmla="*/ 205904 w 279941"/>
                  <a:gd name="connsiteY120" fmla="*/ 202467 h 362028"/>
                  <a:gd name="connsiteX121" fmla="*/ 206129 w 279941"/>
                  <a:gd name="connsiteY121" fmla="*/ 201783 h 362028"/>
                  <a:gd name="connsiteX122" fmla="*/ 24671 w 279941"/>
                  <a:gd name="connsiteY122" fmla="*/ 183037 h 362028"/>
                  <a:gd name="connsiteX123" fmla="*/ 41722 w 279941"/>
                  <a:gd name="connsiteY123" fmla="*/ 174467 h 362028"/>
                  <a:gd name="connsiteX124" fmla="*/ 50300 w 279941"/>
                  <a:gd name="connsiteY124" fmla="*/ 191521 h 362028"/>
                  <a:gd name="connsiteX125" fmla="*/ 33369 w 279941"/>
                  <a:gd name="connsiteY125" fmla="*/ 200133 h 362028"/>
                  <a:gd name="connsiteX126" fmla="*/ 24536 w 279941"/>
                  <a:gd name="connsiteY126" fmla="*/ 182971 h 362028"/>
                  <a:gd name="connsiteX127" fmla="*/ 24671 w 279941"/>
                  <a:gd name="connsiteY127" fmla="*/ 182588 h 362028"/>
                  <a:gd name="connsiteX128" fmla="*/ 73110 w 279941"/>
                  <a:gd name="connsiteY128" fmla="*/ 198934 h 362028"/>
                  <a:gd name="connsiteX129" fmla="*/ 90101 w 279941"/>
                  <a:gd name="connsiteY129" fmla="*/ 190242 h 362028"/>
                  <a:gd name="connsiteX130" fmla="*/ 98799 w 279941"/>
                  <a:gd name="connsiteY130" fmla="*/ 207236 h 362028"/>
                  <a:gd name="connsiteX131" fmla="*/ 81808 w 279941"/>
                  <a:gd name="connsiteY131" fmla="*/ 215928 h 362028"/>
                  <a:gd name="connsiteX132" fmla="*/ 81658 w 279941"/>
                  <a:gd name="connsiteY132" fmla="*/ 215880 h 362028"/>
                  <a:gd name="connsiteX133" fmla="*/ 72870 w 279941"/>
                  <a:gd name="connsiteY133" fmla="*/ 199172 h 362028"/>
                  <a:gd name="connsiteX134" fmla="*/ 73110 w 279941"/>
                  <a:gd name="connsiteY134" fmla="*/ 198484 h 362028"/>
                  <a:gd name="connsiteX135" fmla="*/ 121399 w 279941"/>
                  <a:gd name="connsiteY135" fmla="*/ 213930 h 362028"/>
                  <a:gd name="connsiteX136" fmla="*/ 138450 w 279941"/>
                  <a:gd name="connsiteY136" fmla="*/ 205358 h 362028"/>
                  <a:gd name="connsiteX137" fmla="*/ 147028 w 279941"/>
                  <a:gd name="connsiteY137" fmla="*/ 222414 h 362028"/>
                  <a:gd name="connsiteX138" fmla="*/ 130097 w 279941"/>
                  <a:gd name="connsiteY138" fmla="*/ 231026 h 362028"/>
                  <a:gd name="connsiteX139" fmla="*/ 121399 w 279941"/>
                  <a:gd name="connsiteY139" fmla="*/ 214230 h 362028"/>
                  <a:gd name="connsiteX140" fmla="*/ 169837 w 279941"/>
                  <a:gd name="connsiteY140" fmla="*/ 229827 h 362028"/>
                  <a:gd name="connsiteX141" fmla="*/ 186888 w 279941"/>
                  <a:gd name="connsiteY141" fmla="*/ 221256 h 362028"/>
                  <a:gd name="connsiteX142" fmla="*/ 195466 w 279941"/>
                  <a:gd name="connsiteY142" fmla="*/ 238310 h 362028"/>
                  <a:gd name="connsiteX143" fmla="*/ 178535 w 279941"/>
                  <a:gd name="connsiteY143" fmla="*/ 246923 h 362028"/>
                  <a:gd name="connsiteX144" fmla="*/ 169837 w 279941"/>
                  <a:gd name="connsiteY144" fmla="*/ 230126 h 362028"/>
                  <a:gd name="connsiteX145" fmla="*/ 37268 w 279941"/>
                  <a:gd name="connsiteY145" fmla="*/ 225777 h 362028"/>
                  <a:gd name="connsiteX146" fmla="*/ 54064 w 279941"/>
                  <a:gd name="connsiteY146" fmla="*/ 216702 h 362028"/>
                  <a:gd name="connsiteX147" fmla="*/ 63137 w 279941"/>
                  <a:gd name="connsiteY147" fmla="*/ 233492 h 362028"/>
                  <a:gd name="connsiteX148" fmla="*/ 62912 w 279941"/>
                  <a:gd name="connsiteY148" fmla="*/ 234176 h 362028"/>
                  <a:gd name="connsiteX149" fmla="*/ 45846 w 279941"/>
                  <a:gd name="connsiteY149" fmla="*/ 242735 h 362028"/>
                  <a:gd name="connsiteX150" fmla="*/ 45816 w 279941"/>
                  <a:gd name="connsiteY150" fmla="*/ 242724 h 362028"/>
                  <a:gd name="connsiteX151" fmla="*/ 37268 w 279941"/>
                  <a:gd name="connsiteY151" fmla="*/ 226077 h 362028"/>
                  <a:gd name="connsiteX152" fmla="*/ 85707 w 279941"/>
                  <a:gd name="connsiteY152" fmla="*/ 241674 h 362028"/>
                  <a:gd name="connsiteX153" fmla="*/ 102413 w 279941"/>
                  <a:gd name="connsiteY153" fmla="*/ 232901 h 362028"/>
                  <a:gd name="connsiteX154" fmla="*/ 102653 w 279941"/>
                  <a:gd name="connsiteY154" fmla="*/ 232976 h 362028"/>
                  <a:gd name="connsiteX155" fmla="*/ 111726 w 279941"/>
                  <a:gd name="connsiteY155" fmla="*/ 249767 h 362028"/>
                  <a:gd name="connsiteX156" fmla="*/ 94945 w 279941"/>
                  <a:gd name="connsiteY156" fmla="*/ 258843 h 362028"/>
                  <a:gd name="connsiteX157" fmla="*/ 94255 w 279941"/>
                  <a:gd name="connsiteY157" fmla="*/ 258620 h 362028"/>
                  <a:gd name="connsiteX158" fmla="*/ 85707 w 279941"/>
                  <a:gd name="connsiteY158" fmla="*/ 241974 h 362028"/>
                  <a:gd name="connsiteX159" fmla="*/ 133996 w 279941"/>
                  <a:gd name="connsiteY159" fmla="*/ 256670 h 362028"/>
                  <a:gd name="connsiteX160" fmla="*/ 151062 w 279941"/>
                  <a:gd name="connsiteY160" fmla="*/ 248110 h 362028"/>
                  <a:gd name="connsiteX161" fmla="*/ 151092 w 279941"/>
                  <a:gd name="connsiteY161" fmla="*/ 248122 h 362028"/>
                  <a:gd name="connsiteX162" fmla="*/ 159265 w 279941"/>
                  <a:gd name="connsiteY162" fmla="*/ 265373 h 362028"/>
                  <a:gd name="connsiteX163" fmla="*/ 142694 w 279941"/>
                  <a:gd name="connsiteY163" fmla="*/ 273766 h 362028"/>
                  <a:gd name="connsiteX164" fmla="*/ 133996 w 279941"/>
                  <a:gd name="connsiteY164" fmla="*/ 257720 h 362028"/>
                  <a:gd name="connsiteX165" fmla="*/ 182434 w 279941"/>
                  <a:gd name="connsiteY165" fmla="*/ 272566 h 362028"/>
                  <a:gd name="connsiteX166" fmla="*/ 199230 w 279941"/>
                  <a:gd name="connsiteY166" fmla="*/ 263491 h 362028"/>
                  <a:gd name="connsiteX167" fmla="*/ 208303 w 279941"/>
                  <a:gd name="connsiteY167" fmla="*/ 280281 h 362028"/>
                  <a:gd name="connsiteX168" fmla="*/ 208078 w 279941"/>
                  <a:gd name="connsiteY168" fmla="*/ 280964 h 362028"/>
                  <a:gd name="connsiteX169" fmla="*/ 190832 w 279941"/>
                  <a:gd name="connsiteY169" fmla="*/ 289135 h 362028"/>
                  <a:gd name="connsiteX170" fmla="*/ 182434 w 279941"/>
                  <a:gd name="connsiteY170" fmla="*/ 272566 h 362028"/>
                  <a:gd name="connsiteX171" fmla="*/ 677 w 279941"/>
                  <a:gd name="connsiteY171" fmla="*/ 255920 h 362028"/>
                  <a:gd name="connsiteX172" fmla="*/ 17758 w 279941"/>
                  <a:gd name="connsiteY172" fmla="*/ 247408 h 362028"/>
                  <a:gd name="connsiteX173" fmla="*/ 26276 w 279941"/>
                  <a:gd name="connsiteY173" fmla="*/ 264492 h 362028"/>
                  <a:gd name="connsiteX174" fmla="*/ 9225 w 279941"/>
                  <a:gd name="connsiteY174" fmla="*/ 273016 h 362028"/>
                  <a:gd name="connsiteX175" fmla="*/ 572 w 279941"/>
                  <a:gd name="connsiteY175" fmla="*/ 256243 h 362028"/>
                  <a:gd name="connsiteX176" fmla="*/ 677 w 279941"/>
                  <a:gd name="connsiteY176" fmla="*/ 255920 h 362028"/>
                  <a:gd name="connsiteX177" fmla="*/ 48666 w 279941"/>
                  <a:gd name="connsiteY177" fmla="*/ 271817 h 362028"/>
                  <a:gd name="connsiteX178" fmla="*/ 65747 w 279941"/>
                  <a:gd name="connsiteY178" fmla="*/ 263305 h 362028"/>
                  <a:gd name="connsiteX179" fmla="*/ 74265 w 279941"/>
                  <a:gd name="connsiteY179" fmla="*/ 280389 h 362028"/>
                  <a:gd name="connsiteX180" fmla="*/ 57214 w 279941"/>
                  <a:gd name="connsiteY180" fmla="*/ 288913 h 362028"/>
                  <a:gd name="connsiteX181" fmla="*/ 48651 w 279941"/>
                  <a:gd name="connsiteY181" fmla="*/ 271853 h 362028"/>
                  <a:gd name="connsiteX182" fmla="*/ 48666 w 279941"/>
                  <a:gd name="connsiteY182" fmla="*/ 271817 h 362028"/>
                  <a:gd name="connsiteX183" fmla="*/ 96954 w 279941"/>
                  <a:gd name="connsiteY183" fmla="*/ 287713 h 362028"/>
                  <a:gd name="connsiteX184" fmla="*/ 113931 w 279941"/>
                  <a:gd name="connsiteY184" fmla="*/ 278974 h 362028"/>
                  <a:gd name="connsiteX185" fmla="*/ 114050 w 279941"/>
                  <a:gd name="connsiteY185" fmla="*/ 279015 h 362028"/>
                  <a:gd name="connsiteX186" fmla="*/ 122748 w 279941"/>
                  <a:gd name="connsiteY186" fmla="*/ 296111 h 362028"/>
                  <a:gd name="connsiteX187" fmla="*/ 105652 w 279941"/>
                  <a:gd name="connsiteY187" fmla="*/ 304809 h 362028"/>
                  <a:gd name="connsiteX188" fmla="*/ 96954 w 279941"/>
                  <a:gd name="connsiteY188" fmla="*/ 287713 h 362028"/>
                  <a:gd name="connsiteX189" fmla="*/ 145393 w 279941"/>
                  <a:gd name="connsiteY189" fmla="*/ 302709 h 362028"/>
                  <a:gd name="connsiteX190" fmla="*/ 162459 w 279941"/>
                  <a:gd name="connsiteY190" fmla="*/ 294149 h 362028"/>
                  <a:gd name="connsiteX191" fmla="*/ 162489 w 279941"/>
                  <a:gd name="connsiteY191" fmla="*/ 294161 h 362028"/>
                  <a:gd name="connsiteX192" fmla="*/ 171007 w 279941"/>
                  <a:gd name="connsiteY192" fmla="*/ 311245 h 362028"/>
                  <a:gd name="connsiteX193" fmla="*/ 153911 w 279941"/>
                  <a:gd name="connsiteY193" fmla="*/ 319757 h 362028"/>
                  <a:gd name="connsiteX194" fmla="*/ 145393 w 279941"/>
                  <a:gd name="connsiteY194" fmla="*/ 302709 h 362028"/>
                  <a:gd name="connsiteX195" fmla="*/ 13124 w 279941"/>
                  <a:gd name="connsiteY195" fmla="*/ 297611 h 362028"/>
                  <a:gd name="connsiteX196" fmla="*/ 29920 w 279941"/>
                  <a:gd name="connsiteY196" fmla="*/ 288535 h 362028"/>
                  <a:gd name="connsiteX197" fmla="*/ 38993 w 279941"/>
                  <a:gd name="connsiteY197" fmla="*/ 305325 h 362028"/>
                  <a:gd name="connsiteX198" fmla="*/ 38768 w 279941"/>
                  <a:gd name="connsiteY198" fmla="*/ 306009 h 362028"/>
                  <a:gd name="connsiteX199" fmla="*/ 21522 w 279941"/>
                  <a:gd name="connsiteY199" fmla="*/ 314179 h 362028"/>
                  <a:gd name="connsiteX200" fmla="*/ 13124 w 279941"/>
                  <a:gd name="connsiteY200" fmla="*/ 297611 h 362028"/>
                  <a:gd name="connsiteX201" fmla="*/ 61563 w 279941"/>
                  <a:gd name="connsiteY201" fmla="*/ 312607 h 362028"/>
                  <a:gd name="connsiteX202" fmla="*/ 78659 w 279941"/>
                  <a:gd name="connsiteY202" fmla="*/ 304059 h 362028"/>
                  <a:gd name="connsiteX203" fmla="*/ 87207 w 279941"/>
                  <a:gd name="connsiteY203" fmla="*/ 321155 h 362028"/>
                  <a:gd name="connsiteX204" fmla="*/ 70111 w 279941"/>
                  <a:gd name="connsiteY204" fmla="*/ 329703 h 362028"/>
                  <a:gd name="connsiteX205" fmla="*/ 61563 w 279941"/>
                  <a:gd name="connsiteY205" fmla="*/ 312607 h 362028"/>
                  <a:gd name="connsiteX206" fmla="*/ 109851 w 279941"/>
                  <a:gd name="connsiteY206" fmla="*/ 328503 h 362028"/>
                  <a:gd name="connsiteX207" fmla="*/ 126917 w 279941"/>
                  <a:gd name="connsiteY207" fmla="*/ 319943 h 362028"/>
                  <a:gd name="connsiteX208" fmla="*/ 126947 w 279941"/>
                  <a:gd name="connsiteY208" fmla="*/ 319955 h 362028"/>
                  <a:gd name="connsiteX209" fmla="*/ 135720 w 279941"/>
                  <a:gd name="connsiteY209" fmla="*/ 336667 h 362028"/>
                  <a:gd name="connsiteX210" fmla="*/ 135645 w 279941"/>
                  <a:gd name="connsiteY210" fmla="*/ 336901 h 362028"/>
                  <a:gd name="connsiteX211" fmla="*/ 118549 w 279941"/>
                  <a:gd name="connsiteY211" fmla="*/ 345599 h 362028"/>
                  <a:gd name="connsiteX212" fmla="*/ 109851 w 279941"/>
                  <a:gd name="connsiteY212" fmla="*/ 328503 h 362028"/>
                  <a:gd name="connsiteX213" fmla="*/ 158290 w 279941"/>
                  <a:gd name="connsiteY213" fmla="*/ 344400 h 362028"/>
                  <a:gd name="connsiteX214" fmla="*/ 175251 w 279941"/>
                  <a:gd name="connsiteY214" fmla="*/ 335649 h 362028"/>
                  <a:gd name="connsiteX215" fmla="*/ 184009 w 279941"/>
                  <a:gd name="connsiteY215" fmla="*/ 352612 h 362028"/>
                  <a:gd name="connsiteX216" fmla="*/ 167048 w 279941"/>
                  <a:gd name="connsiteY216" fmla="*/ 361362 h 362028"/>
                  <a:gd name="connsiteX217" fmla="*/ 166988 w 279941"/>
                  <a:gd name="connsiteY217" fmla="*/ 361346 h 362028"/>
                  <a:gd name="connsiteX218" fmla="*/ 158740 w 279941"/>
                  <a:gd name="connsiteY218" fmla="*/ 345899 h 362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</a:cxnLst>
                <a:rect l="l" t="t" r="r" b="b"/>
                <a:pathLst>
                  <a:path w="279941" h="362028">
                    <a:moveTo>
                      <a:pt x="108652" y="9228"/>
                    </a:moveTo>
                    <a:cubicBezTo>
                      <a:pt x="111006" y="2153"/>
                      <a:pt x="118639" y="-1679"/>
                      <a:pt x="125718" y="668"/>
                    </a:cubicBezTo>
                    <a:cubicBezTo>
                      <a:pt x="125718" y="673"/>
                      <a:pt x="125733" y="676"/>
                      <a:pt x="125748" y="680"/>
                    </a:cubicBezTo>
                    <a:cubicBezTo>
                      <a:pt x="132766" y="3188"/>
                      <a:pt x="136425" y="10911"/>
                      <a:pt x="133921" y="17931"/>
                    </a:cubicBezTo>
                    <a:cubicBezTo>
                      <a:pt x="131506" y="24688"/>
                      <a:pt x="124218" y="28374"/>
                      <a:pt x="117350" y="26324"/>
                    </a:cubicBezTo>
                    <a:cubicBezTo>
                      <a:pt x="110256" y="24052"/>
                      <a:pt x="106342" y="16453"/>
                      <a:pt x="108607" y="9356"/>
                    </a:cubicBezTo>
                    <a:cubicBezTo>
                      <a:pt x="108622" y="9312"/>
                      <a:pt x="108637" y="9270"/>
                      <a:pt x="108652" y="9228"/>
                    </a:cubicBezTo>
                    <a:close/>
                    <a:moveTo>
                      <a:pt x="157090" y="25124"/>
                    </a:moveTo>
                    <a:cubicBezTo>
                      <a:pt x="159385" y="18031"/>
                      <a:pt x="166988" y="14140"/>
                      <a:pt x="174081" y="16433"/>
                    </a:cubicBezTo>
                    <a:cubicBezTo>
                      <a:pt x="181175" y="18725"/>
                      <a:pt x="185074" y="26333"/>
                      <a:pt x="182779" y="33426"/>
                    </a:cubicBezTo>
                    <a:cubicBezTo>
                      <a:pt x="180485" y="40518"/>
                      <a:pt x="172882" y="44410"/>
                      <a:pt x="165788" y="42119"/>
                    </a:cubicBezTo>
                    <a:cubicBezTo>
                      <a:pt x="165728" y="42102"/>
                      <a:pt x="165683" y="42087"/>
                      <a:pt x="165638" y="42070"/>
                    </a:cubicBezTo>
                    <a:cubicBezTo>
                      <a:pt x="158560" y="40029"/>
                      <a:pt x="154466" y="32632"/>
                      <a:pt x="156505" y="25549"/>
                    </a:cubicBezTo>
                    <a:cubicBezTo>
                      <a:pt x="156550" y="25406"/>
                      <a:pt x="156596" y="25265"/>
                      <a:pt x="156640" y="25124"/>
                    </a:cubicBezTo>
                    <a:close/>
                    <a:moveTo>
                      <a:pt x="205529" y="41021"/>
                    </a:moveTo>
                    <a:cubicBezTo>
                      <a:pt x="207718" y="33983"/>
                      <a:pt x="215202" y="30055"/>
                      <a:pt x="222235" y="32248"/>
                    </a:cubicBezTo>
                    <a:cubicBezTo>
                      <a:pt x="222325" y="32272"/>
                      <a:pt x="222400" y="32297"/>
                      <a:pt x="222475" y="32323"/>
                    </a:cubicBezTo>
                    <a:cubicBezTo>
                      <a:pt x="229568" y="34679"/>
                      <a:pt x="233437" y="42300"/>
                      <a:pt x="231173" y="49419"/>
                    </a:cubicBezTo>
                    <a:cubicBezTo>
                      <a:pt x="228818" y="56494"/>
                      <a:pt x="221185" y="60326"/>
                      <a:pt x="214107" y="57979"/>
                    </a:cubicBezTo>
                    <a:cubicBezTo>
                      <a:pt x="214107" y="57974"/>
                      <a:pt x="214092" y="57971"/>
                      <a:pt x="214077" y="57967"/>
                    </a:cubicBezTo>
                    <a:cubicBezTo>
                      <a:pt x="206999" y="55926"/>
                      <a:pt x="202905" y="48528"/>
                      <a:pt x="204944" y="41445"/>
                    </a:cubicBezTo>
                    <a:cubicBezTo>
                      <a:pt x="204989" y="41303"/>
                      <a:pt x="205034" y="41162"/>
                      <a:pt x="205079" y="41021"/>
                    </a:cubicBezTo>
                    <a:close/>
                    <a:moveTo>
                      <a:pt x="253818" y="56017"/>
                    </a:moveTo>
                    <a:cubicBezTo>
                      <a:pt x="256172" y="48942"/>
                      <a:pt x="263805" y="45110"/>
                      <a:pt x="270884" y="47457"/>
                    </a:cubicBezTo>
                    <a:cubicBezTo>
                      <a:pt x="270884" y="47462"/>
                      <a:pt x="270899" y="47465"/>
                      <a:pt x="270914" y="47469"/>
                    </a:cubicBezTo>
                    <a:cubicBezTo>
                      <a:pt x="277932" y="49977"/>
                      <a:pt x="281591" y="57700"/>
                      <a:pt x="279087" y="64720"/>
                    </a:cubicBezTo>
                    <a:cubicBezTo>
                      <a:pt x="276672" y="71477"/>
                      <a:pt x="269384" y="75163"/>
                      <a:pt x="262516" y="73113"/>
                    </a:cubicBezTo>
                    <a:cubicBezTo>
                      <a:pt x="255617" y="70948"/>
                      <a:pt x="251613" y="63779"/>
                      <a:pt x="253368" y="56767"/>
                    </a:cubicBezTo>
                    <a:close/>
                    <a:moveTo>
                      <a:pt x="73110" y="35022"/>
                    </a:moveTo>
                    <a:cubicBezTo>
                      <a:pt x="75449" y="27945"/>
                      <a:pt x="83083" y="24108"/>
                      <a:pt x="90161" y="26450"/>
                    </a:cubicBezTo>
                    <a:cubicBezTo>
                      <a:pt x="97239" y="28794"/>
                      <a:pt x="101078" y="36429"/>
                      <a:pt x="98739" y="43506"/>
                    </a:cubicBezTo>
                    <a:cubicBezTo>
                      <a:pt x="96415" y="50533"/>
                      <a:pt x="88856" y="54375"/>
                      <a:pt x="81808" y="52118"/>
                    </a:cubicBezTo>
                    <a:cubicBezTo>
                      <a:pt x="74955" y="49891"/>
                      <a:pt x="70981" y="42772"/>
                      <a:pt x="72660" y="35772"/>
                    </a:cubicBezTo>
                    <a:close/>
                    <a:moveTo>
                      <a:pt x="121099" y="51818"/>
                    </a:moveTo>
                    <a:cubicBezTo>
                      <a:pt x="123363" y="44717"/>
                      <a:pt x="130967" y="40799"/>
                      <a:pt x="138060" y="43068"/>
                    </a:cubicBezTo>
                    <a:cubicBezTo>
                      <a:pt x="145168" y="45335"/>
                      <a:pt x="149082" y="52929"/>
                      <a:pt x="146818" y="60030"/>
                    </a:cubicBezTo>
                    <a:cubicBezTo>
                      <a:pt x="144538" y="67131"/>
                      <a:pt x="136950" y="71050"/>
                      <a:pt x="129857" y="68781"/>
                    </a:cubicBezTo>
                    <a:cubicBezTo>
                      <a:pt x="129827" y="68776"/>
                      <a:pt x="129812" y="68770"/>
                      <a:pt x="129797" y="68764"/>
                    </a:cubicBezTo>
                    <a:cubicBezTo>
                      <a:pt x="122733" y="66474"/>
                      <a:pt x="118834" y="58898"/>
                      <a:pt x="121099" y="51818"/>
                    </a:cubicBezTo>
                    <a:close/>
                    <a:moveTo>
                      <a:pt x="169537" y="66815"/>
                    </a:moveTo>
                    <a:cubicBezTo>
                      <a:pt x="171907" y="59747"/>
                      <a:pt x="179555" y="55935"/>
                      <a:pt x="186618" y="58303"/>
                    </a:cubicBezTo>
                    <a:cubicBezTo>
                      <a:pt x="193697" y="60669"/>
                      <a:pt x="197506" y="68319"/>
                      <a:pt x="195136" y="75387"/>
                    </a:cubicBezTo>
                    <a:cubicBezTo>
                      <a:pt x="192767" y="82441"/>
                      <a:pt x="185149" y="86253"/>
                      <a:pt x="178085" y="83911"/>
                    </a:cubicBezTo>
                    <a:cubicBezTo>
                      <a:pt x="171067" y="81669"/>
                      <a:pt x="167183" y="74158"/>
                      <a:pt x="169432" y="67137"/>
                    </a:cubicBezTo>
                    <a:cubicBezTo>
                      <a:pt x="169462" y="67029"/>
                      <a:pt x="169507" y="66921"/>
                      <a:pt x="169537" y="66815"/>
                    </a:cubicBezTo>
                    <a:close/>
                    <a:moveTo>
                      <a:pt x="217976" y="82711"/>
                    </a:moveTo>
                    <a:cubicBezTo>
                      <a:pt x="220345" y="75643"/>
                      <a:pt x="227994" y="71831"/>
                      <a:pt x="235057" y="74199"/>
                    </a:cubicBezTo>
                    <a:cubicBezTo>
                      <a:pt x="242135" y="76565"/>
                      <a:pt x="245944" y="84214"/>
                      <a:pt x="243575" y="91283"/>
                    </a:cubicBezTo>
                    <a:cubicBezTo>
                      <a:pt x="241206" y="98337"/>
                      <a:pt x="233587" y="102149"/>
                      <a:pt x="226524" y="99807"/>
                    </a:cubicBezTo>
                    <a:cubicBezTo>
                      <a:pt x="219746" y="97457"/>
                      <a:pt x="215981" y="90208"/>
                      <a:pt x="217976" y="83311"/>
                    </a:cubicBezTo>
                    <a:close/>
                    <a:moveTo>
                      <a:pt x="84507" y="80911"/>
                    </a:moveTo>
                    <a:cubicBezTo>
                      <a:pt x="86862" y="73836"/>
                      <a:pt x="94495" y="70004"/>
                      <a:pt x="101573" y="72351"/>
                    </a:cubicBezTo>
                    <a:cubicBezTo>
                      <a:pt x="101573" y="72356"/>
                      <a:pt x="101588" y="72359"/>
                      <a:pt x="101603" y="72363"/>
                    </a:cubicBezTo>
                    <a:cubicBezTo>
                      <a:pt x="108622" y="74871"/>
                      <a:pt x="112281" y="82594"/>
                      <a:pt x="109776" y="89614"/>
                    </a:cubicBezTo>
                    <a:cubicBezTo>
                      <a:pt x="107362" y="96371"/>
                      <a:pt x="100074" y="100057"/>
                      <a:pt x="93205" y="98007"/>
                    </a:cubicBezTo>
                    <a:cubicBezTo>
                      <a:pt x="86562" y="95665"/>
                      <a:pt x="82783" y="88647"/>
                      <a:pt x="84507" y="81811"/>
                    </a:cubicBezTo>
                    <a:close/>
                    <a:moveTo>
                      <a:pt x="132946" y="96808"/>
                    </a:moveTo>
                    <a:cubicBezTo>
                      <a:pt x="135075" y="89665"/>
                      <a:pt x="142589" y="85601"/>
                      <a:pt x="149742" y="87732"/>
                    </a:cubicBezTo>
                    <a:cubicBezTo>
                      <a:pt x="156880" y="89861"/>
                      <a:pt x="160944" y="97379"/>
                      <a:pt x="158815" y="104522"/>
                    </a:cubicBezTo>
                    <a:cubicBezTo>
                      <a:pt x="158740" y="104751"/>
                      <a:pt x="158665" y="104979"/>
                      <a:pt x="158590" y="105206"/>
                    </a:cubicBezTo>
                    <a:cubicBezTo>
                      <a:pt x="156085" y="112226"/>
                      <a:pt x="148362" y="115883"/>
                      <a:pt x="141344" y="113376"/>
                    </a:cubicBezTo>
                    <a:cubicBezTo>
                      <a:pt x="134581" y="110961"/>
                      <a:pt x="130891" y="103684"/>
                      <a:pt x="132946" y="96808"/>
                    </a:cubicBezTo>
                    <a:close/>
                    <a:moveTo>
                      <a:pt x="181385" y="111804"/>
                    </a:moveTo>
                    <a:cubicBezTo>
                      <a:pt x="183724" y="104727"/>
                      <a:pt x="191357" y="100890"/>
                      <a:pt x="198436" y="103234"/>
                    </a:cubicBezTo>
                    <a:cubicBezTo>
                      <a:pt x="205514" y="105576"/>
                      <a:pt x="209353" y="113211"/>
                      <a:pt x="207014" y="120288"/>
                    </a:cubicBezTo>
                    <a:cubicBezTo>
                      <a:pt x="204689" y="127315"/>
                      <a:pt x="197131" y="131157"/>
                      <a:pt x="190082" y="128900"/>
                    </a:cubicBezTo>
                    <a:cubicBezTo>
                      <a:pt x="183544" y="126687"/>
                      <a:pt x="179780" y="119862"/>
                      <a:pt x="181385" y="113154"/>
                    </a:cubicBezTo>
                    <a:close/>
                    <a:moveTo>
                      <a:pt x="229823" y="127700"/>
                    </a:moveTo>
                    <a:cubicBezTo>
                      <a:pt x="232328" y="120681"/>
                      <a:pt x="240051" y="117023"/>
                      <a:pt x="247069" y="119532"/>
                    </a:cubicBezTo>
                    <a:cubicBezTo>
                      <a:pt x="253833" y="121945"/>
                      <a:pt x="257522" y="129223"/>
                      <a:pt x="255467" y="136098"/>
                    </a:cubicBezTo>
                    <a:cubicBezTo>
                      <a:pt x="253338" y="143241"/>
                      <a:pt x="245825" y="147305"/>
                      <a:pt x="238671" y="145176"/>
                    </a:cubicBezTo>
                    <a:cubicBezTo>
                      <a:pt x="231533" y="143045"/>
                      <a:pt x="227469" y="135527"/>
                      <a:pt x="229598" y="128384"/>
                    </a:cubicBezTo>
                    <a:cubicBezTo>
                      <a:pt x="229673" y="128155"/>
                      <a:pt x="229748" y="127927"/>
                      <a:pt x="229823" y="127700"/>
                    </a:cubicBezTo>
                    <a:close/>
                    <a:moveTo>
                      <a:pt x="48666" y="109105"/>
                    </a:moveTo>
                    <a:cubicBezTo>
                      <a:pt x="51020" y="102023"/>
                      <a:pt x="58683" y="98196"/>
                      <a:pt x="65762" y="100557"/>
                    </a:cubicBezTo>
                    <a:cubicBezTo>
                      <a:pt x="72840" y="102917"/>
                      <a:pt x="76664" y="110571"/>
                      <a:pt x="74310" y="117653"/>
                    </a:cubicBezTo>
                    <a:cubicBezTo>
                      <a:pt x="72045" y="124667"/>
                      <a:pt x="64517" y="128515"/>
                      <a:pt x="57499" y="126247"/>
                    </a:cubicBezTo>
                    <a:cubicBezTo>
                      <a:pt x="57454" y="126232"/>
                      <a:pt x="57409" y="126217"/>
                      <a:pt x="57364" y="126201"/>
                    </a:cubicBezTo>
                    <a:cubicBezTo>
                      <a:pt x="50270" y="123845"/>
                      <a:pt x="46401" y="116224"/>
                      <a:pt x="48666" y="109105"/>
                    </a:cubicBezTo>
                    <a:close/>
                    <a:moveTo>
                      <a:pt x="97104" y="125001"/>
                    </a:moveTo>
                    <a:cubicBezTo>
                      <a:pt x="99444" y="117924"/>
                      <a:pt x="107077" y="114087"/>
                      <a:pt x="114155" y="116429"/>
                    </a:cubicBezTo>
                    <a:cubicBezTo>
                      <a:pt x="121234" y="118773"/>
                      <a:pt x="125073" y="126408"/>
                      <a:pt x="122733" y="133485"/>
                    </a:cubicBezTo>
                    <a:cubicBezTo>
                      <a:pt x="120409" y="140512"/>
                      <a:pt x="112851" y="144354"/>
                      <a:pt x="105802" y="142097"/>
                    </a:cubicBezTo>
                    <a:cubicBezTo>
                      <a:pt x="98709" y="139741"/>
                      <a:pt x="94840" y="132120"/>
                      <a:pt x="97104" y="125001"/>
                    </a:cubicBezTo>
                    <a:close/>
                    <a:moveTo>
                      <a:pt x="145543" y="140897"/>
                    </a:moveTo>
                    <a:cubicBezTo>
                      <a:pt x="147838" y="133804"/>
                      <a:pt x="155441" y="129912"/>
                      <a:pt x="162534" y="132205"/>
                    </a:cubicBezTo>
                    <a:cubicBezTo>
                      <a:pt x="169627" y="134498"/>
                      <a:pt x="173527" y="142106"/>
                      <a:pt x="171232" y="149199"/>
                    </a:cubicBezTo>
                    <a:cubicBezTo>
                      <a:pt x="168938" y="156291"/>
                      <a:pt x="161334" y="160183"/>
                      <a:pt x="154241" y="157891"/>
                    </a:cubicBezTo>
                    <a:cubicBezTo>
                      <a:pt x="154181" y="157875"/>
                      <a:pt x="154136" y="157860"/>
                      <a:pt x="154091" y="157843"/>
                    </a:cubicBezTo>
                    <a:cubicBezTo>
                      <a:pt x="147073" y="155576"/>
                      <a:pt x="143234" y="148052"/>
                      <a:pt x="145498" y="141038"/>
                    </a:cubicBezTo>
                    <a:cubicBezTo>
                      <a:pt x="145513" y="140992"/>
                      <a:pt x="145528" y="140944"/>
                      <a:pt x="145543" y="140897"/>
                    </a:cubicBezTo>
                    <a:close/>
                    <a:moveTo>
                      <a:pt x="193832" y="156794"/>
                    </a:moveTo>
                    <a:cubicBezTo>
                      <a:pt x="196096" y="149693"/>
                      <a:pt x="203699" y="145774"/>
                      <a:pt x="210793" y="148043"/>
                    </a:cubicBezTo>
                    <a:cubicBezTo>
                      <a:pt x="217901" y="150311"/>
                      <a:pt x="221815" y="157905"/>
                      <a:pt x="219551" y="165006"/>
                    </a:cubicBezTo>
                    <a:cubicBezTo>
                      <a:pt x="217271" y="172107"/>
                      <a:pt x="209683" y="176025"/>
                      <a:pt x="202590" y="173756"/>
                    </a:cubicBezTo>
                    <a:cubicBezTo>
                      <a:pt x="202560" y="173752"/>
                      <a:pt x="202545" y="173746"/>
                      <a:pt x="202530" y="173740"/>
                    </a:cubicBezTo>
                    <a:cubicBezTo>
                      <a:pt x="195466" y="171450"/>
                      <a:pt x="191567" y="163873"/>
                      <a:pt x="193832" y="156794"/>
                    </a:cubicBezTo>
                    <a:close/>
                    <a:moveTo>
                      <a:pt x="60963" y="153794"/>
                    </a:moveTo>
                    <a:cubicBezTo>
                      <a:pt x="63227" y="146780"/>
                      <a:pt x="70756" y="142932"/>
                      <a:pt x="77774" y="145200"/>
                    </a:cubicBezTo>
                    <a:cubicBezTo>
                      <a:pt x="77819" y="145215"/>
                      <a:pt x="77864" y="145231"/>
                      <a:pt x="77909" y="145246"/>
                    </a:cubicBezTo>
                    <a:cubicBezTo>
                      <a:pt x="84972" y="147536"/>
                      <a:pt x="88871" y="155113"/>
                      <a:pt x="86607" y="162192"/>
                    </a:cubicBezTo>
                    <a:cubicBezTo>
                      <a:pt x="84192" y="169227"/>
                      <a:pt x="76619" y="173074"/>
                      <a:pt x="69511" y="170890"/>
                    </a:cubicBezTo>
                    <a:cubicBezTo>
                      <a:pt x="62433" y="168543"/>
                      <a:pt x="58608" y="160904"/>
                      <a:pt x="60948" y="153830"/>
                    </a:cubicBezTo>
                    <a:cubicBezTo>
                      <a:pt x="60948" y="153818"/>
                      <a:pt x="60963" y="153806"/>
                      <a:pt x="60963" y="153794"/>
                    </a:cubicBezTo>
                    <a:close/>
                    <a:moveTo>
                      <a:pt x="108652" y="169691"/>
                    </a:moveTo>
                    <a:cubicBezTo>
                      <a:pt x="110916" y="162590"/>
                      <a:pt x="118519" y="158671"/>
                      <a:pt x="125613" y="160940"/>
                    </a:cubicBezTo>
                    <a:cubicBezTo>
                      <a:pt x="132721" y="163208"/>
                      <a:pt x="136635" y="170802"/>
                      <a:pt x="134371" y="177903"/>
                    </a:cubicBezTo>
                    <a:cubicBezTo>
                      <a:pt x="132091" y="185004"/>
                      <a:pt x="124503" y="188922"/>
                      <a:pt x="117410" y="186653"/>
                    </a:cubicBezTo>
                    <a:cubicBezTo>
                      <a:pt x="117380" y="186649"/>
                      <a:pt x="117365" y="186643"/>
                      <a:pt x="117350" y="186637"/>
                    </a:cubicBezTo>
                    <a:cubicBezTo>
                      <a:pt x="110331" y="184281"/>
                      <a:pt x="106477" y="176763"/>
                      <a:pt x="108652" y="169691"/>
                    </a:cubicBezTo>
                    <a:close/>
                    <a:moveTo>
                      <a:pt x="157090" y="184687"/>
                    </a:moveTo>
                    <a:cubicBezTo>
                      <a:pt x="159445" y="177612"/>
                      <a:pt x="167078" y="173780"/>
                      <a:pt x="174156" y="176127"/>
                    </a:cubicBezTo>
                    <a:cubicBezTo>
                      <a:pt x="174156" y="176132"/>
                      <a:pt x="174171" y="176135"/>
                      <a:pt x="174186" y="176139"/>
                    </a:cubicBezTo>
                    <a:cubicBezTo>
                      <a:pt x="181205" y="178646"/>
                      <a:pt x="184864" y="186370"/>
                      <a:pt x="182359" y="193390"/>
                    </a:cubicBezTo>
                    <a:cubicBezTo>
                      <a:pt x="179945" y="200147"/>
                      <a:pt x="172657" y="203833"/>
                      <a:pt x="165788" y="201783"/>
                    </a:cubicBezTo>
                    <a:cubicBezTo>
                      <a:pt x="159265" y="199259"/>
                      <a:pt x="155741" y="192161"/>
                      <a:pt x="157690" y="185437"/>
                    </a:cubicBezTo>
                    <a:close/>
                    <a:moveTo>
                      <a:pt x="206129" y="201783"/>
                    </a:moveTo>
                    <a:cubicBezTo>
                      <a:pt x="208633" y="194763"/>
                      <a:pt x="216357" y="191106"/>
                      <a:pt x="223375" y="193614"/>
                    </a:cubicBezTo>
                    <a:cubicBezTo>
                      <a:pt x="230138" y="196027"/>
                      <a:pt x="233827" y="203305"/>
                      <a:pt x="231773" y="210181"/>
                    </a:cubicBezTo>
                    <a:cubicBezTo>
                      <a:pt x="229643" y="217324"/>
                      <a:pt x="222130" y="221388"/>
                      <a:pt x="214977" y="219258"/>
                    </a:cubicBezTo>
                    <a:cubicBezTo>
                      <a:pt x="207838" y="217127"/>
                      <a:pt x="203774" y="209610"/>
                      <a:pt x="205904" y="202467"/>
                    </a:cubicBezTo>
                    <a:cubicBezTo>
                      <a:pt x="205979" y="202237"/>
                      <a:pt x="206054" y="202009"/>
                      <a:pt x="206129" y="201783"/>
                    </a:cubicBezTo>
                    <a:close/>
                    <a:moveTo>
                      <a:pt x="24671" y="183037"/>
                    </a:moveTo>
                    <a:cubicBezTo>
                      <a:pt x="27011" y="175961"/>
                      <a:pt x="34644" y="172123"/>
                      <a:pt x="41722" y="174467"/>
                    </a:cubicBezTo>
                    <a:cubicBezTo>
                      <a:pt x="48801" y="176809"/>
                      <a:pt x="52640" y="184444"/>
                      <a:pt x="50300" y="191521"/>
                    </a:cubicBezTo>
                    <a:cubicBezTo>
                      <a:pt x="47976" y="198548"/>
                      <a:pt x="40418" y="202390"/>
                      <a:pt x="33369" y="200133"/>
                    </a:cubicBezTo>
                    <a:cubicBezTo>
                      <a:pt x="26186" y="197832"/>
                      <a:pt x="22242" y="190147"/>
                      <a:pt x="24536" y="182971"/>
                    </a:cubicBezTo>
                    <a:cubicBezTo>
                      <a:pt x="24581" y="182842"/>
                      <a:pt x="24626" y="182715"/>
                      <a:pt x="24671" y="182588"/>
                    </a:cubicBezTo>
                    <a:close/>
                    <a:moveTo>
                      <a:pt x="73110" y="198934"/>
                    </a:moveTo>
                    <a:cubicBezTo>
                      <a:pt x="75405" y="191840"/>
                      <a:pt x="83008" y="187949"/>
                      <a:pt x="90101" y="190242"/>
                    </a:cubicBezTo>
                    <a:cubicBezTo>
                      <a:pt x="97194" y="192535"/>
                      <a:pt x="101093" y="200142"/>
                      <a:pt x="98799" y="207236"/>
                    </a:cubicBezTo>
                    <a:cubicBezTo>
                      <a:pt x="96505" y="214328"/>
                      <a:pt x="88901" y="218219"/>
                      <a:pt x="81808" y="215928"/>
                    </a:cubicBezTo>
                    <a:cubicBezTo>
                      <a:pt x="81748" y="215911"/>
                      <a:pt x="81703" y="215896"/>
                      <a:pt x="81658" y="215880"/>
                    </a:cubicBezTo>
                    <a:cubicBezTo>
                      <a:pt x="74625" y="213692"/>
                      <a:pt x="70681" y="206212"/>
                      <a:pt x="72870" y="199172"/>
                    </a:cubicBezTo>
                    <a:cubicBezTo>
                      <a:pt x="72945" y="198941"/>
                      <a:pt x="73020" y="198712"/>
                      <a:pt x="73110" y="198484"/>
                    </a:cubicBezTo>
                    <a:close/>
                    <a:moveTo>
                      <a:pt x="121399" y="213930"/>
                    </a:moveTo>
                    <a:cubicBezTo>
                      <a:pt x="123738" y="206853"/>
                      <a:pt x="131371" y="203016"/>
                      <a:pt x="138450" y="205358"/>
                    </a:cubicBezTo>
                    <a:cubicBezTo>
                      <a:pt x="145528" y="207702"/>
                      <a:pt x="149367" y="215337"/>
                      <a:pt x="147028" y="222414"/>
                    </a:cubicBezTo>
                    <a:cubicBezTo>
                      <a:pt x="144703" y="229441"/>
                      <a:pt x="137145" y="233283"/>
                      <a:pt x="130097" y="231026"/>
                    </a:cubicBezTo>
                    <a:cubicBezTo>
                      <a:pt x="123153" y="228670"/>
                      <a:pt x="119314" y="221256"/>
                      <a:pt x="121399" y="214230"/>
                    </a:cubicBezTo>
                    <a:close/>
                    <a:moveTo>
                      <a:pt x="169837" y="229827"/>
                    </a:moveTo>
                    <a:cubicBezTo>
                      <a:pt x="172177" y="222750"/>
                      <a:pt x="179810" y="218912"/>
                      <a:pt x="186888" y="221256"/>
                    </a:cubicBezTo>
                    <a:cubicBezTo>
                      <a:pt x="193967" y="223598"/>
                      <a:pt x="197806" y="231233"/>
                      <a:pt x="195466" y="238310"/>
                    </a:cubicBezTo>
                    <a:cubicBezTo>
                      <a:pt x="193142" y="245337"/>
                      <a:pt x="185584" y="249179"/>
                      <a:pt x="178535" y="246923"/>
                    </a:cubicBezTo>
                    <a:cubicBezTo>
                      <a:pt x="171652" y="244505"/>
                      <a:pt x="167843" y="237145"/>
                      <a:pt x="169837" y="230126"/>
                    </a:cubicBezTo>
                    <a:close/>
                    <a:moveTo>
                      <a:pt x="37268" y="225777"/>
                    </a:moveTo>
                    <a:cubicBezTo>
                      <a:pt x="39398" y="218635"/>
                      <a:pt x="46911" y="214571"/>
                      <a:pt x="54064" y="216702"/>
                    </a:cubicBezTo>
                    <a:cubicBezTo>
                      <a:pt x="61203" y="218831"/>
                      <a:pt x="65267" y="226349"/>
                      <a:pt x="63137" y="233492"/>
                    </a:cubicBezTo>
                    <a:cubicBezTo>
                      <a:pt x="63062" y="233721"/>
                      <a:pt x="62987" y="233949"/>
                      <a:pt x="62912" y="234176"/>
                    </a:cubicBezTo>
                    <a:cubicBezTo>
                      <a:pt x="60558" y="241251"/>
                      <a:pt x="52925" y="245082"/>
                      <a:pt x="45846" y="242735"/>
                    </a:cubicBezTo>
                    <a:cubicBezTo>
                      <a:pt x="45846" y="242731"/>
                      <a:pt x="45831" y="242728"/>
                      <a:pt x="45816" y="242724"/>
                    </a:cubicBezTo>
                    <a:cubicBezTo>
                      <a:pt x="38903" y="240435"/>
                      <a:pt x="35094" y="233028"/>
                      <a:pt x="37268" y="226077"/>
                    </a:cubicBezTo>
                    <a:close/>
                    <a:moveTo>
                      <a:pt x="85707" y="241674"/>
                    </a:moveTo>
                    <a:cubicBezTo>
                      <a:pt x="87897" y="234636"/>
                      <a:pt x="95380" y="230708"/>
                      <a:pt x="102413" y="232901"/>
                    </a:cubicBezTo>
                    <a:cubicBezTo>
                      <a:pt x="102503" y="232925"/>
                      <a:pt x="102578" y="232950"/>
                      <a:pt x="102653" y="232976"/>
                    </a:cubicBezTo>
                    <a:cubicBezTo>
                      <a:pt x="109791" y="235107"/>
                      <a:pt x="113855" y="242624"/>
                      <a:pt x="111726" y="249767"/>
                    </a:cubicBezTo>
                    <a:cubicBezTo>
                      <a:pt x="109597" y="256910"/>
                      <a:pt x="102083" y="260974"/>
                      <a:pt x="94945" y="258843"/>
                    </a:cubicBezTo>
                    <a:cubicBezTo>
                      <a:pt x="94705" y="258776"/>
                      <a:pt x="94480" y="258701"/>
                      <a:pt x="94255" y="258620"/>
                    </a:cubicBezTo>
                    <a:cubicBezTo>
                      <a:pt x="87342" y="256331"/>
                      <a:pt x="83533" y="248925"/>
                      <a:pt x="85707" y="241974"/>
                    </a:cubicBezTo>
                    <a:close/>
                    <a:moveTo>
                      <a:pt x="133996" y="256670"/>
                    </a:moveTo>
                    <a:cubicBezTo>
                      <a:pt x="136350" y="249595"/>
                      <a:pt x="143983" y="245763"/>
                      <a:pt x="151062" y="248110"/>
                    </a:cubicBezTo>
                    <a:cubicBezTo>
                      <a:pt x="151062" y="248115"/>
                      <a:pt x="151077" y="248118"/>
                      <a:pt x="151092" y="248122"/>
                    </a:cubicBezTo>
                    <a:cubicBezTo>
                      <a:pt x="158110" y="250630"/>
                      <a:pt x="161769" y="258353"/>
                      <a:pt x="159265" y="265373"/>
                    </a:cubicBezTo>
                    <a:cubicBezTo>
                      <a:pt x="156850" y="272130"/>
                      <a:pt x="149562" y="275816"/>
                      <a:pt x="142694" y="273766"/>
                    </a:cubicBezTo>
                    <a:cubicBezTo>
                      <a:pt x="136125" y="271428"/>
                      <a:pt x="132361" y="264506"/>
                      <a:pt x="133996" y="257720"/>
                    </a:cubicBezTo>
                    <a:close/>
                    <a:moveTo>
                      <a:pt x="182434" y="272566"/>
                    </a:moveTo>
                    <a:cubicBezTo>
                      <a:pt x="184564" y="265424"/>
                      <a:pt x="192077" y="261360"/>
                      <a:pt x="199230" y="263491"/>
                    </a:cubicBezTo>
                    <a:cubicBezTo>
                      <a:pt x="206369" y="265620"/>
                      <a:pt x="210433" y="273138"/>
                      <a:pt x="208303" y="280281"/>
                    </a:cubicBezTo>
                    <a:cubicBezTo>
                      <a:pt x="208228" y="280510"/>
                      <a:pt x="208153" y="280738"/>
                      <a:pt x="208078" y="280964"/>
                    </a:cubicBezTo>
                    <a:cubicBezTo>
                      <a:pt x="205574" y="287984"/>
                      <a:pt x="197851" y="291642"/>
                      <a:pt x="190832" y="289135"/>
                    </a:cubicBezTo>
                    <a:cubicBezTo>
                      <a:pt x="184069" y="286720"/>
                      <a:pt x="180380" y="279442"/>
                      <a:pt x="182434" y="272566"/>
                    </a:cubicBezTo>
                    <a:close/>
                    <a:moveTo>
                      <a:pt x="677" y="255920"/>
                    </a:moveTo>
                    <a:cubicBezTo>
                      <a:pt x="3046" y="248853"/>
                      <a:pt x="10695" y="245040"/>
                      <a:pt x="17758" y="247408"/>
                    </a:cubicBezTo>
                    <a:cubicBezTo>
                      <a:pt x="24836" y="249775"/>
                      <a:pt x="28645" y="257424"/>
                      <a:pt x="26276" y="264492"/>
                    </a:cubicBezTo>
                    <a:cubicBezTo>
                      <a:pt x="23907" y="271547"/>
                      <a:pt x="16288" y="275359"/>
                      <a:pt x="9225" y="273016"/>
                    </a:cubicBezTo>
                    <a:cubicBezTo>
                      <a:pt x="2207" y="270774"/>
                      <a:pt x="-1677" y="263264"/>
                      <a:pt x="572" y="256243"/>
                    </a:cubicBezTo>
                    <a:cubicBezTo>
                      <a:pt x="602" y="256135"/>
                      <a:pt x="647" y="256027"/>
                      <a:pt x="677" y="255920"/>
                    </a:cubicBezTo>
                    <a:close/>
                    <a:moveTo>
                      <a:pt x="48666" y="271817"/>
                    </a:moveTo>
                    <a:cubicBezTo>
                      <a:pt x="51035" y="264749"/>
                      <a:pt x="58683" y="260937"/>
                      <a:pt x="65747" y="263305"/>
                    </a:cubicBezTo>
                    <a:cubicBezTo>
                      <a:pt x="72825" y="265671"/>
                      <a:pt x="76634" y="273319"/>
                      <a:pt x="74265" y="280389"/>
                    </a:cubicBezTo>
                    <a:cubicBezTo>
                      <a:pt x="71895" y="287443"/>
                      <a:pt x="64277" y="291255"/>
                      <a:pt x="57214" y="288913"/>
                    </a:cubicBezTo>
                    <a:cubicBezTo>
                      <a:pt x="50136" y="286566"/>
                      <a:pt x="46311" y="278926"/>
                      <a:pt x="48651" y="271853"/>
                    </a:cubicBezTo>
                    <a:cubicBezTo>
                      <a:pt x="48651" y="271841"/>
                      <a:pt x="48666" y="271829"/>
                      <a:pt x="48666" y="271817"/>
                    </a:cubicBezTo>
                    <a:close/>
                    <a:moveTo>
                      <a:pt x="96954" y="287713"/>
                    </a:moveTo>
                    <a:cubicBezTo>
                      <a:pt x="99234" y="280614"/>
                      <a:pt x="106822" y="276701"/>
                      <a:pt x="113931" y="278974"/>
                    </a:cubicBezTo>
                    <a:cubicBezTo>
                      <a:pt x="113960" y="278988"/>
                      <a:pt x="114005" y="279001"/>
                      <a:pt x="114050" y="279015"/>
                    </a:cubicBezTo>
                    <a:cubicBezTo>
                      <a:pt x="121144" y="281371"/>
                      <a:pt x="125013" y="288992"/>
                      <a:pt x="122748" y="296111"/>
                    </a:cubicBezTo>
                    <a:cubicBezTo>
                      <a:pt x="120424" y="303234"/>
                      <a:pt x="112776" y="307129"/>
                      <a:pt x="105652" y="304809"/>
                    </a:cubicBezTo>
                    <a:cubicBezTo>
                      <a:pt x="98529" y="302490"/>
                      <a:pt x="94630" y="294836"/>
                      <a:pt x="96954" y="287713"/>
                    </a:cubicBezTo>
                    <a:close/>
                    <a:moveTo>
                      <a:pt x="145393" y="302709"/>
                    </a:moveTo>
                    <a:cubicBezTo>
                      <a:pt x="147747" y="295634"/>
                      <a:pt x="155381" y="291802"/>
                      <a:pt x="162459" y="294149"/>
                    </a:cubicBezTo>
                    <a:cubicBezTo>
                      <a:pt x="162459" y="294154"/>
                      <a:pt x="162474" y="294157"/>
                      <a:pt x="162489" y="294161"/>
                    </a:cubicBezTo>
                    <a:cubicBezTo>
                      <a:pt x="169552" y="296528"/>
                      <a:pt x="173362" y="304178"/>
                      <a:pt x="171007" y="311245"/>
                    </a:cubicBezTo>
                    <a:cubicBezTo>
                      <a:pt x="168638" y="318313"/>
                      <a:pt x="160989" y="322125"/>
                      <a:pt x="153911" y="319757"/>
                    </a:cubicBezTo>
                    <a:cubicBezTo>
                      <a:pt x="146863" y="317395"/>
                      <a:pt x="143054" y="309770"/>
                      <a:pt x="145393" y="302709"/>
                    </a:cubicBezTo>
                    <a:close/>
                    <a:moveTo>
                      <a:pt x="13124" y="297611"/>
                    </a:moveTo>
                    <a:cubicBezTo>
                      <a:pt x="15254" y="290468"/>
                      <a:pt x="22767" y="286404"/>
                      <a:pt x="29920" y="288535"/>
                    </a:cubicBezTo>
                    <a:cubicBezTo>
                      <a:pt x="37058" y="290664"/>
                      <a:pt x="41122" y="298182"/>
                      <a:pt x="38993" y="305325"/>
                    </a:cubicBezTo>
                    <a:cubicBezTo>
                      <a:pt x="38918" y="305554"/>
                      <a:pt x="38843" y="305782"/>
                      <a:pt x="38768" y="306009"/>
                    </a:cubicBezTo>
                    <a:cubicBezTo>
                      <a:pt x="36264" y="313028"/>
                      <a:pt x="28541" y="316686"/>
                      <a:pt x="21522" y="314179"/>
                    </a:cubicBezTo>
                    <a:cubicBezTo>
                      <a:pt x="14759" y="311764"/>
                      <a:pt x="11070" y="304487"/>
                      <a:pt x="13124" y="297611"/>
                    </a:cubicBezTo>
                    <a:close/>
                    <a:moveTo>
                      <a:pt x="61563" y="312607"/>
                    </a:moveTo>
                    <a:cubicBezTo>
                      <a:pt x="63917" y="305526"/>
                      <a:pt x="71580" y="301699"/>
                      <a:pt x="78659" y="304059"/>
                    </a:cubicBezTo>
                    <a:cubicBezTo>
                      <a:pt x="85737" y="306420"/>
                      <a:pt x="89561" y="314074"/>
                      <a:pt x="87207" y="321155"/>
                    </a:cubicBezTo>
                    <a:cubicBezTo>
                      <a:pt x="84852" y="328236"/>
                      <a:pt x="77189" y="332064"/>
                      <a:pt x="70111" y="329703"/>
                    </a:cubicBezTo>
                    <a:cubicBezTo>
                      <a:pt x="63032" y="327343"/>
                      <a:pt x="59208" y="319688"/>
                      <a:pt x="61563" y="312607"/>
                    </a:cubicBezTo>
                    <a:close/>
                    <a:moveTo>
                      <a:pt x="109851" y="328503"/>
                    </a:moveTo>
                    <a:cubicBezTo>
                      <a:pt x="112206" y="321428"/>
                      <a:pt x="119839" y="317596"/>
                      <a:pt x="126917" y="319943"/>
                    </a:cubicBezTo>
                    <a:cubicBezTo>
                      <a:pt x="126917" y="319948"/>
                      <a:pt x="126932" y="319951"/>
                      <a:pt x="126947" y="319955"/>
                    </a:cubicBezTo>
                    <a:cubicBezTo>
                      <a:pt x="133981" y="322148"/>
                      <a:pt x="137910" y="329630"/>
                      <a:pt x="135720" y="336667"/>
                    </a:cubicBezTo>
                    <a:cubicBezTo>
                      <a:pt x="135690" y="336745"/>
                      <a:pt x="135675" y="336823"/>
                      <a:pt x="135645" y="336901"/>
                    </a:cubicBezTo>
                    <a:cubicBezTo>
                      <a:pt x="133321" y="344025"/>
                      <a:pt x="125673" y="347918"/>
                      <a:pt x="118549" y="345599"/>
                    </a:cubicBezTo>
                    <a:cubicBezTo>
                      <a:pt x="111426" y="343281"/>
                      <a:pt x="107527" y="335627"/>
                      <a:pt x="109851" y="328503"/>
                    </a:cubicBezTo>
                    <a:close/>
                    <a:moveTo>
                      <a:pt x="158290" y="344400"/>
                    </a:moveTo>
                    <a:cubicBezTo>
                      <a:pt x="160554" y="337299"/>
                      <a:pt x="168158" y="333380"/>
                      <a:pt x="175251" y="335649"/>
                    </a:cubicBezTo>
                    <a:cubicBezTo>
                      <a:pt x="182359" y="337917"/>
                      <a:pt x="186273" y="345511"/>
                      <a:pt x="184009" y="352612"/>
                    </a:cubicBezTo>
                    <a:cubicBezTo>
                      <a:pt x="181730" y="359713"/>
                      <a:pt x="174141" y="363631"/>
                      <a:pt x="167048" y="361362"/>
                    </a:cubicBezTo>
                    <a:cubicBezTo>
                      <a:pt x="167018" y="361358"/>
                      <a:pt x="167003" y="361352"/>
                      <a:pt x="166988" y="361346"/>
                    </a:cubicBezTo>
                    <a:cubicBezTo>
                      <a:pt x="160869" y="358873"/>
                      <a:pt x="157390" y="352366"/>
                      <a:pt x="158740" y="345899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F1F1C1B-D3ED-B764-6FA0-EE5886AB1926}"/>
                  </a:ext>
                </a:extLst>
              </p:cNvPr>
              <p:cNvSpPr/>
              <p:nvPr/>
            </p:nvSpPr>
            <p:spPr>
              <a:xfrm>
                <a:off x="3612356" y="2400003"/>
                <a:ext cx="368964" cy="479804"/>
              </a:xfrm>
              <a:custGeom>
                <a:avLst/>
                <a:gdLst>
                  <a:gd name="connsiteX0" fmla="*/ 108146 w 279739"/>
                  <a:gd name="connsiteY0" fmla="*/ 9346 h 363775"/>
                  <a:gd name="connsiteX1" fmla="*/ 125242 w 279739"/>
                  <a:gd name="connsiteY1" fmla="*/ 648 h 363775"/>
                  <a:gd name="connsiteX2" fmla="*/ 133940 w 279739"/>
                  <a:gd name="connsiteY2" fmla="*/ 17744 h 363775"/>
                  <a:gd name="connsiteX3" fmla="*/ 116844 w 279739"/>
                  <a:gd name="connsiteY3" fmla="*/ 26442 h 363775"/>
                  <a:gd name="connsiteX4" fmla="*/ 108146 w 279739"/>
                  <a:gd name="connsiteY4" fmla="*/ 9346 h 363775"/>
                  <a:gd name="connsiteX5" fmla="*/ 156584 w 279739"/>
                  <a:gd name="connsiteY5" fmla="*/ 25242 h 363775"/>
                  <a:gd name="connsiteX6" fmla="*/ 173680 w 279739"/>
                  <a:gd name="connsiteY6" fmla="*/ 16544 h 363775"/>
                  <a:gd name="connsiteX7" fmla="*/ 182243 w 279739"/>
                  <a:gd name="connsiteY7" fmla="*/ 33604 h 363775"/>
                  <a:gd name="connsiteX8" fmla="*/ 182228 w 279739"/>
                  <a:gd name="connsiteY8" fmla="*/ 33640 h 363775"/>
                  <a:gd name="connsiteX9" fmla="*/ 164982 w 279739"/>
                  <a:gd name="connsiteY9" fmla="*/ 41809 h 363775"/>
                  <a:gd name="connsiteX10" fmla="*/ 156584 w 279739"/>
                  <a:gd name="connsiteY10" fmla="*/ 25242 h 363775"/>
                  <a:gd name="connsiteX11" fmla="*/ 205023 w 279739"/>
                  <a:gd name="connsiteY11" fmla="*/ 41138 h 363775"/>
                  <a:gd name="connsiteX12" fmla="*/ 221984 w 279739"/>
                  <a:gd name="connsiteY12" fmla="*/ 32388 h 363775"/>
                  <a:gd name="connsiteX13" fmla="*/ 230742 w 279739"/>
                  <a:gd name="connsiteY13" fmla="*/ 49350 h 363775"/>
                  <a:gd name="connsiteX14" fmla="*/ 213781 w 279739"/>
                  <a:gd name="connsiteY14" fmla="*/ 58101 h 363775"/>
                  <a:gd name="connsiteX15" fmla="*/ 213721 w 279739"/>
                  <a:gd name="connsiteY15" fmla="*/ 58084 h 363775"/>
                  <a:gd name="connsiteX16" fmla="*/ 204948 w 279739"/>
                  <a:gd name="connsiteY16" fmla="*/ 41372 h 363775"/>
                  <a:gd name="connsiteX17" fmla="*/ 205023 w 279739"/>
                  <a:gd name="connsiteY17" fmla="*/ 41138 h 363775"/>
                  <a:gd name="connsiteX18" fmla="*/ 253461 w 279739"/>
                  <a:gd name="connsiteY18" fmla="*/ 56135 h 363775"/>
                  <a:gd name="connsiteX19" fmla="*/ 270707 w 279739"/>
                  <a:gd name="connsiteY19" fmla="*/ 47966 h 363775"/>
                  <a:gd name="connsiteX20" fmla="*/ 279105 w 279739"/>
                  <a:gd name="connsiteY20" fmla="*/ 64533 h 363775"/>
                  <a:gd name="connsiteX21" fmla="*/ 262009 w 279739"/>
                  <a:gd name="connsiteY21" fmla="*/ 73231 h 363775"/>
                  <a:gd name="connsiteX22" fmla="*/ 253461 w 279739"/>
                  <a:gd name="connsiteY22" fmla="*/ 56885 h 363775"/>
                  <a:gd name="connsiteX23" fmla="*/ 73504 w 279739"/>
                  <a:gd name="connsiteY23" fmla="*/ 35140 h 363775"/>
                  <a:gd name="connsiteX24" fmla="*/ 90585 w 279739"/>
                  <a:gd name="connsiteY24" fmla="*/ 26628 h 363775"/>
                  <a:gd name="connsiteX25" fmla="*/ 99103 w 279739"/>
                  <a:gd name="connsiteY25" fmla="*/ 43712 h 363775"/>
                  <a:gd name="connsiteX26" fmla="*/ 82052 w 279739"/>
                  <a:gd name="connsiteY26" fmla="*/ 52236 h 363775"/>
                  <a:gd name="connsiteX27" fmla="*/ 72754 w 279739"/>
                  <a:gd name="connsiteY27" fmla="*/ 35890 h 363775"/>
                  <a:gd name="connsiteX28" fmla="*/ 121942 w 279739"/>
                  <a:gd name="connsiteY28" fmla="*/ 51036 h 363775"/>
                  <a:gd name="connsiteX29" fmla="*/ 138933 w 279739"/>
                  <a:gd name="connsiteY29" fmla="*/ 42344 h 363775"/>
                  <a:gd name="connsiteX30" fmla="*/ 147631 w 279739"/>
                  <a:gd name="connsiteY30" fmla="*/ 59338 h 363775"/>
                  <a:gd name="connsiteX31" fmla="*/ 130640 w 279739"/>
                  <a:gd name="connsiteY31" fmla="*/ 68030 h 363775"/>
                  <a:gd name="connsiteX32" fmla="*/ 130490 w 279739"/>
                  <a:gd name="connsiteY32" fmla="*/ 67982 h 363775"/>
                  <a:gd name="connsiteX33" fmla="*/ 121192 w 279739"/>
                  <a:gd name="connsiteY33" fmla="*/ 51786 h 363775"/>
                  <a:gd name="connsiteX34" fmla="*/ 170231 w 279739"/>
                  <a:gd name="connsiteY34" fmla="*/ 66033 h 363775"/>
                  <a:gd name="connsiteX35" fmla="*/ 187282 w 279739"/>
                  <a:gd name="connsiteY35" fmla="*/ 57462 h 363775"/>
                  <a:gd name="connsiteX36" fmla="*/ 195860 w 279739"/>
                  <a:gd name="connsiteY36" fmla="*/ 74516 h 363775"/>
                  <a:gd name="connsiteX37" fmla="*/ 178929 w 279739"/>
                  <a:gd name="connsiteY37" fmla="*/ 83129 h 363775"/>
                  <a:gd name="connsiteX38" fmla="*/ 169481 w 279739"/>
                  <a:gd name="connsiteY38" fmla="*/ 67532 h 363775"/>
                  <a:gd name="connsiteX39" fmla="*/ 218670 w 279739"/>
                  <a:gd name="connsiteY39" fmla="*/ 81929 h 363775"/>
                  <a:gd name="connsiteX40" fmla="*/ 235766 w 279739"/>
                  <a:gd name="connsiteY40" fmla="*/ 73231 h 363775"/>
                  <a:gd name="connsiteX41" fmla="*/ 244344 w 279739"/>
                  <a:gd name="connsiteY41" fmla="*/ 90285 h 363775"/>
                  <a:gd name="connsiteX42" fmla="*/ 227278 w 279739"/>
                  <a:gd name="connsiteY42" fmla="*/ 98857 h 363775"/>
                  <a:gd name="connsiteX43" fmla="*/ 218670 w 279739"/>
                  <a:gd name="connsiteY43" fmla="*/ 81929 h 363775"/>
                  <a:gd name="connsiteX44" fmla="*/ 85351 w 279739"/>
                  <a:gd name="connsiteY44" fmla="*/ 80129 h 363775"/>
                  <a:gd name="connsiteX45" fmla="*/ 102597 w 279739"/>
                  <a:gd name="connsiteY45" fmla="*/ 71961 h 363775"/>
                  <a:gd name="connsiteX46" fmla="*/ 110995 w 279739"/>
                  <a:gd name="connsiteY46" fmla="*/ 88527 h 363775"/>
                  <a:gd name="connsiteX47" fmla="*/ 93899 w 279739"/>
                  <a:gd name="connsiteY47" fmla="*/ 97225 h 363775"/>
                  <a:gd name="connsiteX48" fmla="*/ 84601 w 279739"/>
                  <a:gd name="connsiteY48" fmla="*/ 81629 h 363775"/>
                  <a:gd name="connsiteX49" fmla="*/ 133789 w 279739"/>
                  <a:gd name="connsiteY49" fmla="*/ 96025 h 363775"/>
                  <a:gd name="connsiteX50" fmla="*/ 150496 w 279739"/>
                  <a:gd name="connsiteY50" fmla="*/ 87253 h 363775"/>
                  <a:gd name="connsiteX51" fmla="*/ 150735 w 279739"/>
                  <a:gd name="connsiteY51" fmla="*/ 87328 h 363775"/>
                  <a:gd name="connsiteX52" fmla="*/ 159433 w 279739"/>
                  <a:gd name="connsiteY52" fmla="*/ 104423 h 363775"/>
                  <a:gd name="connsiteX53" fmla="*/ 142367 w 279739"/>
                  <a:gd name="connsiteY53" fmla="*/ 112983 h 363775"/>
                  <a:gd name="connsiteX54" fmla="*/ 142337 w 279739"/>
                  <a:gd name="connsiteY54" fmla="*/ 112971 h 363775"/>
                  <a:gd name="connsiteX55" fmla="*/ 133040 w 279739"/>
                  <a:gd name="connsiteY55" fmla="*/ 97525 h 363775"/>
                  <a:gd name="connsiteX56" fmla="*/ 182078 w 279739"/>
                  <a:gd name="connsiteY56" fmla="*/ 111022 h 363775"/>
                  <a:gd name="connsiteX57" fmla="*/ 199144 w 279739"/>
                  <a:gd name="connsiteY57" fmla="*/ 102462 h 363775"/>
                  <a:gd name="connsiteX58" fmla="*/ 199174 w 279739"/>
                  <a:gd name="connsiteY58" fmla="*/ 102474 h 363775"/>
                  <a:gd name="connsiteX59" fmla="*/ 207347 w 279739"/>
                  <a:gd name="connsiteY59" fmla="*/ 119724 h 363775"/>
                  <a:gd name="connsiteX60" fmla="*/ 190776 w 279739"/>
                  <a:gd name="connsiteY60" fmla="*/ 128118 h 363775"/>
                  <a:gd name="connsiteX61" fmla="*/ 181328 w 279739"/>
                  <a:gd name="connsiteY61" fmla="*/ 113271 h 363775"/>
                  <a:gd name="connsiteX62" fmla="*/ 230517 w 279739"/>
                  <a:gd name="connsiteY62" fmla="*/ 126918 h 363775"/>
                  <a:gd name="connsiteX63" fmla="*/ 247568 w 279739"/>
                  <a:gd name="connsiteY63" fmla="*/ 118346 h 363775"/>
                  <a:gd name="connsiteX64" fmla="*/ 256146 w 279739"/>
                  <a:gd name="connsiteY64" fmla="*/ 135402 h 363775"/>
                  <a:gd name="connsiteX65" fmla="*/ 239215 w 279739"/>
                  <a:gd name="connsiteY65" fmla="*/ 144014 h 363775"/>
                  <a:gd name="connsiteX66" fmla="*/ 229767 w 279739"/>
                  <a:gd name="connsiteY66" fmla="*/ 129168 h 363775"/>
                  <a:gd name="connsiteX67" fmla="*/ 48759 w 279739"/>
                  <a:gd name="connsiteY67" fmla="*/ 109972 h 363775"/>
                  <a:gd name="connsiteX68" fmla="*/ 65840 w 279739"/>
                  <a:gd name="connsiteY68" fmla="*/ 101460 h 363775"/>
                  <a:gd name="connsiteX69" fmla="*/ 74358 w 279739"/>
                  <a:gd name="connsiteY69" fmla="*/ 118544 h 363775"/>
                  <a:gd name="connsiteX70" fmla="*/ 57307 w 279739"/>
                  <a:gd name="connsiteY70" fmla="*/ 127068 h 363775"/>
                  <a:gd name="connsiteX71" fmla="*/ 48655 w 279739"/>
                  <a:gd name="connsiteY71" fmla="*/ 110295 h 363775"/>
                  <a:gd name="connsiteX72" fmla="*/ 48759 w 279739"/>
                  <a:gd name="connsiteY72" fmla="*/ 109972 h 363775"/>
                  <a:gd name="connsiteX73" fmla="*/ 97048 w 279739"/>
                  <a:gd name="connsiteY73" fmla="*/ 124969 h 363775"/>
                  <a:gd name="connsiteX74" fmla="*/ 114099 w 279739"/>
                  <a:gd name="connsiteY74" fmla="*/ 116398 h 363775"/>
                  <a:gd name="connsiteX75" fmla="*/ 122677 w 279739"/>
                  <a:gd name="connsiteY75" fmla="*/ 133452 h 363775"/>
                  <a:gd name="connsiteX76" fmla="*/ 105746 w 279739"/>
                  <a:gd name="connsiteY76" fmla="*/ 142065 h 363775"/>
                  <a:gd name="connsiteX77" fmla="*/ 97048 w 279739"/>
                  <a:gd name="connsiteY77" fmla="*/ 124969 h 363775"/>
                  <a:gd name="connsiteX78" fmla="*/ 146087 w 279739"/>
                  <a:gd name="connsiteY78" fmla="*/ 141015 h 363775"/>
                  <a:gd name="connsiteX79" fmla="*/ 163048 w 279739"/>
                  <a:gd name="connsiteY79" fmla="*/ 132265 h 363775"/>
                  <a:gd name="connsiteX80" fmla="*/ 171806 w 279739"/>
                  <a:gd name="connsiteY80" fmla="*/ 149227 h 363775"/>
                  <a:gd name="connsiteX81" fmla="*/ 154845 w 279739"/>
                  <a:gd name="connsiteY81" fmla="*/ 157978 h 363775"/>
                  <a:gd name="connsiteX82" fmla="*/ 154785 w 279739"/>
                  <a:gd name="connsiteY82" fmla="*/ 157961 h 363775"/>
                  <a:gd name="connsiteX83" fmla="*/ 146012 w 279739"/>
                  <a:gd name="connsiteY83" fmla="*/ 141249 h 363775"/>
                  <a:gd name="connsiteX84" fmla="*/ 146087 w 279739"/>
                  <a:gd name="connsiteY84" fmla="*/ 141015 h 363775"/>
                  <a:gd name="connsiteX85" fmla="*/ 194525 w 279739"/>
                  <a:gd name="connsiteY85" fmla="*/ 156761 h 363775"/>
                  <a:gd name="connsiteX86" fmla="*/ 211771 w 279739"/>
                  <a:gd name="connsiteY86" fmla="*/ 148593 h 363775"/>
                  <a:gd name="connsiteX87" fmla="*/ 220169 w 279739"/>
                  <a:gd name="connsiteY87" fmla="*/ 165159 h 363775"/>
                  <a:gd name="connsiteX88" fmla="*/ 203373 w 279739"/>
                  <a:gd name="connsiteY88" fmla="*/ 174237 h 363775"/>
                  <a:gd name="connsiteX89" fmla="*/ 194300 w 279739"/>
                  <a:gd name="connsiteY89" fmla="*/ 157445 h 363775"/>
                  <a:gd name="connsiteX90" fmla="*/ 194525 w 279739"/>
                  <a:gd name="connsiteY90" fmla="*/ 156761 h 363775"/>
                  <a:gd name="connsiteX91" fmla="*/ 61506 w 279739"/>
                  <a:gd name="connsiteY91" fmla="*/ 153912 h 363775"/>
                  <a:gd name="connsiteX92" fmla="*/ 78557 w 279739"/>
                  <a:gd name="connsiteY92" fmla="*/ 145341 h 363775"/>
                  <a:gd name="connsiteX93" fmla="*/ 87135 w 279739"/>
                  <a:gd name="connsiteY93" fmla="*/ 162395 h 363775"/>
                  <a:gd name="connsiteX94" fmla="*/ 70204 w 279739"/>
                  <a:gd name="connsiteY94" fmla="*/ 171008 h 363775"/>
                  <a:gd name="connsiteX95" fmla="*/ 60667 w 279739"/>
                  <a:gd name="connsiteY95" fmla="*/ 154719 h 363775"/>
                  <a:gd name="connsiteX96" fmla="*/ 60907 w 279739"/>
                  <a:gd name="connsiteY96" fmla="*/ 153912 h 363775"/>
                  <a:gd name="connsiteX97" fmla="*/ 109345 w 279739"/>
                  <a:gd name="connsiteY97" fmla="*/ 169958 h 363775"/>
                  <a:gd name="connsiteX98" fmla="*/ 126051 w 279739"/>
                  <a:gd name="connsiteY98" fmla="*/ 161185 h 363775"/>
                  <a:gd name="connsiteX99" fmla="*/ 126291 w 279739"/>
                  <a:gd name="connsiteY99" fmla="*/ 161260 h 363775"/>
                  <a:gd name="connsiteX100" fmla="*/ 135364 w 279739"/>
                  <a:gd name="connsiteY100" fmla="*/ 178052 h 363775"/>
                  <a:gd name="connsiteX101" fmla="*/ 118583 w 279739"/>
                  <a:gd name="connsiteY101" fmla="*/ 187128 h 363775"/>
                  <a:gd name="connsiteX102" fmla="*/ 117893 w 279739"/>
                  <a:gd name="connsiteY102" fmla="*/ 186904 h 363775"/>
                  <a:gd name="connsiteX103" fmla="*/ 109300 w 279739"/>
                  <a:gd name="connsiteY103" fmla="*/ 170099 h 363775"/>
                  <a:gd name="connsiteX104" fmla="*/ 109345 w 279739"/>
                  <a:gd name="connsiteY104" fmla="*/ 169958 h 363775"/>
                  <a:gd name="connsiteX105" fmla="*/ 157784 w 279739"/>
                  <a:gd name="connsiteY105" fmla="*/ 184955 h 363775"/>
                  <a:gd name="connsiteX106" fmla="*/ 174595 w 279739"/>
                  <a:gd name="connsiteY106" fmla="*/ 176360 h 363775"/>
                  <a:gd name="connsiteX107" fmla="*/ 174730 w 279739"/>
                  <a:gd name="connsiteY107" fmla="*/ 176407 h 363775"/>
                  <a:gd name="connsiteX108" fmla="*/ 183428 w 279739"/>
                  <a:gd name="connsiteY108" fmla="*/ 193401 h 363775"/>
                  <a:gd name="connsiteX109" fmla="*/ 166422 w 279739"/>
                  <a:gd name="connsiteY109" fmla="*/ 202093 h 363775"/>
                  <a:gd name="connsiteX110" fmla="*/ 157739 w 279739"/>
                  <a:gd name="connsiteY110" fmla="*/ 185099 h 363775"/>
                  <a:gd name="connsiteX111" fmla="*/ 157784 w 279739"/>
                  <a:gd name="connsiteY111" fmla="*/ 184955 h 363775"/>
                  <a:gd name="connsiteX112" fmla="*/ 206073 w 279739"/>
                  <a:gd name="connsiteY112" fmla="*/ 201451 h 363775"/>
                  <a:gd name="connsiteX113" fmla="*/ 223169 w 279739"/>
                  <a:gd name="connsiteY113" fmla="*/ 192753 h 363775"/>
                  <a:gd name="connsiteX114" fmla="*/ 231747 w 279739"/>
                  <a:gd name="connsiteY114" fmla="*/ 209807 h 363775"/>
                  <a:gd name="connsiteX115" fmla="*/ 214681 w 279739"/>
                  <a:gd name="connsiteY115" fmla="*/ 218379 h 363775"/>
                  <a:gd name="connsiteX116" fmla="*/ 206073 w 279739"/>
                  <a:gd name="connsiteY116" fmla="*/ 201451 h 363775"/>
                  <a:gd name="connsiteX117" fmla="*/ 24615 w 279739"/>
                  <a:gd name="connsiteY117" fmla="*/ 182705 h 363775"/>
                  <a:gd name="connsiteX118" fmla="*/ 41666 w 279739"/>
                  <a:gd name="connsiteY118" fmla="*/ 174135 h 363775"/>
                  <a:gd name="connsiteX119" fmla="*/ 50244 w 279739"/>
                  <a:gd name="connsiteY119" fmla="*/ 191189 h 363775"/>
                  <a:gd name="connsiteX120" fmla="*/ 33313 w 279739"/>
                  <a:gd name="connsiteY120" fmla="*/ 199801 h 363775"/>
                  <a:gd name="connsiteX121" fmla="*/ 24615 w 279739"/>
                  <a:gd name="connsiteY121" fmla="*/ 182705 h 363775"/>
                  <a:gd name="connsiteX122" fmla="*/ 73054 w 279739"/>
                  <a:gd name="connsiteY122" fmla="*/ 198602 h 363775"/>
                  <a:gd name="connsiteX123" fmla="*/ 90030 w 279739"/>
                  <a:gd name="connsiteY123" fmla="*/ 189863 h 363775"/>
                  <a:gd name="connsiteX124" fmla="*/ 90150 w 279739"/>
                  <a:gd name="connsiteY124" fmla="*/ 189904 h 363775"/>
                  <a:gd name="connsiteX125" fmla="*/ 99223 w 279739"/>
                  <a:gd name="connsiteY125" fmla="*/ 206695 h 363775"/>
                  <a:gd name="connsiteX126" fmla="*/ 82441 w 279739"/>
                  <a:gd name="connsiteY126" fmla="*/ 215771 h 363775"/>
                  <a:gd name="connsiteX127" fmla="*/ 81752 w 279739"/>
                  <a:gd name="connsiteY127" fmla="*/ 215547 h 363775"/>
                  <a:gd name="connsiteX128" fmla="*/ 72979 w 279739"/>
                  <a:gd name="connsiteY128" fmla="*/ 198835 h 363775"/>
                  <a:gd name="connsiteX129" fmla="*/ 73054 w 279739"/>
                  <a:gd name="connsiteY129" fmla="*/ 198602 h 363775"/>
                  <a:gd name="connsiteX130" fmla="*/ 121492 w 279739"/>
                  <a:gd name="connsiteY130" fmla="*/ 213598 h 363775"/>
                  <a:gd name="connsiteX131" fmla="*/ 138543 w 279739"/>
                  <a:gd name="connsiteY131" fmla="*/ 205027 h 363775"/>
                  <a:gd name="connsiteX132" fmla="*/ 147121 w 279739"/>
                  <a:gd name="connsiteY132" fmla="*/ 222081 h 363775"/>
                  <a:gd name="connsiteX133" fmla="*/ 130190 w 279739"/>
                  <a:gd name="connsiteY133" fmla="*/ 230694 h 363775"/>
                  <a:gd name="connsiteX134" fmla="*/ 121492 w 279739"/>
                  <a:gd name="connsiteY134" fmla="*/ 214948 h 363775"/>
                  <a:gd name="connsiteX135" fmla="*/ 169931 w 279739"/>
                  <a:gd name="connsiteY135" fmla="*/ 229944 h 363775"/>
                  <a:gd name="connsiteX136" fmla="*/ 186922 w 279739"/>
                  <a:gd name="connsiteY136" fmla="*/ 221252 h 363775"/>
                  <a:gd name="connsiteX137" fmla="*/ 195620 w 279739"/>
                  <a:gd name="connsiteY137" fmla="*/ 238246 h 363775"/>
                  <a:gd name="connsiteX138" fmla="*/ 178629 w 279739"/>
                  <a:gd name="connsiteY138" fmla="*/ 246938 h 363775"/>
                  <a:gd name="connsiteX139" fmla="*/ 178479 w 279739"/>
                  <a:gd name="connsiteY139" fmla="*/ 246890 h 363775"/>
                  <a:gd name="connsiteX140" fmla="*/ 169886 w 279739"/>
                  <a:gd name="connsiteY140" fmla="*/ 230085 h 363775"/>
                  <a:gd name="connsiteX141" fmla="*/ 169931 w 279739"/>
                  <a:gd name="connsiteY141" fmla="*/ 229944 h 363775"/>
                  <a:gd name="connsiteX142" fmla="*/ 37212 w 279739"/>
                  <a:gd name="connsiteY142" fmla="*/ 225895 h 363775"/>
                  <a:gd name="connsiteX143" fmla="*/ 54308 w 279739"/>
                  <a:gd name="connsiteY143" fmla="*/ 217197 h 363775"/>
                  <a:gd name="connsiteX144" fmla="*/ 62871 w 279739"/>
                  <a:gd name="connsiteY144" fmla="*/ 234257 h 363775"/>
                  <a:gd name="connsiteX145" fmla="*/ 62856 w 279739"/>
                  <a:gd name="connsiteY145" fmla="*/ 234293 h 363775"/>
                  <a:gd name="connsiteX146" fmla="*/ 46045 w 279739"/>
                  <a:gd name="connsiteY146" fmla="*/ 242888 h 363775"/>
                  <a:gd name="connsiteX147" fmla="*/ 45910 w 279739"/>
                  <a:gd name="connsiteY147" fmla="*/ 242841 h 363775"/>
                  <a:gd name="connsiteX148" fmla="*/ 37212 w 279739"/>
                  <a:gd name="connsiteY148" fmla="*/ 226195 h 363775"/>
                  <a:gd name="connsiteX149" fmla="*/ 86101 w 279739"/>
                  <a:gd name="connsiteY149" fmla="*/ 242091 h 363775"/>
                  <a:gd name="connsiteX150" fmla="*/ 103062 w 279739"/>
                  <a:gd name="connsiteY150" fmla="*/ 233341 h 363775"/>
                  <a:gd name="connsiteX151" fmla="*/ 111820 w 279739"/>
                  <a:gd name="connsiteY151" fmla="*/ 250303 h 363775"/>
                  <a:gd name="connsiteX152" fmla="*/ 94859 w 279739"/>
                  <a:gd name="connsiteY152" fmla="*/ 259054 h 363775"/>
                  <a:gd name="connsiteX153" fmla="*/ 94799 w 279739"/>
                  <a:gd name="connsiteY153" fmla="*/ 259037 h 363775"/>
                  <a:gd name="connsiteX154" fmla="*/ 86026 w 279739"/>
                  <a:gd name="connsiteY154" fmla="*/ 242325 h 363775"/>
                  <a:gd name="connsiteX155" fmla="*/ 86101 w 279739"/>
                  <a:gd name="connsiteY155" fmla="*/ 242091 h 363775"/>
                  <a:gd name="connsiteX156" fmla="*/ 134539 w 279739"/>
                  <a:gd name="connsiteY156" fmla="*/ 257088 h 363775"/>
                  <a:gd name="connsiteX157" fmla="*/ 151620 w 279739"/>
                  <a:gd name="connsiteY157" fmla="*/ 248576 h 363775"/>
                  <a:gd name="connsiteX158" fmla="*/ 160138 w 279739"/>
                  <a:gd name="connsiteY158" fmla="*/ 265660 h 363775"/>
                  <a:gd name="connsiteX159" fmla="*/ 143087 w 279739"/>
                  <a:gd name="connsiteY159" fmla="*/ 274184 h 363775"/>
                  <a:gd name="connsiteX160" fmla="*/ 134089 w 279739"/>
                  <a:gd name="connsiteY160" fmla="*/ 257838 h 363775"/>
                  <a:gd name="connsiteX161" fmla="*/ 182978 w 279739"/>
                  <a:gd name="connsiteY161" fmla="*/ 272984 h 363775"/>
                  <a:gd name="connsiteX162" fmla="*/ 199924 w 279739"/>
                  <a:gd name="connsiteY162" fmla="*/ 264286 h 363775"/>
                  <a:gd name="connsiteX163" fmla="*/ 208622 w 279739"/>
                  <a:gd name="connsiteY163" fmla="*/ 281382 h 363775"/>
                  <a:gd name="connsiteX164" fmla="*/ 191556 w 279739"/>
                  <a:gd name="connsiteY164" fmla="*/ 289942 h 363775"/>
                  <a:gd name="connsiteX165" fmla="*/ 191526 w 279739"/>
                  <a:gd name="connsiteY165" fmla="*/ 289930 h 363775"/>
                  <a:gd name="connsiteX166" fmla="*/ 182528 w 279739"/>
                  <a:gd name="connsiteY166" fmla="*/ 273734 h 363775"/>
                  <a:gd name="connsiteX167" fmla="*/ 621 w 279739"/>
                  <a:gd name="connsiteY167" fmla="*/ 256038 h 363775"/>
                  <a:gd name="connsiteX168" fmla="*/ 17672 w 279739"/>
                  <a:gd name="connsiteY168" fmla="*/ 247466 h 363775"/>
                  <a:gd name="connsiteX169" fmla="*/ 26250 w 279739"/>
                  <a:gd name="connsiteY169" fmla="*/ 264522 h 363775"/>
                  <a:gd name="connsiteX170" fmla="*/ 9319 w 279739"/>
                  <a:gd name="connsiteY170" fmla="*/ 273134 h 363775"/>
                  <a:gd name="connsiteX171" fmla="*/ 576 w 279739"/>
                  <a:gd name="connsiteY171" fmla="*/ 256165 h 363775"/>
                  <a:gd name="connsiteX172" fmla="*/ 621 w 279739"/>
                  <a:gd name="connsiteY172" fmla="*/ 256038 h 363775"/>
                  <a:gd name="connsiteX173" fmla="*/ 49059 w 279739"/>
                  <a:gd name="connsiteY173" fmla="*/ 271934 h 363775"/>
                  <a:gd name="connsiteX174" fmla="*/ 66155 w 279739"/>
                  <a:gd name="connsiteY174" fmla="*/ 263236 h 363775"/>
                  <a:gd name="connsiteX175" fmla="*/ 75018 w 279739"/>
                  <a:gd name="connsiteY175" fmla="*/ 280383 h 363775"/>
                  <a:gd name="connsiteX176" fmla="*/ 57862 w 279739"/>
                  <a:gd name="connsiteY176" fmla="*/ 289240 h 363775"/>
                  <a:gd name="connsiteX177" fmla="*/ 49014 w 279739"/>
                  <a:gd name="connsiteY177" fmla="*/ 272093 h 363775"/>
                  <a:gd name="connsiteX178" fmla="*/ 49059 w 279739"/>
                  <a:gd name="connsiteY178" fmla="*/ 271934 h 363775"/>
                  <a:gd name="connsiteX179" fmla="*/ 97498 w 279739"/>
                  <a:gd name="connsiteY179" fmla="*/ 286931 h 363775"/>
                  <a:gd name="connsiteX180" fmla="*/ 114579 w 279739"/>
                  <a:gd name="connsiteY180" fmla="*/ 278419 h 363775"/>
                  <a:gd name="connsiteX181" fmla="*/ 123097 w 279739"/>
                  <a:gd name="connsiteY181" fmla="*/ 295503 h 363775"/>
                  <a:gd name="connsiteX182" fmla="*/ 106046 w 279739"/>
                  <a:gd name="connsiteY182" fmla="*/ 304027 h 363775"/>
                  <a:gd name="connsiteX183" fmla="*/ 97498 w 279739"/>
                  <a:gd name="connsiteY183" fmla="*/ 287681 h 363775"/>
                  <a:gd name="connsiteX184" fmla="*/ 146087 w 279739"/>
                  <a:gd name="connsiteY184" fmla="*/ 303577 h 363775"/>
                  <a:gd name="connsiteX185" fmla="*/ 163153 w 279739"/>
                  <a:gd name="connsiteY185" fmla="*/ 295017 h 363775"/>
                  <a:gd name="connsiteX186" fmla="*/ 163183 w 279739"/>
                  <a:gd name="connsiteY186" fmla="*/ 295029 h 363775"/>
                  <a:gd name="connsiteX187" fmla="*/ 171956 w 279739"/>
                  <a:gd name="connsiteY187" fmla="*/ 311741 h 363775"/>
                  <a:gd name="connsiteX188" fmla="*/ 171881 w 279739"/>
                  <a:gd name="connsiteY188" fmla="*/ 311975 h 363775"/>
                  <a:gd name="connsiteX189" fmla="*/ 154785 w 279739"/>
                  <a:gd name="connsiteY189" fmla="*/ 320673 h 363775"/>
                  <a:gd name="connsiteX190" fmla="*/ 146087 w 279739"/>
                  <a:gd name="connsiteY190" fmla="*/ 303577 h 363775"/>
                  <a:gd name="connsiteX191" fmla="*/ 13818 w 279739"/>
                  <a:gd name="connsiteY191" fmla="*/ 298478 h 363775"/>
                  <a:gd name="connsiteX192" fmla="*/ 30779 w 279739"/>
                  <a:gd name="connsiteY192" fmla="*/ 289728 h 363775"/>
                  <a:gd name="connsiteX193" fmla="*/ 39537 w 279739"/>
                  <a:gd name="connsiteY193" fmla="*/ 306690 h 363775"/>
                  <a:gd name="connsiteX194" fmla="*/ 22576 w 279739"/>
                  <a:gd name="connsiteY194" fmla="*/ 315441 h 363775"/>
                  <a:gd name="connsiteX195" fmla="*/ 22516 w 279739"/>
                  <a:gd name="connsiteY195" fmla="*/ 315424 h 363775"/>
                  <a:gd name="connsiteX196" fmla="*/ 13518 w 279739"/>
                  <a:gd name="connsiteY196" fmla="*/ 298478 h 363775"/>
                  <a:gd name="connsiteX197" fmla="*/ 62256 w 279739"/>
                  <a:gd name="connsiteY197" fmla="*/ 314224 h 363775"/>
                  <a:gd name="connsiteX198" fmla="*/ 79322 w 279739"/>
                  <a:gd name="connsiteY198" fmla="*/ 305664 h 363775"/>
                  <a:gd name="connsiteX199" fmla="*/ 79352 w 279739"/>
                  <a:gd name="connsiteY199" fmla="*/ 305676 h 363775"/>
                  <a:gd name="connsiteX200" fmla="*/ 87525 w 279739"/>
                  <a:gd name="connsiteY200" fmla="*/ 322927 h 363775"/>
                  <a:gd name="connsiteX201" fmla="*/ 70954 w 279739"/>
                  <a:gd name="connsiteY201" fmla="*/ 331320 h 363775"/>
                  <a:gd name="connsiteX202" fmla="*/ 61941 w 279739"/>
                  <a:gd name="connsiteY202" fmla="*/ 314251 h 363775"/>
                  <a:gd name="connsiteX203" fmla="*/ 61956 w 279739"/>
                  <a:gd name="connsiteY203" fmla="*/ 314224 h 363775"/>
                  <a:gd name="connsiteX204" fmla="*/ 110695 w 279739"/>
                  <a:gd name="connsiteY204" fmla="*/ 330121 h 363775"/>
                  <a:gd name="connsiteX205" fmla="*/ 127746 w 279739"/>
                  <a:gd name="connsiteY205" fmla="*/ 321550 h 363775"/>
                  <a:gd name="connsiteX206" fmla="*/ 136324 w 279739"/>
                  <a:gd name="connsiteY206" fmla="*/ 338604 h 363775"/>
                  <a:gd name="connsiteX207" fmla="*/ 119393 w 279739"/>
                  <a:gd name="connsiteY207" fmla="*/ 347217 h 363775"/>
                  <a:gd name="connsiteX208" fmla="*/ 110380 w 279739"/>
                  <a:gd name="connsiteY208" fmla="*/ 330148 h 363775"/>
                  <a:gd name="connsiteX209" fmla="*/ 110395 w 279739"/>
                  <a:gd name="connsiteY209" fmla="*/ 330121 h 363775"/>
                  <a:gd name="connsiteX210" fmla="*/ 159133 w 279739"/>
                  <a:gd name="connsiteY210" fmla="*/ 346017 h 363775"/>
                  <a:gd name="connsiteX211" fmla="*/ 175840 w 279739"/>
                  <a:gd name="connsiteY211" fmla="*/ 337244 h 363775"/>
                  <a:gd name="connsiteX212" fmla="*/ 176080 w 279739"/>
                  <a:gd name="connsiteY212" fmla="*/ 337319 h 363775"/>
                  <a:gd name="connsiteX213" fmla="*/ 185152 w 279739"/>
                  <a:gd name="connsiteY213" fmla="*/ 354115 h 363775"/>
                  <a:gd name="connsiteX214" fmla="*/ 168371 w 279739"/>
                  <a:gd name="connsiteY214" fmla="*/ 363188 h 363775"/>
                  <a:gd name="connsiteX215" fmla="*/ 167682 w 279739"/>
                  <a:gd name="connsiteY215" fmla="*/ 362963 h 363775"/>
                  <a:gd name="connsiteX216" fmla="*/ 158729 w 279739"/>
                  <a:gd name="connsiteY216" fmla="*/ 346345 h 363775"/>
                  <a:gd name="connsiteX217" fmla="*/ 158834 w 279739"/>
                  <a:gd name="connsiteY217" fmla="*/ 346017 h 363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</a:cxnLst>
                <a:rect l="l" t="t" r="r" b="b"/>
                <a:pathLst>
                  <a:path w="279739" h="363775">
                    <a:moveTo>
                      <a:pt x="108146" y="9346"/>
                    </a:moveTo>
                    <a:cubicBezTo>
                      <a:pt x="110470" y="2223"/>
                      <a:pt x="118118" y="-1671"/>
                      <a:pt x="125242" y="648"/>
                    </a:cubicBezTo>
                    <a:cubicBezTo>
                      <a:pt x="132365" y="2966"/>
                      <a:pt x="136264" y="10621"/>
                      <a:pt x="133940" y="17744"/>
                    </a:cubicBezTo>
                    <a:cubicBezTo>
                      <a:pt x="131615" y="24867"/>
                      <a:pt x="123967" y="28760"/>
                      <a:pt x="116844" y="26442"/>
                    </a:cubicBezTo>
                    <a:cubicBezTo>
                      <a:pt x="109720" y="24123"/>
                      <a:pt x="105821" y="16469"/>
                      <a:pt x="108146" y="9346"/>
                    </a:cubicBezTo>
                    <a:close/>
                    <a:moveTo>
                      <a:pt x="156584" y="25242"/>
                    </a:moveTo>
                    <a:cubicBezTo>
                      <a:pt x="158998" y="18207"/>
                      <a:pt x="166572" y="14361"/>
                      <a:pt x="173680" y="16544"/>
                    </a:cubicBezTo>
                    <a:cubicBezTo>
                      <a:pt x="180758" y="18891"/>
                      <a:pt x="184583" y="26530"/>
                      <a:pt x="182243" y="33604"/>
                    </a:cubicBezTo>
                    <a:cubicBezTo>
                      <a:pt x="182243" y="33616"/>
                      <a:pt x="182228" y="33628"/>
                      <a:pt x="182228" y="33640"/>
                    </a:cubicBezTo>
                    <a:cubicBezTo>
                      <a:pt x="179724" y="40660"/>
                      <a:pt x="172000" y="44318"/>
                      <a:pt x="164982" y="41809"/>
                    </a:cubicBezTo>
                    <a:cubicBezTo>
                      <a:pt x="158219" y="39396"/>
                      <a:pt x="154530" y="32118"/>
                      <a:pt x="156584" y="25242"/>
                    </a:cubicBezTo>
                    <a:close/>
                    <a:moveTo>
                      <a:pt x="205023" y="41138"/>
                    </a:moveTo>
                    <a:cubicBezTo>
                      <a:pt x="207287" y="34038"/>
                      <a:pt x="214890" y="30119"/>
                      <a:pt x="221984" y="32388"/>
                    </a:cubicBezTo>
                    <a:cubicBezTo>
                      <a:pt x="229092" y="34655"/>
                      <a:pt x="233006" y="42250"/>
                      <a:pt x="230742" y="49350"/>
                    </a:cubicBezTo>
                    <a:cubicBezTo>
                      <a:pt x="228462" y="56451"/>
                      <a:pt x="220874" y="60370"/>
                      <a:pt x="213781" y="58101"/>
                    </a:cubicBezTo>
                    <a:cubicBezTo>
                      <a:pt x="213751" y="58096"/>
                      <a:pt x="213736" y="58090"/>
                      <a:pt x="213721" y="58084"/>
                    </a:cubicBezTo>
                    <a:cubicBezTo>
                      <a:pt x="206687" y="55892"/>
                      <a:pt x="202758" y="48410"/>
                      <a:pt x="204948" y="41372"/>
                    </a:cubicBezTo>
                    <a:cubicBezTo>
                      <a:pt x="204978" y="41294"/>
                      <a:pt x="204993" y="41216"/>
                      <a:pt x="205023" y="41138"/>
                    </a:cubicBezTo>
                    <a:close/>
                    <a:moveTo>
                      <a:pt x="253461" y="56135"/>
                    </a:moveTo>
                    <a:cubicBezTo>
                      <a:pt x="255966" y="49115"/>
                      <a:pt x="263689" y="45457"/>
                      <a:pt x="270707" y="47966"/>
                    </a:cubicBezTo>
                    <a:cubicBezTo>
                      <a:pt x="277471" y="50379"/>
                      <a:pt x="281160" y="57657"/>
                      <a:pt x="279105" y="64533"/>
                    </a:cubicBezTo>
                    <a:cubicBezTo>
                      <a:pt x="276751" y="71623"/>
                      <a:pt x="269133" y="75501"/>
                      <a:pt x="262009" y="73231"/>
                    </a:cubicBezTo>
                    <a:cubicBezTo>
                      <a:pt x="255306" y="70884"/>
                      <a:pt x="251557" y="63735"/>
                      <a:pt x="253461" y="56885"/>
                    </a:cubicBezTo>
                    <a:close/>
                    <a:moveTo>
                      <a:pt x="73504" y="35140"/>
                    </a:moveTo>
                    <a:cubicBezTo>
                      <a:pt x="75873" y="28072"/>
                      <a:pt x="83521" y="24260"/>
                      <a:pt x="90585" y="26628"/>
                    </a:cubicBezTo>
                    <a:cubicBezTo>
                      <a:pt x="97663" y="28994"/>
                      <a:pt x="101472" y="36644"/>
                      <a:pt x="99103" y="43712"/>
                    </a:cubicBezTo>
                    <a:cubicBezTo>
                      <a:pt x="96733" y="50766"/>
                      <a:pt x="89115" y="54578"/>
                      <a:pt x="82052" y="52236"/>
                    </a:cubicBezTo>
                    <a:cubicBezTo>
                      <a:pt x="75093" y="50133"/>
                      <a:pt x="70999" y="42945"/>
                      <a:pt x="72754" y="35890"/>
                    </a:cubicBezTo>
                    <a:close/>
                    <a:moveTo>
                      <a:pt x="121942" y="51036"/>
                    </a:moveTo>
                    <a:cubicBezTo>
                      <a:pt x="124237" y="43943"/>
                      <a:pt x="131840" y="40051"/>
                      <a:pt x="138933" y="42344"/>
                    </a:cubicBezTo>
                    <a:cubicBezTo>
                      <a:pt x="146027" y="44637"/>
                      <a:pt x="149926" y="52245"/>
                      <a:pt x="147631" y="59338"/>
                    </a:cubicBezTo>
                    <a:cubicBezTo>
                      <a:pt x="145337" y="66430"/>
                      <a:pt x="137733" y="70322"/>
                      <a:pt x="130640" y="68030"/>
                    </a:cubicBezTo>
                    <a:cubicBezTo>
                      <a:pt x="130580" y="68014"/>
                      <a:pt x="130535" y="67999"/>
                      <a:pt x="130490" y="67982"/>
                    </a:cubicBezTo>
                    <a:cubicBezTo>
                      <a:pt x="123502" y="66012"/>
                      <a:pt x="119363" y="58815"/>
                      <a:pt x="121192" y="51786"/>
                    </a:cubicBezTo>
                    <a:close/>
                    <a:moveTo>
                      <a:pt x="170231" y="66033"/>
                    </a:moveTo>
                    <a:cubicBezTo>
                      <a:pt x="172571" y="58956"/>
                      <a:pt x="180204" y="55118"/>
                      <a:pt x="187282" y="57462"/>
                    </a:cubicBezTo>
                    <a:cubicBezTo>
                      <a:pt x="194360" y="59805"/>
                      <a:pt x="198199" y="67439"/>
                      <a:pt x="195860" y="74516"/>
                    </a:cubicBezTo>
                    <a:cubicBezTo>
                      <a:pt x="193536" y="81543"/>
                      <a:pt x="185977" y="85385"/>
                      <a:pt x="178929" y="83129"/>
                    </a:cubicBezTo>
                    <a:cubicBezTo>
                      <a:pt x="172211" y="81164"/>
                      <a:pt x="168116" y="74395"/>
                      <a:pt x="169481" y="67532"/>
                    </a:cubicBezTo>
                    <a:close/>
                    <a:moveTo>
                      <a:pt x="218670" y="81929"/>
                    </a:moveTo>
                    <a:cubicBezTo>
                      <a:pt x="221084" y="74894"/>
                      <a:pt x="228657" y="71047"/>
                      <a:pt x="235766" y="73231"/>
                    </a:cubicBezTo>
                    <a:cubicBezTo>
                      <a:pt x="242844" y="75573"/>
                      <a:pt x="246683" y="83210"/>
                      <a:pt x="244344" y="90285"/>
                    </a:cubicBezTo>
                    <a:cubicBezTo>
                      <a:pt x="241989" y="97362"/>
                      <a:pt x="234356" y="101199"/>
                      <a:pt x="227278" y="98857"/>
                    </a:cubicBezTo>
                    <a:cubicBezTo>
                      <a:pt x="220259" y="96531"/>
                      <a:pt x="216405" y="88979"/>
                      <a:pt x="218670" y="81929"/>
                    </a:cubicBezTo>
                    <a:close/>
                    <a:moveTo>
                      <a:pt x="85351" y="80129"/>
                    </a:moveTo>
                    <a:cubicBezTo>
                      <a:pt x="87855" y="73109"/>
                      <a:pt x="95579" y="69452"/>
                      <a:pt x="102597" y="71961"/>
                    </a:cubicBezTo>
                    <a:cubicBezTo>
                      <a:pt x="109360" y="74374"/>
                      <a:pt x="113049" y="81651"/>
                      <a:pt x="110995" y="88527"/>
                    </a:cubicBezTo>
                    <a:cubicBezTo>
                      <a:pt x="108640" y="95618"/>
                      <a:pt x="101022" y="99496"/>
                      <a:pt x="93899" y="97225"/>
                    </a:cubicBezTo>
                    <a:cubicBezTo>
                      <a:pt x="87240" y="95199"/>
                      <a:pt x="83221" y="88448"/>
                      <a:pt x="84601" y="81629"/>
                    </a:cubicBezTo>
                    <a:close/>
                    <a:moveTo>
                      <a:pt x="133789" y="96025"/>
                    </a:moveTo>
                    <a:cubicBezTo>
                      <a:pt x="135979" y="88988"/>
                      <a:pt x="143462" y="85060"/>
                      <a:pt x="150496" y="87253"/>
                    </a:cubicBezTo>
                    <a:cubicBezTo>
                      <a:pt x="150586" y="87277"/>
                      <a:pt x="150660" y="87302"/>
                      <a:pt x="150735" y="87328"/>
                    </a:cubicBezTo>
                    <a:cubicBezTo>
                      <a:pt x="157829" y="89684"/>
                      <a:pt x="161698" y="97305"/>
                      <a:pt x="159433" y="104423"/>
                    </a:cubicBezTo>
                    <a:cubicBezTo>
                      <a:pt x="157079" y="111499"/>
                      <a:pt x="149446" y="115330"/>
                      <a:pt x="142367" y="112983"/>
                    </a:cubicBezTo>
                    <a:cubicBezTo>
                      <a:pt x="142367" y="112979"/>
                      <a:pt x="142353" y="112976"/>
                      <a:pt x="142337" y="112971"/>
                    </a:cubicBezTo>
                    <a:cubicBezTo>
                      <a:pt x="135709" y="111010"/>
                      <a:pt x="131675" y="104305"/>
                      <a:pt x="133040" y="97525"/>
                    </a:cubicBezTo>
                    <a:close/>
                    <a:moveTo>
                      <a:pt x="182078" y="111022"/>
                    </a:moveTo>
                    <a:cubicBezTo>
                      <a:pt x="184433" y="103947"/>
                      <a:pt x="192066" y="100115"/>
                      <a:pt x="199144" y="102462"/>
                    </a:cubicBezTo>
                    <a:cubicBezTo>
                      <a:pt x="199144" y="102466"/>
                      <a:pt x="199159" y="102470"/>
                      <a:pt x="199174" y="102474"/>
                    </a:cubicBezTo>
                    <a:cubicBezTo>
                      <a:pt x="206192" y="104981"/>
                      <a:pt x="209852" y="112705"/>
                      <a:pt x="207347" y="119724"/>
                    </a:cubicBezTo>
                    <a:cubicBezTo>
                      <a:pt x="204933" y="126482"/>
                      <a:pt x="197645" y="130168"/>
                      <a:pt x="190776" y="128118"/>
                    </a:cubicBezTo>
                    <a:cubicBezTo>
                      <a:pt x="184433" y="126131"/>
                      <a:pt x="180444" y="119861"/>
                      <a:pt x="181328" y="113271"/>
                    </a:cubicBezTo>
                    <a:close/>
                    <a:moveTo>
                      <a:pt x="230517" y="126918"/>
                    </a:moveTo>
                    <a:cubicBezTo>
                      <a:pt x="232856" y="119841"/>
                      <a:pt x="240489" y="116004"/>
                      <a:pt x="247568" y="118346"/>
                    </a:cubicBezTo>
                    <a:cubicBezTo>
                      <a:pt x="254646" y="120690"/>
                      <a:pt x="258485" y="128325"/>
                      <a:pt x="256146" y="135402"/>
                    </a:cubicBezTo>
                    <a:cubicBezTo>
                      <a:pt x="253821" y="142429"/>
                      <a:pt x="246263" y="146271"/>
                      <a:pt x="239215" y="144014"/>
                    </a:cubicBezTo>
                    <a:cubicBezTo>
                      <a:pt x="232871" y="142027"/>
                      <a:pt x="228882" y="135757"/>
                      <a:pt x="229767" y="129168"/>
                    </a:cubicBezTo>
                    <a:close/>
                    <a:moveTo>
                      <a:pt x="48759" y="109972"/>
                    </a:moveTo>
                    <a:cubicBezTo>
                      <a:pt x="51129" y="102904"/>
                      <a:pt x="58777" y="99092"/>
                      <a:pt x="65840" y="101460"/>
                    </a:cubicBezTo>
                    <a:cubicBezTo>
                      <a:pt x="72919" y="103827"/>
                      <a:pt x="76728" y="111476"/>
                      <a:pt x="74358" y="118544"/>
                    </a:cubicBezTo>
                    <a:cubicBezTo>
                      <a:pt x="71989" y="125599"/>
                      <a:pt x="64371" y="129411"/>
                      <a:pt x="57307" y="127068"/>
                    </a:cubicBezTo>
                    <a:cubicBezTo>
                      <a:pt x="50289" y="124826"/>
                      <a:pt x="46405" y="117316"/>
                      <a:pt x="48655" y="110295"/>
                    </a:cubicBezTo>
                    <a:cubicBezTo>
                      <a:pt x="48685" y="110187"/>
                      <a:pt x="48729" y="110079"/>
                      <a:pt x="48759" y="109972"/>
                    </a:cubicBezTo>
                    <a:close/>
                    <a:moveTo>
                      <a:pt x="97048" y="124969"/>
                    </a:moveTo>
                    <a:cubicBezTo>
                      <a:pt x="99388" y="117892"/>
                      <a:pt x="107021" y="114054"/>
                      <a:pt x="114099" y="116398"/>
                    </a:cubicBezTo>
                    <a:cubicBezTo>
                      <a:pt x="121178" y="118741"/>
                      <a:pt x="125017" y="126375"/>
                      <a:pt x="122677" y="133452"/>
                    </a:cubicBezTo>
                    <a:cubicBezTo>
                      <a:pt x="120353" y="140480"/>
                      <a:pt x="112794" y="144322"/>
                      <a:pt x="105746" y="142065"/>
                    </a:cubicBezTo>
                    <a:cubicBezTo>
                      <a:pt x="98713" y="139643"/>
                      <a:pt x="94859" y="132080"/>
                      <a:pt x="97048" y="124969"/>
                    </a:cubicBezTo>
                    <a:close/>
                    <a:moveTo>
                      <a:pt x="146087" y="141015"/>
                    </a:moveTo>
                    <a:cubicBezTo>
                      <a:pt x="148351" y="133914"/>
                      <a:pt x="155954" y="129995"/>
                      <a:pt x="163048" y="132265"/>
                    </a:cubicBezTo>
                    <a:cubicBezTo>
                      <a:pt x="170156" y="134532"/>
                      <a:pt x="174070" y="142126"/>
                      <a:pt x="171806" y="149227"/>
                    </a:cubicBezTo>
                    <a:cubicBezTo>
                      <a:pt x="169526" y="156328"/>
                      <a:pt x="161938" y="160246"/>
                      <a:pt x="154845" y="157978"/>
                    </a:cubicBezTo>
                    <a:cubicBezTo>
                      <a:pt x="154815" y="157973"/>
                      <a:pt x="154799" y="157967"/>
                      <a:pt x="154785" y="157961"/>
                    </a:cubicBezTo>
                    <a:cubicBezTo>
                      <a:pt x="147751" y="155769"/>
                      <a:pt x="143822" y="148287"/>
                      <a:pt x="146012" y="141249"/>
                    </a:cubicBezTo>
                    <a:cubicBezTo>
                      <a:pt x="146042" y="141171"/>
                      <a:pt x="146057" y="141093"/>
                      <a:pt x="146087" y="141015"/>
                    </a:cubicBezTo>
                    <a:close/>
                    <a:moveTo>
                      <a:pt x="194525" y="156761"/>
                    </a:moveTo>
                    <a:cubicBezTo>
                      <a:pt x="197030" y="149741"/>
                      <a:pt x="204753" y="146084"/>
                      <a:pt x="211771" y="148593"/>
                    </a:cubicBezTo>
                    <a:cubicBezTo>
                      <a:pt x="218535" y="151006"/>
                      <a:pt x="222224" y="158283"/>
                      <a:pt x="220169" y="165159"/>
                    </a:cubicBezTo>
                    <a:cubicBezTo>
                      <a:pt x="218040" y="172302"/>
                      <a:pt x="210526" y="176366"/>
                      <a:pt x="203373" y="174237"/>
                    </a:cubicBezTo>
                    <a:cubicBezTo>
                      <a:pt x="196235" y="172106"/>
                      <a:pt x="192171" y="164588"/>
                      <a:pt x="194300" y="157445"/>
                    </a:cubicBezTo>
                    <a:cubicBezTo>
                      <a:pt x="194375" y="157216"/>
                      <a:pt x="194450" y="156988"/>
                      <a:pt x="194525" y="156761"/>
                    </a:cubicBezTo>
                    <a:close/>
                    <a:moveTo>
                      <a:pt x="61506" y="153912"/>
                    </a:moveTo>
                    <a:cubicBezTo>
                      <a:pt x="63846" y="146835"/>
                      <a:pt x="71479" y="142998"/>
                      <a:pt x="78557" y="145341"/>
                    </a:cubicBezTo>
                    <a:cubicBezTo>
                      <a:pt x="85636" y="147684"/>
                      <a:pt x="89475" y="155319"/>
                      <a:pt x="87135" y="162395"/>
                    </a:cubicBezTo>
                    <a:cubicBezTo>
                      <a:pt x="84811" y="169423"/>
                      <a:pt x="77253" y="173265"/>
                      <a:pt x="70204" y="171008"/>
                    </a:cubicBezTo>
                    <a:cubicBezTo>
                      <a:pt x="63066" y="169142"/>
                      <a:pt x="58807" y="161850"/>
                      <a:pt x="60667" y="154719"/>
                    </a:cubicBezTo>
                    <a:cubicBezTo>
                      <a:pt x="60742" y="154447"/>
                      <a:pt x="60817" y="154179"/>
                      <a:pt x="60907" y="153912"/>
                    </a:cubicBezTo>
                    <a:close/>
                    <a:moveTo>
                      <a:pt x="109345" y="169958"/>
                    </a:moveTo>
                    <a:cubicBezTo>
                      <a:pt x="111535" y="162920"/>
                      <a:pt x="119018" y="158993"/>
                      <a:pt x="126051" y="161185"/>
                    </a:cubicBezTo>
                    <a:cubicBezTo>
                      <a:pt x="126141" y="161209"/>
                      <a:pt x="126216" y="161235"/>
                      <a:pt x="126291" y="161260"/>
                    </a:cubicBezTo>
                    <a:cubicBezTo>
                      <a:pt x="133430" y="163390"/>
                      <a:pt x="137494" y="170907"/>
                      <a:pt x="135364" y="178052"/>
                    </a:cubicBezTo>
                    <a:cubicBezTo>
                      <a:pt x="133235" y="185195"/>
                      <a:pt x="125721" y="189259"/>
                      <a:pt x="118583" y="187128"/>
                    </a:cubicBezTo>
                    <a:cubicBezTo>
                      <a:pt x="118343" y="187060"/>
                      <a:pt x="118118" y="186985"/>
                      <a:pt x="117893" y="186904"/>
                    </a:cubicBezTo>
                    <a:cubicBezTo>
                      <a:pt x="110875" y="184637"/>
                      <a:pt x="107036" y="177113"/>
                      <a:pt x="109300" y="170099"/>
                    </a:cubicBezTo>
                    <a:cubicBezTo>
                      <a:pt x="109315" y="170053"/>
                      <a:pt x="109330" y="170005"/>
                      <a:pt x="109345" y="169958"/>
                    </a:cubicBezTo>
                    <a:close/>
                    <a:moveTo>
                      <a:pt x="157784" y="184955"/>
                    </a:moveTo>
                    <a:cubicBezTo>
                      <a:pt x="160048" y="177941"/>
                      <a:pt x="167577" y="174093"/>
                      <a:pt x="174595" y="176360"/>
                    </a:cubicBezTo>
                    <a:cubicBezTo>
                      <a:pt x="174640" y="176375"/>
                      <a:pt x="174685" y="176390"/>
                      <a:pt x="174730" y="176407"/>
                    </a:cubicBezTo>
                    <a:cubicBezTo>
                      <a:pt x="181823" y="178700"/>
                      <a:pt x="185707" y="186307"/>
                      <a:pt x="183428" y="193401"/>
                    </a:cubicBezTo>
                    <a:cubicBezTo>
                      <a:pt x="181133" y="200493"/>
                      <a:pt x="173515" y="204384"/>
                      <a:pt x="166422" y="202093"/>
                    </a:cubicBezTo>
                    <a:cubicBezTo>
                      <a:pt x="159328" y="199800"/>
                      <a:pt x="155444" y="192192"/>
                      <a:pt x="157739" y="185099"/>
                    </a:cubicBezTo>
                    <a:cubicBezTo>
                      <a:pt x="157754" y="185051"/>
                      <a:pt x="157769" y="185003"/>
                      <a:pt x="157784" y="184955"/>
                    </a:cubicBezTo>
                    <a:close/>
                    <a:moveTo>
                      <a:pt x="206073" y="201451"/>
                    </a:moveTo>
                    <a:cubicBezTo>
                      <a:pt x="208487" y="194416"/>
                      <a:pt x="216060" y="190569"/>
                      <a:pt x="223169" y="192753"/>
                    </a:cubicBezTo>
                    <a:cubicBezTo>
                      <a:pt x="230247" y="195095"/>
                      <a:pt x="234086" y="202732"/>
                      <a:pt x="231747" y="209807"/>
                    </a:cubicBezTo>
                    <a:cubicBezTo>
                      <a:pt x="229392" y="216884"/>
                      <a:pt x="221759" y="220721"/>
                      <a:pt x="214681" y="218379"/>
                    </a:cubicBezTo>
                    <a:cubicBezTo>
                      <a:pt x="207662" y="216053"/>
                      <a:pt x="203823" y="208501"/>
                      <a:pt x="206073" y="201451"/>
                    </a:cubicBezTo>
                    <a:close/>
                    <a:moveTo>
                      <a:pt x="24615" y="182705"/>
                    </a:moveTo>
                    <a:cubicBezTo>
                      <a:pt x="26955" y="175628"/>
                      <a:pt x="34588" y="171791"/>
                      <a:pt x="41666" y="174135"/>
                    </a:cubicBezTo>
                    <a:cubicBezTo>
                      <a:pt x="48744" y="176477"/>
                      <a:pt x="52584" y="184112"/>
                      <a:pt x="50244" y="191189"/>
                    </a:cubicBezTo>
                    <a:cubicBezTo>
                      <a:pt x="47920" y="198216"/>
                      <a:pt x="40361" y="202058"/>
                      <a:pt x="33313" y="199801"/>
                    </a:cubicBezTo>
                    <a:cubicBezTo>
                      <a:pt x="26280" y="197379"/>
                      <a:pt x="22426" y="189817"/>
                      <a:pt x="24615" y="182705"/>
                    </a:cubicBezTo>
                    <a:close/>
                    <a:moveTo>
                      <a:pt x="73054" y="198602"/>
                    </a:moveTo>
                    <a:cubicBezTo>
                      <a:pt x="75333" y="191502"/>
                      <a:pt x="82921" y="187589"/>
                      <a:pt x="90030" y="189863"/>
                    </a:cubicBezTo>
                    <a:cubicBezTo>
                      <a:pt x="90060" y="189877"/>
                      <a:pt x="90105" y="189890"/>
                      <a:pt x="90150" y="189904"/>
                    </a:cubicBezTo>
                    <a:cubicBezTo>
                      <a:pt x="97288" y="192034"/>
                      <a:pt x="101352" y="199552"/>
                      <a:pt x="99223" y="206695"/>
                    </a:cubicBezTo>
                    <a:cubicBezTo>
                      <a:pt x="97093" y="213838"/>
                      <a:pt x="89580" y="217902"/>
                      <a:pt x="82441" y="215771"/>
                    </a:cubicBezTo>
                    <a:cubicBezTo>
                      <a:pt x="82202" y="215703"/>
                      <a:pt x="81977" y="215629"/>
                      <a:pt x="81752" y="215547"/>
                    </a:cubicBezTo>
                    <a:cubicBezTo>
                      <a:pt x="74718" y="213355"/>
                      <a:pt x="70789" y="205873"/>
                      <a:pt x="72979" y="198835"/>
                    </a:cubicBezTo>
                    <a:cubicBezTo>
                      <a:pt x="73009" y="198757"/>
                      <a:pt x="73024" y="198679"/>
                      <a:pt x="73054" y="198602"/>
                    </a:cubicBezTo>
                    <a:close/>
                    <a:moveTo>
                      <a:pt x="121492" y="213598"/>
                    </a:moveTo>
                    <a:cubicBezTo>
                      <a:pt x="123832" y="206521"/>
                      <a:pt x="131465" y="202683"/>
                      <a:pt x="138543" y="205027"/>
                    </a:cubicBezTo>
                    <a:cubicBezTo>
                      <a:pt x="145622" y="207370"/>
                      <a:pt x="149461" y="215005"/>
                      <a:pt x="147121" y="222081"/>
                    </a:cubicBezTo>
                    <a:cubicBezTo>
                      <a:pt x="144797" y="229109"/>
                      <a:pt x="137239" y="232951"/>
                      <a:pt x="130190" y="230694"/>
                    </a:cubicBezTo>
                    <a:cubicBezTo>
                      <a:pt x="123652" y="228480"/>
                      <a:pt x="119888" y="221656"/>
                      <a:pt x="121492" y="214948"/>
                    </a:cubicBezTo>
                    <a:close/>
                    <a:moveTo>
                      <a:pt x="169931" y="229944"/>
                    </a:moveTo>
                    <a:cubicBezTo>
                      <a:pt x="172225" y="222851"/>
                      <a:pt x="179829" y="218959"/>
                      <a:pt x="186922" y="221252"/>
                    </a:cubicBezTo>
                    <a:cubicBezTo>
                      <a:pt x="194015" y="223545"/>
                      <a:pt x="197914" y="231153"/>
                      <a:pt x="195620" y="238246"/>
                    </a:cubicBezTo>
                    <a:cubicBezTo>
                      <a:pt x="193325" y="245338"/>
                      <a:pt x="185722" y="249230"/>
                      <a:pt x="178629" y="246938"/>
                    </a:cubicBezTo>
                    <a:cubicBezTo>
                      <a:pt x="178569" y="246922"/>
                      <a:pt x="178524" y="246907"/>
                      <a:pt x="178479" y="246890"/>
                    </a:cubicBezTo>
                    <a:cubicBezTo>
                      <a:pt x="171461" y="244623"/>
                      <a:pt x="167622" y="237099"/>
                      <a:pt x="169886" y="230085"/>
                    </a:cubicBezTo>
                    <a:cubicBezTo>
                      <a:pt x="169901" y="230039"/>
                      <a:pt x="169916" y="229991"/>
                      <a:pt x="169931" y="229944"/>
                    </a:cubicBezTo>
                    <a:close/>
                    <a:moveTo>
                      <a:pt x="37212" y="225895"/>
                    </a:moveTo>
                    <a:cubicBezTo>
                      <a:pt x="39627" y="218860"/>
                      <a:pt x="47200" y="215014"/>
                      <a:pt x="54308" y="217197"/>
                    </a:cubicBezTo>
                    <a:cubicBezTo>
                      <a:pt x="61387" y="219544"/>
                      <a:pt x="65211" y="227183"/>
                      <a:pt x="62871" y="234257"/>
                    </a:cubicBezTo>
                    <a:cubicBezTo>
                      <a:pt x="62871" y="234269"/>
                      <a:pt x="62856" y="234281"/>
                      <a:pt x="62856" y="234293"/>
                    </a:cubicBezTo>
                    <a:cubicBezTo>
                      <a:pt x="60592" y="241307"/>
                      <a:pt x="53063" y="245155"/>
                      <a:pt x="46045" y="242888"/>
                    </a:cubicBezTo>
                    <a:cubicBezTo>
                      <a:pt x="46000" y="242873"/>
                      <a:pt x="45955" y="242858"/>
                      <a:pt x="45910" y="242841"/>
                    </a:cubicBezTo>
                    <a:cubicBezTo>
                      <a:pt x="38997" y="240551"/>
                      <a:pt x="35143" y="233182"/>
                      <a:pt x="37212" y="226195"/>
                    </a:cubicBezTo>
                    <a:close/>
                    <a:moveTo>
                      <a:pt x="86101" y="242091"/>
                    </a:moveTo>
                    <a:cubicBezTo>
                      <a:pt x="88365" y="234990"/>
                      <a:pt x="95968" y="231072"/>
                      <a:pt x="103062" y="233341"/>
                    </a:cubicBezTo>
                    <a:cubicBezTo>
                      <a:pt x="110170" y="235608"/>
                      <a:pt x="114084" y="243203"/>
                      <a:pt x="111820" y="250303"/>
                    </a:cubicBezTo>
                    <a:cubicBezTo>
                      <a:pt x="109540" y="257404"/>
                      <a:pt x="101952" y="261323"/>
                      <a:pt x="94859" y="259054"/>
                    </a:cubicBezTo>
                    <a:cubicBezTo>
                      <a:pt x="94829" y="259049"/>
                      <a:pt x="94814" y="259043"/>
                      <a:pt x="94799" y="259037"/>
                    </a:cubicBezTo>
                    <a:cubicBezTo>
                      <a:pt x="87765" y="256845"/>
                      <a:pt x="83836" y="249363"/>
                      <a:pt x="86026" y="242325"/>
                    </a:cubicBezTo>
                    <a:cubicBezTo>
                      <a:pt x="86056" y="242247"/>
                      <a:pt x="86071" y="242169"/>
                      <a:pt x="86101" y="242091"/>
                    </a:cubicBezTo>
                    <a:close/>
                    <a:moveTo>
                      <a:pt x="134539" y="257088"/>
                    </a:moveTo>
                    <a:cubicBezTo>
                      <a:pt x="136909" y="250020"/>
                      <a:pt x="144557" y="246208"/>
                      <a:pt x="151620" y="248576"/>
                    </a:cubicBezTo>
                    <a:cubicBezTo>
                      <a:pt x="158699" y="250942"/>
                      <a:pt x="162508" y="258590"/>
                      <a:pt x="160138" y="265660"/>
                    </a:cubicBezTo>
                    <a:cubicBezTo>
                      <a:pt x="157769" y="272714"/>
                      <a:pt x="150151" y="276526"/>
                      <a:pt x="143087" y="274184"/>
                    </a:cubicBezTo>
                    <a:cubicBezTo>
                      <a:pt x="136204" y="272020"/>
                      <a:pt x="132230" y="264815"/>
                      <a:pt x="134089" y="257838"/>
                    </a:cubicBezTo>
                    <a:close/>
                    <a:moveTo>
                      <a:pt x="182978" y="272984"/>
                    </a:moveTo>
                    <a:cubicBezTo>
                      <a:pt x="185273" y="265913"/>
                      <a:pt x="192846" y="262025"/>
                      <a:pt x="199924" y="264286"/>
                    </a:cubicBezTo>
                    <a:cubicBezTo>
                      <a:pt x="206957" y="266708"/>
                      <a:pt x="210811" y="274271"/>
                      <a:pt x="208622" y="281382"/>
                    </a:cubicBezTo>
                    <a:cubicBezTo>
                      <a:pt x="206268" y="288457"/>
                      <a:pt x="198634" y="292289"/>
                      <a:pt x="191556" y="289942"/>
                    </a:cubicBezTo>
                    <a:cubicBezTo>
                      <a:pt x="191556" y="289938"/>
                      <a:pt x="191541" y="289935"/>
                      <a:pt x="191526" y="289930"/>
                    </a:cubicBezTo>
                    <a:cubicBezTo>
                      <a:pt x="184658" y="287832"/>
                      <a:pt x="180684" y="280674"/>
                      <a:pt x="182528" y="273734"/>
                    </a:cubicBezTo>
                    <a:close/>
                    <a:moveTo>
                      <a:pt x="621" y="256038"/>
                    </a:moveTo>
                    <a:cubicBezTo>
                      <a:pt x="2960" y="248961"/>
                      <a:pt x="10593" y="245124"/>
                      <a:pt x="17672" y="247466"/>
                    </a:cubicBezTo>
                    <a:cubicBezTo>
                      <a:pt x="24750" y="249810"/>
                      <a:pt x="28589" y="257445"/>
                      <a:pt x="26250" y="264522"/>
                    </a:cubicBezTo>
                    <a:cubicBezTo>
                      <a:pt x="23925" y="271549"/>
                      <a:pt x="16367" y="275391"/>
                      <a:pt x="9319" y="273134"/>
                    </a:cubicBezTo>
                    <a:cubicBezTo>
                      <a:pt x="2225" y="270862"/>
                      <a:pt x="-1689" y="263263"/>
                      <a:pt x="576" y="256165"/>
                    </a:cubicBezTo>
                    <a:cubicBezTo>
                      <a:pt x="591" y="256122"/>
                      <a:pt x="606" y="256080"/>
                      <a:pt x="621" y="256038"/>
                    </a:cubicBezTo>
                    <a:close/>
                    <a:moveTo>
                      <a:pt x="49059" y="271934"/>
                    </a:moveTo>
                    <a:cubicBezTo>
                      <a:pt x="51414" y="264844"/>
                      <a:pt x="59032" y="260966"/>
                      <a:pt x="66155" y="263236"/>
                    </a:cubicBezTo>
                    <a:cubicBezTo>
                      <a:pt x="73339" y="265526"/>
                      <a:pt x="77298" y="273203"/>
                      <a:pt x="75018" y="280383"/>
                    </a:cubicBezTo>
                    <a:cubicBezTo>
                      <a:pt x="72724" y="287565"/>
                      <a:pt x="65046" y="291530"/>
                      <a:pt x="57862" y="289240"/>
                    </a:cubicBezTo>
                    <a:cubicBezTo>
                      <a:pt x="50679" y="286950"/>
                      <a:pt x="46720" y="279274"/>
                      <a:pt x="49014" y="272093"/>
                    </a:cubicBezTo>
                    <a:cubicBezTo>
                      <a:pt x="49029" y="272039"/>
                      <a:pt x="49044" y="271987"/>
                      <a:pt x="49059" y="271934"/>
                    </a:cubicBezTo>
                    <a:close/>
                    <a:moveTo>
                      <a:pt x="97498" y="286931"/>
                    </a:moveTo>
                    <a:cubicBezTo>
                      <a:pt x="99867" y="279863"/>
                      <a:pt x="107516" y="276051"/>
                      <a:pt x="114579" y="278419"/>
                    </a:cubicBezTo>
                    <a:cubicBezTo>
                      <a:pt x="121657" y="280785"/>
                      <a:pt x="125466" y="288435"/>
                      <a:pt x="123097" y="295503"/>
                    </a:cubicBezTo>
                    <a:cubicBezTo>
                      <a:pt x="120728" y="302557"/>
                      <a:pt x="113109" y="306369"/>
                      <a:pt x="106046" y="304027"/>
                    </a:cubicBezTo>
                    <a:cubicBezTo>
                      <a:pt x="99283" y="301740"/>
                      <a:pt x="95519" y="294538"/>
                      <a:pt x="97498" y="287681"/>
                    </a:cubicBezTo>
                    <a:close/>
                    <a:moveTo>
                      <a:pt x="146087" y="303577"/>
                    </a:moveTo>
                    <a:cubicBezTo>
                      <a:pt x="148441" y="296502"/>
                      <a:pt x="156074" y="292670"/>
                      <a:pt x="163153" y="295017"/>
                    </a:cubicBezTo>
                    <a:cubicBezTo>
                      <a:pt x="163153" y="295021"/>
                      <a:pt x="163168" y="295024"/>
                      <a:pt x="163183" y="295029"/>
                    </a:cubicBezTo>
                    <a:cubicBezTo>
                      <a:pt x="170216" y="297221"/>
                      <a:pt x="174145" y="304705"/>
                      <a:pt x="171956" y="311741"/>
                    </a:cubicBezTo>
                    <a:cubicBezTo>
                      <a:pt x="171926" y="311819"/>
                      <a:pt x="171911" y="311897"/>
                      <a:pt x="171881" y="311975"/>
                    </a:cubicBezTo>
                    <a:cubicBezTo>
                      <a:pt x="169556" y="319098"/>
                      <a:pt x="161908" y="322991"/>
                      <a:pt x="154785" y="320673"/>
                    </a:cubicBezTo>
                    <a:cubicBezTo>
                      <a:pt x="147661" y="318354"/>
                      <a:pt x="143762" y="310700"/>
                      <a:pt x="146087" y="303577"/>
                    </a:cubicBezTo>
                    <a:close/>
                    <a:moveTo>
                      <a:pt x="13818" y="298478"/>
                    </a:moveTo>
                    <a:cubicBezTo>
                      <a:pt x="16082" y="291377"/>
                      <a:pt x="23685" y="287459"/>
                      <a:pt x="30779" y="289728"/>
                    </a:cubicBezTo>
                    <a:cubicBezTo>
                      <a:pt x="37887" y="291995"/>
                      <a:pt x="41801" y="299589"/>
                      <a:pt x="39537" y="306690"/>
                    </a:cubicBezTo>
                    <a:cubicBezTo>
                      <a:pt x="37257" y="313791"/>
                      <a:pt x="29669" y="317710"/>
                      <a:pt x="22576" y="315441"/>
                    </a:cubicBezTo>
                    <a:cubicBezTo>
                      <a:pt x="22545" y="315436"/>
                      <a:pt x="22531" y="315430"/>
                      <a:pt x="22516" y="315424"/>
                    </a:cubicBezTo>
                    <a:cubicBezTo>
                      <a:pt x="15377" y="313193"/>
                      <a:pt x="11373" y="305637"/>
                      <a:pt x="13518" y="298478"/>
                    </a:cubicBezTo>
                    <a:close/>
                    <a:moveTo>
                      <a:pt x="62256" y="314224"/>
                    </a:moveTo>
                    <a:cubicBezTo>
                      <a:pt x="64611" y="307149"/>
                      <a:pt x="72244" y="303317"/>
                      <a:pt x="79322" y="305664"/>
                    </a:cubicBezTo>
                    <a:cubicBezTo>
                      <a:pt x="79322" y="305669"/>
                      <a:pt x="79337" y="305672"/>
                      <a:pt x="79352" y="305676"/>
                    </a:cubicBezTo>
                    <a:cubicBezTo>
                      <a:pt x="86371" y="308184"/>
                      <a:pt x="90030" y="315907"/>
                      <a:pt x="87525" y="322927"/>
                    </a:cubicBezTo>
                    <a:cubicBezTo>
                      <a:pt x="85111" y="329684"/>
                      <a:pt x="77823" y="333370"/>
                      <a:pt x="70954" y="331320"/>
                    </a:cubicBezTo>
                    <a:cubicBezTo>
                      <a:pt x="63756" y="329093"/>
                      <a:pt x="59722" y="321451"/>
                      <a:pt x="61941" y="314251"/>
                    </a:cubicBezTo>
                    <a:cubicBezTo>
                      <a:pt x="61956" y="314242"/>
                      <a:pt x="61956" y="314233"/>
                      <a:pt x="61956" y="314224"/>
                    </a:cubicBezTo>
                    <a:close/>
                    <a:moveTo>
                      <a:pt x="110695" y="330121"/>
                    </a:moveTo>
                    <a:cubicBezTo>
                      <a:pt x="113034" y="323044"/>
                      <a:pt x="120667" y="319206"/>
                      <a:pt x="127746" y="321550"/>
                    </a:cubicBezTo>
                    <a:cubicBezTo>
                      <a:pt x="134824" y="323893"/>
                      <a:pt x="138663" y="331527"/>
                      <a:pt x="136324" y="338604"/>
                    </a:cubicBezTo>
                    <a:cubicBezTo>
                      <a:pt x="133999" y="345632"/>
                      <a:pt x="126441" y="349474"/>
                      <a:pt x="119393" y="347217"/>
                    </a:cubicBezTo>
                    <a:cubicBezTo>
                      <a:pt x="112195" y="344990"/>
                      <a:pt x="108160" y="337347"/>
                      <a:pt x="110380" y="330148"/>
                    </a:cubicBezTo>
                    <a:cubicBezTo>
                      <a:pt x="110395" y="330139"/>
                      <a:pt x="110395" y="330130"/>
                      <a:pt x="110395" y="330121"/>
                    </a:cubicBezTo>
                    <a:close/>
                    <a:moveTo>
                      <a:pt x="159133" y="346017"/>
                    </a:moveTo>
                    <a:cubicBezTo>
                      <a:pt x="161323" y="338979"/>
                      <a:pt x="168806" y="335051"/>
                      <a:pt x="175840" y="337244"/>
                    </a:cubicBezTo>
                    <a:cubicBezTo>
                      <a:pt x="175930" y="337268"/>
                      <a:pt x="176005" y="337293"/>
                      <a:pt x="176080" y="337319"/>
                    </a:cubicBezTo>
                    <a:cubicBezTo>
                      <a:pt x="183218" y="339448"/>
                      <a:pt x="187282" y="346966"/>
                      <a:pt x="185152" y="354115"/>
                    </a:cubicBezTo>
                    <a:cubicBezTo>
                      <a:pt x="183023" y="361253"/>
                      <a:pt x="175510" y="365317"/>
                      <a:pt x="168371" y="363188"/>
                    </a:cubicBezTo>
                    <a:cubicBezTo>
                      <a:pt x="168131" y="363113"/>
                      <a:pt x="167907" y="363038"/>
                      <a:pt x="167682" y="362963"/>
                    </a:cubicBezTo>
                    <a:cubicBezTo>
                      <a:pt x="160618" y="360848"/>
                      <a:pt x="156614" y="353410"/>
                      <a:pt x="158729" y="346345"/>
                    </a:cubicBezTo>
                    <a:cubicBezTo>
                      <a:pt x="158759" y="346234"/>
                      <a:pt x="158804" y="346126"/>
                      <a:pt x="158834" y="346017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8BFBFB3-D22E-1943-2542-C0FC873C5E70}"/>
                  </a:ext>
                </a:extLst>
              </p:cNvPr>
              <p:cNvSpPr/>
              <p:nvPr/>
            </p:nvSpPr>
            <p:spPr>
              <a:xfrm>
                <a:off x="5740101" y="4255958"/>
                <a:ext cx="896884" cy="936046"/>
              </a:xfrm>
              <a:custGeom>
                <a:avLst/>
                <a:gdLst>
                  <a:gd name="connsiteX0" fmla="*/ 594003 w 679994"/>
                  <a:gd name="connsiteY0" fmla="*/ 235026 h 709686"/>
                  <a:gd name="connsiteX1" fmla="*/ 609584 w 679994"/>
                  <a:gd name="connsiteY1" fmla="*/ 154435 h 709686"/>
                  <a:gd name="connsiteX2" fmla="*/ 528993 w 679994"/>
                  <a:gd name="connsiteY2" fmla="*/ 138869 h 709686"/>
                  <a:gd name="connsiteX3" fmla="*/ 525469 w 679994"/>
                  <a:gd name="connsiteY3" fmla="*/ 141448 h 709686"/>
                  <a:gd name="connsiteX4" fmla="*/ 517970 w 679994"/>
                  <a:gd name="connsiteY4" fmla="*/ 146847 h 709686"/>
                  <a:gd name="connsiteX5" fmla="*/ 516066 w 679994"/>
                  <a:gd name="connsiteY5" fmla="*/ 147042 h 709686"/>
                  <a:gd name="connsiteX6" fmla="*/ 515871 w 679994"/>
                  <a:gd name="connsiteY6" fmla="*/ 146847 h 709686"/>
                  <a:gd name="connsiteX7" fmla="*/ 515871 w 679994"/>
                  <a:gd name="connsiteY7" fmla="*/ 144747 h 709686"/>
                  <a:gd name="connsiteX8" fmla="*/ 524014 w 679994"/>
                  <a:gd name="connsiteY8" fmla="*/ 63076 h 709686"/>
                  <a:gd name="connsiteX9" fmla="*/ 447037 w 679994"/>
                  <a:gd name="connsiteY9" fmla="*/ 51469 h 709686"/>
                  <a:gd name="connsiteX10" fmla="*/ 215491 w 679994"/>
                  <a:gd name="connsiteY10" fmla="*/ 222129 h 709686"/>
                  <a:gd name="connsiteX11" fmla="*/ 214291 w 679994"/>
                  <a:gd name="connsiteY11" fmla="*/ 222129 h 709686"/>
                  <a:gd name="connsiteX12" fmla="*/ 213242 w 679994"/>
                  <a:gd name="connsiteY12" fmla="*/ 221229 h 709686"/>
                  <a:gd name="connsiteX13" fmla="*/ 174401 w 679994"/>
                  <a:gd name="connsiteY13" fmla="*/ 122552 h 709686"/>
                  <a:gd name="connsiteX14" fmla="*/ 134510 w 679994"/>
                  <a:gd name="connsiteY14" fmla="*/ 36023 h 709686"/>
                  <a:gd name="connsiteX15" fmla="*/ 14883 w 679994"/>
                  <a:gd name="connsiteY15" fmla="*/ 15883 h 709686"/>
                  <a:gd name="connsiteX16" fmla="*/ 12589 w 679994"/>
                  <a:gd name="connsiteY16" fmla="*/ 17577 h 709686"/>
                  <a:gd name="connsiteX17" fmla="*/ 142 w 679994"/>
                  <a:gd name="connsiteY17" fmla="*/ 35123 h 709686"/>
                  <a:gd name="connsiteX18" fmla="*/ 19937 w 679994"/>
                  <a:gd name="connsiteY18" fmla="*/ 76064 h 709686"/>
                  <a:gd name="connsiteX19" fmla="*/ 23836 w 679994"/>
                  <a:gd name="connsiteY19" fmla="*/ 81312 h 709686"/>
                  <a:gd name="connsiteX20" fmla="*/ 59828 w 679994"/>
                  <a:gd name="connsiteY20" fmla="*/ 253472 h 709686"/>
                  <a:gd name="connsiteX21" fmla="*/ 81423 w 679994"/>
                  <a:gd name="connsiteY21" fmla="*/ 396538 h 709686"/>
                  <a:gd name="connsiteX22" fmla="*/ 80223 w 679994"/>
                  <a:gd name="connsiteY22" fmla="*/ 397438 h 709686"/>
                  <a:gd name="connsiteX23" fmla="*/ 41832 w 679994"/>
                  <a:gd name="connsiteY23" fmla="*/ 425632 h 709686"/>
                  <a:gd name="connsiteX24" fmla="*/ 251783 w 679994"/>
                  <a:gd name="connsiteY24" fmla="*/ 709665 h 709686"/>
                  <a:gd name="connsiteX25" fmla="*/ 293773 w 679994"/>
                  <a:gd name="connsiteY25" fmla="*/ 678172 h 709686"/>
                  <a:gd name="connsiteX26" fmla="*/ 296023 w 679994"/>
                  <a:gd name="connsiteY26" fmla="*/ 678172 h 709686"/>
                  <a:gd name="connsiteX27" fmla="*/ 376704 w 679994"/>
                  <a:gd name="connsiteY27" fmla="*/ 690679 h 709686"/>
                  <a:gd name="connsiteX28" fmla="*/ 377003 w 679994"/>
                  <a:gd name="connsiteY28" fmla="*/ 690469 h 709686"/>
                  <a:gd name="connsiteX29" fmla="*/ 656538 w 679994"/>
                  <a:gd name="connsiteY29" fmla="*/ 484568 h 709686"/>
                  <a:gd name="connsiteX30" fmla="*/ 668685 w 679994"/>
                  <a:gd name="connsiteY30" fmla="*/ 403437 h 709686"/>
                  <a:gd name="connsiteX31" fmla="*/ 593703 w 679994"/>
                  <a:gd name="connsiteY31" fmla="*/ 387540 h 709686"/>
                  <a:gd name="connsiteX32" fmla="*/ 591603 w 679994"/>
                  <a:gd name="connsiteY32" fmla="*/ 387540 h 709686"/>
                  <a:gd name="connsiteX33" fmla="*/ 591558 w 679994"/>
                  <a:gd name="connsiteY33" fmla="*/ 385636 h 709686"/>
                  <a:gd name="connsiteX34" fmla="*/ 591603 w 679994"/>
                  <a:gd name="connsiteY34" fmla="*/ 385591 h 709686"/>
                  <a:gd name="connsiteX35" fmla="*/ 624895 w 679994"/>
                  <a:gd name="connsiteY35" fmla="*/ 360097 h 709686"/>
                  <a:gd name="connsiteX36" fmla="*/ 637477 w 679994"/>
                  <a:gd name="connsiteY36" fmla="*/ 278996 h 709686"/>
                  <a:gd name="connsiteX37" fmla="*/ 637342 w 679994"/>
                  <a:gd name="connsiteY37" fmla="*/ 278816 h 709686"/>
                  <a:gd name="connsiteX38" fmla="*/ 563410 w 679994"/>
                  <a:gd name="connsiteY38" fmla="*/ 262320 h 709686"/>
                  <a:gd name="connsiteX39" fmla="*/ 561310 w 679994"/>
                  <a:gd name="connsiteY39" fmla="*/ 262320 h 709686"/>
                  <a:gd name="connsiteX40" fmla="*/ 561310 w 679994"/>
                  <a:gd name="connsiteY40" fmla="*/ 260220 h 709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79994" h="709686">
                    <a:moveTo>
                      <a:pt x="594003" y="235026"/>
                    </a:moveTo>
                    <a:cubicBezTo>
                      <a:pt x="620561" y="217075"/>
                      <a:pt x="627535" y="180994"/>
                      <a:pt x="609584" y="154435"/>
                    </a:cubicBezTo>
                    <a:cubicBezTo>
                      <a:pt x="591633" y="127891"/>
                      <a:pt x="555552" y="120918"/>
                      <a:pt x="528993" y="138869"/>
                    </a:cubicBezTo>
                    <a:cubicBezTo>
                      <a:pt x="527793" y="139678"/>
                      <a:pt x="526609" y="140548"/>
                      <a:pt x="525469" y="141448"/>
                    </a:cubicBezTo>
                    <a:lnTo>
                      <a:pt x="517970" y="146847"/>
                    </a:lnTo>
                    <a:cubicBezTo>
                      <a:pt x="517505" y="147432"/>
                      <a:pt x="516651" y="147522"/>
                      <a:pt x="516066" y="147042"/>
                    </a:cubicBezTo>
                    <a:cubicBezTo>
                      <a:pt x="515991" y="146982"/>
                      <a:pt x="515931" y="146922"/>
                      <a:pt x="515871" y="146847"/>
                    </a:cubicBezTo>
                    <a:cubicBezTo>
                      <a:pt x="515301" y="146262"/>
                      <a:pt x="515301" y="145332"/>
                      <a:pt x="515871" y="144747"/>
                    </a:cubicBezTo>
                    <a:cubicBezTo>
                      <a:pt x="540675" y="124442"/>
                      <a:pt x="544319" y="87881"/>
                      <a:pt x="524014" y="63076"/>
                    </a:cubicBezTo>
                    <a:cubicBezTo>
                      <a:pt x="505149" y="40012"/>
                      <a:pt x="471871" y="35003"/>
                      <a:pt x="447037" y="51469"/>
                    </a:cubicBezTo>
                    <a:lnTo>
                      <a:pt x="215491" y="222129"/>
                    </a:lnTo>
                    <a:cubicBezTo>
                      <a:pt x="215116" y="222339"/>
                      <a:pt x="214666" y="222339"/>
                      <a:pt x="214291" y="222129"/>
                    </a:cubicBezTo>
                    <a:cubicBezTo>
                      <a:pt x="213842" y="221964"/>
                      <a:pt x="213467" y="221649"/>
                      <a:pt x="213242" y="221229"/>
                    </a:cubicBezTo>
                    <a:cubicBezTo>
                      <a:pt x="197496" y="189512"/>
                      <a:pt x="184509" y="156490"/>
                      <a:pt x="174401" y="122552"/>
                    </a:cubicBezTo>
                    <a:cubicBezTo>
                      <a:pt x="166393" y="91555"/>
                      <a:pt x="152881" y="62252"/>
                      <a:pt x="134510" y="36023"/>
                    </a:cubicBezTo>
                    <a:cubicBezTo>
                      <a:pt x="107037" y="-2578"/>
                      <a:pt x="53484" y="-11591"/>
                      <a:pt x="14883" y="15883"/>
                    </a:cubicBezTo>
                    <a:cubicBezTo>
                      <a:pt x="14103" y="16437"/>
                      <a:pt x="13339" y="17007"/>
                      <a:pt x="12589" y="17577"/>
                    </a:cubicBezTo>
                    <a:cubicBezTo>
                      <a:pt x="6215" y="21476"/>
                      <a:pt x="1717" y="27820"/>
                      <a:pt x="142" y="35123"/>
                    </a:cubicBezTo>
                    <a:cubicBezTo>
                      <a:pt x="-1358" y="46071"/>
                      <a:pt x="5240" y="56418"/>
                      <a:pt x="19937" y="76064"/>
                    </a:cubicBezTo>
                    <a:lnTo>
                      <a:pt x="23836" y="81312"/>
                    </a:lnTo>
                    <a:cubicBezTo>
                      <a:pt x="52180" y="119703"/>
                      <a:pt x="56079" y="187787"/>
                      <a:pt x="59828" y="253472"/>
                    </a:cubicBezTo>
                    <a:cubicBezTo>
                      <a:pt x="62677" y="304010"/>
                      <a:pt x="67326" y="358447"/>
                      <a:pt x="81423" y="396538"/>
                    </a:cubicBezTo>
                    <a:cubicBezTo>
                      <a:pt x="81423" y="396538"/>
                      <a:pt x="81423" y="396538"/>
                      <a:pt x="80223" y="397438"/>
                    </a:cubicBezTo>
                    <a:lnTo>
                      <a:pt x="41832" y="425632"/>
                    </a:lnTo>
                    <a:lnTo>
                      <a:pt x="251783" y="709665"/>
                    </a:lnTo>
                    <a:lnTo>
                      <a:pt x="293773" y="678172"/>
                    </a:lnTo>
                    <a:cubicBezTo>
                      <a:pt x="294433" y="677647"/>
                      <a:pt x="295363" y="677647"/>
                      <a:pt x="296023" y="678172"/>
                    </a:cubicBezTo>
                    <a:cubicBezTo>
                      <a:pt x="314843" y="703906"/>
                      <a:pt x="350970" y="709515"/>
                      <a:pt x="376704" y="690679"/>
                    </a:cubicBezTo>
                    <a:cubicBezTo>
                      <a:pt x="376808" y="690619"/>
                      <a:pt x="376913" y="690544"/>
                      <a:pt x="377003" y="690469"/>
                    </a:cubicBezTo>
                    <a:lnTo>
                      <a:pt x="656538" y="484568"/>
                    </a:lnTo>
                    <a:cubicBezTo>
                      <a:pt x="682122" y="465417"/>
                      <a:pt x="687551" y="429246"/>
                      <a:pt x="668685" y="403437"/>
                    </a:cubicBezTo>
                    <a:cubicBezTo>
                      <a:pt x="648590" y="376293"/>
                      <a:pt x="617847" y="369695"/>
                      <a:pt x="593703" y="387540"/>
                    </a:cubicBezTo>
                    <a:cubicBezTo>
                      <a:pt x="593118" y="388110"/>
                      <a:pt x="592188" y="388110"/>
                      <a:pt x="591603" y="387540"/>
                    </a:cubicBezTo>
                    <a:cubicBezTo>
                      <a:pt x="591063" y="387031"/>
                      <a:pt x="591048" y="386176"/>
                      <a:pt x="591558" y="385636"/>
                    </a:cubicBezTo>
                    <a:cubicBezTo>
                      <a:pt x="591573" y="385621"/>
                      <a:pt x="591588" y="385606"/>
                      <a:pt x="591603" y="385591"/>
                    </a:cubicBezTo>
                    <a:lnTo>
                      <a:pt x="624895" y="360097"/>
                    </a:lnTo>
                    <a:cubicBezTo>
                      <a:pt x="650764" y="341171"/>
                      <a:pt x="656388" y="304865"/>
                      <a:pt x="637477" y="278996"/>
                    </a:cubicBezTo>
                    <a:cubicBezTo>
                      <a:pt x="637432" y="278936"/>
                      <a:pt x="637387" y="278876"/>
                      <a:pt x="637342" y="278816"/>
                    </a:cubicBezTo>
                    <a:cubicBezTo>
                      <a:pt x="616797" y="250922"/>
                      <a:pt x="587854" y="244324"/>
                      <a:pt x="563410" y="262320"/>
                    </a:cubicBezTo>
                    <a:cubicBezTo>
                      <a:pt x="562825" y="262890"/>
                      <a:pt x="561895" y="262890"/>
                      <a:pt x="561310" y="262320"/>
                    </a:cubicBezTo>
                    <a:cubicBezTo>
                      <a:pt x="560801" y="261705"/>
                      <a:pt x="560801" y="260835"/>
                      <a:pt x="561310" y="260220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FC9EE7C-7672-F112-DA26-980B3DAD935B}"/>
                  </a:ext>
                </a:extLst>
              </p:cNvPr>
              <p:cNvSpPr/>
              <p:nvPr/>
            </p:nvSpPr>
            <p:spPr>
              <a:xfrm>
                <a:off x="4388827" y="4804622"/>
                <a:ext cx="1697210" cy="964557"/>
              </a:xfrm>
              <a:custGeom>
                <a:avLst/>
                <a:gdLst>
                  <a:gd name="connsiteX0" fmla="*/ 697120 w 1286781"/>
                  <a:gd name="connsiteY0" fmla="*/ 731280 h 731302"/>
                  <a:gd name="connsiteX1" fmla="*/ 1278533 w 1286781"/>
                  <a:gd name="connsiteY1" fmla="*/ 325025 h 731302"/>
                  <a:gd name="connsiteX2" fmla="*/ 1282808 w 1286781"/>
                  <a:gd name="connsiteY2" fmla="*/ 296922 h 731302"/>
                  <a:gd name="connsiteX3" fmla="*/ 1282732 w 1286781"/>
                  <a:gd name="connsiteY3" fmla="*/ 296832 h 731302"/>
                  <a:gd name="connsiteX4" fmla="*/ 1069633 w 1286781"/>
                  <a:gd name="connsiteY4" fmla="*/ 8150 h 731302"/>
                  <a:gd name="connsiteX5" fmla="*/ 1041754 w 1286781"/>
                  <a:gd name="connsiteY5" fmla="*/ 3831 h 731302"/>
                  <a:gd name="connsiteX6" fmla="*/ 1041589 w 1286781"/>
                  <a:gd name="connsiteY6" fmla="*/ 3951 h 731302"/>
                  <a:gd name="connsiteX7" fmla="*/ -67 w 1286781"/>
                  <a:gd name="connsiteY7" fmla="*/ 731280 h 731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6781" h="731302">
                    <a:moveTo>
                      <a:pt x="697120" y="731280"/>
                    </a:moveTo>
                    <a:lnTo>
                      <a:pt x="1278533" y="325025"/>
                    </a:lnTo>
                    <a:cubicBezTo>
                      <a:pt x="1287472" y="318442"/>
                      <a:pt x="1289376" y="305860"/>
                      <a:pt x="1282808" y="296922"/>
                    </a:cubicBezTo>
                    <a:cubicBezTo>
                      <a:pt x="1282778" y="296892"/>
                      <a:pt x="1282763" y="296862"/>
                      <a:pt x="1282732" y="296832"/>
                    </a:cubicBezTo>
                    <a:lnTo>
                      <a:pt x="1069633" y="8150"/>
                    </a:lnTo>
                    <a:cubicBezTo>
                      <a:pt x="1063124" y="-743"/>
                      <a:pt x="1050647" y="-2678"/>
                      <a:pt x="1041754" y="3831"/>
                    </a:cubicBezTo>
                    <a:cubicBezTo>
                      <a:pt x="1041709" y="3861"/>
                      <a:pt x="1041649" y="3905"/>
                      <a:pt x="1041589" y="3951"/>
                    </a:cubicBezTo>
                    <a:lnTo>
                      <a:pt x="-67" y="73128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EABFEB6-D2BC-E3FA-2EE2-E94E129FC6EB}"/>
                  </a:ext>
                </a:extLst>
              </p:cNvPr>
              <p:cNvSpPr/>
              <p:nvPr/>
            </p:nvSpPr>
            <p:spPr>
              <a:xfrm>
                <a:off x="5997333" y="5185906"/>
                <a:ext cx="43518" cy="43680"/>
              </a:xfrm>
              <a:custGeom>
                <a:avLst/>
                <a:gdLst>
                  <a:gd name="connsiteX0" fmla="*/ 26163 w 32994"/>
                  <a:gd name="connsiteY0" fmla="*/ 29796 h 33117"/>
                  <a:gd name="connsiteX1" fmla="*/ 3473 w 32994"/>
                  <a:gd name="connsiteY1" fmla="*/ 26692 h 33117"/>
                  <a:gd name="connsiteX2" fmla="*/ 3218 w 32994"/>
                  <a:gd name="connsiteY2" fmla="*/ 26347 h 33117"/>
                  <a:gd name="connsiteX3" fmla="*/ 6563 w 32994"/>
                  <a:gd name="connsiteY3" fmla="*/ 3252 h 33117"/>
                  <a:gd name="connsiteX4" fmla="*/ 29642 w 32994"/>
                  <a:gd name="connsiteY4" fmla="*/ 6596 h 33117"/>
                  <a:gd name="connsiteX5" fmla="*/ 26313 w 32994"/>
                  <a:gd name="connsiteY5" fmla="*/ 29691 h 33117"/>
                  <a:gd name="connsiteX6" fmla="*/ 26163 w 32994"/>
                  <a:gd name="connsiteY6" fmla="*/ 29796 h 33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994" h="33117">
                    <a:moveTo>
                      <a:pt x="26163" y="29796"/>
                    </a:moveTo>
                    <a:cubicBezTo>
                      <a:pt x="19040" y="35210"/>
                      <a:pt x="8872" y="33815"/>
                      <a:pt x="3473" y="26692"/>
                    </a:cubicBezTo>
                    <a:cubicBezTo>
                      <a:pt x="3383" y="26572"/>
                      <a:pt x="3293" y="26467"/>
                      <a:pt x="3218" y="26347"/>
                    </a:cubicBezTo>
                    <a:cubicBezTo>
                      <a:pt x="-2240" y="19044"/>
                      <a:pt x="-740" y="8711"/>
                      <a:pt x="6563" y="3252"/>
                    </a:cubicBezTo>
                    <a:cubicBezTo>
                      <a:pt x="13866" y="-2191"/>
                      <a:pt x="24199" y="-692"/>
                      <a:pt x="29642" y="6596"/>
                    </a:cubicBezTo>
                    <a:cubicBezTo>
                      <a:pt x="35101" y="13900"/>
                      <a:pt x="33601" y="24232"/>
                      <a:pt x="26313" y="29691"/>
                    </a:cubicBezTo>
                    <a:cubicBezTo>
                      <a:pt x="26253" y="29721"/>
                      <a:pt x="26208" y="29766"/>
                      <a:pt x="26163" y="297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FA349C6-3F7B-B13A-2C2A-DBFB30B5BE15}"/>
                  </a:ext>
                </a:extLst>
              </p:cNvPr>
              <p:cNvSpPr/>
              <p:nvPr/>
            </p:nvSpPr>
            <p:spPr>
              <a:xfrm>
                <a:off x="5916347" y="5246304"/>
                <a:ext cx="43518" cy="43515"/>
              </a:xfrm>
              <a:custGeom>
                <a:avLst/>
                <a:gdLst>
                  <a:gd name="connsiteX0" fmla="*/ 26229 w 32994"/>
                  <a:gd name="connsiteY0" fmla="*/ 29743 h 32992"/>
                  <a:gd name="connsiteX1" fmla="*/ 3165 w 32994"/>
                  <a:gd name="connsiteY1" fmla="*/ 26279 h 32992"/>
                  <a:gd name="connsiteX2" fmla="*/ 6629 w 32994"/>
                  <a:gd name="connsiteY2" fmla="*/ 3200 h 32992"/>
                  <a:gd name="connsiteX3" fmla="*/ 29679 w 32994"/>
                  <a:gd name="connsiteY3" fmla="*/ 6649 h 32992"/>
                  <a:gd name="connsiteX4" fmla="*/ 26260 w 32994"/>
                  <a:gd name="connsiteY4" fmla="*/ 29728 h 32992"/>
                  <a:gd name="connsiteX5" fmla="*/ 26229 w 32994"/>
                  <a:gd name="connsiteY5" fmla="*/ 29743 h 32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94" h="32992">
                    <a:moveTo>
                      <a:pt x="26229" y="29743"/>
                    </a:moveTo>
                    <a:cubicBezTo>
                      <a:pt x="18896" y="35157"/>
                      <a:pt x="8578" y="33598"/>
                      <a:pt x="3165" y="26279"/>
                    </a:cubicBezTo>
                    <a:cubicBezTo>
                      <a:pt x="-2249" y="18946"/>
                      <a:pt x="-704" y="8613"/>
                      <a:pt x="6629" y="3200"/>
                    </a:cubicBezTo>
                    <a:cubicBezTo>
                      <a:pt x="13947" y="-2199"/>
                      <a:pt x="24265" y="-655"/>
                      <a:pt x="29679" y="6649"/>
                    </a:cubicBezTo>
                    <a:cubicBezTo>
                      <a:pt x="35107" y="13967"/>
                      <a:pt x="33578" y="24300"/>
                      <a:pt x="26260" y="29728"/>
                    </a:cubicBezTo>
                    <a:cubicBezTo>
                      <a:pt x="26244" y="29728"/>
                      <a:pt x="26244" y="29743"/>
                      <a:pt x="26229" y="2974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C54F544-AE89-08CB-3C6C-E8905789E36D}"/>
                  </a:ext>
                </a:extLst>
              </p:cNvPr>
              <p:cNvSpPr/>
              <p:nvPr/>
            </p:nvSpPr>
            <p:spPr>
              <a:xfrm rot="20269799">
                <a:off x="6495567" y="4350208"/>
                <a:ext cx="113930" cy="114128"/>
              </a:xfrm>
              <a:custGeom>
                <a:avLst/>
                <a:gdLst>
                  <a:gd name="connsiteX0" fmla="*/ 57070 w 86379"/>
                  <a:gd name="connsiteY0" fmla="*/ -22 h 86529"/>
                  <a:gd name="connsiteX1" fmla="*/ 86313 w 86379"/>
                  <a:gd name="connsiteY1" fmla="*/ -22 h 86529"/>
                  <a:gd name="connsiteX2" fmla="*/ 86313 w 86379"/>
                  <a:gd name="connsiteY2" fmla="*/ 86508 h 86529"/>
                  <a:gd name="connsiteX3" fmla="*/ 57070 w 86379"/>
                  <a:gd name="connsiteY3" fmla="*/ 86508 h 86529"/>
                  <a:gd name="connsiteX4" fmla="*/ 29177 w 86379"/>
                  <a:gd name="connsiteY4" fmla="*/ 86508 h 86529"/>
                  <a:gd name="connsiteX5" fmla="*/ -67 w 86379"/>
                  <a:gd name="connsiteY5" fmla="*/ 86508 h 86529"/>
                  <a:gd name="connsiteX6" fmla="*/ -67 w 86379"/>
                  <a:gd name="connsiteY6" fmla="*/ -22 h 86529"/>
                  <a:gd name="connsiteX7" fmla="*/ 29177 w 86379"/>
                  <a:gd name="connsiteY7" fmla="*/ -22 h 86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379" h="86529">
                    <a:moveTo>
                      <a:pt x="57070" y="-22"/>
                    </a:moveTo>
                    <a:cubicBezTo>
                      <a:pt x="73221" y="-22"/>
                      <a:pt x="86313" y="-22"/>
                      <a:pt x="86313" y="-22"/>
                    </a:cubicBezTo>
                    <a:lnTo>
                      <a:pt x="86313" y="86508"/>
                    </a:lnTo>
                    <a:cubicBezTo>
                      <a:pt x="86313" y="86508"/>
                      <a:pt x="73221" y="86508"/>
                      <a:pt x="57070" y="86508"/>
                    </a:cubicBezTo>
                    <a:lnTo>
                      <a:pt x="29177" y="86508"/>
                    </a:lnTo>
                    <a:cubicBezTo>
                      <a:pt x="13026" y="86508"/>
                      <a:pt x="-67" y="86508"/>
                      <a:pt x="-67" y="86508"/>
                    </a:cubicBezTo>
                    <a:lnTo>
                      <a:pt x="-67" y="-22"/>
                    </a:lnTo>
                    <a:cubicBezTo>
                      <a:pt x="-67" y="-22"/>
                      <a:pt x="13026" y="-22"/>
                      <a:pt x="29177" y="-2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57C78400-5142-754C-BCC4-9D841EFA2A9C}"/>
                  </a:ext>
                </a:extLst>
              </p:cNvPr>
              <p:cNvSpPr/>
              <p:nvPr/>
            </p:nvSpPr>
            <p:spPr>
              <a:xfrm rot="20268000">
                <a:off x="6547682" y="4477519"/>
                <a:ext cx="113930" cy="113930"/>
              </a:xfrm>
              <a:custGeom>
                <a:avLst/>
                <a:gdLst>
                  <a:gd name="connsiteX0" fmla="*/ 57070 w 86379"/>
                  <a:gd name="connsiteY0" fmla="*/ -22 h 86379"/>
                  <a:gd name="connsiteX1" fmla="*/ 86313 w 86379"/>
                  <a:gd name="connsiteY1" fmla="*/ -22 h 86379"/>
                  <a:gd name="connsiteX2" fmla="*/ 86313 w 86379"/>
                  <a:gd name="connsiteY2" fmla="*/ 86358 h 86379"/>
                  <a:gd name="connsiteX3" fmla="*/ 57070 w 86379"/>
                  <a:gd name="connsiteY3" fmla="*/ 86358 h 86379"/>
                  <a:gd name="connsiteX4" fmla="*/ 29177 w 86379"/>
                  <a:gd name="connsiteY4" fmla="*/ 86358 h 86379"/>
                  <a:gd name="connsiteX5" fmla="*/ -67 w 86379"/>
                  <a:gd name="connsiteY5" fmla="*/ 86358 h 86379"/>
                  <a:gd name="connsiteX6" fmla="*/ -67 w 86379"/>
                  <a:gd name="connsiteY6" fmla="*/ -22 h 86379"/>
                  <a:gd name="connsiteX7" fmla="*/ 29177 w 86379"/>
                  <a:gd name="connsiteY7" fmla="*/ -22 h 8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379" h="86379">
                    <a:moveTo>
                      <a:pt x="57070" y="-22"/>
                    </a:moveTo>
                    <a:cubicBezTo>
                      <a:pt x="73221" y="-22"/>
                      <a:pt x="86313" y="-22"/>
                      <a:pt x="86313" y="-22"/>
                    </a:cubicBezTo>
                    <a:lnTo>
                      <a:pt x="86313" y="86358"/>
                    </a:lnTo>
                    <a:cubicBezTo>
                      <a:pt x="86313" y="86358"/>
                      <a:pt x="73221" y="86358"/>
                      <a:pt x="57070" y="86358"/>
                    </a:cubicBezTo>
                    <a:lnTo>
                      <a:pt x="29177" y="86358"/>
                    </a:lnTo>
                    <a:cubicBezTo>
                      <a:pt x="13026" y="86358"/>
                      <a:pt x="-67" y="86358"/>
                      <a:pt x="-67" y="86358"/>
                    </a:cubicBezTo>
                    <a:lnTo>
                      <a:pt x="-67" y="-22"/>
                    </a:lnTo>
                    <a:cubicBezTo>
                      <a:pt x="-67" y="-22"/>
                      <a:pt x="13026" y="-22"/>
                      <a:pt x="29177" y="-2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DFAA2925-5C60-FDEF-94D5-E747BDACE6A9}"/>
                  </a:ext>
                </a:extLst>
              </p:cNvPr>
              <p:cNvSpPr/>
              <p:nvPr/>
            </p:nvSpPr>
            <p:spPr>
              <a:xfrm rot="20270999">
                <a:off x="6599466" y="4604750"/>
                <a:ext cx="114128" cy="114128"/>
              </a:xfrm>
              <a:custGeom>
                <a:avLst/>
                <a:gdLst>
                  <a:gd name="connsiteX0" fmla="*/ 57220 w 86529"/>
                  <a:gd name="connsiteY0" fmla="*/ -22 h 86529"/>
                  <a:gd name="connsiteX1" fmla="*/ 86463 w 86529"/>
                  <a:gd name="connsiteY1" fmla="*/ -22 h 86529"/>
                  <a:gd name="connsiteX2" fmla="*/ 86463 w 86529"/>
                  <a:gd name="connsiteY2" fmla="*/ 86508 h 86529"/>
                  <a:gd name="connsiteX3" fmla="*/ 57220 w 86529"/>
                  <a:gd name="connsiteY3" fmla="*/ 86508 h 86529"/>
                  <a:gd name="connsiteX4" fmla="*/ 29177 w 86529"/>
                  <a:gd name="connsiteY4" fmla="*/ 86508 h 86529"/>
                  <a:gd name="connsiteX5" fmla="*/ -67 w 86529"/>
                  <a:gd name="connsiteY5" fmla="*/ 86508 h 86529"/>
                  <a:gd name="connsiteX6" fmla="*/ -67 w 86529"/>
                  <a:gd name="connsiteY6" fmla="*/ -22 h 86529"/>
                  <a:gd name="connsiteX7" fmla="*/ 29177 w 86529"/>
                  <a:gd name="connsiteY7" fmla="*/ -22 h 86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529" h="86529">
                    <a:moveTo>
                      <a:pt x="57220" y="-22"/>
                    </a:moveTo>
                    <a:cubicBezTo>
                      <a:pt x="73371" y="-22"/>
                      <a:pt x="86463" y="-22"/>
                      <a:pt x="86463" y="-22"/>
                    </a:cubicBezTo>
                    <a:lnTo>
                      <a:pt x="86463" y="86508"/>
                    </a:lnTo>
                    <a:cubicBezTo>
                      <a:pt x="86463" y="86508"/>
                      <a:pt x="73371" y="86508"/>
                      <a:pt x="57220" y="86508"/>
                    </a:cubicBezTo>
                    <a:lnTo>
                      <a:pt x="29177" y="86508"/>
                    </a:lnTo>
                    <a:cubicBezTo>
                      <a:pt x="13026" y="86508"/>
                      <a:pt x="-67" y="86508"/>
                      <a:pt x="-67" y="86508"/>
                    </a:cubicBezTo>
                    <a:lnTo>
                      <a:pt x="-67" y="-22"/>
                    </a:lnTo>
                    <a:cubicBezTo>
                      <a:pt x="-67" y="-22"/>
                      <a:pt x="13026" y="-22"/>
                      <a:pt x="29177" y="-2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4E99584A-B8FF-997B-7264-B54DF92D325B}"/>
                  </a:ext>
                </a:extLst>
              </p:cNvPr>
              <p:cNvSpPr/>
              <p:nvPr/>
            </p:nvSpPr>
            <p:spPr>
              <a:xfrm>
                <a:off x="5953832" y="4126305"/>
                <a:ext cx="815456" cy="1020932"/>
              </a:xfrm>
              <a:custGeom>
                <a:avLst/>
                <a:gdLst>
                  <a:gd name="connsiteX0" fmla="*/ 613865 w 618258"/>
                  <a:gd name="connsiteY0" fmla="*/ 579268 h 774044"/>
                  <a:gd name="connsiteX1" fmla="*/ 581773 w 618258"/>
                  <a:gd name="connsiteY1" fmla="*/ 655600 h 774044"/>
                  <a:gd name="connsiteX2" fmla="*/ 301638 w 618258"/>
                  <a:gd name="connsiteY2" fmla="*/ 769724 h 774044"/>
                  <a:gd name="connsiteX3" fmla="*/ 225456 w 618258"/>
                  <a:gd name="connsiteY3" fmla="*/ 737496 h 774044"/>
                  <a:gd name="connsiteX4" fmla="*/ 225456 w 618258"/>
                  <a:gd name="connsiteY4" fmla="*/ 737481 h 774044"/>
                  <a:gd name="connsiteX5" fmla="*/ 4258 w 618258"/>
                  <a:gd name="connsiteY5" fmla="*/ 194608 h 774044"/>
                  <a:gd name="connsiteX6" fmla="*/ 36351 w 618258"/>
                  <a:gd name="connsiteY6" fmla="*/ 118426 h 774044"/>
                  <a:gd name="connsiteX7" fmla="*/ 316485 w 618258"/>
                  <a:gd name="connsiteY7" fmla="*/ 4303 h 774044"/>
                  <a:gd name="connsiteX8" fmla="*/ 392667 w 618258"/>
                  <a:gd name="connsiteY8" fmla="*/ 36395 h 77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8258" h="774044">
                    <a:moveTo>
                      <a:pt x="613865" y="579268"/>
                    </a:moveTo>
                    <a:cubicBezTo>
                      <a:pt x="626028" y="609201"/>
                      <a:pt x="611676" y="643348"/>
                      <a:pt x="581773" y="655600"/>
                    </a:cubicBezTo>
                    <a:lnTo>
                      <a:pt x="301638" y="769724"/>
                    </a:lnTo>
                    <a:cubicBezTo>
                      <a:pt x="271705" y="781856"/>
                      <a:pt x="237604" y="767429"/>
                      <a:pt x="225456" y="737496"/>
                    </a:cubicBezTo>
                    <a:cubicBezTo>
                      <a:pt x="225456" y="737496"/>
                      <a:pt x="225456" y="737481"/>
                      <a:pt x="225456" y="737481"/>
                    </a:cubicBezTo>
                    <a:lnTo>
                      <a:pt x="4258" y="194608"/>
                    </a:lnTo>
                    <a:cubicBezTo>
                      <a:pt x="-7904" y="164705"/>
                      <a:pt x="6462" y="130618"/>
                      <a:pt x="36351" y="118426"/>
                    </a:cubicBezTo>
                    <a:lnTo>
                      <a:pt x="316485" y="4303"/>
                    </a:lnTo>
                    <a:cubicBezTo>
                      <a:pt x="346388" y="-7859"/>
                      <a:pt x="380475" y="6507"/>
                      <a:pt x="392667" y="36395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2D4BBDC0-D435-D235-F83D-FD1EA48F19CF}"/>
                  </a:ext>
                </a:extLst>
              </p:cNvPr>
              <p:cNvSpPr/>
              <p:nvPr/>
            </p:nvSpPr>
            <p:spPr>
              <a:xfrm>
                <a:off x="5986861" y="4156909"/>
                <a:ext cx="541114" cy="447012"/>
              </a:xfrm>
              <a:custGeom>
                <a:avLst/>
                <a:gdLst>
                  <a:gd name="connsiteX0" fmla="*/ 405866 w 410259"/>
                  <a:gd name="connsiteY0" fmla="*/ 158958 h 338913"/>
                  <a:gd name="connsiteX1" fmla="*/ 373774 w 410259"/>
                  <a:gd name="connsiteY1" fmla="*/ 235290 h 338913"/>
                  <a:gd name="connsiteX2" fmla="*/ 130381 w 410259"/>
                  <a:gd name="connsiteY2" fmla="*/ 334567 h 338913"/>
                  <a:gd name="connsiteX3" fmla="*/ 54199 w 410259"/>
                  <a:gd name="connsiteY3" fmla="*/ 302475 h 338913"/>
                  <a:gd name="connsiteX4" fmla="*/ 4260 w 410259"/>
                  <a:gd name="connsiteY4" fmla="*/ 179953 h 338913"/>
                  <a:gd name="connsiteX5" fmla="*/ 36353 w 410259"/>
                  <a:gd name="connsiteY5" fmla="*/ 103621 h 338913"/>
                  <a:gd name="connsiteX6" fmla="*/ 280346 w 410259"/>
                  <a:gd name="connsiteY6" fmla="*/ 4345 h 338913"/>
                  <a:gd name="connsiteX7" fmla="*/ 356438 w 410259"/>
                  <a:gd name="connsiteY7" fmla="*/ 36227 h 338913"/>
                  <a:gd name="connsiteX8" fmla="*/ 356528 w 410259"/>
                  <a:gd name="connsiteY8" fmla="*/ 36437 h 338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0259" h="338913">
                    <a:moveTo>
                      <a:pt x="405866" y="158958"/>
                    </a:moveTo>
                    <a:cubicBezTo>
                      <a:pt x="418028" y="188891"/>
                      <a:pt x="403677" y="223038"/>
                      <a:pt x="373774" y="235290"/>
                    </a:cubicBezTo>
                    <a:lnTo>
                      <a:pt x="130381" y="334567"/>
                    </a:lnTo>
                    <a:cubicBezTo>
                      <a:pt x="100478" y="346729"/>
                      <a:pt x="66391" y="332363"/>
                      <a:pt x="54199" y="302475"/>
                    </a:cubicBezTo>
                    <a:lnTo>
                      <a:pt x="4260" y="179953"/>
                    </a:lnTo>
                    <a:cubicBezTo>
                      <a:pt x="-7902" y="150020"/>
                      <a:pt x="6450" y="115873"/>
                      <a:pt x="36353" y="103621"/>
                    </a:cubicBezTo>
                    <a:lnTo>
                      <a:pt x="280346" y="4345"/>
                    </a:lnTo>
                    <a:cubicBezTo>
                      <a:pt x="310159" y="-7863"/>
                      <a:pt x="344231" y="6399"/>
                      <a:pt x="356438" y="36227"/>
                    </a:cubicBezTo>
                    <a:cubicBezTo>
                      <a:pt x="356468" y="36287"/>
                      <a:pt x="356498" y="36362"/>
                      <a:pt x="356528" y="36437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E1D910B-8203-32A3-2B26-B106FA586C24}"/>
                  </a:ext>
                </a:extLst>
              </p:cNvPr>
              <p:cNvSpPr/>
              <p:nvPr/>
            </p:nvSpPr>
            <p:spPr>
              <a:xfrm>
                <a:off x="6173978" y="4509833"/>
                <a:ext cx="503533" cy="568999"/>
              </a:xfrm>
              <a:custGeom>
                <a:avLst/>
                <a:gdLst>
                  <a:gd name="connsiteX0" fmla="*/ 181368 w 381766"/>
                  <a:gd name="connsiteY0" fmla="*/ 427054 h 431400"/>
                  <a:gd name="connsiteX1" fmla="*/ 105187 w 381766"/>
                  <a:gd name="connsiteY1" fmla="*/ 394961 h 431400"/>
                  <a:gd name="connsiteX2" fmla="*/ 4260 w 381766"/>
                  <a:gd name="connsiteY2" fmla="*/ 147369 h 431400"/>
                  <a:gd name="connsiteX3" fmla="*/ 36353 w 381766"/>
                  <a:gd name="connsiteY3" fmla="*/ 71037 h 431400"/>
                  <a:gd name="connsiteX4" fmla="*/ 200264 w 381766"/>
                  <a:gd name="connsiteY4" fmla="*/ 4303 h 431400"/>
                  <a:gd name="connsiteX5" fmla="*/ 276447 w 381766"/>
                  <a:gd name="connsiteY5" fmla="*/ 36395 h 431400"/>
                  <a:gd name="connsiteX6" fmla="*/ 377373 w 381766"/>
                  <a:gd name="connsiteY6" fmla="*/ 283987 h 431400"/>
                  <a:gd name="connsiteX7" fmla="*/ 345280 w 381766"/>
                  <a:gd name="connsiteY7" fmla="*/ 360319 h 43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1766" h="431400">
                    <a:moveTo>
                      <a:pt x="181368" y="427054"/>
                    </a:moveTo>
                    <a:cubicBezTo>
                      <a:pt x="151466" y="439216"/>
                      <a:pt x="117379" y="424849"/>
                      <a:pt x="105187" y="394961"/>
                    </a:cubicBezTo>
                    <a:lnTo>
                      <a:pt x="4260" y="147369"/>
                    </a:lnTo>
                    <a:cubicBezTo>
                      <a:pt x="-7902" y="117436"/>
                      <a:pt x="6450" y="83289"/>
                      <a:pt x="36353" y="71037"/>
                    </a:cubicBezTo>
                    <a:lnTo>
                      <a:pt x="200264" y="4303"/>
                    </a:lnTo>
                    <a:cubicBezTo>
                      <a:pt x="230167" y="-7859"/>
                      <a:pt x="264254" y="6507"/>
                      <a:pt x="276447" y="36395"/>
                    </a:cubicBezTo>
                    <a:lnTo>
                      <a:pt x="377373" y="283987"/>
                    </a:lnTo>
                    <a:cubicBezTo>
                      <a:pt x="389535" y="313920"/>
                      <a:pt x="375183" y="348067"/>
                      <a:pt x="345280" y="360319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624CA798-E15C-57A3-CC1B-85B09738719A}"/>
                  </a:ext>
                </a:extLst>
              </p:cNvPr>
              <p:cNvSpPr/>
              <p:nvPr/>
            </p:nvSpPr>
            <p:spPr>
              <a:xfrm rot="20269799">
                <a:off x="6420259" y="4556477"/>
                <a:ext cx="148347" cy="418341"/>
              </a:xfrm>
              <a:custGeom>
                <a:avLst/>
                <a:gdLst>
                  <a:gd name="connsiteX0" fmla="*/ -67 w 112473"/>
                  <a:gd name="connsiteY0" fmla="*/ -22 h 317175"/>
                  <a:gd name="connsiteX1" fmla="*/ 112407 w 112473"/>
                  <a:gd name="connsiteY1" fmla="*/ -22 h 317175"/>
                  <a:gd name="connsiteX2" fmla="*/ 112407 w 112473"/>
                  <a:gd name="connsiteY2" fmla="*/ 317153 h 317175"/>
                  <a:gd name="connsiteX3" fmla="*/ -67 w 112473"/>
                  <a:gd name="connsiteY3" fmla="*/ 317153 h 31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473" h="317175">
                    <a:moveTo>
                      <a:pt x="-67" y="-22"/>
                    </a:moveTo>
                    <a:lnTo>
                      <a:pt x="112407" y="-22"/>
                    </a:lnTo>
                    <a:lnTo>
                      <a:pt x="112407" y="317153"/>
                    </a:lnTo>
                    <a:lnTo>
                      <a:pt x="-67" y="317153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9A13F553-0A60-DD0A-C075-A5D2FBF32E3F}"/>
                  </a:ext>
                </a:extLst>
              </p:cNvPr>
              <p:cNvSpPr/>
              <p:nvPr/>
            </p:nvSpPr>
            <p:spPr>
              <a:xfrm>
                <a:off x="6328220" y="4654867"/>
                <a:ext cx="195154" cy="278990"/>
              </a:xfrm>
              <a:custGeom>
                <a:avLst/>
                <a:gdLst>
                  <a:gd name="connsiteX0" fmla="*/ 115413 w 147961"/>
                  <a:gd name="connsiteY0" fmla="*/ 207619 h 211523"/>
                  <a:gd name="connsiteX1" fmla="*/ 47554 w 147961"/>
                  <a:gd name="connsiteY1" fmla="*/ 179156 h 211523"/>
                  <a:gd name="connsiteX2" fmla="*/ 47479 w 147961"/>
                  <a:gd name="connsiteY2" fmla="*/ 178976 h 211523"/>
                  <a:gd name="connsiteX3" fmla="*/ 3839 w 147961"/>
                  <a:gd name="connsiteY3" fmla="*/ 71751 h 211523"/>
                  <a:gd name="connsiteX4" fmla="*/ 32228 w 147961"/>
                  <a:gd name="connsiteY4" fmla="*/ 3862 h 211523"/>
                  <a:gd name="connsiteX5" fmla="*/ 32333 w 147961"/>
                  <a:gd name="connsiteY5" fmla="*/ 3817 h 211523"/>
                  <a:gd name="connsiteX6" fmla="*/ 32333 w 147961"/>
                  <a:gd name="connsiteY6" fmla="*/ 3817 h 211523"/>
                  <a:gd name="connsiteX7" fmla="*/ 100267 w 147961"/>
                  <a:gd name="connsiteY7" fmla="*/ 32460 h 211523"/>
                  <a:gd name="connsiteX8" fmla="*/ 144057 w 147961"/>
                  <a:gd name="connsiteY8" fmla="*/ 139685 h 211523"/>
                  <a:gd name="connsiteX9" fmla="*/ 115413 w 147961"/>
                  <a:gd name="connsiteY9" fmla="*/ 207619 h 211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7961" h="211523">
                    <a:moveTo>
                      <a:pt x="115413" y="207619"/>
                    </a:moveTo>
                    <a:cubicBezTo>
                      <a:pt x="88809" y="218491"/>
                      <a:pt x="58426" y="205744"/>
                      <a:pt x="47554" y="179156"/>
                    </a:cubicBezTo>
                    <a:cubicBezTo>
                      <a:pt x="47524" y="179096"/>
                      <a:pt x="47509" y="179036"/>
                      <a:pt x="47479" y="178976"/>
                    </a:cubicBezTo>
                    <a:lnTo>
                      <a:pt x="3839" y="71751"/>
                    </a:lnTo>
                    <a:cubicBezTo>
                      <a:pt x="-7063" y="45162"/>
                      <a:pt x="5639" y="14764"/>
                      <a:pt x="32228" y="3862"/>
                    </a:cubicBezTo>
                    <a:cubicBezTo>
                      <a:pt x="32273" y="3847"/>
                      <a:pt x="32302" y="3832"/>
                      <a:pt x="32333" y="3817"/>
                    </a:cubicBezTo>
                    <a:lnTo>
                      <a:pt x="32333" y="3817"/>
                    </a:lnTo>
                    <a:cubicBezTo>
                      <a:pt x="58996" y="-6996"/>
                      <a:pt x="89394" y="5811"/>
                      <a:pt x="100267" y="32460"/>
                    </a:cubicBezTo>
                    <a:lnTo>
                      <a:pt x="144057" y="139685"/>
                    </a:lnTo>
                    <a:cubicBezTo>
                      <a:pt x="154869" y="166349"/>
                      <a:pt x="142062" y="196747"/>
                      <a:pt x="115413" y="2076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C88D8B6-022A-418D-84B9-94B4A8F4C55A}"/>
                  </a:ext>
                </a:extLst>
              </p:cNvPr>
              <p:cNvSpPr/>
              <p:nvPr/>
            </p:nvSpPr>
            <p:spPr>
              <a:xfrm>
                <a:off x="6370953" y="4655263"/>
                <a:ext cx="152421" cy="273868"/>
              </a:xfrm>
              <a:custGeom>
                <a:avLst/>
                <a:gdLst>
                  <a:gd name="connsiteX0" fmla="*/ 111657 w 115562"/>
                  <a:gd name="connsiteY0" fmla="*/ 139685 h 207640"/>
                  <a:gd name="connsiteX1" fmla="*/ 67867 w 115562"/>
                  <a:gd name="connsiteY1" fmla="*/ 32460 h 207640"/>
                  <a:gd name="connsiteX2" fmla="*/ -67 w 115562"/>
                  <a:gd name="connsiteY2" fmla="*/ 3817 h 207640"/>
                  <a:gd name="connsiteX3" fmla="*/ 83014 w 115562"/>
                  <a:gd name="connsiteY3" fmla="*/ 207619 h 207640"/>
                  <a:gd name="connsiteX4" fmla="*/ 111657 w 115562"/>
                  <a:gd name="connsiteY4" fmla="*/ 139685 h 20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562" h="207640">
                    <a:moveTo>
                      <a:pt x="111657" y="139685"/>
                    </a:moveTo>
                    <a:lnTo>
                      <a:pt x="67867" y="32460"/>
                    </a:lnTo>
                    <a:cubicBezTo>
                      <a:pt x="56995" y="5811"/>
                      <a:pt x="26597" y="-6996"/>
                      <a:pt x="-67" y="3817"/>
                    </a:cubicBezTo>
                    <a:lnTo>
                      <a:pt x="83014" y="207619"/>
                    </a:lnTo>
                    <a:cubicBezTo>
                      <a:pt x="109662" y="196746"/>
                      <a:pt x="122470" y="166349"/>
                      <a:pt x="111657" y="139685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F00FAD88-E30C-827C-4A82-2F50F7B9115B}"/>
                  </a:ext>
                </a:extLst>
              </p:cNvPr>
              <p:cNvSpPr/>
              <p:nvPr/>
            </p:nvSpPr>
            <p:spPr>
              <a:xfrm>
                <a:off x="6413455" y="4823740"/>
                <a:ext cx="81920" cy="81919"/>
              </a:xfrm>
              <a:custGeom>
                <a:avLst/>
                <a:gdLst>
                  <a:gd name="connsiteX0" fmla="*/ 42693 w 62110"/>
                  <a:gd name="connsiteY0" fmla="*/ 59788 h 62109"/>
                  <a:gd name="connsiteX1" fmla="*/ 2232 w 62110"/>
                  <a:gd name="connsiteY1" fmla="*/ 42737 h 62109"/>
                  <a:gd name="connsiteX2" fmla="*/ 19283 w 62110"/>
                  <a:gd name="connsiteY2" fmla="*/ 2277 h 62109"/>
                  <a:gd name="connsiteX3" fmla="*/ 59744 w 62110"/>
                  <a:gd name="connsiteY3" fmla="*/ 19328 h 62109"/>
                  <a:gd name="connsiteX4" fmla="*/ 59788 w 62110"/>
                  <a:gd name="connsiteY4" fmla="*/ 19448 h 62109"/>
                  <a:gd name="connsiteX5" fmla="*/ 42693 w 62110"/>
                  <a:gd name="connsiteY5" fmla="*/ 59788 h 62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10" h="62109">
                    <a:moveTo>
                      <a:pt x="42693" y="59788"/>
                    </a:moveTo>
                    <a:cubicBezTo>
                      <a:pt x="26811" y="66252"/>
                      <a:pt x="8696" y="58619"/>
                      <a:pt x="2232" y="42737"/>
                    </a:cubicBezTo>
                    <a:cubicBezTo>
                      <a:pt x="-4231" y="26856"/>
                      <a:pt x="3402" y="8740"/>
                      <a:pt x="19283" y="2277"/>
                    </a:cubicBezTo>
                    <a:cubicBezTo>
                      <a:pt x="35164" y="-4187"/>
                      <a:pt x="53280" y="3446"/>
                      <a:pt x="59744" y="19328"/>
                    </a:cubicBezTo>
                    <a:cubicBezTo>
                      <a:pt x="59759" y="19373"/>
                      <a:pt x="59774" y="19403"/>
                      <a:pt x="59788" y="19448"/>
                    </a:cubicBezTo>
                    <a:cubicBezTo>
                      <a:pt x="66177" y="35314"/>
                      <a:pt x="58529" y="53340"/>
                      <a:pt x="42693" y="59788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5CE09770-7A6E-9E58-2C4F-8B503D4CEF21}"/>
                  </a:ext>
                </a:extLst>
              </p:cNvPr>
              <p:cNvSpPr/>
              <p:nvPr/>
            </p:nvSpPr>
            <p:spPr>
              <a:xfrm>
                <a:off x="6356000" y="4682965"/>
                <a:ext cx="81968" cy="81905"/>
              </a:xfrm>
              <a:custGeom>
                <a:avLst/>
                <a:gdLst>
                  <a:gd name="connsiteX0" fmla="*/ 42764 w 62146"/>
                  <a:gd name="connsiteY0" fmla="*/ 59746 h 62098"/>
                  <a:gd name="connsiteX1" fmla="*/ 2258 w 62146"/>
                  <a:gd name="connsiteY1" fmla="*/ 42800 h 62098"/>
                  <a:gd name="connsiteX2" fmla="*/ 19204 w 62146"/>
                  <a:gd name="connsiteY2" fmla="*/ 2309 h 62098"/>
                  <a:gd name="connsiteX3" fmla="*/ 59710 w 62146"/>
                  <a:gd name="connsiteY3" fmla="*/ 19240 h 62098"/>
                  <a:gd name="connsiteX4" fmla="*/ 59710 w 62146"/>
                  <a:gd name="connsiteY4" fmla="*/ 19255 h 62098"/>
                  <a:gd name="connsiteX5" fmla="*/ 43034 w 62146"/>
                  <a:gd name="connsiteY5" fmla="*/ 59641 h 62098"/>
                  <a:gd name="connsiteX6" fmla="*/ 42764 w 62146"/>
                  <a:gd name="connsiteY6" fmla="*/ 59746 h 62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146" h="62098">
                    <a:moveTo>
                      <a:pt x="42764" y="59746"/>
                    </a:moveTo>
                    <a:cubicBezTo>
                      <a:pt x="26897" y="66254"/>
                      <a:pt x="8767" y="58666"/>
                      <a:pt x="2258" y="42800"/>
                    </a:cubicBezTo>
                    <a:cubicBezTo>
                      <a:pt x="-4235" y="26948"/>
                      <a:pt x="3338" y="8803"/>
                      <a:pt x="19204" y="2309"/>
                    </a:cubicBezTo>
                    <a:cubicBezTo>
                      <a:pt x="35071" y="-4199"/>
                      <a:pt x="53201" y="3389"/>
                      <a:pt x="59710" y="19240"/>
                    </a:cubicBezTo>
                    <a:cubicBezTo>
                      <a:pt x="59710" y="19255"/>
                      <a:pt x="59710" y="19255"/>
                      <a:pt x="59710" y="19255"/>
                    </a:cubicBezTo>
                    <a:cubicBezTo>
                      <a:pt x="66248" y="35017"/>
                      <a:pt x="58795" y="53087"/>
                      <a:pt x="43034" y="59641"/>
                    </a:cubicBezTo>
                    <a:cubicBezTo>
                      <a:pt x="42944" y="59671"/>
                      <a:pt x="42853" y="59716"/>
                      <a:pt x="42764" y="59746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E8637932-01FC-DC86-FD00-C6832330DA52}"/>
                  </a:ext>
                </a:extLst>
              </p:cNvPr>
              <p:cNvSpPr/>
              <p:nvPr/>
            </p:nvSpPr>
            <p:spPr>
              <a:xfrm>
                <a:off x="6199117" y="4534721"/>
                <a:ext cx="452856" cy="519222"/>
              </a:xfrm>
              <a:custGeom>
                <a:avLst/>
                <a:gdLst>
                  <a:gd name="connsiteX0" fmla="*/ 127366 w 343344"/>
                  <a:gd name="connsiteY0" fmla="*/ 393638 h 393661"/>
                  <a:gd name="connsiteX1" fmla="*/ 120468 w 343344"/>
                  <a:gd name="connsiteY1" fmla="*/ 388989 h 393661"/>
                  <a:gd name="connsiteX2" fmla="*/ 496 w 343344"/>
                  <a:gd name="connsiteY2" fmla="*/ 95208 h 393661"/>
                  <a:gd name="connsiteX3" fmla="*/ 496 w 343344"/>
                  <a:gd name="connsiteY3" fmla="*/ 89510 h 393661"/>
                  <a:gd name="connsiteX4" fmla="*/ 4545 w 343344"/>
                  <a:gd name="connsiteY4" fmla="*/ 85460 h 393661"/>
                  <a:gd name="connsiteX5" fmla="*/ 212996 w 343344"/>
                  <a:gd name="connsiteY5" fmla="*/ 580 h 393661"/>
                  <a:gd name="connsiteX6" fmla="*/ 222654 w 343344"/>
                  <a:gd name="connsiteY6" fmla="*/ 4420 h 393661"/>
                  <a:gd name="connsiteX7" fmla="*/ 222744 w 343344"/>
                  <a:gd name="connsiteY7" fmla="*/ 4629 h 393661"/>
                  <a:gd name="connsiteX8" fmla="*/ 342716 w 343344"/>
                  <a:gd name="connsiteY8" fmla="*/ 298411 h 393661"/>
                  <a:gd name="connsiteX9" fmla="*/ 342716 w 343344"/>
                  <a:gd name="connsiteY9" fmla="*/ 304109 h 393661"/>
                  <a:gd name="connsiteX10" fmla="*/ 338667 w 343344"/>
                  <a:gd name="connsiteY10" fmla="*/ 308158 h 393661"/>
                  <a:gd name="connsiteX11" fmla="*/ 130215 w 343344"/>
                  <a:gd name="connsiteY11" fmla="*/ 393038 h 393661"/>
                  <a:gd name="connsiteX12" fmla="*/ 127366 w 343344"/>
                  <a:gd name="connsiteY12" fmla="*/ 393638 h 393661"/>
                  <a:gd name="connsiteX13" fmla="*/ 17442 w 343344"/>
                  <a:gd name="connsiteY13" fmla="*/ 96108 h 393661"/>
                  <a:gd name="connsiteX14" fmla="*/ 131415 w 343344"/>
                  <a:gd name="connsiteY14" fmla="*/ 375942 h 393661"/>
                  <a:gd name="connsiteX15" fmla="*/ 326369 w 343344"/>
                  <a:gd name="connsiteY15" fmla="*/ 296611 h 393661"/>
                  <a:gd name="connsiteX16" fmla="*/ 212396 w 343344"/>
                  <a:gd name="connsiteY16" fmla="*/ 16777 h 393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3344" h="393661">
                    <a:moveTo>
                      <a:pt x="127366" y="393638"/>
                    </a:moveTo>
                    <a:cubicBezTo>
                      <a:pt x="124337" y="393623"/>
                      <a:pt x="121623" y="391794"/>
                      <a:pt x="120468" y="388989"/>
                    </a:cubicBezTo>
                    <a:lnTo>
                      <a:pt x="496" y="95208"/>
                    </a:lnTo>
                    <a:cubicBezTo>
                      <a:pt x="-254" y="93379"/>
                      <a:pt x="-254" y="91339"/>
                      <a:pt x="496" y="89510"/>
                    </a:cubicBezTo>
                    <a:cubicBezTo>
                      <a:pt x="1276" y="87680"/>
                      <a:pt x="2715" y="86240"/>
                      <a:pt x="4545" y="85460"/>
                    </a:cubicBezTo>
                    <a:lnTo>
                      <a:pt x="212996" y="580"/>
                    </a:lnTo>
                    <a:cubicBezTo>
                      <a:pt x="216715" y="-1024"/>
                      <a:pt x="221049" y="685"/>
                      <a:pt x="222654" y="4420"/>
                    </a:cubicBezTo>
                    <a:cubicBezTo>
                      <a:pt x="222684" y="4479"/>
                      <a:pt x="222714" y="4555"/>
                      <a:pt x="222744" y="4629"/>
                    </a:cubicBezTo>
                    <a:lnTo>
                      <a:pt x="342716" y="298411"/>
                    </a:lnTo>
                    <a:cubicBezTo>
                      <a:pt x="343465" y="300240"/>
                      <a:pt x="343465" y="302280"/>
                      <a:pt x="342716" y="304109"/>
                    </a:cubicBezTo>
                    <a:cubicBezTo>
                      <a:pt x="341981" y="305954"/>
                      <a:pt x="340511" y="307424"/>
                      <a:pt x="338667" y="308158"/>
                    </a:cubicBezTo>
                    <a:lnTo>
                      <a:pt x="130215" y="393038"/>
                    </a:lnTo>
                    <a:cubicBezTo>
                      <a:pt x="129331" y="393458"/>
                      <a:pt x="128356" y="393653"/>
                      <a:pt x="127366" y="393638"/>
                    </a:cubicBezTo>
                    <a:close/>
                    <a:moveTo>
                      <a:pt x="17442" y="96108"/>
                    </a:moveTo>
                    <a:lnTo>
                      <a:pt x="131415" y="375942"/>
                    </a:lnTo>
                    <a:lnTo>
                      <a:pt x="326369" y="296611"/>
                    </a:lnTo>
                    <a:lnTo>
                      <a:pt x="212396" y="16777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AF63353-87DA-2BBC-EF22-BD548E194F25}"/>
                  </a:ext>
                </a:extLst>
              </p:cNvPr>
              <p:cNvSpPr/>
              <p:nvPr/>
            </p:nvSpPr>
            <p:spPr>
              <a:xfrm>
                <a:off x="6021422" y="4192268"/>
                <a:ext cx="482190" cy="386870"/>
              </a:xfrm>
              <a:custGeom>
                <a:avLst/>
                <a:gdLst>
                  <a:gd name="connsiteX0" fmla="*/ 289234 w 365584"/>
                  <a:gd name="connsiteY0" fmla="*/ 10828 h 293315"/>
                  <a:gd name="connsiteX1" fmla="*/ 306840 w 365584"/>
                  <a:gd name="connsiteY1" fmla="*/ 18221 h 293315"/>
                  <a:gd name="connsiteX2" fmla="*/ 299447 w 365584"/>
                  <a:gd name="connsiteY2" fmla="*/ 35812 h 293315"/>
                  <a:gd name="connsiteX3" fmla="*/ 281886 w 365584"/>
                  <a:gd name="connsiteY3" fmla="*/ 28524 h 293315"/>
                  <a:gd name="connsiteX4" fmla="*/ 289144 w 365584"/>
                  <a:gd name="connsiteY4" fmla="*/ 10873 h 293315"/>
                  <a:gd name="connsiteX5" fmla="*/ 289234 w 365584"/>
                  <a:gd name="connsiteY5" fmla="*/ 10828 h 293315"/>
                  <a:gd name="connsiteX6" fmla="*/ 308430 w 365584"/>
                  <a:gd name="connsiteY6" fmla="*/ 58067 h 293315"/>
                  <a:gd name="connsiteX7" fmla="*/ 326065 w 365584"/>
                  <a:gd name="connsiteY7" fmla="*/ 65385 h 293315"/>
                  <a:gd name="connsiteX8" fmla="*/ 318747 w 365584"/>
                  <a:gd name="connsiteY8" fmla="*/ 83006 h 293315"/>
                  <a:gd name="connsiteX9" fmla="*/ 301111 w 365584"/>
                  <a:gd name="connsiteY9" fmla="*/ 75703 h 293315"/>
                  <a:gd name="connsiteX10" fmla="*/ 301081 w 365584"/>
                  <a:gd name="connsiteY10" fmla="*/ 75613 h 293315"/>
                  <a:gd name="connsiteX11" fmla="*/ 308430 w 365584"/>
                  <a:gd name="connsiteY11" fmla="*/ 58367 h 293315"/>
                  <a:gd name="connsiteX12" fmla="*/ 327775 w 365584"/>
                  <a:gd name="connsiteY12" fmla="*/ 105156 h 293315"/>
                  <a:gd name="connsiteX13" fmla="*/ 345291 w 365584"/>
                  <a:gd name="connsiteY13" fmla="*/ 112729 h 293315"/>
                  <a:gd name="connsiteX14" fmla="*/ 337733 w 365584"/>
                  <a:gd name="connsiteY14" fmla="*/ 130245 h 293315"/>
                  <a:gd name="connsiteX15" fmla="*/ 320277 w 365584"/>
                  <a:gd name="connsiteY15" fmla="*/ 122852 h 293315"/>
                  <a:gd name="connsiteX16" fmla="*/ 327775 w 365584"/>
                  <a:gd name="connsiteY16" fmla="*/ 105456 h 293315"/>
                  <a:gd name="connsiteX17" fmla="*/ 346971 w 365584"/>
                  <a:gd name="connsiteY17" fmla="*/ 152395 h 293315"/>
                  <a:gd name="connsiteX18" fmla="*/ 364442 w 365584"/>
                  <a:gd name="connsiteY18" fmla="*/ 159548 h 293315"/>
                  <a:gd name="connsiteX19" fmla="*/ 364516 w 365584"/>
                  <a:gd name="connsiteY19" fmla="*/ 159743 h 293315"/>
                  <a:gd name="connsiteX20" fmla="*/ 357168 w 365584"/>
                  <a:gd name="connsiteY20" fmla="*/ 177439 h 293315"/>
                  <a:gd name="connsiteX21" fmla="*/ 339472 w 365584"/>
                  <a:gd name="connsiteY21" fmla="*/ 169941 h 293315"/>
                  <a:gd name="connsiteX22" fmla="*/ 346971 w 365584"/>
                  <a:gd name="connsiteY22" fmla="*/ 152695 h 293315"/>
                  <a:gd name="connsiteX23" fmla="*/ 246194 w 365584"/>
                  <a:gd name="connsiteY23" fmla="*/ 930 h 293315"/>
                  <a:gd name="connsiteX24" fmla="*/ 263710 w 365584"/>
                  <a:gd name="connsiteY24" fmla="*/ 8504 h 293315"/>
                  <a:gd name="connsiteX25" fmla="*/ 256152 w 365584"/>
                  <a:gd name="connsiteY25" fmla="*/ 26019 h 293315"/>
                  <a:gd name="connsiteX26" fmla="*/ 238696 w 365584"/>
                  <a:gd name="connsiteY26" fmla="*/ 18626 h 293315"/>
                  <a:gd name="connsiteX27" fmla="*/ 246194 w 365584"/>
                  <a:gd name="connsiteY27" fmla="*/ 1230 h 293315"/>
                  <a:gd name="connsiteX28" fmla="*/ 265390 w 365584"/>
                  <a:gd name="connsiteY28" fmla="*/ 48169 h 293315"/>
                  <a:gd name="connsiteX29" fmla="*/ 282861 w 365584"/>
                  <a:gd name="connsiteY29" fmla="*/ 55322 h 293315"/>
                  <a:gd name="connsiteX30" fmla="*/ 282936 w 365584"/>
                  <a:gd name="connsiteY30" fmla="*/ 55517 h 293315"/>
                  <a:gd name="connsiteX31" fmla="*/ 275587 w 365584"/>
                  <a:gd name="connsiteY31" fmla="*/ 73213 h 293315"/>
                  <a:gd name="connsiteX32" fmla="*/ 257891 w 365584"/>
                  <a:gd name="connsiteY32" fmla="*/ 65715 h 293315"/>
                  <a:gd name="connsiteX33" fmla="*/ 265390 w 365584"/>
                  <a:gd name="connsiteY33" fmla="*/ 48469 h 293315"/>
                  <a:gd name="connsiteX34" fmla="*/ 284585 w 365584"/>
                  <a:gd name="connsiteY34" fmla="*/ 95258 h 293315"/>
                  <a:gd name="connsiteX35" fmla="*/ 302206 w 365584"/>
                  <a:gd name="connsiteY35" fmla="*/ 102681 h 293315"/>
                  <a:gd name="connsiteX36" fmla="*/ 294783 w 365584"/>
                  <a:gd name="connsiteY36" fmla="*/ 120302 h 293315"/>
                  <a:gd name="connsiteX37" fmla="*/ 277087 w 365584"/>
                  <a:gd name="connsiteY37" fmla="*/ 112954 h 293315"/>
                  <a:gd name="connsiteX38" fmla="*/ 284135 w 365584"/>
                  <a:gd name="connsiteY38" fmla="*/ 95558 h 293315"/>
                  <a:gd name="connsiteX39" fmla="*/ 303781 w 365584"/>
                  <a:gd name="connsiteY39" fmla="*/ 142347 h 293315"/>
                  <a:gd name="connsiteX40" fmla="*/ 321657 w 365584"/>
                  <a:gd name="connsiteY40" fmla="*/ 149621 h 293315"/>
                  <a:gd name="connsiteX41" fmla="*/ 314383 w 365584"/>
                  <a:gd name="connsiteY41" fmla="*/ 167496 h 293315"/>
                  <a:gd name="connsiteX42" fmla="*/ 296508 w 365584"/>
                  <a:gd name="connsiteY42" fmla="*/ 160223 h 293315"/>
                  <a:gd name="connsiteX43" fmla="*/ 296433 w 365584"/>
                  <a:gd name="connsiteY43" fmla="*/ 160043 h 293315"/>
                  <a:gd name="connsiteX44" fmla="*/ 303781 w 365584"/>
                  <a:gd name="connsiteY44" fmla="*/ 142647 h 293315"/>
                  <a:gd name="connsiteX45" fmla="*/ 218901 w 365584"/>
                  <a:gd name="connsiteY45" fmla="*/ 39471 h 293315"/>
                  <a:gd name="connsiteX46" fmla="*/ 236447 w 365584"/>
                  <a:gd name="connsiteY46" fmla="*/ 46970 h 293315"/>
                  <a:gd name="connsiteX47" fmla="*/ 227644 w 365584"/>
                  <a:gd name="connsiteY47" fmla="*/ 63901 h 293315"/>
                  <a:gd name="connsiteX48" fmla="*/ 211552 w 365584"/>
                  <a:gd name="connsiteY48" fmla="*/ 57167 h 293315"/>
                  <a:gd name="connsiteX49" fmla="*/ 218901 w 365584"/>
                  <a:gd name="connsiteY49" fmla="*/ 39771 h 293315"/>
                  <a:gd name="connsiteX50" fmla="*/ 238096 w 365584"/>
                  <a:gd name="connsiteY50" fmla="*/ 86710 h 293315"/>
                  <a:gd name="connsiteX51" fmla="*/ 255732 w 365584"/>
                  <a:gd name="connsiteY51" fmla="*/ 94029 h 293315"/>
                  <a:gd name="connsiteX52" fmla="*/ 248414 w 365584"/>
                  <a:gd name="connsiteY52" fmla="*/ 111649 h 293315"/>
                  <a:gd name="connsiteX53" fmla="*/ 230778 w 365584"/>
                  <a:gd name="connsiteY53" fmla="*/ 104346 h 293315"/>
                  <a:gd name="connsiteX54" fmla="*/ 230748 w 365584"/>
                  <a:gd name="connsiteY54" fmla="*/ 104256 h 293315"/>
                  <a:gd name="connsiteX55" fmla="*/ 238096 w 365584"/>
                  <a:gd name="connsiteY55" fmla="*/ 87010 h 293315"/>
                  <a:gd name="connsiteX56" fmla="*/ 257291 w 365584"/>
                  <a:gd name="connsiteY56" fmla="*/ 133949 h 293315"/>
                  <a:gd name="connsiteX57" fmla="*/ 274927 w 365584"/>
                  <a:gd name="connsiteY57" fmla="*/ 141267 h 293315"/>
                  <a:gd name="connsiteX58" fmla="*/ 267609 w 365584"/>
                  <a:gd name="connsiteY58" fmla="*/ 158888 h 293315"/>
                  <a:gd name="connsiteX59" fmla="*/ 249973 w 365584"/>
                  <a:gd name="connsiteY59" fmla="*/ 151585 h 293315"/>
                  <a:gd name="connsiteX60" fmla="*/ 249943 w 365584"/>
                  <a:gd name="connsiteY60" fmla="*/ 151495 h 293315"/>
                  <a:gd name="connsiteX61" fmla="*/ 257291 w 365584"/>
                  <a:gd name="connsiteY61" fmla="*/ 134249 h 293315"/>
                  <a:gd name="connsiteX62" fmla="*/ 276487 w 365584"/>
                  <a:gd name="connsiteY62" fmla="*/ 181038 h 293315"/>
                  <a:gd name="connsiteX63" fmla="*/ 294108 w 365584"/>
                  <a:gd name="connsiteY63" fmla="*/ 188461 h 293315"/>
                  <a:gd name="connsiteX64" fmla="*/ 286685 w 365584"/>
                  <a:gd name="connsiteY64" fmla="*/ 206082 h 293315"/>
                  <a:gd name="connsiteX65" fmla="*/ 269064 w 365584"/>
                  <a:gd name="connsiteY65" fmla="*/ 198659 h 293315"/>
                  <a:gd name="connsiteX66" fmla="*/ 276487 w 365584"/>
                  <a:gd name="connsiteY66" fmla="*/ 181038 h 293315"/>
                  <a:gd name="connsiteX67" fmla="*/ 174661 w 365584"/>
                  <a:gd name="connsiteY67" fmla="*/ 30323 h 293315"/>
                  <a:gd name="connsiteX68" fmla="*/ 192207 w 365584"/>
                  <a:gd name="connsiteY68" fmla="*/ 37822 h 293315"/>
                  <a:gd name="connsiteX69" fmla="*/ 185054 w 365584"/>
                  <a:gd name="connsiteY69" fmla="*/ 55293 h 293315"/>
                  <a:gd name="connsiteX70" fmla="*/ 184859 w 365584"/>
                  <a:gd name="connsiteY70" fmla="*/ 55368 h 293315"/>
                  <a:gd name="connsiteX71" fmla="*/ 167238 w 365584"/>
                  <a:gd name="connsiteY71" fmla="*/ 47944 h 293315"/>
                  <a:gd name="connsiteX72" fmla="*/ 174661 w 365584"/>
                  <a:gd name="connsiteY72" fmla="*/ 30323 h 293315"/>
                  <a:gd name="connsiteX73" fmla="*/ 193857 w 365584"/>
                  <a:gd name="connsiteY73" fmla="*/ 77562 h 293315"/>
                  <a:gd name="connsiteX74" fmla="*/ 211327 w 365584"/>
                  <a:gd name="connsiteY74" fmla="*/ 84716 h 293315"/>
                  <a:gd name="connsiteX75" fmla="*/ 211402 w 365584"/>
                  <a:gd name="connsiteY75" fmla="*/ 84911 h 293315"/>
                  <a:gd name="connsiteX76" fmla="*/ 204084 w 365584"/>
                  <a:gd name="connsiteY76" fmla="*/ 102546 h 293315"/>
                  <a:gd name="connsiteX77" fmla="*/ 186463 w 365584"/>
                  <a:gd name="connsiteY77" fmla="*/ 95228 h 293315"/>
                  <a:gd name="connsiteX78" fmla="*/ 193767 w 365584"/>
                  <a:gd name="connsiteY78" fmla="*/ 77592 h 293315"/>
                  <a:gd name="connsiteX79" fmla="*/ 193857 w 365584"/>
                  <a:gd name="connsiteY79" fmla="*/ 77562 h 293315"/>
                  <a:gd name="connsiteX80" fmla="*/ 213052 w 365584"/>
                  <a:gd name="connsiteY80" fmla="*/ 124651 h 293315"/>
                  <a:gd name="connsiteX81" fmla="*/ 230598 w 365584"/>
                  <a:gd name="connsiteY81" fmla="*/ 132150 h 293315"/>
                  <a:gd name="connsiteX82" fmla="*/ 223445 w 365584"/>
                  <a:gd name="connsiteY82" fmla="*/ 149621 h 293315"/>
                  <a:gd name="connsiteX83" fmla="*/ 223250 w 365584"/>
                  <a:gd name="connsiteY83" fmla="*/ 149695 h 293315"/>
                  <a:gd name="connsiteX84" fmla="*/ 205554 w 365584"/>
                  <a:gd name="connsiteY84" fmla="*/ 142347 h 293315"/>
                  <a:gd name="connsiteX85" fmla="*/ 213052 w 365584"/>
                  <a:gd name="connsiteY85" fmla="*/ 124651 h 293315"/>
                  <a:gd name="connsiteX86" fmla="*/ 232248 w 365584"/>
                  <a:gd name="connsiteY86" fmla="*/ 171890 h 293315"/>
                  <a:gd name="connsiteX87" fmla="*/ 249718 w 365584"/>
                  <a:gd name="connsiteY87" fmla="*/ 179043 h 293315"/>
                  <a:gd name="connsiteX88" fmla="*/ 249793 w 365584"/>
                  <a:gd name="connsiteY88" fmla="*/ 179238 h 293315"/>
                  <a:gd name="connsiteX89" fmla="*/ 242535 w 365584"/>
                  <a:gd name="connsiteY89" fmla="*/ 196889 h 293315"/>
                  <a:gd name="connsiteX90" fmla="*/ 242445 w 365584"/>
                  <a:gd name="connsiteY90" fmla="*/ 196934 h 293315"/>
                  <a:gd name="connsiteX91" fmla="*/ 224824 w 365584"/>
                  <a:gd name="connsiteY91" fmla="*/ 189511 h 293315"/>
                  <a:gd name="connsiteX92" fmla="*/ 232248 w 365584"/>
                  <a:gd name="connsiteY92" fmla="*/ 171890 h 293315"/>
                  <a:gd name="connsiteX93" fmla="*/ 149167 w 365584"/>
                  <a:gd name="connsiteY93" fmla="*/ 68565 h 293315"/>
                  <a:gd name="connsiteX94" fmla="*/ 166638 w 365584"/>
                  <a:gd name="connsiteY94" fmla="*/ 75718 h 293315"/>
                  <a:gd name="connsiteX95" fmla="*/ 166713 w 365584"/>
                  <a:gd name="connsiteY95" fmla="*/ 75913 h 293315"/>
                  <a:gd name="connsiteX96" fmla="*/ 160819 w 365584"/>
                  <a:gd name="connsiteY96" fmla="*/ 94073 h 293315"/>
                  <a:gd name="connsiteX97" fmla="*/ 142659 w 365584"/>
                  <a:gd name="connsiteY97" fmla="*/ 88165 h 293315"/>
                  <a:gd name="connsiteX98" fmla="*/ 141819 w 365584"/>
                  <a:gd name="connsiteY98" fmla="*/ 86110 h 293315"/>
                  <a:gd name="connsiteX99" fmla="*/ 148972 w 365584"/>
                  <a:gd name="connsiteY99" fmla="*/ 68639 h 293315"/>
                  <a:gd name="connsiteX100" fmla="*/ 149167 w 365584"/>
                  <a:gd name="connsiteY100" fmla="*/ 68565 h 293315"/>
                  <a:gd name="connsiteX101" fmla="*/ 168362 w 365584"/>
                  <a:gd name="connsiteY101" fmla="*/ 115803 h 293315"/>
                  <a:gd name="connsiteX102" fmla="*/ 186523 w 365584"/>
                  <a:gd name="connsiteY102" fmla="*/ 121697 h 293315"/>
                  <a:gd name="connsiteX103" fmla="*/ 180614 w 365584"/>
                  <a:gd name="connsiteY103" fmla="*/ 139858 h 293315"/>
                  <a:gd name="connsiteX104" fmla="*/ 178560 w 365584"/>
                  <a:gd name="connsiteY104" fmla="*/ 140698 h 293315"/>
                  <a:gd name="connsiteX105" fmla="*/ 160399 w 365584"/>
                  <a:gd name="connsiteY105" fmla="*/ 134804 h 293315"/>
                  <a:gd name="connsiteX106" fmla="*/ 166308 w 365584"/>
                  <a:gd name="connsiteY106" fmla="*/ 116643 h 293315"/>
                  <a:gd name="connsiteX107" fmla="*/ 168362 w 365584"/>
                  <a:gd name="connsiteY107" fmla="*/ 115803 h 293315"/>
                  <a:gd name="connsiteX108" fmla="*/ 187558 w 365584"/>
                  <a:gd name="connsiteY108" fmla="*/ 162892 h 293315"/>
                  <a:gd name="connsiteX109" fmla="*/ 205209 w 365584"/>
                  <a:gd name="connsiteY109" fmla="*/ 170151 h 293315"/>
                  <a:gd name="connsiteX110" fmla="*/ 205254 w 365584"/>
                  <a:gd name="connsiteY110" fmla="*/ 170241 h 293315"/>
                  <a:gd name="connsiteX111" fmla="*/ 197831 w 365584"/>
                  <a:gd name="connsiteY111" fmla="*/ 187861 h 293315"/>
                  <a:gd name="connsiteX112" fmla="*/ 180210 w 365584"/>
                  <a:gd name="connsiteY112" fmla="*/ 180438 h 293315"/>
                  <a:gd name="connsiteX113" fmla="*/ 186808 w 365584"/>
                  <a:gd name="connsiteY113" fmla="*/ 162892 h 293315"/>
                  <a:gd name="connsiteX114" fmla="*/ 206904 w 365584"/>
                  <a:gd name="connsiteY114" fmla="*/ 209981 h 293315"/>
                  <a:gd name="connsiteX115" fmla="*/ 224419 w 365584"/>
                  <a:gd name="connsiteY115" fmla="*/ 217555 h 293315"/>
                  <a:gd name="connsiteX116" fmla="*/ 216861 w 365584"/>
                  <a:gd name="connsiteY116" fmla="*/ 235070 h 293315"/>
                  <a:gd name="connsiteX117" fmla="*/ 199405 w 365584"/>
                  <a:gd name="connsiteY117" fmla="*/ 227677 h 293315"/>
                  <a:gd name="connsiteX118" fmla="*/ 206153 w 365584"/>
                  <a:gd name="connsiteY118" fmla="*/ 209981 h 293315"/>
                  <a:gd name="connsiteX119" fmla="*/ 103878 w 365584"/>
                  <a:gd name="connsiteY119" fmla="*/ 60016 h 293315"/>
                  <a:gd name="connsiteX120" fmla="*/ 121348 w 365584"/>
                  <a:gd name="connsiteY120" fmla="*/ 67170 h 293315"/>
                  <a:gd name="connsiteX121" fmla="*/ 121423 w 365584"/>
                  <a:gd name="connsiteY121" fmla="*/ 67365 h 293315"/>
                  <a:gd name="connsiteX122" fmla="*/ 114075 w 365584"/>
                  <a:gd name="connsiteY122" fmla="*/ 85061 h 293315"/>
                  <a:gd name="connsiteX123" fmla="*/ 96380 w 365584"/>
                  <a:gd name="connsiteY123" fmla="*/ 77562 h 293315"/>
                  <a:gd name="connsiteX124" fmla="*/ 102963 w 365584"/>
                  <a:gd name="connsiteY124" fmla="*/ 59642 h 293315"/>
                  <a:gd name="connsiteX125" fmla="*/ 103128 w 365584"/>
                  <a:gd name="connsiteY125" fmla="*/ 59567 h 293315"/>
                  <a:gd name="connsiteX126" fmla="*/ 123073 w 365584"/>
                  <a:gd name="connsiteY126" fmla="*/ 107105 h 293315"/>
                  <a:gd name="connsiteX127" fmla="*/ 140589 w 365584"/>
                  <a:gd name="connsiteY127" fmla="*/ 114679 h 293315"/>
                  <a:gd name="connsiteX128" fmla="*/ 133031 w 365584"/>
                  <a:gd name="connsiteY128" fmla="*/ 132195 h 293315"/>
                  <a:gd name="connsiteX129" fmla="*/ 115575 w 365584"/>
                  <a:gd name="connsiteY129" fmla="*/ 124801 h 293315"/>
                  <a:gd name="connsiteX130" fmla="*/ 122323 w 365584"/>
                  <a:gd name="connsiteY130" fmla="*/ 106656 h 293315"/>
                  <a:gd name="connsiteX131" fmla="*/ 142269 w 365584"/>
                  <a:gd name="connsiteY131" fmla="*/ 154344 h 293315"/>
                  <a:gd name="connsiteX132" fmla="*/ 159739 w 365584"/>
                  <a:gd name="connsiteY132" fmla="*/ 161498 h 293315"/>
                  <a:gd name="connsiteX133" fmla="*/ 159814 w 365584"/>
                  <a:gd name="connsiteY133" fmla="*/ 161693 h 293315"/>
                  <a:gd name="connsiteX134" fmla="*/ 152466 w 365584"/>
                  <a:gd name="connsiteY134" fmla="*/ 179389 h 293315"/>
                  <a:gd name="connsiteX135" fmla="*/ 134846 w 365584"/>
                  <a:gd name="connsiteY135" fmla="*/ 171965 h 293315"/>
                  <a:gd name="connsiteX136" fmla="*/ 142269 w 365584"/>
                  <a:gd name="connsiteY136" fmla="*/ 154344 h 293315"/>
                  <a:gd name="connsiteX137" fmla="*/ 161464 w 365584"/>
                  <a:gd name="connsiteY137" fmla="*/ 201433 h 293315"/>
                  <a:gd name="connsiteX138" fmla="*/ 179070 w 365584"/>
                  <a:gd name="connsiteY138" fmla="*/ 208827 h 293315"/>
                  <a:gd name="connsiteX139" fmla="*/ 171677 w 365584"/>
                  <a:gd name="connsiteY139" fmla="*/ 226418 h 293315"/>
                  <a:gd name="connsiteX140" fmla="*/ 154116 w 365584"/>
                  <a:gd name="connsiteY140" fmla="*/ 219129 h 293315"/>
                  <a:gd name="connsiteX141" fmla="*/ 160699 w 365584"/>
                  <a:gd name="connsiteY141" fmla="*/ 200983 h 293315"/>
                  <a:gd name="connsiteX142" fmla="*/ 160714 w 365584"/>
                  <a:gd name="connsiteY142" fmla="*/ 200983 h 293315"/>
                  <a:gd name="connsiteX143" fmla="*/ 78833 w 365584"/>
                  <a:gd name="connsiteY143" fmla="*/ 97658 h 293315"/>
                  <a:gd name="connsiteX144" fmla="*/ 96454 w 365584"/>
                  <a:gd name="connsiteY144" fmla="*/ 105081 h 293315"/>
                  <a:gd name="connsiteX145" fmla="*/ 89031 w 365584"/>
                  <a:gd name="connsiteY145" fmla="*/ 122702 h 293315"/>
                  <a:gd name="connsiteX146" fmla="*/ 71410 w 365584"/>
                  <a:gd name="connsiteY146" fmla="*/ 115278 h 293315"/>
                  <a:gd name="connsiteX147" fmla="*/ 78833 w 365584"/>
                  <a:gd name="connsiteY147" fmla="*/ 97658 h 293315"/>
                  <a:gd name="connsiteX148" fmla="*/ 98029 w 365584"/>
                  <a:gd name="connsiteY148" fmla="*/ 144897 h 293315"/>
                  <a:gd name="connsiteX149" fmla="*/ 115500 w 365584"/>
                  <a:gd name="connsiteY149" fmla="*/ 152050 h 293315"/>
                  <a:gd name="connsiteX150" fmla="*/ 115575 w 365584"/>
                  <a:gd name="connsiteY150" fmla="*/ 152245 h 293315"/>
                  <a:gd name="connsiteX151" fmla="*/ 108226 w 365584"/>
                  <a:gd name="connsiteY151" fmla="*/ 169941 h 293315"/>
                  <a:gd name="connsiteX152" fmla="*/ 90531 w 365584"/>
                  <a:gd name="connsiteY152" fmla="*/ 162442 h 293315"/>
                  <a:gd name="connsiteX153" fmla="*/ 97279 w 365584"/>
                  <a:gd name="connsiteY153" fmla="*/ 144447 h 293315"/>
                  <a:gd name="connsiteX154" fmla="*/ 117224 w 365584"/>
                  <a:gd name="connsiteY154" fmla="*/ 191986 h 293315"/>
                  <a:gd name="connsiteX155" fmla="*/ 134846 w 365584"/>
                  <a:gd name="connsiteY155" fmla="*/ 199409 h 293315"/>
                  <a:gd name="connsiteX156" fmla="*/ 127422 w 365584"/>
                  <a:gd name="connsiteY156" fmla="*/ 217030 h 293315"/>
                  <a:gd name="connsiteX157" fmla="*/ 109951 w 365584"/>
                  <a:gd name="connsiteY157" fmla="*/ 209876 h 293315"/>
                  <a:gd name="connsiteX158" fmla="*/ 109876 w 365584"/>
                  <a:gd name="connsiteY158" fmla="*/ 209681 h 293315"/>
                  <a:gd name="connsiteX159" fmla="*/ 116190 w 365584"/>
                  <a:gd name="connsiteY159" fmla="*/ 191671 h 293315"/>
                  <a:gd name="connsiteX160" fmla="*/ 116475 w 365584"/>
                  <a:gd name="connsiteY160" fmla="*/ 191536 h 293315"/>
                  <a:gd name="connsiteX161" fmla="*/ 136420 w 365584"/>
                  <a:gd name="connsiteY161" fmla="*/ 239224 h 293315"/>
                  <a:gd name="connsiteX162" fmla="*/ 153891 w 365584"/>
                  <a:gd name="connsiteY162" fmla="*/ 246378 h 293315"/>
                  <a:gd name="connsiteX163" fmla="*/ 153966 w 365584"/>
                  <a:gd name="connsiteY163" fmla="*/ 246573 h 293315"/>
                  <a:gd name="connsiteX164" fmla="*/ 148072 w 365584"/>
                  <a:gd name="connsiteY164" fmla="*/ 264733 h 293315"/>
                  <a:gd name="connsiteX165" fmla="*/ 129912 w 365584"/>
                  <a:gd name="connsiteY165" fmla="*/ 258825 h 293315"/>
                  <a:gd name="connsiteX166" fmla="*/ 129072 w 365584"/>
                  <a:gd name="connsiteY166" fmla="*/ 256770 h 293315"/>
                  <a:gd name="connsiteX167" fmla="*/ 135295 w 365584"/>
                  <a:gd name="connsiteY167" fmla="*/ 238955 h 293315"/>
                  <a:gd name="connsiteX168" fmla="*/ 135670 w 365584"/>
                  <a:gd name="connsiteY168" fmla="*/ 238775 h 293315"/>
                  <a:gd name="connsiteX169" fmla="*/ 32344 w 365584"/>
                  <a:gd name="connsiteY169" fmla="*/ 89260 h 293315"/>
                  <a:gd name="connsiteX170" fmla="*/ 49815 w 365584"/>
                  <a:gd name="connsiteY170" fmla="*/ 96413 h 293315"/>
                  <a:gd name="connsiteX171" fmla="*/ 49890 w 365584"/>
                  <a:gd name="connsiteY171" fmla="*/ 96608 h 293315"/>
                  <a:gd name="connsiteX172" fmla="*/ 42572 w 365584"/>
                  <a:gd name="connsiteY172" fmla="*/ 114244 h 293315"/>
                  <a:gd name="connsiteX173" fmla="*/ 24951 w 365584"/>
                  <a:gd name="connsiteY173" fmla="*/ 106926 h 293315"/>
                  <a:gd name="connsiteX174" fmla="*/ 32255 w 365584"/>
                  <a:gd name="connsiteY174" fmla="*/ 89290 h 293315"/>
                  <a:gd name="connsiteX175" fmla="*/ 32344 w 365584"/>
                  <a:gd name="connsiteY175" fmla="*/ 89260 h 293315"/>
                  <a:gd name="connsiteX176" fmla="*/ 51540 w 365584"/>
                  <a:gd name="connsiteY176" fmla="*/ 136499 h 293315"/>
                  <a:gd name="connsiteX177" fmla="*/ 68471 w 365584"/>
                  <a:gd name="connsiteY177" fmla="*/ 145301 h 293315"/>
                  <a:gd name="connsiteX178" fmla="*/ 61738 w 365584"/>
                  <a:gd name="connsiteY178" fmla="*/ 161393 h 293315"/>
                  <a:gd name="connsiteX179" fmla="*/ 43577 w 365584"/>
                  <a:gd name="connsiteY179" fmla="*/ 155499 h 293315"/>
                  <a:gd name="connsiteX180" fmla="*/ 49485 w 365584"/>
                  <a:gd name="connsiteY180" fmla="*/ 137338 h 293315"/>
                  <a:gd name="connsiteX181" fmla="*/ 51540 w 365584"/>
                  <a:gd name="connsiteY181" fmla="*/ 136499 h 293315"/>
                  <a:gd name="connsiteX182" fmla="*/ 70735 w 365584"/>
                  <a:gd name="connsiteY182" fmla="*/ 183588 h 293315"/>
                  <a:gd name="connsiteX183" fmla="*/ 88431 w 365584"/>
                  <a:gd name="connsiteY183" fmla="*/ 190936 h 293315"/>
                  <a:gd name="connsiteX184" fmla="*/ 80933 w 365584"/>
                  <a:gd name="connsiteY184" fmla="*/ 208632 h 293315"/>
                  <a:gd name="connsiteX185" fmla="*/ 63312 w 365584"/>
                  <a:gd name="connsiteY185" fmla="*/ 201208 h 293315"/>
                  <a:gd name="connsiteX186" fmla="*/ 70735 w 365584"/>
                  <a:gd name="connsiteY186" fmla="*/ 183588 h 293315"/>
                  <a:gd name="connsiteX187" fmla="*/ 89931 w 365584"/>
                  <a:gd name="connsiteY187" fmla="*/ 230677 h 293315"/>
                  <a:gd name="connsiteX188" fmla="*/ 107627 w 365584"/>
                  <a:gd name="connsiteY188" fmla="*/ 238175 h 293315"/>
                  <a:gd name="connsiteX189" fmla="*/ 100203 w 365584"/>
                  <a:gd name="connsiteY189" fmla="*/ 255796 h 293315"/>
                  <a:gd name="connsiteX190" fmla="*/ 82583 w 365584"/>
                  <a:gd name="connsiteY190" fmla="*/ 248372 h 293315"/>
                  <a:gd name="connsiteX191" fmla="*/ 88986 w 365584"/>
                  <a:gd name="connsiteY191" fmla="*/ 230167 h 293315"/>
                  <a:gd name="connsiteX192" fmla="*/ 89181 w 365584"/>
                  <a:gd name="connsiteY192" fmla="*/ 230077 h 293315"/>
                  <a:gd name="connsiteX193" fmla="*/ 8350 w 365584"/>
                  <a:gd name="connsiteY193" fmla="*/ 125701 h 293315"/>
                  <a:gd name="connsiteX194" fmla="*/ 26046 w 365584"/>
                  <a:gd name="connsiteY194" fmla="*/ 133199 h 293315"/>
                  <a:gd name="connsiteX195" fmla="*/ 18548 w 365584"/>
                  <a:gd name="connsiteY195" fmla="*/ 150745 h 293315"/>
                  <a:gd name="connsiteX196" fmla="*/ 1077 w 365584"/>
                  <a:gd name="connsiteY196" fmla="*/ 143592 h 293315"/>
                  <a:gd name="connsiteX197" fmla="*/ 1002 w 365584"/>
                  <a:gd name="connsiteY197" fmla="*/ 143397 h 293315"/>
                  <a:gd name="connsiteX198" fmla="*/ 7600 w 365584"/>
                  <a:gd name="connsiteY198" fmla="*/ 125851 h 293315"/>
                  <a:gd name="connsiteX199" fmla="*/ 27546 w 365584"/>
                  <a:gd name="connsiteY199" fmla="*/ 172940 h 293315"/>
                  <a:gd name="connsiteX200" fmla="*/ 45182 w 365584"/>
                  <a:gd name="connsiteY200" fmla="*/ 180258 h 293315"/>
                  <a:gd name="connsiteX201" fmla="*/ 37863 w 365584"/>
                  <a:gd name="connsiteY201" fmla="*/ 197879 h 293315"/>
                  <a:gd name="connsiteX202" fmla="*/ 20227 w 365584"/>
                  <a:gd name="connsiteY202" fmla="*/ 190576 h 293315"/>
                  <a:gd name="connsiteX203" fmla="*/ 20197 w 365584"/>
                  <a:gd name="connsiteY203" fmla="*/ 190486 h 293315"/>
                  <a:gd name="connsiteX204" fmla="*/ 26796 w 365584"/>
                  <a:gd name="connsiteY204" fmla="*/ 173090 h 293315"/>
                  <a:gd name="connsiteX205" fmla="*/ 46741 w 365584"/>
                  <a:gd name="connsiteY205" fmla="*/ 220029 h 293315"/>
                  <a:gd name="connsiteX206" fmla="*/ 64437 w 365584"/>
                  <a:gd name="connsiteY206" fmla="*/ 227527 h 293315"/>
                  <a:gd name="connsiteX207" fmla="*/ 57014 w 365584"/>
                  <a:gd name="connsiteY207" fmla="*/ 245148 h 293315"/>
                  <a:gd name="connsiteX208" fmla="*/ 39393 w 365584"/>
                  <a:gd name="connsiteY208" fmla="*/ 237725 h 293315"/>
                  <a:gd name="connsiteX209" fmla="*/ 45991 w 365584"/>
                  <a:gd name="connsiteY209" fmla="*/ 220779 h 293315"/>
                  <a:gd name="connsiteX210" fmla="*/ 66086 w 365584"/>
                  <a:gd name="connsiteY210" fmla="*/ 267268 h 293315"/>
                  <a:gd name="connsiteX211" fmla="*/ 83648 w 365584"/>
                  <a:gd name="connsiteY211" fmla="*/ 274766 h 293315"/>
                  <a:gd name="connsiteX212" fmla="*/ 76149 w 365584"/>
                  <a:gd name="connsiteY212" fmla="*/ 292312 h 293315"/>
                  <a:gd name="connsiteX213" fmla="*/ 58588 w 365584"/>
                  <a:gd name="connsiteY213" fmla="*/ 284829 h 293315"/>
                  <a:gd name="connsiteX214" fmla="*/ 58588 w 365584"/>
                  <a:gd name="connsiteY214" fmla="*/ 284814 h 293315"/>
                  <a:gd name="connsiteX215" fmla="*/ 65337 w 365584"/>
                  <a:gd name="connsiteY215" fmla="*/ 267418 h 293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</a:cxnLst>
                <a:rect l="l" t="t" r="r" b="b"/>
                <a:pathLst>
                  <a:path w="365584" h="293315">
                    <a:moveTo>
                      <a:pt x="289234" y="10828"/>
                    </a:moveTo>
                    <a:cubicBezTo>
                      <a:pt x="296132" y="8009"/>
                      <a:pt x="304021" y="11323"/>
                      <a:pt x="306840" y="18221"/>
                    </a:cubicBezTo>
                    <a:cubicBezTo>
                      <a:pt x="309659" y="25120"/>
                      <a:pt x="306345" y="32993"/>
                      <a:pt x="299447" y="35812"/>
                    </a:cubicBezTo>
                    <a:cubicBezTo>
                      <a:pt x="292578" y="38616"/>
                      <a:pt x="284750" y="35362"/>
                      <a:pt x="281886" y="28524"/>
                    </a:cubicBezTo>
                    <a:cubicBezTo>
                      <a:pt x="279006" y="21640"/>
                      <a:pt x="282261" y="13737"/>
                      <a:pt x="289144" y="10873"/>
                    </a:cubicBezTo>
                    <a:cubicBezTo>
                      <a:pt x="289174" y="10858"/>
                      <a:pt x="289204" y="10843"/>
                      <a:pt x="289234" y="10828"/>
                    </a:cubicBezTo>
                    <a:close/>
                    <a:moveTo>
                      <a:pt x="308430" y="58067"/>
                    </a:moveTo>
                    <a:cubicBezTo>
                      <a:pt x="315313" y="55218"/>
                      <a:pt x="323216" y="58487"/>
                      <a:pt x="326065" y="65385"/>
                    </a:cubicBezTo>
                    <a:cubicBezTo>
                      <a:pt x="328915" y="72269"/>
                      <a:pt x="325631" y="80157"/>
                      <a:pt x="318747" y="83006"/>
                    </a:cubicBezTo>
                    <a:cubicBezTo>
                      <a:pt x="311864" y="85855"/>
                      <a:pt x="303961" y="82586"/>
                      <a:pt x="301111" y="75703"/>
                    </a:cubicBezTo>
                    <a:cubicBezTo>
                      <a:pt x="301111" y="75673"/>
                      <a:pt x="301097" y="75643"/>
                      <a:pt x="301081" y="75613"/>
                    </a:cubicBezTo>
                    <a:cubicBezTo>
                      <a:pt x="298487" y="68819"/>
                      <a:pt x="301741" y="61201"/>
                      <a:pt x="308430" y="58367"/>
                    </a:cubicBezTo>
                    <a:close/>
                    <a:moveTo>
                      <a:pt x="327775" y="105156"/>
                    </a:moveTo>
                    <a:cubicBezTo>
                      <a:pt x="334704" y="102411"/>
                      <a:pt x="342546" y="105801"/>
                      <a:pt x="345291" y="112729"/>
                    </a:cubicBezTo>
                    <a:cubicBezTo>
                      <a:pt x="348050" y="119658"/>
                      <a:pt x="344661" y="127501"/>
                      <a:pt x="337733" y="130245"/>
                    </a:cubicBezTo>
                    <a:cubicBezTo>
                      <a:pt x="330864" y="132974"/>
                      <a:pt x="323096" y="129675"/>
                      <a:pt x="320277" y="122852"/>
                    </a:cubicBezTo>
                    <a:cubicBezTo>
                      <a:pt x="317607" y="115983"/>
                      <a:pt x="320937" y="108230"/>
                      <a:pt x="327775" y="105456"/>
                    </a:cubicBezTo>
                    <a:close/>
                    <a:moveTo>
                      <a:pt x="346971" y="152395"/>
                    </a:moveTo>
                    <a:cubicBezTo>
                      <a:pt x="353764" y="149545"/>
                      <a:pt x="361592" y="152755"/>
                      <a:pt x="364442" y="159548"/>
                    </a:cubicBezTo>
                    <a:cubicBezTo>
                      <a:pt x="364471" y="159608"/>
                      <a:pt x="364487" y="159683"/>
                      <a:pt x="364516" y="159743"/>
                    </a:cubicBezTo>
                    <a:cubicBezTo>
                      <a:pt x="367321" y="166657"/>
                      <a:pt x="364037" y="174545"/>
                      <a:pt x="357168" y="177439"/>
                    </a:cubicBezTo>
                    <a:cubicBezTo>
                      <a:pt x="350210" y="180138"/>
                      <a:pt x="342367" y="176809"/>
                      <a:pt x="339472" y="169941"/>
                    </a:cubicBezTo>
                    <a:cubicBezTo>
                      <a:pt x="336983" y="163117"/>
                      <a:pt x="340282" y="155529"/>
                      <a:pt x="346971" y="152695"/>
                    </a:cubicBezTo>
                    <a:close/>
                    <a:moveTo>
                      <a:pt x="246194" y="930"/>
                    </a:moveTo>
                    <a:cubicBezTo>
                      <a:pt x="253123" y="-1814"/>
                      <a:pt x="260966" y="1575"/>
                      <a:pt x="263710" y="8504"/>
                    </a:cubicBezTo>
                    <a:cubicBezTo>
                      <a:pt x="266469" y="15432"/>
                      <a:pt x="263080" y="23275"/>
                      <a:pt x="256152" y="26019"/>
                    </a:cubicBezTo>
                    <a:cubicBezTo>
                      <a:pt x="249283" y="28749"/>
                      <a:pt x="241515" y="25450"/>
                      <a:pt x="238696" y="18626"/>
                    </a:cubicBezTo>
                    <a:cubicBezTo>
                      <a:pt x="236026" y="11758"/>
                      <a:pt x="239356" y="4005"/>
                      <a:pt x="246194" y="1230"/>
                    </a:cubicBezTo>
                    <a:close/>
                    <a:moveTo>
                      <a:pt x="265390" y="48169"/>
                    </a:moveTo>
                    <a:cubicBezTo>
                      <a:pt x="272183" y="45320"/>
                      <a:pt x="280011" y="48529"/>
                      <a:pt x="282861" y="55322"/>
                    </a:cubicBezTo>
                    <a:cubicBezTo>
                      <a:pt x="282891" y="55382"/>
                      <a:pt x="282906" y="55458"/>
                      <a:pt x="282936" y="55517"/>
                    </a:cubicBezTo>
                    <a:cubicBezTo>
                      <a:pt x="285740" y="62431"/>
                      <a:pt x="282456" y="70319"/>
                      <a:pt x="275587" y="73213"/>
                    </a:cubicBezTo>
                    <a:cubicBezTo>
                      <a:pt x="268629" y="75913"/>
                      <a:pt x="260786" y="72583"/>
                      <a:pt x="257891" y="65715"/>
                    </a:cubicBezTo>
                    <a:cubicBezTo>
                      <a:pt x="255312" y="58892"/>
                      <a:pt x="258641" y="51244"/>
                      <a:pt x="265390" y="48469"/>
                    </a:cubicBezTo>
                    <a:close/>
                    <a:moveTo>
                      <a:pt x="284585" y="95258"/>
                    </a:moveTo>
                    <a:cubicBezTo>
                      <a:pt x="291499" y="92439"/>
                      <a:pt x="299387" y="95768"/>
                      <a:pt x="302206" y="102681"/>
                    </a:cubicBezTo>
                    <a:cubicBezTo>
                      <a:pt x="305026" y="109595"/>
                      <a:pt x="301696" y="117483"/>
                      <a:pt x="294783" y="120302"/>
                    </a:cubicBezTo>
                    <a:cubicBezTo>
                      <a:pt x="287869" y="123107"/>
                      <a:pt x="279981" y="119823"/>
                      <a:pt x="277087" y="112954"/>
                    </a:cubicBezTo>
                    <a:cubicBezTo>
                      <a:pt x="274448" y="106206"/>
                      <a:pt x="277537" y="98558"/>
                      <a:pt x="284135" y="95558"/>
                    </a:cubicBezTo>
                    <a:close/>
                    <a:moveTo>
                      <a:pt x="303781" y="142347"/>
                    </a:moveTo>
                    <a:cubicBezTo>
                      <a:pt x="310724" y="139423"/>
                      <a:pt x="318732" y="142677"/>
                      <a:pt x="321657" y="149621"/>
                    </a:cubicBezTo>
                    <a:cubicBezTo>
                      <a:pt x="324581" y="156564"/>
                      <a:pt x="321327" y="164572"/>
                      <a:pt x="314383" y="167496"/>
                    </a:cubicBezTo>
                    <a:cubicBezTo>
                      <a:pt x="307440" y="170421"/>
                      <a:pt x="299432" y="167166"/>
                      <a:pt x="296508" y="160223"/>
                    </a:cubicBezTo>
                    <a:cubicBezTo>
                      <a:pt x="296477" y="160163"/>
                      <a:pt x="296462" y="160103"/>
                      <a:pt x="296433" y="160043"/>
                    </a:cubicBezTo>
                    <a:cubicBezTo>
                      <a:pt x="293823" y="153220"/>
                      <a:pt x="297062" y="145541"/>
                      <a:pt x="303781" y="142647"/>
                    </a:cubicBezTo>
                    <a:close/>
                    <a:moveTo>
                      <a:pt x="218901" y="39471"/>
                    </a:moveTo>
                    <a:cubicBezTo>
                      <a:pt x="225814" y="36787"/>
                      <a:pt x="233612" y="40116"/>
                      <a:pt x="236447" y="46970"/>
                    </a:cubicBezTo>
                    <a:cubicBezTo>
                      <a:pt x="238696" y="54078"/>
                      <a:pt x="234752" y="61666"/>
                      <a:pt x="227644" y="63901"/>
                    </a:cubicBezTo>
                    <a:cubicBezTo>
                      <a:pt x="221360" y="65895"/>
                      <a:pt x="214551" y="63046"/>
                      <a:pt x="211552" y="57167"/>
                    </a:cubicBezTo>
                    <a:cubicBezTo>
                      <a:pt x="208943" y="50344"/>
                      <a:pt x="212182" y="42666"/>
                      <a:pt x="218901" y="39771"/>
                    </a:cubicBezTo>
                    <a:close/>
                    <a:moveTo>
                      <a:pt x="238096" y="86710"/>
                    </a:moveTo>
                    <a:cubicBezTo>
                      <a:pt x="244980" y="83861"/>
                      <a:pt x="252882" y="87130"/>
                      <a:pt x="255732" y="94029"/>
                    </a:cubicBezTo>
                    <a:cubicBezTo>
                      <a:pt x="258581" y="100912"/>
                      <a:pt x="255297" y="108800"/>
                      <a:pt x="248414" y="111649"/>
                    </a:cubicBezTo>
                    <a:cubicBezTo>
                      <a:pt x="241530" y="114499"/>
                      <a:pt x="233627" y="111230"/>
                      <a:pt x="230778" y="104346"/>
                    </a:cubicBezTo>
                    <a:cubicBezTo>
                      <a:pt x="230778" y="104316"/>
                      <a:pt x="230763" y="104286"/>
                      <a:pt x="230748" y="104256"/>
                    </a:cubicBezTo>
                    <a:cubicBezTo>
                      <a:pt x="228063" y="97463"/>
                      <a:pt x="231348" y="89784"/>
                      <a:pt x="238096" y="87010"/>
                    </a:cubicBezTo>
                    <a:close/>
                    <a:moveTo>
                      <a:pt x="257291" y="133949"/>
                    </a:moveTo>
                    <a:cubicBezTo>
                      <a:pt x="264175" y="131100"/>
                      <a:pt x="272078" y="134369"/>
                      <a:pt x="274927" y="141267"/>
                    </a:cubicBezTo>
                    <a:cubicBezTo>
                      <a:pt x="277777" y="148151"/>
                      <a:pt x="274493" y="156039"/>
                      <a:pt x="267609" y="158888"/>
                    </a:cubicBezTo>
                    <a:cubicBezTo>
                      <a:pt x="260726" y="161738"/>
                      <a:pt x="252822" y="158468"/>
                      <a:pt x="249973" y="151585"/>
                    </a:cubicBezTo>
                    <a:cubicBezTo>
                      <a:pt x="249973" y="151555"/>
                      <a:pt x="249958" y="151525"/>
                      <a:pt x="249943" y="151495"/>
                    </a:cubicBezTo>
                    <a:cubicBezTo>
                      <a:pt x="247259" y="144702"/>
                      <a:pt x="250543" y="137023"/>
                      <a:pt x="257291" y="134249"/>
                    </a:cubicBezTo>
                    <a:close/>
                    <a:moveTo>
                      <a:pt x="276487" y="181038"/>
                    </a:moveTo>
                    <a:cubicBezTo>
                      <a:pt x="283400" y="178219"/>
                      <a:pt x="291289" y="181548"/>
                      <a:pt x="294108" y="188461"/>
                    </a:cubicBezTo>
                    <a:cubicBezTo>
                      <a:pt x="296927" y="195375"/>
                      <a:pt x="293598" y="203263"/>
                      <a:pt x="286685" y="206082"/>
                    </a:cubicBezTo>
                    <a:cubicBezTo>
                      <a:pt x="279772" y="208901"/>
                      <a:pt x="271883" y="205572"/>
                      <a:pt x="269064" y="198659"/>
                    </a:cubicBezTo>
                    <a:cubicBezTo>
                      <a:pt x="266245" y="191746"/>
                      <a:pt x="269574" y="183857"/>
                      <a:pt x="276487" y="181038"/>
                    </a:cubicBezTo>
                    <a:close/>
                    <a:moveTo>
                      <a:pt x="174661" y="30323"/>
                    </a:moveTo>
                    <a:cubicBezTo>
                      <a:pt x="181575" y="27639"/>
                      <a:pt x="189373" y="30968"/>
                      <a:pt x="192207" y="37822"/>
                    </a:cubicBezTo>
                    <a:cubicBezTo>
                      <a:pt x="195056" y="44615"/>
                      <a:pt x="191847" y="52443"/>
                      <a:pt x="185054" y="55293"/>
                    </a:cubicBezTo>
                    <a:cubicBezTo>
                      <a:pt x="184994" y="55322"/>
                      <a:pt x="184919" y="55338"/>
                      <a:pt x="184859" y="55368"/>
                    </a:cubicBezTo>
                    <a:cubicBezTo>
                      <a:pt x="177945" y="58187"/>
                      <a:pt x="170057" y="54858"/>
                      <a:pt x="167238" y="47944"/>
                    </a:cubicBezTo>
                    <a:cubicBezTo>
                      <a:pt x="164418" y="41031"/>
                      <a:pt x="167748" y="33143"/>
                      <a:pt x="174661" y="30323"/>
                    </a:cubicBezTo>
                    <a:close/>
                    <a:moveTo>
                      <a:pt x="193857" y="77562"/>
                    </a:moveTo>
                    <a:cubicBezTo>
                      <a:pt x="200650" y="74713"/>
                      <a:pt x="208478" y="77922"/>
                      <a:pt x="211327" y="84716"/>
                    </a:cubicBezTo>
                    <a:cubicBezTo>
                      <a:pt x="211357" y="84776"/>
                      <a:pt x="211373" y="84851"/>
                      <a:pt x="211402" y="84911"/>
                    </a:cubicBezTo>
                    <a:cubicBezTo>
                      <a:pt x="214252" y="91794"/>
                      <a:pt x="210983" y="99697"/>
                      <a:pt x="204084" y="102546"/>
                    </a:cubicBezTo>
                    <a:cubicBezTo>
                      <a:pt x="197201" y="105396"/>
                      <a:pt x="189313" y="102112"/>
                      <a:pt x="186463" y="95228"/>
                    </a:cubicBezTo>
                    <a:cubicBezTo>
                      <a:pt x="183614" y="88345"/>
                      <a:pt x="186883" y="80442"/>
                      <a:pt x="193767" y="77592"/>
                    </a:cubicBezTo>
                    <a:cubicBezTo>
                      <a:pt x="193797" y="77592"/>
                      <a:pt x="193826" y="77577"/>
                      <a:pt x="193857" y="77562"/>
                    </a:cubicBezTo>
                    <a:close/>
                    <a:moveTo>
                      <a:pt x="213052" y="124651"/>
                    </a:moveTo>
                    <a:cubicBezTo>
                      <a:pt x="219966" y="121877"/>
                      <a:pt x="227823" y="125236"/>
                      <a:pt x="230598" y="132150"/>
                    </a:cubicBezTo>
                    <a:cubicBezTo>
                      <a:pt x="233447" y="138943"/>
                      <a:pt x="230238" y="146771"/>
                      <a:pt x="223445" y="149621"/>
                    </a:cubicBezTo>
                    <a:cubicBezTo>
                      <a:pt x="223385" y="149651"/>
                      <a:pt x="223310" y="149665"/>
                      <a:pt x="223250" y="149695"/>
                    </a:cubicBezTo>
                    <a:cubicBezTo>
                      <a:pt x="216336" y="152500"/>
                      <a:pt x="208448" y="149216"/>
                      <a:pt x="205554" y="142347"/>
                    </a:cubicBezTo>
                    <a:cubicBezTo>
                      <a:pt x="202854" y="135389"/>
                      <a:pt x="206184" y="127546"/>
                      <a:pt x="213052" y="124651"/>
                    </a:cubicBezTo>
                    <a:close/>
                    <a:moveTo>
                      <a:pt x="232248" y="171890"/>
                    </a:moveTo>
                    <a:cubicBezTo>
                      <a:pt x="239041" y="169041"/>
                      <a:pt x="246869" y="172250"/>
                      <a:pt x="249718" y="179043"/>
                    </a:cubicBezTo>
                    <a:cubicBezTo>
                      <a:pt x="249748" y="179103"/>
                      <a:pt x="249764" y="179179"/>
                      <a:pt x="249793" y="179238"/>
                    </a:cubicBezTo>
                    <a:cubicBezTo>
                      <a:pt x="252673" y="186122"/>
                      <a:pt x="249418" y="194025"/>
                      <a:pt x="242535" y="196889"/>
                    </a:cubicBezTo>
                    <a:cubicBezTo>
                      <a:pt x="242505" y="196904"/>
                      <a:pt x="242475" y="196919"/>
                      <a:pt x="242445" y="196934"/>
                    </a:cubicBezTo>
                    <a:cubicBezTo>
                      <a:pt x="235532" y="199754"/>
                      <a:pt x="227644" y="196425"/>
                      <a:pt x="224824" y="189511"/>
                    </a:cubicBezTo>
                    <a:cubicBezTo>
                      <a:pt x="222005" y="182598"/>
                      <a:pt x="225334" y="174709"/>
                      <a:pt x="232248" y="171890"/>
                    </a:cubicBezTo>
                    <a:close/>
                    <a:moveTo>
                      <a:pt x="149167" y="68565"/>
                    </a:moveTo>
                    <a:cubicBezTo>
                      <a:pt x="155960" y="65715"/>
                      <a:pt x="163789" y="68924"/>
                      <a:pt x="166638" y="75718"/>
                    </a:cubicBezTo>
                    <a:cubicBezTo>
                      <a:pt x="166668" y="75778"/>
                      <a:pt x="166683" y="75853"/>
                      <a:pt x="166713" y="75913"/>
                    </a:cubicBezTo>
                    <a:cubicBezTo>
                      <a:pt x="170102" y="82556"/>
                      <a:pt x="167463" y="90684"/>
                      <a:pt x="160819" y="94073"/>
                    </a:cubicBezTo>
                    <a:cubicBezTo>
                      <a:pt x="154176" y="97448"/>
                      <a:pt x="146048" y="94808"/>
                      <a:pt x="142659" y="88165"/>
                    </a:cubicBezTo>
                    <a:cubicBezTo>
                      <a:pt x="142329" y="87505"/>
                      <a:pt x="142044" y="86815"/>
                      <a:pt x="141819" y="86110"/>
                    </a:cubicBezTo>
                    <a:cubicBezTo>
                      <a:pt x="138969" y="79317"/>
                      <a:pt x="142179" y="71489"/>
                      <a:pt x="148972" y="68639"/>
                    </a:cubicBezTo>
                    <a:cubicBezTo>
                      <a:pt x="149032" y="68609"/>
                      <a:pt x="149107" y="68595"/>
                      <a:pt x="149167" y="68565"/>
                    </a:cubicBezTo>
                    <a:close/>
                    <a:moveTo>
                      <a:pt x="168362" y="115803"/>
                    </a:moveTo>
                    <a:cubicBezTo>
                      <a:pt x="175006" y="112414"/>
                      <a:pt x="183134" y="115054"/>
                      <a:pt x="186523" y="121697"/>
                    </a:cubicBezTo>
                    <a:cubicBezTo>
                      <a:pt x="189897" y="128340"/>
                      <a:pt x="187258" y="136469"/>
                      <a:pt x="180614" y="139858"/>
                    </a:cubicBezTo>
                    <a:cubicBezTo>
                      <a:pt x="179955" y="140188"/>
                      <a:pt x="179265" y="140473"/>
                      <a:pt x="178560" y="140698"/>
                    </a:cubicBezTo>
                    <a:cubicBezTo>
                      <a:pt x="171917" y="144087"/>
                      <a:pt x="163789" y="141447"/>
                      <a:pt x="160399" y="134804"/>
                    </a:cubicBezTo>
                    <a:cubicBezTo>
                      <a:pt x="157025" y="128161"/>
                      <a:pt x="159665" y="120032"/>
                      <a:pt x="166308" y="116643"/>
                    </a:cubicBezTo>
                    <a:cubicBezTo>
                      <a:pt x="166968" y="116313"/>
                      <a:pt x="167658" y="116028"/>
                      <a:pt x="168362" y="115803"/>
                    </a:cubicBezTo>
                    <a:close/>
                    <a:moveTo>
                      <a:pt x="187558" y="162892"/>
                    </a:moveTo>
                    <a:cubicBezTo>
                      <a:pt x="194442" y="160013"/>
                      <a:pt x="202344" y="163267"/>
                      <a:pt x="205209" y="170151"/>
                    </a:cubicBezTo>
                    <a:cubicBezTo>
                      <a:pt x="205224" y="170181"/>
                      <a:pt x="205239" y="170211"/>
                      <a:pt x="205254" y="170241"/>
                    </a:cubicBezTo>
                    <a:cubicBezTo>
                      <a:pt x="208073" y="177154"/>
                      <a:pt x="204744" y="185042"/>
                      <a:pt x="197831" y="187861"/>
                    </a:cubicBezTo>
                    <a:cubicBezTo>
                      <a:pt x="190917" y="190681"/>
                      <a:pt x="183029" y="187352"/>
                      <a:pt x="180210" y="180438"/>
                    </a:cubicBezTo>
                    <a:cubicBezTo>
                      <a:pt x="177241" y="173765"/>
                      <a:pt x="180180" y="165952"/>
                      <a:pt x="186808" y="162892"/>
                    </a:cubicBezTo>
                    <a:close/>
                    <a:moveTo>
                      <a:pt x="206904" y="209981"/>
                    </a:moveTo>
                    <a:cubicBezTo>
                      <a:pt x="213832" y="207237"/>
                      <a:pt x="221675" y="210626"/>
                      <a:pt x="224419" y="217555"/>
                    </a:cubicBezTo>
                    <a:cubicBezTo>
                      <a:pt x="227179" y="224483"/>
                      <a:pt x="223790" y="232326"/>
                      <a:pt x="216861" y="235070"/>
                    </a:cubicBezTo>
                    <a:cubicBezTo>
                      <a:pt x="209993" y="237800"/>
                      <a:pt x="202224" y="234500"/>
                      <a:pt x="199405" y="227677"/>
                    </a:cubicBezTo>
                    <a:cubicBezTo>
                      <a:pt x="196526" y="220929"/>
                      <a:pt x="199510" y="213101"/>
                      <a:pt x="206153" y="209981"/>
                    </a:cubicBezTo>
                    <a:close/>
                    <a:moveTo>
                      <a:pt x="103878" y="60016"/>
                    </a:moveTo>
                    <a:cubicBezTo>
                      <a:pt x="110671" y="57167"/>
                      <a:pt x="118499" y="60376"/>
                      <a:pt x="121348" y="67170"/>
                    </a:cubicBezTo>
                    <a:cubicBezTo>
                      <a:pt x="121379" y="67230"/>
                      <a:pt x="121394" y="67305"/>
                      <a:pt x="121423" y="67365"/>
                    </a:cubicBezTo>
                    <a:cubicBezTo>
                      <a:pt x="124228" y="74278"/>
                      <a:pt x="120944" y="82166"/>
                      <a:pt x="114075" y="85061"/>
                    </a:cubicBezTo>
                    <a:cubicBezTo>
                      <a:pt x="107117" y="87760"/>
                      <a:pt x="99274" y="84431"/>
                      <a:pt x="96380" y="77562"/>
                    </a:cubicBezTo>
                    <a:cubicBezTo>
                      <a:pt x="93245" y="70799"/>
                      <a:pt x="96199" y="62776"/>
                      <a:pt x="102963" y="59642"/>
                    </a:cubicBezTo>
                    <a:cubicBezTo>
                      <a:pt x="103008" y="59612"/>
                      <a:pt x="103068" y="59597"/>
                      <a:pt x="103128" y="59567"/>
                    </a:cubicBezTo>
                    <a:close/>
                    <a:moveTo>
                      <a:pt x="123073" y="107105"/>
                    </a:moveTo>
                    <a:cubicBezTo>
                      <a:pt x="130001" y="104361"/>
                      <a:pt x="137845" y="107750"/>
                      <a:pt x="140589" y="114679"/>
                    </a:cubicBezTo>
                    <a:cubicBezTo>
                      <a:pt x="143348" y="121607"/>
                      <a:pt x="139959" y="129450"/>
                      <a:pt x="133031" y="132195"/>
                    </a:cubicBezTo>
                    <a:cubicBezTo>
                      <a:pt x="126162" y="134924"/>
                      <a:pt x="118394" y="131625"/>
                      <a:pt x="115575" y="124801"/>
                    </a:cubicBezTo>
                    <a:cubicBezTo>
                      <a:pt x="112485" y="117918"/>
                      <a:pt x="115500" y="109850"/>
                      <a:pt x="122323" y="106656"/>
                    </a:cubicBezTo>
                    <a:close/>
                    <a:moveTo>
                      <a:pt x="142269" y="154344"/>
                    </a:moveTo>
                    <a:cubicBezTo>
                      <a:pt x="149062" y="151495"/>
                      <a:pt x="156890" y="154704"/>
                      <a:pt x="159739" y="161498"/>
                    </a:cubicBezTo>
                    <a:cubicBezTo>
                      <a:pt x="159770" y="161558"/>
                      <a:pt x="159785" y="161633"/>
                      <a:pt x="159814" y="161693"/>
                    </a:cubicBezTo>
                    <a:cubicBezTo>
                      <a:pt x="162619" y="168606"/>
                      <a:pt x="159335" y="176494"/>
                      <a:pt x="152466" y="179389"/>
                    </a:cubicBezTo>
                    <a:cubicBezTo>
                      <a:pt x="145553" y="182208"/>
                      <a:pt x="137665" y="178879"/>
                      <a:pt x="134846" y="171965"/>
                    </a:cubicBezTo>
                    <a:cubicBezTo>
                      <a:pt x="132026" y="165052"/>
                      <a:pt x="135355" y="157164"/>
                      <a:pt x="142269" y="154344"/>
                    </a:cubicBezTo>
                    <a:close/>
                    <a:moveTo>
                      <a:pt x="161464" y="201433"/>
                    </a:moveTo>
                    <a:cubicBezTo>
                      <a:pt x="168362" y="198614"/>
                      <a:pt x="176251" y="201928"/>
                      <a:pt x="179070" y="208827"/>
                    </a:cubicBezTo>
                    <a:cubicBezTo>
                      <a:pt x="181889" y="215725"/>
                      <a:pt x="178575" y="223598"/>
                      <a:pt x="171677" y="226418"/>
                    </a:cubicBezTo>
                    <a:cubicBezTo>
                      <a:pt x="164808" y="229222"/>
                      <a:pt x="156980" y="225967"/>
                      <a:pt x="154116" y="219129"/>
                    </a:cubicBezTo>
                    <a:cubicBezTo>
                      <a:pt x="150922" y="212306"/>
                      <a:pt x="153876" y="204178"/>
                      <a:pt x="160699" y="200983"/>
                    </a:cubicBezTo>
                    <a:cubicBezTo>
                      <a:pt x="160714" y="200983"/>
                      <a:pt x="160714" y="200983"/>
                      <a:pt x="160714" y="200983"/>
                    </a:cubicBezTo>
                    <a:close/>
                    <a:moveTo>
                      <a:pt x="78833" y="97658"/>
                    </a:moveTo>
                    <a:cubicBezTo>
                      <a:pt x="85747" y="94838"/>
                      <a:pt x="93635" y="98168"/>
                      <a:pt x="96454" y="105081"/>
                    </a:cubicBezTo>
                    <a:cubicBezTo>
                      <a:pt x="99274" y="111994"/>
                      <a:pt x="95944" y="119882"/>
                      <a:pt x="89031" y="122702"/>
                    </a:cubicBezTo>
                    <a:cubicBezTo>
                      <a:pt x="82118" y="125521"/>
                      <a:pt x="74229" y="122192"/>
                      <a:pt x="71410" y="115278"/>
                    </a:cubicBezTo>
                    <a:cubicBezTo>
                      <a:pt x="68591" y="108365"/>
                      <a:pt x="71920" y="100477"/>
                      <a:pt x="78833" y="97658"/>
                    </a:cubicBezTo>
                    <a:close/>
                    <a:moveTo>
                      <a:pt x="98029" y="144897"/>
                    </a:moveTo>
                    <a:cubicBezTo>
                      <a:pt x="104822" y="142047"/>
                      <a:pt x="112651" y="145257"/>
                      <a:pt x="115500" y="152050"/>
                    </a:cubicBezTo>
                    <a:cubicBezTo>
                      <a:pt x="115530" y="152110"/>
                      <a:pt x="115545" y="152185"/>
                      <a:pt x="115575" y="152245"/>
                    </a:cubicBezTo>
                    <a:cubicBezTo>
                      <a:pt x="118379" y="159158"/>
                      <a:pt x="115095" y="167046"/>
                      <a:pt x="108226" y="169941"/>
                    </a:cubicBezTo>
                    <a:cubicBezTo>
                      <a:pt x="101268" y="172640"/>
                      <a:pt x="93425" y="169311"/>
                      <a:pt x="90531" y="162442"/>
                    </a:cubicBezTo>
                    <a:cubicBezTo>
                      <a:pt x="87457" y="155604"/>
                      <a:pt x="90471" y="147581"/>
                      <a:pt x="97279" y="144447"/>
                    </a:cubicBezTo>
                    <a:close/>
                    <a:moveTo>
                      <a:pt x="117224" y="191986"/>
                    </a:moveTo>
                    <a:cubicBezTo>
                      <a:pt x="124138" y="189166"/>
                      <a:pt x="132026" y="192495"/>
                      <a:pt x="134846" y="199409"/>
                    </a:cubicBezTo>
                    <a:cubicBezTo>
                      <a:pt x="137665" y="206322"/>
                      <a:pt x="134335" y="214210"/>
                      <a:pt x="127422" y="217030"/>
                    </a:cubicBezTo>
                    <a:cubicBezTo>
                      <a:pt x="120628" y="219879"/>
                      <a:pt x="112801" y="216670"/>
                      <a:pt x="109951" y="209876"/>
                    </a:cubicBezTo>
                    <a:cubicBezTo>
                      <a:pt x="109921" y="209816"/>
                      <a:pt x="109906" y="209741"/>
                      <a:pt x="109876" y="209681"/>
                    </a:cubicBezTo>
                    <a:cubicBezTo>
                      <a:pt x="106652" y="202963"/>
                      <a:pt x="109471" y="194895"/>
                      <a:pt x="116190" y="191671"/>
                    </a:cubicBezTo>
                    <a:cubicBezTo>
                      <a:pt x="116280" y="191626"/>
                      <a:pt x="116385" y="191581"/>
                      <a:pt x="116475" y="191536"/>
                    </a:cubicBezTo>
                    <a:close/>
                    <a:moveTo>
                      <a:pt x="136420" y="239224"/>
                    </a:moveTo>
                    <a:cubicBezTo>
                      <a:pt x="143213" y="236375"/>
                      <a:pt x="151042" y="239584"/>
                      <a:pt x="153891" y="246378"/>
                    </a:cubicBezTo>
                    <a:cubicBezTo>
                      <a:pt x="153906" y="246438"/>
                      <a:pt x="153936" y="246513"/>
                      <a:pt x="153966" y="246573"/>
                    </a:cubicBezTo>
                    <a:cubicBezTo>
                      <a:pt x="157355" y="253216"/>
                      <a:pt x="154716" y="261344"/>
                      <a:pt x="148072" y="264733"/>
                    </a:cubicBezTo>
                    <a:cubicBezTo>
                      <a:pt x="141429" y="268108"/>
                      <a:pt x="133301" y="265468"/>
                      <a:pt x="129912" y="258825"/>
                    </a:cubicBezTo>
                    <a:cubicBezTo>
                      <a:pt x="129582" y="258165"/>
                      <a:pt x="129296" y="257475"/>
                      <a:pt x="129072" y="256770"/>
                    </a:cubicBezTo>
                    <a:cubicBezTo>
                      <a:pt x="125863" y="250127"/>
                      <a:pt x="128652" y="242149"/>
                      <a:pt x="135295" y="238955"/>
                    </a:cubicBezTo>
                    <a:cubicBezTo>
                      <a:pt x="135415" y="238894"/>
                      <a:pt x="135550" y="238834"/>
                      <a:pt x="135670" y="238775"/>
                    </a:cubicBezTo>
                    <a:close/>
                    <a:moveTo>
                      <a:pt x="32344" y="89260"/>
                    </a:moveTo>
                    <a:cubicBezTo>
                      <a:pt x="39138" y="86410"/>
                      <a:pt x="46966" y="89619"/>
                      <a:pt x="49815" y="96413"/>
                    </a:cubicBezTo>
                    <a:cubicBezTo>
                      <a:pt x="49830" y="96473"/>
                      <a:pt x="49860" y="96548"/>
                      <a:pt x="49890" y="96608"/>
                    </a:cubicBezTo>
                    <a:cubicBezTo>
                      <a:pt x="52740" y="103491"/>
                      <a:pt x="49470" y="111394"/>
                      <a:pt x="42572" y="114244"/>
                    </a:cubicBezTo>
                    <a:cubicBezTo>
                      <a:pt x="35689" y="117093"/>
                      <a:pt x="27801" y="113809"/>
                      <a:pt x="24951" y="106926"/>
                    </a:cubicBezTo>
                    <a:cubicBezTo>
                      <a:pt x="22102" y="100042"/>
                      <a:pt x="25371" y="92139"/>
                      <a:pt x="32255" y="89290"/>
                    </a:cubicBezTo>
                    <a:cubicBezTo>
                      <a:pt x="32284" y="89290"/>
                      <a:pt x="32315" y="89275"/>
                      <a:pt x="32344" y="89260"/>
                    </a:cubicBezTo>
                    <a:close/>
                    <a:moveTo>
                      <a:pt x="51540" y="136499"/>
                    </a:moveTo>
                    <a:cubicBezTo>
                      <a:pt x="58648" y="134249"/>
                      <a:pt x="66236" y="138193"/>
                      <a:pt x="68471" y="145301"/>
                    </a:cubicBezTo>
                    <a:cubicBezTo>
                      <a:pt x="70466" y="151585"/>
                      <a:pt x="67616" y="158393"/>
                      <a:pt x="61738" y="161393"/>
                    </a:cubicBezTo>
                    <a:cubicBezTo>
                      <a:pt x="55094" y="164782"/>
                      <a:pt x="46966" y="162142"/>
                      <a:pt x="43577" y="155499"/>
                    </a:cubicBezTo>
                    <a:cubicBezTo>
                      <a:pt x="40203" y="148856"/>
                      <a:pt x="42842" y="140728"/>
                      <a:pt x="49485" y="137338"/>
                    </a:cubicBezTo>
                    <a:cubicBezTo>
                      <a:pt x="50145" y="137008"/>
                      <a:pt x="50835" y="136724"/>
                      <a:pt x="51540" y="136499"/>
                    </a:cubicBezTo>
                    <a:close/>
                    <a:moveTo>
                      <a:pt x="70735" y="183588"/>
                    </a:moveTo>
                    <a:cubicBezTo>
                      <a:pt x="77649" y="180783"/>
                      <a:pt x="85537" y="184067"/>
                      <a:pt x="88431" y="190936"/>
                    </a:cubicBezTo>
                    <a:cubicBezTo>
                      <a:pt x="91131" y="197894"/>
                      <a:pt x="87801" y="205737"/>
                      <a:pt x="80933" y="208632"/>
                    </a:cubicBezTo>
                    <a:cubicBezTo>
                      <a:pt x="74020" y="211451"/>
                      <a:pt x="66132" y="208122"/>
                      <a:pt x="63312" y="201208"/>
                    </a:cubicBezTo>
                    <a:cubicBezTo>
                      <a:pt x="60493" y="194295"/>
                      <a:pt x="63822" y="186407"/>
                      <a:pt x="70735" y="183588"/>
                    </a:cubicBezTo>
                    <a:close/>
                    <a:moveTo>
                      <a:pt x="89931" y="230677"/>
                    </a:moveTo>
                    <a:cubicBezTo>
                      <a:pt x="96889" y="227977"/>
                      <a:pt x="104718" y="231306"/>
                      <a:pt x="107627" y="238175"/>
                    </a:cubicBezTo>
                    <a:cubicBezTo>
                      <a:pt x="110446" y="245088"/>
                      <a:pt x="107117" y="252976"/>
                      <a:pt x="100203" y="255796"/>
                    </a:cubicBezTo>
                    <a:cubicBezTo>
                      <a:pt x="93290" y="258615"/>
                      <a:pt x="85402" y="255286"/>
                      <a:pt x="82583" y="248372"/>
                    </a:cubicBezTo>
                    <a:cubicBezTo>
                      <a:pt x="79328" y="241579"/>
                      <a:pt x="82193" y="233421"/>
                      <a:pt x="88986" y="230167"/>
                    </a:cubicBezTo>
                    <a:cubicBezTo>
                      <a:pt x="89046" y="230136"/>
                      <a:pt x="89121" y="230107"/>
                      <a:pt x="89181" y="230077"/>
                    </a:cubicBezTo>
                    <a:close/>
                    <a:moveTo>
                      <a:pt x="8350" y="125701"/>
                    </a:moveTo>
                    <a:cubicBezTo>
                      <a:pt x="15308" y="123002"/>
                      <a:pt x="23137" y="126331"/>
                      <a:pt x="26046" y="133199"/>
                    </a:cubicBezTo>
                    <a:cubicBezTo>
                      <a:pt x="28730" y="140113"/>
                      <a:pt x="25401" y="147911"/>
                      <a:pt x="18548" y="150745"/>
                    </a:cubicBezTo>
                    <a:cubicBezTo>
                      <a:pt x="11754" y="153595"/>
                      <a:pt x="3926" y="150385"/>
                      <a:pt x="1077" y="143592"/>
                    </a:cubicBezTo>
                    <a:cubicBezTo>
                      <a:pt x="1047" y="143532"/>
                      <a:pt x="1032" y="143457"/>
                      <a:pt x="1002" y="143397"/>
                    </a:cubicBezTo>
                    <a:cubicBezTo>
                      <a:pt x="-1802" y="136724"/>
                      <a:pt x="1092" y="129030"/>
                      <a:pt x="7600" y="125851"/>
                    </a:cubicBezTo>
                    <a:close/>
                    <a:moveTo>
                      <a:pt x="27546" y="172940"/>
                    </a:moveTo>
                    <a:cubicBezTo>
                      <a:pt x="34429" y="170091"/>
                      <a:pt x="42332" y="173360"/>
                      <a:pt x="45182" y="180258"/>
                    </a:cubicBezTo>
                    <a:cubicBezTo>
                      <a:pt x="48031" y="187142"/>
                      <a:pt x="44746" y="195030"/>
                      <a:pt x="37863" y="197879"/>
                    </a:cubicBezTo>
                    <a:cubicBezTo>
                      <a:pt x="30980" y="200728"/>
                      <a:pt x="23077" y="197459"/>
                      <a:pt x="20227" y="190576"/>
                    </a:cubicBezTo>
                    <a:cubicBezTo>
                      <a:pt x="20227" y="190546"/>
                      <a:pt x="20212" y="190516"/>
                      <a:pt x="20197" y="190486"/>
                    </a:cubicBezTo>
                    <a:cubicBezTo>
                      <a:pt x="17408" y="183857"/>
                      <a:pt x="20317" y="176209"/>
                      <a:pt x="26796" y="173090"/>
                    </a:cubicBezTo>
                    <a:close/>
                    <a:moveTo>
                      <a:pt x="46741" y="220029"/>
                    </a:moveTo>
                    <a:cubicBezTo>
                      <a:pt x="53699" y="217330"/>
                      <a:pt x="61543" y="220659"/>
                      <a:pt x="64437" y="227527"/>
                    </a:cubicBezTo>
                    <a:cubicBezTo>
                      <a:pt x="67256" y="234441"/>
                      <a:pt x="63927" y="242329"/>
                      <a:pt x="57014" y="245148"/>
                    </a:cubicBezTo>
                    <a:cubicBezTo>
                      <a:pt x="50100" y="247967"/>
                      <a:pt x="42212" y="244638"/>
                      <a:pt x="39393" y="237725"/>
                    </a:cubicBezTo>
                    <a:cubicBezTo>
                      <a:pt x="36963" y="231216"/>
                      <a:pt x="39798" y="223928"/>
                      <a:pt x="45991" y="220779"/>
                    </a:cubicBezTo>
                    <a:close/>
                    <a:moveTo>
                      <a:pt x="66086" y="267268"/>
                    </a:moveTo>
                    <a:cubicBezTo>
                      <a:pt x="73000" y="264493"/>
                      <a:pt x="80858" y="267853"/>
                      <a:pt x="83648" y="274766"/>
                    </a:cubicBezTo>
                    <a:cubicBezTo>
                      <a:pt x="86422" y="281680"/>
                      <a:pt x="83063" y="289538"/>
                      <a:pt x="76149" y="292312"/>
                    </a:cubicBezTo>
                    <a:cubicBezTo>
                      <a:pt x="69236" y="295101"/>
                      <a:pt x="61362" y="291742"/>
                      <a:pt x="58588" y="284829"/>
                    </a:cubicBezTo>
                    <a:cubicBezTo>
                      <a:pt x="58588" y="284814"/>
                      <a:pt x="58588" y="284814"/>
                      <a:pt x="58588" y="284814"/>
                    </a:cubicBezTo>
                    <a:cubicBezTo>
                      <a:pt x="55739" y="278140"/>
                      <a:pt x="58738" y="270417"/>
                      <a:pt x="65337" y="267418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BDAF1B01-7658-AA2C-B088-52C472D9DBBA}"/>
                  </a:ext>
                </a:extLst>
              </p:cNvPr>
              <p:cNvSpPr/>
              <p:nvPr/>
            </p:nvSpPr>
            <p:spPr>
              <a:xfrm>
                <a:off x="1822010" y="5750387"/>
                <a:ext cx="4096382" cy="147754"/>
              </a:xfrm>
              <a:custGeom>
                <a:avLst/>
                <a:gdLst>
                  <a:gd name="connsiteX0" fmla="*/ 3105705 w 3105771"/>
                  <a:gd name="connsiteY0" fmla="*/ 56065 h 112023"/>
                  <a:gd name="connsiteX1" fmla="*/ 3049768 w 3105771"/>
                  <a:gd name="connsiteY1" fmla="*/ 112002 h 112023"/>
                  <a:gd name="connsiteX2" fmla="*/ 56020 w 3105771"/>
                  <a:gd name="connsiteY2" fmla="*/ 112002 h 112023"/>
                  <a:gd name="connsiteX3" fmla="*/ -67 w 3105771"/>
                  <a:gd name="connsiteY3" fmla="*/ 56065 h 112023"/>
                  <a:gd name="connsiteX4" fmla="*/ -67 w 3105771"/>
                  <a:gd name="connsiteY4" fmla="*/ 56065 h 112023"/>
                  <a:gd name="connsiteX5" fmla="*/ 56020 w 3105771"/>
                  <a:gd name="connsiteY5" fmla="*/ -22 h 112023"/>
                  <a:gd name="connsiteX6" fmla="*/ 3049768 w 3105771"/>
                  <a:gd name="connsiteY6" fmla="*/ -22 h 112023"/>
                  <a:gd name="connsiteX7" fmla="*/ 3105705 w 3105771"/>
                  <a:gd name="connsiteY7" fmla="*/ 55915 h 112023"/>
                  <a:gd name="connsiteX8" fmla="*/ 3105705 w 3105771"/>
                  <a:gd name="connsiteY8" fmla="*/ 56065 h 11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05771" h="112023">
                    <a:moveTo>
                      <a:pt x="3105705" y="56065"/>
                    </a:moveTo>
                    <a:cubicBezTo>
                      <a:pt x="3105705" y="86958"/>
                      <a:pt x="3080661" y="112002"/>
                      <a:pt x="3049768" y="112002"/>
                    </a:cubicBezTo>
                    <a:lnTo>
                      <a:pt x="56020" y="112002"/>
                    </a:lnTo>
                    <a:cubicBezTo>
                      <a:pt x="25098" y="112002"/>
                      <a:pt x="23" y="86988"/>
                      <a:pt x="-67" y="56065"/>
                    </a:cubicBezTo>
                    <a:lnTo>
                      <a:pt x="-67" y="56065"/>
                    </a:lnTo>
                    <a:cubicBezTo>
                      <a:pt x="-67" y="25082"/>
                      <a:pt x="25038" y="-22"/>
                      <a:pt x="56020" y="-22"/>
                    </a:cubicBezTo>
                    <a:lnTo>
                      <a:pt x="3049768" y="-22"/>
                    </a:lnTo>
                    <a:cubicBezTo>
                      <a:pt x="3080661" y="-22"/>
                      <a:pt x="3105705" y="25022"/>
                      <a:pt x="3105705" y="55915"/>
                    </a:cubicBezTo>
                    <a:cubicBezTo>
                      <a:pt x="3105705" y="55960"/>
                      <a:pt x="3105705" y="56020"/>
                      <a:pt x="3105705" y="5606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44957600-F58E-A925-F3F2-5DAEBB02B468}"/>
                </a:ext>
              </a:extLst>
            </p:cNvPr>
            <p:cNvGrpSpPr/>
            <p:nvPr/>
          </p:nvGrpSpPr>
          <p:grpSpPr>
            <a:xfrm>
              <a:off x="7368897" y="1532917"/>
              <a:ext cx="666258" cy="4341225"/>
              <a:chOff x="7368897" y="1508167"/>
              <a:chExt cx="666258" cy="4341225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9A2B8AC1-60B4-4231-CDF5-23BEE6DA49AD}"/>
                  </a:ext>
                </a:extLst>
              </p:cNvPr>
              <p:cNvSpPr/>
              <p:nvPr/>
            </p:nvSpPr>
            <p:spPr>
              <a:xfrm>
                <a:off x="7368897" y="5183135"/>
                <a:ext cx="666257" cy="6662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C0F8FEF3-9393-7222-B250-4F4ABF9A0ACB}"/>
                  </a:ext>
                </a:extLst>
              </p:cNvPr>
              <p:cNvSpPr/>
              <p:nvPr/>
            </p:nvSpPr>
            <p:spPr>
              <a:xfrm>
                <a:off x="7368897" y="1508167"/>
                <a:ext cx="666258" cy="6662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1888520-CDC9-6E47-774F-4AFB953C5CC4}"/>
              </a:ext>
            </a:extLst>
          </p:cNvPr>
          <p:cNvCxnSpPr/>
          <p:nvPr/>
        </p:nvCxnSpPr>
        <p:spPr>
          <a:xfrm>
            <a:off x="291271" y="1093304"/>
            <a:ext cx="11615806" cy="0"/>
          </a:xfrm>
          <a:prstGeom prst="line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68E0A2-0044-5FA7-799D-CA475DCF5F56}"/>
              </a:ext>
            </a:extLst>
          </p:cNvPr>
          <p:cNvSpPr txBox="1"/>
          <p:nvPr/>
        </p:nvSpPr>
        <p:spPr>
          <a:xfrm>
            <a:off x="284922" y="779172"/>
            <a:ext cx="11586499" cy="5859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Zhang, X., Zhao, J., &amp; LeCun, Y. (2015). Character-level convolutional networks for text classification.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https://arxiv.org/abs/1509.01626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Howard, J., &amp; Ruder, S. (2018). Universal language model fine-tuning for text classification. In Proceedings of the 56th Annual Meeting of the Association for Computational Linguistics (ACL 2018).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https://arxiv.org/abs/1801.06146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Cloud. (n.d.). Google Cloud Run documentation. Google Cloud.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https://cloud.google.com/run/docs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Cloud. (n.d.). Google Cloud SDK documentation. Google Cloud.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https://cloud.google.com/sdk/docs/install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Inc. (n.d.). Docker documentation. Docker Inc.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https://docs.docker.com/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Howard, J.,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Gugger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(2020).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layered API for deep learning.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https://arxiv.org/abs/2002.04688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(n.d.).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documentation.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https://pytorch.org/docs/stable/index.html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Pedregosa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F., et al. (2011). Scikit-learn: Machine learning in Python. Journal of Machine Learning Research, 12, 2825-2830.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https://scikit-learn.org/stable/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Zhang, X., Zhao, J., &amp; LeCun, Y. (2015). AG News dataset. Retrieved from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https://raw.githubusercontent.com/mhjabreel/CharCnn_Keras/master/data/ag_news_csv/train.csv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29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Box 128">
            <a:extLst>
              <a:ext uri="{FF2B5EF4-FFF2-40B4-BE49-F238E27FC236}">
                <a16:creationId xmlns:a16="http://schemas.microsoft.com/office/drawing/2014/main" id="{45B9B717-8E25-376F-D963-F72579D94393}"/>
              </a:ext>
            </a:extLst>
          </p:cNvPr>
          <p:cNvSpPr txBox="1"/>
          <p:nvPr/>
        </p:nvSpPr>
        <p:spPr>
          <a:xfrm>
            <a:off x="-63126" y="52357"/>
            <a:ext cx="1219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of AG News Category Prediction Microservice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A715523-1912-9A66-661A-5474FAAD59A5}"/>
              </a:ext>
            </a:extLst>
          </p:cNvPr>
          <p:cNvGrpSpPr/>
          <p:nvPr/>
        </p:nvGrpSpPr>
        <p:grpSpPr>
          <a:xfrm>
            <a:off x="2673623" y="1669774"/>
            <a:ext cx="9163877" cy="5334651"/>
            <a:chOff x="566810" y="1413881"/>
            <a:chExt cx="7468344" cy="4579296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8FD73F55-ECD7-C1C3-3F2F-3F78C8DF1F7D}"/>
                </a:ext>
              </a:extLst>
            </p:cNvPr>
            <p:cNvGrpSpPr/>
            <p:nvPr/>
          </p:nvGrpSpPr>
          <p:grpSpPr>
            <a:xfrm>
              <a:off x="566810" y="1413881"/>
              <a:ext cx="6117811" cy="4579296"/>
              <a:chOff x="651477" y="1318845"/>
              <a:chExt cx="6117811" cy="4579296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B2134E1-6104-DF02-277B-CA13394CCCD8}"/>
                  </a:ext>
                </a:extLst>
              </p:cNvPr>
              <p:cNvSpPr/>
              <p:nvPr/>
            </p:nvSpPr>
            <p:spPr>
              <a:xfrm>
                <a:off x="2468649" y="1318845"/>
                <a:ext cx="626340" cy="626346"/>
              </a:xfrm>
              <a:custGeom>
                <a:avLst/>
                <a:gdLst>
                  <a:gd name="connsiteX0" fmla="*/ 470194 w 474875"/>
                  <a:gd name="connsiteY0" fmla="*/ 283780 h 474879"/>
                  <a:gd name="connsiteX1" fmla="*/ 191004 w 474875"/>
                  <a:gd name="connsiteY1" fmla="*/ 470241 h 474879"/>
                  <a:gd name="connsiteX2" fmla="*/ 4553 w 474875"/>
                  <a:gd name="connsiteY2" fmla="*/ 191055 h 474879"/>
                  <a:gd name="connsiteX3" fmla="*/ 283487 w 474875"/>
                  <a:gd name="connsiteY3" fmla="*/ 4546 h 474879"/>
                  <a:gd name="connsiteX4" fmla="*/ 470239 w 474875"/>
                  <a:gd name="connsiteY4" fmla="*/ 283534 h 474879"/>
                  <a:gd name="connsiteX5" fmla="*/ 470194 w 474875"/>
                  <a:gd name="connsiteY5" fmla="*/ 283780 h 474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875" h="474879">
                    <a:moveTo>
                      <a:pt x="470194" y="283780"/>
                    </a:moveTo>
                    <a:cubicBezTo>
                      <a:pt x="444595" y="412365"/>
                      <a:pt x="319599" y="495845"/>
                      <a:pt x="191004" y="470241"/>
                    </a:cubicBezTo>
                    <a:cubicBezTo>
                      <a:pt x="62424" y="444635"/>
                      <a:pt x="-21061" y="319640"/>
                      <a:pt x="4553" y="191055"/>
                    </a:cubicBezTo>
                    <a:cubicBezTo>
                      <a:pt x="30137" y="62566"/>
                      <a:pt x="154968" y="-20905"/>
                      <a:pt x="283487" y="4546"/>
                    </a:cubicBezTo>
                    <a:cubicBezTo>
                      <a:pt x="412097" y="30016"/>
                      <a:pt x="495718" y="154923"/>
                      <a:pt x="470239" y="283534"/>
                    </a:cubicBezTo>
                    <a:cubicBezTo>
                      <a:pt x="470224" y="283617"/>
                      <a:pt x="470209" y="283698"/>
                      <a:pt x="470194" y="283780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8FEF4C3C-A7F1-3695-DED6-AA0607C8C3AC}"/>
                  </a:ext>
                </a:extLst>
              </p:cNvPr>
              <p:cNvSpPr/>
              <p:nvPr/>
            </p:nvSpPr>
            <p:spPr>
              <a:xfrm>
                <a:off x="2720801" y="1324869"/>
                <a:ext cx="374142" cy="620401"/>
              </a:xfrm>
              <a:custGeom>
                <a:avLst/>
                <a:gdLst>
                  <a:gd name="connsiteX0" fmla="*/ 92312 w 283665"/>
                  <a:gd name="connsiteY0" fmla="*/ -22 h 470372"/>
                  <a:gd name="connsiteX1" fmla="*/ -67 w 283665"/>
                  <a:gd name="connsiteY1" fmla="*/ 465769 h 470372"/>
                  <a:gd name="connsiteX2" fmla="*/ 279018 w 283665"/>
                  <a:gd name="connsiteY2" fmla="*/ 279063 h 470372"/>
                  <a:gd name="connsiteX3" fmla="*/ 92312 w 283665"/>
                  <a:gd name="connsiteY3" fmla="*/ -22 h 470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3665" h="470372">
                    <a:moveTo>
                      <a:pt x="92312" y="-22"/>
                    </a:moveTo>
                    <a:lnTo>
                      <a:pt x="-67" y="465769"/>
                    </a:lnTo>
                    <a:cubicBezTo>
                      <a:pt x="128558" y="491278"/>
                      <a:pt x="253509" y="407687"/>
                      <a:pt x="279018" y="279063"/>
                    </a:cubicBezTo>
                    <a:cubicBezTo>
                      <a:pt x="304527" y="150438"/>
                      <a:pt x="220937" y="25487"/>
                      <a:pt x="92312" y="-22"/>
                    </a:cubicBez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F2659167-2CB6-858B-1800-493D24F756C7}"/>
                  </a:ext>
                </a:extLst>
              </p:cNvPr>
              <p:cNvSpPr/>
              <p:nvPr/>
            </p:nvSpPr>
            <p:spPr>
              <a:xfrm>
                <a:off x="2445039" y="1528685"/>
                <a:ext cx="673567" cy="206347"/>
              </a:xfrm>
              <a:custGeom>
                <a:avLst/>
                <a:gdLst>
                  <a:gd name="connsiteX0" fmla="*/ 509840 w 510681"/>
                  <a:gd name="connsiteY0" fmla="*/ 128884 h 156447"/>
                  <a:gd name="connsiteX1" fmla="*/ 469049 w 510681"/>
                  <a:gd name="connsiteY1" fmla="*/ 155728 h 156447"/>
                  <a:gd name="connsiteX2" fmla="*/ 27853 w 510681"/>
                  <a:gd name="connsiteY2" fmla="*/ 68448 h 156447"/>
                  <a:gd name="connsiteX3" fmla="*/ 559 w 510681"/>
                  <a:gd name="connsiteY3" fmla="*/ 27808 h 156447"/>
                  <a:gd name="connsiteX4" fmla="*/ 559 w 510681"/>
                  <a:gd name="connsiteY4" fmla="*/ 27808 h 156447"/>
                  <a:gd name="connsiteX5" fmla="*/ 41349 w 510681"/>
                  <a:gd name="connsiteY5" fmla="*/ 662 h 156447"/>
                  <a:gd name="connsiteX6" fmla="*/ 41349 w 510681"/>
                  <a:gd name="connsiteY6" fmla="*/ 664 h 156447"/>
                  <a:gd name="connsiteX7" fmla="*/ 482696 w 510681"/>
                  <a:gd name="connsiteY7" fmla="*/ 88243 h 156447"/>
                  <a:gd name="connsiteX8" fmla="*/ 509990 w 510681"/>
                  <a:gd name="connsiteY8" fmla="*/ 128884 h 156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0681" h="156447">
                    <a:moveTo>
                      <a:pt x="509840" y="128884"/>
                    </a:moveTo>
                    <a:cubicBezTo>
                      <a:pt x="505926" y="147523"/>
                      <a:pt x="487720" y="159513"/>
                      <a:pt x="469049" y="155728"/>
                    </a:cubicBezTo>
                    <a:lnTo>
                      <a:pt x="27853" y="68448"/>
                    </a:lnTo>
                    <a:cubicBezTo>
                      <a:pt x="9152" y="64676"/>
                      <a:pt x="-3025" y="46546"/>
                      <a:pt x="559" y="27808"/>
                    </a:cubicBezTo>
                    <a:lnTo>
                      <a:pt x="559" y="27808"/>
                    </a:lnTo>
                    <a:cubicBezTo>
                      <a:pt x="4323" y="9050"/>
                      <a:pt x="22589" y="-3103"/>
                      <a:pt x="41349" y="662"/>
                    </a:cubicBezTo>
                    <a:cubicBezTo>
                      <a:pt x="41349" y="662"/>
                      <a:pt x="41349" y="664"/>
                      <a:pt x="41349" y="664"/>
                    </a:cubicBezTo>
                    <a:lnTo>
                      <a:pt x="482696" y="88243"/>
                    </a:lnTo>
                    <a:cubicBezTo>
                      <a:pt x="501397" y="92015"/>
                      <a:pt x="513574" y="110146"/>
                      <a:pt x="509990" y="12888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0EC9C12-4684-3976-1DFD-2E0D958E4C6F}"/>
                  </a:ext>
                </a:extLst>
              </p:cNvPr>
              <p:cNvSpPr/>
              <p:nvPr/>
            </p:nvSpPr>
            <p:spPr>
              <a:xfrm>
                <a:off x="2330152" y="2336010"/>
                <a:ext cx="453945" cy="1164433"/>
              </a:xfrm>
              <a:custGeom>
                <a:avLst/>
                <a:gdLst>
                  <a:gd name="connsiteX0" fmla="*/ 127020 w 344169"/>
                  <a:gd name="connsiteY0" fmla="*/ 882843 h 882843"/>
                  <a:gd name="connsiteX1" fmla="*/ 0 w 344169"/>
                  <a:gd name="connsiteY1" fmla="*/ 857499 h 882843"/>
                  <a:gd name="connsiteX2" fmla="*/ 119672 w 344169"/>
                  <a:gd name="connsiteY2" fmla="*/ 0 h 882843"/>
                  <a:gd name="connsiteX3" fmla="*/ 344169 w 344169"/>
                  <a:gd name="connsiteY3" fmla="*/ 44540 h 882843"/>
                  <a:gd name="connsiteX4" fmla="*/ 127020 w 344169"/>
                  <a:gd name="connsiteY4" fmla="*/ 882843 h 882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169" h="882843">
                    <a:moveTo>
                      <a:pt x="127020" y="882843"/>
                    </a:moveTo>
                    <a:lnTo>
                      <a:pt x="0" y="857499"/>
                    </a:lnTo>
                    <a:lnTo>
                      <a:pt x="119672" y="0"/>
                    </a:lnTo>
                    <a:lnTo>
                      <a:pt x="344169" y="44540"/>
                    </a:lnTo>
                    <a:lnTo>
                      <a:pt x="127020" y="882843"/>
                    </a:ln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5BEA0C0-D243-AC42-C407-EFBC87C863AB}"/>
                  </a:ext>
                </a:extLst>
              </p:cNvPr>
              <p:cNvSpPr/>
              <p:nvPr/>
            </p:nvSpPr>
            <p:spPr>
              <a:xfrm>
                <a:off x="2212844" y="1866226"/>
                <a:ext cx="924005" cy="599195"/>
              </a:xfrm>
              <a:custGeom>
                <a:avLst/>
                <a:gdLst>
                  <a:gd name="connsiteX0" fmla="*/ 665639 w 700557"/>
                  <a:gd name="connsiteY0" fmla="*/ 378200 h 454294"/>
                  <a:gd name="connsiteX1" fmla="*/ 554545 w 700557"/>
                  <a:gd name="connsiteY1" fmla="*/ 452440 h 454294"/>
                  <a:gd name="connsiteX2" fmla="*/ 554515 w 700557"/>
                  <a:gd name="connsiteY2" fmla="*/ 452433 h 454294"/>
                  <a:gd name="connsiteX3" fmla="*/ 76727 w 700557"/>
                  <a:gd name="connsiteY3" fmla="*/ 357655 h 454294"/>
                  <a:gd name="connsiteX4" fmla="*/ 1624 w 700557"/>
                  <a:gd name="connsiteY4" fmla="*/ 247147 h 454294"/>
                  <a:gd name="connsiteX5" fmla="*/ 1744 w 700557"/>
                  <a:gd name="connsiteY5" fmla="*/ 246531 h 454294"/>
                  <a:gd name="connsiteX6" fmla="*/ 35486 w 700557"/>
                  <a:gd name="connsiteY6" fmla="*/ 76771 h 454294"/>
                  <a:gd name="connsiteX7" fmla="*/ 145995 w 700557"/>
                  <a:gd name="connsiteY7" fmla="*/ 1668 h 454294"/>
                  <a:gd name="connsiteX8" fmla="*/ 146610 w 700557"/>
                  <a:gd name="connsiteY8" fmla="*/ 1788 h 454294"/>
                  <a:gd name="connsiteX9" fmla="*/ 624398 w 700557"/>
                  <a:gd name="connsiteY9" fmla="*/ 96716 h 454294"/>
                  <a:gd name="connsiteX10" fmla="*/ 698691 w 700557"/>
                  <a:gd name="connsiteY10" fmla="*/ 207510 h 454294"/>
                  <a:gd name="connsiteX11" fmla="*/ 698631 w 700557"/>
                  <a:gd name="connsiteY11" fmla="*/ 207840 h 45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0557" h="454294">
                    <a:moveTo>
                      <a:pt x="665639" y="378200"/>
                    </a:moveTo>
                    <a:cubicBezTo>
                      <a:pt x="655456" y="429377"/>
                      <a:pt x="605728" y="462615"/>
                      <a:pt x="554545" y="452440"/>
                    </a:cubicBezTo>
                    <a:cubicBezTo>
                      <a:pt x="554545" y="452437"/>
                      <a:pt x="554530" y="452436"/>
                      <a:pt x="554515" y="452433"/>
                    </a:cubicBezTo>
                    <a:lnTo>
                      <a:pt x="76727" y="357655"/>
                    </a:lnTo>
                    <a:cubicBezTo>
                      <a:pt x="25469" y="347879"/>
                      <a:pt x="-8153" y="298402"/>
                      <a:pt x="1624" y="247147"/>
                    </a:cubicBezTo>
                    <a:cubicBezTo>
                      <a:pt x="1669" y="246942"/>
                      <a:pt x="1699" y="246736"/>
                      <a:pt x="1744" y="246531"/>
                    </a:cubicBezTo>
                    <a:lnTo>
                      <a:pt x="35486" y="76771"/>
                    </a:lnTo>
                    <a:cubicBezTo>
                      <a:pt x="45264" y="25516"/>
                      <a:pt x="94738" y="-8108"/>
                      <a:pt x="145995" y="1668"/>
                    </a:cubicBezTo>
                    <a:cubicBezTo>
                      <a:pt x="146206" y="1707"/>
                      <a:pt x="146401" y="1748"/>
                      <a:pt x="146610" y="1788"/>
                    </a:cubicBezTo>
                    <a:lnTo>
                      <a:pt x="624398" y="96716"/>
                    </a:lnTo>
                    <a:cubicBezTo>
                      <a:pt x="675506" y="106794"/>
                      <a:pt x="708769" y="156398"/>
                      <a:pt x="698691" y="207510"/>
                    </a:cubicBezTo>
                    <a:cubicBezTo>
                      <a:pt x="698676" y="207620"/>
                      <a:pt x="698646" y="207731"/>
                      <a:pt x="698631" y="207840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85B2BBA-0D9F-46AA-3260-94D8F1BCC174}"/>
                  </a:ext>
                </a:extLst>
              </p:cNvPr>
              <p:cNvSpPr/>
              <p:nvPr/>
            </p:nvSpPr>
            <p:spPr>
              <a:xfrm>
                <a:off x="2501610" y="2020103"/>
                <a:ext cx="81512" cy="239788"/>
              </a:xfrm>
              <a:custGeom>
                <a:avLst/>
                <a:gdLst>
                  <a:gd name="connsiteX0" fmla="*/ 31451 w 61800"/>
                  <a:gd name="connsiteY0" fmla="*/ 168857 h 181801"/>
                  <a:gd name="connsiteX1" fmla="*/ 14520 w 61800"/>
                  <a:gd name="connsiteY1" fmla="*/ 181634 h 181801"/>
                  <a:gd name="connsiteX2" fmla="*/ 12855 w 61800"/>
                  <a:gd name="connsiteY2" fmla="*/ 181304 h 181801"/>
                  <a:gd name="connsiteX3" fmla="*/ 12855 w 61800"/>
                  <a:gd name="connsiteY3" fmla="*/ 181304 h 181801"/>
                  <a:gd name="connsiteX4" fmla="*/ 78 w 61800"/>
                  <a:gd name="connsiteY4" fmla="*/ 164377 h 181801"/>
                  <a:gd name="connsiteX5" fmla="*/ 408 w 61800"/>
                  <a:gd name="connsiteY5" fmla="*/ 162708 h 181801"/>
                  <a:gd name="connsiteX6" fmla="*/ 30401 w 61800"/>
                  <a:gd name="connsiteY6" fmla="*/ 12743 h 181801"/>
                  <a:gd name="connsiteX7" fmla="*/ 48847 w 61800"/>
                  <a:gd name="connsiteY7" fmla="*/ 266 h 181801"/>
                  <a:gd name="connsiteX8" fmla="*/ 48997 w 61800"/>
                  <a:gd name="connsiteY8" fmla="*/ 296 h 181801"/>
                  <a:gd name="connsiteX9" fmla="*/ 48997 w 61800"/>
                  <a:gd name="connsiteY9" fmla="*/ 296 h 181801"/>
                  <a:gd name="connsiteX10" fmla="*/ 61444 w 61800"/>
                  <a:gd name="connsiteY10" fmla="*/ 18892 h 181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1800" h="181801">
                    <a:moveTo>
                      <a:pt x="31451" y="168857"/>
                    </a:moveTo>
                    <a:cubicBezTo>
                      <a:pt x="30311" y="177060"/>
                      <a:pt x="22723" y="182779"/>
                      <a:pt x="14520" y="181634"/>
                    </a:cubicBezTo>
                    <a:cubicBezTo>
                      <a:pt x="13965" y="181556"/>
                      <a:pt x="13410" y="181445"/>
                      <a:pt x="12855" y="181304"/>
                    </a:cubicBezTo>
                    <a:lnTo>
                      <a:pt x="12855" y="181304"/>
                    </a:lnTo>
                    <a:cubicBezTo>
                      <a:pt x="4652" y="180158"/>
                      <a:pt x="-1062" y="172579"/>
                      <a:pt x="78" y="164377"/>
                    </a:cubicBezTo>
                    <a:cubicBezTo>
                      <a:pt x="153" y="163815"/>
                      <a:pt x="273" y="163257"/>
                      <a:pt x="408" y="162708"/>
                    </a:cubicBezTo>
                    <a:lnTo>
                      <a:pt x="30401" y="12743"/>
                    </a:lnTo>
                    <a:cubicBezTo>
                      <a:pt x="32051" y="4204"/>
                      <a:pt x="40314" y="-1382"/>
                      <a:pt x="48847" y="266"/>
                    </a:cubicBezTo>
                    <a:cubicBezTo>
                      <a:pt x="48892" y="277"/>
                      <a:pt x="48952" y="286"/>
                      <a:pt x="48997" y="296"/>
                    </a:cubicBezTo>
                    <a:lnTo>
                      <a:pt x="48997" y="296"/>
                    </a:lnTo>
                    <a:cubicBezTo>
                      <a:pt x="57545" y="2030"/>
                      <a:pt x="63093" y="10329"/>
                      <a:pt x="61444" y="1889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5F6F793-4671-1E31-ED1C-309248C09BCA}"/>
                  </a:ext>
                </a:extLst>
              </p:cNvPr>
              <p:cNvSpPr/>
              <p:nvPr/>
            </p:nvSpPr>
            <p:spPr>
              <a:xfrm>
                <a:off x="2675399" y="2046423"/>
                <a:ext cx="186807" cy="254501"/>
              </a:xfrm>
              <a:custGeom>
                <a:avLst/>
                <a:gdLst>
                  <a:gd name="connsiteX0" fmla="*/ 134384 w 141632"/>
                  <a:gd name="connsiteY0" fmla="*/ 24281 h 192956"/>
                  <a:gd name="connsiteX1" fmla="*/ 112624 w 141632"/>
                  <a:gd name="connsiteY1" fmla="*/ 29015 h 192956"/>
                  <a:gd name="connsiteX2" fmla="*/ 112489 w 141632"/>
                  <a:gd name="connsiteY2" fmla="*/ 29230 h 192956"/>
                  <a:gd name="connsiteX3" fmla="*/ 49654 w 141632"/>
                  <a:gd name="connsiteY3" fmla="*/ 133155 h 192956"/>
                  <a:gd name="connsiteX4" fmla="*/ 31508 w 141632"/>
                  <a:gd name="connsiteY4" fmla="*/ 13183 h 192956"/>
                  <a:gd name="connsiteX5" fmla="*/ 13137 w 141632"/>
                  <a:gd name="connsiteY5" fmla="*/ 211 h 192956"/>
                  <a:gd name="connsiteX6" fmla="*/ 165 w 141632"/>
                  <a:gd name="connsiteY6" fmla="*/ 18582 h 192956"/>
                  <a:gd name="connsiteX7" fmla="*/ 24759 w 141632"/>
                  <a:gd name="connsiteY7" fmla="*/ 179944 h 192956"/>
                  <a:gd name="connsiteX8" fmla="*/ 44930 w 141632"/>
                  <a:gd name="connsiteY8" fmla="*/ 192493 h 192956"/>
                  <a:gd name="connsiteX9" fmla="*/ 54752 w 141632"/>
                  <a:gd name="connsiteY9" fmla="*/ 185943 h 192956"/>
                  <a:gd name="connsiteX10" fmla="*/ 139033 w 141632"/>
                  <a:gd name="connsiteY10" fmla="*/ 46176 h 192956"/>
                  <a:gd name="connsiteX11" fmla="*/ 134384 w 141632"/>
                  <a:gd name="connsiteY11" fmla="*/ 24281 h 192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1632" h="192956">
                    <a:moveTo>
                      <a:pt x="134384" y="24281"/>
                    </a:moveTo>
                    <a:cubicBezTo>
                      <a:pt x="127065" y="19579"/>
                      <a:pt x="117333" y="21700"/>
                      <a:pt x="112624" y="29015"/>
                    </a:cubicBezTo>
                    <a:cubicBezTo>
                      <a:pt x="112579" y="29086"/>
                      <a:pt x="112534" y="29158"/>
                      <a:pt x="112489" y="29230"/>
                    </a:cubicBezTo>
                    <a:lnTo>
                      <a:pt x="49654" y="133155"/>
                    </a:lnTo>
                    <a:lnTo>
                      <a:pt x="31508" y="13183"/>
                    </a:lnTo>
                    <a:cubicBezTo>
                      <a:pt x="30023" y="4529"/>
                      <a:pt x="21790" y="-1279"/>
                      <a:pt x="13137" y="211"/>
                    </a:cubicBezTo>
                    <a:cubicBezTo>
                      <a:pt x="4484" y="1702"/>
                      <a:pt x="-1319" y="9928"/>
                      <a:pt x="165" y="18582"/>
                    </a:cubicBezTo>
                    <a:lnTo>
                      <a:pt x="24759" y="179944"/>
                    </a:lnTo>
                    <a:cubicBezTo>
                      <a:pt x="26859" y="188978"/>
                      <a:pt x="35887" y="194597"/>
                      <a:pt x="44930" y="192493"/>
                    </a:cubicBezTo>
                    <a:cubicBezTo>
                      <a:pt x="48889" y="191571"/>
                      <a:pt x="52383" y="189244"/>
                      <a:pt x="54752" y="185943"/>
                    </a:cubicBezTo>
                    <a:lnTo>
                      <a:pt x="139033" y="46176"/>
                    </a:lnTo>
                    <a:cubicBezTo>
                      <a:pt x="143757" y="38838"/>
                      <a:pt x="141687" y="29066"/>
                      <a:pt x="134384" y="242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1BC7648-6A3C-5966-3AA0-02DE82F11AC0}"/>
                  </a:ext>
                </a:extLst>
              </p:cNvPr>
              <p:cNvSpPr/>
              <p:nvPr/>
            </p:nvSpPr>
            <p:spPr>
              <a:xfrm>
                <a:off x="2839674" y="2087155"/>
                <a:ext cx="231134" cy="269727"/>
              </a:xfrm>
              <a:custGeom>
                <a:avLst/>
                <a:gdLst>
                  <a:gd name="connsiteX0" fmla="*/ 142853 w 175240"/>
                  <a:gd name="connsiteY0" fmla="*/ 129266 h 204500"/>
                  <a:gd name="connsiteX1" fmla="*/ 161524 w 175240"/>
                  <a:gd name="connsiteY1" fmla="*/ 116744 h 204500"/>
                  <a:gd name="connsiteX2" fmla="*/ 149002 w 175240"/>
                  <a:gd name="connsiteY2" fmla="*/ 98074 h 204500"/>
                  <a:gd name="connsiteX3" fmla="*/ 49125 w 175240"/>
                  <a:gd name="connsiteY3" fmla="*/ 78278 h 204500"/>
                  <a:gd name="connsiteX4" fmla="*/ 57973 w 175240"/>
                  <a:gd name="connsiteY4" fmla="*/ 34339 h 204500"/>
                  <a:gd name="connsiteX5" fmla="*/ 157700 w 175240"/>
                  <a:gd name="connsiteY5" fmla="*/ 54134 h 204500"/>
                  <a:gd name="connsiteX6" fmla="*/ 175096 w 175240"/>
                  <a:gd name="connsiteY6" fmla="*/ 39893 h 204500"/>
                  <a:gd name="connsiteX7" fmla="*/ 163848 w 175240"/>
                  <a:gd name="connsiteY7" fmla="*/ 23091 h 204500"/>
                  <a:gd name="connsiteX8" fmla="*/ 48525 w 175240"/>
                  <a:gd name="connsiteY8" fmla="*/ 147 h 204500"/>
                  <a:gd name="connsiteX9" fmla="*/ 44176 w 175240"/>
                  <a:gd name="connsiteY9" fmla="*/ 147 h 204500"/>
                  <a:gd name="connsiteX10" fmla="*/ 29930 w 175240"/>
                  <a:gd name="connsiteY10" fmla="*/ 12594 h 204500"/>
                  <a:gd name="connsiteX11" fmla="*/ -63 w 175240"/>
                  <a:gd name="connsiteY11" fmla="*/ 162559 h 204500"/>
                  <a:gd name="connsiteX12" fmla="*/ -63 w 175240"/>
                  <a:gd name="connsiteY12" fmla="*/ 162559 h 204500"/>
                  <a:gd name="connsiteX13" fmla="*/ -63 w 175240"/>
                  <a:gd name="connsiteY13" fmla="*/ 165408 h 204500"/>
                  <a:gd name="connsiteX14" fmla="*/ 9684 w 175240"/>
                  <a:gd name="connsiteY14" fmla="*/ 180404 h 204500"/>
                  <a:gd name="connsiteX15" fmla="*/ 12384 w 175240"/>
                  <a:gd name="connsiteY15" fmla="*/ 181454 h 204500"/>
                  <a:gd name="connsiteX16" fmla="*/ 127707 w 175240"/>
                  <a:gd name="connsiteY16" fmla="*/ 204399 h 204500"/>
                  <a:gd name="connsiteX17" fmla="*/ 145103 w 175240"/>
                  <a:gd name="connsiteY17" fmla="*/ 190158 h 204500"/>
                  <a:gd name="connsiteX18" fmla="*/ 133855 w 175240"/>
                  <a:gd name="connsiteY18" fmla="*/ 173356 h 204500"/>
                  <a:gd name="connsiteX19" fmla="*/ 34129 w 175240"/>
                  <a:gd name="connsiteY19" fmla="*/ 153561 h 204500"/>
                  <a:gd name="connsiteX20" fmla="*/ 42827 w 175240"/>
                  <a:gd name="connsiteY20" fmla="*/ 109471 h 20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75240" h="204500">
                    <a:moveTo>
                      <a:pt x="142853" y="129266"/>
                    </a:moveTo>
                    <a:cubicBezTo>
                      <a:pt x="151461" y="130964"/>
                      <a:pt x="159829" y="125358"/>
                      <a:pt x="161524" y="116744"/>
                    </a:cubicBezTo>
                    <a:cubicBezTo>
                      <a:pt x="163219" y="108130"/>
                      <a:pt x="157610" y="99771"/>
                      <a:pt x="149002" y="98074"/>
                    </a:cubicBezTo>
                    <a:lnTo>
                      <a:pt x="49125" y="78278"/>
                    </a:lnTo>
                    <a:lnTo>
                      <a:pt x="57973" y="34339"/>
                    </a:lnTo>
                    <a:lnTo>
                      <a:pt x="157700" y="54134"/>
                    </a:lnTo>
                    <a:cubicBezTo>
                      <a:pt x="166443" y="55005"/>
                      <a:pt x="174226" y="48630"/>
                      <a:pt x="175096" y="39893"/>
                    </a:cubicBezTo>
                    <a:cubicBezTo>
                      <a:pt x="175846" y="32323"/>
                      <a:pt x="171137" y="25279"/>
                      <a:pt x="163848" y="23091"/>
                    </a:cubicBezTo>
                    <a:lnTo>
                      <a:pt x="48525" y="147"/>
                    </a:lnTo>
                    <a:cubicBezTo>
                      <a:pt x="47086" y="-78"/>
                      <a:pt x="45616" y="-78"/>
                      <a:pt x="44176" y="147"/>
                    </a:cubicBezTo>
                    <a:cubicBezTo>
                      <a:pt x="37188" y="663"/>
                      <a:pt x="31384" y="5736"/>
                      <a:pt x="29930" y="12594"/>
                    </a:cubicBezTo>
                    <a:lnTo>
                      <a:pt x="-63" y="162559"/>
                    </a:lnTo>
                    <a:lnTo>
                      <a:pt x="-63" y="162559"/>
                    </a:lnTo>
                    <a:cubicBezTo>
                      <a:pt x="-63" y="163608"/>
                      <a:pt x="-63" y="164508"/>
                      <a:pt x="-63" y="165408"/>
                    </a:cubicBezTo>
                    <a:cubicBezTo>
                      <a:pt x="-198" y="171934"/>
                      <a:pt x="3671" y="177881"/>
                      <a:pt x="9684" y="180404"/>
                    </a:cubicBezTo>
                    <a:cubicBezTo>
                      <a:pt x="10554" y="180841"/>
                      <a:pt x="11454" y="181192"/>
                      <a:pt x="12384" y="181454"/>
                    </a:cubicBezTo>
                    <a:lnTo>
                      <a:pt x="127707" y="204399"/>
                    </a:lnTo>
                    <a:cubicBezTo>
                      <a:pt x="136450" y="205270"/>
                      <a:pt x="144233" y="198895"/>
                      <a:pt x="145103" y="190158"/>
                    </a:cubicBezTo>
                    <a:cubicBezTo>
                      <a:pt x="145853" y="182588"/>
                      <a:pt x="141144" y="175544"/>
                      <a:pt x="133855" y="173356"/>
                    </a:cubicBezTo>
                    <a:lnTo>
                      <a:pt x="34129" y="153561"/>
                    </a:lnTo>
                    <a:lnTo>
                      <a:pt x="42827" y="109471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4289BBB-3155-8E78-C275-F92F7C447D6E}"/>
                  </a:ext>
                </a:extLst>
              </p:cNvPr>
              <p:cNvSpPr/>
              <p:nvPr/>
            </p:nvSpPr>
            <p:spPr>
              <a:xfrm>
                <a:off x="2278335" y="1975234"/>
                <a:ext cx="195909" cy="270282"/>
              </a:xfrm>
              <a:custGeom>
                <a:avLst/>
                <a:gdLst>
                  <a:gd name="connsiteX0" fmla="*/ 134297 w 148533"/>
                  <a:gd name="connsiteY0" fmla="*/ 173632 h 204921"/>
                  <a:gd name="connsiteX1" fmla="*/ 34570 w 148533"/>
                  <a:gd name="connsiteY1" fmla="*/ 153836 h 204921"/>
                  <a:gd name="connsiteX2" fmla="*/ 61264 w 148533"/>
                  <a:gd name="connsiteY2" fmla="*/ 18868 h 204921"/>
                  <a:gd name="connsiteX3" fmla="*/ 48997 w 148533"/>
                  <a:gd name="connsiteY3" fmla="*/ 280 h 204921"/>
                  <a:gd name="connsiteX4" fmla="*/ 48967 w 148533"/>
                  <a:gd name="connsiteY4" fmla="*/ 272 h 204921"/>
                  <a:gd name="connsiteX5" fmla="*/ 30221 w 148533"/>
                  <a:gd name="connsiteY5" fmla="*/ 12719 h 204921"/>
                  <a:gd name="connsiteX6" fmla="*/ 228 w 148533"/>
                  <a:gd name="connsiteY6" fmla="*/ 162684 h 204921"/>
                  <a:gd name="connsiteX7" fmla="*/ 12675 w 148533"/>
                  <a:gd name="connsiteY7" fmla="*/ 181430 h 204921"/>
                  <a:gd name="connsiteX8" fmla="*/ 12675 w 148533"/>
                  <a:gd name="connsiteY8" fmla="*/ 181430 h 204921"/>
                  <a:gd name="connsiteX9" fmla="*/ 127998 w 148533"/>
                  <a:gd name="connsiteY9" fmla="*/ 204224 h 204921"/>
                  <a:gd name="connsiteX10" fmla="*/ 147794 w 148533"/>
                  <a:gd name="connsiteY10" fmla="*/ 193571 h 204921"/>
                  <a:gd name="connsiteX11" fmla="*/ 137146 w 148533"/>
                  <a:gd name="connsiteY11" fmla="*/ 173774 h 204921"/>
                  <a:gd name="connsiteX12" fmla="*/ 134147 w 148533"/>
                  <a:gd name="connsiteY12" fmla="*/ 173182 h 204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8533" h="204921">
                    <a:moveTo>
                      <a:pt x="134297" y="173632"/>
                    </a:moveTo>
                    <a:lnTo>
                      <a:pt x="34570" y="153836"/>
                    </a:lnTo>
                    <a:lnTo>
                      <a:pt x="61264" y="18868"/>
                    </a:lnTo>
                    <a:cubicBezTo>
                      <a:pt x="63004" y="10348"/>
                      <a:pt x="57515" y="2027"/>
                      <a:pt x="48997" y="280"/>
                    </a:cubicBezTo>
                    <a:cubicBezTo>
                      <a:pt x="48997" y="277"/>
                      <a:pt x="48982" y="275"/>
                      <a:pt x="48967" y="272"/>
                    </a:cubicBezTo>
                    <a:cubicBezTo>
                      <a:pt x="40374" y="-1389"/>
                      <a:pt x="32021" y="4150"/>
                      <a:pt x="30221" y="12719"/>
                    </a:cubicBezTo>
                    <a:lnTo>
                      <a:pt x="228" y="162684"/>
                    </a:lnTo>
                    <a:cubicBezTo>
                      <a:pt x="-1436" y="171282"/>
                      <a:pt x="4112" y="179624"/>
                      <a:pt x="12675" y="181430"/>
                    </a:cubicBezTo>
                    <a:lnTo>
                      <a:pt x="12675" y="181430"/>
                    </a:lnTo>
                    <a:lnTo>
                      <a:pt x="127998" y="204224"/>
                    </a:lnTo>
                    <a:cubicBezTo>
                      <a:pt x="136411" y="206748"/>
                      <a:pt x="145274" y="201980"/>
                      <a:pt x="147794" y="193571"/>
                    </a:cubicBezTo>
                    <a:cubicBezTo>
                      <a:pt x="150313" y="185163"/>
                      <a:pt x="145544" y="176300"/>
                      <a:pt x="137146" y="173774"/>
                    </a:cubicBezTo>
                    <a:cubicBezTo>
                      <a:pt x="136156" y="173482"/>
                      <a:pt x="135167" y="173282"/>
                      <a:pt x="134147" y="1731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35686D3-C7E2-4FA3-C931-D0F32F8EFCCB}"/>
                  </a:ext>
                </a:extLst>
              </p:cNvPr>
              <p:cNvSpPr/>
              <p:nvPr/>
            </p:nvSpPr>
            <p:spPr>
              <a:xfrm>
                <a:off x="2209384" y="2450122"/>
                <a:ext cx="773893" cy="894395"/>
              </a:xfrm>
              <a:custGeom>
                <a:avLst/>
                <a:gdLst>
                  <a:gd name="connsiteX0" fmla="*/ 43058 w 586746"/>
                  <a:gd name="connsiteY0" fmla="*/ 302020 h 678107"/>
                  <a:gd name="connsiteX1" fmla="*/ 17789 w 586746"/>
                  <a:gd name="connsiteY1" fmla="*/ 231761 h 678107"/>
                  <a:gd name="connsiteX2" fmla="*/ 88047 w 586746"/>
                  <a:gd name="connsiteY2" fmla="*/ 206492 h 678107"/>
                  <a:gd name="connsiteX3" fmla="*/ 95695 w 586746"/>
                  <a:gd name="connsiteY3" fmla="*/ 210091 h 678107"/>
                  <a:gd name="connsiteX4" fmla="*/ 97495 w 586746"/>
                  <a:gd name="connsiteY4" fmla="*/ 210091 h 678107"/>
                  <a:gd name="connsiteX5" fmla="*/ 97540 w 586746"/>
                  <a:gd name="connsiteY5" fmla="*/ 208182 h 678107"/>
                  <a:gd name="connsiteX6" fmla="*/ 97495 w 586746"/>
                  <a:gd name="connsiteY6" fmla="*/ 208142 h 678107"/>
                  <a:gd name="connsiteX7" fmla="*/ 75645 w 586746"/>
                  <a:gd name="connsiteY7" fmla="*/ 136759 h 678107"/>
                  <a:gd name="connsiteX8" fmla="*/ 142484 w 586746"/>
                  <a:gd name="connsiteY8" fmla="*/ 112764 h 678107"/>
                  <a:gd name="connsiteX9" fmla="*/ 379129 w 586746"/>
                  <a:gd name="connsiteY9" fmla="*/ 225988 h 678107"/>
                  <a:gd name="connsiteX10" fmla="*/ 380329 w 586746"/>
                  <a:gd name="connsiteY10" fmla="*/ 225988 h 678107"/>
                  <a:gd name="connsiteX11" fmla="*/ 380329 w 586746"/>
                  <a:gd name="connsiteY11" fmla="*/ 225088 h 678107"/>
                  <a:gd name="connsiteX12" fmla="*/ 398024 w 586746"/>
                  <a:gd name="connsiteY12" fmla="*/ 130010 h 678107"/>
                  <a:gd name="connsiteX13" fmla="*/ 419020 w 586746"/>
                  <a:gd name="connsiteY13" fmla="*/ 45730 h 678107"/>
                  <a:gd name="connsiteX14" fmla="*/ 522510 w 586746"/>
                  <a:gd name="connsiteY14" fmla="*/ 7031 h 678107"/>
                  <a:gd name="connsiteX15" fmla="*/ 525045 w 586746"/>
                  <a:gd name="connsiteY15" fmla="*/ 8239 h 678107"/>
                  <a:gd name="connsiteX16" fmla="*/ 539141 w 586746"/>
                  <a:gd name="connsiteY16" fmla="*/ 21886 h 678107"/>
                  <a:gd name="connsiteX17" fmla="*/ 528494 w 586746"/>
                  <a:gd name="connsiteY17" fmla="*/ 61776 h 678107"/>
                  <a:gd name="connsiteX18" fmla="*/ 525794 w 586746"/>
                  <a:gd name="connsiteY18" fmla="*/ 67325 h 678107"/>
                  <a:gd name="connsiteX19" fmla="*/ 523245 w 586746"/>
                  <a:gd name="connsiteY19" fmla="*/ 227487 h 678107"/>
                  <a:gd name="connsiteX20" fmla="*/ 586680 w 586746"/>
                  <a:gd name="connsiteY20" fmla="*/ 613797 h 678107"/>
                  <a:gd name="connsiteX21" fmla="*/ 386777 w 586746"/>
                  <a:gd name="connsiteY21" fmla="*/ 647989 h 678107"/>
                  <a:gd name="connsiteX22" fmla="*/ 385083 w 586746"/>
                  <a:gd name="connsiteY22" fmla="*/ 647884 h 678107"/>
                  <a:gd name="connsiteX23" fmla="*/ 384977 w 586746"/>
                  <a:gd name="connsiteY23" fmla="*/ 647989 h 678107"/>
                  <a:gd name="connsiteX24" fmla="*/ 314614 w 586746"/>
                  <a:gd name="connsiteY24" fmla="*/ 672943 h 678107"/>
                  <a:gd name="connsiteX25" fmla="*/ 314494 w 586746"/>
                  <a:gd name="connsiteY25" fmla="*/ 672883 h 678107"/>
                  <a:gd name="connsiteX26" fmla="*/ 29861 w 586746"/>
                  <a:gd name="connsiteY26" fmla="*/ 536865 h 678107"/>
                  <a:gd name="connsiteX27" fmla="*/ 5117 w 586746"/>
                  <a:gd name="connsiteY27" fmla="*/ 466381 h 678107"/>
                  <a:gd name="connsiteX28" fmla="*/ 69601 w 586746"/>
                  <a:gd name="connsiteY28" fmla="*/ 439238 h 678107"/>
                  <a:gd name="connsiteX29" fmla="*/ 71401 w 586746"/>
                  <a:gd name="connsiteY29" fmla="*/ 439238 h 678107"/>
                  <a:gd name="connsiteX30" fmla="*/ 71401 w 586746"/>
                  <a:gd name="connsiteY30" fmla="*/ 437438 h 678107"/>
                  <a:gd name="connsiteX31" fmla="*/ 37209 w 586746"/>
                  <a:gd name="connsiteY31" fmla="*/ 420492 h 678107"/>
                  <a:gd name="connsiteX32" fmla="*/ 12120 w 586746"/>
                  <a:gd name="connsiteY32" fmla="*/ 349964 h 678107"/>
                  <a:gd name="connsiteX33" fmla="*/ 12165 w 586746"/>
                  <a:gd name="connsiteY33" fmla="*/ 349859 h 678107"/>
                  <a:gd name="connsiteX34" fmla="*/ 75450 w 586746"/>
                  <a:gd name="connsiteY34" fmla="*/ 322265 h 678107"/>
                  <a:gd name="connsiteX35" fmla="*/ 77235 w 586746"/>
                  <a:gd name="connsiteY35" fmla="*/ 321110 h 678107"/>
                  <a:gd name="connsiteX36" fmla="*/ 76800 w 586746"/>
                  <a:gd name="connsiteY36" fmla="*/ 319716 h 67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586746" h="678107">
                    <a:moveTo>
                      <a:pt x="43058" y="302020"/>
                    </a:moveTo>
                    <a:cubicBezTo>
                      <a:pt x="16679" y="289597"/>
                      <a:pt x="5371" y="258140"/>
                      <a:pt x="17789" y="231761"/>
                    </a:cubicBezTo>
                    <a:cubicBezTo>
                      <a:pt x="30206" y="205382"/>
                      <a:pt x="61668" y="194069"/>
                      <a:pt x="88047" y="206492"/>
                    </a:cubicBezTo>
                    <a:lnTo>
                      <a:pt x="95695" y="210091"/>
                    </a:lnTo>
                    <a:cubicBezTo>
                      <a:pt x="96205" y="210550"/>
                      <a:pt x="96985" y="210550"/>
                      <a:pt x="97495" y="210091"/>
                    </a:cubicBezTo>
                    <a:cubicBezTo>
                      <a:pt x="98035" y="209575"/>
                      <a:pt x="98050" y="208721"/>
                      <a:pt x="97540" y="208182"/>
                    </a:cubicBezTo>
                    <a:cubicBezTo>
                      <a:pt x="97525" y="208169"/>
                      <a:pt x="97510" y="208155"/>
                      <a:pt x="97495" y="208142"/>
                    </a:cubicBezTo>
                    <a:cubicBezTo>
                      <a:pt x="71746" y="194465"/>
                      <a:pt x="61968" y="162506"/>
                      <a:pt x="75645" y="136759"/>
                    </a:cubicBezTo>
                    <a:cubicBezTo>
                      <a:pt x="88407" y="112728"/>
                      <a:pt x="117350" y="102339"/>
                      <a:pt x="142484" y="112764"/>
                    </a:cubicBezTo>
                    <a:lnTo>
                      <a:pt x="379129" y="225988"/>
                    </a:lnTo>
                    <a:lnTo>
                      <a:pt x="380329" y="225988"/>
                    </a:lnTo>
                    <a:cubicBezTo>
                      <a:pt x="380419" y="225695"/>
                      <a:pt x="380419" y="225380"/>
                      <a:pt x="380329" y="225088"/>
                    </a:cubicBezTo>
                    <a:cubicBezTo>
                      <a:pt x="388952" y="193963"/>
                      <a:pt x="394875" y="162152"/>
                      <a:pt x="398024" y="130010"/>
                    </a:cubicBezTo>
                    <a:cubicBezTo>
                      <a:pt x="399989" y="100896"/>
                      <a:pt x="407097" y="72362"/>
                      <a:pt x="419020" y="45730"/>
                    </a:cubicBezTo>
                    <a:cubicBezTo>
                      <a:pt x="436910" y="6463"/>
                      <a:pt x="483249" y="-10862"/>
                      <a:pt x="522510" y="7031"/>
                    </a:cubicBezTo>
                    <a:cubicBezTo>
                      <a:pt x="523365" y="7418"/>
                      <a:pt x="524205" y="7822"/>
                      <a:pt x="525045" y="8239"/>
                    </a:cubicBezTo>
                    <a:cubicBezTo>
                      <a:pt x="531433" y="10635"/>
                      <a:pt x="536532" y="15578"/>
                      <a:pt x="539141" y="21886"/>
                    </a:cubicBezTo>
                    <a:cubicBezTo>
                      <a:pt x="542441" y="31333"/>
                      <a:pt x="538242" y="41831"/>
                      <a:pt x="528494" y="61776"/>
                    </a:cubicBezTo>
                    <a:lnTo>
                      <a:pt x="525794" y="67325"/>
                    </a:lnTo>
                    <a:cubicBezTo>
                      <a:pt x="507199" y="106466"/>
                      <a:pt x="515297" y="168101"/>
                      <a:pt x="523245" y="227487"/>
                    </a:cubicBezTo>
                    <a:cubicBezTo>
                      <a:pt x="529244" y="272477"/>
                      <a:pt x="586680" y="613797"/>
                      <a:pt x="586680" y="613797"/>
                    </a:cubicBezTo>
                    <a:lnTo>
                      <a:pt x="386777" y="647989"/>
                    </a:lnTo>
                    <a:cubicBezTo>
                      <a:pt x="386342" y="647494"/>
                      <a:pt x="385577" y="647449"/>
                      <a:pt x="385083" y="647884"/>
                    </a:cubicBezTo>
                    <a:cubicBezTo>
                      <a:pt x="385053" y="647914"/>
                      <a:pt x="385007" y="647944"/>
                      <a:pt x="384977" y="647989"/>
                    </a:cubicBezTo>
                    <a:cubicBezTo>
                      <a:pt x="372440" y="674308"/>
                      <a:pt x="340933" y="685480"/>
                      <a:pt x="314614" y="672943"/>
                    </a:cubicBezTo>
                    <a:cubicBezTo>
                      <a:pt x="314584" y="672928"/>
                      <a:pt x="314539" y="672898"/>
                      <a:pt x="314494" y="672883"/>
                    </a:cubicBezTo>
                    <a:lnTo>
                      <a:pt x="29861" y="536865"/>
                    </a:lnTo>
                    <a:cubicBezTo>
                      <a:pt x="3617" y="524193"/>
                      <a:pt x="-7450" y="492685"/>
                      <a:pt x="5117" y="466381"/>
                    </a:cubicBezTo>
                    <a:cubicBezTo>
                      <a:pt x="18463" y="438488"/>
                      <a:pt x="44857" y="427390"/>
                      <a:pt x="69601" y="439238"/>
                    </a:cubicBezTo>
                    <a:cubicBezTo>
                      <a:pt x="70111" y="439703"/>
                      <a:pt x="70891" y="439703"/>
                      <a:pt x="71401" y="439238"/>
                    </a:cubicBezTo>
                    <a:cubicBezTo>
                      <a:pt x="71866" y="438728"/>
                      <a:pt x="71866" y="437948"/>
                      <a:pt x="71401" y="437438"/>
                    </a:cubicBezTo>
                    <a:lnTo>
                      <a:pt x="37209" y="420492"/>
                    </a:lnTo>
                    <a:cubicBezTo>
                      <a:pt x="10800" y="407940"/>
                      <a:pt x="-432" y="376357"/>
                      <a:pt x="12120" y="349964"/>
                    </a:cubicBezTo>
                    <a:cubicBezTo>
                      <a:pt x="12135" y="349919"/>
                      <a:pt x="12150" y="349889"/>
                      <a:pt x="12165" y="349859"/>
                    </a:cubicBezTo>
                    <a:cubicBezTo>
                      <a:pt x="25812" y="321215"/>
                      <a:pt x="50706" y="310268"/>
                      <a:pt x="75450" y="322265"/>
                    </a:cubicBezTo>
                    <a:cubicBezTo>
                      <a:pt x="76260" y="322430"/>
                      <a:pt x="77055" y="321920"/>
                      <a:pt x="77235" y="321110"/>
                    </a:cubicBezTo>
                    <a:cubicBezTo>
                      <a:pt x="77340" y="320600"/>
                      <a:pt x="77175" y="320076"/>
                      <a:pt x="76800" y="319716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266CED6-ECE1-24B6-F1D9-EBF48D8F487F}"/>
                  </a:ext>
                </a:extLst>
              </p:cNvPr>
              <p:cNvSpPr/>
              <p:nvPr/>
            </p:nvSpPr>
            <p:spPr>
              <a:xfrm>
                <a:off x="2488390" y="2834952"/>
                <a:ext cx="1186586" cy="2493534"/>
              </a:xfrm>
              <a:custGeom>
                <a:avLst/>
                <a:gdLst>
                  <a:gd name="connsiteX0" fmla="*/ 899573 w 899639"/>
                  <a:gd name="connsiteY0" fmla="*/ 1806531 h 1890533"/>
                  <a:gd name="connsiteX1" fmla="*/ 322358 w 899639"/>
                  <a:gd name="connsiteY1" fmla="*/ 168765 h 1890533"/>
                  <a:gd name="connsiteX2" fmla="*/ 54 w 899639"/>
                  <a:gd name="connsiteY2" fmla="*/ 14407 h 1890533"/>
                  <a:gd name="connsiteX3" fmla="*/ -67 w 899639"/>
                  <a:gd name="connsiteY3" fmla="*/ 14451 h 1890533"/>
                  <a:gd name="connsiteX4" fmla="*/ 661278 w 899639"/>
                  <a:gd name="connsiteY4" fmla="*/ 1890511 h 1890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9639" h="1890533">
                    <a:moveTo>
                      <a:pt x="899573" y="1806531"/>
                    </a:moveTo>
                    <a:lnTo>
                      <a:pt x="322358" y="168765"/>
                    </a:lnTo>
                    <a:cubicBezTo>
                      <a:pt x="275974" y="37141"/>
                      <a:pt x="131678" y="-31969"/>
                      <a:pt x="54" y="14407"/>
                    </a:cubicBezTo>
                    <a:cubicBezTo>
                      <a:pt x="8" y="14422"/>
                      <a:pt x="-21" y="14436"/>
                      <a:pt x="-67" y="14451"/>
                    </a:cubicBezTo>
                    <a:lnTo>
                      <a:pt x="661278" y="1890511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F4BD35-189F-8042-3B8F-135F40185010}"/>
                  </a:ext>
                </a:extLst>
              </p:cNvPr>
              <p:cNvSpPr/>
              <p:nvPr/>
            </p:nvSpPr>
            <p:spPr>
              <a:xfrm>
                <a:off x="2573935" y="3217886"/>
                <a:ext cx="1386659" cy="2551291"/>
              </a:xfrm>
              <a:custGeom>
                <a:avLst/>
                <a:gdLst>
                  <a:gd name="connsiteX0" fmla="*/ 631362 w 1051329"/>
                  <a:gd name="connsiteY0" fmla="*/ 1934301 h 1934323"/>
                  <a:gd name="connsiteX1" fmla="*/ 1051263 w 1051329"/>
                  <a:gd name="connsiteY1" fmla="*/ 1934301 h 1934323"/>
                  <a:gd name="connsiteX2" fmla="*/ 374772 w 1051329"/>
                  <a:gd name="connsiteY2" fmla="*/ 14751 h 1934323"/>
                  <a:gd name="connsiteX3" fmla="*/ 346938 w 1051329"/>
                  <a:gd name="connsiteY3" fmla="*/ 1179 h 1934323"/>
                  <a:gd name="connsiteX4" fmla="*/ 346729 w 1051329"/>
                  <a:gd name="connsiteY4" fmla="*/ 1254 h 1934323"/>
                  <a:gd name="connsiteX5" fmla="*/ 14706 w 1051329"/>
                  <a:gd name="connsiteY5" fmla="*/ 119726 h 1934323"/>
                  <a:gd name="connsiteX6" fmla="*/ 1135 w 1051329"/>
                  <a:gd name="connsiteY6" fmla="*/ 147560 h 1934323"/>
                  <a:gd name="connsiteX7" fmla="*/ 1210 w 1051329"/>
                  <a:gd name="connsiteY7" fmla="*/ 147770 h 1934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51329" h="1934323">
                    <a:moveTo>
                      <a:pt x="631362" y="1934301"/>
                    </a:moveTo>
                    <a:lnTo>
                      <a:pt x="1051263" y="1934301"/>
                    </a:lnTo>
                    <a:lnTo>
                      <a:pt x="374772" y="14751"/>
                    </a:lnTo>
                    <a:cubicBezTo>
                      <a:pt x="370828" y="3324"/>
                      <a:pt x="358381" y="-2765"/>
                      <a:pt x="346938" y="1179"/>
                    </a:cubicBezTo>
                    <a:cubicBezTo>
                      <a:pt x="346864" y="1209"/>
                      <a:pt x="346803" y="1224"/>
                      <a:pt x="346729" y="1254"/>
                    </a:cubicBezTo>
                    <a:lnTo>
                      <a:pt x="14706" y="119726"/>
                    </a:lnTo>
                    <a:cubicBezTo>
                      <a:pt x="3279" y="123671"/>
                      <a:pt x="-2809" y="136118"/>
                      <a:pt x="1135" y="147560"/>
                    </a:cubicBezTo>
                    <a:cubicBezTo>
                      <a:pt x="1165" y="147635"/>
                      <a:pt x="1180" y="147695"/>
                      <a:pt x="1210" y="14777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3D850AD-14EB-C581-E14E-F92E12E66DA9}"/>
                  </a:ext>
                </a:extLst>
              </p:cNvPr>
              <p:cNvSpPr/>
              <p:nvPr/>
            </p:nvSpPr>
            <p:spPr>
              <a:xfrm>
                <a:off x="2660009" y="3446425"/>
                <a:ext cx="43280" cy="42535"/>
              </a:xfrm>
              <a:custGeom>
                <a:avLst/>
                <a:gdLst>
                  <a:gd name="connsiteX0" fmla="*/ 32078 w 32814"/>
                  <a:gd name="connsiteY0" fmla="*/ 11090 h 32249"/>
                  <a:gd name="connsiteX1" fmla="*/ 20876 w 32814"/>
                  <a:gd name="connsiteY1" fmla="*/ 31560 h 32249"/>
                  <a:gd name="connsiteX2" fmla="*/ 886 w 32814"/>
                  <a:gd name="connsiteY2" fmla="*/ 21738 h 32249"/>
                  <a:gd name="connsiteX3" fmla="*/ 10678 w 32814"/>
                  <a:gd name="connsiteY3" fmla="*/ 1028 h 32249"/>
                  <a:gd name="connsiteX4" fmla="*/ 11083 w 32814"/>
                  <a:gd name="connsiteY4" fmla="*/ 893 h 32249"/>
                  <a:gd name="connsiteX5" fmla="*/ 32078 w 32814"/>
                  <a:gd name="connsiteY5" fmla="*/ 11075 h 32249"/>
                  <a:gd name="connsiteX6" fmla="*/ 32078 w 32814"/>
                  <a:gd name="connsiteY6" fmla="*/ 11090 h 32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14" h="32249">
                    <a:moveTo>
                      <a:pt x="32078" y="11090"/>
                    </a:moveTo>
                    <a:cubicBezTo>
                      <a:pt x="34643" y="19833"/>
                      <a:pt x="29619" y="28996"/>
                      <a:pt x="20876" y="31560"/>
                    </a:cubicBezTo>
                    <a:cubicBezTo>
                      <a:pt x="12673" y="33960"/>
                      <a:pt x="4005" y="29701"/>
                      <a:pt x="886" y="21738"/>
                    </a:cubicBezTo>
                    <a:cubicBezTo>
                      <a:pt x="-2129" y="13310"/>
                      <a:pt x="2250" y="4042"/>
                      <a:pt x="10678" y="1028"/>
                    </a:cubicBezTo>
                    <a:cubicBezTo>
                      <a:pt x="10813" y="983"/>
                      <a:pt x="10948" y="937"/>
                      <a:pt x="11083" y="893"/>
                    </a:cubicBezTo>
                    <a:cubicBezTo>
                      <a:pt x="19691" y="-2092"/>
                      <a:pt x="29094" y="2467"/>
                      <a:pt x="32078" y="11075"/>
                    </a:cubicBezTo>
                    <a:cubicBezTo>
                      <a:pt x="32078" y="11075"/>
                      <a:pt x="32078" y="11090"/>
                      <a:pt x="32078" y="1109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9F04454-6083-E809-4349-EB92FC679914}"/>
                  </a:ext>
                </a:extLst>
              </p:cNvPr>
              <p:cNvSpPr/>
              <p:nvPr/>
            </p:nvSpPr>
            <p:spPr>
              <a:xfrm>
                <a:off x="2693541" y="3541512"/>
                <a:ext cx="43497" cy="43603"/>
              </a:xfrm>
              <a:custGeom>
                <a:avLst/>
                <a:gdLst>
                  <a:gd name="connsiteX0" fmla="*/ 31999 w 32978"/>
                  <a:gd name="connsiteY0" fmla="*/ 11129 h 33059"/>
                  <a:gd name="connsiteX1" fmla="*/ 21802 w 32978"/>
                  <a:gd name="connsiteY1" fmla="*/ 32125 h 33059"/>
                  <a:gd name="connsiteX2" fmla="*/ 807 w 32978"/>
                  <a:gd name="connsiteY2" fmla="*/ 21927 h 33059"/>
                  <a:gd name="connsiteX3" fmla="*/ 11004 w 32978"/>
                  <a:gd name="connsiteY3" fmla="*/ 932 h 33059"/>
                  <a:gd name="connsiteX4" fmla="*/ 31894 w 32978"/>
                  <a:gd name="connsiteY4" fmla="*/ 10830 h 33059"/>
                  <a:gd name="connsiteX5" fmla="*/ 31999 w 32978"/>
                  <a:gd name="connsiteY5" fmla="*/ 11129 h 33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78" h="33059">
                    <a:moveTo>
                      <a:pt x="31999" y="11129"/>
                    </a:moveTo>
                    <a:cubicBezTo>
                      <a:pt x="34984" y="19737"/>
                      <a:pt x="30410" y="29140"/>
                      <a:pt x="21802" y="32125"/>
                    </a:cubicBezTo>
                    <a:cubicBezTo>
                      <a:pt x="13194" y="35109"/>
                      <a:pt x="3791" y="30535"/>
                      <a:pt x="807" y="21927"/>
                    </a:cubicBezTo>
                    <a:cubicBezTo>
                      <a:pt x="-2087" y="13319"/>
                      <a:pt x="2441" y="3976"/>
                      <a:pt x="11004" y="932"/>
                    </a:cubicBezTo>
                    <a:cubicBezTo>
                      <a:pt x="19507" y="-2097"/>
                      <a:pt x="28865" y="2327"/>
                      <a:pt x="31894" y="10830"/>
                    </a:cubicBezTo>
                    <a:cubicBezTo>
                      <a:pt x="31924" y="10934"/>
                      <a:pt x="31969" y="11025"/>
                      <a:pt x="31999" y="1112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A625F46-895E-6476-B00E-D0A21E838DA0}"/>
                  </a:ext>
                </a:extLst>
              </p:cNvPr>
              <p:cNvSpPr/>
              <p:nvPr/>
            </p:nvSpPr>
            <p:spPr>
              <a:xfrm>
                <a:off x="2727114" y="3636707"/>
                <a:ext cx="43549" cy="43549"/>
              </a:xfrm>
              <a:custGeom>
                <a:avLst/>
                <a:gdLst>
                  <a:gd name="connsiteX0" fmla="*/ 32039 w 33018"/>
                  <a:gd name="connsiteY0" fmla="*/ 11088 h 33018"/>
                  <a:gd name="connsiteX1" fmla="*/ 21842 w 33018"/>
                  <a:gd name="connsiteY1" fmla="*/ 32084 h 33018"/>
                  <a:gd name="connsiteX2" fmla="*/ 846 w 33018"/>
                  <a:gd name="connsiteY2" fmla="*/ 21886 h 33018"/>
                  <a:gd name="connsiteX3" fmla="*/ 11044 w 33018"/>
                  <a:gd name="connsiteY3" fmla="*/ 891 h 33018"/>
                  <a:gd name="connsiteX4" fmla="*/ 32039 w 33018"/>
                  <a:gd name="connsiteY4" fmla="*/ 11088 h 33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18" h="33018">
                    <a:moveTo>
                      <a:pt x="32039" y="11088"/>
                    </a:moveTo>
                    <a:cubicBezTo>
                      <a:pt x="35023" y="19697"/>
                      <a:pt x="30449" y="29099"/>
                      <a:pt x="21842" y="32084"/>
                    </a:cubicBezTo>
                    <a:cubicBezTo>
                      <a:pt x="13234" y="35068"/>
                      <a:pt x="3831" y="30494"/>
                      <a:pt x="846" y="21886"/>
                    </a:cubicBezTo>
                    <a:cubicBezTo>
                      <a:pt x="-2138" y="13278"/>
                      <a:pt x="2436" y="3875"/>
                      <a:pt x="11044" y="891"/>
                    </a:cubicBezTo>
                    <a:cubicBezTo>
                      <a:pt x="19652" y="-2093"/>
                      <a:pt x="29055" y="2481"/>
                      <a:pt x="32039" y="1108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15AE64B-AF27-8A2C-02CD-42B60FFE8B88}"/>
                  </a:ext>
                </a:extLst>
              </p:cNvPr>
              <p:cNvSpPr/>
              <p:nvPr/>
            </p:nvSpPr>
            <p:spPr>
              <a:xfrm>
                <a:off x="2276898" y="3727266"/>
                <a:ext cx="331366" cy="525644"/>
              </a:xfrm>
              <a:custGeom>
                <a:avLst/>
                <a:gdLst>
                  <a:gd name="connsiteX0" fmla="*/ 249810 w 251233"/>
                  <a:gd name="connsiteY0" fmla="*/ 322739 h 398530"/>
                  <a:gd name="connsiteX1" fmla="*/ 220867 w 251233"/>
                  <a:gd name="connsiteY1" fmla="*/ 372678 h 398530"/>
                  <a:gd name="connsiteX2" fmla="*/ 129089 w 251233"/>
                  <a:gd name="connsiteY2" fmla="*/ 397122 h 398530"/>
                  <a:gd name="connsiteX3" fmla="*/ 79165 w 251233"/>
                  <a:gd name="connsiteY3" fmla="*/ 368224 h 398530"/>
                  <a:gd name="connsiteX4" fmla="*/ 79150 w 251233"/>
                  <a:gd name="connsiteY4" fmla="*/ 368179 h 398530"/>
                  <a:gd name="connsiteX5" fmla="*/ 1319 w 251233"/>
                  <a:gd name="connsiteY5" fmla="*/ 75597 h 398530"/>
                  <a:gd name="connsiteX6" fmla="*/ 30097 w 251233"/>
                  <a:gd name="connsiteY6" fmla="*/ 25854 h 398530"/>
                  <a:gd name="connsiteX7" fmla="*/ 30262 w 251233"/>
                  <a:gd name="connsiteY7" fmla="*/ 25809 h 398530"/>
                  <a:gd name="connsiteX8" fmla="*/ 122040 w 251233"/>
                  <a:gd name="connsiteY8" fmla="*/ 1365 h 398530"/>
                  <a:gd name="connsiteX9" fmla="*/ 171964 w 251233"/>
                  <a:gd name="connsiteY9" fmla="*/ 30263 h 398530"/>
                  <a:gd name="connsiteX10" fmla="*/ 171979 w 251233"/>
                  <a:gd name="connsiteY10" fmla="*/ 30308 h 398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1233" h="398530">
                    <a:moveTo>
                      <a:pt x="249810" y="322739"/>
                    </a:moveTo>
                    <a:cubicBezTo>
                      <a:pt x="255539" y="344515"/>
                      <a:pt x="242597" y="366814"/>
                      <a:pt x="220867" y="372678"/>
                    </a:cubicBezTo>
                    <a:lnTo>
                      <a:pt x="129089" y="397122"/>
                    </a:lnTo>
                    <a:cubicBezTo>
                      <a:pt x="107329" y="402926"/>
                      <a:pt x="84969" y="389984"/>
                      <a:pt x="79165" y="368224"/>
                    </a:cubicBezTo>
                    <a:cubicBezTo>
                      <a:pt x="79165" y="368209"/>
                      <a:pt x="79150" y="368194"/>
                      <a:pt x="79150" y="368179"/>
                    </a:cubicBezTo>
                    <a:lnTo>
                      <a:pt x="1319" y="75597"/>
                    </a:lnTo>
                    <a:cubicBezTo>
                      <a:pt x="-4470" y="53913"/>
                      <a:pt x="8412" y="31643"/>
                      <a:pt x="30097" y="25854"/>
                    </a:cubicBezTo>
                    <a:cubicBezTo>
                      <a:pt x="30157" y="25839"/>
                      <a:pt x="30202" y="25824"/>
                      <a:pt x="30262" y="25809"/>
                    </a:cubicBezTo>
                    <a:lnTo>
                      <a:pt x="122040" y="1365"/>
                    </a:lnTo>
                    <a:cubicBezTo>
                      <a:pt x="143800" y="-4439"/>
                      <a:pt x="166160" y="8503"/>
                      <a:pt x="171964" y="30263"/>
                    </a:cubicBezTo>
                    <a:cubicBezTo>
                      <a:pt x="171964" y="30278"/>
                      <a:pt x="171979" y="30293"/>
                      <a:pt x="171979" y="30308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DD08398-5744-4F5D-78B6-AE47B34348A2}"/>
                  </a:ext>
                </a:extLst>
              </p:cNvPr>
              <p:cNvSpPr/>
              <p:nvPr/>
            </p:nvSpPr>
            <p:spPr>
              <a:xfrm>
                <a:off x="2243436" y="3764816"/>
                <a:ext cx="481600" cy="764860"/>
              </a:xfrm>
              <a:custGeom>
                <a:avLst/>
                <a:gdLst>
                  <a:gd name="connsiteX0" fmla="*/ 363210 w 365137"/>
                  <a:gd name="connsiteY0" fmla="*/ 469879 h 579897"/>
                  <a:gd name="connsiteX1" fmla="*/ 321070 w 365137"/>
                  <a:gd name="connsiteY1" fmla="*/ 542462 h 579897"/>
                  <a:gd name="connsiteX2" fmla="*/ 187601 w 365137"/>
                  <a:gd name="connsiteY2" fmla="*/ 578004 h 579897"/>
                  <a:gd name="connsiteX3" fmla="*/ 115018 w 365137"/>
                  <a:gd name="connsiteY3" fmla="*/ 536014 h 579897"/>
                  <a:gd name="connsiteX4" fmla="*/ 1794 w 365137"/>
                  <a:gd name="connsiteY4" fmla="*/ 109964 h 579897"/>
                  <a:gd name="connsiteX5" fmla="*/ 43934 w 365137"/>
                  <a:gd name="connsiteY5" fmla="*/ 37381 h 579897"/>
                  <a:gd name="connsiteX6" fmla="*/ 177403 w 365137"/>
                  <a:gd name="connsiteY6" fmla="*/ 1839 h 579897"/>
                  <a:gd name="connsiteX7" fmla="*/ 249986 w 365137"/>
                  <a:gd name="connsiteY7" fmla="*/ 43979 h 579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5137" h="579897">
                    <a:moveTo>
                      <a:pt x="363210" y="469879"/>
                    </a:moveTo>
                    <a:cubicBezTo>
                      <a:pt x="371248" y="501507"/>
                      <a:pt x="352517" y="533764"/>
                      <a:pt x="321070" y="542462"/>
                    </a:cubicBezTo>
                    <a:lnTo>
                      <a:pt x="187601" y="578004"/>
                    </a:lnTo>
                    <a:cubicBezTo>
                      <a:pt x="156018" y="586057"/>
                      <a:pt x="123791" y="567401"/>
                      <a:pt x="115018" y="536014"/>
                    </a:cubicBezTo>
                    <a:lnTo>
                      <a:pt x="1794" y="109964"/>
                    </a:lnTo>
                    <a:cubicBezTo>
                      <a:pt x="-6244" y="78336"/>
                      <a:pt x="12487" y="46079"/>
                      <a:pt x="43934" y="37381"/>
                    </a:cubicBezTo>
                    <a:lnTo>
                      <a:pt x="177403" y="1839"/>
                    </a:lnTo>
                    <a:cubicBezTo>
                      <a:pt x="209031" y="-6199"/>
                      <a:pt x="241288" y="12532"/>
                      <a:pt x="249986" y="43979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672ADE3-33EA-5BCE-8383-954A9F33DE0D}"/>
                  </a:ext>
                </a:extLst>
              </p:cNvPr>
              <p:cNvSpPr/>
              <p:nvPr/>
            </p:nvSpPr>
            <p:spPr>
              <a:xfrm rot="20705999">
                <a:off x="2328535" y="3851452"/>
                <a:ext cx="223313" cy="258719"/>
              </a:xfrm>
              <a:custGeom>
                <a:avLst/>
                <a:gdLst>
                  <a:gd name="connsiteX0" fmla="*/ -66 w 169310"/>
                  <a:gd name="connsiteY0" fmla="*/ -22 h 196154"/>
                  <a:gd name="connsiteX1" fmla="*/ 169244 w 169310"/>
                  <a:gd name="connsiteY1" fmla="*/ -22 h 196154"/>
                  <a:gd name="connsiteX2" fmla="*/ 169244 w 169310"/>
                  <a:gd name="connsiteY2" fmla="*/ 196132 h 196154"/>
                  <a:gd name="connsiteX3" fmla="*/ -66 w 169310"/>
                  <a:gd name="connsiteY3" fmla="*/ 196132 h 196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310" h="196154">
                    <a:moveTo>
                      <a:pt x="-66" y="-22"/>
                    </a:moveTo>
                    <a:lnTo>
                      <a:pt x="169244" y="-22"/>
                    </a:lnTo>
                    <a:lnTo>
                      <a:pt x="169244" y="196132"/>
                    </a:lnTo>
                    <a:lnTo>
                      <a:pt x="-66" y="196132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C7BEF8B-4799-6546-E0F3-A99A7C8CE89A}"/>
                  </a:ext>
                </a:extLst>
              </p:cNvPr>
              <p:cNvSpPr/>
              <p:nvPr/>
            </p:nvSpPr>
            <p:spPr>
              <a:xfrm>
                <a:off x="2414775" y="4159694"/>
                <a:ext cx="197846" cy="197840"/>
              </a:xfrm>
              <a:custGeom>
                <a:avLst/>
                <a:gdLst>
                  <a:gd name="connsiteX0" fmla="*/ 147375 w 150002"/>
                  <a:gd name="connsiteY0" fmla="*/ 55620 h 149997"/>
                  <a:gd name="connsiteX1" fmla="*/ 94288 w 150002"/>
                  <a:gd name="connsiteY1" fmla="*/ 147414 h 149997"/>
                  <a:gd name="connsiteX2" fmla="*/ 2494 w 150002"/>
                  <a:gd name="connsiteY2" fmla="*/ 94341 h 149997"/>
                  <a:gd name="connsiteX3" fmla="*/ 55582 w 150002"/>
                  <a:gd name="connsiteY3" fmla="*/ 2533 h 149997"/>
                  <a:gd name="connsiteX4" fmla="*/ 55597 w 150002"/>
                  <a:gd name="connsiteY4" fmla="*/ 2533 h 149997"/>
                  <a:gd name="connsiteX5" fmla="*/ 147375 w 150002"/>
                  <a:gd name="connsiteY5" fmla="*/ 55620 h 149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002" h="149997">
                    <a:moveTo>
                      <a:pt x="147375" y="55620"/>
                    </a:moveTo>
                    <a:cubicBezTo>
                      <a:pt x="158068" y="95631"/>
                      <a:pt x="134298" y="136721"/>
                      <a:pt x="94288" y="147414"/>
                    </a:cubicBezTo>
                    <a:cubicBezTo>
                      <a:pt x="54292" y="158106"/>
                      <a:pt x="13187" y="134352"/>
                      <a:pt x="2494" y="94341"/>
                    </a:cubicBezTo>
                    <a:cubicBezTo>
                      <a:pt x="-8198" y="54330"/>
                      <a:pt x="15571" y="13225"/>
                      <a:pt x="55582" y="2533"/>
                    </a:cubicBezTo>
                    <a:cubicBezTo>
                      <a:pt x="55582" y="2533"/>
                      <a:pt x="55597" y="2533"/>
                      <a:pt x="55597" y="2533"/>
                    </a:cubicBezTo>
                    <a:cubicBezTo>
                      <a:pt x="95592" y="-8145"/>
                      <a:pt x="136683" y="15625"/>
                      <a:pt x="147375" y="556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FF267526-F75D-2E5D-8D70-9F4F8A5629D1}"/>
                  </a:ext>
                </a:extLst>
              </p:cNvPr>
              <p:cNvSpPr/>
              <p:nvPr/>
            </p:nvSpPr>
            <p:spPr>
              <a:xfrm>
                <a:off x="2488192" y="4158967"/>
                <a:ext cx="127028" cy="195169"/>
              </a:xfrm>
              <a:custGeom>
                <a:avLst/>
                <a:gdLst>
                  <a:gd name="connsiteX0" fmla="*/ -67 w 96309"/>
                  <a:gd name="connsiteY0" fmla="*/ 3084 h 147972"/>
                  <a:gd name="connsiteX1" fmla="*/ 38475 w 96309"/>
                  <a:gd name="connsiteY1" fmla="*/ 147950 h 147972"/>
                  <a:gd name="connsiteX2" fmla="*/ 94216 w 96309"/>
                  <a:gd name="connsiteY2" fmla="*/ 57746 h 147972"/>
                  <a:gd name="connsiteX3" fmla="*/ 4013 w 96309"/>
                  <a:gd name="connsiteY3" fmla="*/ 2004 h 147972"/>
                  <a:gd name="connsiteX4" fmla="*/ -67 w 96309"/>
                  <a:gd name="connsiteY4" fmla="*/ 3084 h 147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09" h="147972">
                    <a:moveTo>
                      <a:pt x="-67" y="3084"/>
                    </a:moveTo>
                    <a:lnTo>
                      <a:pt x="38475" y="147950"/>
                    </a:lnTo>
                    <a:cubicBezTo>
                      <a:pt x="78785" y="138442"/>
                      <a:pt x="103739" y="98057"/>
                      <a:pt x="94216" y="57746"/>
                    </a:cubicBezTo>
                    <a:cubicBezTo>
                      <a:pt x="84709" y="17436"/>
                      <a:pt x="44323" y="-7519"/>
                      <a:pt x="4013" y="2004"/>
                    </a:cubicBezTo>
                    <a:cubicBezTo>
                      <a:pt x="2648" y="2319"/>
                      <a:pt x="1283" y="2679"/>
                      <a:pt x="-67" y="3084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BB9B0A1-7A89-B4C8-FCCE-CBE06C3A73BA}"/>
                  </a:ext>
                </a:extLst>
              </p:cNvPr>
              <p:cNvSpPr/>
              <p:nvPr/>
            </p:nvSpPr>
            <p:spPr>
              <a:xfrm>
                <a:off x="2404839" y="4149526"/>
                <a:ext cx="217736" cy="217941"/>
              </a:xfrm>
              <a:custGeom>
                <a:avLst/>
                <a:gdLst>
                  <a:gd name="connsiteX0" fmla="*/ 160456 w 165082"/>
                  <a:gd name="connsiteY0" fmla="*/ 54631 h 165237"/>
                  <a:gd name="connsiteX1" fmla="*/ 68228 w 165082"/>
                  <a:gd name="connsiteY1" fmla="*/ 1244 h 165237"/>
                  <a:gd name="connsiteX2" fmla="*/ 68228 w 165082"/>
                  <a:gd name="connsiteY2" fmla="*/ 1244 h 165237"/>
                  <a:gd name="connsiteX3" fmla="*/ 61480 w 165082"/>
                  <a:gd name="connsiteY3" fmla="*/ 3043 h 165237"/>
                  <a:gd name="connsiteX4" fmla="*/ 54581 w 165082"/>
                  <a:gd name="connsiteY4" fmla="*/ 4843 h 165237"/>
                  <a:gd name="connsiteX5" fmla="*/ 54581 w 165082"/>
                  <a:gd name="connsiteY5" fmla="*/ 4843 h 165237"/>
                  <a:gd name="connsiteX6" fmla="*/ 1194 w 165082"/>
                  <a:gd name="connsiteY6" fmla="*/ 96921 h 165237"/>
                  <a:gd name="connsiteX7" fmla="*/ 1194 w 165082"/>
                  <a:gd name="connsiteY7" fmla="*/ 96921 h 165237"/>
                  <a:gd name="connsiteX8" fmla="*/ 2993 w 165082"/>
                  <a:gd name="connsiteY8" fmla="*/ 103670 h 165237"/>
                  <a:gd name="connsiteX9" fmla="*/ 4793 w 165082"/>
                  <a:gd name="connsiteY9" fmla="*/ 110568 h 165237"/>
                  <a:gd name="connsiteX10" fmla="*/ 4793 w 165082"/>
                  <a:gd name="connsiteY10" fmla="*/ 110568 h 165237"/>
                  <a:gd name="connsiteX11" fmla="*/ 96871 w 165082"/>
                  <a:gd name="connsiteY11" fmla="*/ 163956 h 165237"/>
                  <a:gd name="connsiteX12" fmla="*/ 96871 w 165082"/>
                  <a:gd name="connsiteY12" fmla="*/ 163956 h 165237"/>
                  <a:gd name="connsiteX13" fmla="*/ 103620 w 165082"/>
                  <a:gd name="connsiteY13" fmla="*/ 162156 h 165237"/>
                  <a:gd name="connsiteX14" fmla="*/ 110368 w 165082"/>
                  <a:gd name="connsiteY14" fmla="*/ 160356 h 165237"/>
                  <a:gd name="connsiteX15" fmla="*/ 110368 w 165082"/>
                  <a:gd name="connsiteY15" fmla="*/ 160356 h 165237"/>
                  <a:gd name="connsiteX16" fmla="*/ 163756 w 165082"/>
                  <a:gd name="connsiteY16" fmla="*/ 68278 h 165237"/>
                  <a:gd name="connsiteX17" fmla="*/ 163756 w 165082"/>
                  <a:gd name="connsiteY17" fmla="*/ 68278 h 165237"/>
                  <a:gd name="connsiteX18" fmla="*/ 161956 w 165082"/>
                  <a:gd name="connsiteY18" fmla="*/ 61530 h 165237"/>
                  <a:gd name="connsiteX19" fmla="*/ 160157 w 165082"/>
                  <a:gd name="connsiteY19" fmla="*/ 54631 h 165237"/>
                  <a:gd name="connsiteX20" fmla="*/ 146810 w 165082"/>
                  <a:gd name="connsiteY20" fmla="*/ 58230 h 165237"/>
                  <a:gd name="connsiteX21" fmla="*/ 87574 w 165082"/>
                  <a:gd name="connsiteY21" fmla="*/ 73977 h 165237"/>
                  <a:gd name="connsiteX22" fmla="*/ 71827 w 165082"/>
                  <a:gd name="connsiteY22" fmla="*/ 13991 h 165237"/>
                  <a:gd name="connsiteX23" fmla="*/ 146810 w 165082"/>
                  <a:gd name="connsiteY23" fmla="*/ 58230 h 165237"/>
                  <a:gd name="connsiteX24" fmla="*/ 58330 w 165082"/>
                  <a:gd name="connsiteY24" fmla="*/ 18340 h 165237"/>
                  <a:gd name="connsiteX25" fmla="*/ 74077 w 165082"/>
                  <a:gd name="connsiteY25" fmla="*/ 77576 h 165237"/>
                  <a:gd name="connsiteX26" fmla="*/ 14091 w 165082"/>
                  <a:gd name="connsiteY26" fmla="*/ 93322 h 165237"/>
                  <a:gd name="connsiteX27" fmla="*/ 58330 w 165082"/>
                  <a:gd name="connsiteY27" fmla="*/ 18340 h 165237"/>
                  <a:gd name="connsiteX28" fmla="*/ 18440 w 165082"/>
                  <a:gd name="connsiteY28" fmla="*/ 106969 h 165237"/>
                  <a:gd name="connsiteX29" fmla="*/ 77676 w 165082"/>
                  <a:gd name="connsiteY29" fmla="*/ 91223 h 165237"/>
                  <a:gd name="connsiteX30" fmla="*/ 93422 w 165082"/>
                  <a:gd name="connsiteY30" fmla="*/ 151209 h 165237"/>
                  <a:gd name="connsiteX31" fmla="*/ 18440 w 165082"/>
                  <a:gd name="connsiteY31" fmla="*/ 106969 h 165237"/>
                  <a:gd name="connsiteX32" fmla="*/ 107069 w 165082"/>
                  <a:gd name="connsiteY32" fmla="*/ 146860 h 165237"/>
                  <a:gd name="connsiteX33" fmla="*/ 92073 w 165082"/>
                  <a:gd name="connsiteY33" fmla="*/ 87624 h 165237"/>
                  <a:gd name="connsiteX34" fmla="*/ 151159 w 165082"/>
                  <a:gd name="connsiteY34" fmla="*/ 71877 h 165237"/>
                  <a:gd name="connsiteX35" fmla="*/ 107069 w 165082"/>
                  <a:gd name="connsiteY35" fmla="*/ 146860 h 165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65082" h="165237">
                    <a:moveTo>
                      <a:pt x="160456" y="54631"/>
                    </a:moveTo>
                    <a:cubicBezTo>
                      <a:pt x="146780" y="16780"/>
                      <a:pt x="107864" y="-5745"/>
                      <a:pt x="68228" y="1244"/>
                    </a:cubicBezTo>
                    <a:lnTo>
                      <a:pt x="68228" y="1244"/>
                    </a:lnTo>
                    <a:lnTo>
                      <a:pt x="61480" y="3043"/>
                    </a:lnTo>
                    <a:lnTo>
                      <a:pt x="54581" y="4843"/>
                    </a:lnTo>
                    <a:lnTo>
                      <a:pt x="54581" y="4843"/>
                    </a:lnTo>
                    <a:cubicBezTo>
                      <a:pt x="16760" y="18460"/>
                      <a:pt x="-5780" y="57331"/>
                      <a:pt x="1194" y="96921"/>
                    </a:cubicBezTo>
                    <a:lnTo>
                      <a:pt x="1194" y="96921"/>
                    </a:lnTo>
                    <a:lnTo>
                      <a:pt x="2993" y="103670"/>
                    </a:lnTo>
                    <a:lnTo>
                      <a:pt x="4793" y="110568"/>
                    </a:lnTo>
                    <a:lnTo>
                      <a:pt x="4793" y="110568"/>
                    </a:lnTo>
                    <a:cubicBezTo>
                      <a:pt x="18410" y="148389"/>
                      <a:pt x="57281" y="170929"/>
                      <a:pt x="96871" y="163956"/>
                    </a:cubicBezTo>
                    <a:lnTo>
                      <a:pt x="96871" y="163956"/>
                    </a:lnTo>
                    <a:lnTo>
                      <a:pt x="103620" y="162156"/>
                    </a:lnTo>
                    <a:lnTo>
                      <a:pt x="110368" y="160356"/>
                    </a:lnTo>
                    <a:lnTo>
                      <a:pt x="110368" y="160356"/>
                    </a:lnTo>
                    <a:cubicBezTo>
                      <a:pt x="148189" y="146740"/>
                      <a:pt x="170729" y="107869"/>
                      <a:pt x="163756" y="68278"/>
                    </a:cubicBezTo>
                    <a:lnTo>
                      <a:pt x="163756" y="68278"/>
                    </a:lnTo>
                    <a:lnTo>
                      <a:pt x="161956" y="61530"/>
                    </a:lnTo>
                    <a:lnTo>
                      <a:pt x="160157" y="54631"/>
                    </a:lnTo>
                    <a:close/>
                    <a:moveTo>
                      <a:pt x="146810" y="58230"/>
                    </a:moveTo>
                    <a:lnTo>
                      <a:pt x="87574" y="73977"/>
                    </a:lnTo>
                    <a:lnTo>
                      <a:pt x="71827" y="13991"/>
                    </a:lnTo>
                    <a:cubicBezTo>
                      <a:pt x="104160" y="9057"/>
                      <a:pt x="135502" y="27548"/>
                      <a:pt x="146810" y="58230"/>
                    </a:cubicBezTo>
                    <a:close/>
                    <a:moveTo>
                      <a:pt x="58330" y="18340"/>
                    </a:moveTo>
                    <a:lnTo>
                      <a:pt x="74077" y="77576"/>
                    </a:lnTo>
                    <a:lnTo>
                      <a:pt x="14091" y="93322"/>
                    </a:lnTo>
                    <a:cubicBezTo>
                      <a:pt x="9217" y="61005"/>
                      <a:pt x="27678" y="29692"/>
                      <a:pt x="58330" y="18340"/>
                    </a:cubicBezTo>
                    <a:close/>
                    <a:moveTo>
                      <a:pt x="18440" y="106969"/>
                    </a:moveTo>
                    <a:lnTo>
                      <a:pt x="77676" y="91223"/>
                    </a:lnTo>
                    <a:lnTo>
                      <a:pt x="93422" y="151209"/>
                    </a:lnTo>
                    <a:cubicBezTo>
                      <a:pt x="61105" y="156082"/>
                      <a:pt x="29792" y="137622"/>
                      <a:pt x="18440" y="106969"/>
                    </a:cubicBezTo>
                    <a:close/>
                    <a:moveTo>
                      <a:pt x="107069" y="146860"/>
                    </a:moveTo>
                    <a:lnTo>
                      <a:pt x="92073" y="87624"/>
                    </a:lnTo>
                    <a:lnTo>
                      <a:pt x="151159" y="71877"/>
                    </a:lnTo>
                    <a:cubicBezTo>
                      <a:pt x="156182" y="104180"/>
                      <a:pt x="137737" y="135537"/>
                      <a:pt x="107069" y="146860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C3F9DAE-F8F4-4C2D-2E3D-B4FE6B003160}"/>
                  </a:ext>
                </a:extLst>
              </p:cNvPr>
              <p:cNvSpPr/>
              <p:nvPr/>
            </p:nvSpPr>
            <p:spPr>
              <a:xfrm>
                <a:off x="2469190" y="4213106"/>
                <a:ext cx="57373" cy="92980"/>
              </a:xfrm>
              <a:custGeom>
                <a:avLst/>
                <a:gdLst>
                  <a:gd name="connsiteX0" fmla="*/ 13890 w 43499"/>
                  <a:gd name="connsiteY0" fmla="*/ 40019 h 70495"/>
                  <a:gd name="connsiteX1" fmla="*/ 28407 w 43499"/>
                  <a:gd name="connsiteY1" fmla="*/ 15094 h 70495"/>
                  <a:gd name="connsiteX2" fmla="*/ 28887 w 43499"/>
                  <a:gd name="connsiteY2" fmla="*/ 14974 h 70495"/>
                  <a:gd name="connsiteX3" fmla="*/ 24838 w 43499"/>
                  <a:gd name="connsiteY3" fmla="*/ -22 h 70495"/>
                  <a:gd name="connsiteX4" fmla="*/ 1743 w 43499"/>
                  <a:gd name="connsiteY4" fmla="*/ 45567 h 70495"/>
                  <a:gd name="connsiteX5" fmla="*/ 43433 w 43499"/>
                  <a:gd name="connsiteY5" fmla="*/ 69712 h 70495"/>
                  <a:gd name="connsiteX6" fmla="*/ 39534 w 43499"/>
                  <a:gd name="connsiteY6" fmla="*/ 54715 h 70495"/>
                  <a:gd name="connsiteX7" fmla="*/ 13995 w 43499"/>
                  <a:gd name="connsiteY7" fmla="*/ 40409 h 70495"/>
                  <a:gd name="connsiteX8" fmla="*/ 13890 w 43499"/>
                  <a:gd name="connsiteY8" fmla="*/ 40019 h 70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499" h="70495">
                    <a:moveTo>
                      <a:pt x="13890" y="40019"/>
                    </a:moveTo>
                    <a:cubicBezTo>
                      <a:pt x="11011" y="29131"/>
                      <a:pt x="17519" y="17974"/>
                      <a:pt x="28407" y="15094"/>
                    </a:cubicBezTo>
                    <a:cubicBezTo>
                      <a:pt x="28572" y="15050"/>
                      <a:pt x="28722" y="15019"/>
                      <a:pt x="28887" y="14974"/>
                    </a:cubicBezTo>
                    <a:lnTo>
                      <a:pt x="24838" y="-22"/>
                    </a:lnTo>
                    <a:cubicBezTo>
                      <a:pt x="5867" y="6187"/>
                      <a:pt x="-4481" y="26597"/>
                      <a:pt x="1743" y="45567"/>
                    </a:cubicBezTo>
                    <a:cubicBezTo>
                      <a:pt x="7457" y="63053"/>
                      <a:pt x="25422" y="73461"/>
                      <a:pt x="43433" y="69712"/>
                    </a:cubicBezTo>
                    <a:lnTo>
                      <a:pt x="39534" y="54715"/>
                    </a:lnTo>
                    <a:cubicBezTo>
                      <a:pt x="28527" y="57819"/>
                      <a:pt x="17099" y="51416"/>
                      <a:pt x="13995" y="40409"/>
                    </a:cubicBezTo>
                    <a:cubicBezTo>
                      <a:pt x="13965" y="40289"/>
                      <a:pt x="13920" y="40154"/>
                      <a:pt x="13890" y="40019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31D1031-9A33-93B9-06AB-C5514712C1B2}"/>
                  </a:ext>
                </a:extLst>
              </p:cNvPr>
              <p:cNvSpPr/>
              <p:nvPr/>
            </p:nvSpPr>
            <p:spPr>
              <a:xfrm>
                <a:off x="2486776" y="4233282"/>
                <a:ext cx="34249" cy="53316"/>
              </a:xfrm>
              <a:custGeom>
                <a:avLst/>
                <a:gdLst>
                  <a:gd name="connsiteX0" fmla="*/ 557 w 25967"/>
                  <a:gd name="connsiteY0" fmla="*/ 24722 h 40423"/>
                  <a:gd name="connsiteX1" fmla="*/ 25646 w 25967"/>
                  <a:gd name="connsiteY1" fmla="*/ 39779 h 40423"/>
                  <a:gd name="connsiteX2" fmla="*/ 25901 w 25967"/>
                  <a:gd name="connsiteY2" fmla="*/ 39719 h 40423"/>
                  <a:gd name="connsiteX3" fmla="*/ 15254 w 25967"/>
                  <a:gd name="connsiteY3" fmla="*/ -22 h 40423"/>
                  <a:gd name="connsiteX4" fmla="*/ 557 w 25967"/>
                  <a:gd name="connsiteY4" fmla="*/ 24722 h 40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967" h="40423">
                    <a:moveTo>
                      <a:pt x="557" y="24722"/>
                    </a:moveTo>
                    <a:cubicBezTo>
                      <a:pt x="3331" y="35804"/>
                      <a:pt x="14564" y="42553"/>
                      <a:pt x="25646" y="39779"/>
                    </a:cubicBezTo>
                    <a:cubicBezTo>
                      <a:pt x="25736" y="39764"/>
                      <a:pt x="25811" y="39734"/>
                      <a:pt x="25901" y="39719"/>
                    </a:cubicBezTo>
                    <a:lnTo>
                      <a:pt x="15254" y="-22"/>
                    </a:lnTo>
                    <a:cubicBezTo>
                      <a:pt x="4381" y="2767"/>
                      <a:pt x="-2187" y="13835"/>
                      <a:pt x="557" y="247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87DEE43-828F-B382-CA97-618CF1F63EE0}"/>
                  </a:ext>
                </a:extLst>
              </p:cNvPr>
              <p:cNvSpPr/>
              <p:nvPr/>
            </p:nvSpPr>
            <p:spPr>
              <a:xfrm>
                <a:off x="2500852" y="4210742"/>
                <a:ext cx="59783" cy="93548"/>
              </a:xfrm>
              <a:custGeom>
                <a:avLst/>
                <a:gdLst>
                  <a:gd name="connsiteX0" fmla="*/ 44023 w 45326"/>
                  <a:gd name="connsiteY0" fmla="*/ 26815 h 70926"/>
                  <a:gd name="connsiteX1" fmla="*/ -67 w 45326"/>
                  <a:gd name="connsiteY1" fmla="*/ 1171 h 70926"/>
                  <a:gd name="connsiteX2" fmla="*/ 3983 w 45326"/>
                  <a:gd name="connsiteY2" fmla="*/ 16167 h 70926"/>
                  <a:gd name="connsiteX3" fmla="*/ 29177 w 45326"/>
                  <a:gd name="connsiteY3" fmla="*/ 30714 h 70926"/>
                  <a:gd name="connsiteX4" fmla="*/ 14630 w 45326"/>
                  <a:gd name="connsiteY4" fmla="*/ 55908 h 70926"/>
                  <a:gd name="connsiteX5" fmla="*/ 18529 w 45326"/>
                  <a:gd name="connsiteY5" fmla="*/ 70904 h 70926"/>
                  <a:gd name="connsiteX6" fmla="*/ 44038 w 45326"/>
                  <a:gd name="connsiteY6" fmla="*/ 26860 h 70926"/>
                  <a:gd name="connsiteX7" fmla="*/ 44023 w 45326"/>
                  <a:gd name="connsiteY7" fmla="*/ 26815 h 70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326" h="70926">
                    <a:moveTo>
                      <a:pt x="44023" y="26815"/>
                    </a:moveTo>
                    <a:cubicBezTo>
                      <a:pt x="38894" y="7589"/>
                      <a:pt x="19189" y="-3883"/>
                      <a:pt x="-67" y="1171"/>
                    </a:cubicBezTo>
                    <a:lnTo>
                      <a:pt x="3983" y="16167"/>
                    </a:lnTo>
                    <a:cubicBezTo>
                      <a:pt x="14960" y="13228"/>
                      <a:pt x="26237" y="19736"/>
                      <a:pt x="29177" y="30714"/>
                    </a:cubicBezTo>
                    <a:cubicBezTo>
                      <a:pt x="32116" y="41691"/>
                      <a:pt x="25607" y="52969"/>
                      <a:pt x="14630" y="55908"/>
                    </a:cubicBezTo>
                    <a:lnTo>
                      <a:pt x="18529" y="70904"/>
                    </a:lnTo>
                    <a:cubicBezTo>
                      <a:pt x="37740" y="65790"/>
                      <a:pt x="49152" y="46055"/>
                      <a:pt x="44038" y="26860"/>
                    </a:cubicBezTo>
                    <a:cubicBezTo>
                      <a:pt x="44023" y="26845"/>
                      <a:pt x="44023" y="26830"/>
                      <a:pt x="44023" y="268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D98574A-7873-58FE-E10F-86975D8FBFDA}"/>
                  </a:ext>
                </a:extLst>
              </p:cNvPr>
              <p:cNvSpPr/>
              <p:nvPr/>
            </p:nvSpPr>
            <p:spPr>
              <a:xfrm>
                <a:off x="2506982" y="4230797"/>
                <a:ext cx="34024" cy="53318"/>
              </a:xfrm>
              <a:custGeom>
                <a:avLst/>
                <a:gdLst>
                  <a:gd name="connsiteX0" fmla="*/ 25128 w 25796"/>
                  <a:gd name="connsiteY0" fmla="*/ 15658 h 40424"/>
                  <a:gd name="connsiteX1" fmla="*/ 293 w 25796"/>
                  <a:gd name="connsiteY1" fmla="*/ 572 h 40424"/>
                  <a:gd name="connsiteX2" fmla="*/ -67 w 25796"/>
                  <a:gd name="connsiteY2" fmla="*/ 662 h 40424"/>
                  <a:gd name="connsiteX3" fmla="*/ 10581 w 25796"/>
                  <a:gd name="connsiteY3" fmla="*/ 40402 h 40424"/>
                  <a:gd name="connsiteX4" fmla="*/ 25128 w 25796"/>
                  <a:gd name="connsiteY4" fmla="*/ 15658 h 40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96" h="40424">
                    <a:moveTo>
                      <a:pt x="25128" y="15658"/>
                    </a:moveTo>
                    <a:cubicBezTo>
                      <a:pt x="22443" y="4636"/>
                      <a:pt x="11316" y="-2128"/>
                      <a:pt x="293" y="572"/>
                    </a:cubicBezTo>
                    <a:cubicBezTo>
                      <a:pt x="173" y="602"/>
                      <a:pt x="54" y="632"/>
                      <a:pt x="-67" y="662"/>
                    </a:cubicBezTo>
                    <a:lnTo>
                      <a:pt x="10581" y="40402"/>
                    </a:lnTo>
                    <a:cubicBezTo>
                      <a:pt x="21349" y="37463"/>
                      <a:pt x="27797" y="26486"/>
                      <a:pt x="25128" y="15658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EF6B2B1-DC19-543B-9110-F97806631095}"/>
                  </a:ext>
                </a:extLst>
              </p:cNvPr>
              <p:cNvSpPr/>
              <p:nvPr/>
            </p:nvSpPr>
            <p:spPr>
              <a:xfrm>
                <a:off x="2429198" y="4352645"/>
                <a:ext cx="254767" cy="135651"/>
              </a:xfrm>
              <a:custGeom>
                <a:avLst/>
                <a:gdLst>
                  <a:gd name="connsiteX0" fmla="*/ 161484 w 193158"/>
                  <a:gd name="connsiteY0" fmla="*/ 658 h 102847"/>
                  <a:gd name="connsiteX1" fmla="*/ 186228 w 193158"/>
                  <a:gd name="connsiteY1" fmla="*/ 15055 h 102847"/>
                  <a:gd name="connsiteX2" fmla="*/ 186378 w 193158"/>
                  <a:gd name="connsiteY2" fmla="*/ 15654 h 102847"/>
                  <a:gd name="connsiteX3" fmla="*/ 192377 w 193158"/>
                  <a:gd name="connsiteY3" fmla="*/ 38449 h 102847"/>
                  <a:gd name="connsiteX4" fmla="*/ 178280 w 193158"/>
                  <a:gd name="connsiteY4" fmla="*/ 63118 h 102847"/>
                  <a:gd name="connsiteX5" fmla="*/ 177381 w 193158"/>
                  <a:gd name="connsiteY5" fmla="*/ 63343 h 102847"/>
                  <a:gd name="connsiteX6" fmla="*/ 31615 w 193158"/>
                  <a:gd name="connsiteY6" fmla="*/ 102184 h 102847"/>
                  <a:gd name="connsiteX7" fmla="*/ 6796 w 193158"/>
                  <a:gd name="connsiteY7" fmla="*/ 87488 h 102847"/>
                  <a:gd name="connsiteX8" fmla="*/ 6721 w 193158"/>
                  <a:gd name="connsiteY8" fmla="*/ 87188 h 102847"/>
                  <a:gd name="connsiteX9" fmla="*/ 572 w 193158"/>
                  <a:gd name="connsiteY9" fmla="*/ 64243 h 102847"/>
                  <a:gd name="connsiteX10" fmla="*/ 15149 w 193158"/>
                  <a:gd name="connsiteY10" fmla="*/ 39604 h 102847"/>
                  <a:gd name="connsiteX11" fmla="*/ 15568 w 193158"/>
                  <a:gd name="connsiteY11" fmla="*/ 39499 h 102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3158" h="102847">
                    <a:moveTo>
                      <a:pt x="161484" y="658"/>
                    </a:moveTo>
                    <a:cubicBezTo>
                      <a:pt x="172297" y="-2206"/>
                      <a:pt x="183379" y="4242"/>
                      <a:pt x="186228" y="15055"/>
                    </a:cubicBezTo>
                    <a:cubicBezTo>
                      <a:pt x="186288" y="15250"/>
                      <a:pt x="186334" y="15460"/>
                      <a:pt x="186378" y="15654"/>
                    </a:cubicBezTo>
                    <a:lnTo>
                      <a:pt x="192377" y="38449"/>
                    </a:lnTo>
                    <a:cubicBezTo>
                      <a:pt x="195301" y="49157"/>
                      <a:pt x="188988" y="60209"/>
                      <a:pt x="178280" y="63118"/>
                    </a:cubicBezTo>
                    <a:cubicBezTo>
                      <a:pt x="177980" y="63208"/>
                      <a:pt x="177680" y="63283"/>
                      <a:pt x="177381" y="63343"/>
                    </a:cubicBezTo>
                    <a:lnTo>
                      <a:pt x="31615" y="102184"/>
                    </a:lnTo>
                    <a:cubicBezTo>
                      <a:pt x="20697" y="104974"/>
                      <a:pt x="9585" y="98405"/>
                      <a:pt x="6796" y="87488"/>
                    </a:cubicBezTo>
                    <a:cubicBezTo>
                      <a:pt x="6766" y="87383"/>
                      <a:pt x="6751" y="87293"/>
                      <a:pt x="6721" y="87188"/>
                    </a:cubicBezTo>
                    <a:lnTo>
                      <a:pt x="572" y="64243"/>
                    </a:lnTo>
                    <a:cubicBezTo>
                      <a:pt x="-2202" y="53416"/>
                      <a:pt x="4321" y="42378"/>
                      <a:pt x="15149" y="39604"/>
                    </a:cubicBezTo>
                    <a:cubicBezTo>
                      <a:pt x="15284" y="39559"/>
                      <a:pt x="15433" y="39529"/>
                      <a:pt x="15568" y="39499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13BAF3F-3446-4D0D-FA4E-B4D97D6453CA}"/>
                  </a:ext>
                </a:extLst>
              </p:cNvPr>
              <p:cNvSpPr/>
              <p:nvPr/>
            </p:nvSpPr>
            <p:spPr>
              <a:xfrm>
                <a:off x="2437879" y="4360548"/>
                <a:ext cx="238137" cy="119049"/>
              </a:xfrm>
              <a:custGeom>
                <a:avLst/>
                <a:gdLst>
                  <a:gd name="connsiteX0" fmla="*/ 10485 w 180549"/>
                  <a:gd name="connsiteY0" fmla="*/ 39206 h 90260"/>
                  <a:gd name="connsiteX1" fmla="*/ 288 w 180549"/>
                  <a:gd name="connsiteY1" fmla="*/ 56752 h 90260"/>
                  <a:gd name="connsiteX2" fmla="*/ 6436 w 180549"/>
                  <a:gd name="connsiteY2" fmla="*/ 79546 h 90260"/>
                  <a:gd name="connsiteX3" fmla="*/ 23982 w 180549"/>
                  <a:gd name="connsiteY3" fmla="*/ 89894 h 90260"/>
                  <a:gd name="connsiteX4" fmla="*/ 169898 w 180549"/>
                  <a:gd name="connsiteY4" fmla="*/ 51053 h 90260"/>
                  <a:gd name="connsiteX5" fmla="*/ 180096 w 180549"/>
                  <a:gd name="connsiteY5" fmla="*/ 33357 h 90260"/>
                  <a:gd name="connsiteX6" fmla="*/ 174097 w 180549"/>
                  <a:gd name="connsiteY6" fmla="*/ 10563 h 90260"/>
                  <a:gd name="connsiteX7" fmla="*/ 156401 w 180549"/>
                  <a:gd name="connsiteY7" fmla="*/ 365 h 9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549" h="90260">
                    <a:moveTo>
                      <a:pt x="10485" y="39206"/>
                    </a:moveTo>
                    <a:cubicBezTo>
                      <a:pt x="3047" y="41515"/>
                      <a:pt x="-1392" y="49149"/>
                      <a:pt x="288" y="56752"/>
                    </a:cubicBezTo>
                    <a:lnTo>
                      <a:pt x="6436" y="79546"/>
                    </a:lnTo>
                    <a:cubicBezTo>
                      <a:pt x="8686" y="87045"/>
                      <a:pt x="16334" y="91559"/>
                      <a:pt x="23982" y="89894"/>
                    </a:cubicBezTo>
                    <a:lnTo>
                      <a:pt x="169898" y="51053"/>
                    </a:lnTo>
                    <a:cubicBezTo>
                      <a:pt x="177411" y="48744"/>
                      <a:pt x="181865" y="41020"/>
                      <a:pt x="180096" y="33357"/>
                    </a:cubicBezTo>
                    <a:lnTo>
                      <a:pt x="174097" y="10563"/>
                    </a:lnTo>
                    <a:cubicBezTo>
                      <a:pt x="171788" y="3049"/>
                      <a:pt x="164064" y="-1405"/>
                      <a:pt x="156401" y="3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3AA2C60-4FB5-96C1-62EB-292E098735BA}"/>
                  </a:ext>
                </a:extLst>
              </p:cNvPr>
              <p:cNvSpPr/>
              <p:nvPr/>
            </p:nvSpPr>
            <p:spPr>
              <a:xfrm>
                <a:off x="2452128" y="4423145"/>
                <a:ext cx="39570" cy="39566"/>
              </a:xfrm>
              <a:custGeom>
                <a:avLst/>
                <a:gdLst>
                  <a:gd name="connsiteX0" fmla="*/ 29376 w 30001"/>
                  <a:gd name="connsiteY0" fmla="*/ 10942 h 29998"/>
                  <a:gd name="connsiteX1" fmla="*/ 18968 w 30001"/>
                  <a:gd name="connsiteY1" fmla="*/ 29418 h 29998"/>
                  <a:gd name="connsiteX2" fmla="*/ 493 w 30001"/>
                  <a:gd name="connsiteY2" fmla="*/ 19010 h 29998"/>
                  <a:gd name="connsiteX3" fmla="*/ 10900 w 30001"/>
                  <a:gd name="connsiteY3" fmla="*/ 534 h 29998"/>
                  <a:gd name="connsiteX4" fmla="*/ 11230 w 30001"/>
                  <a:gd name="connsiteY4" fmla="*/ 445 h 29998"/>
                  <a:gd name="connsiteX5" fmla="*/ 29376 w 30001"/>
                  <a:gd name="connsiteY5" fmla="*/ 10942 h 29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001" h="29998">
                    <a:moveTo>
                      <a:pt x="29376" y="10942"/>
                    </a:moveTo>
                    <a:cubicBezTo>
                      <a:pt x="31610" y="18920"/>
                      <a:pt x="26946" y="27198"/>
                      <a:pt x="18968" y="29418"/>
                    </a:cubicBezTo>
                    <a:cubicBezTo>
                      <a:pt x="10990" y="31652"/>
                      <a:pt x="2712" y="26988"/>
                      <a:pt x="493" y="19010"/>
                    </a:cubicBezTo>
                    <a:cubicBezTo>
                      <a:pt x="-1742" y="11032"/>
                      <a:pt x="2922" y="2769"/>
                      <a:pt x="10900" y="534"/>
                    </a:cubicBezTo>
                    <a:cubicBezTo>
                      <a:pt x="11005" y="504"/>
                      <a:pt x="11125" y="475"/>
                      <a:pt x="11230" y="445"/>
                    </a:cubicBezTo>
                    <a:cubicBezTo>
                      <a:pt x="19133" y="-1565"/>
                      <a:pt x="27186" y="3099"/>
                      <a:pt x="29376" y="10942"/>
                    </a:cubicBez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59AD65C-C683-9E35-F6C2-8AE6E2D372E0}"/>
                  </a:ext>
                </a:extLst>
              </p:cNvPr>
              <p:cNvSpPr/>
              <p:nvPr/>
            </p:nvSpPr>
            <p:spPr>
              <a:xfrm>
                <a:off x="2505203" y="4413476"/>
                <a:ext cx="42130" cy="37779"/>
              </a:xfrm>
              <a:custGeom>
                <a:avLst/>
                <a:gdLst>
                  <a:gd name="connsiteX0" fmla="*/ 0 w 31942"/>
                  <a:gd name="connsiteY0" fmla="*/ 0 h 28643"/>
                  <a:gd name="connsiteX1" fmla="*/ 7648 w 31942"/>
                  <a:gd name="connsiteY1" fmla="*/ 28643 h 28643"/>
                  <a:gd name="connsiteX2" fmla="*/ 31942 w 31942"/>
                  <a:gd name="connsiteY2" fmla="*/ 6898 h 28643"/>
                  <a:gd name="connsiteX3" fmla="*/ 0 w 31942"/>
                  <a:gd name="connsiteY3" fmla="*/ 0 h 28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942" h="28643">
                    <a:moveTo>
                      <a:pt x="0" y="0"/>
                    </a:moveTo>
                    <a:lnTo>
                      <a:pt x="7648" y="28643"/>
                    </a:lnTo>
                    <a:lnTo>
                      <a:pt x="31942" y="68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98F6D58E-60C6-D032-9EDA-A0BA113F9403}"/>
                  </a:ext>
                </a:extLst>
              </p:cNvPr>
              <p:cNvSpPr/>
              <p:nvPr/>
            </p:nvSpPr>
            <p:spPr>
              <a:xfrm rot="20705401">
                <a:off x="2566156" y="4392622"/>
                <a:ext cx="39164" cy="39164"/>
              </a:xfrm>
              <a:custGeom>
                <a:avLst/>
                <a:gdLst>
                  <a:gd name="connsiteX0" fmla="*/ -67 w 29693"/>
                  <a:gd name="connsiteY0" fmla="*/ -22 h 29693"/>
                  <a:gd name="connsiteX1" fmla="*/ 29626 w 29693"/>
                  <a:gd name="connsiteY1" fmla="*/ -22 h 29693"/>
                  <a:gd name="connsiteX2" fmla="*/ 29626 w 29693"/>
                  <a:gd name="connsiteY2" fmla="*/ 29671 h 29693"/>
                  <a:gd name="connsiteX3" fmla="*/ -67 w 29693"/>
                  <a:gd name="connsiteY3" fmla="*/ 29671 h 2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693" h="29693">
                    <a:moveTo>
                      <a:pt x="-67" y="-22"/>
                    </a:moveTo>
                    <a:lnTo>
                      <a:pt x="29626" y="-22"/>
                    </a:lnTo>
                    <a:lnTo>
                      <a:pt x="29626" y="29671"/>
                    </a:lnTo>
                    <a:lnTo>
                      <a:pt x="-67" y="29671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4654E361-4ADD-6B99-A130-BF4408526AC4}"/>
                  </a:ext>
                </a:extLst>
              </p:cNvPr>
              <p:cNvSpPr/>
              <p:nvPr/>
            </p:nvSpPr>
            <p:spPr>
              <a:xfrm rot="20716201">
                <a:off x="2623939" y="4381122"/>
                <a:ext cx="9692" cy="39164"/>
              </a:xfrm>
              <a:custGeom>
                <a:avLst/>
                <a:gdLst>
                  <a:gd name="connsiteX0" fmla="*/ -67 w 7348"/>
                  <a:gd name="connsiteY0" fmla="*/ -22 h 29693"/>
                  <a:gd name="connsiteX1" fmla="*/ 7282 w 7348"/>
                  <a:gd name="connsiteY1" fmla="*/ -22 h 29693"/>
                  <a:gd name="connsiteX2" fmla="*/ 7282 w 7348"/>
                  <a:gd name="connsiteY2" fmla="*/ 29671 h 29693"/>
                  <a:gd name="connsiteX3" fmla="*/ -67 w 7348"/>
                  <a:gd name="connsiteY3" fmla="*/ 29671 h 2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48" h="29693">
                    <a:moveTo>
                      <a:pt x="-67" y="-22"/>
                    </a:moveTo>
                    <a:lnTo>
                      <a:pt x="7282" y="-22"/>
                    </a:lnTo>
                    <a:lnTo>
                      <a:pt x="7282" y="29671"/>
                    </a:lnTo>
                    <a:lnTo>
                      <a:pt x="-67" y="29671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619F2D1-FEA5-36C1-A86A-C957B8658564}"/>
                  </a:ext>
                </a:extLst>
              </p:cNvPr>
              <p:cNvSpPr/>
              <p:nvPr/>
            </p:nvSpPr>
            <p:spPr>
              <a:xfrm rot="20703000">
                <a:off x="2650920" y="4374463"/>
                <a:ext cx="9692" cy="39164"/>
              </a:xfrm>
              <a:custGeom>
                <a:avLst/>
                <a:gdLst>
                  <a:gd name="connsiteX0" fmla="*/ -67 w 7348"/>
                  <a:gd name="connsiteY0" fmla="*/ -22 h 29693"/>
                  <a:gd name="connsiteX1" fmla="*/ 7282 w 7348"/>
                  <a:gd name="connsiteY1" fmla="*/ -22 h 29693"/>
                  <a:gd name="connsiteX2" fmla="*/ 7282 w 7348"/>
                  <a:gd name="connsiteY2" fmla="*/ 29671 h 29693"/>
                  <a:gd name="connsiteX3" fmla="*/ -67 w 7348"/>
                  <a:gd name="connsiteY3" fmla="*/ 29671 h 2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48" h="29693">
                    <a:moveTo>
                      <a:pt x="-67" y="-22"/>
                    </a:moveTo>
                    <a:lnTo>
                      <a:pt x="7282" y="-22"/>
                    </a:lnTo>
                    <a:lnTo>
                      <a:pt x="7282" y="29671"/>
                    </a:lnTo>
                    <a:lnTo>
                      <a:pt x="-67" y="29671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A214D24-77D4-F40F-B214-F503D825664D}"/>
                  </a:ext>
                </a:extLst>
              </p:cNvPr>
              <p:cNvSpPr/>
              <p:nvPr/>
            </p:nvSpPr>
            <p:spPr>
              <a:xfrm>
                <a:off x="2222788" y="4073579"/>
                <a:ext cx="885696" cy="920175"/>
              </a:xfrm>
              <a:custGeom>
                <a:avLst/>
                <a:gdLst>
                  <a:gd name="connsiteX0" fmla="*/ 52841 w 671512"/>
                  <a:gd name="connsiteY0" fmla="*/ 441836 h 697653"/>
                  <a:gd name="connsiteX1" fmla="*/ -67 w 671512"/>
                  <a:gd name="connsiteY1" fmla="*/ 388868 h 697653"/>
                  <a:gd name="connsiteX2" fmla="*/ 52901 w 671512"/>
                  <a:gd name="connsiteY2" fmla="*/ 335960 h 697653"/>
                  <a:gd name="connsiteX3" fmla="*/ 62589 w 671512"/>
                  <a:gd name="connsiteY3" fmla="*/ 336860 h 697653"/>
                  <a:gd name="connsiteX4" fmla="*/ 70987 w 671512"/>
                  <a:gd name="connsiteY4" fmla="*/ 337610 h 697653"/>
                  <a:gd name="connsiteX5" fmla="*/ 72442 w 671512"/>
                  <a:gd name="connsiteY5" fmla="*/ 336755 h 697653"/>
                  <a:gd name="connsiteX6" fmla="*/ 72486 w 671512"/>
                  <a:gd name="connsiteY6" fmla="*/ 336410 h 697653"/>
                  <a:gd name="connsiteX7" fmla="*/ 71632 w 671512"/>
                  <a:gd name="connsiteY7" fmla="*/ 334956 h 697653"/>
                  <a:gd name="connsiteX8" fmla="*/ 71287 w 671512"/>
                  <a:gd name="connsiteY8" fmla="*/ 334911 h 697653"/>
                  <a:gd name="connsiteX9" fmla="*/ 28967 w 671512"/>
                  <a:gd name="connsiteY9" fmla="*/ 273155 h 697653"/>
                  <a:gd name="connsiteX10" fmla="*/ 81334 w 671512"/>
                  <a:gd name="connsiteY10" fmla="*/ 229935 h 697653"/>
                  <a:gd name="connsiteX11" fmla="*/ 342423 w 671512"/>
                  <a:gd name="connsiteY11" fmla="*/ 254829 h 697653"/>
                  <a:gd name="connsiteX12" fmla="*/ 343473 w 671512"/>
                  <a:gd name="connsiteY12" fmla="*/ 254829 h 697653"/>
                  <a:gd name="connsiteX13" fmla="*/ 343473 w 671512"/>
                  <a:gd name="connsiteY13" fmla="*/ 253780 h 697653"/>
                  <a:gd name="connsiteX14" fmla="*/ 327427 w 671512"/>
                  <a:gd name="connsiteY14" fmla="*/ 158402 h 697653"/>
                  <a:gd name="connsiteX15" fmla="*/ 317979 w 671512"/>
                  <a:gd name="connsiteY15" fmla="*/ 72022 h 697653"/>
                  <a:gd name="connsiteX16" fmla="*/ 401959 w 671512"/>
                  <a:gd name="connsiteY16" fmla="*/ 219 h 697653"/>
                  <a:gd name="connsiteX17" fmla="*/ 404808 w 671512"/>
                  <a:gd name="connsiteY17" fmla="*/ 489 h 697653"/>
                  <a:gd name="connsiteX18" fmla="*/ 422654 w 671512"/>
                  <a:gd name="connsiteY18" fmla="*/ 8287 h 697653"/>
                  <a:gd name="connsiteX19" fmla="*/ 426403 w 671512"/>
                  <a:gd name="connsiteY19" fmla="*/ 49527 h 697653"/>
                  <a:gd name="connsiteX20" fmla="*/ 426403 w 671512"/>
                  <a:gd name="connsiteY20" fmla="*/ 55526 h 697653"/>
                  <a:gd name="connsiteX21" fmla="*/ 479041 w 671512"/>
                  <a:gd name="connsiteY21" fmla="*/ 206841 h 697653"/>
                  <a:gd name="connsiteX22" fmla="*/ 671446 w 671512"/>
                  <a:gd name="connsiteY22" fmla="*/ 547711 h 697653"/>
                  <a:gd name="connsiteX23" fmla="*/ 495687 w 671512"/>
                  <a:gd name="connsiteY23" fmla="*/ 648637 h 697653"/>
                  <a:gd name="connsiteX24" fmla="*/ 494067 w 671512"/>
                  <a:gd name="connsiteY24" fmla="*/ 649642 h 697653"/>
                  <a:gd name="connsiteX25" fmla="*/ 494038 w 671512"/>
                  <a:gd name="connsiteY25" fmla="*/ 649837 h 697653"/>
                  <a:gd name="connsiteX26" fmla="*/ 436781 w 671512"/>
                  <a:gd name="connsiteY26" fmla="*/ 697406 h 697653"/>
                  <a:gd name="connsiteX27" fmla="*/ 436451 w 671512"/>
                  <a:gd name="connsiteY27" fmla="*/ 697376 h 697653"/>
                  <a:gd name="connsiteX28" fmla="*/ 121525 w 671512"/>
                  <a:gd name="connsiteY28" fmla="*/ 667383 h 697653"/>
                  <a:gd name="connsiteX29" fmla="*/ 73986 w 671512"/>
                  <a:gd name="connsiteY29" fmla="*/ 609646 h 697653"/>
                  <a:gd name="connsiteX30" fmla="*/ 121075 w 671512"/>
                  <a:gd name="connsiteY30" fmla="*/ 561957 h 697653"/>
                  <a:gd name="connsiteX31" fmla="*/ 125124 w 671512"/>
                  <a:gd name="connsiteY31" fmla="*/ 562107 h 697653"/>
                  <a:gd name="connsiteX32" fmla="*/ 126624 w 671512"/>
                  <a:gd name="connsiteY32" fmla="*/ 560758 h 697653"/>
                  <a:gd name="connsiteX33" fmla="*/ 125439 w 671512"/>
                  <a:gd name="connsiteY33" fmla="*/ 559258 h 697653"/>
                  <a:gd name="connsiteX34" fmla="*/ 125424 w 671512"/>
                  <a:gd name="connsiteY34" fmla="*/ 559258 h 697653"/>
                  <a:gd name="connsiteX35" fmla="*/ 87483 w 671512"/>
                  <a:gd name="connsiteY35" fmla="*/ 555059 h 697653"/>
                  <a:gd name="connsiteX36" fmla="*/ 39629 w 671512"/>
                  <a:gd name="connsiteY36" fmla="*/ 497488 h 697653"/>
                  <a:gd name="connsiteX37" fmla="*/ 39644 w 671512"/>
                  <a:gd name="connsiteY37" fmla="*/ 497323 h 697653"/>
                  <a:gd name="connsiteX38" fmla="*/ 89582 w 671512"/>
                  <a:gd name="connsiteY38" fmla="*/ 449634 h 697653"/>
                  <a:gd name="connsiteX39" fmla="*/ 90932 w 671512"/>
                  <a:gd name="connsiteY39" fmla="*/ 448284 h 697653"/>
                  <a:gd name="connsiteX40" fmla="*/ 89582 w 671512"/>
                  <a:gd name="connsiteY40" fmla="*/ 446934 h 697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71512" h="697653">
                    <a:moveTo>
                      <a:pt x="52841" y="441836"/>
                    </a:moveTo>
                    <a:cubicBezTo>
                      <a:pt x="23598" y="441820"/>
                      <a:pt x="-81" y="418111"/>
                      <a:pt x="-67" y="388868"/>
                    </a:cubicBezTo>
                    <a:cubicBezTo>
                      <a:pt x="-51" y="359640"/>
                      <a:pt x="23658" y="335945"/>
                      <a:pt x="52901" y="335960"/>
                    </a:cubicBezTo>
                    <a:cubicBezTo>
                      <a:pt x="56155" y="335960"/>
                      <a:pt x="59394" y="336260"/>
                      <a:pt x="62589" y="336860"/>
                    </a:cubicBezTo>
                    <a:lnTo>
                      <a:pt x="70987" y="337610"/>
                    </a:lnTo>
                    <a:cubicBezTo>
                      <a:pt x="71632" y="337775"/>
                      <a:pt x="72277" y="337385"/>
                      <a:pt x="72442" y="336755"/>
                    </a:cubicBezTo>
                    <a:cubicBezTo>
                      <a:pt x="72472" y="336635"/>
                      <a:pt x="72486" y="336530"/>
                      <a:pt x="72486" y="336410"/>
                    </a:cubicBezTo>
                    <a:cubicBezTo>
                      <a:pt x="72651" y="335765"/>
                      <a:pt x="72261" y="335120"/>
                      <a:pt x="71632" y="334956"/>
                    </a:cubicBezTo>
                    <a:cubicBezTo>
                      <a:pt x="71512" y="334925"/>
                      <a:pt x="71407" y="334911"/>
                      <a:pt x="71287" y="334911"/>
                    </a:cubicBezTo>
                    <a:cubicBezTo>
                      <a:pt x="42553" y="329542"/>
                      <a:pt x="23598" y="301903"/>
                      <a:pt x="28967" y="273155"/>
                    </a:cubicBezTo>
                    <a:cubicBezTo>
                      <a:pt x="33661" y="247976"/>
                      <a:pt x="55720" y="229770"/>
                      <a:pt x="81334" y="229935"/>
                    </a:cubicBezTo>
                    <a:lnTo>
                      <a:pt x="342423" y="254829"/>
                    </a:lnTo>
                    <a:cubicBezTo>
                      <a:pt x="342768" y="254949"/>
                      <a:pt x="343128" y="254949"/>
                      <a:pt x="343473" y="254829"/>
                    </a:cubicBezTo>
                    <a:cubicBezTo>
                      <a:pt x="343608" y="254499"/>
                      <a:pt x="343608" y="254110"/>
                      <a:pt x="343473" y="253780"/>
                    </a:cubicBezTo>
                    <a:cubicBezTo>
                      <a:pt x="340908" y="221582"/>
                      <a:pt x="335540" y="189670"/>
                      <a:pt x="327427" y="158402"/>
                    </a:cubicBezTo>
                    <a:cubicBezTo>
                      <a:pt x="319164" y="130404"/>
                      <a:pt x="315954" y="101145"/>
                      <a:pt x="317979" y="72022"/>
                    </a:cubicBezTo>
                    <a:cubicBezTo>
                      <a:pt x="321338" y="28997"/>
                      <a:pt x="358934" y="-3140"/>
                      <a:pt x="401959" y="219"/>
                    </a:cubicBezTo>
                    <a:cubicBezTo>
                      <a:pt x="402904" y="294"/>
                      <a:pt x="403864" y="384"/>
                      <a:pt x="404808" y="489"/>
                    </a:cubicBezTo>
                    <a:cubicBezTo>
                      <a:pt x="411602" y="429"/>
                      <a:pt x="418080" y="3263"/>
                      <a:pt x="422654" y="8287"/>
                    </a:cubicBezTo>
                    <a:cubicBezTo>
                      <a:pt x="429103" y="15935"/>
                      <a:pt x="428653" y="27333"/>
                      <a:pt x="426403" y="49527"/>
                    </a:cubicBezTo>
                    <a:lnTo>
                      <a:pt x="426403" y="55526"/>
                    </a:lnTo>
                    <a:cubicBezTo>
                      <a:pt x="422354" y="98716"/>
                      <a:pt x="451148" y="153753"/>
                      <a:pt x="479041" y="206841"/>
                    </a:cubicBezTo>
                    <a:cubicBezTo>
                      <a:pt x="500486" y="247781"/>
                      <a:pt x="671446" y="547711"/>
                      <a:pt x="671446" y="547711"/>
                    </a:cubicBezTo>
                    <a:lnTo>
                      <a:pt x="495687" y="648637"/>
                    </a:lnTo>
                    <a:cubicBezTo>
                      <a:pt x="494967" y="648472"/>
                      <a:pt x="494232" y="648922"/>
                      <a:pt x="494067" y="649642"/>
                    </a:cubicBezTo>
                    <a:cubicBezTo>
                      <a:pt x="494053" y="649717"/>
                      <a:pt x="494038" y="649777"/>
                      <a:pt x="494038" y="649837"/>
                    </a:cubicBezTo>
                    <a:cubicBezTo>
                      <a:pt x="491368" y="678780"/>
                      <a:pt x="465724" y="700075"/>
                      <a:pt x="436781" y="697406"/>
                    </a:cubicBezTo>
                    <a:cubicBezTo>
                      <a:pt x="436676" y="697391"/>
                      <a:pt x="436556" y="697391"/>
                      <a:pt x="436451" y="697376"/>
                    </a:cubicBezTo>
                    <a:lnTo>
                      <a:pt x="121525" y="667383"/>
                    </a:lnTo>
                    <a:cubicBezTo>
                      <a:pt x="92462" y="664533"/>
                      <a:pt x="71197" y="638709"/>
                      <a:pt x="73986" y="609646"/>
                    </a:cubicBezTo>
                    <a:cubicBezTo>
                      <a:pt x="73821" y="583477"/>
                      <a:pt x="94906" y="562122"/>
                      <a:pt x="121075" y="561957"/>
                    </a:cubicBezTo>
                    <a:cubicBezTo>
                      <a:pt x="122425" y="561957"/>
                      <a:pt x="123774" y="562002"/>
                      <a:pt x="125124" y="562107"/>
                    </a:cubicBezTo>
                    <a:cubicBezTo>
                      <a:pt x="125904" y="562107"/>
                      <a:pt x="126549" y="561522"/>
                      <a:pt x="126624" y="560758"/>
                    </a:cubicBezTo>
                    <a:cubicBezTo>
                      <a:pt x="126714" y="560023"/>
                      <a:pt x="126174" y="559348"/>
                      <a:pt x="125439" y="559258"/>
                    </a:cubicBezTo>
                    <a:cubicBezTo>
                      <a:pt x="125439" y="559258"/>
                      <a:pt x="125424" y="559258"/>
                      <a:pt x="125424" y="559258"/>
                    </a:cubicBezTo>
                    <a:lnTo>
                      <a:pt x="87483" y="555059"/>
                    </a:lnTo>
                    <a:cubicBezTo>
                      <a:pt x="58375" y="552374"/>
                      <a:pt x="36945" y="526596"/>
                      <a:pt x="39629" y="497488"/>
                    </a:cubicBezTo>
                    <a:cubicBezTo>
                      <a:pt x="39629" y="497428"/>
                      <a:pt x="39644" y="497382"/>
                      <a:pt x="39644" y="497323"/>
                    </a:cubicBezTo>
                    <a:cubicBezTo>
                      <a:pt x="42644" y="465830"/>
                      <a:pt x="62289" y="447084"/>
                      <a:pt x="89582" y="449634"/>
                    </a:cubicBezTo>
                    <a:cubicBezTo>
                      <a:pt x="90332" y="449634"/>
                      <a:pt x="90932" y="449034"/>
                      <a:pt x="90932" y="448284"/>
                    </a:cubicBezTo>
                    <a:cubicBezTo>
                      <a:pt x="90932" y="447534"/>
                      <a:pt x="90332" y="446934"/>
                      <a:pt x="89582" y="446934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573F399E-ADDF-E135-BEF5-0594474DF03A}"/>
                  </a:ext>
                </a:extLst>
              </p:cNvPr>
              <p:cNvSpPr/>
              <p:nvPr/>
            </p:nvSpPr>
            <p:spPr>
              <a:xfrm>
                <a:off x="2503224" y="4508921"/>
                <a:ext cx="1409899" cy="1260257"/>
              </a:xfrm>
              <a:custGeom>
                <a:avLst/>
                <a:gdLst>
                  <a:gd name="connsiteX0" fmla="*/ 1068883 w 1068949"/>
                  <a:gd name="connsiteY0" fmla="*/ 955473 h 955494"/>
                  <a:gd name="connsiteX1" fmla="*/ 355650 w 1068949"/>
                  <a:gd name="connsiteY1" fmla="*/ 91825 h 955494"/>
                  <a:gd name="connsiteX2" fmla="*/ -67 w 1068949"/>
                  <a:gd name="connsiteY2" fmla="*/ 57783 h 955494"/>
                  <a:gd name="connsiteX3" fmla="*/ 741210 w 1068949"/>
                  <a:gd name="connsiteY3" fmla="*/ 955473 h 955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8949" h="955494">
                    <a:moveTo>
                      <a:pt x="1068883" y="955473"/>
                    </a:moveTo>
                    <a:lnTo>
                      <a:pt x="355650" y="91825"/>
                    </a:lnTo>
                    <a:cubicBezTo>
                      <a:pt x="266826" y="-15805"/>
                      <a:pt x="107563" y="-31041"/>
                      <a:pt x="-67" y="57783"/>
                    </a:cubicBezTo>
                    <a:lnTo>
                      <a:pt x="741210" y="955473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26575D0-A81E-766E-B5F6-24F6CA56981A}"/>
                  </a:ext>
                </a:extLst>
              </p:cNvPr>
              <p:cNvSpPr/>
              <p:nvPr/>
            </p:nvSpPr>
            <p:spPr>
              <a:xfrm>
                <a:off x="2770273" y="4736099"/>
                <a:ext cx="1253618" cy="1033078"/>
              </a:xfrm>
              <a:custGeom>
                <a:avLst/>
                <a:gdLst>
                  <a:gd name="connsiteX0" fmla="*/ 437365 w 950461"/>
                  <a:gd name="connsiteY0" fmla="*/ 783231 h 783253"/>
                  <a:gd name="connsiteX1" fmla="*/ 950394 w 950461"/>
                  <a:gd name="connsiteY1" fmla="*/ 783231 h 783253"/>
                  <a:gd name="connsiteX2" fmla="*/ 310195 w 950461"/>
                  <a:gd name="connsiteY2" fmla="*/ 7913 h 783253"/>
                  <a:gd name="connsiteX3" fmla="*/ 279362 w 950461"/>
                  <a:gd name="connsiteY3" fmla="*/ 5004 h 783253"/>
                  <a:gd name="connsiteX4" fmla="*/ 279302 w 950461"/>
                  <a:gd name="connsiteY4" fmla="*/ 5064 h 783253"/>
                  <a:gd name="connsiteX5" fmla="*/ 8016 w 950461"/>
                  <a:gd name="connsiteY5" fmla="*/ 228361 h 783253"/>
                  <a:gd name="connsiteX6" fmla="*/ 4761 w 950461"/>
                  <a:gd name="connsiteY6" fmla="*/ 258939 h 783253"/>
                  <a:gd name="connsiteX7" fmla="*/ 5016 w 950461"/>
                  <a:gd name="connsiteY7" fmla="*/ 259254 h 783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50461" h="783253">
                    <a:moveTo>
                      <a:pt x="437365" y="783231"/>
                    </a:moveTo>
                    <a:lnTo>
                      <a:pt x="950394" y="783231"/>
                    </a:lnTo>
                    <a:lnTo>
                      <a:pt x="310195" y="7913"/>
                    </a:lnTo>
                    <a:cubicBezTo>
                      <a:pt x="302487" y="-1400"/>
                      <a:pt x="288675" y="-2704"/>
                      <a:pt x="279362" y="5004"/>
                    </a:cubicBezTo>
                    <a:cubicBezTo>
                      <a:pt x="279347" y="5034"/>
                      <a:pt x="279317" y="5049"/>
                      <a:pt x="279302" y="5064"/>
                    </a:cubicBezTo>
                    <a:lnTo>
                      <a:pt x="8016" y="228361"/>
                    </a:lnTo>
                    <a:cubicBezTo>
                      <a:pt x="-1327" y="235905"/>
                      <a:pt x="-2782" y="249596"/>
                      <a:pt x="4761" y="258939"/>
                    </a:cubicBezTo>
                    <a:cubicBezTo>
                      <a:pt x="4836" y="259044"/>
                      <a:pt x="4926" y="259149"/>
                      <a:pt x="5016" y="259254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EE09AADD-B3FD-6D6C-0C86-DC9154C88BD0}"/>
                  </a:ext>
                </a:extLst>
              </p:cNvPr>
              <p:cNvSpPr/>
              <p:nvPr/>
            </p:nvSpPr>
            <p:spPr>
              <a:xfrm>
                <a:off x="2869218" y="5062017"/>
                <a:ext cx="43520" cy="43590"/>
              </a:xfrm>
              <a:custGeom>
                <a:avLst/>
                <a:gdLst>
                  <a:gd name="connsiteX0" fmla="*/ 29724 w 32996"/>
                  <a:gd name="connsiteY0" fmla="*/ 26249 h 33049"/>
                  <a:gd name="connsiteX1" fmla="*/ 6899 w 32996"/>
                  <a:gd name="connsiteY1" fmla="*/ 29938 h 33049"/>
                  <a:gd name="connsiteX2" fmla="*/ 6779 w 32996"/>
                  <a:gd name="connsiteY2" fmla="*/ 29848 h 33049"/>
                  <a:gd name="connsiteX3" fmla="*/ 3060 w 32996"/>
                  <a:gd name="connsiteY3" fmla="*/ 6813 h 33049"/>
                  <a:gd name="connsiteX4" fmla="*/ 26095 w 32996"/>
                  <a:gd name="connsiteY4" fmla="*/ 3094 h 33049"/>
                  <a:gd name="connsiteX5" fmla="*/ 29814 w 32996"/>
                  <a:gd name="connsiteY5" fmla="*/ 26129 h 33049"/>
                  <a:gd name="connsiteX6" fmla="*/ 29724 w 32996"/>
                  <a:gd name="connsiteY6" fmla="*/ 26249 h 33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996" h="33049">
                    <a:moveTo>
                      <a:pt x="29724" y="26249"/>
                    </a:moveTo>
                    <a:cubicBezTo>
                      <a:pt x="24445" y="33567"/>
                      <a:pt x="14218" y="35217"/>
                      <a:pt x="6899" y="29938"/>
                    </a:cubicBezTo>
                    <a:cubicBezTo>
                      <a:pt x="6869" y="29908"/>
                      <a:pt x="6825" y="29878"/>
                      <a:pt x="6779" y="29848"/>
                    </a:cubicBezTo>
                    <a:cubicBezTo>
                      <a:pt x="-614" y="24509"/>
                      <a:pt x="-2278" y="14207"/>
                      <a:pt x="3060" y="6813"/>
                    </a:cubicBezTo>
                    <a:cubicBezTo>
                      <a:pt x="8399" y="-565"/>
                      <a:pt x="18702" y="-2230"/>
                      <a:pt x="26095" y="3094"/>
                    </a:cubicBezTo>
                    <a:cubicBezTo>
                      <a:pt x="33473" y="8433"/>
                      <a:pt x="35138" y="18750"/>
                      <a:pt x="29814" y="26129"/>
                    </a:cubicBezTo>
                    <a:cubicBezTo>
                      <a:pt x="29784" y="26174"/>
                      <a:pt x="29754" y="26204"/>
                      <a:pt x="29724" y="2624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61939E7-991B-3A3E-18F0-4987BC806AB3}"/>
                  </a:ext>
                </a:extLst>
              </p:cNvPr>
              <p:cNvSpPr/>
              <p:nvPr/>
            </p:nvSpPr>
            <p:spPr>
              <a:xfrm>
                <a:off x="651477" y="3081175"/>
                <a:ext cx="666360" cy="666368"/>
              </a:xfrm>
              <a:custGeom>
                <a:avLst/>
                <a:gdLst>
                  <a:gd name="connsiteX0" fmla="*/ 492995 w 505217"/>
                  <a:gd name="connsiteY0" fmla="*/ 175389 h 505223"/>
                  <a:gd name="connsiteX1" fmla="*/ 329739 w 505217"/>
                  <a:gd name="connsiteY1" fmla="*/ 493045 h 505223"/>
                  <a:gd name="connsiteX2" fmla="*/ 12089 w 505217"/>
                  <a:gd name="connsiteY2" fmla="*/ 329778 h 505223"/>
                  <a:gd name="connsiteX3" fmla="*/ 175345 w 505217"/>
                  <a:gd name="connsiteY3" fmla="*/ 12138 h 505223"/>
                  <a:gd name="connsiteX4" fmla="*/ 175519 w 505217"/>
                  <a:gd name="connsiteY4" fmla="*/ 12078 h 505223"/>
                  <a:gd name="connsiteX5" fmla="*/ 492995 w 505217"/>
                  <a:gd name="connsiteY5" fmla="*/ 175389 h 50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5217" h="505223">
                    <a:moveTo>
                      <a:pt x="492995" y="175389"/>
                    </a:moveTo>
                    <a:cubicBezTo>
                      <a:pt x="535630" y="308183"/>
                      <a:pt x="462537" y="450410"/>
                      <a:pt x="329739" y="493045"/>
                    </a:cubicBezTo>
                    <a:cubicBezTo>
                      <a:pt x="196940" y="535680"/>
                      <a:pt x="54724" y="462587"/>
                      <a:pt x="12089" y="329778"/>
                    </a:cubicBezTo>
                    <a:cubicBezTo>
                      <a:pt x="-30544" y="196984"/>
                      <a:pt x="42547" y="54773"/>
                      <a:pt x="175345" y="12138"/>
                    </a:cubicBezTo>
                    <a:cubicBezTo>
                      <a:pt x="175404" y="12108"/>
                      <a:pt x="175461" y="12093"/>
                      <a:pt x="175519" y="12078"/>
                    </a:cubicBezTo>
                    <a:cubicBezTo>
                      <a:pt x="308280" y="-30437"/>
                      <a:pt x="450382" y="42656"/>
                      <a:pt x="492995" y="175389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4B24BC9-16C3-941F-E7E8-B559F284B279}"/>
                  </a:ext>
                </a:extLst>
              </p:cNvPr>
              <p:cNvSpPr/>
              <p:nvPr/>
            </p:nvSpPr>
            <p:spPr>
              <a:xfrm>
                <a:off x="883066" y="3081734"/>
                <a:ext cx="434729" cy="650130"/>
              </a:xfrm>
              <a:custGeom>
                <a:avLst/>
                <a:gdLst>
                  <a:gd name="connsiteX0" fmla="*/ -67 w 329600"/>
                  <a:gd name="connsiteY0" fmla="*/ 11653 h 492912"/>
                  <a:gd name="connsiteX1" fmla="*/ 154097 w 329600"/>
                  <a:gd name="connsiteY1" fmla="*/ 492890 h 492912"/>
                  <a:gd name="connsiteX2" fmla="*/ 317409 w 329600"/>
                  <a:gd name="connsiteY2" fmla="*/ 175415 h 492912"/>
                  <a:gd name="connsiteX3" fmla="*/ -67 w 329600"/>
                  <a:gd name="connsiteY3" fmla="*/ 12103 h 492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9600" h="492912">
                    <a:moveTo>
                      <a:pt x="-67" y="11653"/>
                    </a:moveTo>
                    <a:lnTo>
                      <a:pt x="154097" y="492890"/>
                    </a:lnTo>
                    <a:cubicBezTo>
                      <a:pt x="286863" y="450315"/>
                      <a:pt x="359984" y="308179"/>
                      <a:pt x="317409" y="175415"/>
                    </a:cubicBezTo>
                    <a:cubicBezTo>
                      <a:pt x="274839" y="42651"/>
                      <a:pt x="132699" y="-30472"/>
                      <a:pt x="-67" y="12103"/>
                    </a:cubicBez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C53C697-A939-41B6-05DC-7F8BC5FDB3AF}"/>
                  </a:ext>
                </a:extLst>
              </p:cNvPr>
              <p:cNvSpPr/>
              <p:nvPr/>
            </p:nvSpPr>
            <p:spPr>
              <a:xfrm>
                <a:off x="1093919" y="4181855"/>
                <a:ext cx="609611" cy="1230893"/>
              </a:xfrm>
              <a:custGeom>
                <a:avLst/>
                <a:gdLst>
                  <a:gd name="connsiteX0" fmla="*/ 462192 w 462191"/>
                  <a:gd name="connsiteY0" fmla="*/ 891241 h 933231"/>
                  <a:gd name="connsiteX1" fmla="*/ 331122 w 462191"/>
                  <a:gd name="connsiteY1" fmla="*/ 933231 h 933231"/>
                  <a:gd name="connsiteX2" fmla="*/ 0 w 462191"/>
                  <a:gd name="connsiteY2" fmla="*/ 74383 h 933231"/>
                  <a:gd name="connsiteX3" fmla="*/ 231696 w 462191"/>
                  <a:gd name="connsiteY3" fmla="*/ 0 h 933231"/>
                  <a:gd name="connsiteX4" fmla="*/ 462192 w 462191"/>
                  <a:gd name="connsiteY4" fmla="*/ 891241 h 933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191" h="933231">
                    <a:moveTo>
                      <a:pt x="462192" y="891241"/>
                    </a:moveTo>
                    <a:lnTo>
                      <a:pt x="331122" y="933231"/>
                    </a:lnTo>
                    <a:lnTo>
                      <a:pt x="0" y="74383"/>
                    </a:lnTo>
                    <a:lnTo>
                      <a:pt x="231696" y="0"/>
                    </a:lnTo>
                    <a:lnTo>
                      <a:pt x="462192" y="891241"/>
                    </a:ln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2DAD7E61-BEED-D1BE-AB63-51020746A8AC}"/>
                  </a:ext>
                </a:extLst>
              </p:cNvPr>
              <p:cNvSpPr/>
              <p:nvPr/>
            </p:nvSpPr>
            <p:spPr>
              <a:xfrm>
                <a:off x="785325" y="3647558"/>
                <a:ext cx="807685" cy="807768"/>
              </a:xfrm>
              <a:custGeom>
                <a:avLst/>
                <a:gdLst>
                  <a:gd name="connsiteX0" fmla="*/ 607464 w 612366"/>
                  <a:gd name="connsiteY0" fmla="*/ 381224 h 612429"/>
                  <a:gd name="connsiteX1" fmla="*/ 542514 w 612366"/>
                  <a:gd name="connsiteY1" fmla="*/ 507599 h 612429"/>
                  <a:gd name="connsiteX2" fmla="*/ 542379 w 612366"/>
                  <a:gd name="connsiteY2" fmla="*/ 507644 h 612429"/>
                  <a:gd name="connsiteX3" fmla="*/ 231052 w 612366"/>
                  <a:gd name="connsiteY3" fmla="*/ 607521 h 612429"/>
                  <a:gd name="connsiteX4" fmla="*/ 104735 w 612366"/>
                  <a:gd name="connsiteY4" fmla="*/ 542901 h 612429"/>
                  <a:gd name="connsiteX5" fmla="*/ 104632 w 612366"/>
                  <a:gd name="connsiteY5" fmla="*/ 542586 h 612429"/>
                  <a:gd name="connsiteX6" fmla="*/ 4755 w 612366"/>
                  <a:gd name="connsiteY6" fmla="*/ 231259 h 612429"/>
                  <a:gd name="connsiteX7" fmla="*/ 69769 w 612366"/>
                  <a:gd name="connsiteY7" fmla="*/ 104913 h 612429"/>
                  <a:gd name="connsiteX8" fmla="*/ 69990 w 612366"/>
                  <a:gd name="connsiteY8" fmla="*/ 104838 h 612429"/>
                  <a:gd name="connsiteX9" fmla="*/ 381467 w 612366"/>
                  <a:gd name="connsiteY9" fmla="*/ 4812 h 612429"/>
                  <a:gd name="connsiteX10" fmla="*/ 507662 w 612366"/>
                  <a:gd name="connsiteY10" fmla="*/ 69657 h 612429"/>
                  <a:gd name="connsiteX11" fmla="*/ 507737 w 612366"/>
                  <a:gd name="connsiteY11" fmla="*/ 69896 h 612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12366" h="612429">
                    <a:moveTo>
                      <a:pt x="607464" y="381224"/>
                    </a:moveTo>
                    <a:cubicBezTo>
                      <a:pt x="624425" y="434056"/>
                      <a:pt x="595347" y="490638"/>
                      <a:pt x="542514" y="507599"/>
                    </a:cubicBezTo>
                    <a:cubicBezTo>
                      <a:pt x="542469" y="507614"/>
                      <a:pt x="542424" y="507629"/>
                      <a:pt x="542379" y="507644"/>
                    </a:cubicBezTo>
                    <a:lnTo>
                      <a:pt x="231052" y="607521"/>
                    </a:lnTo>
                    <a:cubicBezTo>
                      <a:pt x="178329" y="624557"/>
                      <a:pt x="121774" y="595628"/>
                      <a:pt x="104735" y="542901"/>
                    </a:cubicBezTo>
                    <a:cubicBezTo>
                      <a:pt x="104701" y="542796"/>
                      <a:pt x="104666" y="542691"/>
                      <a:pt x="104632" y="542586"/>
                    </a:cubicBezTo>
                    <a:lnTo>
                      <a:pt x="4755" y="231259"/>
                    </a:lnTo>
                    <a:cubicBezTo>
                      <a:pt x="-12182" y="178411"/>
                      <a:pt x="16925" y="121844"/>
                      <a:pt x="69769" y="104913"/>
                    </a:cubicBezTo>
                    <a:cubicBezTo>
                      <a:pt x="69843" y="104883"/>
                      <a:pt x="69916" y="104868"/>
                      <a:pt x="69990" y="104838"/>
                    </a:cubicBezTo>
                    <a:lnTo>
                      <a:pt x="381467" y="4812"/>
                    </a:lnTo>
                    <a:cubicBezTo>
                      <a:pt x="434224" y="-12134"/>
                      <a:pt x="490716" y="16899"/>
                      <a:pt x="507662" y="69657"/>
                    </a:cubicBezTo>
                    <a:cubicBezTo>
                      <a:pt x="507692" y="69747"/>
                      <a:pt x="507707" y="69822"/>
                      <a:pt x="507737" y="69896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B498130-DD2B-BF1A-4B57-6194AA43B8C6}"/>
                  </a:ext>
                </a:extLst>
              </p:cNvPr>
              <p:cNvSpPr/>
              <p:nvPr/>
            </p:nvSpPr>
            <p:spPr>
              <a:xfrm>
                <a:off x="978714" y="3931549"/>
                <a:ext cx="144698" cy="328227"/>
              </a:xfrm>
              <a:custGeom>
                <a:avLst/>
                <a:gdLst>
                  <a:gd name="connsiteX0" fmla="*/ 108574 w 109706"/>
                  <a:gd name="connsiteY0" fmla="*/ 220045 h 248853"/>
                  <a:gd name="connsiteX1" fmla="*/ 94342 w 109706"/>
                  <a:gd name="connsiteY1" fmla="*/ 247789 h 248853"/>
                  <a:gd name="connsiteX2" fmla="*/ 94327 w 109706"/>
                  <a:gd name="connsiteY2" fmla="*/ 247789 h 248853"/>
                  <a:gd name="connsiteX3" fmla="*/ 94327 w 109706"/>
                  <a:gd name="connsiteY3" fmla="*/ 247789 h 248853"/>
                  <a:gd name="connsiteX4" fmla="*/ 66636 w 109706"/>
                  <a:gd name="connsiteY4" fmla="*/ 233467 h 248853"/>
                  <a:gd name="connsiteX5" fmla="*/ 66433 w 109706"/>
                  <a:gd name="connsiteY5" fmla="*/ 232792 h 248853"/>
                  <a:gd name="connsiteX6" fmla="*/ 1049 w 109706"/>
                  <a:gd name="connsiteY6" fmla="*/ 28990 h 248853"/>
                  <a:gd name="connsiteX7" fmla="*/ 15206 w 109706"/>
                  <a:gd name="connsiteY7" fmla="*/ 976 h 248853"/>
                  <a:gd name="connsiteX8" fmla="*/ 15295 w 109706"/>
                  <a:gd name="connsiteY8" fmla="*/ 946 h 248853"/>
                  <a:gd name="connsiteX9" fmla="*/ 15295 w 109706"/>
                  <a:gd name="connsiteY9" fmla="*/ 946 h 248853"/>
                  <a:gd name="connsiteX10" fmla="*/ 43160 w 109706"/>
                  <a:gd name="connsiteY10" fmla="*/ 15853 h 248853"/>
                  <a:gd name="connsiteX11" fmla="*/ 43189 w 109706"/>
                  <a:gd name="connsiteY11" fmla="*/ 15943 h 248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9706" h="248853">
                    <a:moveTo>
                      <a:pt x="108574" y="220045"/>
                    </a:moveTo>
                    <a:cubicBezTo>
                      <a:pt x="112303" y="231637"/>
                      <a:pt x="105933" y="244054"/>
                      <a:pt x="94342" y="247789"/>
                    </a:cubicBezTo>
                    <a:cubicBezTo>
                      <a:pt x="94337" y="247789"/>
                      <a:pt x="94331" y="247789"/>
                      <a:pt x="94327" y="247789"/>
                    </a:cubicBezTo>
                    <a:lnTo>
                      <a:pt x="94327" y="247789"/>
                    </a:lnTo>
                    <a:cubicBezTo>
                      <a:pt x="82726" y="251478"/>
                      <a:pt x="70328" y="245074"/>
                      <a:pt x="66636" y="233467"/>
                    </a:cubicBezTo>
                    <a:cubicBezTo>
                      <a:pt x="66565" y="233242"/>
                      <a:pt x="66498" y="233017"/>
                      <a:pt x="66433" y="232792"/>
                    </a:cubicBezTo>
                    <a:lnTo>
                      <a:pt x="1049" y="28990"/>
                    </a:lnTo>
                    <a:cubicBezTo>
                      <a:pt x="-2778" y="17338"/>
                      <a:pt x="3561" y="4801"/>
                      <a:pt x="15206" y="976"/>
                    </a:cubicBezTo>
                    <a:cubicBezTo>
                      <a:pt x="15235" y="961"/>
                      <a:pt x="15265" y="961"/>
                      <a:pt x="15295" y="946"/>
                    </a:cubicBezTo>
                    <a:lnTo>
                      <a:pt x="15295" y="946"/>
                    </a:lnTo>
                    <a:cubicBezTo>
                      <a:pt x="27105" y="-2638"/>
                      <a:pt x="39581" y="4036"/>
                      <a:pt x="43160" y="15853"/>
                    </a:cubicBezTo>
                    <a:cubicBezTo>
                      <a:pt x="43169" y="15883"/>
                      <a:pt x="43180" y="15913"/>
                      <a:pt x="43189" y="159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BAC319AE-DE76-CCB7-B632-411D63B06BF7}"/>
                  </a:ext>
                </a:extLst>
              </p:cNvPr>
              <p:cNvSpPr/>
              <p:nvPr/>
            </p:nvSpPr>
            <p:spPr>
              <a:xfrm>
                <a:off x="875610" y="3899466"/>
                <a:ext cx="265521" cy="124569"/>
              </a:xfrm>
              <a:custGeom>
                <a:avLst/>
                <a:gdLst>
                  <a:gd name="connsiteX0" fmla="*/ 28681 w 201311"/>
                  <a:gd name="connsiteY0" fmla="*/ 93356 h 94445"/>
                  <a:gd name="connsiteX1" fmla="*/ 942 w 201311"/>
                  <a:gd name="connsiteY1" fmla="*/ 79125 h 94445"/>
                  <a:gd name="connsiteX2" fmla="*/ 938 w 201311"/>
                  <a:gd name="connsiteY2" fmla="*/ 79110 h 94445"/>
                  <a:gd name="connsiteX3" fmla="*/ 938 w 201311"/>
                  <a:gd name="connsiteY3" fmla="*/ 79110 h 94445"/>
                  <a:gd name="connsiteX4" fmla="*/ 15552 w 201311"/>
                  <a:gd name="connsiteY4" fmla="*/ 51336 h 94445"/>
                  <a:gd name="connsiteX5" fmla="*/ 15934 w 201311"/>
                  <a:gd name="connsiteY5" fmla="*/ 51216 h 94445"/>
                  <a:gd name="connsiteX6" fmla="*/ 172498 w 201311"/>
                  <a:gd name="connsiteY6" fmla="*/ 978 h 94445"/>
                  <a:gd name="connsiteX7" fmla="*/ 200094 w 201311"/>
                  <a:gd name="connsiteY7" fmla="*/ 15479 h 94445"/>
                  <a:gd name="connsiteX8" fmla="*/ 200241 w 201311"/>
                  <a:gd name="connsiteY8" fmla="*/ 15974 h 94445"/>
                  <a:gd name="connsiteX9" fmla="*/ 200241 w 201311"/>
                  <a:gd name="connsiteY9" fmla="*/ 15974 h 94445"/>
                  <a:gd name="connsiteX10" fmla="*/ 185627 w 201311"/>
                  <a:gd name="connsiteY10" fmla="*/ 43748 h 94445"/>
                  <a:gd name="connsiteX11" fmla="*/ 185245 w 201311"/>
                  <a:gd name="connsiteY11" fmla="*/ 43868 h 9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1311" h="94445">
                    <a:moveTo>
                      <a:pt x="28681" y="93356"/>
                    </a:moveTo>
                    <a:cubicBezTo>
                      <a:pt x="17092" y="97090"/>
                      <a:pt x="4673" y="90717"/>
                      <a:pt x="942" y="79125"/>
                    </a:cubicBezTo>
                    <a:cubicBezTo>
                      <a:pt x="941" y="79125"/>
                      <a:pt x="939" y="79110"/>
                      <a:pt x="938" y="79110"/>
                    </a:cubicBezTo>
                    <a:lnTo>
                      <a:pt x="938" y="79110"/>
                    </a:lnTo>
                    <a:cubicBezTo>
                      <a:pt x="-2697" y="67397"/>
                      <a:pt x="3846" y="54965"/>
                      <a:pt x="15552" y="51336"/>
                    </a:cubicBezTo>
                    <a:cubicBezTo>
                      <a:pt x="15679" y="51291"/>
                      <a:pt x="15807" y="51246"/>
                      <a:pt x="15934" y="51216"/>
                    </a:cubicBezTo>
                    <a:lnTo>
                      <a:pt x="172498" y="978"/>
                    </a:lnTo>
                    <a:cubicBezTo>
                      <a:pt x="184123" y="-2636"/>
                      <a:pt x="196478" y="3857"/>
                      <a:pt x="200094" y="15479"/>
                    </a:cubicBezTo>
                    <a:cubicBezTo>
                      <a:pt x="200145" y="15644"/>
                      <a:pt x="200195" y="15809"/>
                      <a:pt x="200241" y="15974"/>
                    </a:cubicBezTo>
                    <a:lnTo>
                      <a:pt x="200241" y="15974"/>
                    </a:lnTo>
                    <a:cubicBezTo>
                      <a:pt x="203876" y="27687"/>
                      <a:pt x="197333" y="40119"/>
                      <a:pt x="185627" y="43748"/>
                    </a:cubicBezTo>
                    <a:cubicBezTo>
                      <a:pt x="185499" y="43793"/>
                      <a:pt x="185372" y="43838"/>
                      <a:pt x="185245" y="438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5224AB56-17BE-359F-4AC8-076371913E65}"/>
                  </a:ext>
                </a:extLst>
              </p:cNvPr>
              <p:cNvSpPr/>
              <p:nvPr/>
            </p:nvSpPr>
            <p:spPr>
              <a:xfrm>
                <a:off x="1156171" y="3874776"/>
                <a:ext cx="242330" cy="296767"/>
              </a:xfrm>
              <a:custGeom>
                <a:avLst/>
                <a:gdLst>
                  <a:gd name="connsiteX0" fmla="*/ 178732 w 183728"/>
                  <a:gd name="connsiteY0" fmla="*/ 188857 h 225001"/>
                  <a:gd name="connsiteX1" fmla="*/ 175433 w 183728"/>
                  <a:gd name="connsiteY1" fmla="*/ 220050 h 225001"/>
                  <a:gd name="connsiteX2" fmla="*/ 175433 w 183728"/>
                  <a:gd name="connsiteY2" fmla="*/ 220050 h 225001"/>
                  <a:gd name="connsiteX3" fmla="*/ 144240 w 183728"/>
                  <a:gd name="connsiteY3" fmla="*/ 216750 h 225001"/>
                  <a:gd name="connsiteX4" fmla="*/ 4923 w 183728"/>
                  <a:gd name="connsiteY4" fmla="*/ 36043 h 225001"/>
                  <a:gd name="connsiteX5" fmla="*/ 8012 w 183728"/>
                  <a:gd name="connsiteY5" fmla="*/ 5015 h 225001"/>
                  <a:gd name="connsiteX6" fmla="*/ 8222 w 183728"/>
                  <a:gd name="connsiteY6" fmla="*/ 4850 h 225001"/>
                  <a:gd name="connsiteX7" fmla="*/ 8222 w 183728"/>
                  <a:gd name="connsiteY7" fmla="*/ 4850 h 225001"/>
                  <a:gd name="connsiteX8" fmla="*/ 39415 w 183728"/>
                  <a:gd name="connsiteY8" fmla="*/ 8299 h 225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728" h="225001">
                    <a:moveTo>
                      <a:pt x="178732" y="188857"/>
                    </a:moveTo>
                    <a:cubicBezTo>
                      <a:pt x="186425" y="198380"/>
                      <a:pt x="184956" y="212342"/>
                      <a:pt x="175433" y="220050"/>
                    </a:cubicBezTo>
                    <a:lnTo>
                      <a:pt x="175433" y="220050"/>
                    </a:lnTo>
                    <a:cubicBezTo>
                      <a:pt x="165910" y="227743"/>
                      <a:pt x="151949" y="226273"/>
                      <a:pt x="144240" y="216750"/>
                    </a:cubicBezTo>
                    <a:lnTo>
                      <a:pt x="4923" y="36043"/>
                    </a:lnTo>
                    <a:cubicBezTo>
                      <a:pt x="-2791" y="26625"/>
                      <a:pt x="-1407" y="12738"/>
                      <a:pt x="8012" y="5015"/>
                    </a:cubicBezTo>
                    <a:cubicBezTo>
                      <a:pt x="8081" y="4970"/>
                      <a:pt x="8152" y="4910"/>
                      <a:pt x="8222" y="4850"/>
                    </a:cubicBezTo>
                    <a:lnTo>
                      <a:pt x="8222" y="4850"/>
                    </a:lnTo>
                    <a:cubicBezTo>
                      <a:pt x="17789" y="-2813"/>
                      <a:pt x="31753" y="-1268"/>
                      <a:pt x="39415" y="82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75BB5B0-057A-FCD7-6515-DE35D08270E9}"/>
                  </a:ext>
                </a:extLst>
              </p:cNvPr>
              <p:cNvSpPr/>
              <p:nvPr/>
            </p:nvSpPr>
            <p:spPr>
              <a:xfrm>
                <a:off x="1347226" y="3809959"/>
                <a:ext cx="69347" cy="359307"/>
              </a:xfrm>
              <a:custGeom>
                <a:avLst/>
                <a:gdLst>
                  <a:gd name="connsiteX0" fmla="*/ -13 w 52577"/>
                  <a:gd name="connsiteY0" fmla="*/ 248947 h 272417"/>
                  <a:gd name="connsiteX1" fmla="*/ 20293 w 52577"/>
                  <a:gd name="connsiteY1" fmla="*/ 272312 h 272417"/>
                  <a:gd name="connsiteX2" fmla="*/ 20682 w 52577"/>
                  <a:gd name="connsiteY2" fmla="*/ 272342 h 272417"/>
                  <a:gd name="connsiteX3" fmla="*/ 20682 w 52577"/>
                  <a:gd name="connsiteY3" fmla="*/ 272342 h 272417"/>
                  <a:gd name="connsiteX4" fmla="*/ 44047 w 52577"/>
                  <a:gd name="connsiteY4" fmla="*/ 252036 h 272417"/>
                  <a:gd name="connsiteX5" fmla="*/ 44077 w 52577"/>
                  <a:gd name="connsiteY5" fmla="*/ 251646 h 272417"/>
                  <a:gd name="connsiteX6" fmla="*/ 52475 w 52577"/>
                  <a:gd name="connsiteY6" fmla="*/ 23550 h 272417"/>
                  <a:gd name="connsiteX7" fmla="*/ 31630 w 52577"/>
                  <a:gd name="connsiteY7" fmla="*/ 5 h 272417"/>
                  <a:gd name="connsiteX8" fmla="*/ 31630 w 52577"/>
                  <a:gd name="connsiteY8" fmla="*/ 5 h 272417"/>
                  <a:gd name="connsiteX9" fmla="*/ 8235 w 52577"/>
                  <a:gd name="connsiteY9" fmla="*/ 20851 h 272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77" h="272417">
                    <a:moveTo>
                      <a:pt x="-13" y="248947"/>
                    </a:moveTo>
                    <a:cubicBezTo>
                      <a:pt x="-853" y="261004"/>
                      <a:pt x="8235" y="271472"/>
                      <a:pt x="20293" y="272312"/>
                    </a:cubicBezTo>
                    <a:cubicBezTo>
                      <a:pt x="20427" y="272327"/>
                      <a:pt x="20547" y="272342"/>
                      <a:pt x="20682" y="272342"/>
                    </a:cubicBezTo>
                    <a:lnTo>
                      <a:pt x="20682" y="272342"/>
                    </a:lnTo>
                    <a:cubicBezTo>
                      <a:pt x="32740" y="273182"/>
                      <a:pt x="43207" y="264094"/>
                      <a:pt x="44047" y="252036"/>
                    </a:cubicBezTo>
                    <a:cubicBezTo>
                      <a:pt x="44062" y="251901"/>
                      <a:pt x="44077" y="251782"/>
                      <a:pt x="44077" y="251646"/>
                    </a:cubicBezTo>
                    <a:lnTo>
                      <a:pt x="52475" y="23550"/>
                    </a:lnTo>
                    <a:cubicBezTo>
                      <a:pt x="53165" y="11313"/>
                      <a:pt x="43852" y="815"/>
                      <a:pt x="31630" y="5"/>
                    </a:cubicBezTo>
                    <a:lnTo>
                      <a:pt x="31630" y="5"/>
                    </a:lnTo>
                    <a:cubicBezTo>
                      <a:pt x="19453" y="-594"/>
                      <a:pt x="9045" y="8689"/>
                      <a:pt x="8235" y="208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0CFF572-23F3-D276-0DCE-CD116F7FF53D}"/>
                  </a:ext>
                </a:extLst>
              </p:cNvPr>
              <p:cNvSpPr/>
              <p:nvPr/>
            </p:nvSpPr>
            <p:spPr>
              <a:xfrm>
                <a:off x="1160346" y="4301383"/>
                <a:ext cx="918999" cy="950001"/>
              </a:xfrm>
              <a:custGeom>
                <a:avLst/>
                <a:gdLst>
                  <a:gd name="connsiteX0" fmla="*/ 72541 w 696761"/>
                  <a:gd name="connsiteY0" fmla="*/ 520911 h 720266"/>
                  <a:gd name="connsiteX1" fmla="*/ 9883 w 696761"/>
                  <a:gd name="connsiteY1" fmla="*/ 479941 h 720266"/>
                  <a:gd name="connsiteX2" fmla="*/ 50855 w 696761"/>
                  <a:gd name="connsiteY2" fmla="*/ 417286 h 720266"/>
                  <a:gd name="connsiteX3" fmla="*/ 54245 w 696761"/>
                  <a:gd name="connsiteY3" fmla="*/ 416686 h 720266"/>
                  <a:gd name="connsiteX4" fmla="*/ 62643 w 696761"/>
                  <a:gd name="connsiteY4" fmla="*/ 415186 h 720266"/>
                  <a:gd name="connsiteX5" fmla="*/ 63693 w 696761"/>
                  <a:gd name="connsiteY5" fmla="*/ 413687 h 720266"/>
                  <a:gd name="connsiteX6" fmla="*/ 62193 w 696761"/>
                  <a:gd name="connsiteY6" fmla="*/ 412487 h 720266"/>
                  <a:gd name="connsiteX7" fmla="*/ 708 w 696761"/>
                  <a:gd name="connsiteY7" fmla="*/ 368997 h 720266"/>
                  <a:gd name="connsiteX8" fmla="*/ 44198 w 696761"/>
                  <a:gd name="connsiteY8" fmla="*/ 307512 h 720266"/>
                  <a:gd name="connsiteX9" fmla="*/ 302737 w 696761"/>
                  <a:gd name="connsiteY9" fmla="*/ 262522 h 720266"/>
                  <a:gd name="connsiteX10" fmla="*/ 303637 w 696761"/>
                  <a:gd name="connsiteY10" fmla="*/ 262522 h 720266"/>
                  <a:gd name="connsiteX11" fmla="*/ 303637 w 696761"/>
                  <a:gd name="connsiteY11" fmla="*/ 261322 h 720266"/>
                  <a:gd name="connsiteX12" fmla="*/ 263146 w 696761"/>
                  <a:gd name="connsiteY12" fmla="*/ 173443 h 720266"/>
                  <a:gd name="connsiteX13" fmla="*/ 231354 w 696761"/>
                  <a:gd name="connsiteY13" fmla="*/ 92612 h 720266"/>
                  <a:gd name="connsiteX14" fmla="*/ 293574 w 696761"/>
                  <a:gd name="connsiteY14" fmla="*/ 1298 h 720266"/>
                  <a:gd name="connsiteX15" fmla="*/ 296289 w 696761"/>
                  <a:gd name="connsiteY15" fmla="*/ 834 h 720266"/>
                  <a:gd name="connsiteX16" fmla="*/ 315634 w 696761"/>
                  <a:gd name="connsiteY16" fmla="*/ 3683 h 720266"/>
                  <a:gd name="connsiteX17" fmla="*/ 330630 w 696761"/>
                  <a:gd name="connsiteY17" fmla="*/ 42524 h 720266"/>
                  <a:gd name="connsiteX18" fmla="*/ 331680 w 696761"/>
                  <a:gd name="connsiteY18" fmla="*/ 48372 h 720266"/>
                  <a:gd name="connsiteX19" fmla="*/ 421659 w 696761"/>
                  <a:gd name="connsiteY19" fmla="*/ 180641 h 720266"/>
                  <a:gd name="connsiteX20" fmla="*/ 696695 w 696761"/>
                  <a:gd name="connsiteY20" fmla="*/ 459126 h 720266"/>
                  <a:gd name="connsiteX21" fmla="*/ 553628 w 696761"/>
                  <a:gd name="connsiteY21" fmla="*/ 602942 h 720266"/>
                  <a:gd name="connsiteX22" fmla="*/ 552429 w 696761"/>
                  <a:gd name="connsiteY22" fmla="*/ 604592 h 720266"/>
                  <a:gd name="connsiteX23" fmla="*/ 509434 w 696761"/>
                  <a:gd name="connsiteY23" fmla="*/ 665613 h 720266"/>
                  <a:gd name="connsiteX24" fmla="*/ 509389 w 696761"/>
                  <a:gd name="connsiteY24" fmla="*/ 665627 h 720266"/>
                  <a:gd name="connsiteX25" fmla="*/ 197462 w 696761"/>
                  <a:gd name="connsiteY25" fmla="*/ 719465 h 720266"/>
                  <a:gd name="connsiteX26" fmla="*/ 136456 w 696761"/>
                  <a:gd name="connsiteY26" fmla="*/ 676440 h 720266"/>
                  <a:gd name="connsiteX27" fmla="*/ 136426 w 696761"/>
                  <a:gd name="connsiteY27" fmla="*/ 676275 h 720266"/>
                  <a:gd name="connsiteX28" fmla="*/ 173317 w 696761"/>
                  <a:gd name="connsiteY28" fmla="*/ 616289 h 720266"/>
                  <a:gd name="connsiteX29" fmla="*/ 174382 w 696761"/>
                  <a:gd name="connsiteY29" fmla="*/ 614699 h 720266"/>
                  <a:gd name="connsiteX30" fmla="*/ 174367 w 696761"/>
                  <a:gd name="connsiteY30" fmla="*/ 614640 h 720266"/>
                  <a:gd name="connsiteX31" fmla="*/ 173062 w 696761"/>
                  <a:gd name="connsiteY31" fmla="*/ 613560 h 720266"/>
                  <a:gd name="connsiteX32" fmla="*/ 172867 w 696761"/>
                  <a:gd name="connsiteY32" fmla="*/ 613590 h 720266"/>
                  <a:gd name="connsiteX33" fmla="*/ 135076 w 696761"/>
                  <a:gd name="connsiteY33" fmla="*/ 619439 h 720266"/>
                  <a:gd name="connsiteX34" fmla="*/ 73741 w 696761"/>
                  <a:gd name="connsiteY34" fmla="*/ 576398 h 720266"/>
                  <a:gd name="connsiteX35" fmla="*/ 109582 w 696761"/>
                  <a:gd name="connsiteY35" fmla="*/ 517162 h 720266"/>
                  <a:gd name="connsiteX36" fmla="*/ 110667 w 696761"/>
                  <a:gd name="connsiteY36" fmla="*/ 515858 h 720266"/>
                  <a:gd name="connsiteX37" fmla="*/ 110632 w 696761"/>
                  <a:gd name="connsiteY37" fmla="*/ 515663 h 720266"/>
                  <a:gd name="connsiteX38" fmla="*/ 109149 w 696761"/>
                  <a:gd name="connsiteY38" fmla="*/ 514463 h 720266"/>
                  <a:gd name="connsiteX39" fmla="*/ 109132 w 696761"/>
                  <a:gd name="connsiteY39" fmla="*/ 514463 h 720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696761" h="720266">
                    <a:moveTo>
                      <a:pt x="72541" y="520911"/>
                    </a:moveTo>
                    <a:cubicBezTo>
                      <a:pt x="43925" y="526895"/>
                      <a:pt x="15871" y="508554"/>
                      <a:pt x="9883" y="479941"/>
                    </a:cubicBezTo>
                    <a:cubicBezTo>
                      <a:pt x="3895" y="451328"/>
                      <a:pt x="22238" y="423269"/>
                      <a:pt x="50855" y="417286"/>
                    </a:cubicBezTo>
                    <a:cubicBezTo>
                      <a:pt x="51978" y="417046"/>
                      <a:pt x="53109" y="416851"/>
                      <a:pt x="54245" y="416686"/>
                    </a:cubicBezTo>
                    <a:lnTo>
                      <a:pt x="62643" y="415186"/>
                    </a:lnTo>
                    <a:cubicBezTo>
                      <a:pt x="63330" y="415036"/>
                      <a:pt x="63788" y="414376"/>
                      <a:pt x="63693" y="413687"/>
                    </a:cubicBezTo>
                    <a:cubicBezTo>
                      <a:pt x="63693" y="412787"/>
                      <a:pt x="62943" y="412337"/>
                      <a:pt x="62193" y="412487"/>
                    </a:cubicBezTo>
                    <a:cubicBezTo>
                      <a:pt x="33205" y="417451"/>
                      <a:pt x="5678" y="397985"/>
                      <a:pt x="708" y="368997"/>
                    </a:cubicBezTo>
                    <a:cubicBezTo>
                      <a:pt x="-4262" y="340009"/>
                      <a:pt x="15209" y="312475"/>
                      <a:pt x="44198" y="307512"/>
                    </a:cubicBezTo>
                    <a:lnTo>
                      <a:pt x="302737" y="262522"/>
                    </a:lnTo>
                    <a:cubicBezTo>
                      <a:pt x="303022" y="262642"/>
                      <a:pt x="303352" y="262642"/>
                      <a:pt x="303637" y="262522"/>
                    </a:cubicBezTo>
                    <a:cubicBezTo>
                      <a:pt x="303637" y="262522"/>
                      <a:pt x="303637" y="261772"/>
                      <a:pt x="303637" y="261322"/>
                    </a:cubicBezTo>
                    <a:cubicBezTo>
                      <a:pt x="292659" y="230939"/>
                      <a:pt x="279118" y="201531"/>
                      <a:pt x="263146" y="173443"/>
                    </a:cubicBezTo>
                    <a:cubicBezTo>
                      <a:pt x="247880" y="148579"/>
                      <a:pt x="237112" y="121210"/>
                      <a:pt x="231354" y="92612"/>
                    </a:cubicBezTo>
                    <a:cubicBezTo>
                      <a:pt x="223316" y="50217"/>
                      <a:pt x="251179" y="9337"/>
                      <a:pt x="293574" y="1298"/>
                    </a:cubicBezTo>
                    <a:cubicBezTo>
                      <a:pt x="294474" y="1133"/>
                      <a:pt x="295374" y="968"/>
                      <a:pt x="296289" y="834"/>
                    </a:cubicBezTo>
                    <a:cubicBezTo>
                      <a:pt x="302857" y="-951"/>
                      <a:pt x="309860" y="84"/>
                      <a:pt x="315634" y="3683"/>
                    </a:cubicBezTo>
                    <a:cubicBezTo>
                      <a:pt x="323882" y="9381"/>
                      <a:pt x="326431" y="20479"/>
                      <a:pt x="330630" y="42524"/>
                    </a:cubicBezTo>
                    <a:lnTo>
                      <a:pt x="331680" y="48372"/>
                    </a:lnTo>
                    <a:cubicBezTo>
                      <a:pt x="339029" y="91112"/>
                      <a:pt x="381319" y="136702"/>
                      <a:pt x="421659" y="180641"/>
                    </a:cubicBezTo>
                    <a:cubicBezTo>
                      <a:pt x="453002" y="214533"/>
                      <a:pt x="696695" y="459126"/>
                      <a:pt x="696695" y="459126"/>
                    </a:cubicBezTo>
                    <a:lnTo>
                      <a:pt x="553628" y="602942"/>
                    </a:lnTo>
                    <a:cubicBezTo>
                      <a:pt x="552863" y="603092"/>
                      <a:pt x="552338" y="603812"/>
                      <a:pt x="552429" y="604592"/>
                    </a:cubicBezTo>
                    <a:cubicBezTo>
                      <a:pt x="557407" y="633310"/>
                      <a:pt x="538152" y="660634"/>
                      <a:pt x="509434" y="665613"/>
                    </a:cubicBezTo>
                    <a:cubicBezTo>
                      <a:pt x="509419" y="665627"/>
                      <a:pt x="509404" y="665627"/>
                      <a:pt x="509389" y="665627"/>
                    </a:cubicBezTo>
                    <a:lnTo>
                      <a:pt x="197462" y="719465"/>
                    </a:lnTo>
                    <a:cubicBezTo>
                      <a:pt x="168728" y="724429"/>
                      <a:pt x="141420" y="705173"/>
                      <a:pt x="136456" y="676440"/>
                    </a:cubicBezTo>
                    <a:cubicBezTo>
                      <a:pt x="136441" y="676380"/>
                      <a:pt x="136441" y="676335"/>
                      <a:pt x="136426" y="676275"/>
                    </a:cubicBezTo>
                    <a:cubicBezTo>
                      <a:pt x="131177" y="646282"/>
                      <a:pt x="146324" y="621538"/>
                      <a:pt x="173317" y="616289"/>
                    </a:cubicBezTo>
                    <a:cubicBezTo>
                      <a:pt x="174052" y="616139"/>
                      <a:pt x="174532" y="615434"/>
                      <a:pt x="174382" y="614699"/>
                    </a:cubicBezTo>
                    <a:cubicBezTo>
                      <a:pt x="174382" y="614685"/>
                      <a:pt x="174367" y="614655"/>
                      <a:pt x="174367" y="614640"/>
                    </a:cubicBezTo>
                    <a:cubicBezTo>
                      <a:pt x="174307" y="613980"/>
                      <a:pt x="173722" y="613500"/>
                      <a:pt x="173062" y="613560"/>
                    </a:cubicBezTo>
                    <a:cubicBezTo>
                      <a:pt x="173002" y="613560"/>
                      <a:pt x="172927" y="613575"/>
                      <a:pt x="172867" y="613590"/>
                    </a:cubicBezTo>
                    <a:lnTo>
                      <a:pt x="135076" y="619439"/>
                    </a:lnTo>
                    <a:cubicBezTo>
                      <a:pt x="106268" y="624432"/>
                      <a:pt x="78846" y="605192"/>
                      <a:pt x="73741" y="576398"/>
                    </a:cubicBezTo>
                    <a:cubicBezTo>
                      <a:pt x="68342" y="545056"/>
                      <a:pt x="82439" y="521811"/>
                      <a:pt x="109582" y="517162"/>
                    </a:cubicBezTo>
                    <a:cubicBezTo>
                      <a:pt x="110242" y="517102"/>
                      <a:pt x="110728" y="516518"/>
                      <a:pt x="110667" y="515858"/>
                    </a:cubicBezTo>
                    <a:cubicBezTo>
                      <a:pt x="110661" y="515798"/>
                      <a:pt x="110649" y="515723"/>
                      <a:pt x="110632" y="515663"/>
                    </a:cubicBezTo>
                    <a:cubicBezTo>
                      <a:pt x="110554" y="514928"/>
                      <a:pt x="109890" y="514388"/>
                      <a:pt x="109149" y="514463"/>
                    </a:cubicBezTo>
                    <a:cubicBezTo>
                      <a:pt x="109143" y="514463"/>
                      <a:pt x="109138" y="514463"/>
                      <a:pt x="109132" y="514463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562A7AA-6A94-43EA-E8BA-1D0A19931EE1}"/>
                  </a:ext>
                </a:extLst>
              </p:cNvPr>
              <p:cNvSpPr/>
              <p:nvPr/>
            </p:nvSpPr>
            <p:spPr>
              <a:xfrm>
                <a:off x="1441646" y="4723199"/>
                <a:ext cx="1857316" cy="1045979"/>
              </a:xfrm>
              <a:custGeom>
                <a:avLst/>
                <a:gdLst>
                  <a:gd name="connsiteX0" fmla="*/ 1408103 w 1408169"/>
                  <a:gd name="connsiteY0" fmla="*/ 793012 h 793034"/>
                  <a:gd name="connsiteX1" fmla="*/ 352201 w 1408169"/>
                  <a:gd name="connsiteY1" fmla="*/ 46487 h 793034"/>
                  <a:gd name="connsiteX2" fmla="*/ -67 w 1408169"/>
                  <a:gd name="connsiteY2" fmla="*/ 106473 h 793034"/>
                  <a:gd name="connsiteX3" fmla="*/ 970206 w 1408169"/>
                  <a:gd name="connsiteY3" fmla="*/ 793012 h 793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8169" h="793034">
                    <a:moveTo>
                      <a:pt x="1408103" y="793012"/>
                    </a:moveTo>
                    <a:lnTo>
                      <a:pt x="352201" y="46487"/>
                    </a:lnTo>
                    <a:cubicBezTo>
                      <a:pt x="238332" y="-34134"/>
                      <a:pt x="80705" y="-7290"/>
                      <a:pt x="-67" y="106473"/>
                    </a:cubicBezTo>
                    <a:lnTo>
                      <a:pt x="970206" y="79301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F86E4381-7D76-1F4E-F5A6-2310D7007B77}"/>
                  </a:ext>
                </a:extLst>
              </p:cNvPr>
              <p:cNvSpPr/>
              <p:nvPr/>
            </p:nvSpPr>
            <p:spPr>
              <a:xfrm>
                <a:off x="1822256" y="4837204"/>
                <a:ext cx="1624858" cy="931973"/>
              </a:xfrm>
              <a:custGeom>
                <a:avLst/>
                <a:gdLst>
                  <a:gd name="connsiteX0" fmla="*/ 1231859 w 1231925"/>
                  <a:gd name="connsiteY0" fmla="*/ 706577 h 706598"/>
                  <a:gd name="connsiteX1" fmla="*/ 237442 w 1231925"/>
                  <a:gd name="connsiteY1" fmla="*/ 3691 h 706598"/>
                  <a:gd name="connsiteX2" fmla="*/ 207449 w 1231925"/>
                  <a:gd name="connsiteY2" fmla="*/ 8940 h 706598"/>
                  <a:gd name="connsiteX3" fmla="*/ 3647 w 1231925"/>
                  <a:gd name="connsiteY3" fmla="*/ 296723 h 706598"/>
                  <a:gd name="connsiteX4" fmla="*/ 8896 w 1231925"/>
                  <a:gd name="connsiteY4" fmla="*/ 326716 h 706598"/>
                  <a:gd name="connsiteX5" fmla="*/ 546219 w 1231925"/>
                  <a:gd name="connsiteY5" fmla="*/ 706577 h 70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1925" h="706598">
                    <a:moveTo>
                      <a:pt x="1231859" y="706577"/>
                    </a:moveTo>
                    <a:lnTo>
                      <a:pt x="237442" y="3691"/>
                    </a:lnTo>
                    <a:cubicBezTo>
                      <a:pt x="227649" y="-2847"/>
                      <a:pt x="214437" y="-538"/>
                      <a:pt x="207449" y="8940"/>
                    </a:cubicBezTo>
                    <a:lnTo>
                      <a:pt x="3647" y="296723"/>
                    </a:lnTo>
                    <a:cubicBezTo>
                      <a:pt x="-2892" y="306515"/>
                      <a:pt x="-582" y="319727"/>
                      <a:pt x="8896" y="326716"/>
                    </a:cubicBezTo>
                    <a:lnTo>
                      <a:pt x="546219" y="706577"/>
                    </a:lnTo>
                    <a:close/>
                  </a:path>
                </a:pathLst>
              </a:custGeom>
              <a:solidFill>
                <a:schemeClr val="tx2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A575A06-13F7-8359-94E4-83F6341DCC01}"/>
                  </a:ext>
                </a:extLst>
              </p:cNvPr>
              <p:cNvSpPr/>
              <p:nvPr/>
            </p:nvSpPr>
            <p:spPr>
              <a:xfrm>
                <a:off x="1931084" y="5230983"/>
                <a:ext cx="43511" cy="43518"/>
              </a:xfrm>
              <a:custGeom>
                <a:avLst/>
                <a:gdLst>
                  <a:gd name="connsiteX0" fmla="*/ 26111 w 32989"/>
                  <a:gd name="connsiteY0" fmla="*/ 3119 h 32994"/>
                  <a:gd name="connsiteX1" fmla="*/ 29785 w 32989"/>
                  <a:gd name="connsiteY1" fmla="*/ 26153 h 32994"/>
                  <a:gd name="connsiteX2" fmla="*/ 6751 w 32989"/>
                  <a:gd name="connsiteY2" fmla="*/ 29827 h 32994"/>
                  <a:gd name="connsiteX3" fmla="*/ 3016 w 32989"/>
                  <a:gd name="connsiteY3" fmla="*/ 6868 h 32994"/>
                  <a:gd name="connsiteX4" fmla="*/ 26036 w 32989"/>
                  <a:gd name="connsiteY4" fmla="*/ 3059 h 32994"/>
                  <a:gd name="connsiteX5" fmla="*/ 26111 w 32989"/>
                  <a:gd name="connsiteY5" fmla="*/ 3119 h 32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89" h="32994">
                    <a:moveTo>
                      <a:pt x="26111" y="3119"/>
                    </a:moveTo>
                    <a:cubicBezTo>
                      <a:pt x="33489" y="8472"/>
                      <a:pt x="35124" y="18775"/>
                      <a:pt x="29785" y="26153"/>
                    </a:cubicBezTo>
                    <a:cubicBezTo>
                      <a:pt x="24431" y="33532"/>
                      <a:pt x="14114" y="35181"/>
                      <a:pt x="6751" y="29827"/>
                    </a:cubicBezTo>
                    <a:cubicBezTo>
                      <a:pt x="-598" y="24504"/>
                      <a:pt x="-2262" y="14246"/>
                      <a:pt x="3016" y="6868"/>
                    </a:cubicBezTo>
                    <a:cubicBezTo>
                      <a:pt x="8325" y="-541"/>
                      <a:pt x="18628" y="-2235"/>
                      <a:pt x="26036" y="3059"/>
                    </a:cubicBezTo>
                    <a:cubicBezTo>
                      <a:pt x="26066" y="3074"/>
                      <a:pt x="26081" y="3104"/>
                      <a:pt x="26111" y="311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6CB7C02-1558-8D2F-49C7-11A435F03E06}"/>
                  </a:ext>
                </a:extLst>
              </p:cNvPr>
              <p:cNvSpPr/>
              <p:nvPr/>
            </p:nvSpPr>
            <p:spPr>
              <a:xfrm>
                <a:off x="2014185" y="5290481"/>
                <a:ext cx="43515" cy="43516"/>
              </a:xfrm>
              <a:custGeom>
                <a:avLst/>
                <a:gdLst>
                  <a:gd name="connsiteX0" fmla="*/ 25942 w 32992"/>
                  <a:gd name="connsiteY0" fmla="*/ 2998 h 32993"/>
                  <a:gd name="connsiteX1" fmla="*/ 29901 w 32992"/>
                  <a:gd name="connsiteY1" fmla="*/ 25988 h 32993"/>
                  <a:gd name="connsiteX2" fmla="*/ 6911 w 32992"/>
                  <a:gd name="connsiteY2" fmla="*/ 29946 h 32993"/>
                  <a:gd name="connsiteX3" fmla="*/ 2952 w 32992"/>
                  <a:gd name="connsiteY3" fmla="*/ 6957 h 32993"/>
                  <a:gd name="connsiteX4" fmla="*/ 2997 w 32992"/>
                  <a:gd name="connsiteY4" fmla="*/ 6897 h 32993"/>
                  <a:gd name="connsiteX5" fmla="*/ 25942 w 32992"/>
                  <a:gd name="connsiteY5" fmla="*/ 2998 h 32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92" h="32993">
                    <a:moveTo>
                      <a:pt x="25942" y="2998"/>
                    </a:moveTo>
                    <a:cubicBezTo>
                      <a:pt x="33380" y="8247"/>
                      <a:pt x="35164" y="18549"/>
                      <a:pt x="29901" y="25988"/>
                    </a:cubicBezTo>
                    <a:cubicBezTo>
                      <a:pt x="24652" y="33426"/>
                      <a:pt x="14364" y="35210"/>
                      <a:pt x="6911" y="29946"/>
                    </a:cubicBezTo>
                    <a:cubicBezTo>
                      <a:pt x="-527" y="24698"/>
                      <a:pt x="-2297" y="14410"/>
                      <a:pt x="2952" y="6957"/>
                    </a:cubicBezTo>
                    <a:cubicBezTo>
                      <a:pt x="2967" y="6942"/>
                      <a:pt x="2982" y="6912"/>
                      <a:pt x="2997" y="6897"/>
                    </a:cubicBezTo>
                    <a:cubicBezTo>
                      <a:pt x="8276" y="-496"/>
                      <a:pt x="18519" y="-2236"/>
                      <a:pt x="25942" y="299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589CEC4-FDA2-CBFF-C5D6-6ABC660D072F}"/>
                  </a:ext>
                </a:extLst>
              </p:cNvPr>
              <p:cNvSpPr/>
              <p:nvPr/>
            </p:nvSpPr>
            <p:spPr>
              <a:xfrm>
                <a:off x="2096441" y="5348285"/>
                <a:ext cx="43683" cy="43510"/>
              </a:xfrm>
              <a:custGeom>
                <a:avLst/>
                <a:gdLst>
                  <a:gd name="connsiteX0" fmla="*/ 26113 w 33119"/>
                  <a:gd name="connsiteY0" fmla="*/ 3113 h 32988"/>
                  <a:gd name="connsiteX1" fmla="*/ 30147 w 33119"/>
                  <a:gd name="connsiteY1" fmla="*/ 25652 h 32988"/>
                  <a:gd name="connsiteX2" fmla="*/ 29862 w 33119"/>
                  <a:gd name="connsiteY2" fmla="*/ 26057 h 32988"/>
                  <a:gd name="connsiteX3" fmla="*/ 6857 w 33119"/>
                  <a:gd name="connsiteY3" fmla="*/ 29896 h 32988"/>
                  <a:gd name="connsiteX4" fmla="*/ 3003 w 33119"/>
                  <a:gd name="connsiteY4" fmla="*/ 6892 h 32988"/>
                  <a:gd name="connsiteX5" fmla="*/ 26023 w 33119"/>
                  <a:gd name="connsiteY5" fmla="*/ 3053 h 32988"/>
                  <a:gd name="connsiteX6" fmla="*/ 26113 w 33119"/>
                  <a:gd name="connsiteY6" fmla="*/ 3113 h 32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119" h="32988">
                    <a:moveTo>
                      <a:pt x="26113" y="3113"/>
                    </a:moveTo>
                    <a:cubicBezTo>
                      <a:pt x="33446" y="8226"/>
                      <a:pt x="35260" y="18319"/>
                      <a:pt x="30147" y="25652"/>
                    </a:cubicBezTo>
                    <a:cubicBezTo>
                      <a:pt x="30057" y="25787"/>
                      <a:pt x="29967" y="25922"/>
                      <a:pt x="29862" y="26057"/>
                    </a:cubicBezTo>
                    <a:cubicBezTo>
                      <a:pt x="24568" y="33465"/>
                      <a:pt x="14265" y="35190"/>
                      <a:pt x="6857" y="29896"/>
                    </a:cubicBezTo>
                    <a:cubicBezTo>
                      <a:pt x="-566" y="24603"/>
                      <a:pt x="-2291" y="14300"/>
                      <a:pt x="3003" y="6892"/>
                    </a:cubicBezTo>
                    <a:cubicBezTo>
                      <a:pt x="8297" y="-532"/>
                      <a:pt x="18599" y="-2241"/>
                      <a:pt x="26023" y="3053"/>
                    </a:cubicBezTo>
                    <a:cubicBezTo>
                      <a:pt x="26053" y="3068"/>
                      <a:pt x="26083" y="3098"/>
                      <a:pt x="26113" y="311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407F4A2-ED08-3CC1-75BC-1458202ED514}"/>
                  </a:ext>
                </a:extLst>
              </p:cNvPr>
              <p:cNvSpPr/>
              <p:nvPr/>
            </p:nvSpPr>
            <p:spPr>
              <a:xfrm>
                <a:off x="5447834" y="3146385"/>
                <a:ext cx="125996" cy="52613"/>
              </a:xfrm>
              <a:custGeom>
                <a:avLst/>
                <a:gdLst>
                  <a:gd name="connsiteX0" fmla="*/ 0 w 95527"/>
                  <a:gd name="connsiteY0" fmla="*/ 0 h 39890"/>
                  <a:gd name="connsiteX1" fmla="*/ 95527 w 95527"/>
                  <a:gd name="connsiteY1" fmla="*/ 0 h 39890"/>
                  <a:gd name="connsiteX2" fmla="*/ 95527 w 95527"/>
                  <a:gd name="connsiteY2" fmla="*/ 39891 h 39890"/>
                  <a:gd name="connsiteX3" fmla="*/ 0 w 95527"/>
                  <a:gd name="connsiteY3" fmla="*/ 39891 h 3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27" h="39890">
                    <a:moveTo>
                      <a:pt x="0" y="0"/>
                    </a:moveTo>
                    <a:lnTo>
                      <a:pt x="95527" y="0"/>
                    </a:lnTo>
                    <a:lnTo>
                      <a:pt x="95527" y="39891"/>
                    </a:lnTo>
                    <a:lnTo>
                      <a:pt x="0" y="39891"/>
                    </a:ln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9EC4983-C6C9-79EF-BF6A-ADBE1F7DEB1B}"/>
                  </a:ext>
                </a:extLst>
              </p:cNvPr>
              <p:cNvSpPr/>
              <p:nvPr/>
            </p:nvSpPr>
            <p:spPr>
              <a:xfrm>
                <a:off x="4967186" y="3180999"/>
                <a:ext cx="1084720" cy="943493"/>
              </a:xfrm>
              <a:custGeom>
                <a:avLst/>
                <a:gdLst>
                  <a:gd name="connsiteX0" fmla="*/ 611940 w 822407"/>
                  <a:gd name="connsiteY0" fmla="*/ 66113 h 715332"/>
                  <a:gd name="connsiteX1" fmla="*/ 576848 w 822407"/>
                  <a:gd name="connsiteY1" fmla="*/ 38219 h 715332"/>
                  <a:gd name="connsiteX2" fmla="*/ 516862 w 822407"/>
                  <a:gd name="connsiteY2" fmla="*/ -22 h 715332"/>
                  <a:gd name="connsiteX3" fmla="*/ 296864 w 822407"/>
                  <a:gd name="connsiteY3" fmla="*/ -22 h 715332"/>
                  <a:gd name="connsiteX4" fmla="*/ 236878 w 822407"/>
                  <a:gd name="connsiteY4" fmla="*/ 38069 h 715332"/>
                  <a:gd name="connsiteX5" fmla="*/ 201786 w 822407"/>
                  <a:gd name="connsiteY5" fmla="*/ 65963 h 715332"/>
                  <a:gd name="connsiteX6" fmla="*/ 101310 w 822407"/>
                  <a:gd name="connsiteY6" fmla="*/ 65963 h 715332"/>
                  <a:gd name="connsiteX7" fmla="*/ -67 w 822407"/>
                  <a:gd name="connsiteY7" fmla="*/ 167339 h 715332"/>
                  <a:gd name="connsiteX8" fmla="*/ -67 w 822407"/>
                  <a:gd name="connsiteY8" fmla="*/ 614085 h 715332"/>
                  <a:gd name="connsiteX9" fmla="*/ 101160 w 822407"/>
                  <a:gd name="connsiteY9" fmla="*/ 715311 h 715332"/>
                  <a:gd name="connsiteX10" fmla="*/ 720964 w 822407"/>
                  <a:gd name="connsiteY10" fmla="*/ 715311 h 715332"/>
                  <a:gd name="connsiteX11" fmla="*/ 822340 w 822407"/>
                  <a:gd name="connsiteY11" fmla="*/ 613934 h 715332"/>
                  <a:gd name="connsiteX12" fmla="*/ 822340 w 822407"/>
                  <a:gd name="connsiteY12" fmla="*/ 167489 h 715332"/>
                  <a:gd name="connsiteX13" fmla="*/ 721114 w 822407"/>
                  <a:gd name="connsiteY13" fmla="*/ 66113 h 71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22407" h="715332">
                    <a:moveTo>
                      <a:pt x="611940" y="66113"/>
                    </a:moveTo>
                    <a:cubicBezTo>
                      <a:pt x="595894" y="64223"/>
                      <a:pt x="582307" y="53426"/>
                      <a:pt x="576848" y="38219"/>
                    </a:cubicBezTo>
                    <a:cubicBezTo>
                      <a:pt x="566051" y="14840"/>
                      <a:pt x="542611" y="-112"/>
                      <a:pt x="516862" y="-22"/>
                    </a:cubicBezTo>
                    <a:lnTo>
                      <a:pt x="296864" y="-22"/>
                    </a:lnTo>
                    <a:cubicBezTo>
                      <a:pt x="271160" y="-97"/>
                      <a:pt x="247750" y="14765"/>
                      <a:pt x="236878" y="38069"/>
                    </a:cubicBezTo>
                    <a:cubicBezTo>
                      <a:pt x="231419" y="53276"/>
                      <a:pt x="217832" y="64073"/>
                      <a:pt x="201786" y="65963"/>
                    </a:cubicBezTo>
                    <a:lnTo>
                      <a:pt x="101310" y="65963"/>
                    </a:lnTo>
                    <a:cubicBezTo>
                      <a:pt x="45328" y="65963"/>
                      <a:pt x="-67" y="111357"/>
                      <a:pt x="-67" y="167339"/>
                    </a:cubicBezTo>
                    <a:lnTo>
                      <a:pt x="-67" y="614085"/>
                    </a:lnTo>
                    <a:cubicBezTo>
                      <a:pt x="-67" y="669991"/>
                      <a:pt x="45253" y="715311"/>
                      <a:pt x="101160" y="715311"/>
                    </a:cubicBezTo>
                    <a:lnTo>
                      <a:pt x="720964" y="715311"/>
                    </a:lnTo>
                    <a:cubicBezTo>
                      <a:pt x="776946" y="715311"/>
                      <a:pt x="822340" y="669916"/>
                      <a:pt x="822340" y="613934"/>
                    </a:cubicBezTo>
                    <a:lnTo>
                      <a:pt x="822340" y="167489"/>
                    </a:lnTo>
                    <a:cubicBezTo>
                      <a:pt x="822340" y="111552"/>
                      <a:pt x="777051" y="66203"/>
                      <a:pt x="721114" y="66113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95634A2-4F0B-0D50-3465-95E02899EC2B}"/>
                  </a:ext>
                </a:extLst>
              </p:cNvPr>
              <p:cNvSpPr/>
              <p:nvPr/>
            </p:nvSpPr>
            <p:spPr>
              <a:xfrm>
                <a:off x="5430824" y="3501234"/>
                <a:ext cx="621479" cy="623853"/>
              </a:xfrm>
              <a:custGeom>
                <a:avLst/>
                <a:gdLst>
                  <a:gd name="connsiteX0" fmla="*/ 303012 w 471189"/>
                  <a:gd name="connsiteY0" fmla="*/ -22 h 472989"/>
                  <a:gd name="connsiteX1" fmla="*/ -67 w 471189"/>
                  <a:gd name="connsiteY1" fmla="*/ 308006 h 472989"/>
                  <a:gd name="connsiteX2" fmla="*/ 164895 w 471189"/>
                  <a:gd name="connsiteY2" fmla="*/ 472967 h 472989"/>
                  <a:gd name="connsiteX3" fmla="*/ 369747 w 471189"/>
                  <a:gd name="connsiteY3" fmla="*/ 472967 h 472989"/>
                  <a:gd name="connsiteX4" fmla="*/ 471123 w 471189"/>
                  <a:gd name="connsiteY4" fmla="*/ 371591 h 472989"/>
                  <a:gd name="connsiteX5" fmla="*/ 471123 w 471189"/>
                  <a:gd name="connsiteY5" fmla="*/ 168089 h 472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1189" h="472989">
                    <a:moveTo>
                      <a:pt x="303012" y="-22"/>
                    </a:moveTo>
                    <a:lnTo>
                      <a:pt x="-67" y="308006"/>
                    </a:lnTo>
                    <a:lnTo>
                      <a:pt x="164895" y="472967"/>
                    </a:lnTo>
                    <a:lnTo>
                      <a:pt x="369747" y="472967"/>
                    </a:lnTo>
                    <a:cubicBezTo>
                      <a:pt x="425729" y="472967"/>
                      <a:pt x="471123" y="427573"/>
                      <a:pt x="471123" y="371591"/>
                    </a:cubicBezTo>
                    <a:lnTo>
                      <a:pt x="471123" y="168089"/>
                    </a:ln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DD33CCF-EA57-0C38-0CD0-BD732D160AF6}"/>
                  </a:ext>
                </a:extLst>
              </p:cNvPr>
              <p:cNvSpPr/>
              <p:nvPr/>
            </p:nvSpPr>
            <p:spPr>
              <a:xfrm>
                <a:off x="5114941" y="3268030"/>
                <a:ext cx="138458" cy="856462"/>
              </a:xfrm>
              <a:custGeom>
                <a:avLst/>
                <a:gdLst>
                  <a:gd name="connsiteX0" fmla="*/ 3683 w 104975"/>
                  <a:gd name="connsiteY0" fmla="*/ -22 h 649347"/>
                  <a:gd name="connsiteX1" fmla="*/ -67 w 104975"/>
                  <a:gd name="connsiteY1" fmla="*/ -22 h 649347"/>
                  <a:gd name="connsiteX2" fmla="*/ 44923 w 104975"/>
                  <a:gd name="connsiteY2" fmla="*/ 86958 h 649347"/>
                  <a:gd name="connsiteX3" fmla="*/ 44923 w 104975"/>
                  <a:gd name="connsiteY3" fmla="*/ 562346 h 649347"/>
                  <a:gd name="connsiteX4" fmla="*/ -67 w 104975"/>
                  <a:gd name="connsiteY4" fmla="*/ 649326 h 649347"/>
                  <a:gd name="connsiteX5" fmla="*/ 3532 w 104975"/>
                  <a:gd name="connsiteY5" fmla="*/ 649326 h 649347"/>
                  <a:gd name="connsiteX6" fmla="*/ 104909 w 104975"/>
                  <a:gd name="connsiteY6" fmla="*/ 548249 h 649347"/>
                  <a:gd name="connsiteX7" fmla="*/ 104909 w 104975"/>
                  <a:gd name="connsiteY7" fmla="*/ 548100 h 649347"/>
                  <a:gd name="connsiteX8" fmla="*/ 104909 w 104975"/>
                  <a:gd name="connsiteY8" fmla="*/ 101354 h 649347"/>
                  <a:gd name="connsiteX9" fmla="*/ 3683 w 104975"/>
                  <a:gd name="connsiteY9" fmla="*/ -22 h 64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4975" h="649347">
                    <a:moveTo>
                      <a:pt x="3683" y="-22"/>
                    </a:moveTo>
                    <a:lnTo>
                      <a:pt x="-67" y="-22"/>
                    </a:lnTo>
                    <a:cubicBezTo>
                      <a:pt x="28052" y="20043"/>
                      <a:pt x="44788" y="52421"/>
                      <a:pt x="44923" y="86958"/>
                    </a:cubicBezTo>
                    <a:lnTo>
                      <a:pt x="44923" y="562346"/>
                    </a:lnTo>
                    <a:cubicBezTo>
                      <a:pt x="44833" y="596898"/>
                      <a:pt x="28082" y="629291"/>
                      <a:pt x="-67" y="649326"/>
                    </a:cubicBezTo>
                    <a:lnTo>
                      <a:pt x="3532" y="649326"/>
                    </a:lnTo>
                    <a:cubicBezTo>
                      <a:pt x="59439" y="649416"/>
                      <a:pt x="104819" y="604156"/>
                      <a:pt x="104909" y="548249"/>
                    </a:cubicBezTo>
                    <a:cubicBezTo>
                      <a:pt x="104909" y="548204"/>
                      <a:pt x="104909" y="548144"/>
                      <a:pt x="104909" y="548100"/>
                    </a:cubicBezTo>
                    <a:lnTo>
                      <a:pt x="104909" y="101354"/>
                    </a:lnTo>
                    <a:cubicBezTo>
                      <a:pt x="104909" y="45417"/>
                      <a:pt x="59620" y="68"/>
                      <a:pt x="3683" y="-22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D3D8CAF-B387-0DAF-31EA-D5EAC84B7D54}"/>
                  </a:ext>
                </a:extLst>
              </p:cNvPr>
              <p:cNvSpPr/>
              <p:nvPr/>
            </p:nvSpPr>
            <p:spPr>
              <a:xfrm>
                <a:off x="5339243" y="3412026"/>
                <a:ext cx="568864" cy="568864"/>
              </a:xfrm>
              <a:custGeom>
                <a:avLst/>
                <a:gdLst>
                  <a:gd name="connsiteX0" fmla="*/ 215583 w 431298"/>
                  <a:gd name="connsiteY0" fmla="*/ 431277 h 431298"/>
                  <a:gd name="connsiteX1" fmla="*/ -67 w 431298"/>
                  <a:gd name="connsiteY1" fmla="*/ 215628 h 431298"/>
                  <a:gd name="connsiteX2" fmla="*/ 215583 w 431298"/>
                  <a:gd name="connsiteY2" fmla="*/ -22 h 431298"/>
                  <a:gd name="connsiteX3" fmla="*/ 431232 w 431298"/>
                  <a:gd name="connsiteY3" fmla="*/ 215628 h 431298"/>
                  <a:gd name="connsiteX4" fmla="*/ 431232 w 431298"/>
                  <a:gd name="connsiteY4" fmla="*/ 215777 h 431298"/>
                  <a:gd name="connsiteX5" fmla="*/ 215583 w 431298"/>
                  <a:gd name="connsiteY5" fmla="*/ 431277 h 431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1298" h="431298">
                    <a:moveTo>
                      <a:pt x="215583" y="431277"/>
                    </a:moveTo>
                    <a:cubicBezTo>
                      <a:pt x="96481" y="431277"/>
                      <a:pt x="-67" y="334729"/>
                      <a:pt x="-67" y="215628"/>
                    </a:cubicBezTo>
                    <a:cubicBezTo>
                      <a:pt x="-67" y="96525"/>
                      <a:pt x="96481" y="-22"/>
                      <a:pt x="215583" y="-22"/>
                    </a:cubicBezTo>
                    <a:cubicBezTo>
                      <a:pt x="334685" y="-22"/>
                      <a:pt x="431232" y="96525"/>
                      <a:pt x="431232" y="215628"/>
                    </a:cubicBezTo>
                    <a:cubicBezTo>
                      <a:pt x="431232" y="215672"/>
                      <a:pt x="431232" y="215732"/>
                      <a:pt x="431232" y="215777"/>
                    </a:cubicBezTo>
                    <a:cubicBezTo>
                      <a:pt x="431142" y="334820"/>
                      <a:pt x="334625" y="431277"/>
                      <a:pt x="215583" y="431277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F06F915-B8FF-3587-8B20-AB0FE2C78DC8}"/>
                  </a:ext>
                </a:extLst>
              </p:cNvPr>
              <p:cNvSpPr/>
              <p:nvPr/>
            </p:nvSpPr>
            <p:spPr>
              <a:xfrm>
                <a:off x="5436954" y="3227482"/>
                <a:ext cx="122832" cy="46877"/>
              </a:xfrm>
              <a:custGeom>
                <a:avLst/>
                <a:gdLst>
                  <a:gd name="connsiteX0" fmla="*/ 14847 w 93128"/>
                  <a:gd name="connsiteY0" fmla="*/ 150 h 35541"/>
                  <a:gd name="connsiteX1" fmla="*/ 78132 w 93128"/>
                  <a:gd name="connsiteY1" fmla="*/ 150 h 35541"/>
                  <a:gd name="connsiteX2" fmla="*/ 93128 w 93128"/>
                  <a:gd name="connsiteY2" fmla="*/ 15146 h 35541"/>
                  <a:gd name="connsiteX3" fmla="*/ 93128 w 93128"/>
                  <a:gd name="connsiteY3" fmla="*/ 20545 h 35541"/>
                  <a:gd name="connsiteX4" fmla="*/ 78132 w 93128"/>
                  <a:gd name="connsiteY4" fmla="*/ 35542 h 35541"/>
                  <a:gd name="connsiteX5" fmla="*/ 14996 w 93128"/>
                  <a:gd name="connsiteY5" fmla="*/ 35542 h 35541"/>
                  <a:gd name="connsiteX6" fmla="*/ 0 w 93128"/>
                  <a:gd name="connsiteY6" fmla="*/ 20545 h 35541"/>
                  <a:gd name="connsiteX7" fmla="*/ 0 w 93128"/>
                  <a:gd name="connsiteY7" fmla="*/ 14996 h 35541"/>
                  <a:gd name="connsiteX8" fmla="*/ 14996 w 93128"/>
                  <a:gd name="connsiteY8" fmla="*/ 0 h 35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128" h="35541">
                    <a:moveTo>
                      <a:pt x="14847" y="150"/>
                    </a:moveTo>
                    <a:lnTo>
                      <a:pt x="78132" y="150"/>
                    </a:lnTo>
                    <a:cubicBezTo>
                      <a:pt x="86410" y="150"/>
                      <a:pt x="93128" y="6864"/>
                      <a:pt x="93128" y="15146"/>
                    </a:cubicBezTo>
                    <a:lnTo>
                      <a:pt x="93128" y="20545"/>
                    </a:lnTo>
                    <a:cubicBezTo>
                      <a:pt x="93128" y="28828"/>
                      <a:pt x="86410" y="35542"/>
                      <a:pt x="78132" y="35542"/>
                    </a:cubicBezTo>
                    <a:lnTo>
                      <a:pt x="14996" y="35542"/>
                    </a:lnTo>
                    <a:cubicBezTo>
                      <a:pt x="6719" y="35542"/>
                      <a:pt x="0" y="28828"/>
                      <a:pt x="0" y="20545"/>
                    </a:cubicBezTo>
                    <a:lnTo>
                      <a:pt x="0" y="14996"/>
                    </a:lnTo>
                    <a:cubicBezTo>
                      <a:pt x="0" y="6714"/>
                      <a:pt x="6719" y="0"/>
                      <a:pt x="149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5B8F766-F066-BFF7-82EC-DFF5666E231F}"/>
                  </a:ext>
                </a:extLst>
              </p:cNvPr>
              <p:cNvSpPr/>
              <p:nvPr/>
            </p:nvSpPr>
            <p:spPr>
              <a:xfrm>
                <a:off x="5370890" y="3443675"/>
                <a:ext cx="507943" cy="507943"/>
              </a:xfrm>
              <a:custGeom>
                <a:avLst/>
                <a:gdLst>
                  <a:gd name="connsiteX0" fmla="*/ 192488 w 385109"/>
                  <a:gd name="connsiteY0" fmla="*/ 385088 h 385109"/>
                  <a:gd name="connsiteX1" fmla="*/ -67 w 385109"/>
                  <a:gd name="connsiteY1" fmla="*/ 192533 h 385109"/>
                  <a:gd name="connsiteX2" fmla="*/ 192488 w 385109"/>
                  <a:gd name="connsiteY2" fmla="*/ -22 h 385109"/>
                  <a:gd name="connsiteX3" fmla="*/ 385043 w 385109"/>
                  <a:gd name="connsiteY3" fmla="*/ 192533 h 385109"/>
                  <a:gd name="connsiteX4" fmla="*/ 385043 w 385109"/>
                  <a:gd name="connsiteY4" fmla="*/ 192683 h 385109"/>
                  <a:gd name="connsiteX5" fmla="*/ 192488 w 385109"/>
                  <a:gd name="connsiteY5" fmla="*/ 385088 h 385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5109" h="385109">
                    <a:moveTo>
                      <a:pt x="192488" y="385088"/>
                    </a:moveTo>
                    <a:cubicBezTo>
                      <a:pt x="86148" y="385088"/>
                      <a:pt x="-67" y="298873"/>
                      <a:pt x="-67" y="192533"/>
                    </a:cubicBezTo>
                    <a:cubicBezTo>
                      <a:pt x="-67" y="86193"/>
                      <a:pt x="86148" y="-22"/>
                      <a:pt x="192488" y="-22"/>
                    </a:cubicBezTo>
                    <a:cubicBezTo>
                      <a:pt x="298828" y="-22"/>
                      <a:pt x="385043" y="86193"/>
                      <a:pt x="385043" y="192533"/>
                    </a:cubicBezTo>
                    <a:cubicBezTo>
                      <a:pt x="385043" y="192578"/>
                      <a:pt x="385043" y="192638"/>
                      <a:pt x="385043" y="192683"/>
                    </a:cubicBezTo>
                    <a:cubicBezTo>
                      <a:pt x="384878" y="298933"/>
                      <a:pt x="298738" y="384998"/>
                      <a:pt x="192488" y="38508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D298D673-28C2-FE40-BA83-E8DA3081DD5E}"/>
                  </a:ext>
                </a:extLst>
              </p:cNvPr>
              <p:cNvSpPr/>
              <p:nvPr/>
            </p:nvSpPr>
            <p:spPr>
              <a:xfrm>
                <a:off x="5371682" y="3443873"/>
                <a:ext cx="507943" cy="507943"/>
              </a:xfrm>
              <a:custGeom>
                <a:avLst/>
                <a:gdLst>
                  <a:gd name="connsiteX0" fmla="*/ 192638 w 385109"/>
                  <a:gd name="connsiteY0" fmla="*/ -22 h 385109"/>
                  <a:gd name="connsiteX1" fmla="*/ -66 w 385109"/>
                  <a:gd name="connsiteY1" fmla="*/ 192383 h 385109"/>
                  <a:gd name="connsiteX2" fmla="*/ 192338 w 385109"/>
                  <a:gd name="connsiteY2" fmla="*/ 385088 h 385109"/>
                  <a:gd name="connsiteX3" fmla="*/ 385043 w 385109"/>
                  <a:gd name="connsiteY3" fmla="*/ 192683 h 385109"/>
                  <a:gd name="connsiteX4" fmla="*/ 385043 w 385109"/>
                  <a:gd name="connsiteY4" fmla="*/ 192533 h 385109"/>
                  <a:gd name="connsiteX5" fmla="*/ 192638 w 385109"/>
                  <a:gd name="connsiteY5" fmla="*/ -22 h 385109"/>
                  <a:gd name="connsiteX6" fmla="*/ 191888 w 385109"/>
                  <a:gd name="connsiteY6" fmla="*/ 338299 h 385109"/>
                  <a:gd name="connsiteX7" fmla="*/ 46122 w 385109"/>
                  <a:gd name="connsiteY7" fmla="*/ 192533 h 385109"/>
                  <a:gd name="connsiteX8" fmla="*/ 191888 w 385109"/>
                  <a:gd name="connsiteY8" fmla="*/ 46767 h 385109"/>
                  <a:gd name="connsiteX9" fmla="*/ 337654 w 385109"/>
                  <a:gd name="connsiteY9" fmla="*/ 192533 h 385109"/>
                  <a:gd name="connsiteX10" fmla="*/ 337654 w 385109"/>
                  <a:gd name="connsiteY10" fmla="*/ 192683 h 385109"/>
                  <a:gd name="connsiteX11" fmla="*/ 191888 w 385109"/>
                  <a:gd name="connsiteY11" fmla="*/ 338299 h 385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5109" h="385109">
                    <a:moveTo>
                      <a:pt x="192638" y="-22"/>
                    </a:moveTo>
                    <a:cubicBezTo>
                      <a:pt x="86298" y="-112"/>
                      <a:pt x="23" y="86043"/>
                      <a:pt x="-66" y="192383"/>
                    </a:cubicBezTo>
                    <a:cubicBezTo>
                      <a:pt x="-157" y="298723"/>
                      <a:pt x="85998" y="384998"/>
                      <a:pt x="192338" y="385088"/>
                    </a:cubicBezTo>
                    <a:cubicBezTo>
                      <a:pt x="298678" y="385178"/>
                      <a:pt x="384953" y="299023"/>
                      <a:pt x="385043" y="192683"/>
                    </a:cubicBezTo>
                    <a:cubicBezTo>
                      <a:pt x="385043" y="192638"/>
                      <a:pt x="385043" y="192578"/>
                      <a:pt x="385043" y="192533"/>
                    </a:cubicBezTo>
                    <a:cubicBezTo>
                      <a:pt x="384953" y="86283"/>
                      <a:pt x="298888" y="143"/>
                      <a:pt x="192638" y="-22"/>
                    </a:cubicBezTo>
                    <a:close/>
                    <a:moveTo>
                      <a:pt x="191888" y="338299"/>
                    </a:moveTo>
                    <a:cubicBezTo>
                      <a:pt x="111387" y="338299"/>
                      <a:pt x="46122" y="273034"/>
                      <a:pt x="46122" y="192533"/>
                    </a:cubicBezTo>
                    <a:cubicBezTo>
                      <a:pt x="46122" y="112032"/>
                      <a:pt x="111387" y="46767"/>
                      <a:pt x="191888" y="46767"/>
                    </a:cubicBezTo>
                    <a:cubicBezTo>
                      <a:pt x="272390" y="46767"/>
                      <a:pt x="337654" y="112032"/>
                      <a:pt x="337654" y="192533"/>
                    </a:cubicBezTo>
                    <a:cubicBezTo>
                      <a:pt x="337654" y="192578"/>
                      <a:pt x="337654" y="192638"/>
                      <a:pt x="337654" y="192683"/>
                    </a:cubicBezTo>
                    <a:cubicBezTo>
                      <a:pt x="337564" y="273124"/>
                      <a:pt x="272330" y="338299"/>
                      <a:pt x="191888" y="338299"/>
                    </a:cubicBezTo>
                    <a:close/>
                  </a:path>
                </a:pathLst>
              </a:custGeom>
              <a:solidFill>
                <a:srgbClr val="2C5871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5DE7393-5D4A-4879-1EA9-DB49D5A75636}"/>
                  </a:ext>
                </a:extLst>
              </p:cNvPr>
              <p:cNvSpPr/>
              <p:nvPr/>
            </p:nvSpPr>
            <p:spPr>
              <a:xfrm>
                <a:off x="5465714" y="3536331"/>
                <a:ext cx="241431" cy="231730"/>
              </a:xfrm>
              <a:custGeom>
                <a:avLst/>
                <a:gdLst>
                  <a:gd name="connsiteX0" fmla="*/ 51612 w 183047"/>
                  <a:gd name="connsiteY0" fmla="*/ 53599 h 175692"/>
                  <a:gd name="connsiteX1" fmla="*/ 182981 w 183047"/>
                  <a:gd name="connsiteY1" fmla="*/ 20307 h 175692"/>
                  <a:gd name="connsiteX2" fmla="*/ 20254 w 183047"/>
                  <a:gd name="connsiteY2" fmla="*/ 51184 h 175692"/>
                  <a:gd name="connsiteX3" fmla="*/ 15620 w 183047"/>
                  <a:gd name="connsiteY3" fmla="*/ 175670 h 175692"/>
                  <a:gd name="connsiteX4" fmla="*/ 51612 w 183047"/>
                  <a:gd name="connsiteY4" fmla="*/ 53599 h 17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3047" h="175692">
                    <a:moveTo>
                      <a:pt x="51612" y="53599"/>
                    </a:moveTo>
                    <a:cubicBezTo>
                      <a:pt x="85969" y="19242"/>
                      <a:pt x="136402" y="6465"/>
                      <a:pt x="182981" y="20307"/>
                    </a:cubicBezTo>
                    <a:cubicBezTo>
                      <a:pt x="129519" y="-16105"/>
                      <a:pt x="56666" y="-2278"/>
                      <a:pt x="20254" y="51184"/>
                    </a:cubicBezTo>
                    <a:cubicBezTo>
                      <a:pt x="-5060" y="88346"/>
                      <a:pt x="-6859" y="136724"/>
                      <a:pt x="15620" y="175670"/>
                    </a:cubicBezTo>
                    <a:cubicBezTo>
                      <a:pt x="6053" y="131505"/>
                      <a:pt x="19609" y="85511"/>
                      <a:pt x="51612" y="535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9689B67-38FC-C0F8-5DF2-A4753437CF5A}"/>
                  </a:ext>
                </a:extLst>
              </p:cNvPr>
              <p:cNvSpPr/>
              <p:nvPr/>
            </p:nvSpPr>
            <p:spPr>
              <a:xfrm>
                <a:off x="5345375" y="2588795"/>
                <a:ext cx="331903" cy="565700"/>
              </a:xfrm>
              <a:custGeom>
                <a:avLst/>
                <a:gdLst>
                  <a:gd name="connsiteX0" fmla="*/ 251574 w 251640"/>
                  <a:gd name="connsiteY0" fmla="*/ 383888 h 428899"/>
                  <a:gd name="connsiteX1" fmla="*/ 206585 w 251640"/>
                  <a:gd name="connsiteY1" fmla="*/ 428877 h 428899"/>
                  <a:gd name="connsiteX2" fmla="*/ 44923 w 251640"/>
                  <a:gd name="connsiteY2" fmla="*/ 428877 h 428899"/>
                  <a:gd name="connsiteX3" fmla="*/ -67 w 251640"/>
                  <a:gd name="connsiteY3" fmla="*/ 383888 h 428899"/>
                  <a:gd name="connsiteX4" fmla="*/ -67 w 251640"/>
                  <a:gd name="connsiteY4" fmla="*/ 44967 h 428899"/>
                  <a:gd name="connsiteX5" fmla="*/ 44923 w 251640"/>
                  <a:gd name="connsiteY5" fmla="*/ -22 h 428899"/>
                  <a:gd name="connsiteX6" fmla="*/ 206585 w 251640"/>
                  <a:gd name="connsiteY6" fmla="*/ -22 h 428899"/>
                  <a:gd name="connsiteX7" fmla="*/ 251574 w 251640"/>
                  <a:gd name="connsiteY7" fmla="*/ 44967 h 428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640" h="428899">
                    <a:moveTo>
                      <a:pt x="251574" y="383888"/>
                    </a:moveTo>
                    <a:cubicBezTo>
                      <a:pt x="251574" y="408737"/>
                      <a:pt x="231434" y="428877"/>
                      <a:pt x="206585" y="428877"/>
                    </a:cubicBezTo>
                    <a:lnTo>
                      <a:pt x="44923" y="428877"/>
                    </a:lnTo>
                    <a:cubicBezTo>
                      <a:pt x="20074" y="428877"/>
                      <a:pt x="-67" y="408737"/>
                      <a:pt x="-67" y="383888"/>
                    </a:cubicBezTo>
                    <a:lnTo>
                      <a:pt x="-67" y="44967"/>
                    </a:lnTo>
                    <a:cubicBezTo>
                      <a:pt x="-67" y="20120"/>
                      <a:pt x="20074" y="-22"/>
                      <a:pt x="44923" y="-22"/>
                    </a:cubicBezTo>
                    <a:lnTo>
                      <a:pt x="206585" y="-22"/>
                    </a:lnTo>
                    <a:cubicBezTo>
                      <a:pt x="231434" y="-22"/>
                      <a:pt x="251574" y="20120"/>
                      <a:pt x="251574" y="44967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F7932C7D-5176-0350-10CD-36CCBA39753E}"/>
                  </a:ext>
                </a:extLst>
              </p:cNvPr>
              <p:cNvSpPr/>
              <p:nvPr/>
            </p:nvSpPr>
            <p:spPr>
              <a:xfrm>
                <a:off x="5362979" y="2731209"/>
                <a:ext cx="314299" cy="376605"/>
              </a:xfrm>
              <a:custGeom>
                <a:avLst/>
                <a:gdLst>
                  <a:gd name="connsiteX0" fmla="*/ -67 w 238293"/>
                  <a:gd name="connsiteY0" fmla="*/ 48117 h 285532"/>
                  <a:gd name="connsiteX1" fmla="*/ 237177 w 238293"/>
                  <a:gd name="connsiteY1" fmla="*/ 285511 h 285532"/>
                  <a:gd name="connsiteX2" fmla="*/ 238227 w 238293"/>
                  <a:gd name="connsiteY2" fmla="*/ 275913 h 285532"/>
                  <a:gd name="connsiteX3" fmla="*/ 238227 w 238293"/>
                  <a:gd name="connsiteY3" fmla="*/ -22 h 28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293" h="285532">
                    <a:moveTo>
                      <a:pt x="-67" y="48117"/>
                    </a:moveTo>
                    <a:lnTo>
                      <a:pt x="237177" y="285511"/>
                    </a:lnTo>
                    <a:cubicBezTo>
                      <a:pt x="237837" y="282347"/>
                      <a:pt x="238182" y="279138"/>
                      <a:pt x="238227" y="275913"/>
                    </a:cubicBezTo>
                    <a:lnTo>
                      <a:pt x="238227" y="-22"/>
                    </a:ln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E751381B-23B2-C4A7-7F0C-9B430A24EE7D}"/>
                  </a:ext>
                </a:extLst>
              </p:cNvPr>
              <p:cNvSpPr/>
              <p:nvPr/>
            </p:nvSpPr>
            <p:spPr>
              <a:xfrm>
                <a:off x="5345375" y="2588795"/>
                <a:ext cx="331903" cy="223115"/>
              </a:xfrm>
              <a:custGeom>
                <a:avLst/>
                <a:gdLst>
                  <a:gd name="connsiteX0" fmla="*/ 206652 w 251640"/>
                  <a:gd name="connsiteY0" fmla="*/ 0 h 169160"/>
                  <a:gd name="connsiteX1" fmla="*/ 251641 w 251640"/>
                  <a:gd name="connsiteY1" fmla="*/ 0 h 169160"/>
                  <a:gd name="connsiteX2" fmla="*/ 251641 w 251640"/>
                  <a:gd name="connsiteY2" fmla="*/ 169160 h 169160"/>
                  <a:gd name="connsiteX3" fmla="*/ 206652 w 251640"/>
                  <a:gd name="connsiteY3" fmla="*/ 169160 h 169160"/>
                  <a:gd name="connsiteX4" fmla="*/ 44989 w 251640"/>
                  <a:gd name="connsiteY4" fmla="*/ 169160 h 169160"/>
                  <a:gd name="connsiteX5" fmla="*/ 0 w 251640"/>
                  <a:gd name="connsiteY5" fmla="*/ 169160 h 169160"/>
                  <a:gd name="connsiteX6" fmla="*/ 0 w 251640"/>
                  <a:gd name="connsiteY6" fmla="*/ 0 h 169160"/>
                  <a:gd name="connsiteX7" fmla="*/ 44989 w 251640"/>
                  <a:gd name="connsiteY7" fmla="*/ 0 h 169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640" h="169160">
                    <a:moveTo>
                      <a:pt x="206652" y="0"/>
                    </a:moveTo>
                    <a:cubicBezTo>
                      <a:pt x="231499" y="0"/>
                      <a:pt x="251641" y="0"/>
                      <a:pt x="251641" y="0"/>
                    </a:cubicBezTo>
                    <a:lnTo>
                      <a:pt x="251641" y="169160"/>
                    </a:lnTo>
                    <a:cubicBezTo>
                      <a:pt x="251641" y="169160"/>
                      <a:pt x="231499" y="169160"/>
                      <a:pt x="206652" y="169160"/>
                    </a:cubicBezTo>
                    <a:lnTo>
                      <a:pt x="44989" y="169160"/>
                    </a:lnTo>
                    <a:cubicBezTo>
                      <a:pt x="20142" y="169160"/>
                      <a:pt x="0" y="169160"/>
                      <a:pt x="0" y="169160"/>
                    </a:cubicBezTo>
                    <a:lnTo>
                      <a:pt x="0" y="0"/>
                    </a:lnTo>
                    <a:cubicBezTo>
                      <a:pt x="0" y="0"/>
                      <a:pt x="20142" y="0"/>
                      <a:pt x="44989" y="0"/>
                    </a:cubicBezTo>
                    <a:close/>
                  </a:path>
                </a:pathLst>
              </a:custGeom>
              <a:solidFill>
                <a:srgbClr val="2C5871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8872FC9-02B2-2DAE-2D77-C89F13F4CAEB}"/>
                  </a:ext>
                </a:extLst>
              </p:cNvPr>
              <p:cNvSpPr/>
              <p:nvPr/>
            </p:nvSpPr>
            <p:spPr>
              <a:xfrm>
                <a:off x="5430428" y="2626771"/>
                <a:ext cx="77141" cy="147160"/>
              </a:xfrm>
              <a:custGeom>
                <a:avLst/>
                <a:gdLst>
                  <a:gd name="connsiteX0" fmla="*/ 0 w 58486"/>
                  <a:gd name="connsiteY0" fmla="*/ 0 h 111573"/>
                  <a:gd name="connsiteX1" fmla="*/ 58486 w 58486"/>
                  <a:gd name="connsiteY1" fmla="*/ 0 h 111573"/>
                  <a:gd name="connsiteX2" fmla="*/ 58486 w 58486"/>
                  <a:gd name="connsiteY2" fmla="*/ 111574 h 111573"/>
                  <a:gd name="connsiteX3" fmla="*/ 0 w 58486"/>
                  <a:gd name="connsiteY3" fmla="*/ 111574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486" h="111573">
                    <a:moveTo>
                      <a:pt x="0" y="0"/>
                    </a:moveTo>
                    <a:lnTo>
                      <a:pt x="58486" y="0"/>
                    </a:lnTo>
                    <a:lnTo>
                      <a:pt x="58486" y="111574"/>
                    </a:lnTo>
                    <a:lnTo>
                      <a:pt x="0" y="111574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07957C6-9F50-4854-0555-98FFF3D5636C}"/>
                  </a:ext>
                </a:extLst>
              </p:cNvPr>
              <p:cNvSpPr/>
              <p:nvPr/>
            </p:nvSpPr>
            <p:spPr>
              <a:xfrm>
                <a:off x="5515085" y="2626771"/>
                <a:ext cx="77141" cy="147160"/>
              </a:xfrm>
              <a:custGeom>
                <a:avLst/>
                <a:gdLst>
                  <a:gd name="connsiteX0" fmla="*/ 0 w 58486"/>
                  <a:gd name="connsiteY0" fmla="*/ 0 h 111573"/>
                  <a:gd name="connsiteX1" fmla="*/ 58486 w 58486"/>
                  <a:gd name="connsiteY1" fmla="*/ 0 h 111573"/>
                  <a:gd name="connsiteX2" fmla="*/ 58486 w 58486"/>
                  <a:gd name="connsiteY2" fmla="*/ 111574 h 111573"/>
                  <a:gd name="connsiteX3" fmla="*/ 0 w 58486"/>
                  <a:gd name="connsiteY3" fmla="*/ 111574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486" h="111573">
                    <a:moveTo>
                      <a:pt x="0" y="0"/>
                    </a:moveTo>
                    <a:lnTo>
                      <a:pt x="58486" y="0"/>
                    </a:lnTo>
                    <a:lnTo>
                      <a:pt x="58486" y="111574"/>
                    </a:lnTo>
                    <a:lnTo>
                      <a:pt x="0" y="111574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B7D37916-00B6-0E88-44B8-9A7660230E2D}"/>
                  </a:ext>
                </a:extLst>
              </p:cNvPr>
              <p:cNvSpPr/>
              <p:nvPr/>
            </p:nvSpPr>
            <p:spPr>
              <a:xfrm>
                <a:off x="5599545" y="2626969"/>
                <a:ext cx="39757" cy="147160"/>
              </a:xfrm>
              <a:custGeom>
                <a:avLst/>
                <a:gdLst>
                  <a:gd name="connsiteX0" fmla="*/ 14030 w 30143"/>
                  <a:gd name="connsiteY0" fmla="*/ -22 h 111573"/>
                  <a:gd name="connsiteX1" fmla="*/ -67 w 30143"/>
                  <a:gd name="connsiteY1" fmla="*/ -22 h 111573"/>
                  <a:gd name="connsiteX2" fmla="*/ -67 w 30143"/>
                  <a:gd name="connsiteY2" fmla="*/ 111552 h 111573"/>
                  <a:gd name="connsiteX3" fmla="*/ 14030 w 30143"/>
                  <a:gd name="connsiteY3" fmla="*/ 111552 h 111573"/>
                  <a:gd name="connsiteX4" fmla="*/ 30077 w 30143"/>
                  <a:gd name="connsiteY4" fmla="*/ 95506 h 111573"/>
                  <a:gd name="connsiteX5" fmla="*/ 30077 w 30143"/>
                  <a:gd name="connsiteY5" fmla="*/ 16024 h 111573"/>
                  <a:gd name="connsiteX6" fmla="*/ 14030 w 30143"/>
                  <a:gd name="connsiteY6" fmla="*/ -22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143" h="111573">
                    <a:moveTo>
                      <a:pt x="14030" y="-22"/>
                    </a:moveTo>
                    <a:lnTo>
                      <a:pt x="-67" y="-22"/>
                    </a:lnTo>
                    <a:lnTo>
                      <a:pt x="-67" y="111552"/>
                    </a:lnTo>
                    <a:lnTo>
                      <a:pt x="14030" y="111552"/>
                    </a:lnTo>
                    <a:cubicBezTo>
                      <a:pt x="22893" y="111552"/>
                      <a:pt x="30077" y="104367"/>
                      <a:pt x="30077" y="95506"/>
                    </a:cubicBezTo>
                    <a:lnTo>
                      <a:pt x="30077" y="16024"/>
                    </a:lnTo>
                    <a:cubicBezTo>
                      <a:pt x="30077" y="7163"/>
                      <a:pt x="22893" y="-22"/>
                      <a:pt x="14030" y="-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0205D609-08FF-8AD4-3A1F-E34D8CB97ED2}"/>
                  </a:ext>
                </a:extLst>
              </p:cNvPr>
              <p:cNvSpPr/>
              <p:nvPr/>
            </p:nvSpPr>
            <p:spPr>
              <a:xfrm>
                <a:off x="5383548" y="2626771"/>
                <a:ext cx="39757" cy="147160"/>
              </a:xfrm>
              <a:custGeom>
                <a:avLst/>
                <a:gdLst>
                  <a:gd name="connsiteX0" fmla="*/ 30077 w 30143"/>
                  <a:gd name="connsiteY0" fmla="*/ -22 h 111573"/>
                  <a:gd name="connsiteX1" fmla="*/ 16131 w 30143"/>
                  <a:gd name="connsiteY1" fmla="*/ -22 h 111573"/>
                  <a:gd name="connsiteX2" fmla="*/ -66 w 30143"/>
                  <a:gd name="connsiteY2" fmla="*/ 16174 h 111573"/>
                  <a:gd name="connsiteX3" fmla="*/ -66 w 30143"/>
                  <a:gd name="connsiteY3" fmla="*/ 95356 h 111573"/>
                  <a:gd name="connsiteX4" fmla="*/ 15831 w 30143"/>
                  <a:gd name="connsiteY4" fmla="*/ 111552 h 111573"/>
                  <a:gd name="connsiteX5" fmla="*/ 15981 w 30143"/>
                  <a:gd name="connsiteY5" fmla="*/ 111552 h 111573"/>
                  <a:gd name="connsiteX6" fmla="*/ 30077 w 30143"/>
                  <a:gd name="connsiteY6" fmla="*/ 111552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143" h="111573">
                    <a:moveTo>
                      <a:pt x="30077" y="-22"/>
                    </a:moveTo>
                    <a:lnTo>
                      <a:pt x="16131" y="-22"/>
                    </a:lnTo>
                    <a:cubicBezTo>
                      <a:pt x="7193" y="-22"/>
                      <a:pt x="-66" y="7229"/>
                      <a:pt x="-66" y="16174"/>
                    </a:cubicBezTo>
                    <a:lnTo>
                      <a:pt x="-66" y="95356"/>
                    </a:lnTo>
                    <a:cubicBezTo>
                      <a:pt x="-155" y="104217"/>
                      <a:pt x="6968" y="111468"/>
                      <a:pt x="15831" y="111552"/>
                    </a:cubicBezTo>
                    <a:cubicBezTo>
                      <a:pt x="15876" y="111552"/>
                      <a:pt x="15936" y="111552"/>
                      <a:pt x="15981" y="111552"/>
                    </a:cubicBezTo>
                    <a:lnTo>
                      <a:pt x="30077" y="111552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95DFD0C1-AD9E-BF6C-F5F2-86F91C5327BD}"/>
                  </a:ext>
                </a:extLst>
              </p:cNvPr>
              <p:cNvSpPr/>
              <p:nvPr/>
            </p:nvSpPr>
            <p:spPr>
              <a:xfrm>
                <a:off x="4598888" y="3173997"/>
                <a:ext cx="776443" cy="913918"/>
              </a:xfrm>
              <a:custGeom>
                <a:avLst/>
                <a:gdLst>
                  <a:gd name="connsiteX0" fmla="*/ 534108 w 588679"/>
                  <a:gd name="connsiteY0" fmla="*/ 465830 h 692909"/>
                  <a:gd name="connsiteX1" fmla="*/ 588590 w 588679"/>
                  <a:gd name="connsiteY1" fmla="*/ 414482 h 692909"/>
                  <a:gd name="connsiteX2" fmla="*/ 537227 w 588679"/>
                  <a:gd name="connsiteY2" fmla="*/ 360000 h 692909"/>
                  <a:gd name="connsiteX3" fmla="*/ 532008 w 588679"/>
                  <a:gd name="connsiteY3" fmla="*/ 360105 h 692909"/>
                  <a:gd name="connsiteX4" fmla="*/ 523610 w 588679"/>
                  <a:gd name="connsiteY4" fmla="*/ 360105 h 692909"/>
                  <a:gd name="connsiteX5" fmla="*/ 522651 w 588679"/>
                  <a:gd name="connsiteY5" fmla="*/ 358215 h 692909"/>
                  <a:gd name="connsiteX6" fmla="*/ 523610 w 588679"/>
                  <a:gd name="connsiteY6" fmla="*/ 357255 h 692909"/>
                  <a:gd name="connsiteX7" fmla="*/ 567970 w 588679"/>
                  <a:gd name="connsiteY7" fmla="*/ 296939 h 692909"/>
                  <a:gd name="connsiteX8" fmla="*/ 521211 w 588679"/>
                  <a:gd name="connsiteY8" fmla="*/ 252280 h 692909"/>
                  <a:gd name="connsiteX9" fmla="*/ 259073 w 588679"/>
                  <a:gd name="connsiteY9" fmla="*/ 258279 h 692909"/>
                  <a:gd name="connsiteX10" fmla="*/ 258023 w 588679"/>
                  <a:gd name="connsiteY10" fmla="*/ 258279 h 692909"/>
                  <a:gd name="connsiteX11" fmla="*/ 258023 w 588679"/>
                  <a:gd name="connsiteY11" fmla="*/ 257079 h 692909"/>
                  <a:gd name="connsiteX12" fmla="*/ 280967 w 588679"/>
                  <a:gd name="connsiteY12" fmla="*/ 163201 h 692909"/>
                  <a:gd name="connsiteX13" fmla="*/ 295964 w 588679"/>
                  <a:gd name="connsiteY13" fmla="*/ 77721 h 692909"/>
                  <a:gd name="connsiteX14" fmla="*/ 217442 w 588679"/>
                  <a:gd name="connsiteY14" fmla="*/ -21 h 692909"/>
                  <a:gd name="connsiteX15" fmla="*/ 214683 w 588679"/>
                  <a:gd name="connsiteY15" fmla="*/ 39 h 692909"/>
                  <a:gd name="connsiteX16" fmla="*/ 196237 w 588679"/>
                  <a:gd name="connsiteY16" fmla="*/ 6488 h 692909"/>
                  <a:gd name="connsiteX17" fmla="*/ 189489 w 588679"/>
                  <a:gd name="connsiteY17" fmla="*/ 47428 h 692909"/>
                  <a:gd name="connsiteX18" fmla="*/ 189489 w 588679"/>
                  <a:gd name="connsiteY18" fmla="*/ 53426 h 692909"/>
                  <a:gd name="connsiteX19" fmla="*/ 126054 w 588679"/>
                  <a:gd name="connsiteY19" fmla="*/ 200542 h 692909"/>
                  <a:gd name="connsiteX20" fmla="*/ -67 w 588679"/>
                  <a:gd name="connsiteY20" fmla="*/ 351407 h 692909"/>
                  <a:gd name="connsiteX21" fmla="*/ 77615 w 588679"/>
                  <a:gd name="connsiteY21" fmla="*/ 639939 h 692909"/>
                  <a:gd name="connsiteX22" fmla="*/ 79115 w 588679"/>
                  <a:gd name="connsiteY22" fmla="*/ 641289 h 692909"/>
                  <a:gd name="connsiteX23" fmla="*/ 132772 w 588679"/>
                  <a:gd name="connsiteY23" fmla="*/ 692877 h 692909"/>
                  <a:gd name="connsiteX24" fmla="*/ 133102 w 588679"/>
                  <a:gd name="connsiteY24" fmla="*/ 692877 h 692909"/>
                  <a:gd name="connsiteX25" fmla="*/ 449528 w 588679"/>
                  <a:gd name="connsiteY25" fmla="*/ 685828 h 692909"/>
                  <a:gd name="connsiteX26" fmla="*/ 501116 w 588679"/>
                  <a:gd name="connsiteY26" fmla="*/ 631871 h 692909"/>
                  <a:gd name="connsiteX27" fmla="*/ 501116 w 588679"/>
                  <a:gd name="connsiteY27" fmla="*/ 631841 h 692909"/>
                  <a:gd name="connsiteX28" fmla="*/ 453577 w 588679"/>
                  <a:gd name="connsiteY28" fmla="*/ 580553 h 692909"/>
                  <a:gd name="connsiteX29" fmla="*/ 452077 w 588679"/>
                  <a:gd name="connsiteY29" fmla="*/ 579203 h 692909"/>
                  <a:gd name="connsiteX30" fmla="*/ 453427 w 588679"/>
                  <a:gd name="connsiteY30" fmla="*/ 577854 h 692909"/>
                  <a:gd name="connsiteX31" fmla="*/ 491518 w 588679"/>
                  <a:gd name="connsiteY31" fmla="*/ 576354 h 692909"/>
                  <a:gd name="connsiteX32" fmla="*/ 543556 w 588679"/>
                  <a:gd name="connsiteY32" fmla="*/ 522232 h 692909"/>
                  <a:gd name="connsiteX33" fmla="*/ 543556 w 588679"/>
                  <a:gd name="connsiteY33" fmla="*/ 522217 h 692909"/>
                  <a:gd name="connsiteX34" fmla="*/ 497067 w 588679"/>
                  <a:gd name="connsiteY34" fmla="*/ 471079 h 692909"/>
                  <a:gd name="connsiteX35" fmla="*/ 495717 w 588679"/>
                  <a:gd name="connsiteY35" fmla="*/ 469729 h 692909"/>
                  <a:gd name="connsiteX36" fmla="*/ 496902 w 588679"/>
                  <a:gd name="connsiteY36" fmla="*/ 468229 h 692909"/>
                  <a:gd name="connsiteX37" fmla="*/ 496917 w 588679"/>
                  <a:gd name="connsiteY37" fmla="*/ 468229 h 69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88679" h="692909">
                    <a:moveTo>
                      <a:pt x="534108" y="465830"/>
                    </a:moveTo>
                    <a:cubicBezTo>
                      <a:pt x="563336" y="466700"/>
                      <a:pt x="587721" y="443710"/>
                      <a:pt x="588590" y="414482"/>
                    </a:cubicBezTo>
                    <a:cubicBezTo>
                      <a:pt x="589445" y="385254"/>
                      <a:pt x="566456" y="360869"/>
                      <a:pt x="537227" y="360000"/>
                    </a:cubicBezTo>
                    <a:cubicBezTo>
                      <a:pt x="535488" y="359955"/>
                      <a:pt x="533748" y="359985"/>
                      <a:pt x="532008" y="360105"/>
                    </a:cubicBezTo>
                    <a:lnTo>
                      <a:pt x="523610" y="360105"/>
                    </a:lnTo>
                    <a:cubicBezTo>
                      <a:pt x="522831" y="359850"/>
                      <a:pt x="522396" y="358995"/>
                      <a:pt x="522651" y="358215"/>
                    </a:cubicBezTo>
                    <a:cubicBezTo>
                      <a:pt x="522801" y="357765"/>
                      <a:pt x="523160" y="357405"/>
                      <a:pt x="523610" y="357255"/>
                    </a:cubicBezTo>
                    <a:cubicBezTo>
                      <a:pt x="552509" y="352846"/>
                      <a:pt x="572364" y="325853"/>
                      <a:pt x="567970" y="296939"/>
                    </a:cubicBezTo>
                    <a:cubicBezTo>
                      <a:pt x="564341" y="273155"/>
                      <a:pt x="545130" y="254814"/>
                      <a:pt x="521211" y="252280"/>
                    </a:cubicBezTo>
                    <a:lnTo>
                      <a:pt x="259073" y="258279"/>
                    </a:lnTo>
                    <a:cubicBezTo>
                      <a:pt x="258743" y="258443"/>
                      <a:pt x="258353" y="258443"/>
                      <a:pt x="258023" y="258279"/>
                    </a:cubicBezTo>
                    <a:cubicBezTo>
                      <a:pt x="257873" y="257889"/>
                      <a:pt x="257873" y="257469"/>
                      <a:pt x="258023" y="257079"/>
                    </a:cubicBezTo>
                    <a:cubicBezTo>
                      <a:pt x="263002" y="225196"/>
                      <a:pt x="270680" y="193794"/>
                      <a:pt x="280967" y="163201"/>
                    </a:cubicBezTo>
                    <a:cubicBezTo>
                      <a:pt x="290940" y="135802"/>
                      <a:pt x="296024" y="106874"/>
                      <a:pt x="295964" y="77721"/>
                    </a:cubicBezTo>
                    <a:cubicBezTo>
                      <a:pt x="295754" y="34576"/>
                      <a:pt x="260602" y="-231"/>
                      <a:pt x="217442" y="-21"/>
                    </a:cubicBezTo>
                    <a:cubicBezTo>
                      <a:pt x="216528" y="-21"/>
                      <a:pt x="215598" y="9"/>
                      <a:pt x="214683" y="39"/>
                    </a:cubicBezTo>
                    <a:cubicBezTo>
                      <a:pt x="207919" y="-411"/>
                      <a:pt x="201246" y="1914"/>
                      <a:pt x="196237" y="6488"/>
                    </a:cubicBezTo>
                    <a:cubicBezTo>
                      <a:pt x="189339" y="13836"/>
                      <a:pt x="188889" y="25083"/>
                      <a:pt x="189489" y="47428"/>
                    </a:cubicBezTo>
                    <a:lnTo>
                      <a:pt x="189489" y="53426"/>
                    </a:lnTo>
                    <a:cubicBezTo>
                      <a:pt x="190388" y="96766"/>
                      <a:pt x="157696" y="149554"/>
                      <a:pt x="126054" y="200542"/>
                    </a:cubicBezTo>
                    <a:cubicBezTo>
                      <a:pt x="101760" y="239833"/>
                      <a:pt x="-67" y="351407"/>
                      <a:pt x="-67" y="351407"/>
                    </a:cubicBezTo>
                    <a:lnTo>
                      <a:pt x="77615" y="639939"/>
                    </a:lnTo>
                    <a:cubicBezTo>
                      <a:pt x="78365" y="639999"/>
                      <a:pt x="78980" y="640554"/>
                      <a:pt x="79115" y="641289"/>
                    </a:cubicBezTo>
                    <a:cubicBezTo>
                      <a:pt x="79685" y="670352"/>
                      <a:pt x="103709" y="693461"/>
                      <a:pt x="132772" y="692877"/>
                    </a:cubicBezTo>
                    <a:cubicBezTo>
                      <a:pt x="132877" y="692877"/>
                      <a:pt x="132997" y="692877"/>
                      <a:pt x="133102" y="692877"/>
                    </a:cubicBezTo>
                    <a:lnTo>
                      <a:pt x="449528" y="685828"/>
                    </a:lnTo>
                    <a:cubicBezTo>
                      <a:pt x="478681" y="685168"/>
                      <a:pt x="501776" y="661009"/>
                      <a:pt x="501116" y="631871"/>
                    </a:cubicBezTo>
                    <a:cubicBezTo>
                      <a:pt x="501116" y="631856"/>
                      <a:pt x="501116" y="631856"/>
                      <a:pt x="501116" y="631841"/>
                    </a:cubicBezTo>
                    <a:cubicBezTo>
                      <a:pt x="500366" y="600948"/>
                      <a:pt x="480871" y="579953"/>
                      <a:pt x="453577" y="580553"/>
                    </a:cubicBezTo>
                    <a:cubicBezTo>
                      <a:pt x="452797" y="580553"/>
                      <a:pt x="452152" y="579968"/>
                      <a:pt x="452077" y="579203"/>
                    </a:cubicBezTo>
                    <a:cubicBezTo>
                      <a:pt x="452077" y="578453"/>
                      <a:pt x="452677" y="577854"/>
                      <a:pt x="453427" y="577854"/>
                    </a:cubicBezTo>
                    <a:lnTo>
                      <a:pt x="491518" y="576354"/>
                    </a:lnTo>
                    <a:cubicBezTo>
                      <a:pt x="520836" y="575784"/>
                      <a:pt x="544126" y="551550"/>
                      <a:pt x="543556" y="522232"/>
                    </a:cubicBezTo>
                    <a:cubicBezTo>
                      <a:pt x="543556" y="522232"/>
                      <a:pt x="543556" y="522217"/>
                      <a:pt x="543556" y="522217"/>
                    </a:cubicBezTo>
                    <a:cubicBezTo>
                      <a:pt x="542806" y="490574"/>
                      <a:pt x="524660" y="470479"/>
                      <a:pt x="497067" y="471079"/>
                    </a:cubicBezTo>
                    <a:cubicBezTo>
                      <a:pt x="496317" y="471079"/>
                      <a:pt x="495717" y="470479"/>
                      <a:pt x="495717" y="469729"/>
                    </a:cubicBezTo>
                    <a:cubicBezTo>
                      <a:pt x="495627" y="468994"/>
                      <a:pt x="496167" y="468319"/>
                      <a:pt x="496902" y="468229"/>
                    </a:cubicBezTo>
                    <a:cubicBezTo>
                      <a:pt x="496902" y="468229"/>
                      <a:pt x="496917" y="468229"/>
                      <a:pt x="496917" y="468229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52025082-BBE9-2D9A-F8EC-5710589748A6}"/>
                  </a:ext>
                </a:extLst>
              </p:cNvPr>
              <p:cNvSpPr/>
              <p:nvPr/>
            </p:nvSpPr>
            <p:spPr>
              <a:xfrm>
                <a:off x="4025670" y="3576197"/>
                <a:ext cx="964261" cy="2192980"/>
              </a:xfrm>
              <a:custGeom>
                <a:avLst/>
                <a:gdLst>
                  <a:gd name="connsiteX0" fmla="*/ 305112 w 731078"/>
                  <a:gd name="connsiteY0" fmla="*/ 1662640 h 1662661"/>
                  <a:gd name="connsiteX1" fmla="*/ 731012 w 731078"/>
                  <a:gd name="connsiteY1" fmla="*/ 23974 h 1662661"/>
                  <a:gd name="connsiteX2" fmla="*/ 399740 w 731078"/>
                  <a:gd name="connsiteY2" fmla="*/ 109154 h 1662661"/>
                  <a:gd name="connsiteX3" fmla="*/ -67 w 731078"/>
                  <a:gd name="connsiteY3" fmla="*/ 1662640 h 1662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1078" h="1662661">
                    <a:moveTo>
                      <a:pt x="305112" y="1662640"/>
                    </a:moveTo>
                    <a:lnTo>
                      <a:pt x="731012" y="23974"/>
                    </a:lnTo>
                    <a:cubicBezTo>
                      <a:pt x="596044" y="-10818"/>
                      <a:pt x="434532" y="-25965"/>
                      <a:pt x="399740" y="109154"/>
                    </a:cubicBezTo>
                    <a:lnTo>
                      <a:pt x="-67" y="1662640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35EDFFA-C973-FCBD-5525-E930CACB397D}"/>
                  </a:ext>
                </a:extLst>
              </p:cNvPr>
              <p:cNvSpPr/>
              <p:nvPr/>
            </p:nvSpPr>
            <p:spPr>
              <a:xfrm>
                <a:off x="3937651" y="3995081"/>
                <a:ext cx="959454" cy="1774096"/>
              </a:xfrm>
              <a:custGeom>
                <a:avLst/>
                <a:gdLst>
                  <a:gd name="connsiteX0" fmla="*/ 409337 w 727433"/>
                  <a:gd name="connsiteY0" fmla="*/ 1345053 h 1345074"/>
                  <a:gd name="connsiteX1" fmla="*/ 726663 w 727433"/>
                  <a:gd name="connsiteY1" fmla="*/ 115341 h 1345074"/>
                  <a:gd name="connsiteX2" fmla="*/ 710962 w 727433"/>
                  <a:gd name="connsiteY2" fmla="*/ 88662 h 1345074"/>
                  <a:gd name="connsiteX3" fmla="*/ 710917 w 727433"/>
                  <a:gd name="connsiteY3" fmla="*/ 88647 h 1345074"/>
                  <a:gd name="connsiteX4" fmla="*/ 370197 w 727433"/>
                  <a:gd name="connsiteY4" fmla="*/ 768 h 1345074"/>
                  <a:gd name="connsiteX5" fmla="*/ 343503 w 727433"/>
                  <a:gd name="connsiteY5" fmla="*/ 15764 h 1345074"/>
                  <a:gd name="connsiteX6" fmla="*/ -67 w 727433"/>
                  <a:gd name="connsiteY6" fmla="*/ 1345053 h 1345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7433" h="1345074">
                    <a:moveTo>
                      <a:pt x="409337" y="1345053"/>
                    </a:moveTo>
                    <a:lnTo>
                      <a:pt x="726663" y="115341"/>
                    </a:lnTo>
                    <a:cubicBezTo>
                      <a:pt x="729692" y="103629"/>
                      <a:pt x="722659" y="91692"/>
                      <a:pt x="710962" y="88662"/>
                    </a:cubicBezTo>
                    <a:cubicBezTo>
                      <a:pt x="710947" y="88647"/>
                      <a:pt x="710932" y="88647"/>
                      <a:pt x="710917" y="88647"/>
                    </a:cubicBezTo>
                    <a:lnTo>
                      <a:pt x="370197" y="768"/>
                    </a:lnTo>
                    <a:cubicBezTo>
                      <a:pt x="358694" y="-2412"/>
                      <a:pt x="346772" y="4292"/>
                      <a:pt x="343503" y="15764"/>
                    </a:cubicBezTo>
                    <a:lnTo>
                      <a:pt x="-67" y="1345053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6F8B132-A973-024D-609A-04FDF5091340}"/>
                  </a:ext>
                </a:extLst>
              </p:cNvPr>
              <p:cNvSpPr/>
              <p:nvPr/>
            </p:nvSpPr>
            <p:spPr>
              <a:xfrm>
                <a:off x="4773596" y="4190068"/>
                <a:ext cx="43615" cy="43526"/>
              </a:xfrm>
              <a:custGeom>
                <a:avLst/>
                <a:gdLst>
                  <a:gd name="connsiteX0" fmla="*/ 493 w 33068"/>
                  <a:gd name="connsiteY0" fmla="*/ 12496 h 33000"/>
                  <a:gd name="connsiteX1" fmla="*/ 11935 w 33068"/>
                  <a:gd name="connsiteY1" fmla="*/ 32337 h 33000"/>
                  <a:gd name="connsiteX2" fmla="*/ 12340 w 33068"/>
                  <a:gd name="connsiteY2" fmla="*/ 32442 h 33000"/>
                  <a:gd name="connsiteX3" fmla="*/ 32465 w 33068"/>
                  <a:gd name="connsiteY3" fmla="*/ 20640 h 33000"/>
                  <a:gd name="connsiteX4" fmla="*/ 20663 w 33068"/>
                  <a:gd name="connsiteY4" fmla="*/ 514 h 33000"/>
                  <a:gd name="connsiteX5" fmla="*/ 538 w 33068"/>
                  <a:gd name="connsiteY5" fmla="*/ 12317 h 33000"/>
                  <a:gd name="connsiteX6" fmla="*/ 493 w 33068"/>
                  <a:gd name="connsiteY6" fmla="*/ 12496 h 3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68" h="33000">
                    <a:moveTo>
                      <a:pt x="493" y="12496"/>
                    </a:moveTo>
                    <a:cubicBezTo>
                      <a:pt x="-1831" y="21134"/>
                      <a:pt x="3298" y="30012"/>
                      <a:pt x="11935" y="32337"/>
                    </a:cubicBezTo>
                    <a:cubicBezTo>
                      <a:pt x="12070" y="32382"/>
                      <a:pt x="12205" y="32412"/>
                      <a:pt x="12340" y="32442"/>
                    </a:cubicBezTo>
                    <a:cubicBezTo>
                      <a:pt x="21158" y="34736"/>
                      <a:pt x="30171" y="29457"/>
                      <a:pt x="32465" y="20640"/>
                    </a:cubicBezTo>
                    <a:cubicBezTo>
                      <a:pt x="34760" y="11822"/>
                      <a:pt x="29481" y="2809"/>
                      <a:pt x="20663" y="514"/>
                    </a:cubicBezTo>
                    <a:cubicBezTo>
                      <a:pt x="11845" y="-1780"/>
                      <a:pt x="2833" y="3498"/>
                      <a:pt x="538" y="12317"/>
                    </a:cubicBezTo>
                    <a:cubicBezTo>
                      <a:pt x="523" y="12377"/>
                      <a:pt x="508" y="12437"/>
                      <a:pt x="493" y="124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D3B7034-5613-977C-F46B-3D55EBB5555A}"/>
                  </a:ext>
                </a:extLst>
              </p:cNvPr>
              <p:cNvSpPr/>
              <p:nvPr/>
            </p:nvSpPr>
            <p:spPr>
              <a:xfrm>
                <a:off x="4747375" y="4288967"/>
                <a:ext cx="43528" cy="43527"/>
              </a:xfrm>
              <a:custGeom>
                <a:avLst/>
                <a:gdLst>
                  <a:gd name="connsiteX0" fmla="*/ 427 w 33002"/>
                  <a:gd name="connsiteY0" fmla="*/ 12496 h 33001"/>
                  <a:gd name="connsiteX1" fmla="*/ 12454 w 33002"/>
                  <a:gd name="connsiteY1" fmla="*/ 32486 h 33001"/>
                  <a:gd name="connsiteX2" fmla="*/ 32444 w 33002"/>
                  <a:gd name="connsiteY2" fmla="*/ 20459 h 33001"/>
                  <a:gd name="connsiteX3" fmla="*/ 20522 w 33002"/>
                  <a:gd name="connsiteY3" fmla="*/ 498 h 33001"/>
                  <a:gd name="connsiteX4" fmla="*/ 457 w 33002"/>
                  <a:gd name="connsiteY4" fmla="*/ 12391 h 33001"/>
                  <a:gd name="connsiteX5" fmla="*/ 427 w 33002"/>
                  <a:gd name="connsiteY5" fmla="*/ 12496 h 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002" h="33001">
                    <a:moveTo>
                      <a:pt x="427" y="12496"/>
                    </a:moveTo>
                    <a:cubicBezTo>
                      <a:pt x="-1777" y="21343"/>
                      <a:pt x="3606" y="30281"/>
                      <a:pt x="12454" y="32486"/>
                    </a:cubicBezTo>
                    <a:cubicBezTo>
                      <a:pt x="21287" y="34690"/>
                      <a:pt x="30240" y="29307"/>
                      <a:pt x="32444" y="20459"/>
                    </a:cubicBezTo>
                    <a:cubicBezTo>
                      <a:pt x="34634" y="11671"/>
                      <a:pt x="29310" y="2748"/>
                      <a:pt x="20522" y="498"/>
                    </a:cubicBezTo>
                    <a:cubicBezTo>
                      <a:pt x="11689" y="-1766"/>
                      <a:pt x="2706" y="3573"/>
                      <a:pt x="457" y="12391"/>
                    </a:cubicBezTo>
                    <a:cubicBezTo>
                      <a:pt x="442" y="12421"/>
                      <a:pt x="442" y="12466"/>
                      <a:pt x="427" y="124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6AD627F-C70A-274A-EE66-64DCD5C895C7}"/>
                  </a:ext>
                </a:extLst>
              </p:cNvPr>
              <p:cNvSpPr/>
              <p:nvPr/>
            </p:nvSpPr>
            <p:spPr>
              <a:xfrm>
                <a:off x="4722041" y="4386302"/>
                <a:ext cx="43664" cy="43664"/>
              </a:xfrm>
              <a:custGeom>
                <a:avLst/>
                <a:gdLst>
                  <a:gd name="connsiteX0" fmla="*/ 440 w 33105"/>
                  <a:gd name="connsiteY0" fmla="*/ 12482 h 33105"/>
                  <a:gd name="connsiteX1" fmla="*/ 12437 w 33105"/>
                  <a:gd name="connsiteY1" fmla="*/ 32577 h 33105"/>
                  <a:gd name="connsiteX2" fmla="*/ 32532 w 33105"/>
                  <a:gd name="connsiteY2" fmla="*/ 20580 h 33105"/>
                  <a:gd name="connsiteX3" fmla="*/ 20535 w 33105"/>
                  <a:gd name="connsiteY3" fmla="*/ 484 h 33105"/>
                  <a:gd name="connsiteX4" fmla="*/ 440 w 33105"/>
                  <a:gd name="connsiteY4" fmla="*/ 12482 h 33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105" h="33105">
                    <a:moveTo>
                      <a:pt x="440" y="12482"/>
                    </a:moveTo>
                    <a:cubicBezTo>
                      <a:pt x="-1795" y="21345"/>
                      <a:pt x="3574" y="30342"/>
                      <a:pt x="12437" y="32577"/>
                    </a:cubicBezTo>
                    <a:cubicBezTo>
                      <a:pt x="21300" y="34811"/>
                      <a:pt x="30298" y="29443"/>
                      <a:pt x="32532" y="20580"/>
                    </a:cubicBezTo>
                    <a:cubicBezTo>
                      <a:pt x="34766" y="11717"/>
                      <a:pt x="29398" y="2719"/>
                      <a:pt x="20535" y="484"/>
                    </a:cubicBezTo>
                    <a:cubicBezTo>
                      <a:pt x="11672" y="-1750"/>
                      <a:pt x="2674" y="3619"/>
                      <a:pt x="440" y="1248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2B110C09-81D1-E826-7363-1904AABF1472}"/>
                  </a:ext>
                </a:extLst>
              </p:cNvPr>
              <p:cNvSpPr/>
              <p:nvPr/>
            </p:nvSpPr>
            <p:spPr>
              <a:xfrm>
                <a:off x="3326227" y="2451920"/>
                <a:ext cx="1018849" cy="830549"/>
              </a:xfrm>
              <a:custGeom>
                <a:avLst/>
                <a:gdLst>
                  <a:gd name="connsiteX0" fmla="*/ 541331 w 772465"/>
                  <a:gd name="connsiteY0" fmla="*/ 62063 h 629701"/>
                  <a:gd name="connsiteX1" fmla="*/ 487644 w 772465"/>
                  <a:gd name="connsiteY1" fmla="*/ 127 h 629701"/>
                  <a:gd name="connsiteX2" fmla="*/ 425708 w 772465"/>
                  <a:gd name="connsiteY2" fmla="*/ 53815 h 629701"/>
                  <a:gd name="connsiteX3" fmla="*/ 424958 w 772465"/>
                  <a:gd name="connsiteY3" fmla="*/ 63113 h 629701"/>
                  <a:gd name="connsiteX4" fmla="*/ 423459 w 772465"/>
                  <a:gd name="connsiteY4" fmla="*/ 64462 h 629701"/>
                  <a:gd name="connsiteX5" fmla="*/ 421959 w 772465"/>
                  <a:gd name="connsiteY5" fmla="*/ 62813 h 629701"/>
                  <a:gd name="connsiteX6" fmla="*/ 366397 w 772465"/>
                  <a:gd name="connsiteY6" fmla="*/ 2401 h 629701"/>
                  <a:gd name="connsiteX7" fmla="*/ 306186 w 772465"/>
                  <a:gd name="connsiteY7" fmla="*/ 55015 h 629701"/>
                  <a:gd name="connsiteX8" fmla="*/ 286691 w 772465"/>
                  <a:gd name="connsiteY8" fmla="*/ 342047 h 629701"/>
                  <a:gd name="connsiteX9" fmla="*/ 286691 w 772465"/>
                  <a:gd name="connsiteY9" fmla="*/ 343097 h 629701"/>
                  <a:gd name="connsiteX10" fmla="*/ 285491 w 772465"/>
                  <a:gd name="connsiteY10" fmla="*/ 343097 h 629701"/>
                  <a:gd name="connsiteX11" fmla="*/ 185165 w 772465"/>
                  <a:gd name="connsiteY11" fmla="*/ 308755 h 629701"/>
                  <a:gd name="connsiteX12" fmla="*/ 93086 w 772465"/>
                  <a:gd name="connsiteY12" fmla="*/ 283561 h 629701"/>
                  <a:gd name="connsiteX13" fmla="*/ 468 w 772465"/>
                  <a:gd name="connsiteY13" fmla="*/ 361573 h 629701"/>
                  <a:gd name="connsiteX14" fmla="*/ 258 w 772465"/>
                  <a:gd name="connsiteY14" fmla="*/ 364692 h 629701"/>
                  <a:gd name="connsiteX15" fmla="*/ 5507 w 772465"/>
                  <a:gd name="connsiteY15" fmla="*/ 385537 h 629701"/>
                  <a:gd name="connsiteX16" fmla="*/ 49596 w 772465"/>
                  <a:gd name="connsiteY16" fmla="*/ 396934 h 629701"/>
                  <a:gd name="connsiteX17" fmla="*/ 56195 w 772465"/>
                  <a:gd name="connsiteY17" fmla="*/ 396934 h 629701"/>
                  <a:gd name="connsiteX18" fmla="*/ 210659 w 772465"/>
                  <a:gd name="connsiteY18" fmla="*/ 480915 h 629701"/>
                  <a:gd name="connsiteX19" fmla="*/ 333630 w 772465"/>
                  <a:gd name="connsiteY19" fmla="*/ 556947 h 629701"/>
                  <a:gd name="connsiteX20" fmla="*/ 333630 w 772465"/>
                  <a:gd name="connsiteY20" fmla="*/ 558447 h 629701"/>
                  <a:gd name="connsiteX21" fmla="*/ 330331 w 772465"/>
                  <a:gd name="connsiteY21" fmla="*/ 605985 h 629701"/>
                  <a:gd name="connsiteX22" fmla="*/ 682598 w 772465"/>
                  <a:gd name="connsiteY22" fmla="*/ 629680 h 629701"/>
                  <a:gd name="connsiteX23" fmla="*/ 685747 w 772465"/>
                  <a:gd name="connsiteY23" fmla="*/ 577342 h 629701"/>
                  <a:gd name="connsiteX24" fmla="*/ 687247 w 772465"/>
                  <a:gd name="connsiteY24" fmla="*/ 575828 h 629701"/>
                  <a:gd name="connsiteX25" fmla="*/ 687397 w 772465"/>
                  <a:gd name="connsiteY25" fmla="*/ 575842 h 629701"/>
                  <a:gd name="connsiteX26" fmla="*/ 749167 w 772465"/>
                  <a:gd name="connsiteY26" fmla="*/ 522125 h 629701"/>
                  <a:gd name="connsiteX27" fmla="*/ 749182 w 772465"/>
                  <a:gd name="connsiteY27" fmla="*/ 522005 h 629701"/>
                  <a:gd name="connsiteX28" fmla="*/ 772277 w 772465"/>
                  <a:gd name="connsiteY28" fmla="*/ 175586 h 629701"/>
                  <a:gd name="connsiteX29" fmla="*/ 718290 w 772465"/>
                  <a:gd name="connsiteY29" fmla="*/ 113951 h 629701"/>
                  <a:gd name="connsiteX30" fmla="*/ 658304 w 772465"/>
                  <a:gd name="connsiteY30" fmla="*/ 160890 h 629701"/>
                  <a:gd name="connsiteX31" fmla="*/ 656504 w 772465"/>
                  <a:gd name="connsiteY31" fmla="*/ 162239 h 629701"/>
                  <a:gd name="connsiteX32" fmla="*/ 655304 w 772465"/>
                  <a:gd name="connsiteY32" fmla="*/ 160756 h 629701"/>
                  <a:gd name="connsiteX33" fmla="*/ 655304 w 772465"/>
                  <a:gd name="connsiteY33" fmla="*/ 160740 h 629701"/>
                  <a:gd name="connsiteX34" fmla="*/ 657404 w 772465"/>
                  <a:gd name="connsiteY34" fmla="*/ 118900 h 629701"/>
                  <a:gd name="connsiteX35" fmla="*/ 603042 w 772465"/>
                  <a:gd name="connsiteY35" fmla="*/ 57119 h 629701"/>
                  <a:gd name="connsiteX36" fmla="*/ 602967 w 772465"/>
                  <a:gd name="connsiteY36" fmla="*/ 57114 h 629701"/>
                  <a:gd name="connsiteX37" fmla="*/ 542981 w 772465"/>
                  <a:gd name="connsiteY37" fmla="*/ 102103 h 629701"/>
                  <a:gd name="connsiteX38" fmla="*/ 541661 w 772465"/>
                  <a:gd name="connsiteY38" fmla="*/ 103486 h 629701"/>
                  <a:gd name="connsiteX39" fmla="*/ 541331 w 772465"/>
                  <a:gd name="connsiteY39" fmla="*/ 103453 h 629701"/>
                  <a:gd name="connsiteX40" fmla="*/ 539966 w 772465"/>
                  <a:gd name="connsiteY40" fmla="*/ 102112 h 629701"/>
                  <a:gd name="connsiteX41" fmla="*/ 539981 w 772465"/>
                  <a:gd name="connsiteY41" fmla="*/ 101953 h 629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72465" h="629701">
                    <a:moveTo>
                      <a:pt x="541331" y="62063"/>
                    </a:moveTo>
                    <a:cubicBezTo>
                      <a:pt x="543611" y="30134"/>
                      <a:pt x="519571" y="2405"/>
                      <a:pt x="487644" y="127"/>
                    </a:cubicBezTo>
                    <a:cubicBezTo>
                      <a:pt x="455716" y="-2151"/>
                      <a:pt x="427988" y="21886"/>
                      <a:pt x="425708" y="53815"/>
                    </a:cubicBezTo>
                    <a:lnTo>
                      <a:pt x="424958" y="63113"/>
                    </a:lnTo>
                    <a:cubicBezTo>
                      <a:pt x="424883" y="63882"/>
                      <a:pt x="424239" y="64467"/>
                      <a:pt x="423459" y="64462"/>
                    </a:cubicBezTo>
                    <a:cubicBezTo>
                      <a:pt x="422604" y="64384"/>
                      <a:pt x="421959" y="63668"/>
                      <a:pt x="421959" y="62813"/>
                    </a:cubicBezTo>
                    <a:cubicBezTo>
                      <a:pt x="423294" y="30788"/>
                      <a:pt x="398429" y="3742"/>
                      <a:pt x="366397" y="2401"/>
                    </a:cubicBezTo>
                    <a:cubicBezTo>
                      <a:pt x="335519" y="1110"/>
                      <a:pt x="309051" y="24242"/>
                      <a:pt x="306186" y="55015"/>
                    </a:cubicBezTo>
                    <a:lnTo>
                      <a:pt x="286691" y="342047"/>
                    </a:lnTo>
                    <a:cubicBezTo>
                      <a:pt x="286856" y="342377"/>
                      <a:pt x="286856" y="342767"/>
                      <a:pt x="286691" y="343097"/>
                    </a:cubicBezTo>
                    <a:cubicBezTo>
                      <a:pt x="286301" y="343247"/>
                      <a:pt x="285881" y="343247"/>
                      <a:pt x="285491" y="343097"/>
                    </a:cubicBezTo>
                    <a:cubicBezTo>
                      <a:pt x="251104" y="334609"/>
                      <a:pt x="217542" y="323122"/>
                      <a:pt x="185165" y="308755"/>
                    </a:cubicBezTo>
                    <a:cubicBezTo>
                      <a:pt x="156191" y="295009"/>
                      <a:pt x="125029" y="286481"/>
                      <a:pt x="93086" y="283561"/>
                    </a:cubicBezTo>
                    <a:cubicBezTo>
                      <a:pt x="45967" y="279528"/>
                      <a:pt x="4502" y="314454"/>
                      <a:pt x="468" y="361573"/>
                    </a:cubicBezTo>
                    <a:cubicBezTo>
                      <a:pt x="378" y="362607"/>
                      <a:pt x="303" y="363657"/>
                      <a:pt x="258" y="364692"/>
                    </a:cubicBezTo>
                    <a:cubicBezTo>
                      <a:pt x="-882" y="372070"/>
                      <a:pt x="1008" y="379583"/>
                      <a:pt x="5507" y="385537"/>
                    </a:cubicBezTo>
                    <a:cubicBezTo>
                      <a:pt x="12855" y="393785"/>
                      <a:pt x="25002" y="395435"/>
                      <a:pt x="49596" y="396934"/>
                    </a:cubicBezTo>
                    <a:lnTo>
                      <a:pt x="56195" y="396934"/>
                    </a:lnTo>
                    <a:cubicBezTo>
                      <a:pt x="103584" y="400234"/>
                      <a:pt x="158021" y="441924"/>
                      <a:pt x="210659" y="480915"/>
                    </a:cubicBezTo>
                    <a:cubicBezTo>
                      <a:pt x="251149" y="510908"/>
                      <a:pt x="295539" y="543000"/>
                      <a:pt x="333630" y="556947"/>
                    </a:cubicBezTo>
                    <a:cubicBezTo>
                      <a:pt x="334380" y="556947"/>
                      <a:pt x="333630" y="556947"/>
                      <a:pt x="333630" y="558447"/>
                    </a:cubicBezTo>
                    <a:lnTo>
                      <a:pt x="330331" y="605985"/>
                    </a:lnTo>
                    <a:lnTo>
                      <a:pt x="682598" y="629680"/>
                    </a:lnTo>
                    <a:lnTo>
                      <a:pt x="685747" y="577342"/>
                    </a:lnTo>
                    <a:cubicBezTo>
                      <a:pt x="685747" y="576517"/>
                      <a:pt x="686407" y="575842"/>
                      <a:pt x="687247" y="575828"/>
                    </a:cubicBezTo>
                    <a:cubicBezTo>
                      <a:pt x="687292" y="575828"/>
                      <a:pt x="687352" y="575842"/>
                      <a:pt x="687397" y="575842"/>
                    </a:cubicBezTo>
                    <a:cubicBezTo>
                      <a:pt x="719294" y="578062"/>
                      <a:pt x="746948" y="554023"/>
                      <a:pt x="749167" y="522125"/>
                    </a:cubicBezTo>
                    <a:cubicBezTo>
                      <a:pt x="749182" y="522080"/>
                      <a:pt x="749182" y="522050"/>
                      <a:pt x="749182" y="522005"/>
                    </a:cubicBezTo>
                    <a:lnTo>
                      <a:pt x="772277" y="175586"/>
                    </a:lnTo>
                    <a:cubicBezTo>
                      <a:pt x="774331" y="143677"/>
                      <a:pt x="750187" y="116115"/>
                      <a:pt x="718290" y="113951"/>
                    </a:cubicBezTo>
                    <a:cubicBezTo>
                      <a:pt x="684697" y="111551"/>
                      <a:pt x="659653" y="130897"/>
                      <a:pt x="658304" y="160890"/>
                    </a:cubicBezTo>
                    <a:cubicBezTo>
                      <a:pt x="658094" y="161706"/>
                      <a:pt x="657344" y="162266"/>
                      <a:pt x="656504" y="162239"/>
                    </a:cubicBezTo>
                    <a:cubicBezTo>
                      <a:pt x="655769" y="162161"/>
                      <a:pt x="655229" y="161497"/>
                      <a:pt x="655304" y="160756"/>
                    </a:cubicBezTo>
                    <a:cubicBezTo>
                      <a:pt x="655304" y="160750"/>
                      <a:pt x="655304" y="160746"/>
                      <a:pt x="655304" y="160740"/>
                    </a:cubicBezTo>
                    <a:lnTo>
                      <a:pt x="657404" y="118900"/>
                    </a:lnTo>
                    <a:cubicBezTo>
                      <a:pt x="659458" y="86830"/>
                      <a:pt x="635119" y="59170"/>
                      <a:pt x="603042" y="57119"/>
                    </a:cubicBezTo>
                    <a:cubicBezTo>
                      <a:pt x="603027" y="57117"/>
                      <a:pt x="602997" y="57115"/>
                      <a:pt x="602967" y="57114"/>
                    </a:cubicBezTo>
                    <a:cubicBezTo>
                      <a:pt x="568325" y="54715"/>
                      <a:pt x="544480" y="72110"/>
                      <a:pt x="542981" y="102103"/>
                    </a:cubicBezTo>
                    <a:cubicBezTo>
                      <a:pt x="542996" y="102849"/>
                      <a:pt x="542411" y="103468"/>
                      <a:pt x="541661" y="103486"/>
                    </a:cubicBezTo>
                    <a:cubicBezTo>
                      <a:pt x="541556" y="103489"/>
                      <a:pt x="541436" y="103479"/>
                      <a:pt x="541331" y="103453"/>
                    </a:cubicBezTo>
                    <a:cubicBezTo>
                      <a:pt x="540581" y="103458"/>
                      <a:pt x="539981" y="102858"/>
                      <a:pt x="539966" y="102112"/>
                    </a:cubicBezTo>
                    <a:cubicBezTo>
                      <a:pt x="539966" y="102058"/>
                      <a:pt x="539981" y="102006"/>
                      <a:pt x="539981" y="101953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591B4EC7-8461-AADF-D100-00F82820544D}"/>
                  </a:ext>
                </a:extLst>
              </p:cNvPr>
              <p:cNvSpPr/>
              <p:nvPr/>
            </p:nvSpPr>
            <p:spPr>
              <a:xfrm>
                <a:off x="3494981" y="3248187"/>
                <a:ext cx="765143" cy="2520991"/>
              </a:xfrm>
              <a:custGeom>
                <a:avLst/>
                <a:gdLst>
                  <a:gd name="connsiteX0" fmla="*/ 400039 w 580112"/>
                  <a:gd name="connsiteY0" fmla="*/ 1911329 h 1911350"/>
                  <a:gd name="connsiteX1" fmla="*/ 579997 w 580112"/>
                  <a:gd name="connsiteY1" fmla="*/ 45616 h 1911350"/>
                  <a:gd name="connsiteX2" fmla="*/ 561477 w 580112"/>
                  <a:gd name="connsiteY2" fmla="*/ 24336 h 1911350"/>
                  <a:gd name="connsiteX3" fmla="*/ 561252 w 580112"/>
                  <a:gd name="connsiteY3" fmla="*/ 24321 h 1911350"/>
                  <a:gd name="connsiteX4" fmla="*/ 203286 w 580112"/>
                  <a:gd name="connsiteY4" fmla="*/ 27 h 1911350"/>
                  <a:gd name="connsiteX5" fmla="*/ 181841 w 580112"/>
                  <a:gd name="connsiteY5" fmla="*/ 18682 h 1911350"/>
                  <a:gd name="connsiteX6" fmla="*/ 181841 w 580112"/>
                  <a:gd name="connsiteY6" fmla="*/ 18772 h 1911350"/>
                  <a:gd name="connsiteX7" fmla="*/ -67 w 580112"/>
                  <a:gd name="connsiteY7" fmla="*/ 1911329 h 191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0112" h="1911350">
                    <a:moveTo>
                      <a:pt x="400039" y="1911329"/>
                    </a:moveTo>
                    <a:lnTo>
                      <a:pt x="579997" y="45616"/>
                    </a:lnTo>
                    <a:cubicBezTo>
                      <a:pt x="580762" y="34623"/>
                      <a:pt x="572469" y="25101"/>
                      <a:pt x="561477" y="24336"/>
                    </a:cubicBezTo>
                    <a:cubicBezTo>
                      <a:pt x="561402" y="24336"/>
                      <a:pt x="561327" y="24321"/>
                      <a:pt x="561252" y="24321"/>
                    </a:cubicBezTo>
                    <a:lnTo>
                      <a:pt x="203286" y="27"/>
                    </a:lnTo>
                    <a:cubicBezTo>
                      <a:pt x="192218" y="-738"/>
                      <a:pt x="182620" y="7615"/>
                      <a:pt x="181841" y="18682"/>
                    </a:cubicBezTo>
                    <a:cubicBezTo>
                      <a:pt x="181841" y="18712"/>
                      <a:pt x="181841" y="18742"/>
                      <a:pt x="181841" y="18772"/>
                    </a:cubicBezTo>
                    <a:lnTo>
                      <a:pt x="-67" y="1911329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7D135AE8-4443-A2BC-A4A7-78E907D9C70F}"/>
                  </a:ext>
                </a:extLst>
              </p:cNvPr>
              <p:cNvSpPr/>
              <p:nvPr/>
            </p:nvSpPr>
            <p:spPr>
              <a:xfrm>
                <a:off x="4161436" y="3367781"/>
                <a:ext cx="43556" cy="43572"/>
              </a:xfrm>
              <a:custGeom>
                <a:avLst/>
                <a:gdLst>
                  <a:gd name="connsiteX0" fmla="*/ 21620 w 33023"/>
                  <a:gd name="connsiteY0" fmla="*/ 832 h 33035"/>
                  <a:gd name="connsiteX1" fmla="*/ 32118 w 33023"/>
                  <a:gd name="connsiteY1" fmla="*/ 21678 h 33035"/>
                  <a:gd name="connsiteX2" fmla="*/ 11273 w 33023"/>
                  <a:gd name="connsiteY2" fmla="*/ 32175 h 33035"/>
                  <a:gd name="connsiteX3" fmla="*/ 775 w 33023"/>
                  <a:gd name="connsiteY3" fmla="*/ 11180 h 33035"/>
                  <a:gd name="connsiteX4" fmla="*/ 21620 w 33023"/>
                  <a:gd name="connsiteY4" fmla="*/ 832 h 33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23" h="33035">
                    <a:moveTo>
                      <a:pt x="21620" y="832"/>
                    </a:moveTo>
                    <a:cubicBezTo>
                      <a:pt x="30273" y="3697"/>
                      <a:pt x="34982" y="13025"/>
                      <a:pt x="32118" y="21678"/>
                    </a:cubicBezTo>
                    <a:cubicBezTo>
                      <a:pt x="29253" y="30330"/>
                      <a:pt x="19926" y="35039"/>
                      <a:pt x="11273" y="32175"/>
                    </a:cubicBezTo>
                    <a:cubicBezTo>
                      <a:pt x="2590" y="29251"/>
                      <a:pt x="-2089" y="19878"/>
                      <a:pt x="775" y="11180"/>
                    </a:cubicBezTo>
                    <a:cubicBezTo>
                      <a:pt x="3699" y="2587"/>
                      <a:pt x="13012" y="-2047"/>
                      <a:pt x="21620" y="83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F89EB80-29CF-F93A-4A8C-864768024429}"/>
                  </a:ext>
                </a:extLst>
              </p:cNvPr>
              <p:cNvSpPr/>
              <p:nvPr/>
            </p:nvSpPr>
            <p:spPr>
              <a:xfrm>
                <a:off x="3630876" y="2283791"/>
                <a:ext cx="176822" cy="103558"/>
              </a:xfrm>
              <a:custGeom>
                <a:avLst/>
                <a:gdLst>
                  <a:gd name="connsiteX0" fmla="*/ 115251 w 134062"/>
                  <a:gd name="connsiteY0" fmla="*/ 8676 h 78515"/>
                  <a:gd name="connsiteX1" fmla="*/ 133996 w 134062"/>
                  <a:gd name="connsiteY1" fmla="*/ 45717 h 78515"/>
                  <a:gd name="connsiteX2" fmla="*/ 83608 w 134062"/>
                  <a:gd name="connsiteY2" fmla="*/ 58614 h 78515"/>
                  <a:gd name="connsiteX3" fmla="*/ 46716 w 134062"/>
                  <a:gd name="connsiteY3" fmla="*/ 77210 h 78515"/>
                  <a:gd name="connsiteX4" fmla="*/ 20173 w 134062"/>
                  <a:gd name="connsiteY4" fmla="*/ 68512 h 78515"/>
                  <a:gd name="connsiteX5" fmla="*/ 1322 w 134062"/>
                  <a:gd name="connsiteY5" fmla="*/ 31940 h 78515"/>
                  <a:gd name="connsiteX6" fmla="*/ 1427 w 134062"/>
                  <a:gd name="connsiteY6" fmla="*/ 31621 h 78515"/>
                  <a:gd name="connsiteX7" fmla="*/ 51815 w 134062"/>
                  <a:gd name="connsiteY7" fmla="*/ 18724 h 78515"/>
                  <a:gd name="connsiteX8" fmla="*/ 88707 w 134062"/>
                  <a:gd name="connsiteY8" fmla="*/ -22 h 78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4062" h="78515">
                    <a:moveTo>
                      <a:pt x="115251" y="8676"/>
                    </a:moveTo>
                    <a:lnTo>
                      <a:pt x="133996" y="45717"/>
                    </a:lnTo>
                    <a:lnTo>
                      <a:pt x="83608" y="58614"/>
                    </a:lnTo>
                    <a:cubicBezTo>
                      <a:pt x="78224" y="73644"/>
                      <a:pt x="61998" y="81818"/>
                      <a:pt x="46716" y="77210"/>
                    </a:cubicBezTo>
                    <a:lnTo>
                      <a:pt x="20173" y="68512"/>
                    </a:lnTo>
                    <a:cubicBezTo>
                      <a:pt x="4861" y="63619"/>
                      <a:pt x="-3567" y="47244"/>
                      <a:pt x="1322" y="31940"/>
                    </a:cubicBezTo>
                    <a:cubicBezTo>
                      <a:pt x="1352" y="31834"/>
                      <a:pt x="1397" y="31727"/>
                      <a:pt x="1427" y="31621"/>
                    </a:cubicBezTo>
                    <a:lnTo>
                      <a:pt x="51815" y="18724"/>
                    </a:lnTo>
                    <a:lnTo>
                      <a:pt x="88707" y="-2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3F5C6517-4264-02F8-603B-EF3F8CCEFFB6}"/>
                  </a:ext>
                </a:extLst>
              </p:cNvPr>
              <p:cNvSpPr/>
              <p:nvPr/>
            </p:nvSpPr>
            <p:spPr>
              <a:xfrm>
                <a:off x="3761918" y="2327504"/>
                <a:ext cx="176523" cy="102747"/>
              </a:xfrm>
              <a:custGeom>
                <a:avLst/>
                <a:gdLst>
                  <a:gd name="connsiteX0" fmla="*/ 115174 w 133835"/>
                  <a:gd name="connsiteY0" fmla="*/ 8076 h 77900"/>
                  <a:gd name="connsiteX1" fmla="*/ 133769 w 133835"/>
                  <a:gd name="connsiteY1" fmla="*/ 44967 h 77900"/>
                  <a:gd name="connsiteX2" fmla="*/ 83381 w 133835"/>
                  <a:gd name="connsiteY2" fmla="*/ 57864 h 77900"/>
                  <a:gd name="connsiteX3" fmla="*/ 46490 w 133835"/>
                  <a:gd name="connsiteY3" fmla="*/ 76610 h 77900"/>
                  <a:gd name="connsiteX4" fmla="*/ 19946 w 133835"/>
                  <a:gd name="connsiteY4" fmla="*/ 67912 h 77900"/>
                  <a:gd name="connsiteX5" fmla="*/ 1200 w 133835"/>
                  <a:gd name="connsiteY5" fmla="*/ 31021 h 77900"/>
                  <a:gd name="connsiteX6" fmla="*/ 51589 w 133835"/>
                  <a:gd name="connsiteY6" fmla="*/ 18124 h 77900"/>
                  <a:gd name="connsiteX7" fmla="*/ 88480 w 133835"/>
                  <a:gd name="connsiteY7" fmla="*/ -22 h 7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835" h="77900">
                    <a:moveTo>
                      <a:pt x="115174" y="8076"/>
                    </a:moveTo>
                    <a:lnTo>
                      <a:pt x="133769" y="44967"/>
                    </a:lnTo>
                    <a:lnTo>
                      <a:pt x="83381" y="57864"/>
                    </a:lnTo>
                    <a:cubicBezTo>
                      <a:pt x="78057" y="72954"/>
                      <a:pt x="61816" y="81203"/>
                      <a:pt x="46490" y="76610"/>
                    </a:cubicBezTo>
                    <a:lnTo>
                      <a:pt x="19946" y="67912"/>
                    </a:lnTo>
                    <a:cubicBezTo>
                      <a:pt x="4860" y="62585"/>
                      <a:pt x="-3389" y="46350"/>
                      <a:pt x="1200" y="31021"/>
                    </a:cubicBezTo>
                    <a:lnTo>
                      <a:pt x="51589" y="18124"/>
                    </a:lnTo>
                    <a:lnTo>
                      <a:pt x="88480" y="-2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EFD269CE-25F7-D0C1-26DD-8533A09C7048}"/>
                  </a:ext>
                </a:extLst>
              </p:cNvPr>
              <p:cNvSpPr/>
              <p:nvPr/>
            </p:nvSpPr>
            <p:spPr>
              <a:xfrm>
                <a:off x="3892544" y="2368844"/>
                <a:ext cx="176643" cy="103558"/>
              </a:xfrm>
              <a:custGeom>
                <a:avLst/>
                <a:gdLst>
                  <a:gd name="connsiteX0" fmla="*/ 115264 w 133926"/>
                  <a:gd name="connsiteY0" fmla="*/ 9126 h 78515"/>
                  <a:gd name="connsiteX1" fmla="*/ 133860 w 133926"/>
                  <a:gd name="connsiteY1" fmla="*/ 46017 h 78515"/>
                  <a:gd name="connsiteX2" fmla="*/ 83621 w 133926"/>
                  <a:gd name="connsiteY2" fmla="*/ 58614 h 78515"/>
                  <a:gd name="connsiteX3" fmla="*/ 46730 w 133926"/>
                  <a:gd name="connsiteY3" fmla="*/ 77210 h 78515"/>
                  <a:gd name="connsiteX4" fmla="*/ 20036 w 133926"/>
                  <a:gd name="connsiteY4" fmla="*/ 68512 h 78515"/>
                  <a:gd name="connsiteX5" fmla="*/ 1365 w 133926"/>
                  <a:gd name="connsiteY5" fmla="*/ 31849 h 78515"/>
                  <a:gd name="connsiteX6" fmla="*/ 1441 w 133926"/>
                  <a:gd name="connsiteY6" fmla="*/ 31621 h 78515"/>
                  <a:gd name="connsiteX7" fmla="*/ 51829 w 133926"/>
                  <a:gd name="connsiteY7" fmla="*/ 18724 h 78515"/>
                  <a:gd name="connsiteX8" fmla="*/ 88720 w 133926"/>
                  <a:gd name="connsiteY8" fmla="*/ -22 h 78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926" h="78515">
                    <a:moveTo>
                      <a:pt x="115264" y="9126"/>
                    </a:moveTo>
                    <a:lnTo>
                      <a:pt x="133860" y="46017"/>
                    </a:lnTo>
                    <a:lnTo>
                      <a:pt x="83621" y="58614"/>
                    </a:lnTo>
                    <a:cubicBezTo>
                      <a:pt x="78238" y="73644"/>
                      <a:pt x="62011" y="81818"/>
                      <a:pt x="46730" y="77210"/>
                    </a:cubicBezTo>
                    <a:lnTo>
                      <a:pt x="20036" y="68512"/>
                    </a:lnTo>
                    <a:cubicBezTo>
                      <a:pt x="4755" y="63544"/>
                      <a:pt x="-3598" y="47129"/>
                      <a:pt x="1365" y="31849"/>
                    </a:cubicBezTo>
                    <a:cubicBezTo>
                      <a:pt x="1395" y="31772"/>
                      <a:pt x="1411" y="31697"/>
                      <a:pt x="1441" y="31621"/>
                    </a:cubicBezTo>
                    <a:lnTo>
                      <a:pt x="51829" y="18724"/>
                    </a:lnTo>
                    <a:lnTo>
                      <a:pt x="88720" y="-2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5A6E44FE-959D-8031-71F0-EE63FDCD9351}"/>
                  </a:ext>
                </a:extLst>
              </p:cNvPr>
              <p:cNvSpPr/>
              <p:nvPr/>
            </p:nvSpPr>
            <p:spPr>
              <a:xfrm>
                <a:off x="3420854" y="2292811"/>
                <a:ext cx="1013174" cy="774012"/>
              </a:xfrm>
              <a:custGeom>
                <a:avLst/>
                <a:gdLst>
                  <a:gd name="connsiteX0" fmla="*/ 727827 w 768162"/>
                  <a:gd name="connsiteY0" fmla="*/ 185244 h 586836"/>
                  <a:gd name="connsiteX1" fmla="*/ 765168 w 768162"/>
                  <a:gd name="connsiteY1" fmla="*/ 259177 h 586836"/>
                  <a:gd name="connsiteX2" fmla="*/ 671140 w 768162"/>
                  <a:gd name="connsiteY2" fmla="*/ 546510 h 586836"/>
                  <a:gd name="connsiteX3" fmla="*/ 597612 w 768162"/>
                  <a:gd name="connsiteY3" fmla="*/ 583941 h 586836"/>
                  <a:gd name="connsiteX4" fmla="*/ 597357 w 768162"/>
                  <a:gd name="connsiteY4" fmla="*/ 583851 h 586836"/>
                  <a:gd name="connsiteX5" fmla="*/ 40238 w 768162"/>
                  <a:gd name="connsiteY5" fmla="*/ 401194 h 586836"/>
                  <a:gd name="connsiteX6" fmla="*/ 2807 w 768162"/>
                  <a:gd name="connsiteY6" fmla="*/ 327672 h 586836"/>
                  <a:gd name="connsiteX7" fmla="*/ 2897 w 768162"/>
                  <a:gd name="connsiteY7" fmla="*/ 327411 h 586836"/>
                  <a:gd name="connsiteX8" fmla="*/ 96325 w 768162"/>
                  <a:gd name="connsiteY8" fmla="*/ 40378 h 586836"/>
                  <a:gd name="connsiteX9" fmla="*/ 170048 w 768162"/>
                  <a:gd name="connsiteY9" fmla="*/ 2866 h 586836"/>
                  <a:gd name="connsiteX10" fmla="*/ 170108 w 768162"/>
                  <a:gd name="connsiteY10" fmla="*/ 2887 h 586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8162" h="586836">
                    <a:moveTo>
                      <a:pt x="727827" y="185244"/>
                    </a:moveTo>
                    <a:cubicBezTo>
                      <a:pt x="758525" y="195379"/>
                      <a:pt x="775231" y="228452"/>
                      <a:pt x="765168" y="259177"/>
                    </a:cubicBezTo>
                    <a:lnTo>
                      <a:pt x="671140" y="546510"/>
                    </a:lnTo>
                    <a:cubicBezTo>
                      <a:pt x="661167" y="577147"/>
                      <a:pt x="628250" y="593898"/>
                      <a:pt x="597612" y="583941"/>
                    </a:cubicBezTo>
                    <a:cubicBezTo>
                      <a:pt x="597537" y="583911"/>
                      <a:pt x="597447" y="583881"/>
                      <a:pt x="597357" y="583851"/>
                    </a:cubicBezTo>
                    <a:lnTo>
                      <a:pt x="40238" y="401194"/>
                    </a:lnTo>
                    <a:cubicBezTo>
                      <a:pt x="9600" y="391227"/>
                      <a:pt x="-7151" y="358310"/>
                      <a:pt x="2807" y="327672"/>
                    </a:cubicBezTo>
                    <a:cubicBezTo>
                      <a:pt x="2837" y="327585"/>
                      <a:pt x="2867" y="327498"/>
                      <a:pt x="2897" y="327411"/>
                    </a:cubicBezTo>
                    <a:lnTo>
                      <a:pt x="96325" y="40378"/>
                    </a:lnTo>
                    <a:cubicBezTo>
                      <a:pt x="106328" y="9664"/>
                      <a:pt x="139320" y="-7132"/>
                      <a:pt x="170048" y="2866"/>
                    </a:cubicBezTo>
                    <a:cubicBezTo>
                      <a:pt x="170063" y="2872"/>
                      <a:pt x="170093" y="2879"/>
                      <a:pt x="170108" y="2887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6A31677-1922-A42F-ED6B-136020BA7076}"/>
                  </a:ext>
                </a:extLst>
              </p:cNvPr>
              <p:cNvSpPr/>
              <p:nvPr/>
            </p:nvSpPr>
            <p:spPr>
              <a:xfrm>
                <a:off x="3450248" y="2323671"/>
                <a:ext cx="556583" cy="581353"/>
              </a:xfrm>
              <a:custGeom>
                <a:avLst/>
                <a:gdLst>
                  <a:gd name="connsiteX0" fmla="*/ 381616 w 421987"/>
                  <a:gd name="connsiteY0" fmla="*/ 76517 h 440767"/>
                  <a:gd name="connsiteX1" fmla="*/ 419047 w 421987"/>
                  <a:gd name="connsiteY1" fmla="*/ 150038 h 440767"/>
                  <a:gd name="connsiteX2" fmla="*/ 418958 w 421987"/>
                  <a:gd name="connsiteY2" fmla="*/ 150299 h 440767"/>
                  <a:gd name="connsiteX3" fmla="*/ 337077 w 421987"/>
                  <a:gd name="connsiteY3" fmla="*/ 400441 h 440767"/>
                  <a:gd name="connsiteX4" fmla="*/ 263549 w 421987"/>
                  <a:gd name="connsiteY4" fmla="*/ 437872 h 440767"/>
                  <a:gd name="connsiteX5" fmla="*/ 263294 w 421987"/>
                  <a:gd name="connsiteY5" fmla="*/ 437782 h 440767"/>
                  <a:gd name="connsiteX6" fmla="*/ 40296 w 421987"/>
                  <a:gd name="connsiteY6" fmla="*/ 364899 h 440767"/>
                  <a:gd name="connsiteX7" fmla="*/ 2805 w 421987"/>
                  <a:gd name="connsiteY7" fmla="*/ 291116 h 440767"/>
                  <a:gd name="connsiteX8" fmla="*/ 84836 w 421987"/>
                  <a:gd name="connsiteY8" fmla="*/ 40825 h 440767"/>
                  <a:gd name="connsiteX9" fmla="*/ 157989 w 421987"/>
                  <a:gd name="connsiteY9" fmla="*/ 2682 h 440767"/>
                  <a:gd name="connsiteX10" fmla="*/ 158619 w 421987"/>
                  <a:gd name="connsiteY10" fmla="*/ 2884 h 44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1987" h="440767">
                    <a:moveTo>
                      <a:pt x="381616" y="76517"/>
                    </a:moveTo>
                    <a:cubicBezTo>
                      <a:pt x="412254" y="86485"/>
                      <a:pt x="429005" y="119401"/>
                      <a:pt x="419047" y="150038"/>
                    </a:cubicBezTo>
                    <a:cubicBezTo>
                      <a:pt x="419017" y="150125"/>
                      <a:pt x="418988" y="150212"/>
                      <a:pt x="418958" y="150299"/>
                    </a:cubicBezTo>
                    <a:lnTo>
                      <a:pt x="337077" y="400441"/>
                    </a:lnTo>
                    <a:cubicBezTo>
                      <a:pt x="327104" y="431079"/>
                      <a:pt x="294187" y="447830"/>
                      <a:pt x="263549" y="437872"/>
                    </a:cubicBezTo>
                    <a:cubicBezTo>
                      <a:pt x="263474" y="437842"/>
                      <a:pt x="263384" y="437812"/>
                      <a:pt x="263294" y="437782"/>
                    </a:cubicBezTo>
                    <a:lnTo>
                      <a:pt x="40296" y="364899"/>
                    </a:lnTo>
                    <a:cubicBezTo>
                      <a:pt x="9613" y="354826"/>
                      <a:pt x="-7153" y="321838"/>
                      <a:pt x="2805" y="291116"/>
                    </a:cubicBezTo>
                    <a:lnTo>
                      <a:pt x="84836" y="40825"/>
                    </a:lnTo>
                    <a:cubicBezTo>
                      <a:pt x="94509" y="10091"/>
                      <a:pt x="127261" y="-6985"/>
                      <a:pt x="157989" y="2682"/>
                    </a:cubicBezTo>
                    <a:cubicBezTo>
                      <a:pt x="158199" y="2747"/>
                      <a:pt x="158409" y="2815"/>
                      <a:pt x="158619" y="2884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4E66ABCF-5662-C22F-48DE-F11971C4057C}"/>
                  </a:ext>
                </a:extLst>
              </p:cNvPr>
              <p:cNvSpPr/>
              <p:nvPr/>
            </p:nvSpPr>
            <p:spPr>
              <a:xfrm>
                <a:off x="3919602" y="2475755"/>
                <a:ext cx="485743" cy="562114"/>
              </a:xfrm>
              <a:custGeom>
                <a:avLst/>
                <a:gdLst>
                  <a:gd name="connsiteX0" fmla="*/ 327944 w 368278"/>
                  <a:gd name="connsiteY0" fmla="*/ 57939 h 426180"/>
                  <a:gd name="connsiteX1" fmla="*/ 365285 w 368278"/>
                  <a:gd name="connsiteY1" fmla="*/ 131721 h 426180"/>
                  <a:gd name="connsiteX2" fmla="*/ 282205 w 368278"/>
                  <a:gd name="connsiteY2" fmla="*/ 385762 h 426180"/>
                  <a:gd name="connsiteX3" fmla="*/ 208482 w 368278"/>
                  <a:gd name="connsiteY3" fmla="*/ 423268 h 426180"/>
                  <a:gd name="connsiteX4" fmla="*/ 208422 w 368278"/>
                  <a:gd name="connsiteY4" fmla="*/ 423253 h 426180"/>
                  <a:gd name="connsiteX5" fmla="*/ 40162 w 368278"/>
                  <a:gd name="connsiteY5" fmla="*/ 368216 h 426180"/>
                  <a:gd name="connsiteX6" fmla="*/ 2820 w 368278"/>
                  <a:gd name="connsiteY6" fmla="*/ 294433 h 426180"/>
                  <a:gd name="connsiteX7" fmla="*/ 86051 w 368278"/>
                  <a:gd name="connsiteY7" fmla="*/ 40243 h 426180"/>
                  <a:gd name="connsiteX8" fmla="*/ 159833 w 368278"/>
                  <a:gd name="connsiteY8" fmla="*/ 2902 h 426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8278" h="426180">
                    <a:moveTo>
                      <a:pt x="327944" y="57939"/>
                    </a:moveTo>
                    <a:cubicBezTo>
                      <a:pt x="358627" y="68007"/>
                      <a:pt x="375348" y="101036"/>
                      <a:pt x="365285" y="131721"/>
                    </a:cubicBezTo>
                    <a:lnTo>
                      <a:pt x="282205" y="385762"/>
                    </a:lnTo>
                    <a:cubicBezTo>
                      <a:pt x="272202" y="416475"/>
                      <a:pt x="239210" y="433271"/>
                      <a:pt x="208482" y="423268"/>
                    </a:cubicBezTo>
                    <a:cubicBezTo>
                      <a:pt x="208467" y="423268"/>
                      <a:pt x="208437" y="423253"/>
                      <a:pt x="208422" y="423253"/>
                    </a:cubicBezTo>
                    <a:lnTo>
                      <a:pt x="40162" y="368216"/>
                    </a:lnTo>
                    <a:cubicBezTo>
                      <a:pt x="9539" y="358078"/>
                      <a:pt x="-7152" y="325116"/>
                      <a:pt x="2820" y="294433"/>
                    </a:cubicBezTo>
                    <a:lnTo>
                      <a:pt x="86051" y="40243"/>
                    </a:lnTo>
                    <a:cubicBezTo>
                      <a:pt x="96113" y="9562"/>
                      <a:pt x="129151" y="-7153"/>
                      <a:pt x="159833" y="290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86190C23-662A-066D-45CA-8737F4CAB2D0}"/>
                  </a:ext>
                </a:extLst>
              </p:cNvPr>
              <p:cNvSpPr/>
              <p:nvPr/>
            </p:nvSpPr>
            <p:spPr>
              <a:xfrm rot="17287800">
                <a:off x="3882902" y="2659715"/>
                <a:ext cx="418341" cy="148545"/>
              </a:xfrm>
              <a:custGeom>
                <a:avLst/>
                <a:gdLst>
                  <a:gd name="connsiteX0" fmla="*/ -67 w 317175"/>
                  <a:gd name="connsiteY0" fmla="*/ -22 h 112623"/>
                  <a:gd name="connsiteX1" fmla="*/ 317109 w 317175"/>
                  <a:gd name="connsiteY1" fmla="*/ -22 h 112623"/>
                  <a:gd name="connsiteX2" fmla="*/ 317109 w 317175"/>
                  <a:gd name="connsiteY2" fmla="*/ 112602 h 112623"/>
                  <a:gd name="connsiteX3" fmla="*/ -67 w 317175"/>
                  <a:gd name="connsiteY3" fmla="*/ 112602 h 112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175" h="112623">
                    <a:moveTo>
                      <a:pt x="-67" y="-22"/>
                    </a:moveTo>
                    <a:lnTo>
                      <a:pt x="317109" y="-22"/>
                    </a:lnTo>
                    <a:lnTo>
                      <a:pt x="317109" y="112602"/>
                    </a:lnTo>
                    <a:lnTo>
                      <a:pt x="-67" y="112602"/>
                    </a:lnTo>
                    <a:close/>
                  </a:path>
                </a:pathLst>
              </a:custGeom>
              <a:solidFill>
                <a:schemeClr val="tx2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64BDD66-373B-FE25-3C0B-84C64FE5994D}"/>
                  </a:ext>
                </a:extLst>
              </p:cNvPr>
              <p:cNvSpPr/>
              <p:nvPr/>
            </p:nvSpPr>
            <p:spPr>
              <a:xfrm>
                <a:off x="4069953" y="2616411"/>
                <a:ext cx="185033" cy="281817"/>
              </a:xfrm>
              <a:custGeom>
                <a:avLst/>
                <a:gdLst>
                  <a:gd name="connsiteX0" fmla="*/ 104328 w 140287"/>
                  <a:gd name="connsiteY0" fmla="*/ 1834 h 213666"/>
                  <a:gd name="connsiteX1" fmla="*/ 137635 w 140287"/>
                  <a:gd name="connsiteY1" fmla="*/ 67456 h 213666"/>
                  <a:gd name="connsiteX2" fmla="*/ 137620 w 140287"/>
                  <a:gd name="connsiteY2" fmla="*/ 67519 h 213666"/>
                  <a:gd name="connsiteX3" fmla="*/ 101628 w 140287"/>
                  <a:gd name="connsiteY3" fmla="*/ 177743 h 213666"/>
                  <a:gd name="connsiteX4" fmla="*/ 35794 w 140287"/>
                  <a:gd name="connsiteY4" fmla="*/ 211035 h 213666"/>
                  <a:gd name="connsiteX5" fmla="*/ 35794 w 140287"/>
                  <a:gd name="connsiteY5" fmla="*/ 211035 h 213666"/>
                  <a:gd name="connsiteX6" fmla="*/ 2501 w 140287"/>
                  <a:gd name="connsiteY6" fmla="*/ 145350 h 213666"/>
                  <a:gd name="connsiteX7" fmla="*/ 39093 w 140287"/>
                  <a:gd name="connsiteY7" fmla="*/ 35876 h 213666"/>
                  <a:gd name="connsiteX8" fmla="*/ 104717 w 140287"/>
                  <a:gd name="connsiteY8" fmla="*/ 2563 h 213666"/>
                  <a:gd name="connsiteX9" fmla="*/ 104777 w 140287"/>
                  <a:gd name="connsiteY9" fmla="*/ 2584 h 21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0287" h="213666">
                    <a:moveTo>
                      <a:pt x="104328" y="1834"/>
                    </a:moveTo>
                    <a:cubicBezTo>
                      <a:pt x="131651" y="10755"/>
                      <a:pt x="146558" y="40135"/>
                      <a:pt x="137635" y="67456"/>
                    </a:cubicBezTo>
                    <a:cubicBezTo>
                      <a:pt x="137635" y="67477"/>
                      <a:pt x="137620" y="67498"/>
                      <a:pt x="137620" y="67519"/>
                    </a:cubicBezTo>
                    <a:lnTo>
                      <a:pt x="101628" y="177743"/>
                    </a:lnTo>
                    <a:cubicBezTo>
                      <a:pt x="92630" y="205111"/>
                      <a:pt x="63162" y="220003"/>
                      <a:pt x="35794" y="211035"/>
                    </a:cubicBezTo>
                    <a:lnTo>
                      <a:pt x="35794" y="211035"/>
                    </a:lnTo>
                    <a:cubicBezTo>
                      <a:pt x="8500" y="202037"/>
                      <a:pt x="-6377" y="172677"/>
                      <a:pt x="2501" y="145350"/>
                    </a:cubicBezTo>
                    <a:lnTo>
                      <a:pt x="39093" y="35876"/>
                    </a:lnTo>
                    <a:cubicBezTo>
                      <a:pt x="48016" y="8555"/>
                      <a:pt x="77394" y="-6359"/>
                      <a:pt x="104717" y="2563"/>
                    </a:cubicBezTo>
                    <a:cubicBezTo>
                      <a:pt x="104732" y="2570"/>
                      <a:pt x="104762" y="2576"/>
                      <a:pt x="104777" y="258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FDD632B5-0990-A5D1-328D-874182E4E0B5}"/>
                  </a:ext>
                </a:extLst>
              </p:cNvPr>
              <p:cNvSpPr/>
              <p:nvPr/>
            </p:nvSpPr>
            <p:spPr>
              <a:xfrm>
                <a:off x="4070546" y="2615515"/>
                <a:ext cx="137691" cy="280260"/>
              </a:xfrm>
              <a:custGeom>
                <a:avLst/>
                <a:gdLst>
                  <a:gd name="connsiteX0" fmla="*/ 38643 w 104394"/>
                  <a:gd name="connsiteY0" fmla="*/ 36555 h 212486"/>
                  <a:gd name="connsiteX1" fmla="*/ 2501 w 104394"/>
                  <a:gd name="connsiteY1" fmla="*/ 146779 h 212486"/>
                  <a:gd name="connsiteX2" fmla="*/ 35794 w 104394"/>
                  <a:gd name="connsiteY2" fmla="*/ 212464 h 212486"/>
                  <a:gd name="connsiteX3" fmla="*/ 104328 w 104394"/>
                  <a:gd name="connsiteY3" fmla="*/ 2513 h 212486"/>
                  <a:gd name="connsiteX4" fmla="*/ 38808 w 104394"/>
                  <a:gd name="connsiteY4" fmla="*/ 36029 h 212486"/>
                  <a:gd name="connsiteX5" fmla="*/ 38643 w 104394"/>
                  <a:gd name="connsiteY5" fmla="*/ 36555 h 212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394" h="212486">
                    <a:moveTo>
                      <a:pt x="38643" y="36555"/>
                    </a:moveTo>
                    <a:lnTo>
                      <a:pt x="2501" y="146779"/>
                    </a:lnTo>
                    <a:cubicBezTo>
                      <a:pt x="-6377" y="174106"/>
                      <a:pt x="8500" y="203466"/>
                      <a:pt x="35794" y="212464"/>
                    </a:cubicBezTo>
                    <a:lnTo>
                      <a:pt x="104328" y="2513"/>
                    </a:lnTo>
                    <a:cubicBezTo>
                      <a:pt x="76974" y="-6324"/>
                      <a:pt x="47641" y="8681"/>
                      <a:pt x="38808" y="36029"/>
                    </a:cubicBezTo>
                    <a:cubicBezTo>
                      <a:pt x="38748" y="36204"/>
                      <a:pt x="38703" y="36380"/>
                      <a:pt x="38643" y="36555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D55E0A80-FAC8-4B16-478D-2D11FED21528}"/>
                  </a:ext>
                </a:extLst>
              </p:cNvPr>
              <p:cNvSpPr/>
              <p:nvPr/>
            </p:nvSpPr>
            <p:spPr>
              <a:xfrm>
                <a:off x="4145320" y="2643719"/>
                <a:ext cx="81516" cy="81461"/>
              </a:xfrm>
              <a:custGeom>
                <a:avLst/>
                <a:gdLst>
                  <a:gd name="connsiteX0" fmla="*/ 40588 w 61803"/>
                  <a:gd name="connsiteY0" fmla="*/ 1526 h 61762"/>
                  <a:gd name="connsiteX1" fmla="*/ 60143 w 61803"/>
                  <a:gd name="connsiteY1" fmla="*/ 40590 h 61762"/>
                  <a:gd name="connsiteX2" fmla="*/ 21092 w 61803"/>
                  <a:gd name="connsiteY2" fmla="*/ 60153 h 61762"/>
                  <a:gd name="connsiteX3" fmla="*/ 1447 w 61803"/>
                  <a:gd name="connsiteY3" fmla="*/ 21321 h 61762"/>
                  <a:gd name="connsiteX4" fmla="*/ 40588 w 61803"/>
                  <a:gd name="connsiteY4" fmla="*/ 1526 h 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803" h="61762">
                    <a:moveTo>
                      <a:pt x="40588" y="1526"/>
                    </a:moveTo>
                    <a:cubicBezTo>
                      <a:pt x="56784" y="6911"/>
                      <a:pt x="65542" y="24402"/>
                      <a:pt x="60143" y="40590"/>
                    </a:cubicBezTo>
                    <a:cubicBezTo>
                      <a:pt x="54759" y="56779"/>
                      <a:pt x="37273" y="65538"/>
                      <a:pt x="21092" y="60153"/>
                    </a:cubicBezTo>
                    <a:cubicBezTo>
                      <a:pt x="4986" y="54798"/>
                      <a:pt x="-3787" y="37462"/>
                      <a:pt x="1447" y="21321"/>
                    </a:cubicBezTo>
                    <a:cubicBezTo>
                      <a:pt x="6801" y="5058"/>
                      <a:pt x="24316" y="-3799"/>
                      <a:pt x="40588" y="1526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B6489AFD-C987-1D68-3D58-9FFB03CCD97D}"/>
                  </a:ext>
                </a:extLst>
              </p:cNvPr>
              <p:cNvSpPr/>
              <p:nvPr/>
            </p:nvSpPr>
            <p:spPr>
              <a:xfrm>
                <a:off x="4098028" y="2788262"/>
                <a:ext cx="81513" cy="81559"/>
              </a:xfrm>
              <a:custGeom>
                <a:avLst/>
                <a:gdLst>
                  <a:gd name="connsiteX0" fmla="*/ 40451 w 61801"/>
                  <a:gd name="connsiteY0" fmla="*/ 1561 h 61836"/>
                  <a:gd name="connsiteX1" fmla="*/ 60187 w 61801"/>
                  <a:gd name="connsiteY1" fmla="*/ 40535 h 61836"/>
                  <a:gd name="connsiteX2" fmla="*/ 21226 w 61801"/>
                  <a:gd name="connsiteY2" fmla="*/ 60272 h 61836"/>
                  <a:gd name="connsiteX3" fmla="*/ 1460 w 61801"/>
                  <a:gd name="connsiteY3" fmla="*/ 21356 h 61836"/>
                  <a:gd name="connsiteX4" fmla="*/ 40106 w 61801"/>
                  <a:gd name="connsiteY4" fmla="*/ 1450 h 61836"/>
                  <a:gd name="connsiteX5" fmla="*/ 40451 w 61801"/>
                  <a:gd name="connsiteY5" fmla="*/ 1561 h 61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801" h="61836">
                    <a:moveTo>
                      <a:pt x="40451" y="1561"/>
                    </a:moveTo>
                    <a:cubicBezTo>
                      <a:pt x="56662" y="6871"/>
                      <a:pt x="65510" y="24321"/>
                      <a:pt x="60187" y="40535"/>
                    </a:cubicBezTo>
                    <a:cubicBezTo>
                      <a:pt x="54878" y="56748"/>
                      <a:pt x="37437" y="65581"/>
                      <a:pt x="21226" y="60272"/>
                    </a:cubicBezTo>
                    <a:cubicBezTo>
                      <a:pt x="5029" y="54974"/>
                      <a:pt x="-3818" y="37560"/>
                      <a:pt x="1460" y="21356"/>
                    </a:cubicBezTo>
                    <a:cubicBezTo>
                      <a:pt x="6634" y="5186"/>
                      <a:pt x="23940" y="-3727"/>
                      <a:pt x="40106" y="1450"/>
                    </a:cubicBezTo>
                    <a:cubicBezTo>
                      <a:pt x="40226" y="1486"/>
                      <a:pt x="40331" y="1523"/>
                      <a:pt x="40451" y="1561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9376D4F-A6F8-C7C2-C3F8-C412142C8CE6}"/>
                  </a:ext>
                </a:extLst>
              </p:cNvPr>
              <p:cNvSpPr/>
              <p:nvPr/>
            </p:nvSpPr>
            <p:spPr>
              <a:xfrm>
                <a:off x="3946451" y="2502605"/>
                <a:ext cx="432179" cy="509302"/>
              </a:xfrm>
              <a:custGeom>
                <a:avLst/>
                <a:gdLst>
                  <a:gd name="connsiteX0" fmla="*/ 221358 w 327667"/>
                  <a:gd name="connsiteY0" fmla="*/ 385950 h 386140"/>
                  <a:gd name="connsiteX1" fmla="*/ 218958 w 327667"/>
                  <a:gd name="connsiteY1" fmla="*/ 385950 h 386140"/>
                  <a:gd name="connsiteX2" fmla="*/ 5109 w 327667"/>
                  <a:gd name="connsiteY2" fmla="*/ 315916 h 386140"/>
                  <a:gd name="connsiteX3" fmla="*/ 310 w 327667"/>
                  <a:gd name="connsiteY3" fmla="*/ 306319 h 386140"/>
                  <a:gd name="connsiteX4" fmla="*/ 98987 w 327667"/>
                  <a:gd name="connsiteY4" fmla="*/ 4889 h 386140"/>
                  <a:gd name="connsiteX5" fmla="*/ 102736 w 327667"/>
                  <a:gd name="connsiteY5" fmla="*/ 540 h 386140"/>
                  <a:gd name="connsiteX6" fmla="*/ 108434 w 327667"/>
                  <a:gd name="connsiteY6" fmla="*/ 540 h 386140"/>
                  <a:gd name="connsiteX7" fmla="*/ 322434 w 327667"/>
                  <a:gd name="connsiteY7" fmla="*/ 70574 h 386140"/>
                  <a:gd name="connsiteX8" fmla="*/ 327233 w 327667"/>
                  <a:gd name="connsiteY8" fmla="*/ 80022 h 386140"/>
                  <a:gd name="connsiteX9" fmla="*/ 228406 w 327667"/>
                  <a:gd name="connsiteY9" fmla="*/ 381601 h 386140"/>
                  <a:gd name="connsiteX10" fmla="*/ 224657 w 327667"/>
                  <a:gd name="connsiteY10" fmla="*/ 385950 h 386140"/>
                  <a:gd name="connsiteX11" fmla="*/ 221358 w 327667"/>
                  <a:gd name="connsiteY11" fmla="*/ 385950 h 386140"/>
                  <a:gd name="connsiteX12" fmla="*/ 16956 w 327667"/>
                  <a:gd name="connsiteY12" fmla="*/ 303619 h 386140"/>
                  <a:gd name="connsiteX13" fmla="*/ 216559 w 327667"/>
                  <a:gd name="connsiteY13" fmla="*/ 369004 h 386140"/>
                  <a:gd name="connsiteX14" fmla="*/ 310587 w 327667"/>
                  <a:gd name="connsiteY14" fmla="*/ 81821 h 386140"/>
                  <a:gd name="connsiteX15" fmla="*/ 110834 w 327667"/>
                  <a:gd name="connsiteY15" fmla="*/ 17187 h 38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27667" h="386140">
                    <a:moveTo>
                      <a:pt x="221358" y="385950"/>
                    </a:moveTo>
                    <a:lnTo>
                      <a:pt x="218958" y="385950"/>
                    </a:lnTo>
                    <a:lnTo>
                      <a:pt x="5109" y="315916"/>
                    </a:lnTo>
                    <a:cubicBezTo>
                      <a:pt x="1150" y="314567"/>
                      <a:pt x="-980" y="310293"/>
                      <a:pt x="310" y="306319"/>
                    </a:cubicBezTo>
                    <a:lnTo>
                      <a:pt x="98987" y="4889"/>
                    </a:lnTo>
                    <a:cubicBezTo>
                      <a:pt x="99631" y="3007"/>
                      <a:pt x="100966" y="1448"/>
                      <a:pt x="102736" y="540"/>
                    </a:cubicBezTo>
                    <a:cubicBezTo>
                      <a:pt x="104565" y="-209"/>
                      <a:pt x="106605" y="-209"/>
                      <a:pt x="108434" y="540"/>
                    </a:cubicBezTo>
                    <a:lnTo>
                      <a:pt x="322434" y="70574"/>
                    </a:lnTo>
                    <a:cubicBezTo>
                      <a:pt x="326363" y="71861"/>
                      <a:pt x="328508" y="76088"/>
                      <a:pt x="327233" y="80022"/>
                    </a:cubicBezTo>
                    <a:lnTo>
                      <a:pt x="228406" y="381601"/>
                    </a:lnTo>
                    <a:cubicBezTo>
                      <a:pt x="227761" y="383476"/>
                      <a:pt x="226427" y="385035"/>
                      <a:pt x="224657" y="385950"/>
                    </a:cubicBezTo>
                    <a:cubicBezTo>
                      <a:pt x="223562" y="386175"/>
                      <a:pt x="222453" y="386175"/>
                      <a:pt x="221358" y="385950"/>
                    </a:cubicBezTo>
                    <a:close/>
                    <a:moveTo>
                      <a:pt x="16956" y="303619"/>
                    </a:moveTo>
                    <a:lnTo>
                      <a:pt x="216559" y="369004"/>
                    </a:lnTo>
                    <a:lnTo>
                      <a:pt x="310587" y="81821"/>
                    </a:lnTo>
                    <a:lnTo>
                      <a:pt x="110834" y="17187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FFEC98F-4E5F-88E4-961D-8A20C918FC9C}"/>
                  </a:ext>
                </a:extLst>
              </p:cNvPr>
              <p:cNvSpPr/>
              <p:nvPr/>
            </p:nvSpPr>
            <p:spPr>
              <a:xfrm>
                <a:off x="3483714" y="2358027"/>
                <a:ext cx="369230" cy="477500"/>
              </a:xfrm>
              <a:custGeom>
                <a:avLst/>
                <a:gdLst>
                  <a:gd name="connsiteX0" fmla="*/ 108652 w 279941"/>
                  <a:gd name="connsiteY0" fmla="*/ 9228 h 362028"/>
                  <a:gd name="connsiteX1" fmla="*/ 125718 w 279941"/>
                  <a:gd name="connsiteY1" fmla="*/ 668 h 362028"/>
                  <a:gd name="connsiteX2" fmla="*/ 125748 w 279941"/>
                  <a:gd name="connsiteY2" fmla="*/ 680 h 362028"/>
                  <a:gd name="connsiteX3" fmla="*/ 133921 w 279941"/>
                  <a:gd name="connsiteY3" fmla="*/ 17931 h 362028"/>
                  <a:gd name="connsiteX4" fmla="*/ 117350 w 279941"/>
                  <a:gd name="connsiteY4" fmla="*/ 26324 h 362028"/>
                  <a:gd name="connsiteX5" fmla="*/ 108607 w 279941"/>
                  <a:gd name="connsiteY5" fmla="*/ 9356 h 362028"/>
                  <a:gd name="connsiteX6" fmla="*/ 108652 w 279941"/>
                  <a:gd name="connsiteY6" fmla="*/ 9228 h 362028"/>
                  <a:gd name="connsiteX7" fmla="*/ 157090 w 279941"/>
                  <a:gd name="connsiteY7" fmla="*/ 25124 h 362028"/>
                  <a:gd name="connsiteX8" fmla="*/ 174081 w 279941"/>
                  <a:gd name="connsiteY8" fmla="*/ 16433 h 362028"/>
                  <a:gd name="connsiteX9" fmla="*/ 182779 w 279941"/>
                  <a:gd name="connsiteY9" fmla="*/ 33426 h 362028"/>
                  <a:gd name="connsiteX10" fmla="*/ 165788 w 279941"/>
                  <a:gd name="connsiteY10" fmla="*/ 42119 h 362028"/>
                  <a:gd name="connsiteX11" fmla="*/ 165638 w 279941"/>
                  <a:gd name="connsiteY11" fmla="*/ 42070 h 362028"/>
                  <a:gd name="connsiteX12" fmla="*/ 156505 w 279941"/>
                  <a:gd name="connsiteY12" fmla="*/ 25549 h 362028"/>
                  <a:gd name="connsiteX13" fmla="*/ 156640 w 279941"/>
                  <a:gd name="connsiteY13" fmla="*/ 25124 h 362028"/>
                  <a:gd name="connsiteX14" fmla="*/ 205529 w 279941"/>
                  <a:gd name="connsiteY14" fmla="*/ 41021 h 362028"/>
                  <a:gd name="connsiteX15" fmla="*/ 222235 w 279941"/>
                  <a:gd name="connsiteY15" fmla="*/ 32248 h 362028"/>
                  <a:gd name="connsiteX16" fmla="*/ 222475 w 279941"/>
                  <a:gd name="connsiteY16" fmla="*/ 32323 h 362028"/>
                  <a:gd name="connsiteX17" fmla="*/ 231173 w 279941"/>
                  <a:gd name="connsiteY17" fmla="*/ 49419 h 362028"/>
                  <a:gd name="connsiteX18" fmla="*/ 214107 w 279941"/>
                  <a:gd name="connsiteY18" fmla="*/ 57979 h 362028"/>
                  <a:gd name="connsiteX19" fmla="*/ 214077 w 279941"/>
                  <a:gd name="connsiteY19" fmla="*/ 57967 h 362028"/>
                  <a:gd name="connsiteX20" fmla="*/ 204944 w 279941"/>
                  <a:gd name="connsiteY20" fmla="*/ 41445 h 362028"/>
                  <a:gd name="connsiteX21" fmla="*/ 205079 w 279941"/>
                  <a:gd name="connsiteY21" fmla="*/ 41021 h 362028"/>
                  <a:gd name="connsiteX22" fmla="*/ 253818 w 279941"/>
                  <a:gd name="connsiteY22" fmla="*/ 56017 h 362028"/>
                  <a:gd name="connsiteX23" fmla="*/ 270884 w 279941"/>
                  <a:gd name="connsiteY23" fmla="*/ 47457 h 362028"/>
                  <a:gd name="connsiteX24" fmla="*/ 270914 w 279941"/>
                  <a:gd name="connsiteY24" fmla="*/ 47469 h 362028"/>
                  <a:gd name="connsiteX25" fmla="*/ 279087 w 279941"/>
                  <a:gd name="connsiteY25" fmla="*/ 64720 h 362028"/>
                  <a:gd name="connsiteX26" fmla="*/ 262516 w 279941"/>
                  <a:gd name="connsiteY26" fmla="*/ 73113 h 362028"/>
                  <a:gd name="connsiteX27" fmla="*/ 253368 w 279941"/>
                  <a:gd name="connsiteY27" fmla="*/ 56767 h 362028"/>
                  <a:gd name="connsiteX28" fmla="*/ 73110 w 279941"/>
                  <a:gd name="connsiteY28" fmla="*/ 35022 h 362028"/>
                  <a:gd name="connsiteX29" fmla="*/ 90161 w 279941"/>
                  <a:gd name="connsiteY29" fmla="*/ 26450 h 362028"/>
                  <a:gd name="connsiteX30" fmla="*/ 98739 w 279941"/>
                  <a:gd name="connsiteY30" fmla="*/ 43506 h 362028"/>
                  <a:gd name="connsiteX31" fmla="*/ 81808 w 279941"/>
                  <a:gd name="connsiteY31" fmla="*/ 52118 h 362028"/>
                  <a:gd name="connsiteX32" fmla="*/ 72660 w 279941"/>
                  <a:gd name="connsiteY32" fmla="*/ 35772 h 362028"/>
                  <a:gd name="connsiteX33" fmla="*/ 121099 w 279941"/>
                  <a:gd name="connsiteY33" fmla="*/ 51818 h 362028"/>
                  <a:gd name="connsiteX34" fmla="*/ 138060 w 279941"/>
                  <a:gd name="connsiteY34" fmla="*/ 43068 h 362028"/>
                  <a:gd name="connsiteX35" fmla="*/ 146818 w 279941"/>
                  <a:gd name="connsiteY35" fmla="*/ 60030 h 362028"/>
                  <a:gd name="connsiteX36" fmla="*/ 129857 w 279941"/>
                  <a:gd name="connsiteY36" fmla="*/ 68781 h 362028"/>
                  <a:gd name="connsiteX37" fmla="*/ 129797 w 279941"/>
                  <a:gd name="connsiteY37" fmla="*/ 68764 h 362028"/>
                  <a:gd name="connsiteX38" fmla="*/ 121099 w 279941"/>
                  <a:gd name="connsiteY38" fmla="*/ 51818 h 362028"/>
                  <a:gd name="connsiteX39" fmla="*/ 169537 w 279941"/>
                  <a:gd name="connsiteY39" fmla="*/ 66815 h 362028"/>
                  <a:gd name="connsiteX40" fmla="*/ 186618 w 279941"/>
                  <a:gd name="connsiteY40" fmla="*/ 58303 h 362028"/>
                  <a:gd name="connsiteX41" fmla="*/ 195136 w 279941"/>
                  <a:gd name="connsiteY41" fmla="*/ 75387 h 362028"/>
                  <a:gd name="connsiteX42" fmla="*/ 178085 w 279941"/>
                  <a:gd name="connsiteY42" fmla="*/ 83911 h 362028"/>
                  <a:gd name="connsiteX43" fmla="*/ 169432 w 279941"/>
                  <a:gd name="connsiteY43" fmla="*/ 67137 h 362028"/>
                  <a:gd name="connsiteX44" fmla="*/ 169537 w 279941"/>
                  <a:gd name="connsiteY44" fmla="*/ 66815 h 362028"/>
                  <a:gd name="connsiteX45" fmla="*/ 217976 w 279941"/>
                  <a:gd name="connsiteY45" fmla="*/ 82711 h 362028"/>
                  <a:gd name="connsiteX46" fmla="*/ 235057 w 279941"/>
                  <a:gd name="connsiteY46" fmla="*/ 74199 h 362028"/>
                  <a:gd name="connsiteX47" fmla="*/ 243575 w 279941"/>
                  <a:gd name="connsiteY47" fmla="*/ 91283 h 362028"/>
                  <a:gd name="connsiteX48" fmla="*/ 226524 w 279941"/>
                  <a:gd name="connsiteY48" fmla="*/ 99807 h 362028"/>
                  <a:gd name="connsiteX49" fmla="*/ 217976 w 279941"/>
                  <a:gd name="connsiteY49" fmla="*/ 83311 h 362028"/>
                  <a:gd name="connsiteX50" fmla="*/ 84507 w 279941"/>
                  <a:gd name="connsiteY50" fmla="*/ 80911 h 362028"/>
                  <a:gd name="connsiteX51" fmla="*/ 101573 w 279941"/>
                  <a:gd name="connsiteY51" fmla="*/ 72351 h 362028"/>
                  <a:gd name="connsiteX52" fmla="*/ 101603 w 279941"/>
                  <a:gd name="connsiteY52" fmla="*/ 72363 h 362028"/>
                  <a:gd name="connsiteX53" fmla="*/ 109776 w 279941"/>
                  <a:gd name="connsiteY53" fmla="*/ 89614 h 362028"/>
                  <a:gd name="connsiteX54" fmla="*/ 93205 w 279941"/>
                  <a:gd name="connsiteY54" fmla="*/ 98007 h 362028"/>
                  <a:gd name="connsiteX55" fmla="*/ 84507 w 279941"/>
                  <a:gd name="connsiteY55" fmla="*/ 81811 h 362028"/>
                  <a:gd name="connsiteX56" fmla="*/ 132946 w 279941"/>
                  <a:gd name="connsiteY56" fmla="*/ 96808 h 362028"/>
                  <a:gd name="connsiteX57" fmla="*/ 149742 w 279941"/>
                  <a:gd name="connsiteY57" fmla="*/ 87732 h 362028"/>
                  <a:gd name="connsiteX58" fmla="*/ 158815 w 279941"/>
                  <a:gd name="connsiteY58" fmla="*/ 104522 h 362028"/>
                  <a:gd name="connsiteX59" fmla="*/ 158590 w 279941"/>
                  <a:gd name="connsiteY59" fmla="*/ 105206 h 362028"/>
                  <a:gd name="connsiteX60" fmla="*/ 141344 w 279941"/>
                  <a:gd name="connsiteY60" fmla="*/ 113376 h 362028"/>
                  <a:gd name="connsiteX61" fmla="*/ 132946 w 279941"/>
                  <a:gd name="connsiteY61" fmla="*/ 96808 h 362028"/>
                  <a:gd name="connsiteX62" fmla="*/ 181385 w 279941"/>
                  <a:gd name="connsiteY62" fmla="*/ 111804 h 362028"/>
                  <a:gd name="connsiteX63" fmla="*/ 198436 w 279941"/>
                  <a:gd name="connsiteY63" fmla="*/ 103234 h 362028"/>
                  <a:gd name="connsiteX64" fmla="*/ 207014 w 279941"/>
                  <a:gd name="connsiteY64" fmla="*/ 120288 h 362028"/>
                  <a:gd name="connsiteX65" fmla="*/ 190082 w 279941"/>
                  <a:gd name="connsiteY65" fmla="*/ 128900 h 362028"/>
                  <a:gd name="connsiteX66" fmla="*/ 181385 w 279941"/>
                  <a:gd name="connsiteY66" fmla="*/ 113154 h 362028"/>
                  <a:gd name="connsiteX67" fmla="*/ 229823 w 279941"/>
                  <a:gd name="connsiteY67" fmla="*/ 127700 h 362028"/>
                  <a:gd name="connsiteX68" fmla="*/ 247069 w 279941"/>
                  <a:gd name="connsiteY68" fmla="*/ 119532 h 362028"/>
                  <a:gd name="connsiteX69" fmla="*/ 255467 w 279941"/>
                  <a:gd name="connsiteY69" fmla="*/ 136098 h 362028"/>
                  <a:gd name="connsiteX70" fmla="*/ 238671 w 279941"/>
                  <a:gd name="connsiteY70" fmla="*/ 145176 h 362028"/>
                  <a:gd name="connsiteX71" fmla="*/ 229598 w 279941"/>
                  <a:gd name="connsiteY71" fmla="*/ 128384 h 362028"/>
                  <a:gd name="connsiteX72" fmla="*/ 229823 w 279941"/>
                  <a:gd name="connsiteY72" fmla="*/ 127700 h 362028"/>
                  <a:gd name="connsiteX73" fmla="*/ 48666 w 279941"/>
                  <a:gd name="connsiteY73" fmla="*/ 109105 h 362028"/>
                  <a:gd name="connsiteX74" fmla="*/ 65762 w 279941"/>
                  <a:gd name="connsiteY74" fmla="*/ 100557 h 362028"/>
                  <a:gd name="connsiteX75" fmla="*/ 74310 w 279941"/>
                  <a:gd name="connsiteY75" fmla="*/ 117653 h 362028"/>
                  <a:gd name="connsiteX76" fmla="*/ 57499 w 279941"/>
                  <a:gd name="connsiteY76" fmla="*/ 126247 h 362028"/>
                  <a:gd name="connsiteX77" fmla="*/ 57364 w 279941"/>
                  <a:gd name="connsiteY77" fmla="*/ 126201 h 362028"/>
                  <a:gd name="connsiteX78" fmla="*/ 48666 w 279941"/>
                  <a:gd name="connsiteY78" fmla="*/ 109105 h 362028"/>
                  <a:gd name="connsiteX79" fmla="*/ 97104 w 279941"/>
                  <a:gd name="connsiteY79" fmla="*/ 125001 h 362028"/>
                  <a:gd name="connsiteX80" fmla="*/ 114155 w 279941"/>
                  <a:gd name="connsiteY80" fmla="*/ 116429 h 362028"/>
                  <a:gd name="connsiteX81" fmla="*/ 122733 w 279941"/>
                  <a:gd name="connsiteY81" fmla="*/ 133485 h 362028"/>
                  <a:gd name="connsiteX82" fmla="*/ 105802 w 279941"/>
                  <a:gd name="connsiteY82" fmla="*/ 142097 h 362028"/>
                  <a:gd name="connsiteX83" fmla="*/ 97104 w 279941"/>
                  <a:gd name="connsiteY83" fmla="*/ 125001 h 362028"/>
                  <a:gd name="connsiteX84" fmla="*/ 145543 w 279941"/>
                  <a:gd name="connsiteY84" fmla="*/ 140897 h 362028"/>
                  <a:gd name="connsiteX85" fmla="*/ 162534 w 279941"/>
                  <a:gd name="connsiteY85" fmla="*/ 132205 h 362028"/>
                  <a:gd name="connsiteX86" fmla="*/ 171232 w 279941"/>
                  <a:gd name="connsiteY86" fmla="*/ 149199 h 362028"/>
                  <a:gd name="connsiteX87" fmla="*/ 154241 w 279941"/>
                  <a:gd name="connsiteY87" fmla="*/ 157891 h 362028"/>
                  <a:gd name="connsiteX88" fmla="*/ 154091 w 279941"/>
                  <a:gd name="connsiteY88" fmla="*/ 157843 h 362028"/>
                  <a:gd name="connsiteX89" fmla="*/ 145498 w 279941"/>
                  <a:gd name="connsiteY89" fmla="*/ 141038 h 362028"/>
                  <a:gd name="connsiteX90" fmla="*/ 145543 w 279941"/>
                  <a:gd name="connsiteY90" fmla="*/ 140897 h 362028"/>
                  <a:gd name="connsiteX91" fmla="*/ 193832 w 279941"/>
                  <a:gd name="connsiteY91" fmla="*/ 156794 h 362028"/>
                  <a:gd name="connsiteX92" fmla="*/ 210793 w 279941"/>
                  <a:gd name="connsiteY92" fmla="*/ 148043 h 362028"/>
                  <a:gd name="connsiteX93" fmla="*/ 219551 w 279941"/>
                  <a:gd name="connsiteY93" fmla="*/ 165006 h 362028"/>
                  <a:gd name="connsiteX94" fmla="*/ 202590 w 279941"/>
                  <a:gd name="connsiteY94" fmla="*/ 173756 h 362028"/>
                  <a:gd name="connsiteX95" fmla="*/ 202530 w 279941"/>
                  <a:gd name="connsiteY95" fmla="*/ 173740 h 362028"/>
                  <a:gd name="connsiteX96" fmla="*/ 193832 w 279941"/>
                  <a:gd name="connsiteY96" fmla="*/ 156794 h 362028"/>
                  <a:gd name="connsiteX97" fmla="*/ 60963 w 279941"/>
                  <a:gd name="connsiteY97" fmla="*/ 153794 h 362028"/>
                  <a:gd name="connsiteX98" fmla="*/ 77774 w 279941"/>
                  <a:gd name="connsiteY98" fmla="*/ 145200 h 362028"/>
                  <a:gd name="connsiteX99" fmla="*/ 77909 w 279941"/>
                  <a:gd name="connsiteY99" fmla="*/ 145246 h 362028"/>
                  <a:gd name="connsiteX100" fmla="*/ 86607 w 279941"/>
                  <a:gd name="connsiteY100" fmla="*/ 162192 h 362028"/>
                  <a:gd name="connsiteX101" fmla="*/ 69511 w 279941"/>
                  <a:gd name="connsiteY101" fmla="*/ 170890 h 362028"/>
                  <a:gd name="connsiteX102" fmla="*/ 60948 w 279941"/>
                  <a:gd name="connsiteY102" fmla="*/ 153830 h 362028"/>
                  <a:gd name="connsiteX103" fmla="*/ 60963 w 279941"/>
                  <a:gd name="connsiteY103" fmla="*/ 153794 h 362028"/>
                  <a:gd name="connsiteX104" fmla="*/ 108652 w 279941"/>
                  <a:gd name="connsiteY104" fmla="*/ 169691 h 362028"/>
                  <a:gd name="connsiteX105" fmla="*/ 125613 w 279941"/>
                  <a:gd name="connsiteY105" fmla="*/ 160940 h 362028"/>
                  <a:gd name="connsiteX106" fmla="*/ 134371 w 279941"/>
                  <a:gd name="connsiteY106" fmla="*/ 177903 h 362028"/>
                  <a:gd name="connsiteX107" fmla="*/ 117410 w 279941"/>
                  <a:gd name="connsiteY107" fmla="*/ 186653 h 362028"/>
                  <a:gd name="connsiteX108" fmla="*/ 117350 w 279941"/>
                  <a:gd name="connsiteY108" fmla="*/ 186637 h 362028"/>
                  <a:gd name="connsiteX109" fmla="*/ 108652 w 279941"/>
                  <a:gd name="connsiteY109" fmla="*/ 169691 h 362028"/>
                  <a:gd name="connsiteX110" fmla="*/ 157090 w 279941"/>
                  <a:gd name="connsiteY110" fmla="*/ 184687 h 362028"/>
                  <a:gd name="connsiteX111" fmla="*/ 174156 w 279941"/>
                  <a:gd name="connsiteY111" fmla="*/ 176127 h 362028"/>
                  <a:gd name="connsiteX112" fmla="*/ 174186 w 279941"/>
                  <a:gd name="connsiteY112" fmla="*/ 176139 h 362028"/>
                  <a:gd name="connsiteX113" fmla="*/ 182359 w 279941"/>
                  <a:gd name="connsiteY113" fmla="*/ 193390 h 362028"/>
                  <a:gd name="connsiteX114" fmla="*/ 165788 w 279941"/>
                  <a:gd name="connsiteY114" fmla="*/ 201783 h 362028"/>
                  <a:gd name="connsiteX115" fmla="*/ 157690 w 279941"/>
                  <a:gd name="connsiteY115" fmla="*/ 185437 h 362028"/>
                  <a:gd name="connsiteX116" fmla="*/ 206129 w 279941"/>
                  <a:gd name="connsiteY116" fmla="*/ 201783 h 362028"/>
                  <a:gd name="connsiteX117" fmla="*/ 223375 w 279941"/>
                  <a:gd name="connsiteY117" fmla="*/ 193614 h 362028"/>
                  <a:gd name="connsiteX118" fmla="*/ 231773 w 279941"/>
                  <a:gd name="connsiteY118" fmla="*/ 210181 h 362028"/>
                  <a:gd name="connsiteX119" fmla="*/ 214977 w 279941"/>
                  <a:gd name="connsiteY119" fmla="*/ 219258 h 362028"/>
                  <a:gd name="connsiteX120" fmla="*/ 205904 w 279941"/>
                  <a:gd name="connsiteY120" fmla="*/ 202467 h 362028"/>
                  <a:gd name="connsiteX121" fmla="*/ 206129 w 279941"/>
                  <a:gd name="connsiteY121" fmla="*/ 201783 h 362028"/>
                  <a:gd name="connsiteX122" fmla="*/ 24671 w 279941"/>
                  <a:gd name="connsiteY122" fmla="*/ 183037 h 362028"/>
                  <a:gd name="connsiteX123" fmla="*/ 41722 w 279941"/>
                  <a:gd name="connsiteY123" fmla="*/ 174467 h 362028"/>
                  <a:gd name="connsiteX124" fmla="*/ 50300 w 279941"/>
                  <a:gd name="connsiteY124" fmla="*/ 191521 h 362028"/>
                  <a:gd name="connsiteX125" fmla="*/ 33369 w 279941"/>
                  <a:gd name="connsiteY125" fmla="*/ 200133 h 362028"/>
                  <a:gd name="connsiteX126" fmla="*/ 24536 w 279941"/>
                  <a:gd name="connsiteY126" fmla="*/ 182971 h 362028"/>
                  <a:gd name="connsiteX127" fmla="*/ 24671 w 279941"/>
                  <a:gd name="connsiteY127" fmla="*/ 182588 h 362028"/>
                  <a:gd name="connsiteX128" fmla="*/ 73110 w 279941"/>
                  <a:gd name="connsiteY128" fmla="*/ 198934 h 362028"/>
                  <a:gd name="connsiteX129" fmla="*/ 90101 w 279941"/>
                  <a:gd name="connsiteY129" fmla="*/ 190242 h 362028"/>
                  <a:gd name="connsiteX130" fmla="*/ 98799 w 279941"/>
                  <a:gd name="connsiteY130" fmla="*/ 207236 h 362028"/>
                  <a:gd name="connsiteX131" fmla="*/ 81808 w 279941"/>
                  <a:gd name="connsiteY131" fmla="*/ 215928 h 362028"/>
                  <a:gd name="connsiteX132" fmla="*/ 81658 w 279941"/>
                  <a:gd name="connsiteY132" fmla="*/ 215880 h 362028"/>
                  <a:gd name="connsiteX133" fmla="*/ 72870 w 279941"/>
                  <a:gd name="connsiteY133" fmla="*/ 199172 h 362028"/>
                  <a:gd name="connsiteX134" fmla="*/ 73110 w 279941"/>
                  <a:gd name="connsiteY134" fmla="*/ 198484 h 362028"/>
                  <a:gd name="connsiteX135" fmla="*/ 121399 w 279941"/>
                  <a:gd name="connsiteY135" fmla="*/ 213930 h 362028"/>
                  <a:gd name="connsiteX136" fmla="*/ 138450 w 279941"/>
                  <a:gd name="connsiteY136" fmla="*/ 205358 h 362028"/>
                  <a:gd name="connsiteX137" fmla="*/ 147028 w 279941"/>
                  <a:gd name="connsiteY137" fmla="*/ 222414 h 362028"/>
                  <a:gd name="connsiteX138" fmla="*/ 130097 w 279941"/>
                  <a:gd name="connsiteY138" fmla="*/ 231026 h 362028"/>
                  <a:gd name="connsiteX139" fmla="*/ 121399 w 279941"/>
                  <a:gd name="connsiteY139" fmla="*/ 214230 h 362028"/>
                  <a:gd name="connsiteX140" fmla="*/ 169837 w 279941"/>
                  <a:gd name="connsiteY140" fmla="*/ 229827 h 362028"/>
                  <a:gd name="connsiteX141" fmla="*/ 186888 w 279941"/>
                  <a:gd name="connsiteY141" fmla="*/ 221256 h 362028"/>
                  <a:gd name="connsiteX142" fmla="*/ 195466 w 279941"/>
                  <a:gd name="connsiteY142" fmla="*/ 238310 h 362028"/>
                  <a:gd name="connsiteX143" fmla="*/ 178535 w 279941"/>
                  <a:gd name="connsiteY143" fmla="*/ 246923 h 362028"/>
                  <a:gd name="connsiteX144" fmla="*/ 169837 w 279941"/>
                  <a:gd name="connsiteY144" fmla="*/ 230126 h 362028"/>
                  <a:gd name="connsiteX145" fmla="*/ 37268 w 279941"/>
                  <a:gd name="connsiteY145" fmla="*/ 225777 h 362028"/>
                  <a:gd name="connsiteX146" fmla="*/ 54064 w 279941"/>
                  <a:gd name="connsiteY146" fmla="*/ 216702 h 362028"/>
                  <a:gd name="connsiteX147" fmla="*/ 63137 w 279941"/>
                  <a:gd name="connsiteY147" fmla="*/ 233492 h 362028"/>
                  <a:gd name="connsiteX148" fmla="*/ 62912 w 279941"/>
                  <a:gd name="connsiteY148" fmla="*/ 234176 h 362028"/>
                  <a:gd name="connsiteX149" fmla="*/ 45846 w 279941"/>
                  <a:gd name="connsiteY149" fmla="*/ 242735 h 362028"/>
                  <a:gd name="connsiteX150" fmla="*/ 45816 w 279941"/>
                  <a:gd name="connsiteY150" fmla="*/ 242724 h 362028"/>
                  <a:gd name="connsiteX151" fmla="*/ 37268 w 279941"/>
                  <a:gd name="connsiteY151" fmla="*/ 226077 h 362028"/>
                  <a:gd name="connsiteX152" fmla="*/ 85707 w 279941"/>
                  <a:gd name="connsiteY152" fmla="*/ 241674 h 362028"/>
                  <a:gd name="connsiteX153" fmla="*/ 102413 w 279941"/>
                  <a:gd name="connsiteY153" fmla="*/ 232901 h 362028"/>
                  <a:gd name="connsiteX154" fmla="*/ 102653 w 279941"/>
                  <a:gd name="connsiteY154" fmla="*/ 232976 h 362028"/>
                  <a:gd name="connsiteX155" fmla="*/ 111726 w 279941"/>
                  <a:gd name="connsiteY155" fmla="*/ 249767 h 362028"/>
                  <a:gd name="connsiteX156" fmla="*/ 94945 w 279941"/>
                  <a:gd name="connsiteY156" fmla="*/ 258843 h 362028"/>
                  <a:gd name="connsiteX157" fmla="*/ 94255 w 279941"/>
                  <a:gd name="connsiteY157" fmla="*/ 258620 h 362028"/>
                  <a:gd name="connsiteX158" fmla="*/ 85707 w 279941"/>
                  <a:gd name="connsiteY158" fmla="*/ 241974 h 362028"/>
                  <a:gd name="connsiteX159" fmla="*/ 133996 w 279941"/>
                  <a:gd name="connsiteY159" fmla="*/ 256670 h 362028"/>
                  <a:gd name="connsiteX160" fmla="*/ 151062 w 279941"/>
                  <a:gd name="connsiteY160" fmla="*/ 248110 h 362028"/>
                  <a:gd name="connsiteX161" fmla="*/ 151092 w 279941"/>
                  <a:gd name="connsiteY161" fmla="*/ 248122 h 362028"/>
                  <a:gd name="connsiteX162" fmla="*/ 159265 w 279941"/>
                  <a:gd name="connsiteY162" fmla="*/ 265373 h 362028"/>
                  <a:gd name="connsiteX163" fmla="*/ 142694 w 279941"/>
                  <a:gd name="connsiteY163" fmla="*/ 273766 h 362028"/>
                  <a:gd name="connsiteX164" fmla="*/ 133996 w 279941"/>
                  <a:gd name="connsiteY164" fmla="*/ 257720 h 362028"/>
                  <a:gd name="connsiteX165" fmla="*/ 182434 w 279941"/>
                  <a:gd name="connsiteY165" fmla="*/ 272566 h 362028"/>
                  <a:gd name="connsiteX166" fmla="*/ 199230 w 279941"/>
                  <a:gd name="connsiteY166" fmla="*/ 263491 h 362028"/>
                  <a:gd name="connsiteX167" fmla="*/ 208303 w 279941"/>
                  <a:gd name="connsiteY167" fmla="*/ 280281 h 362028"/>
                  <a:gd name="connsiteX168" fmla="*/ 208078 w 279941"/>
                  <a:gd name="connsiteY168" fmla="*/ 280964 h 362028"/>
                  <a:gd name="connsiteX169" fmla="*/ 190832 w 279941"/>
                  <a:gd name="connsiteY169" fmla="*/ 289135 h 362028"/>
                  <a:gd name="connsiteX170" fmla="*/ 182434 w 279941"/>
                  <a:gd name="connsiteY170" fmla="*/ 272566 h 362028"/>
                  <a:gd name="connsiteX171" fmla="*/ 677 w 279941"/>
                  <a:gd name="connsiteY171" fmla="*/ 255920 h 362028"/>
                  <a:gd name="connsiteX172" fmla="*/ 17758 w 279941"/>
                  <a:gd name="connsiteY172" fmla="*/ 247408 h 362028"/>
                  <a:gd name="connsiteX173" fmla="*/ 26276 w 279941"/>
                  <a:gd name="connsiteY173" fmla="*/ 264492 h 362028"/>
                  <a:gd name="connsiteX174" fmla="*/ 9225 w 279941"/>
                  <a:gd name="connsiteY174" fmla="*/ 273016 h 362028"/>
                  <a:gd name="connsiteX175" fmla="*/ 572 w 279941"/>
                  <a:gd name="connsiteY175" fmla="*/ 256243 h 362028"/>
                  <a:gd name="connsiteX176" fmla="*/ 677 w 279941"/>
                  <a:gd name="connsiteY176" fmla="*/ 255920 h 362028"/>
                  <a:gd name="connsiteX177" fmla="*/ 48666 w 279941"/>
                  <a:gd name="connsiteY177" fmla="*/ 271817 h 362028"/>
                  <a:gd name="connsiteX178" fmla="*/ 65747 w 279941"/>
                  <a:gd name="connsiteY178" fmla="*/ 263305 h 362028"/>
                  <a:gd name="connsiteX179" fmla="*/ 74265 w 279941"/>
                  <a:gd name="connsiteY179" fmla="*/ 280389 h 362028"/>
                  <a:gd name="connsiteX180" fmla="*/ 57214 w 279941"/>
                  <a:gd name="connsiteY180" fmla="*/ 288913 h 362028"/>
                  <a:gd name="connsiteX181" fmla="*/ 48651 w 279941"/>
                  <a:gd name="connsiteY181" fmla="*/ 271853 h 362028"/>
                  <a:gd name="connsiteX182" fmla="*/ 48666 w 279941"/>
                  <a:gd name="connsiteY182" fmla="*/ 271817 h 362028"/>
                  <a:gd name="connsiteX183" fmla="*/ 96954 w 279941"/>
                  <a:gd name="connsiteY183" fmla="*/ 287713 h 362028"/>
                  <a:gd name="connsiteX184" fmla="*/ 113931 w 279941"/>
                  <a:gd name="connsiteY184" fmla="*/ 278974 h 362028"/>
                  <a:gd name="connsiteX185" fmla="*/ 114050 w 279941"/>
                  <a:gd name="connsiteY185" fmla="*/ 279015 h 362028"/>
                  <a:gd name="connsiteX186" fmla="*/ 122748 w 279941"/>
                  <a:gd name="connsiteY186" fmla="*/ 296111 h 362028"/>
                  <a:gd name="connsiteX187" fmla="*/ 105652 w 279941"/>
                  <a:gd name="connsiteY187" fmla="*/ 304809 h 362028"/>
                  <a:gd name="connsiteX188" fmla="*/ 96954 w 279941"/>
                  <a:gd name="connsiteY188" fmla="*/ 287713 h 362028"/>
                  <a:gd name="connsiteX189" fmla="*/ 145393 w 279941"/>
                  <a:gd name="connsiteY189" fmla="*/ 302709 h 362028"/>
                  <a:gd name="connsiteX190" fmla="*/ 162459 w 279941"/>
                  <a:gd name="connsiteY190" fmla="*/ 294149 h 362028"/>
                  <a:gd name="connsiteX191" fmla="*/ 162489 w 279941"/>
                  <a:gd name="connsiteY191" fmla="*/ 294161 h 362028"/>
                  <a:gd name="connsiteX192" fmla="*/ 171007 w 279941"/>
                  <a:gd name="connsiteY192" fmla="*/ 311245 h 362028"/>
                  <a:gd name="connsiteX193" fmla="*/ 153911 w 279941"/>
                  <a:gd name="connsiteY193" fmla="*/ 319757 h 362028"/>
                  <a:gd name="connsiteX194" fmla="*/ 145393 w 279941"/>
                  <a:gd name="connsiteY194" fmla="*/ 302709 h 362028"/>
                  <a:gd name="connsiteX195" fmla="*/ 13124 w 279941"/>
                  <a:gd name="connsiteY195" fmla="*/ 297611 h 362028"/>
                  <a:gd name="connsiteX196" fmla="*/ 29920 w 279941"/>
                  <a:gd name="connsiteY196" fmla="*/ 288535 h 362028"/>
                  <a:gd name="connsiteX197" fmla="*/ 38993 w 279941"/>
                  <a:gd name="connsiteY197" fmla="*/ 305325 h 362028"/>
                  <a:gd name="connsiteX198" fmla="*/ 38768 w 279941"/>
                  <a:gd name="connsiteY198" fmla="*/ 306009 h 362028"/>
                  <a:gd name="connsiteX199" fmla="*/ 21522 w 279941"/>
                  <a:gd name="connsiteY199" fmla="*/ 314179 h 362028"/>
                  <a:gd name="connsiteX200" fmla="*/ 13124 w 279941"/>
                  <a:gd name="connsiteY200" fmla="*/ 297611 h 362028"/>
                  <a:gd name="connsiteX201" fmla="*/ 61563 w 279941"/>
                  <a:gd name="connsiteY201" fmla="*/ 312607 h 362028"/>
                  <a:gd name="connsiteX202" fmla="*/ 78659 w 279941"/>
                  <a:gd name="connsiteY202" fmla="*/ 304059 h 362028"/>
                  <a:gd name="connsiteX203" fmla="*/ 87207 w 279941"/>
                  <a:gd name="connsiteY203" fmla="*/ 321155 h 362028"/>
                  <a:gd name="connsiteX204" fmla="*/ 70111 w 279941"/>
                  <a:gd name="connsiteY204" fmla="*/ 329703 h 362028"/>
                  <a:gd name="connsiteX205" fmla="*/ 61563 w 279941"/>
                  <a:gd name="connsiteY205" fmla="*/ 312607 h 362028"/>
                  <a:gd name="connsiteX206" fmla="*/ 109851 w 279941"/>
                  <a:gd name="connsiteY206" fmla="*/ 328503 h 362028"/>
                  <a:gd name="connsiteX207" fmla="*/ 126917 w 279941"/>
                  <a:gd name="connsiteY207" fmla="*/ 319943 h 362028"/>
                  <a:gd name="connsiteX208" fmla="*/ 126947 w 279941"/>
                  <a:gd name="connsiteY208" fmla="*/ 319955 h 362028"/>
                  <a:gd name="connsiteX209" fmla="*/ 135720 w 279941"/>
                  <a:gd name="connsiteY209" fmla="*/ 336667 h 362028"/>
                  <a:gd name="connsiteX210" fmla="*/ 135645 w 279941"/>
                  <a:gd name="connsiteY210" fmla="*/ 336901 h 362028"/>
                  <a:gd name="connsiteX211" fmla="*/ 118549 w 279941"/>
                  <a:gd name="connsiteY211" fmla="*/ 345599 h 362028"/>
                  <a:gd name="connsiteX212" fmla="*/ 109851 w 279941"/>
                  <a:gd name="connsiteY212" fmla="*/ 328503 h 362028"/>
                  <a:gd name="connsiteX213" fmla="*/ 158290 w 279941"/>
                  <a:gd name="connsiteY213" fmla="*/ 344400 h 362028"/>
                  <a:gd name="connsiteX214" fmla="*/ 175251 w 279941"/>
                  <a:gd name="connsiteY214" fmla="*/ 335649 h 362028"/>
                  <a:gd name="connsiteX215" fmla="*/ 184009 w 279941"/>
                  <a:gd name="connsiteY215" fmla="*/ 352612 h 362028"/>
                  <a:gd name="connsiteX216" fmla="*/ 167048 w 279941"/>
                  <a:gd name="connsiteY216" fmla="*/ 361362 h 362028"/>
                  <a:gd name="connsiteX217" fmla="*/ 166988 w 279941"/>
                  <a:gd name="connsiteY217" fmla="*/ 361346 h 362028"/>
                  <a:gd name="connsiteX218" fmla="*/ 158740 w 279941"/>
                  <a:gd name="connsiteY218" fmla="*/ 345899 h 362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</a:cxnLst>
                <a:rect l="l" t="t" r="r" b="b"/>
                <a:pathLst>
                  <a:path w="279941" h="362028">
                    <a:moveTo>
                      <a:pt x="108652" y="9228"/>
                    </a:moveTo>
                    <a:cubicBezTo>
                      <a:pt x="111006" y="2153"/>
                      <a:pt x="118639" y="-1679"/>
                      <a:pt x="125718" y="668"/>
                    </a:cubicBezTo>
                    <a:cubicBezTo>
                      <a:pt x="125718" y="673"/>
                      <a:pt x="125733" y="676"/>
                      <a:pt x="125748" y="680"/>
                    </a:cubicBezTo>
                    <a:cubicBezTo>
                      <a:pt x="132766" y="3188"/>
                      <a:pt x="136425" y="10911"/>
                      <a:pt x="133921" y="17931"/>
                    </a:cubicBezTo>
                    <a:cubicBezTo>
                      <a:pt x="131506" y="24688"/>
                      <a:pt x="124218" y="28374"/>
                      <a:pt x="117350" y="26324"/>
                    </a:cubicBezTo>
                    <a:cubicBezTo>
                      <a:pt x="110256" y="24052"/>
                      <a:pt x="106342" y="16453"/>
                      <a:pt x="108607" y="9356"/>
                    </a:cubicBezTo>
                    <a:cubicBezTo>
                      <a:pt x="108622" y="9312"/>
                      <a:pt x="108637" y="9270"/>
                      <a:pt x="108652" y="9228"/>
                    </a:cubicBezTo>
                    <a:close/>
                    <a:moveTo>
                      <a:pt x="157090" y="25124"/>
                    </a:moveTo>
                    <a:cubicBezTo>
                      <a:pt x="159385" y="18031"/>
                      <a:pt x="166988" y="14140"/>
                      <a:pt x="174081" y="16433"/>
                    </a:cubicBezTo>
                    <a:cubicBezTo>
                      <a:pt x="181175" y="18725"/>
                      <a:pt x="185074" y="26333"/>
                      <a:pt x="182779" y="33426"/>
                    </a:cubicBezTo>
                    <a:cubicBezTo>
                      <a:pt x="180485" y="40518"/>
                      <a:pt x="172882" y="44410"/>
                      <a:pt x="165788" y="42119"/>
                    </a:cubicBezTo>
                    <a:cubicBezTo>
                      <a:pt x="165728" y="42102"/>
                      <a:pt x="165683" y="42087"/>
                      <a:pt x="165638" y="42070"/>
                    </a:cubicBezTo>
                    <a:cubicBezTo>
                      <a:pt x="158560" y="40029"/>
                      <a:pt x="154466" y="32632"/>
                      <a:pt x="156505" y="25549"/>
                    </a:cubicBezTo>
                    <a:cubicBezTo>
                      <a:pt x="156550" y="25406"/>
                      <a:pt x="156596" y="25265"/>
                      <a:pt x="156640" y="25124"/>
                    </a:cubicBezTo>
                    <a:close/>
                    <a:moveTo>
                      <a:pt x="205529" y="41021"/>
                    </a:moveTo>
                    <a:cubicBezTo>
                      <a:pt x="207718" y="33983"/>
                      <a:pt x="215202" y="30055"/>
                      <a:pt x="222235" y="32248"/>
                    </a:cubicBezTo>
                    <a:cubicBezTo>
                      <a:pt x="222325" y="32272"/>
                      <a:pt x="222400" y="32297"/>
                      <a:pt x="222475" y="32323"/>
                    </a:cubicBezTo>
                    <a:cubicBezTo>
                      <a:pt x="229568" y="34679"/>
                      <a:pt x="233437" y="42300"/>
                      <a:pt x="231173" y="49419"/>
                    </a:cubicBezTo>
                    <a:cubicBezTo>
                      <a:pt x="228818" y="56494"/>
                      <a:pt x="221185" y="60326"/>
                      <a:pt x="214107" y="57979"/>
                    </a:cubicBezTo>
                    <a:cubicBezTo>
                      <a:pt x="214107" y="57974"/>
                      <a:pt x="214092" y="57971"/>
                      <a:pt x="214077" y="57967"/>
                    </a:cubicBezTo>
                    <a:cubicBezTo>
                      <a:pt x="206999" y="55926"/>
                      <a:pt x="202905" y="48528"/>
                      <a:pt x="204944" y="41445"/>
                    </a:cubicBezTo>
                    <a:cubicBezTo>
                      <a:pt x="204989" y="41303"/>
                      <a:pt x="205034" y="41162"/>
                      <a:pt x="205079" y="41021"/>
                    </a:cubicBezTo>
                    <a:close/>
                    <a:moveTo>
                      <a:pt x="253818" y="56017"/>
                    </a:moveTo>
                    <a:cubicBezTo>
                      <a:pt x="256172" y="48942"/>
                      <a:pt x="263805" y="45110"/>
                      <a:pt x="270884" y="47457"/>
                    </a:cubicBezTo>
                    <a:cubicBezTo>
                      <a:pt x="270884" y="47462"/>
                      <a:pt x="270899" y="47465"/>
                      <a:pt x="270914" y="47469"/>
                    </a:cubicBezTo>
                    <a:cubicBezTo>
                      <a:pt x="277932" y="49977"/>
                      <a:pt x="281591" y="57700"/>
                      <a:pt x="279087" y="64720"/>
                    </a:cubicBezTo>
                    <a:cubicBezTo>
                      <a:pt x="276672" y="71477"/>
                      <a:pt x="269384" y="75163"/>
                      <a:pt x="262516" y="73113"/>
                    </a:cubicBezTo>
                    <a:cubicBezTo>
                      <a:pt x="255617" y="70948"/>
                      <a:pt x="251613" y="63779"/>
                      <a:pt x="253368" y="56767"/>
                    </a:cubicBezTo>
                    <a:close/>
                    <a:moveTo>
                      <a:pt x="73110" y="35022"/>
                    </a:moveTo>
                    <a:cubicBezTo>
                      <a:pt x="75449" y="27945"/>
                      <a:pt x="83083" y="24108"/>
                      <a:pt x="90161" y="26450"/>
                    </a:cubicBezTo>
                    <a:cubicBezTo>
                      <a:pt x="97239" y="28794"/>
                      <a:pt x="101078" y="36429"/>
                      <a:pt x="98739" y="43506"/>
                    </a:cubicBezTo>
                    <a:cubicBezTo>
                      <a:pt x="96415" y="50533"/>
                      <a:pt x="88856" y="54375"/>
                      <a:pt x="81808" y="52118"/>
                    </a:cubicBezTo>
                    <a:cubicBezTo>
                      <a:pt x="74955" y="49891"/>
                      <a:pt x="70981" y="42772"/>
                      <a:pt x="72660" y="35772"/>
                    </a:cubicBezTo>
                    <a:close/>
                    <a:moveTo>
                      <a:pt x="121099" y="51818"/>
                    </a:moveTo>
                    <a:cubicBezTo>
                      <a:pt x="123363" y="44717"/>
                      <a:pt x="130967" y="40799"/>
                      <a:pt x="138060" y="43068"/>
                    </a:cubicBezTo>
                    <a:cubicBezTo>
                      <a:pt x="145168" y="45335"/>
                      <a:pt x="149082" y="52929"/>
                      <a:pt x="146818" y="60030"/>
                    </a:cubicBezTo>
                    <a:cubicBezTo>
                      <a:pt x="144538" y="67131"/>
                      <a:pt x="136950" y="71050"/>
                      <a:pt x="129857" y="68781"/>
                    </a:cubicBezTo>
                    <a:cubicBezTo>
                      <a:pt x="129827" y="68776"/>
                      <a:pt x="129812" y="68770"/>
                      <a:pt x="129797" y="68764"/>
                    </a:cubicBezTo>
                    <a:cubicBezTo>
                      <a:pt x="122733" y="66474"/>
                      <a:pt x="118834" y="58898"/>
                      <a:pt x="121099" y="51818"/>
                    </a:cubicBezTo>
                    <a:close/>
                    <a:moveTo>
                      <a:pt x="169537" y="66815"/>
                    </a:moveTo>
                    <a:cubicBezTo>
                      <a:pt x="171907" y="59747"/>
                      <a:pt x="179555" y="55935"/>
                      <a:pt x="186618" y="58303"/>
                    </a:cubicBezTo>
                    <a:cubicBezTo>
                      <a:pt x="193697" y="60669"/>
                      <a:pt x="197506" y="68319"/>
                      <a:pt x="195136" y="75387"/>
                    </a:cubicBezTo>
                    <a:cubicBezTo>
                      <a:pt x="192767" y="82441"/>
                      <a:pt x="185149" y="86253"/>
                      <a:pt x="178085" y="83911"/>
                    </a:cubicBezTo>
                    <a:cubicBezTo>
                      <a:pt x="171067" y="81669"/>
                      <a:pt x="167183" y="74158"/>
                      <a:pt x="169432" y="67137"/>
                    </a:cubicBezTo>
                    <a:cubicBezTo>
                      <a:pt x="169462" y="67029"/>
                      <a:pt x="169507" y="66921"/>
                      <a:pt x="169537" y="66815"/>
                    </a:cubicBezTo>
                    <a:close/>
                    <a:moveTo>
                      <a:pt x="217976" y="82711"/>
                    </a:moveTo>
                    <a:cubicBezTo>
                      <a:pt x="220345" y="75643"/>
                      <a:pt x="227994" y="71831"/>
                      <a:pt x="235057" y="74199"/>
                    </a:cubicBezTo>
                    <a:cubicBezTo>
                      <a:pt x="242135" y="76565"/>
                      <a:pt x="245944" y="84214"/>
                      <a:pt x="243575" y="91283"/>
                    </a:cubicBezTo>
                    <a:cubicBezTo>
                      <a:pt x="241206" y="98337"/>
                      <a:pt x="233587" y="102149"/>
                      <a:pt x="226524" y="99807"/>
                    </a:cubicBezTo>
                    <a:cubicBezTo>
                      <a:pt x="219746" y="97457"/>
                      <a:pt x="215981" y="90208"/>
                      <a:pt x="217976" y="83311"/>
                    </a:cubicBezTo>
                    <a:close/>
                    <a:moveTo>
                      <a:pt x="84507" y="80911"/>
                    </a:moveTo>
                    <a:cubicBezTo>
                      <a:pt x="86862" y="73836"/>
                      <a:pt x="94495" y="70004"/>
                      <a:pt x="101573" y="72351"/>
                    </a:cubicBezTo>
                    <a:cubicBezTo>
                      <a:pt x="101573" y="72356"/>
                      <a:pt x="101588" y="72359"/>
                      <a:pt x="101603" y="72363"/>
                    </a:cubicBezTo>
                    <a:cubicBezTo>
                      <a:pt x="108622" y="74871"/>
                      <a:pt x="112281" y="82594"/>
                      <a:pt x="109776" y="89614"/>
                    </a:cubicBezTo>
                    <a:cubicBezTo>
                      <a:pt x="107362" y="96371"/>
                      <a:pt x="100074" y="100057"/>
                      <a:pt x="93205" y="98007"/>
                    </a:cubicBezTo>
                    <a:cubicBezTo>
                      <a:pt x="86562" y="95665"/>
                      <a:pt x="82783" y="88647"/>
                      <a:pt x="84507" y="81811"/>
                    </a:cubicBezTo>
                    <a:close/>
                    <a:moveTo>
                      <a:pt x="132946" y="96808"/>
                    </a:moveTo>
                    <a:cubicBezTo>
                      <a:pt x="135075" y="89665"/>
                      <a:pt x="142589" y="85601"/>
                      <a:pt x="149742" y="87732"/>
                    </a:cubicBezTo>
                    <a:cubicBezTo>
                      <a:pt x="156880" y="89861"/>
                      <a:pt x="160944" y="97379"/>
                      <a:pt x="158815" y="104522"/>
                    </a:cubicBezTo>
                    <a:cubicBezTo>
                      <a:pt x="158740" y="104751"/>
                      <a:pt x="158665" y="104979"/>
                      <a:pt x="158590" y="105206"/>
                    </a:cubicBezTo>
                    <a:cubicBezTo>
                      <a:pt x="156085" y="112226"/>
                      <a:pt x="148362" y="115883"/>
                      <a:pt x="141344" y="113376"/>
                    </a:cubicBezTo>
                    <a:cubicBezTo>
                      <a:pt x="134581" y="110961"/>
                      <a:pt x="130891" y="103684"/>
                      <a:pt x="132946" y="96808"/>
                    </a:cubicBezTo>
                    <a:close/>
                    <a:moveTo>
                      <a:pt x="181385" y="111804"/>
                    </a:moveTo>
                    <a:cubicBezTo>
                      <a:pt x="183724" y="104727"/>
                      <a:pt x="191357" y="100890"/>
                      <a:pt x="198436" y="103234"/>
                    </a:cubicBezTo>
                    <a:cubicBezTo>
                      <a:pt x="205514" y="105576"/>
                      <a:pt x="209353" y="113211"/>
                      <a:pt x="207014" y="120288"/>
                    </a:cubicBezTo>
                    <a:cubicBezTo>
                      <a:pt x="204689" y="127315"/>
                      <a:pt x="197131" y="131157"/>
                      <a:pt x="190082" y="128900"/>
                    </a:cubicBezTo>
                    <a:cubicBezTo>
                      <a:pt x="183544" y="126687"/>
                      <a:pt x="179780" y="119862"/>
                      <a:pt x="181385" y="113154"/>
                    </a:cubicBezTo>
                    <a:close/>
                    <a:moveTo>
                      <a:pt x="229823" y="127700"/>
                    </a:moveTo>
                    <a:cubicBezTo>
                      <a:pt x="232328" y="120681"/>
                      <a:pt x="240051" y="117023"/>
                      <a:pt x="247069" y="119532"/>
                    </a:cubicBezTo>
                    <a:cubicBezTo>
                      <a:pt x="253833" y="121945"/>
                      <a:pt x="257522" y="129223"/>
                      <a:pt x="255467" y="136098"/>
                    </a:cubicBezTo>
                    <a:cubicBezTo>
                      <a:pt x="253338" y="143241"/>
                      <a:pt x="245825" y="147305"/>
                      <a:pt x="238671" y="145176"/>
                    </a:cubicBezTo>
                    <a:cubicBezTo>
                      <a:pt x="231533" y="143045"/>
                      <a:pt x="227469" y="135527"/>
                      <a:pt x="229598" y="128384"/>
                    </a:cubicBezTo>
                    <a:cubicBezTo>
                      <a:pt x="229673" y="128155"/>
                      <a:pt x="229748" y="127927"/>
                      <a:pt x="229823" y="127700"/>
                    </a:cubicBezTo>
                    <a:close/>
                    <a:moveTo>
                      <a:pt x="48666" y="109105"/>
                    </a:moveTo>
                    <a:cubicBezTo>
                      <a:pt x="51020" y="102023"/>
                      <a:pt x="58683" y="98196"/>
                      <a:pt x="65762" y="100557"/>
                    </a:cubicBezTo>
                    <a:cubicBezTo>
                      <a:pt x="72840" y="102917"/>
                      <a:pt x="76664" y="110571"/>
                      <a:pt x="74310" y="117653"/>
                    </a:cubicBezTo>
                    <a:cubicBezTo>
                      <a:pt x="72045" y="124667"/>
                      <a:pt x="64517" y="128515"/>
                      <a:pt x="57499" y="126247"/>
                    </a:cubicBezTo>
                    <a:cubicBezTo>
                      <a:pt x="57454" y="126232"/>
                      <a:pt x="57409" y="126217"/>
                      <a:pt x="57364" y="126201"/>
                    </a:cubicBezTo>
                    <a:cubicBezTo>
                      <a:pt x="50270" y="123845"/>
                      <a:pt x="46401" y="116224"/>
                      <a:pt x="48666" y="109105"/>
                    </a:cubicBezTo>
                    <a:close/>
                    <a:moveTo>
                      <a:pt x="97104" y="125001"/>
                    </a:moveTo>
                    <a:cubicBezTo>
                      <a:pt x="99444" y="117924"/>
                      <a:pt x="107077" y="114087"/>
                      <a:pt x="114155" y="116429"/>
                    </a:cubicBezTo>
                    <a:cubicBezTo>
                      <a:pt x="121234" y="118773"/>
                      <a:pt x="125073" y="126408"/>
                      <a:pt x="122733" y="133485"/>
                    </a:cubicBezTo>
                    <a:cubicBezTo>
                      <a:pt x="120409" y="140512"/>
                      <a:pt x="112851" y="144354"/>
                      <a:pt x="105802" y="142097"/>
                    </a:cubicBezTo>
                    <a:cubicBezTo>
                      <a:pt x="98709" y="139741"/>
                      <a:pt x="94840" y="132120"/>
                      <a:pt x="97104" y="125001"/>
                    </a:cubicBezTo>
                    <a:close/>
                    <a:moveTo>
                      <a:pt x="145543" y="140897"/>
                    </a:moveTo>
                    <a:cubicBezTo>
                      <a:pt x="147838" y="133804"/>
                      <a:pt x="155441" y="129912"/>
                      <a:pt x="162534" y="132205"/>
                    </a:cubicBezTo>
                    <a:cubicBezTo>
                      <a:pt x="169627" y="134498"/>
                      <a:pt x="173527" y="142106"/>
                      <a:pt x="171232" y="149199"/>
                    </a:cubicBezTo>
                    <a:cubicBezTo>
                      <a:pt x="168938" y="156291"/>
                      <a:pt x="161334" y="160183"/>
                      <a:pt x="154241" y="157891"/>
                    </a:cubicBezTo>
                    <a:cubicBezTo>
                      <a:pt x="154181" y="157875"/>
                      <a:pt x="154136" y="157860"/>
                      <a:pt x="154091" y="157843"/>
                    </a:cubicBezTo>
                    <a:cubicBezTo>
                      <a:pt x="147073" y="155576"/>
                      <a:pt x="143234" y="148052"/>
                      <a:pt x="145498" y="141038"/>
                    </a:cubicBezTo>
                    <a:cubicBezTo>
                      <a:pt x="145513" y="140992"/>
                      <a:pt x="145528" y="140944"/>
                      <a:pt x="145543" y="140897"/>
                    </a:cubicBezTo>
                    <a:close/>
                    <a:moveTo>
                      <a:pt x="193832" y="156794"/>
                    </a:moveTo>
                    <a:cubicBezTo>
                      <a:pt x="196096" y="149693"/>
                      <a:pt x="203699" y="145774"/>
                      <a:pt x="210793" y="148043"/>
                    </a:cubicBezTo>
                    <a:cubicBezTo>
                      <a:pt x="217901" y="150311"/>
                      <a:pt x="221815" y="157905"/>
                      <a:pt x="219551" y="165006"/>
                    </a:cubicBezTo>
                    <a:cubicBezTo>
                      <a:pt x="217271" y="172107"/>
                      <a:pt x="209683" y="176025"/>
                      <a:pt x="202590" y="173756"/>
                    </a:cubicBezTo>
                    <a:cubicBezTo>
                      <a:pt x="202560" y="173752"/>
                      <a:pt x="202545" y="173746"/>
                      <a:pt x="202530" y="173740"/>
                    </a:cubicBezTo>
                    <a:cubicBezTo>
                      <a:pt x="195466" y="171450"/>
                      <a:pt x="191567" y="163873"/>
                      <a:pt x="193832" y="156794"/>
                    </a:cubicBezTo>
                    <a:close/>
                    <a:moveTo>
                      <a:pt x="60963" y="153794"/>
                    </a:moveTo>
                    <a:cubicBezTo>
                      <a:pt x="63227" y="146780"/>
                      <a:pt x="70756" y="142932"/>
                      <a:pt x="77774" y="145200"/>
                    </a:cubicBezTo>
                    <a:cubicBezTo>
                      <a:pt x="77819" y="145215"/>
                      <a:pt x="77864" y="145231"/>
                      <a:pt x="77909" y="145246"/>
                    </a:cubicBezTo>
                    <a:cubicBezTo>
                      <a:pt x="84972" y="147536"/>
                      <a:pt x="88871" y="155113"/>
                      <a:pt x="86607" y="162192"/>
                    </a:cubicBezTo>
                    <a:cubicBezTo>
                      <a:pt x="84192" y="169227"/>
                      <a:pt x="76619" y="173074"/>
                      <a:pt x="69511" y="170890"/>
                    </a:cubicBezTo>
                    <a:cubicBezTo>
                      <a:pt x="62433" y="168543"/>
                      <a:pt x="58608" y="160904"/>
                      <a:pt x="60948" y="153830"/>
                    </a:cubicBezTo>
                    <a:cubicBezTo>
                      <a:pt x="60948" y="153818"/>
                      <a:pt x="60963" y="153806"/>
                      <a:pt x="60963" y="153794"/>
                    </a:cubicBezTo>
                    <a:close/>
                    <a:moveTo>
                      <a:pt x="108652" y="169691"/>
                    </a:moveTo>
                    <a:cubicBezTo>
                      <a:pt x="110916" y="162590"/>
                      <a:pt x="118519" y="158671"/>
                      <a:pt x="125613" y="160940"/>
                    </a:cubicBezTo>
                    <a:cubicBezTo>
                      <a:pt x="132721" y="163208"/>
                      <a:pt x="136635" y="170802"/>
                      <a:pt x="134371" y="177903"/>
                    </a:cubicBezTo>
                    <a:cubicBezTo>
                      <a:pt x="132091" y="185004"/>
                      <a:pt x="124503" y="188922"/>
                      <a:pt x="117410" y="186653"/>
                    </a:cubicBezTo>
                    <a:cubicBezTo>
                      <a:pt x="117380" y="186649"/>
                      <a:pt x="117365" y="186643"/>
                      <a:pt x="117350" y="186637"/>
                    </a:cubicBezTo>
                    <a:cubicBezTo>
                      <a:pt x="110331" y="184281"/>
                      <a:pt x="106477" y="176763"/>
                      <a:pt x="108652" y="169691"/>
                    </a:cubicBezTo>
                    <a:close/>
                    <a:moveTo>
                      <a:pt x="157090" y="184687"/>
                    </a:moveTo>
                    <a:cubicBezTo>
                      <a:pt x="159445" y="177612"/>
                      <a:pt x="167078" y="173780"/>
                      <a:pt x="174156" y="176127"/>
                    </a:cubicBezTo>
                    <a:cubicBezTo>
                      <a:pt x="174156" y="176132"/>
                      <a:pt x="174171" y="176135"/>
                      <a:pt x="174186" y="176139"/>
                    </a:cubicBezTo>
                    <a:cubicBezTo>
                      <a:pt x="181205" y="178646"/>
                      <a:pt x="184864" y="186370"/>
                      <a:pt x="182359" y="193390"/>
                    </a:cubicBezTo>
                    <a:cubicBezTo>
                      <a:pt x="179945" y="200147"/>
                      <a:pt x="172657" y="203833"/>
                      <a:pt x="165788" y="201783"/>
                    </a:cubicBezTo>
                    <a:cubicBezTo>
                      <a:pt x="159265" y="199259"/>
                      <a:pt x="155741" y="192161"/>
                      <a:pt x="157690" y="185437"/>
                    </a:cubicBezTo>
                    <a:close/>
                    <a:moveTo>
                      <a:pt x="206129" y="201783"/>
                    </a:moveTo>
                    <a:cubicBezTo>
                      <a:pt x="208633" y="194763"/>
                      <a:pt x="216357" y="191106"/>
                      <a:pt x="223375" y="193614"/>
                    </a:cubicBezTo>
                    <a:cubicBezTo>
                      <a:pt x="230138" y="196027"/>
                      <a:pt x="233827" y="203305"/>
                      <a:pt x="231773" y="210181"/>
                    </a:cubicBezTo>
                    <a:cubicBezTo>
                      <a:pt x="229643" y="217324"/>
                      <a:pt x="222130" y="221388"/>
                      <a:pt x="214977" y="219258"/>
                    </a:cubicBezTo>
                    <a:cubicBezTo>
                      <a:pt x="207838" y="217127"/>
                      <a:pt x="203774" y="209610"/>
                      <a:pt x="205904" y="202467"/>
                    </a:cubicBezTo>
                    <a:cubicBezTo>
                      <a:pt x="205979" y="202237"/>
                      <a:pt x="206054" y="202009"/>
                      <a:pt x="206129" y="201783"/>
                    </a:cubicBezTo>
                    <a:close/>
                    <a:moveTo>
                      <a:pt x="24671" y="183037"/>
                    </a:moveTo>
                    <a:cubicBezTo>
                      <a:pt x="27011" y="175961"/>
                      <a:pt x="34644" y="172123"/>
                      <a:pt x="41722" y="174467"/>
                    </a:cubicBezTo>
                    <a:cubicBezTo>
                      <a:pt x="48801" y="176809"/>
                      <a:pt x="52640" y="184444"/>
                      <a:pt x="50300" y="191521"/>
                    </a:cubicBezTo>
                    <a:cubicBezTo>
                      <a:pt x="47976" y="198548"/>
                      <a:pt x="40418" y="202390"/>
                      <a:pt x="33369" y="200133"/>
                    </a:cubicBezTo>
                    <a:cubicBezTo>
                      <a:pt x="26186" y="197832"/>
                      <a:pt x="22242" y="190147"/>
                      <a:pt x="24536" y="182971"/>
                    </a:cubicBezTo>
                    <a:cubicBezTo>
                      <a:pt x="24581" y="182842"/>
                      <a:pt x="24626" y="182715"/>
                      <a:pt x="24671" y="182588"/>
                    </a:cubicBezTo>
                    <a:close/>
                    <a:moveTo>
                      <a:pt x="73110" y="198934"/>
                    </a:moveTo>
                    <a:cubicBezTo>
                      <a:pt x="75405" y="191840"/>
                      <a:pt x="83008" y="187949"/>
                      <a:pt x="90101" y="190242"/>
                    </a:cubicBezTo>
                    <a:cubicBezTo>
                      <a:pt x="97194" y="192535"/>
                      <a:pt x="101093" y="200142"/>
                      <a:pt x="98799" y="207236"/>
                    </a:cubicBezTo>
                    <a:cubicBezTo>
                      <a:pt x="96505" y="214328"/>
                      <a:pt x="88901" y="218219"/>
                      <a:pt x="81808" y="215928"/>
                    </a:cubicBezTo>
                    <a:cubicBezTo>
                      <a:pt x="81748" y="215911"/>
                      <a:pt x="81703" y="215896"/>
                      <a:pt x="81658" y="215880"/>
                    </a:cubicBezTo>
                    <a:cubicBezTo>
                      <a:pt x="74625" y="213692"/>
                      <a:pt x="70681" y="206212"/>
                      <a:pt x="72870" y="199172"/>
                    </a:cubicBezTo>
                    <a:cubicBezTo>
                      <a:pt x="72945" y="198941"/>
                      <a:pt x="73020" y="198712"/>
                      <a:pt x="73110" y="198484"/>
                    </a:cubicBezTo>
                    <a:close/>
                    <a:moveTo>
                      <a:pt x="121399" y="213930"/>
                    </a:moveTo>
                    <a:cubicBezTo>
                      <a:pt x="123738" y="206853"/>
                      <a:pt x="131371" y="203016"/>
                      <a:pt x="138450" y="205358"/>
                    </a:cubicBezTo>
                    <a:cubicBezTo>
                      <a:pt x="145528" y="207702"/>
                      <a:pt x="149367" y="215337"/>
                      <a:pt x="147028" y="222414"/>
                    </a:cubicBezTo>
                    <a:cubicBezTo>
                      <a:pt x="144703" y="229441"/>
                      <a:pt x="137145" y="233283"/>
                      <a:pt x="130097" y="231026"/>
                    </a:cubicBezTo>
                    <a:cubicBezTo>
                      <a:pt x="123153" y="228670"/>
                      <a:pt x="119314" y="221256"/>
                      <a:pt x="121399" y="214230"/>
                    </a:cubicBezTo>
                    <a:close/>
                    <a:moveTo>
                      <a:pt x="169837" y="229827"/>
                    </a:moveTo>
                    <a:cubicBezTo>
                      <a:pt x="172177" y="222750"/>
                      <a:pt x="179810" y="218912"/>
                      <a:pt x="186888" y="221256"/>
                    </a:cubicBezTo>
                    <a:cubicBezTo>
                      <a:pt x="193967" y="223598"/>
                      <a:pt x="197806" y="231233"/>
                      <a:pt x="195466" y="238310"/>
                    </a:cubicBezTo>
                    <a:cubicBezTo>
                      <a:pt x="193142" y="245337"/>
                      <a:pt x="185584" y="249179"/>
                      <a:pt x="178535" y="246923"/>
                    </a:cubicBezTo>
                    <a:cubicBezTo>
                      <a:pt x="171652" y="244505"/>
                      <a:pt x="167843" y="237145"/>
                      <a:pt x="169837" y="230126"/>
                    </a:cubicBezTo>
                    <a:close/>
                    <a:moveTo>
                      <a:pt x="37268" y="225777"/>
                    </a:moveTo>
                    <a:cubicBezTo>
                      <a:pt x="39398" y="218635"/>
                      <a:pt x="46911" y="214571"/>
                      <a:pt x="54064" y="216702"/>
                    </a:cubicBezTo>
                    <a:cubicBezTo>
                      <a:pt x="61203" y="218831"/>
                      <a:pt x="65267" y="226349"/>
                      <a:pt x="63137" y="233492"/>
                    </a:cubicBezTo>
                    <a:cubicBezTo>
                      <a:pt x="63062" y="233721"/>
                      <a:pt x="62987" y="233949"/>
                      <a:pt x="62912" y="234176"/>
                    </a:cubicBezTo>
                    <a:cubicBezTo>
                      <a:pt x="60558" y="241251"/>
                      <a:pt x="52925" y="245082"/>
                      <a:pt x="45846" y="242735"/>
                    </a:cubicBezTo>
                    <a:cubicBezTo>
                      <a:pt x="45846" y="242731"/>
                      <a:pt x="45831" y="242728"/>
                      <a:pt x="45816" y="242724"/>
                    </a:cubicBezTo>
                    <a:cubicBezTo>
                      <a:pt x="38903" y="240435"/>
                      <a:pt x="35094" y="233028"/>
                      <a:pt x="37268" y="226077"/>
                    </a:cubicBezTo>
                    <a:close/>
                    <a:moveTo>
                      <a:pt x="85707" y="241674"/>
                    </a:moveTo>
                    <a:cubicBezTo>
                      <a:pt x="87897" y="234636"/>
                      <a:pt x="95380" y="230708"/>
                      <a:pt x="102413" y="232901"/>
                    </a:cubicBezTo>
                    <a:cubicBezTo>
                      <a:pt x="102503" y="232925"/>
                      <a:pt x="102578" y="232950"/>
                      <a:pt x="102653" y="232976"/>
                    </a:cubicBezTo>
                    <a:cubicBezTo>
                      <a:pt x="109791" y="235107"/>
                      <a:pt x="113855" y="242624"/>
                      <a:pt x="111726" y="249767"/>
                    </a:cubicBezTo>
                    <a:cubicBezTo>
                      <a:pt x="109597" y="256910"/>
                      <a:pt x="102083" y="260974"/>
                      <a:pt x="94945" y="258843"/>
                    </a:cubicBezTo>
                    <a:cubicBezTo>
                      <a:pt x="94705" y="258776"/>
                      <a:pt x="94480" y="258701"/>
                      <a:pt x="94255" y="258620"/>
                    </a:cubicBezTo>
                    <a:cubicBezTo>
                      <a:pt x="87342" y="256331"/>
                      <a:pt x="83533" y="248925"/>
                      <a:pt x="85707" y="241974"/>
                    </a:cubicBezTo>
                    <a:close/>
                    <a:moveTo>
                      <a:pt x="133996" y="256670"/>
                    </a:moveTo>
                    <a:cubicBezTo>
                      <a:pt x="136350" y="249595"/>
                      <a:pt x="143983" y="245763"/>
                      <a:pt x="151062" y="248110"/>
                    </a:cubicBezTo>
                    <a:cubicBezTo>
                      <a:pt x="151062" y="248115"/>
                      <a:pt x="151077" y="248118"/>
                      <a:pt x="151092" y="248122"/>
                    </a:cubicBezTo>
                    <a:cubicBezTo>
                      <a:pt x="158110" y="250630"/>
                      <a:pt x="161769" y="258353"/>
                      <a:pt x="159265" y="265373"/>
                    </a:cubicBezTo>
                    <a:cubicBezTo>
                      <a:pt x="156850" y="272130"/>
                      <a:pt x="149562" y="275816"/>
                      <a:pt x="142694" y="273766"/>
                    </a:cubicBezTo>
                    <a:cubicBezTo>
                      <a:pt x="136125" y="271428"/>
                      <a:pt x="132361" y="264506"/>
                      <a:pt x="133996" y="257720"/>
                    </a:cubicBezTo>
                    <a:close/>
                    <a:moveTo>
                      <a:pt x="182434" y="272566"/>
                    </a:moveTo>
                    <a:cubicBezTo>
                      <a:pt x="184564" y="265424"/>
                      <a:pt x="192077" y="261360"/>
                      <a:pt x="199230" y="263491"/>
                    </a:cubicBezTo>
                    <a:cubicBezTo>
                      <a:pt x="206369" y="265620"/>
                      <a:pt x="210433" y="273138"/>
                      <a:pt x="208303" y="280281"/>
                    </a:cubicBezTo>
                    <a:cubicBezTo>
                      <a:pt x="208228" y="280510"/>
                      <a:pt x="208153" y="280738"/>
                      <a:pt x="208078" y="280964"/>
                    </a:cubicBezTo>
                    <a:cubicBezTo>
                      <a:pt x="205574" y="287984"/>
                      <a:pt x="197851" y="291642"/>
                      <a:pt x="190832" y="289135"/>
                    </a:cubicBezTo>
                    <a:cubicBezTo>
                      <a:pt x="184069" y="286720"/>
                      <a:pt x="180380" y="279442"/>
                      <a:pt x="182434" y="272566"/>
                    </a:cubicBezTo>
                    <a:close/>
                    <a:moveTo>
                      <a:pt x="677" y="255920"/>
                    </a:moveTo>
                    <a:cubicBezTo>
                      <a:pt x="3046" y="248853"/>
                      <a:pt x="10695" y="245040"/>
                      <a:pt x="17758" y="247408"/>
                    </a:cubicBezTo>
                    <a:cubicBezTo>
                      <a:pt x="24836" y="249775"/>
                      <a:pt x="28645" y="257424"/>
                      <a:pt x="26276" y="264492"/>
                    </a:cubicBezTo>
                    <a:cubicBezTo>
                      <a:pt x="23907" y="271547"/>
                      <a:pt x="16288" y="275359"/>
                      <a:pt x="9225" y="273016"/>
                    </a:cubicBezTo>
                    <a:cubicBezTo>
                      <a:pt x="2207" y="270774"/>
                      <a:pt x="-1677" y="263264"/>
                      <a:pt x="572" y="256243"/>
                    </a:cubicBezTo>
                    <a:cubicBezTo>
                      <a:pt x="602" y="256135"/>
                      <a:pt x="647" y="256027"/>
                      <a:pt x="677" y="255920"/>
                    </a:cubicBezTo>
                    <a:close/>
                    <a:moveTo>
                      <a:pt x="48666" y="271817"/>
                    </a:moveTo>
                    <a:cubicBezTo>
                      <a:pt x="51035" y="264749"/>
                      <a:pt x="58683" y="260937"/>
                      <a:pt x="65747" y="263305"/>
                    </a:cubicBezTo>
                    <a:cubicBezTo>
                      <a:pt x="72825" y="265671"/>
                      <a:pt x="76634" y="273319"/>
                      <a:pt x="74265" y="280389"/>
                    </a:cubicBezTo>
                    <a:cubicBezTo>
                      <a:pt x="71895" y="287443"/>
                      <a:pt x="64277" y="291255"/>
                      <a:pt x="57214" y="288913"/>
                    </a:cubicBezTo>
                    <a:cubicBezTo>
                      <a:pt x="50136" y="286566"/>
                      <a:pt x="46311" y="278926"/>
                      <a:pt x="48651" y="271853"/>
                    </a:cubicBezTo>
                    <a:cubicBezTo>
                      <a:pt x="48651" y="271841"/>
                      <a:pt x="48666" y="271829"/>
                      <a:pt x="48666" y="271817"/>
                    </a:cubicBezTo>
                    <a:close/>
                    <a:moveTo>
                      <a:pt x="96954" y="287713"/>
                    </a:moveTo>
                    <a:cubicBezTo>
                      <a:pt x="99234" y="280614"/>
                      <a:pt x="106822" y="276701"/>
                      <a:pt x="113931" y="278974"/>
                    </a:cubicBezTo>
                    <a:cubicBezTo>
                      <a:pt x="113960" y="278988"/>
                      <a:pt x="114005" y="279001"/>
                      <a:pt x="114050" y="279015"/>
                    </a:cubicBezTo>
                    <a:cubicBezTo>
                      <a:pt x="121144" y="281371"/>
                      <a:pt x="125013" y="288992"/>
                      <a:pt x="122748" y="296111"/>
                    </a:cubicBezTo>
                    <a:cubicBezTo>
                      <a:pt x="120424" y="303234"/>
                      <a:pt x="112776" y="307129"/>
                      <a:pt x="105652" y="304809"/>
                    </a:cubicBezTo>
                    <a:cubicBezTo>
                      <a:pt x="98529" y="302490"/>
                      <a:pt x="94630" y="294836"/>
                      <a:pt x="96954" y="287713"/>
                    </a:cubicBezTo>
                    <a:close/>
                    <a:moveTo>
                      <a:pt x="145393" y="302709"/>
                    </a:moveTo>
                    <a:cubicBezTo>
                      <a:pt x="147747" y="295634"/>
                      <a:pt x="155381" y="291802"/>
                      <a:pt x="162459" y="294149"/>
                    </a:cubicBezTo>
                    <a:cubicBezTo>
                      <a:pt x="162459" y="294154"/>
                      <a:pt x="162474" y="294157"/>
                      <a:pt x="162489" y="294161"/>
                    </a:cubicBezTo>
                    <a:cubicBezTo>
                      <a:pt x="169552" y="296528"/>
                      <a:pt x="173362" y="304178"/>
                      <a:pt x="171007" y="311245"/>
                    </a:cubicBezTo>
                    <a:cubicBezTo>
                      <a:pt x="168638" y="318313"/>
                      <a:pt x="160989" y="322125"/>
                      <a:pt x="153911" y="319757"/>
                    </a:cubicBezTo>
                    <a:cubicBezTo>
                      <a:pt x="146863" y="317395"/>
                      <a:pt x="143054" y="309770"/>
                      <a:pt x="145393" y="302709"/>
                    </a:cubicBezTo>
                    <a:close/>
                    <a:moveTo>
                      <a:pt x="13124" y="297611"/>
                    </a:moveTo>
                    <a:cubicBezTo>
                      <a:pt x="15254" y="290468"/>
                      <a:pt x="22767" y="286404"/>
                      <a:pt x="29920" y="288535"/>
                    </a:cubicBezTo>
                    <a:cubicBezTo>
                      <a:pt x="37058" y="290664"/>
                      <a:pt x="41122" y="298182"/>
                      <a:pt x="38993" y="305325"/>
                    </a:cubicBezTo>
                    <a:cubicBezTo>
                      <a:pt x="38918" y="305554"/>
                      <a:pt x="38843" y="305782"/>
                      <a:pt x="38768" y="306009"/>
                    </a:cubicBezTo>
                    <a:cubicBezTo>
                      <a:pt x="36264" y="313028"/>
                      <a:pt x="28541" y="316686"/>
                      <a:pt x="21522" y="314179"/>
                    </a:cubicBezTo>
                    <a:cubicBezTo>
                      <a:pt x="14759" y="311764"/>
                      <a:pt x="11070" y="304487"/>
                      <a:pt x="13124" y="297611"/>
                    </a:cubicBezTo>
                    <a:close/>
                    <a:moveTo>
                      <a:pt x="61563" y="312607"/>
                    </a:moveTo>
                    <a:cubicBezTo>
                      <a:pt x="63917" y="305526"/>
                      <a:pt x="71580" y="301699"/>
                      <a:pt x="78659" y="304059"/>
                    </a:cubicBezTo>
                    <a:cubicBezTo>
                      <a:pt x="85737" y="306420"/>
                      <a:pt x="89561" y="314074"/>
                      <a:pt x="87207" y="321155"/>
                    </a:cubicBezTo>
                    <a:cubicBezTo>
                      <a:pt x="84852" y="328236"/>
                      <a:pt x="77189" y="332064"/>
                      <a:pt x="70111" y="329703"/>
                    </a:cubicBezTo>
                    <a:cubicBezTo>
                      <a:pt x="63032" y="327343"/>
                      <a:pt x="59208" y="319688"/>
                      <a:pt x="61563" y="312607"/>
                    </a:cubicBezTo>
                    <a:close/>
                    <a:moveTo>
                      <a:pt x="109851" y="328503"/>
                    </a:moveTo>
                    <a:cubicBezTo>
                      <a:pt x="112206" y="321428"/>
                      <a:pt x="119839" y="317596"/>
                      <a:pt x="126917" y="319943"/>
                    </a:cubicBezTo>
                    <a:cubicBezTo>
                      <a:pt x="126917" y="319948"/>
                      <a:pt x="126932" y="319951"/>
                      <a:pt x="126947" y="319955"/>
                    </a:cubicBezTo>
                    <a:cubicBezTo>
                      <a:pt x="133981" y="322148"/>
                      <a:pt x="137910" y="329630"/>
                      <a:pt x="135720" y="336667"/>
                    </a:cubicBezTo>
                    <a:cubicBezTo>
                      <a:pt x="135690" y="336745"/>
                      <a:pt x="135675" y="336823"/>
                      <a:pt x="135645" y="336901"/>
                    </a:cubicBezTo>
                    <a:cubicBezTo>
                      <a:pt x="133321" y="344025"/>
                      <a:pt x="125673" y="347918"/>
                      <a:pt x="118549" y="345599"/>
                    </a:cubicBezTo>
                    <a:cubicBezTo>
                      <a:pt x="111426" y="343281"/>
                      <a:pt x="107527" y="335627"/>
                      <a:pt x="109851" y="328503"/>
                    </a:cubicBezTo>
                    <a:close/>
                    <a:moveTo>
                      <a:pt x="158290" y="344400"/>
                    </a:moveTo>
                    <a:cubicBezTo>
                      <a:pt x="160554" y="337299"/>
                      <a:pt x="168158" y="333380"/>
                      <a:pt x="175251" y="335649"/>
                    </a:cubicBezTo>
                    <a:cubicBezTo>
                      <a:pt x="182359" y="337917"/>
                      <a:pt x="186273" y="345511"/>
                      <a:pt x="184009" y="352612"/>
                    </a:cubicBezTo>
                    <a:cubicBezTo>
                      <a:pt x="181730" y="359713"/>
                      <a:pt x="174141" y="363631"/>
                      <a:pt x="167048" y="361362"/>
                    </a:cubicBezTo>
                    <a:cubicBezTo>
                      <a:pt x="167018" y="361358"/>
                      <a:pt x="167003" y="361352"/>
                      <a:pt x="166988" y="361346"/>
                    </a:cubicBezTo>
                    <a:cubicBezTo>
                      <a:pt x="160869" y="358873"/>
                      <a:pt x="157390" y="352366"/>
                      <a:pt x="158740" y="345899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F1F1C1B-D3ED-B764-6FA0-EE5886AB1926}"/>
                  </a:ext>
                </a:extLst>
              </p:cNvPr>
              <p:cNvSpPr/>
              <p:nvPr/>
            </p:nvSpPr>
            <p:spPr>
              <a:xfrm>
                <a:off x="3612356" y="2400003"/>
                <a:ext cx="368964" cy="479804"/>
              </a:xfrm>
              <a:custGeom>
                <a:avLst/>
                <a:gdLst>
                  <a:gd name="connsiteX0" fmla="*/ 108146 w 279739"/>
                  <a:gd name="connsiteY0" fmla="*/ 9346 h 363775"/>
                  <a:gd name="connsiteX1" fmla="*/ 125242 w 279739"/>
                  <a:gd name="connsiteY1" fmla="*/ 648 h 363775"/>
                  <a:gd name="connsiteX2" fmla="*/ 133940 w 279739"/>
                  <a:gd name="connsiteY2" fmla="*/ 17744 h 363775"/>
                  <a:gd name="connsiteX3" fmla="*/ 116844 w 279739"/>
                  <a:gd name="connsiteY3" fmla="*/ 26442 h 363775"/>
                  <a:gd name="connsiteX4" fmla="*/ 108146 w 279739"/>
                  <a:gd name="connsiteY4" fmla="*/ 9346 h 363775"/>
                  <a:gd name="connsiteX5" fmla="*/ 156584 w 279739"/>
                  <a:gd name="connsiteY5" fmla="*/ 25242 h 363775"/>
                  <a:gd name="connsiteX6" fmla="*/ 173680 w 279739"/>
                  <a:gd name="connsiteY6" fmla="*/ 16544 h 363775"/>
                  <a:gd name="connsiteX7" fmla="*/ 182243 w 279739"/>
                  <a:gd name="connsiteY7" fmla="*/ 33604 h 363775"/>
                  <a:gd name="connsiteX8" fmla="*/ 182228 w 279739"/>
                  <a:gd name="connsiteY8" fmla="*/ 33640 h 363775"/>
                  <a:gd name="connsiteX9" fmla="*/ 164982 w 279739"/>
                  <a:gd name="connsiteY9" fmla="*/ 41809 h 363775"/>
                  <a:gd name="connsiteX10" fmla="*/ 156584 w 279739"/>
                  <a:gd name="connsiteY10" fmla="*/ 25242 h 363775"/>
                  <a:gd name="connsiteX11" fmla="*/ 205023 w 279739"/>
                  <a:gd name="connsiteY11" fmla="*/ 41138 h 363775"/>
                  <a:gd name="connsiteX12" fmla="*/ 221984 w 279739"/>
                  <a:gd name="connsiteY12" fmla="*/ 32388 h 363775"/>
                  <a:gd name="connsiteX13" fmla="*/ 230742 w 279739"/>
                  <a:gd name="connsiteY13" fmla="*/ 49350 h 363775"/>
                  <a:gd name="connsiteX14" fmla="*/ 213781 w 279739"/>
                  <a:gd name="connsiteY14" fmla="*/ 58101 h 363775"/>
                  <a:gd name="connsiteX15" fmla="*/ 213721 w 279739"/>
                  <a:gd name="connsiteY15" fmla="*/ 58084 h 363775"/>
                  <a:gd name="connsiteX16" fmla="*/ 204948 w 279739"/>
                  <a:gd name="connsiteY16" fmla="*/ 41372 h 363775"/>
                  <a:gd name="connsiteX17" fmla="*/ 205023 w 279739"/>
                  <a:gd name="connsiteY17" fmla="*/ 41138 h 363775"/>
                  <a:gd name="connsiteX18" fmla="*/ 253461 w 279739"/>
                  <a:gd name="connsiteY18" fmla="*/ 56135 h 363775"/>
                  <a:gd name="connsiteX19" fmla="*/ 270707 w 279739"/>
                  <a:gd name="connsiteY19" fmla="*/ 47966 h 363775"/>
                  <a:gd name="connsiteX20" fmla="*/ 279105 w 279739"/>
                  <a:gd name="connsiteY20" fmla="*/ 64533 h 363775"/>
                  <a:gd name="connsiteX21" fmla="*/ 262009 w 279739"/>
                  <a:gd name="connsiteY21" fmla="*/ 73231 h 363775"/>
                  <a:gd name="connsiteX22" fmla="*/ 253461 w 279739"/>
                  <a:gd name="connsiteY22" fmla="*/ 56885 h 363775"/>
                  <a:gd name="connsiteX23" fmla="*/ 73504 w 279739"/>
                  <a:gd name="connsiteY23" fmla="*/ 35140 h 363775"/>
                  <a:gd name="connsiteX24" fmla="*/ 90585 w 279739"/>
                  <a:gd name="connsiteY24" fmla="*/ 26628 h 363775"/>
                  <a:gd name="connsiteX25" fmla="*/ 99103 w 279739"/>
                  <a:gd name="connsiteY25" fmla="*/ 43712 h 363775"/>
                  <a:gd name="connsiteX26" fmla="*/ 82052 w 279739"/>
                  <a:gd name="connsiteY26" fmla="*/ 52236 h 363775"/>
                  <a:gd name="connsiteX27" fmla="*/ 72754 w 279739"/>
                  <a:gd name="connsiteY27" fmla="*/ 35890 h 363775"/>
                  <a:gd name="connsiteX28" fmla="*/ 121942 w 279739"/>
                  <a:gd name="connsiteY28" fmla="*/ 51036 h 363775"/>
                  <a:gd name="connsiteX29" fmla="*/ 138933 w 279739"/>
                  <a:gd name="connsiteY29" fmla="*/ 42344 h 363775"/>
                  <a:gd name="connsiteX30" fmla="*/ 147631 w 279739"/>
                  <a:gd name="connsiteY30" fmla="*/ 59338 h 363775"/>
                  <a:gd name="connsiteX31" fmla="*/ 130640 w 279739"/>
                  <a:gd name="connsiteY31" fmla="*/ 68030 h 363775"/>
                  <a:gd name="connsiteX32" fmla="*/ 130490 w 279739"/>
                  <a:gd name="connsiteY32" fmla="*/ 67982 h 363775"/>
                  <a:gd name="connsiteX33" fmla="*/ 121192 w 279739"/>
                  <a:gd name="connsiteY33" fmla="*/ 51786 h 363775"/>
                  <a:gd name="connsiteX34" fmla="*/ 170231 w 279739"/>
                  <a:gd name="connsiteY34" fmla="*/ 66033 h 363775"/>
                  <a:gd name="connsiteX35" fmla="*/ 187282 w 279739"/>
                  <a:gd name="connsiteY35" fmla="*/ 57462 h 363775"/>
                  <a:gd name="connsiteX36" fmla="*/ 195860 w 279739"/>
                  <a:gd name="connsiteY36" fmla="*/ 74516 h 363775"/>
                  <a:gd name="connsiteX37" fmla="*/ 178929 w 279739"/>
                  <a:gd name="connsiteY37" fmla="*/ 83129 h 363775"/>
                  <a:gd name="connsiteX38" fmla="*/ 169481 w 279739"/>
                  <a:gd name="connsiteY38" fmla="*/ 67532 h 363775"/>
                  <a:gd name="connsiteX39" fmla="*/ 218670 w 279739"/>
                  <a:gd name="connsiteY39" fmla="*/ 81929 h 363775"/>
                  <a:gd name="connsiteX40" fmla="*/ 235766 w 279739"/>
                  <a:gd name="connsiteY40" fmla="*/ 73231 h 363775"/>
                  <a:gd name="connsiteX41" fmla="*/ 244344 w 279739"/>
                  <a:gd name="connsiteY41" fmla="*/ 90285 h 363775"/>
                  <a:gd name="connsiteX42" fmla="*/ 227278 w 279739"/>
                  <a:gd name="connsiteY42" fmla="*/ 98857 h 363775"/>
                  <a:gd name="connsiteX43" fmla="*/ 218670 w 279739"/>
                  <a:gd name="connsiteY43" fmla="*/ 81929 h 363775"/>
                  <a:gd name="connsiteX44" fmla="*/ 85351 w 279739"/>
                  <a:gd name="connsiteY44" fmla="*/ 80129 h 363775"/>
                  <a:gd name="connsiteX45" fmla="*/ 102597 w 279739"/>
                  <a:gd name="connsiteY45" fmla="*/ 71961 h 363775"/>
                  <a:gd name="connsiteX46" fmla="*/ 110995 w 279739"/>
                  <a:gd name="connsiteY46" fmla="*/ 88527 h 363775"/>
                  <a:gd name="connsiteX47" fmla="*/ 93899 w 279739"/>
                  <a:gd name="connsiteY47" fmla="*/ 97225 h 363775"/>
                  <a:gd name="connsiteX48" fmla="*/ 84601 w 279739"/>
                  <a:gd name="connsiteY48" fmla="*/ 81629 h 363775"/>
                  <a:gd name="connsiteX49" fmla="*/ 133789 w 279739"/>
                  <a:gd name="connsiteY49" fmla="*/ 96025 h 363775"/>
                  <a:gd name="connsiteX50" fmla="*/ 150496 w 279739"/>
                  <a:gd name="connsiteY50" fmla="*/ 87253 h 363775"/>
                  <a:gd name="connsiteX51" fmla="*/ 150735 w 279739"/>
                  <a:gd name="connsiteY51" fmla="*/ 87328 h 363775"/>
                  <a:gd name="connsiteX52" fmla="*/ 159433 w 279739"/>
                  <a:gd name="connsiteY52" fmla="*/ 104423 h 363775"/>
                  <a:gd name="connsiteX53" fmla="*/ 142367 w 279739"/>
                  <a:gd name="connsiteY53" fmla="*/ 112983 h 363775"/>
                  <a:gd name="connsiteX54" fmla="*/ 142337 w 279739"/>
                  <a:gd name="connsiteY54" fmla="*/ 112971 h 363775"/>
                  <a:gd name="connsiteX55" fmla="*/ 133040 w 279739"/>
                  <a:gd name="connsiteY55" fmla="*/ 97525 h 363775"/>
                  <a:gd name="connsiteX56" fmla="*/ 182078 w 279739"/>
                  <a:gd name="connsiteY56" fmla="*/ 111022 h 363775"/>
                  <a:gd name="connsiteX57" fmla="*/ 199144 w 279739"/>
                  <a:gd name="connsiteY57" fmla="*/ 102462 h 363775"/>
                  <a:gd name="connsiteX58" fmla="*/ 199174 w 279739"/>
                  <a:gd name="connsiteY58" fmla="*/ 102474 h 363775"/>
                  <a:gd name="connsiteX59" fmla="*/ 207347 w 279739"/>
                  <a:gd name="connsiteY59" fmla="*/ 119724 h 363775"/>
                  <a:gd name="connsiteX60" fmla="*/ 190776 w 279739"/>
                  <a:gd name="connsiteY60" fmla="*/ 128118 h 363775"/>
                  <a:gd name="connsiteX61" fmla="*/ 181328 w 279739"/>
                  <a:gd name="connsiteY61" fmla="*/ 113271 h 363775"/>
                  <a:gd name="connsiteX62" fmla="*/ 230517 w 279739"/>
                  <a:gd name="connsiteY62" fmla="*/ 126918 h 363775"/>
                  <a:gd name="connsiteX63" fmla="*/ 247568 w 279739"/>
                  <a:gd name="connsiteY63" fmla="*/ 118346 h 363775"/>
                  <a:gd name="connsiteX64" fmla="*/ 256146 w 279739"/>
                  <a:gd name="connsiteY64" fmla="*/ 135402 h 363775"/>
                  <a:gd name="connsiteX65" fmla="*/ 239215 w 279739"/>
                  <a:gd name="connsiteY65" fmla="*/ 144014 h 363775"/>
                  <a:gd name="connsiteX66" fmla="*/ 229767 w 279739"/>
                  <a:gd name="connsiteY66" fmla="*/ 129168 h 363775"/>
                  <a:gd name="connsiteX67" fmla="*/ 48759 w 279739"/>
                  <a:gd name="connsiteY67" fmla="*/ 109972 h 363775"/>
                  <a:gd name="connsiteX68" fmla="*/ 65840 w 279739"/>
                  <a:gd name="connsiteY68" fmla="*/ 101460 h 363775"/>
                  <a:gd name="connsiteX69" fmla="*/ 74358 w 279739"/>
                  <a:gd name="connsiteY69" fmla="*/ 118544 h 363775"/>
                  <a:gd name="connsiteX70" fmla="*/ 57307 w 279739"/>
                  <a:gd name="connsiteY70" fmla="*/ 127068 h 363775"/>
                  <a:gd name="connsiteX71" fmla="*/ 48655 w 279739"/>
                  <a:gd name="connsiteY71" fmla="*/ 110295 h 363775"/>
                  <a:gd name="connsiteX72" fmla="*/ 48759 w 279739"/>
                  <a:gd name="connsiteY72" fmla="*/ 109972 h 363775"/>
                  <a:gd name="connsiteX73" fmla="*/ 97048 w 279739"/>
                  <a:gd name="connsiteY73" fmla="*/ 124969 h 363775"/>
                  <a:gd name="connsiteX74" fmla="*/ 114099 w 279739"/>
                  <a:gd name="connsiteY74" fmla="*/ 116398 h 363775"/>
                  <a:gd name="connsiteX75" fmla="*/ 122677 w 279739"/>
                  <a:gd name="connsiteY75" fmla="*/ 133452 h 363775"/>
                  <a:gd name="connsiteX76" fmla="*/ 105746 w 279739"/>
                  <a:gd name="connsiteY76" fmla="*/ 142065 h 363775"/>
                  <a:gd name="connsiteX77" fmla="*/ 97048 w 279739"/>
                  <a:gd name="connsiteY77" fmla="*/ 124969 h 363775"/>
                  <a:gd name="connsiteX78" fmla="*/ 146087 w 279739"/>
                  <a:gd name="connsiteY78" fmla="*/ 141015 h 363775"/>
                  <a:gd name="connsiteX79" fmla="*/ 163048 w 279739"/>
                  <a:gd name="connsiteY79" fmla="*/ 132265 h 363775"/>
                  <a:gd name="connsiteX80" fmla="*/ 171806 w 279739"/>
                  <a:gd name="connsiteY80" fmla="*/ 149227 h 363775"/>
                  <a:gd name="connsiteX81" fmla="*/ 154845 w 279739"/>
                  <a:gd name="connsiteY81" fmla="*/ 157978 h 363775"/>
                  <a:gd name="connsiteX82" fmla="*/ 154785 w 279739"/>
                  <a:gd name="connsiteY82" fmla="*/ 157961 h 363775"/>
                  <a:gd name="connsiteX83" fmla="*/ 146012 w 279739"/>
                  <a:gd name="connsiteY83" fmla="*/ 141249 h 363775"/>
                  <a:gd name="connsiteX84" fmla="*/ 146087 w 279739"/>
                  <a:gd name="connsiteY84" fmla="*/ 141015 h 363775"/>
                  <a:gd name="connsiteX85" fmla="*/ 194525 w 279739"/>
                  <a:gd name="connsiteY85" fmla="*/ 156761 h 363775"/>
                  <a:gd name="connsiteX86" fmla="*/ 211771 w 279739"/>
                  <a:gd name="connsiteY86" fmla="*/ 148593 h 363775"/>
                  <a:gd name="connsiteX87" fmla="*/ 220169 w 279739"/>
                  <a:gd name="connsiteY87" fmla="*/ 165159 h 363775"/>
                  <a:gd name="connsiteX88" fmla="*/ 203373 w 279739"/>
                  <a:gd name="connsiteY88" fmla="*/ 174237 h 363775"/>
                  <a:gd name="connsiteX89" fmla="*/ 194300 w 279739"/>
                  <a:gd name="connsiteY89" fmla="*/ 157445 h 363775"/>
                  <a:gd name="connsiteX90" fmla="*/ 194525 w 279739"/>
                  <a:gd name="connsiteY90" fmla="*/ 156761 h 363775"/>
                  <a:gd name="connsiteX91" fmla="*/ 61506 w 279739"/>
                  <a:gd name="connsiteY91" fmla="*/ 153912 h 363775"/>
                  <a:gd name="connsiteX92" fmla="*/ 78557 w 279739"/>
                  <a:gd name="connsiteY92" fmla="*/ 145341 h 363775"/>
                  <a:gd name="connsiteX93" fmla="*/ 87135 w 279739"/>
                  <a:gd name="connsiteY93" fmla="*/ 162395 h 363775"/>
                  <a:gd name="connsiteX94" fmla="*/ 70204 w 279739"/>
                  <a:gd name="connsiteY94" fmla="*/ 171008 h 363775"/>
                  <a:gd name="connsiteX95" fmla="*/ 60667 w 279739"/>
                  <a:gd name="connsiteY95" fmla="*/ 154719 h 363775"/>
                  <a:gd name="connsiteX96" fmla="*/ 60907 w 279739"/>
                  <a:gd name="connsiteY96" fmla="*/ 153912 h 363775"/>
                  <a:gd name="connsiteX97" fmla="*/ 109345 w 279739"/>
                  <a:gd name="connsiteY97" fmla="*/ 169958 h 363775"/>
                  <a:gd name="connsiteX98" fmla="*/ 126051 w 279739"/>
                  <a:gd name="connsiteY98" fmla="*/ 161185 h 363775"/>
                  <a:gd name="connsiteX99" fmla="*/ 126291 w 279739"/>
                  <a:gd name="connsiteY99" fmla="*/ 161260 h 363775"/>
                  <a:gd name="connsiteX100" fmla="*/ 135364 w 279739"/>
                  <a:gd name="connsiteY100" fmla="*/ 178052 h 363775"/>
                  <a:gd name="connsiteX101" fmla="*/ 118583 w 279739"/>
                  <a:gd name="connsiteY101" fmla="*/ 187128 h 363775"/>
                  <a:gd name="connsiteX102" fmla="*/ 117893 w 279739"/>
                  <a:gd name="connsiteY102" fmla="*/ 186904 h 363775"/>
                  <a:gd name="connsiteX103" fmla="*/ 109300 w 279739"/>
                  <a:gd name="connsiteY103" fmla="*/ 170099 h 363775"/>
                  <a:gd name="connsiteX104" fmla="*/ 109345 w 279739"/>
                  <a:gd name="connsiteY104" fmla="*/ 169958 h 363775"/>
                  <a:gd name="connsiteX105" fmla="*/ 157784 w 279739"/>
                  <a:gd name="connsiteY105" fmla="*/ 184955 h 363775"/>
                  <a:gd name="connsiteX106" fmla="*/ 174595 w 279739"/>
                  <a:gd name="connsiteY106" fmla="*/ 176360 h 363775"/>
                  <a:gd name="connsiteX107" fmla="*/ 174730 w 279739"/>
                  <a:gd name="connsiteY107" fmla="*/ 176407 h 363775"/>
                  <a:gd name="connsiteX108" fmla="*/ 183428 w 279739"/>
                  <a:gd name="connsiteY108" fmla="*/ 193401 h 363775"/>
                  <a:gd name="connsiteX109" fmla="*/ 166422 w 279739"/>
                  <a:gd name="connsiteY109" fmla="*/ 202093 h 363775"/>
                  <a:gd name="connsiteX110" fmla="*/ 157739 w 279739"/>
                  <a:gd name="connsiteY110" fmla="*/ 185099 h 363775"/>
                  <a:gd name="connsiteX111" fmla="*/ 157784 w 279739"/>
                  <a:gd name="connsiteY111" fmla="*/ 184955 h 363775"/>
                  <a:gd name="connsiteX112" fmla="*/ 206073 w 279739"/>
                  <a:gd name="connsiteY112" fmla="*/ 201451 h 363775"/>
                  <a:gd name="connsiteX113" fmla="*/ 223169 w 279739"/>
                  <a:gd name="connsiteY113" fmla="*/ 192753 h 363775"/>
                  <a:gd name="connsiteX114" fmla="*/ 231747 w 279739"/>
                  <a:gd name="connsiteY114" fmla="*/ 209807 h 363775"/>
                  <a:gd name="connsiteX115" fmla="*/ 214681 w 279739"/>
                  <a:gd name="connsiteY115" fmla="*/ 218379 h 363775"/>
                  <a:gd name="connsiteX116" fmla="*/ 206073 w 279739"/>
                  <a:gd name="connsiteY116" fmla="*/ 201451 h 363775"/>
                  <a:gd name="connsiteX117" fmla="*/ 24615 w 279739"/>
                  <a:gd name="connsiteY117" fmla="*/ 182705 h 363775"/>
                  <a:gd name="connsiteX118" fmla="*/ 41666 w 279739"/>
                  <a:gd name="connsiteY118" fmla="*/ 174135 h 363775"/>
                  <a:gd name="connsiteX119" fmla="*/ 50244 w 279739"/>
                  <a:gd name="connsiteY119" fmla="*/ 191189 h 363775"/>
                  <a:gd name="connsiteX120" fmla="*/ 33313 w 279739"/>
                  <a:gd name="connsiteY120" fmla="*/ 199801 h 363775"/>
                  <a:gd name="connsiteX121" fmla="*/ 24615 w 279739"/>
                  <a:gd name="connsiteY121" fmla="*/ 182705 h 363775"/>
                  <a:gd name="connsiteX122" fmla="*/ 73054 w 279739"/>
                  <a:gd name="connsiteY122" fmla="*/ 198602 h 363775"/>
                  <a:gd name="connsiteX123" fmla="*/ 90030 w 279739"/>
                  <a:gd name="connsiteY123" fmla="*/ 189863 h 363775"/>
                  <a:gd name="connsiteX124" fmla="*/ 90150 w 279739"/>
                  <a:gd name="connsiteY124" fmla="*/ 189904 h 363775"/>
                  <a:gd name="connsiteX125" fmla="*/ 99223 w 279739"/>
                  <a:gd name="connsiteY125" fmla="*/ 206695 h 363775"/>
                  <a:gd name="connsiteX126" fmla="*/ 82441 w 279739"/>
                  <a:gd name="connsiteY126" fmla="*/ 215771 h 363775"/>
                  <a:gd name="connsiteX127" fmla="*/ 81752 w 279739"/>
                  <a:gd name="connsiteY127" fmla="*/ 215547 h 363775"/>
                  <a:gd name="connsiteX128" fmla="*/ 72979 w 279739"/>
                  <a:gd name="connsiteY128" fmla="*/ 198835 h 363775"/>
                  <a:gd name="connsiteX129" fmla="*/ 73054 w 279739"/>
                  <a:gd name="connsiteY129" fmla="*/ 198602 h 363775"/>
                  <a:gd name="connsiteX130" fmla="*/ 121492 w 279739"/>
                  <a:gd name="connsiteY130" fmla="*/ 213598 h 363775"/>
                  <a:gd name="connsiteX131" fmla="*/ 138543 w 279739"/>
                  <a:gd name="connsiteY131" fmla="*/ 205027 h 363775"/>
                  <a:gd name="connsiteX132" fmla="*/ 147121 w 279739"/>
                  <a:gd name="connsiteY132" fmla="*/ 222081 h 363775"/>
                  <a:gd name="connsiteX133" fmla="*/ 130190 w 279739"/>
                  <a:gd name="connsiteY133" fmla="*/ 230694 h 363775"/>
                  <a:gd name="connsiteX134" fmla="*/ 121492 w 279739"/>
                  <a:gd name="connsiteY134" fmla="*/ 214948 h 363775"/>
                  <a:gd name="connsiteX135" fmla="*/ 169931 w 279739"/>
                  <a:gd name="connsiteY135" fmla="*/ 229944 h 363775"/>
                  <a:gd name="connsiteX136" fmla="*/ 186922 w 279739"/>
                  <a:gd name="connsiteY136" fmla="*/ 221252 h 363775"/>
                  <a:gd name="connsiteX137" fmla="*/ 195620 w 279739"/>
                  <a:gd name="connsiteY137" fmla="*/ 238246 h 363775"/>
                  <a:gd name="connsiteX138" fmla="*/ 178629 w 279739"/>
                  <a:gd name="connsiteY138" fmla="*/ 246938 h 363775"/>
                  <a:gd name="connsiteX139" fmla="*/ 178479 w 279739"/>
                  <a:gd name="connsiteY139" fmla="*/ 246890 h 363775"/>
                  <a:gd name="connsiteX140" fmla="*/ 169886 w 279739"/>
                  <a:gd name="connsiteY140" fmla="*/ 230085 h 363775"/>
                  <a:gd name="connsiteX141" fmla="*/ 169931 w 279739"/>
                  <a:gd name="connsiteY141" fmla="*/ 229944 h 363775"/>
                  <a:gd name="connsiteX142" fmla="*/ 37212 w 279739"/>
                  <a:gd name="connsiteY142" fmla="*/ 225895 h 363775"/>
                  <a:gd name="connsiteX143" fmla="*/ 54308 w 279739"/>
                  <a:gd name="connsiteY143" fmla="*/ 217197 h 363775"/>
                  <a:gd name="connsiteX144" fmla="*/ 62871 w 279739"/>
                  <a:gd name="connsiteY144" fmla="*/ 234257 h 363775"/>
                  <a:gd name="connsiteX145" fmla="*/ 62856 w 279739"/>
                  <a:gd name="connsiteY145" fmla="*/ 234293 h 363775"/>
                  <a:gd name="connsiteX146" fmla="*/ 46045 w 279739"/>
                  <a:gd name="connsiteY146" fmla="*/ 242888 h 363775"/>
                  <a:gd name="connsiteX147" fmla="*/ 45910 w 279739"/>
                  <a:gd name="connsiteY147" fmla="*/ 242841 h 363775"/>
                  <a:gd name="connsiteX148" fmla="*/ 37212 w 279739"/>
                  <a:gd name="connsiteY148" fmla="*/ 226195 h 363775"/>
                  <a:gd name="connsiteX149" fmla="*/ 86101 w 279739"/>
                  <a:gd name="connsiteY149" fmla="*/ 242091 h 363775"/>
                  <a:gd name="connsiteX150" fmla="*/ 103062 w 279739"/>
                  <a:gd name="connsiteY150" fmla="*/ 233341 h 363775"/>
                  <a:gd name="connsiteX151" fmla="*/ 111820 w 279739"/>
                  <a:gd name="connsiteY151" fmla="*/ 250303 h 363775"/>
                  <a:gd name="connsiteX152" fmla="*/ 94859 w 279739"/>
                  <a:gd name="connsiteY152" fmla="*/ 259054 h 363775"/>
                  <a:gd name="connsiteX153" fmla="*/ 94799 w 279739"/>
                  <a:gd name="connsiteY153" fmla="*/ 259037 h 363775"/>
                  <a:gd name="connsiteX154" fmla="*/ 86026 w 279739"/>
                  <a:gd name="connsiteY154" fmla="*/ 242325 h 363775"/>
                  <a:gd name="connsiteX155" fmla="*/ 86101 w 279739"/>
                  <a:gd name="connsiteY155" fmla="*/ 242091 h 363775"/>
                  <a:gd name="connsiteX156" fmla="*/ 134539 w 279739"/>
                  <a:gd name="connsiteY156" fmla="*/ 257088 h 363775"/>
                  <a:gd name="connsiteX157" fmla="*/ 151620 w 279739"/>
                  <a:gd name="connsiteY157" fmla="*/ 248576 h 363775"/>
                  <a:gd name="connsiteX158" fmla="*/ 160138 w 279739"/>
                  <a:gd name="connsiteY158" fmla="*/ 265660 h 363775"/>
                  <a:gd name="connsiteX159" fmla="*/ 143087 w 279739"/>
                  <a:gd name="connsiteY159" fmla="*/ 274184 h 363775"/>
                  <a:gd name="connsiteX160" fmla="*/ 134089 w 279739"/>
                  <a:gd name="connsiteY160" fmla="*/ 257838 h 363775"/>
                  <a:gd name="connsiteX161" fmla="*/ 182978 w 279739"/>
                  <a:gd name="connsiteY161" fmla="*/ 272984 h 363775"/>
                  <a:gd name="connsiteX162" fmla="*/ 199924 w 279739"/>
                  <a:gd name="connsiteY162" fmla="*/ 264286 h 363775"/>
                  <a:gd name="connsiteX163" fmla="*/ 208622 w 279739"/>
                  <a:gd name="connsiteY163" fmla="*/ 281382 h 363775"/>
                  <a:gd name="connsiteX164" fmla="*/ 191556 w 279739"/>
                  <a:gd name="connsiteY164" fmla="*/ 289942 h 363775"/>
                  <a:gd name="connsiteX165" fmla="*/ 191526 w 279739"/>
                  <a:gd name="connsiteY165" fmla="*/ 289930 h 363775"/>
                  <a:gd name="connsiteX166" fmla="*/ 182528 w 279739"/>
                  <a:gd name="connsiteY166" fmla="*/ 273734 h 363775"/>
                  <a:gd name="connsiteX167" fmla="*/ 621 w 279739"/>
                  <a:gd name="connsiteY167" fmla="*/ 256038 h 363775"/>
                  <a:gd name="connsiteX168" fmla="*/ 17672 w 279739"/>
                  <a:gd name="connsiteY168" fmla="*/ 247466 h 363775"/>
                  <a:gd name="connsiteX169" fmla="*/ 26250 w 279739"/>
                  <a:gd name="connsiteY169" fmla="*/ 264522 h 363775"/>
                  <a:gd name="connsiteX170" fmla="*/ 9319 w 279739"/>
                  <a:gd name="connsiteY170" fmla="*/ 273134 h 363775"/>
                  <a:gd name="connsiteX171" fmla="*/ 576 w 279739"/>
                  <a:gd name="connsiteY171" fmla="*/ 256165 h 363775"/>
                  <a:gd name="connsiteX172" fmla="*/ 621 w 279739"/>
                  <a:gd name="connsiteY172" fmla="*/ 256038 h 363775"/>
                  <a:gd name="connsiteX173" fmla="*/ 49059 w 279739"/>
                  <a:gd name="connsiteY173" fmla="*/ 271934 h 363775"/>
                  <a:gd name="connsiteX174" fmla="*/ 66155 w 279739"/>
                  <a:gd name="connsiteY174" fmla="*/ 263236 h 363775"/>
                  <a:gd name="connsiteX175" fmla="*/ 75018 w 279739"/>
                  <a:gd name="connsiteY175" fmla="*/ 280383 h 363775"/>
                  <a:gd name="connsiteX176" fmla="*/ 57862 w 279739"/>
                  <a:gd name="connsiteY176" fmla="*/ 289240 h 363775"/>
                  <a:gd name="connsiteX177" fmla="*/ 49014 w 279739"/>
                  <a:gd name="connsiteY177" fmla="*/ 272093 h 363775"/>
                  <a:gd name="connsiteX178" fmla="*/ 49059 w 279739"/>
                  <a:gd name="connsiteY178" fmla="*/ 271934 h 363775"/>
                  <a:gd name="connsiteX179" fmla="*/ 97498 w 279739"/>
                  <a:gd name="connsiteY179" fmla="*/ 286931 h 363775"/>
                  <a:gd name="connsiteX180" fmla="*/ 114579 w 279739"/>
                  <a:gd name="connsiteY180" fmla="*/ 278419 h 363775"/>
                  <a:gd name="connsiteX181" fmla="*/ 123097 w 279739"/>
                  <a:gd name="connsiteY181" fmla="*/ 295503 h 363775"/>
                  <a:gd name="connsiteX182" fmla="*/ 106046 w 279739"/>
                  <a:gd name="connsiteY182" fmla="*/ 304027 h 363775"/>
                  <a:gd name="connsiteX183" fmla="*/ 97498 w 279739"/>
                  <a:gd name="connsiteY183" fmla="*/ 287681 h 363775"/>
                  <a:gd name="connsiteX184" fmla="*/ 146087 w 279739"/>
                  <a:gd name="connsiteY184" fmla="*/ 303577 h 363775"/>
                  <a:gd name="connsiteX185" fmla="*/ 163153 w 279739"/>
                  <a:gd name="connsiteY185" fmla="*/ 295017 h 363775"/>
                  <a:gd name="connsiteX186" fmla="*/ 163183 w 279739"/>
                  <a:gd name="connsiteY186" fmla="*/ 295029 h 363775"/>
                  <a:gd name="connsiteX187" fmla="*/ 171956 w 279739"/>
                  <a:gd name="connsiteY187" fmla="*/ 311741 h 363775"/>
                  <a:gd name="connsiteX188" fmla="*/ 171881 w 279739"/>
                  <a:gd name="connsiteY188" fmla="*/ 311975 h 363775"/>
                  <a:gd name="connsiteX189" fmla="*/ 154785 w 279739"/>
                  <a:gd name="connsiteY189" fmla="*/ 320673 h 363775"/>
                  <a:gd name="connsiteX190" fmla="*/ 146087 w 279739"/>
                  <a:gd name="connsiteY190" fmla="*/ 303577 h 363775"/>
                  <a:gd name="connsiteX191" fmla="*/ 13818 w 279739"/>
                  <a:gd name="connsiteY191" fmla="*/ 298478 h 363775"/>
                  <a:gd name="connsiteX192" fmla="*/ 30779 w 279739"/>
                  <a:gd name="connsiteY192" fmla="*/ 289728 h 363775"/>
                  <a:gd name="connsiteX193" fmla="*/ 39537 w 279739"/>
                  <a:gd name="connsiteY193" fmla="*/ 306690 h 363775"/>
                  <a:gd name="connsiteX194" fmla="*/ 22576 w 279739"/>
                  <a:gd name="connsiteY194" fmla="*/ 315441 h 363775"/>
                  <a:gd name="connsiteX195" fmla="*/ 22516 w 279739"/>
                  <a:gd name="connsiteY195" fmla="*/ 315424 h 363775"/>
                  <a:gd name="connsiteX196" fmla="*/ 13518 w 279739"/>
                  <a:gd name="connsiteY196" fmla="*/ 298478 h 363775"/>
                  <a:gd name="connsiteX197" fmla="*/ 62256 w 279739"/>
                  <a:gd name="connsiteY197" fmla="*/ 314224 h 363775"/>
                  <a:gd name="connsiteX198" fmla="*/ 79322 w 279739"/>
                  <a:gd name="connsiteY198" fmla="*/ 305664 h 363775"/>
                  <a:gd name="connsiteX199" fmla="*/ 79352 w 279739"/>
                  <a:gd name="connsiteY199" fmla="*/ 305676 h 363775"/>
                  <a:gd name="connsiteX200" fmla="*/ 87525 w 279739"/>
                  <a:gd name="connsiteY200" fmla="*/ 322927 h 363775"/>
                  <a:gd name="connsiteX201" fmla="*/ 70954 w 279739"/>
                  <a:gd name="connsiteY201" fmla="*/ 331320 h 363775"/>
                  <a:gd name="connsiteX202" fmla="*/ 61941 w 279739"/>
                  <a:gd name="connsiteY202" fmla="*/ 314251 h 363775"/>
                  <a:gd name="connsiteX203" fmla="*/ 61956 w 279739"/>
                  <a:gd name="connsiteY203" fmla="*/ 314224 h 363775"/>
                  <a:gd name="connsiteX204" fmla="*/ 110695 w 279739"/>
                  <a:gd name="connsiteY204" fmla="*/ 330121 h 363775"/>
                  <a:gd name="connsiteX205" fmla="*/ 127746 w 279739"/>
                  <a:gd name="connsiteY205" fmla="*/ 321550 h 363775"/>
                  <a:gd name="connsiteX206" fmla="*/ 136324 w 279739"/>
                  <a:gd name="connsiteY206" fmla="*/ 338604 h 363775"/>
                  <a:gd name="connsiteX207" fmla="*/ 119393 w 279739"/>
                  <a:gd name="connsiteY207" fmla="*/ 347217 h 363775"/>
                  <a:gd name="connsiteX208" fmla="*/ 110380 w 279739"/>
                  <a:gd name="connsiteY208" fmla="*/ 330148 h 363775"/>
                  <a:gd name="connsiteX209" fmla="*/ 110395 w 279739"/>
                  <a:gd name="connsiteY209" fmla="*/ 330121 h 363775"/>
                  <a:gd name="connsiteX210" fmla="*/ 159133 w 279739"/>
                  <a:gd name="connsiteY210" fmla="*/ 346017 h 363775"/>
                  <a:gd name="connsiteX211" fmla="*/ 175840 w 279739"/>
                  <a:gd name="connsiteY211" fmla="*/ 337244 h 363775"/>
                  <a:gd name="connsiteX212" fmla="*/ 176080 w 279739"/>
                  <a:gd name="connsiteY212" fmla="*/ 337319 h 363775"/>
                  <a:gd name="connsiteX213" fmla="*/ 185152 w 279739"/>
                  <a:gd name="connsiteY213" fmla="*/ 354115 h 363775"/>
                  <a:gd name="connsiteX214" fmla="*/ 168371 w 279739"/>
                  <a:gd name="connsiteY214" fmla="*/ 363188 h 363775"/>
                  <a:gd name="connsiteX215" fmla="*/ 167682 w 279739"/>
                  <a:gd name="connsiteY215" fmla="*/ 362963 h 363775"/>
                  <a:gd name="connsiteX216" fmla="*/ 158729 w 279739"/>
                  <a:gd name="connsiteY216" fmla="*/ 346345 h 363775"/>
                  <a:gd name="connsiteX217" fmla="*/ 158834 w 279739"/>
                  <a:gd name="connsiteY217" fmla="*/ 346017 h 363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</a:cxnLst>
                <a:rect l="l" t="t" r="r" b="b"/>
                <a:pathLst>
                  <a:path w="279739" h="363775">
                    <a:moveTo>
                      <a:pt x="108146" y="9346"/>
                    </a:moveTo>
                    <a:cubicBezTo>
                      <a:pt x="110470" y="2223"/>
                      <a:pt x="118118" y="-1671"/>
                      <a:pt x="125242" y="648"/>
                    </a:cubicBezTo>
                    <a:cubicBezTo>
                      <a:pt x="132365" y="2966"/>
                      <a:pt x="136264" y="10621"/>
                      <a:pt x="133940" y="17744"/>
                    </a:cubicBezTo>
                    <a:cubicBezTo>
                      <a:pt x="131615" y="24867"/>
                      <a:pt x="123967" y="28760"/>
                      <a:pt x="116844" y="26442"/>
                    </a:cubicBezTo>
                    <a:cubicBezTo>
                      <a:pt x="109720" y="24123"/>
                      <a:pt x="105821" y="16469"/>
                      <a:pt x="108146" y="9346"/>
                    </a:cubicBezTo>
                    <a:close/>
                    <a:moveTo>
                      <a:pt x="156584" y="25242"/>
                    </a:moveTo>
                    <a:cubicBezTo>
                      <a:pt x="158998" y="18207"/>
                      <a:pt x="166572" y="14361"/>
                      <a:pt x="173680" y="16544"/>
                    </a:cubicBezTo>
                    <a:cubicBezTo>
                      <a:pt x="180758" y="18891"/>
                      <a:pt x="184583" y="26530"/>
                      <a:pt x="182243" y="33604"/>
                    </a:cubicBezTo>
                    <a:cubicBezTo>
                      <a:pt x="182243" y="33616"/>
                      <a:pt x="182228" y="33628"/>
                      <a:pt x="182228" y="33640"/>
                    </a:cubicBezTo>
                    <a:cubicBezTo>
                      <a:pt x="179724" y="40660"/>
                      <a:pt x="172000" y="44318"/>
                      <a:pt x="164982" y="41809"/>
                    </a:cubicBezTo>
                    <a:cubicBezTo>
                      <a:pt x="158219" y="39396"/>
                      <a:pt x="154530" y="32118"/>
                      <a:pt x="156584" y="25242"/>
                    </a:cubicBezTo>
                    <a:close/>
                    <a:moveTo>
                      <a:pt x="205023" y="41138"/>
                    </a:moveTo>
                    <a:cubicBezTo>
                      <a:pt x="207287" y="34038"/>
                      <a:pt x="214890" y="30119"/>
                      <a:pt x="221984" y="32388"/>
                    </a:cubicBezTo>
                    <a:cubicBezTo>
                      <a:pt x="229092" y="34655"/>
                      <a:pt x="233006" y="42250"/>
                      <a:pt x="230742" y="49350"/>
                    </a:cubicBezTo>
                    <a:cubicBezTo>
                      <a:pt x="228462" y="56451"/>
                      <a:pt x="220874" y="60370"/>
                      <a:pt x="213781" y="58101"/>
                    </a:cubicBezTo>
                    <a:cubicBezTo>
                      <a:pt x="213751" y="58096"/>
                      <a:pt x="213736" y="58090"/>
                      <a:pt x="213721" y="58084"/>
                    </a:cubicBezTo>
                    <a:cubicBezTo>
                      <a:pt x="206687" y="55892"/>
                      <a:pt x="202758" y="48410"/>
                      <a:pt x="204948" y="41372"/>
                    </a:cubicBezTo>
                    <a:cubicBezTo>
                      <a:pt x="204978" y="41294"/>
                      <a:pt x="204993" y="41216"/>
                      <a:pt x="205023" y="41138"/>
                    </a:cubicBezTo>
                    <a:close/>
                    <a:moveTo>
                      <a:pt x="253461" y="56135"/>
                    </a:moveTo>
                    <a:cubicBezTo>
                      <a:pt x="255966" y="49115"/>
                      <a:pt x="263689" y="45457"/>
                      <a:pt x="270707" y="47966"/>
                    </a:cubicBezTo>
                    <a:cubicBezTo>
                      <a:pt x="277471" y="50379"/>
                      <a:pt x="281160" y="57657"/>
                      <a:pt x="279105" y="64533"/>
                    </a:cubicBezTo>
                    <a:cubicBezTo>
                      <a:pt x="276751" y="71623"/>
                      <a:pt x="269133" y="75501"/>
                      <a:pt x="262009" y="73231"/>
                    </a:cubicBezTo>
                    <a:cubicBezTo>
                      <a:pt x="255306" y="70884"/>
                      <a:pt x="251557" y="63735"/>
                      <a:pt x="253461" y="56885"/>
                    </a:cubicBezTo>
                    <a:close/>
                    <a:moveTo>
                      <a:pt x="73504" y="35140"/>
                    </a:moveTo>
                    <a:cubicBezTo>
                      <a:pt x="75873" y="28072"/>
                      <a:pt x="83521" y="24260"/>
                      <a:pt x="90585" y="26628"/>
                    </a:cubicBezTo>
                    <a:cubicBezTo>
                      <a:pt x="97663" y="28994"/>
                      <a:pt x="101472" y="36644"/>
                      <a:pt x="99103" y="43712"/>
                    </a:cubicBezTo>
                    <a:cubicBezTo>
                      <a:pt x="96733" y="50766"/>
                      <a:pt x="89115" y="54578"/>
                      <a:pt x="82052" y="52236"/>
                    </a:cubicBezTo>
                    <a:cubicBezTo>
                      <a:pt x="75093" y="50133"/>
                      <a:pt x="70999" y="42945"/>
                      <a:pt x="72754" y="35890"/>
                    </a:cubicBezTo>
                    <a:close/>
                    <a:moveTo>
                      <a:pt x="121942" y="51036"/>
                    </a:moveTo>
                    <a:cubicBezTo>
                      <a:pt x="124237" y="43943"/>
                      <a:pt x="131840" y="40051"/>
                      <a:pt x="138933" y="42344"/>
                    </a:cubicBezTo>
                    <a:cubicBezTo>
                      <a:pt x="146027" y="44637"/>
                      <a:pt x="149926" y="52245"/>
                      <a:pt x="147631" y="59338"/>
                    </a:cubicBezTo>
                    <a:cubicBezTo>
                      <a:pt x="145337" y="66430"/>
                      <a:pt x="137733" y="70322"/>
                      <a:pt x="130640" y="68030"/>
                    </a:cubicBezTo>
                    <a:cubicBezTo>
                      <a:pt x="130580" y="68014"/>
                      <a:pt x="130535" y="67999"/>
                      <a:pt x="130490" y="67982"/>
                    </a:cubicBezTo>
                    <a:cubicBezTo>
                      <a:pt x="123502" y="66012"/>
                      <a:pt x="119363" y="58815"/>
                      <a:pt x="121192" y="51786"/>
                    </a:cubicBezTo>
                    <a:close/>
                    <a:moveTo>
                      <a:pt x="170231" y="66033"/>
                    </a:moveTo>
                    <a:cubicBezTo>
                      <a:pt x="172571" y="58956"/>
                      <a:pt x="180204" y="55118"/>
                      <a:pt x="187282" y="57462"/>
                    </a:cubicBezTo>
                    <a:cubicBezTo>
                      <a:pt x="194360" y="59805"/>
                      <a:pt x="198199" y="67439"/>
                      <a:pt x="195860" y="74516"/>
                    </a:cubicBezTo>
                    <a:cubicBezTo>
                      <a:pt x="193536" y="81543"/>
                      <a:pt x="185977" y="85385"/>
                      <a:pt x="178929" y="83129"/>
                    </a:cubicBezTo>
                    <a:cubicBezTo>
                      <a:pt x="172211" y="81164"/>
                      <a:pt x="168116" y="74395"/>
                      <a:pt x="169481" y="67532"/>
                    </a:cubicBezTo>
                    <a:close/>
                    <a:moveTo>
                      <a:pt x="218670" y="81929"/>
                    </a:moveTo>
                    <a:cubicBezTo>
                      <a:pt x="221084" y="74894"/>
                      <a:pt x="228657" y="71047"/>
                      <a:pt x="235766" y="73231"/>
                    </a:cubicBezTo>
                    <a:cubicBezTo>
                      <a:pt x="242844" y="75573"/>
                      <a:pt x="246683" y="83210"/>
                      <a:pt x="244344" y="90285"/>
                    </a:cubicBezTo>
                    <a:cubicBezTo>
                      <a:pt x="241989" y="97362"/>
                      <a:pt x="234356" y="101199"/>
                      <a:pt x="227278" y="98857"/>
                    </a:cubicBezTo>
                    <a:cubicBezTo>
                      <a:pt x="220259" y="96531"/>
                      <a:pt x="216405" y="88979"/>
                      <a:pt x="218670" y="81929"/>
                    </a:cubicBezTo>
                    <a:close/>
                    <a:moveTo>
                      <a:pt x="85351" y="80129"/>
                    </a:moveTo>
                    <a:cubicBezTo>
                      <a:pt x="87855" y="73109"/>
                      <a:pt x="95579" y="69452"/>
                      <a:pt x="102597" y="71961"/>
                    </a:cubicBezTo>
                    <a:cubicBezTo>
                      <a:pt x="109360" y="74374"/>
                      <a:pt x="113049" y="81651"/>
                      <a:pt x="110995" y="88527"/>
                    </a:cubicBezTo>
                    <a:cubicBezTo>
                      <a:pt x="108640" y="95618"/>
                      <a:pt x="101022" y="99496"/>
                      <a:pt x="93899" y="97225"/>
                    </a:cubicBezTo>
                    <a:cubicBezTo>
                      <a:pt x="87240" y="95199"/>
                      <a:pt x="83221" y="88448"/>
                      <a:pt x="84601" y="81629"/>
                    </a:cubicBezTo>
                    <a:close/>
                    <a:moveTo>
                      <a:pt x="133789" y="96025"/>
                    </a:moveTo>
                    <a:cubicBezTo>
                      <a:pt x="135979" y="88988"/>
                      <a:pt x="143462" y="85060"/>
                      <a:pt x="150496" y="87253"/>
                    </a:cubicBezTo>
                    <a:cubicBezTo>
                      <a:pt x="150586" y="87277"/>
                      <a:pt x="150660" y="87302"/>
                      <a:pt x="150735" y="87328"/>
                    </a:cubicBezTo>
                    <a:cubicBezTo>
                      <a:pt x="157829" y="89684"/>
                      <a:pt x="161698" y="97305"/>
                      <a:pt x="159433" y="104423"/>
                    </a:cubicBezTo>
                    <a:cubicBezTo>
                      <a:pt x="157079" y="111499"/>
                      <a:pt x="149446" y="115330"/>
                      <a:pt x="142367" y="112983"/>
                    </a:cubicBezTo>
                    <a:cubicBezTo>
                      <a:pt x="142367" y="112979"/>
                      <a:pt x="142353" y="112976"/>
                      <a:pt x="142337" y="112971"/>
                    </a:cubicBezTo>
                    <a:cubicBezTo>
                      <a:pt x="135709" y="111010"/>
                      <a:pt x="131675" y="104305"/>
                      <a:pt x="133040" y="97525"/>
                    </a:cubicBezTo>
                    <a:close/>
                    <a:moveTo>
                      <a:pt x="182078" y="111022"/>
                    </a:moveTo>
                    <a:cubicBezTo>
                      <a:pt x="184433" y="103947"/>
                      <a:pt x="192066" y="100115"/>
                      <a:pt x="199144" y="102462"/>
                    </a:cubicBezTo>
                    <a:cubicBezTo>
                      <a:pt x="199144" y="102466"/>
                      <a:pt x="199159" y="102470"/>
                      <a:pt x="199174" y="102474"/>
                    </a:cubicBezTo>
                    <a:cubicBezTo>
                      <a:pt x="206192" y="104981"/>
                      <a:pt x="209852" y="112705"/>
                      <a:pt x="207347" y="119724"/>
                    </a:cubicBezTo>
                    <a:cubicBezTo>
                      <a:pt x="204933" y="126482"/>
                      <a:pt x="197645" y="130168"/>
                      <a:pt x="190776" y="128118"/>
                    </a:cubicBezTo>
                    <a:cubicBezTo>
                      <a:pt x="184433" y="126131"/>
                      <a:pt x="180444" y="119861"/>
                      <a:pt x="181328" y="113271"/>
                    </a:cubicBezTo>
                    <a:close/>
                    <a:moveTo>
                      <a:pt x="230517" y="126918"/>
                    </a:moveTo>
                    <a:cubicBezTo>
                      <a:pt x="232856" y="119841"/>
                      <a:pt x="240489" y="116004"/>
                      <a:pt x="247568" y="118346"/>
                    </a:cubicBezTo>
                    <a:cubicBezTo>
                      <a:pt x="254646" y="120690"/>
                      <a:pt x="258485" y="128325"/>
                      <a:pt x="256146" y="135402"/>
                    </a:cubicBezTo>
                    <a:cubicBezTo>
                      <a:pt x="253821" y="142429"/>
                      <a:pt x="246263" y="146271"/>
                      <a:pt x="239215" y="144014"/>
                    </a:cubicBezTo>
                    <a:cubicBezTo>
                      <a:pt x="232871" y="142027"/>
                      <a:pt x="228882" y="135757"/>
                      <a:pt x="229767" y="129168"/>
                    </a:cubicBezTo>
                    <a:close/>
                    <a:moveTo>
                      <a:pt x="48759" y="109972"/>
                    </a:moveTo>
                    <a:cubicBezTo>
                      <a:pt x="51129" y="102904"/>
                      <a:pt x="58777" y="99092"/>
                      <a:pt x="65840" y="101460"/>
                    </a:cubicBezTo>
                    <a:cubicBezTo>
                      <a:pt x="72919" y="103827"/>
                      <a:pt x="76728" y="111476"/>
                      <a:pt x="74358" y="118544"/>
                    </a:cubicBezTo>
                    <a:cubicBezTo>
                      <a:pt x="71989" y="125599"/>
                      <a:pt x="64371" y="129411"/>
                      <a:pt x="57307" y="127068"/>
                    </a:cubicBezTo>
                    <a:cubicBezTo>
                      <a:pt x="50289" y="124826"/>
                      <a:pt x="46405" y="117316"/>
                      <a:pt x="48655" y="110295"/>
                    </a:cubicBezTo>
                    <a:cubicBezTo>
                      <a:pt x="48685" y="110187"/>
                      <a:pt x="48729" y="110079"/>
                      <a:pt x="48759" y="109972"/>
                    </a:cubicBezTo>
                    <a:close/>
                    <a:moveTo>
                      <a:pt x="97048" y="124969"/>
                    </a:moveTo>
                    <a:cubicBezTo>
                      <a:pt x="99388" y="117892"/>
                      <a:pt x="107021" y="114054"/>
                      <a:pt x="114099" y="116398"/>
                    </a:cubicBezTo>
                    <a:cubicBezTo>
                      <a:pt x="121178" y="118741"/>
                      <a:pt x="125017" y="126375"/>
                      <a:pt x="122677" y="133452"/>
                    </a:cubicBezTo>
                    <a:cubicBezTo>
                      <a:pt x="120353" y="140480"/>
                      <a:pt x="112794" y="144322"/>
                      <a:pt x="105746" y="142065"/>
                    </a:cubicBezTo>
                    <a:cubicBezTo>
                      <a:pt x="98713" y="139643"/>
                      <a:pt x="94859" y="132080"/>
                      <a:pt x="97048" y="124969"/>
                    </a:cubicBezTo>
                    <a:close/>
                    <a:moveTo>
                      <a:pt x="146087" y="141015"/>
                    </a:moveTo>
                    <a:cubicBezTo>
                      <a:pt x="148351" y="133914"/>
                      <a:pt x="155954" y="129995"/>
                      <a:pt x="163048" y="132265"/>
                    </a:cubicBezTo>
                    <a:cubicBezTo>
                      <a:pt x="170156" y="134532"/>
                      <a:pt x="174070" y="142126"/>
                      <a:pt x="171806" y="149227"/>
                    </a:cubicBezTo>
                    <a:cubicBezTo>
                      <a:pt x="169526" y="156328"/>
                      <a:pt x="161938" y="160246"/>
                      <a:pt x="154845" y="157978"/>
                    </a:cubicBezTo>
                    <a:cubicBezTo>
                      <a:pt x="154815" y="157973"/>
                      <a:pt x="154799" y="157967"/>
                      <a:pt x="154785" y="157961"/>
                    </a:cubicBezTo>
                    <a:cubicBezTo>
                      <a:pt x="147751" y="155769"/>
                      <a:pt x="143822" y="148287"/>
                      <a:pt x="146012" y="141249"/>
                    </a:cubicBezTo>
                    <a:cubicBezTo>
                      <a:pt x="146042" y="141171"/>
                      <a:pt x="146057" y="141093"/>
                      <a:pt x="146087" y="141015"/>
                    </a:cubicBezTo>
                    <a:close/>
                    <a:moveTo>
                      <a:pt x="194525" y="156761"/>
                    </a:moveTo>
                    <a:cubicBezTo>
                      <a:pt x="197030" y="149741"/>
                      <a:pt x="204753" y="146084"/>
                      <a:pt x="211771" y="148593"/>
                    </a:cubicBezTo>
                    <a:cubicBezTo>
                      <a:pt x="218535" y="151006"/>
                      <a:pt x="222224" y="158283"/>
                      <a:pt x="220169" y="165159"/>
                    </a:cubicBezTo>
                    <a:cubicBezTo>
                      <a:pt x="218040" y="172302"/>
                      <a:pt x="210526" y="176366"/>
                      <a:pt x="203373" y="174237"/>
                    </a:cubicBezTo>
                    <a:cubicBezTo>
                      <a:pt x="196235" y="172106"/>
                      <a:pt x="192171" y="164588"/>
                      <a:pt x="194300" y="157445"/>
                    </a:cubicBezTo>
                    <a:cubicBezTo>
                      <a:pt x="194375" y="157216"/>
                      <a:pt x="194450" y="156988"/>
                      <a:pt x="194525" y="156761"/>
                    </a:cubicBezTo>
                    <a:close/>
                    <a:moveTo>
                      <a:pt x="61506" y="153912"/>
                    </a:moveTo>
                    <a:cubicBezTo>
                      <a:pt x="63846" y="146835"/>
                      <a:pt x="71479" y="142998"/>
                      <a:pt x="78557" y="145341"/>
                    </a:cubicBezTo>
                    <a:cubicBezTo>
                      <a:pt x="85636" y="147684"/>
                      <a:pt x="89475" y="155319"/>
                      <a:pt x="87135" y="162395"/>
                    </a:cubicBezTo>
                    <a:cubicBezTo>
                      <a:pt x="84811" y="169423"/>
                      <a:pt x="77253" y="173265"/>
                      <a:pt x="70204" y="171008"/>
                    </a:cubicBezTo>
                    <a:cubicBezTo>
                      <a:pt x="63066" y="169142"/>
                      <a:pt x="58807" y="161850"/>
                      <a:pt x="60667" y="154719"/>
                    </a:cubicBezTo>
                    <a:cubicBezTo>
                      <a:pt x="60742" y="154447"/>
                      <a:pt x="60817" y="154179"/>
                      <a:pt x="60907" y="153912"/>
                    </a:cubicBezTo>
                    <a:close/>
                    <a:moveTo>
                      <a:pt x="109345" y="169958"/>
                    </a:moveTo>
                    <a:cubicBezTo>
                      <a:pt x="111535" y="162920"/>
                      <a:pt x="119018" y="158993"/>
                      <a:pt x="126051" y="161185"/>
                    </a:cubicBezTo>
                    <a:cubicBezTo>
                      <a:pt x="126141" y="161209"/>
                      <a:pt x="126216" y="161235"/>
                      <a:pt x="126291" y="161260"/>
                    </a:cubicBezTo>
                    <a:cubicBezTo>
                      <a:pt x="133430" y="163390"/>
                      <a:pt x="137494" y="170907"/>
                      <a:pt x="135364" y="178052"/>
                    </a:cubicBezTo>
                    <a:cubicBezTo>
                      <a:pt x="133235" y="185195"/>
                      <a:pt x="125721" y="189259"/>
                      <a:pt x="118583" y="187128"/>
                    </a:cubicBezTo>
                    <a:cubicBezTo>
                      <a:pt x="118343" y="187060"/>
                      <a:pt x="118118" y="186985"/>
                      <a:pt x="117893" y="186904"/>
                    </a:cubicBezTo>
                    <a:cubicBezTo>
                      <a:pt x="110875" y="184637"/>
                      <a:pt x="107036" y="177113"/>
                      <a:pt x="109300" y="170099"/>
                    </a:cubicBezTo>
                    <a:cubicBezTo>
                      <a:pt x="109315" y="170053"/>
                      <a:pt x="109330" y="170005"/>
                      <a:pt x="109345" y="169958"/>
                    </a:cubicBezTo>
                    <a:close/>
                    <a:moveTo>
                      <a:pt x="157784" y="184955"/>
                    </a:moveTo>
                    <a:cubicBezTo>
                      <a:pt x="160048" y="177941"/>
                      <a:pt x="167577" y="174093"/>
                      <a:pt x="174595" y="176360"/>
                    </a:cubicBezTo>
                    <a:cubicBezTo>
                      <a:pt x="174640" y="176375"/>
                      <a:pt x="174685" y="176390"/>
                      <a:pt x="174730" y="176407"/>
                    </a:cubicBezTo>
                    <a:cubicBezTo>
                      <a:pt x="181823" y="178700"/>
                      <a:pt x="185707" y="186307"/>
                      <a:pt x="183428" y="193401"/>
                    </a:cubicBezTo>
                    <a:cubicBezTo>
                      <a:pt x="181133" y="200493"/>
                      <a:pt x="173515" y="204384"/>
                      <a:pt x="166422" y="202093"/>
                    </a:cubicBezTo>
                    <a:cubicBezTo>
                      <a:pt x="159328" y="199800"/>
                      <a:pt x="155444" y="192192"/>
                      <a:pt x="157739" y="185099"/>
                    </a:cubicBezTo>
                    <a:cubicBezTo>
                      <a:pt x="157754" y="185051"/>
                      <a:pt x="157769" y="185003"/>
                      <a:pt x="157784" y="184955"/>
                    </a:cubicBezTo>
                    <a:close/>
                    <a:moveTo>
                      <a:pt x="206073" y="201451"/>
                    </a:moveTo>
                    <a:cubicBezTo>
                      <a:pt x="208487" y="194416"/>
                      <a:pt x="216060" y="190569"/>
                      <a:pt x="223169" y="192753"/>
                    </a:cubicBezTo>
                    <a:cubicBezTo>
                      <a:pt x="230247" y="195095"/>
                      <a:pt x="234086" y="202732"/>
                      <a:pt x="231747" y="209807"/>
                    </a:cubicBezTo>
                    <a:cubicBezTo>
                      <a:pt x="229392" y="216884"/>
                      <a:pt x="221759" y="220721"/>
                      <a:pt x="214681" y="218379"/>
                    </a:cubicBezTo>
                    <a:cubicBezTo>
                      <a:pt x="207662" y="216053"/>
                      <a:pt x="203823" y="208501"/>
                      <a:pt x="206073" y="201451"/>
                    </a:cubicBezTo>
                    <a:close/>
                    <a:moveTo>
                      <a:pt x="24615" y="182705"/>
                    </a:moveTo>
                    <a:cubicBezTo>
                      <a:pt x="26955" y="175628"/>
                      <a:pt x="34588" y="171791"/>
                      <a:pt x="41666" y="174135"/>
                    </a:cubicBezTo>
                    <a:cubicBezTo>
                      <a:pt x="48744" y="176477"/>
                      <a:pt x="52584" y="184112"/>
                      <a:pt x="50244" y="191189"/>
                    </a:cubicBezTo>
                    <a:cubicBezTo>
                      <a:pt x="47920" y="198216"/>
                      <a:pt x="40361" y="202058"/>
                      <a:pt x="33313" y="199801"/>
                    </a:cubicBezTo>
                    <a:cubicBezTo>
                      <a:pt x="26280" y="197379"/>
                      <a:pt x="22426" y="189817"/>
                      <a:pt x="24615" y="182705"/>
                    </a:cubicBezTo>
                    <a:close/>
                    <a:moveTo>
                      <a:pt x="73054" y="198602"/>
                    </a:moveTo>
                    <a:cubicBezTo>
                      <a:pt x="75333" y="191502"/>
                      <a:pt x="82921" y="187589"/>
                      <a:pt x="90030" y="189863"/>
                    </a:cubicBezTo>
                    <a:cubicBezTo>
                      <a:pt x="90060" y="189877"/>
                      <a:pt x="90105" y="189890"/>
                      <a:pt x="90150" y="189904"/>
                    </a:cubicBezTo>
                    <a:cubicBezTo>
                      <a:pt x="97288" y="192034"/>
                      <a:pt x="101352" y="199552"/>
                      <a:pt x="99223" y="206695"/>
                    </a:cubicBezTo>
                    <a:cubicBezTo>
                      <a:pt x="97093" y="213838"/>
                      <a:pt x="89580" y="217902"/>
                      <a:pt x="82441" y="215771"/>
                    </a:cubicBezTo>
                    <a:cubicBezTo>
                      <a:pt x="82202" y="215703"/>
                      <a:pt x="81977" y="215629"/>
                      <a:pt x="81752" y="215547"/>
                    </a:cubicBezTo>
                    <a:cubicBezTo>
                      <a:pt x="74718" y="213355"/>
                      <a:pt x="70789" y="205873"/>
                      <a:pt x="72979" y="198835"/>
                    </a:cubicBezTo>
                    <a:cubicBezTo>
                      <a:pt x="73009" y="198757"/>
                      <a:pt x="73024" y="198679"/>
                      <a:pt x="73054" y="198602"/>
                    </a:cubicBezTo>
                    <a:close/>
                    <a:moveTo>
                      <a:pt x="121492" y="213598"/>
                    </a:moveTo>
                    <a:cubicBezTo>
                      <a:pt x="123832" y="206521"/>
                      <a:pt x="131465" y="202683"/>
                      <a:pt x="138543" y="205027"/>
                    </a:cubicBezTo>
                    <a:cubicBezTo>
                      <a:pt x="145622" y="207370"/>
                      <a:pt x="149461" y="215005"/>
                      <a:pt x="147121" y="222081"/>
                    </a:cubicBezTo>
                    <a:cubicBezTo>
                      <a:pt x="144797" y="229109"/>
                      <a:pt x="137239" y="232951"/>
                      <a:pt x="130190" y="230694"/>
                    </a:cubicBezTo>
                    <a:cubicBezTo>
                      <a:pt x="123652" y="228480"/>
                      <a:pt x="119888" y="221656"/>
                      <a:pt x="121492" y="214948"/>
                    </a:cubicBezTo>
                    <a:close/>
                    <a:moveTo>
                      <a:pt x="169931" y="229944"/>
                    </a:moveTo>
                    <a:cubicBezTo>
                      <a:pt x="172225" y="222851"/>
                      <a:pt x="179829" y="218959"/>
                      <a:pt x="186922" y="221252"/>
                    </a:cubicBezTo>
                    <a:cubicBezTo>
                      <a:pt x="194015" y="223545"/>
                      <a:pt x="197914" y="231153"/>
                      <a:pt x="195620" y="238246"/>
                    </a:cubicBezTo>
                    <a:cubicBezTo>
                      <a:pt x="193325" y="245338"/>
                      <a:pt x="185722" y="249230"/>
                      <a:pt x="178629" y="246938"/>
                    </a:cubicBezTo>
                    <a:cubicBezTo>
                      <a:pt x="178569" y="246922"/>
                      <a:pt x="178524" y="246907"/>
                      <a:pt x="178479" y="246890"/>
                    </a:cubicBezTo>
                    <a:cubicBezTo>
                      <a:pt x="171461" y="244623"/>
                      <a:pt x="167622" y="237099"/>
                      <a:pt x="169886" y="230085"/>
                    </a:cubicBezTo>
                    <a:cubicBezTo>
                      <a:pt x="169901" y="230039"/>
                      <a:pt x="169916" y="229991"/>
                      <a:pt x="169931" y="229944"/>
                    </a:cubicBezTo>
                    <a:close/>
                    <a:moveTo>
                      <a:pt x="37212" y="225895"/>
                    </a:moveTo>
                    <a:cubicBezTo>
                      <a:pt x="39627" y="218860"/>
                      <a:pt x="47200" y="215014"/>
                      <a:pt x="54308" y="217197"/>
                    </a:cubicBezTo>
                    <a:cubicBezTo>
                      <a:pt x="61387" y="219544"/>
                      <a:pt x="65211" y="227183"/>
                      <a:pt x="62871" y="234257"/>
                    </a:cubicBezTo>
                    <a:cubicBezTo>
                      <a:pt x="62871" y="234269"/>
                      <a:pt x="62856" y="234281"/>
                      <a:pt x="62856" y="234293"/>
                    </a:cubicBezTo>
                    <a:cubicBezTo>
                      <a:pt x="60592" y="241307"/>
                      <a:pt x="53063" y="245155"/>
                      <a:pt x="46045" y="242888"/>
                    </a:cubicBezTo>
                    <a:cubicBezTo>
                      <a:pt x="46000" y="242873"/>
                      <a:pt x="45955" y="242858"/>
                      <a:pt x="45910" y="242841"/>
                    </a:cubicBezTo>
                    <a:cubicBezTo>
                      <a:pt x="38997" y="240551"/>
                      <a:pt x="35143" y="233182"/>
                      <a:pt x="37212" y="226195"/>
                    </a:cubicBezTo>
                    <a:close/>
                    <a:moveTo>
                      <a:pt x="86101" y="242091"/>
                    </a:moveTo>
                    <a:cubicBezTo>
                      <a:pt x="88365" y="234990"/>
                      <a:pt x="95968" y="231072"/>
                      <a:pt x="103062" y="233341"/>
                    </a:cubicBezTo>
                    <a:cubicBezTo>
                      <a:pt x="110170" y="235608"/>
                      <a:pt x="114084" y="243203"/>
                      <a:pt x="111820" y="250303"/>
                    </a:cubicBezTo>
                    <a:cubicBezTo>
                      <a:pt x="109540" y="257404"/>
                      <a:pt x="101952" y="261323"/>
                      <a:pt x="94859" y="259054"/>
                    </a:cubicBezTo>
                    <a:cubicBezTo>
                      <a:pt x="94829" y="259049"/>
                      <a:pt x="94814" y="259043"/>
                      <a:pt x="94799" y="259037"/>
                    </a:cubicBezTo>
                    <a:cubicBezTo>
                      <a:pt x="87765" y="256845"/>
                      <a:pt x="83836" y="249363"/>
                      <a:pt x="86026" y="242325"/>
                    </a:cubicBezTo>
                    <a:cubicBezTo>
                      <a:pt x="86056" y="242247"/>
                      <a:pt x="86071" y="242169"/>
                      <a:pt x="86101" y="242091"/>
                    </a:cubicBezTo>
                    <a:close/>
                    <a:moveTo>
                      <a:pt x="134539" y="257088"/>
                    </a:moveTo>
                    <a:cubicBezTo>
                      <a:pt x="136909" y="250020"/>
                      <a:pt x="144557" y="246208"/>
                      <a:pt x="151620" y="248576"/>
                    </a:cubicBezTo>
                    <a:cubicBezTo>
                      <a:pt x="158699" y="250942"/>
                      <a:pt x="162508" y="258590"/>
                      <a:pt x="160138" y="265660"/>
                    </a:cubicBezTo>
                    <a:cubicBezTo>
                      <a:pt x="157769" y="272714"/>
                      <a:pt x="150151" y="276526"/>
                      <a:pt x="143087" y="274184"/>
                    </a:cubicBezTo>
                    <a:cubicBezTo>
                      <a:pt x="136204" y="272020"/>
                      <a:pt x="132230" y="264815"/>
                      <a:pt x="134089" y="257838"/>
                    </a:cubicBezTo>
                    <a:close/>
                    <a:moveTo>
                      <a:pt x="182978" y="272984"/>
                    </a:moveTo>
                    <a:cubicBezTo>
                      <a:pt x="185273" y="265913"/>
                      <a:pt x="192846" y="262025"/>
                      <a:pt x="199924" y="264286"/>
                    </a:cubicBezTo>
                    <a:cubicBezTo>
                      <a:pt x="206957" y="266708"/>
                      <a:pt x="210811" y="274271"/>
                      <a:pt x="208622" y="281382"/>
                    </a:cubicBezTo>
                    <a:cubicBezTo>
                      <a:pt x="206268" y="288457"/>
                      <a:pt x="198634" y="292289"/>
                      <a:pt x="191556" y="289942"/>
                    </a:cubicBezTo>
                    <a:cubicBezTo>
                      <a:pt x="191556" y="289938"/>
                      <a:pt x="191541" y="289935"/>
                      <a:pt x="191526" y="289930"/>
                    </a:cubicBezTo>
                    <a:cubicBezTo>
                      <a:pt x="184658" y="287832"/>
                      <a:pt x="180684" y="280674"/>
                      <a:pt x="182528" y="273734"/>
                    </a:cubicBezTo>
                    <a:close/>
                    <a:moveTo>
                      <a:pt x="621" y="256038"/>
                    </a:moveTo>
                    <a:cubicBezTo>
                      <a:pt x="2960" y="248961"/>
                      <a:pt x="10593" y="245124"/>
                      <a:pt x="17672" y="247466"/>
                    </a:cubicBezTo>
                    <a:cubicBezTo>
                      <a:pt x="24750" y="249810"/>
                      <a:pt x="28589" y="257445"/>
                      <a:pt x="26250" y="264522"/>
                    </a:cubicBezTo>
                    <a:cubicBezTo>
                      <a:pt x="23925" y="271549"/>
                      <a:pt x="16367" y="275391"/>
                      <a:pt x="9319" y="273134"/>
                    </a:cubicBezTo>
                    <a:cubicBezTo>
                      <a:pt x="2225" y="270862"/>
                      <a:pt x="-1689" y="263263"/>
                      <a:pt x="576" y="256165"/>
                    </a:cubicBezTo>
                    <a:cubicBezTo>
                      <a:pt x="591" y="256122"/>
                      <a:pt x="606" y="256080"/>
                      <a:pt x="621" y="256038"/>
                    </a:cubicBezTo>
                    <a:close/>
                    <a:moveTo>
                      <a:pt x="49059" y="271934"/>
                    </a:moveTo>
                    <a:cubicBezTo>
                      <a:pt x="51414" y="264844"/>
                      <a:pt x="59032" y="260966"/>
                      <a:pt x="66155" y="263236"/>
                    </a:cubicBezTo>
                    <a:cubicBezTo>
                      <a:pt x="73339" y="265526"/>
                      <a:pt x="77298" y="273203"/>
                      <a:pt x="75018" y="280383"/>
                    </a:cubicBezTo>
                    <a:cubicBezTo>
                      <a:pt x="72724" y="287565"/>
                      <a:pt x="65046" y="291530"/>
                      <a:pt x="57862" y="289240"/>
                    </a:cubicBezTo>
                    <a:cubicBezTo>
                      <a:pt x="50679" y="286950"/>
                      <a:pt x="46720" y="279274"/>
                      <a:pt x="49014" y="272093"/>
                    </a:cubicBezTo>
                    <a:cubicBezTo>
                      <a:pt x="49029" y="272039"/>
                      <a:pt x="49044" y="271987"/>
                      <a:pt x="49059" y="271934"/>
                    </a:cubicBezTo>
                    <a:close/>
                    <a:moveTo>
                      <a:pt x="97498" y="286931"/>
                    </a:moveTo>
                    <a:cubicBezTo>
                      <a:pt x="99867" y="279863"/>
                      <a:pt x="107516" y="276051"/>
                      <a:pt x="114579" y="278419"/>
                    </a:cubicBezTo>
                    <a:cubicBezTo>
                      <a:pt x="121657" y="280785"/>
                      <a:pt x="125466" y="288435"/>
                      <a:pt x="123097" y="295503"/>
                    </a:cubicBezTo>
                    <a:cubicBezTo>
                      <a:pt x="120728" y="302557"/>
                      <a:pt x="113109" y="306369"/>
                      <a:pt x="106046" y="304027"/>
                    </a:cubicBezTo>
                    <a:cubicBezTo>
                      <a:pt x="99283" y="301740"/>
                      <a:pt x="95519" y="294538"/>
                      <a:pt x="97498" y="287681"/>
                    </a:cubicBezTo>
                    <a:close/>
                    <a:moveTo>
                      <a:pt x="146087" y="303577"/>
                    </a:moveTo>
                    <a:cubicBezTo>
                      <a:pt x="148441" y="296502"/>
                      <a:pt x="156074" y="292670"/>
                      <a:pt x="163153" y="295017"/>
                    </a:cubicBezTo>
                    <a:cubicBezTo>
                      <a:pt x="163153" y="295021"/>
                      <a:pt x="163168" y="295024"/>
                      <a:pt x="163183" y="295029"/>
                    </a:cubicBezTo>
                    <a:cubicBezTo>
                      <a:pt x="170216" y="297221"/>
                      <a:pt x="174145" y="304705"/>
                      <a:pt x="171956" y="311741"/>
                    </a:cubicBezTo>
                    <a:cubicBezTo>
                      <a:pt x="171926" y="311819"/>
                      <a:pt x="171911" y="311897"/>
                      <a:pt x="171881" y="311975"/>
                    </a:cubicBezTo>
                    <a:cubicBezTo>
                      <a:pt x="169556" y="319098"/>
                      <a:pt x="161908" y="322991"/>
                      <a:pt x="154785" y="320673"/>
                    </a:cubicBezTo>
                    <a:cubicBezTo>
                      <a:pt x="147661" y="318354"/>
                      <a:pt x="143762" y="310700"/>
                      <a:pt x="146087" y="303577"/>
                    </a:cubicBezTo>
                    <a:close/>
                    <a:moveTo>
                      <a:pt x="13818" y="298478"/>
                    </a:moveTo>
                    <a:cubicBezTo>
                      <a:pt x="16082" y="291377"/>
                      <a:pt x="23685" y="287459"/>
                      <a:pt x="30779" y="289728"/>
                    </a:cubicBezTo>
                    <a:cubicBezTo>
                      <a:pt x="37887" y="291995"/>
                      <a:pt x="41801" y="299589"/>
                      <a:pt x="39537" y="306690"/>
                    </a:cubicBezTo>
                    <a:cubicBezTo>
                      <a:pt x="37257" y="313791"/>
                      <a:pt x="29669" y="317710"/>
                      <a:pt x="22576" y="315441"/>
                    </a:cubicBezTo>
                    <a:cubicBezTo>
                      <a:pt x="22545" y="315436"/>
                      <a:pt x="22531" y="315430"/>
                      <a:pt x="22516" y="315424"/>
                    </a:cubicBezTo>
                    <a:cubicBezTo>
                      <a:pt x="15377" y="313193"/>
                      <a:pt x="11373" y="305637"/>
                      <a:pt x="13518" y="298478"/>
                    </a:cubicBezTo>
                    <a:close/>
                    <a:moveTo>
                      <a:pt x="62256" y="314224"/>
                    </a:moveTo>
                    <a:cubicBezTo>
                      <a:pt x="64611" y="307149"/>
                      <a:pt x="72244" y="303317"/>
                      <a:pt x="79322" y="305664"/>
                    </a:cubicBezTo>
                    <a:cubicBezTo>
                      <a:pt x="79322" y="305669"/>
                      <a:pt x="79337" y="305672"/>
                      <a:pt x="79352" y="305676"/>
                    </a:cubicBezTo>
                    <a:cubicBezTo>
                      <a:pt x="86371" y="308184"/>
                      <a:pt x="90030" y="315907"/>
                      <a:pt x="87525" y="322927"/>
                    </a:cubicBezTo>
                    <a:cubicBezTo>
                      <a:pt x="85111" y="329684"/>
                      <a:pt x="77823" y="333370"/>
                      <a:pt x="70954" y="331320"/>
                    </a:cubicBezTo>
                    <a:cubicBezTo>
                      <a:pt x="63756" y="329093"/>
                      <a:pt x="59722" y="321451"/>
                      <a:pt x="61941" y="314251"/>
                    </a:cubicBezTo>
                    <a:cubicBezTo>
                      <a:pt x="61956" y="314242"/>
                      <a:pt x="61956" y="314233"/>
                      <a:pt x="61956" y="314224"/>
                    </a:cubicBezTo>
                    <a:close/>
                    <a:moveTo>
                      <a:pt x="110695" y="330121"/>
                    </a:moveTo>
                    <a:cubicBezTo>
                      <a:pt x="113034" y="323044"/>
                      <a:pt x="120667" y="319206"/>
                      <a:pt x="127746" y="321550"/>
                    </a:cubicBezTo>
                    <a:cubicBezTo>
                      <a:pt x="134824" y="323893"/>
                      <a:pt x="138663" y="331527"/>
                      <a:pt x="136324" y="338604"/>
                    </a:cubicBezTo>
                    <a:cubicBezTo>
                      <a:pt x="133999" y="345632"/>
                      <a:pt x="126441" y="349474"/>
                      <a:pt x="119393" y="347217"/>
                    </a:cubicBezTo>
                    <a:cubicBezTo>
                      <a:pt x="112195" y="344990"/>
                      <a:pt x="108160" y="337347"/>
                      <a:pt x="110380" y="330148"/>
                    </a:cubicBezTo>
                    <a:cubicBezTo>
                      <a:pt x="110395" y="330139"/>
                      <a:pt x="110395" y="330130"/>
                      <a:pt x="110395" y="330121"/>
                    </a:cubicBezTo>
                    <a:close/>
                    <a:moveTo>
                      <a:pt x="159133" y="346017"/>
                    </a:moveTo>
                    <a:cubicBezTo>
                      <a:pt x="161323" y="338979"/>
                      <a:pt x="168806" y="335051"/>
                      <a:pt x="175840" y="337244"/>
                    </a:cubicBezTo>
                    <a:cubicBezTo>
                      <a:pt x="175930" y="337268"/>
                      <a:pt x="176005" y="337293"/>
                      <a:pt x="176080" y="337319"/>
                    </a:cubicBezTo>
                    <a:cubicBezTo>
                      <a:pt x="183218" y="339448"/>
                      <a:pt x="187282" y="346966"/>
                      <a:pt x="185152" y="354115"/>
                    </a:cubicBezTo>
                    <a:cubicBezTo>
                      <a:pt x="183023" y="361253"/>
                      <a:pt x="175510" y="365317"/>
                      <a:pt x="168371" y="363188"/>
                    </a:cubicBezTo>
                    <a:cubicBezTo>
                      <a:pt x="168131" y="363113"/>
                      <a:pt x="167907" y="363038"/>
                      <a:pt x="167682" y="362963"/>
                    </a:cubicBezTo>
                    <a:cubicBezTo>
                      <a:pt x="160618" y="360848"/>
                      <a:pt x="156614" y="353410"/>
                      <a:pt x="158729" y="346345"/>
                    </a:cubicBezTo>
                    <a:cubicBezTo>
                      <a:pt x="158759" y="346234"/>
                      <a:pt x="158804" y="346126"/>
                      <a:pt x="158834" y="346017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8BFBFB3-D22E-1943-2542-C0FC873C5E70}"/>
                  </a:ext>
                </a:extLst>
              </p:cNvPr>
              <p:cNvSpPr/>
              <p:nvPr/>
            </p:nvSpPr>
            <p:spPr>
              <a:xfrm>
                <a:off x="5740101" y="4255958"/>
                <a:ext cx="896884" cy="936046"/>
              </a:xfrm>
              <a:custGeom>
                <a:avLst/>
                <a:gdLst>
                  <a:gd name="connsiteX0" fmla="*/ 594003 w 679994"/>
                  <a:gd name="connsiteY0" fmla="*/ 235026 h 709686"/>
                  <a:gd name="connsiteX1" fmla="*/ 609584 w 679994"/>
                  <a:gd name="connsiteY1" fmla="*/ 154435 h 709686"/>
                  <a:gd name="connsiteX2" fmla="*/ 528993 w 679994"/>
                  <a:gd name="connsiteY2" fmla="*/ 138869 h 709686"/>
                  <a:gd name="connsiteX3" fmla="*/ 525469 w 679994"/>
                  <a:gd name="connsiteY3" fmla="*/ 141448 h 709686"/>
                  <a:gd name="connsiteX4" fmla="*/ 517970 w 679994"/>
                  <a:gd name="connsiteY4" fmla="*/ 146847 h 709686"/>
                  <a:gd name="connsiteX5" fmla="*/ 516066 w 679994"/>
                  <a:gd name="connsiteY5" fmla="*/ 147042 h 709686"/>
                  <a:gd name="connsiteX6" fmla="*/ 515871 w 679994"/>
                  <a:gd name="connsiteY6" fmla="*/ 146847 h 709686"/>
                  <a:gd name="connsiteX7" fmla="*/ 515871 w 679994"/>
                  <a:gd name="connsiteY7" fmla="*/ 144747 h 709686"/>
                  <a:gd name="connsiteX8" fmla="*/ 524014 w 679994"/>
                  <a:gd name="connsiteY8" fmla="*/ 63076 h 709686"/>
                  <a:gd name="connsiteX9" fmla="*/ 447037 w 679994"/>
                  <a:gd name="connsiteY9" fmla="*/ 51469 h 709686"/>
                  <a:gd name="connsiteX10" fmla="*/ 215491 w 679994"/>
                  <a:gd name="connsiteY10" fmla="*/ 222129 h 709686"/>
                  <a:gd name="connsiteX11" fmla="*/ 214291 w 679994"/>
                  <a:gd name="connsiteY11" fmla="*/ 222129 h 709686"/>
                  <a:gd name="connsiteX12" fmla="*/ 213242 w 679994"/>
                  <a:gd name="connsiteY12" fmla="*/ 221229 h 709686"/>
                  <a:gd name="connsiteX13" fmla="*/ 174401 w 679994"/>
                  <a:gd name="connsiteY13" fmla="*/ 122552 h 709686"/>
                  <a:gd name="connsiteX14" fmla="*/ 134510 w 679994"/>
                  <a:gd name="connsiteY14" fmla="*/ 36023 h 709686"/>
                  <a:gd name="connsiteX15" fmla="*/ 14883 w 679994"/>
                  <a:gd name="connsiteY15" fmla="*/ 15883 h 709686"/>
                  <a:gd name="connsiteX16" fmla="*/ 12589 w 679994"/>
                  <a:gd name="connsiteY16" fmla="*/ 17577 h 709686"/>
                  <a:gd name="connsiteX17" fmla="*/ 142 w 679994"/>
                  <a:gd name="connsiteY17" fmla="*/ 35123 h 709686"/>
                  <a:gd name="connsiteX18" fmla="*/ 19937 w 679994"/>
                  <a:gd name="connsiteY18" fmla="*/ 76064 h 709686"/>
                  <a:gd name="connsiteX19" fmla="*/ 23836 w 679994"/>
                  <a:gd name="connsiteY19" fmla="*/ 81312 h 709686"/>
                  <a:gd name="connsiteX20" fmla="*/ 59828 w 679994"/>
                  <a:gd name="connsiteY20" fmla="*/ 253472 h 709686"/>
                  <a:gd name="connsiteX21" fmla="*/ 81423 w 679994"/>
                  <a:gd name="connsiteY21" fmla="*/ 396538 h 709686"/>
                  <a:gd name="connsiteX22" fmla="*/ 80223 w 679994"/>
                  <a:gd name="connsiteY22" fmla="*/ 397438 h 709686"/>
                  <a:gd name="connsiteX23" fmla="*/ 41832 w 679994"/>
                  <a:gd name="connsiteY23" fmla="*/ 425632 h 709686"/>
                  <a:gd name="connsiteX24" fmla="*/ 251783 w 679994"/>
                  <a:gd name="connsiteY24" fmla="*/ 709665 h 709686"/>
                  <a:gd name="connsiteX25" fmla="*/ 293773 w 679994"/>
                  <a:gd name="connsiteY25" fmla="*/ 678172 h 709686"/>
                  <a:gd name="connsiteX26" fmla="*/ 296023 w 679994"/>
                  <a:gd name="connsiteY26" fmla="*/ 678172 h 709686"/>
                  <a:gd name="connsiteX27" fmla="*/ 376704 w 679994"/>
                  <a:gd name="connsiteY27" fmla="*/ 690679 h 709686"/>
                  <a:gd name="connsiteX28" fmla="*/ 377003 w 679994"/>
                  <a:gd name="connsiteY28" fmla="*/ 690469 h 709686"/>
                  <a:gd name="connsiteX29" fmla="*/ 656538 w 679994"/>
                  <a:gd name="connsiteY29" fmla="*/ 484568 h 709686"/>
                  <a:gd name="connsiteX30" fmla="*/ 668685 w 679994"/>
                  <a:gd name="connsiteY30" fmla="*/ 403437 h 709686"/>
                  <a:gd name="connsiteX31" fmla="*/ 593703 w 679994"/>
                  <a:gd name="connsiteY31" fmla="*/ 387540 h 709686"/>
                  <a:gd name="connsiteX32" fmla="*/ 591603 w 679994"/>
                  <a:gd name="connsiteY32" fmla="*/ 387540 h 709686"/>
                  <a:gd name="connsiteX33" fmla="*/ 591558 w 679994"/>
                  <a:gd name="connsiteY33" fmla="*/ 385636 h 709686"/>
                  <a:gd name="connsiteX34" fmla="*/ 591603 w 679994"/>
                  <a:gd name="connsiteY34" fmla="*/ 385591 h 709686"/>
                  <a:gd name="connsiteX35" fmla="*/ 624895 w 679994"/>
                  <a:gd name="connsiteY35" fmla="*/ 360097 h 709686"/>
                  <a:gd name="connsiteX36" fmla="*/ 637477 w 679994"/>
                  <a:gd name="connsiteY36" fmla="*/ 278996 h 709686"/>
                  <a:gd name="connsiteX37" fmla="*/ 637342 w 679994"/>
                  <a:gd name="connsiteY37" fmla="*/ 278816 h 709686"/>
                  <a:gd name="connsiteX38" fmla="*/ 563410 w 679994"/>
                  <a:gd name="connsiteY38" fmla="*/ 262320 h 709686"/>
                  <a:gd name="connsiteX39" fmla="*/ 561310 w 679994"/>
                  <a:gd name="connsiteY39" fmla="*/ 262320 h 709686"/>
                  <a:gd name="connsiteX40" fmla="*/ 561310 w 679994"/>
                  <a:gd name="connsiteY40" fmla="*/ 260220 h 709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79994" h="709686">
                    <a:moveTo>
                      <a:pt x="594003" y="235026"/>
                    </a:moveTo>
                    <a:cubicBezTo>
                      <a:pt x="620561" y="217075"/>
                      <a:pt x="627535" y="180994"/>
                      <a:pt x="609584" y="154435"/>
                    </a:cubicBezTo>
                    <a:cubicBezTo>
                      <a:pt x="591633" y="127891"/>
                      <a:pt x="555552" y="120918"/>
                      <a:pt x="528993" y="138869"/>
                    </a:cubicBezTo>
                    <a:cubicBezTo>
                      <a:pt x="527793" y="139678"/>
                      <a:pt x="526609" y="140548"/>
                      <a:pt x="525469" y="141448"/>
                    </a:cubicBezTo>
                    <a:lnTo>
                      <a:pt x="517970" y="146847"/>
                    </a:lnTo>
                    <a:cubicBezTo>
                      <a:pt x="517505" y="147432"/>
                      <a:pt x="516651" y="147522"/>
                      <a:pt x="516066" y="147042"/>
                    </a:cubicBezTo>
                    <a:cubicBezTo>
                      <a:pt x="515991" y="146982"/>
                      <a:pt x="515931" y="146922"/>
                      <a:pt x="515871" y="146847"/>
                    </a:cubicBezTo>
                    <a:cubicBezTo>
                      <a:pt x="515301" y="146262"/>
                      <a:pt x="515301" y="145332"/>
                      <a:pt x="515871" y="144747"/>
                    </a:cubicBezTo>
                    <a:cubicBezTo>
                      <a:pt x="540675" y="124442"/>
                      <a:pt x="544319" y="87881"/>
                      <a:pt x="524014" y="63076"/>
                    </a:cubicBezTo>
                    <a:cubicBezTo>
                      <a:pt x="505149" y="40012"/>
                      <a:pt x="471871" y="35003"/>
                      <a:pt x="447037" y="51469"/>
                    </a:cubicBezTo>
                    <a:lnTo>
                      <a:pt x="215491" y="222129"/>
                    </a:lnTo>
                    <a:cubicBezTo>
                      <a:pt x="215116" y="222339"/>
                      <a:pt x="214666" y="222339"/>
                      <a:pt x="214291" y="222129"/>
                    </a:cubicBezTo>
                    <a:cubicBezTo>
                      <a:pt x="213842" y="221964"/>
                      <a:pt x="213467" y="221649"/>
                      <a:pt x="213242" y="221229"/>
                    </a:cubicBezTo>
                    <a:cubicBezTo>
                      <a:pt x="197496" y="189512"/>
                      <a:pt x="184509" y="156490"/>
                      <a:pt x="174401" y="122552"/>
                    </a:cubicBezTo>
                    <a:cubicBezTo>
                      <a:pt x="166393" y="91555"/>
                      <a:pt x="152881" y="62252"/>
                      <a:pt x="134510" y="36023"/>
                    </a:cubicBezTo>
                    <a:cubicBezTo>
                      <a:pt x="107037" y="-2578"/>
                      <a:pt x="53484" y="-11591"/>
                      <a:pt x="14883" y="15883"/>
                    </a:cubicBezTo>
                    <a:cubicBezTo>
                      <a:pt x="14103" y="16437"/>
                      <a:pt x="13339" y="17007"/>
                      <a:pt x="12589" y="17577"/>
                    </a:cubicBezTo>
                    <a:cubicBezTo>
                      <a:pt x="6215" y="21476"/>
                      <a:pt x="1717" y="27820"/>
                      <a:pt x="142" y="35123"/>
                    </a:cubicBezTo>
                    <a:cubicBezTo>
                      <a:pt x="-1358" y="46071"/>
                      <a:pt x="5240" y="56418"/>
                      <a:pt x="19937" y="76064"/>
                    </a:cubicBezTo>
                    <a:lnTo>
                      <a:pt x="23836" y="81312"/>
                    </a:lnTo>
                    <a:cubicBezTo>
                      <a:pt x="52180" y="119703"/>
                      <a:pt x="56079" y="187787"/>
                      <a:pt x="59828" y="253472"/>
                    </a:cubicBezTo>
                    <a:cubicBezTo>
                      <a:pt x="62677" y="304010"/>
                      <a:pt x="67326" y="358447"/>
                      <a:pt x="81423" y="396538"/>
                    </a:cubicBezTo>
                    <a:cubicBezTo>
                      <a:pt x="81423" y="396538"/>
                      <a:pt x="81423" y="396538"/>
                      <a:pt x="80223" y="397438"/>
                    </a:cubicBezTo>
                    <a:lnTo>
                      <a:pt x="41832" y="425632"/>
                    </a:lnTo>
                    <a:lnTo>
                      <a:pt x="251783" y="709665"/>
                    </a:lnTo>
                    <a:lnTo>
                      <a:pt x="293773" y="678172"/>
                    </a:lnTo>
                    <a:cubicBezTo>
                      <a:pt x="294433" y="677647"/>
                      <a:pt x="295363" y="677647"/>
                      <a:pt x="296023" y="678172"/>
                    </a:cubicBezTo>
                    <a:cubicBezTo>
                      <a:pt x="314843" y="703906"/>
                      <a:pt x="350970" y="709515"/>
                      <a:pt x="376704" y="690679"/>
                    </a:cubicBezTo>
                    <a:cubicBezTo>
                      <a:pt x="376808" y="690619"/>
                      <a:pt x="376913" y="690544"/>
                      <a:pt x="377003" y="690469"/>
                    </a:cubicBezTo>
                    <a:lnTo>
                      <a:pt x="656538" y="484568"/>
                    </a:lnTo>
                    <a:cubicBezTo>
                      <a:pt x="682122" y="465417"/>
                      <a:pt x="687551" y="429246"/>
                      <a:pt x="668685" y="403437"/>
                    </a:cubicBezTo>
                    <a:cubicBezTo>
                      <a:pt x="648590" y="376293"/>
                      <a:pt x="617847" y="369695"/>
                      <a:pt x="593703" y="387540"/>
                    </a:cubicBezTo>
                    <a:cubicBezTo>
                      <a:pt x="593118" y="388110"/>
                      <a:pt x="592188" y="388110"/>
                      <a:pt x="591603" y="387540"/>
                    </a:cubicBezTo>
                    <a:cubicBezTo>
                      <a:pt x="591063" y="387031"/>
                      <a:pt x="591048" y="386176"/>
                      <a:pt x="591558" y="385636"/>
                    </a:cubicBezTo>
                    <a:cubicBezTo>
                      <a:pt x="591573" y="385621"/>
                      <a:pt x="591588" y="385606"/>
                      <a:pt x="591603" y="385591"/>
                    </a:cubicBezTo>
                    <a:lnTo>
                      <a:pt x="624895" y="360097"/>
                    </a:lnTo>
                    <a:cubicBezTo>
                      <a:pt x="650764" y="341171"/>
                      <a:pt x="656388" y="304865"/>
                      <a:pt x="637477" y="278996"/>
                    </a:cubicBezTo>
                    <a:cubicBezTo>
                      <a:pt x="637432" y="278936"/>
                      <a:pt x="637387" y="278876"/>
                      <a:pt x="637342" y="278816"/>
                    </a:cubicBezTo>
                    <a:cubicBezTo>
                      <a:pt x="616797" y="250922"/>
                      <a:pt x="587854" y="244324"/>
                      <a:pt x="563410" y="262320"/>
                    </a:cubicBezTo>
                    <a:cubicBezTo>
                      <a:pt x="562825" y="262890"/>
                      <a:pt x="561895" y="262890"/>
                      <a:pt x="561310" y="262320"/>
                    </a:cubicBezTo>
                    <a:cubicBezTo>
                      <a:pt x="560801" y="261705"/>
                      <a:pt x="560801" y="260835"/>
                      <a:pt x="561310" y="260220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FC9EE7C-7672-F112-DA26-980B3DAD935B}"/>
                  </a:ext>
                </a:extLst>
              </p:cNvPr>
              <p:cNvSpPr/>
              <p:nvPr/>
            </p:nvSpPr>
            <p:spPr>
              <a:xfrm>
                <a:off x="4388827" y="4804622"/>
                <a:ext cx="1697210" cy="964557"/>
              </a:xfrm>
              <a:custGeom>
                <a:avLst/>
                <a:gdLst>
                  <a:gd name="connsiteX0" fmla="*/ 697120 w 1286781"/>
                  <a:gd name="connsiteY0" fmla="*/ 731280 h 731302"/>
                  <a:gd name="connsiteX1" fmla="*/ 1278533 w 1286781"/>
                  <a:gd name="connsiteY1" fmla="*/ 325025 h 731302"/>
                  <a:gd name="connsiteX2" fmla="*/ 1282808 w 1286781"/>
                  <a:gd name="connsiteY2" fmla="*/ 296922 h 731302"/>
                  <a:gd name="connsiteX3" fmla="*/ 1282732 w 1286781"/>
                  <a:gd name="connsiteY3" fmla="*/ 296832 h 731302"/>
                  <a:gd name="connsiteX4" fmla="*/ 1069633 w 1286781"/>
                  <a:gd name="connsiteY4" fmla="*/ 8150 h 731302"/>
                  <a:gd name="connsiteX5" fmla="*/ 1041754 w 1286781"/>
                  <a:gd name="connsiteY5" fmla="*/ 3831 h 731302"/>
                  <a:gd name="connsiteX6" fmla="*/ 1041589 w 1286781"/>
                  <a:gd name="connsiteY6" fmla="*/ 3951 h 731302"/>
                  <a:gd name="connsiteX7" fmla="*/ -67 w 1286781"/>
                  <a:gd name="connsiteY7" fmla="*/ 731280 h 731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6781" h="731302">
                    <a:moveTo>
                      <a:pt x="697120" y="731280"/>
                    </a:moveTo>
                    <a:lnTo>
                      <a:pt x="1278533" y="325025"/>
                    </a:lnTo>
                    <a:cubicBezTo>
                      <a:pt x="1287472" y="318442"/>
                      <a:pt x="1289376" y="305860"/>
                      <a:pt x="1282808" y="296922"/>
                    </a:cubicBezTo>
                    <a:cubicBezTo>
                      <a:pt x="1282778" y="296892"/>
                      <a:pt x="1282763" y="296862"/>
                      <a:pt x="1282732" y="296832"/>
                    </a:cubicBezTo>
                    <a:lnTo>
                      <a:pt x="1069633" y="8150"/>
                    </a:lnTo>
                    <a:cubicBezTo>
                      <a:pt x="1063124" y="-743"/>
                      <a:pt x="1050647" y="-2678"/>
                      <a:pt x="1041754" y="3831"/>
                    </a:cubicBezTo>
                    <a:cubicBezTo>
                      <a:pt x="1041709" y="3861"/>
                      <a:pt x="1041649" y="3905"/>
                      <a:pt x="1041589" y="3951"/>
                    </a:cubicBezTo>
                    <a:lnTo>
                      <a:pt x="-67" y="73128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EABFEB6-D2BC-E3FA-2EE2-E94E129FC6EB}"/>
                  </a:ext>
                </a:extLst>
              </p:cNvPr>
              <p:cNvSpPr/>
              <p:nvPr/>
            </p:nvSpPr>
            <p:spPr>
              <a:xfrm>
                <a:off x="5997333" y="5185906"/>
                <a:ext cx="43518" cy="43680"/>
              </a:xfrm>
              <a:custGeom>
                <a:avLst/>
                <a:gdLst>
                  <a:gd name="connsiteX0" fmla="*/ 26163 w 32994"/>
                  <a:gd name="connsiteY0" fmla="*/ 29796 h 33117"/>
                  <a:gd name="connsiteX1" fmla="*/ 3473 w 32994"/>
                  <a:gd name="connsiteY1" fmla="*/ 26692 h 33117"/>
                  <a:gd name="connsiteX2" fmla="*/ 3218 w 32994"/>
                  <a:gd name="connsiteY2" fmla="*/ 26347 h 33117"/>
                  <a:gd name="connsiteX3" fmla="*/ 6563 w 32994"/>
                  <a:gd name="connsiteY3" fmla="*/ 3252 h 33117"/>
                  <a:gd name="connsiteX4" fmla="*/ 29642 w 32994"/>
                  <a:gd name="connsiteY4" fmla="*/ 6596 h 33117"/>
                  <a:gd name="connsiteX5" fmla="*/ 26313 w 32994"/>
                  <a:gd name="connsiteY5" fmla="*/ 29691 h 33117"/>
                  <a:gd name="connsiteX6" fmla="*/ 26163 w 32994"/>
                  <a:gd name="connsiteY6" fmla="*/ 29796 h 33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994" h="33117">
                    <a:moveTo>
                      <a:pt x="26163" y="29796"/>
                    </a:moveTo>
                    <a:cubicBezTo>
                      <a:pt x="19040" y="35210"/>
                      <a:pt x="8872" y="33815"/>
                      <a:pt x="3473" y="26692"/>
                    </a:cubicBezTo>
                    <a:cubicBezTo>
                      <a:pt x="3383" y="26572"/>
                      <a:pt x="3293" y="26467"/>
                      <a:pt x="3218" y="26347"/>
                    </a:cubicBezTo>
                    <a:cubicBezTo>
                      <a:pt x="-2240" y="19044"/>
                      <a:pt x="-740" y="8711"/>
                      <a:pt x="6563" y="3252"/>
                    </a:cubicBezTo>
                    <a:cubicBezTo>
                      <a:pt x="13866" y="-2191"/>
                      <a:pt x="24199" y="-692"/>
                      <a:pt x="29642" y="6596"/>
                    </a:cubicBezTo>
                    <a:cubicBezTo>
                      <a:pt x="35101" y="13900"/>
                      <a:pt x="33601" y="24232"/>
                      <a:pt x="26313" y="29691"/>
                    </a:cubicBezTo>
                    <a:cubicBezTo>
                      <a:pt x="26253" y="29721"/>
                      <a:pt x="26208" y="29766"/>
                      <a:pt x="26163" y="297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FA349C6-3F7B-B13A-2C2A-DBFB30B5BE15}"/>
                  </a:ext>
                </a:extLst>
              </p:cNvPr>
              <p:cNvSpPr/>
              <p:nvPr/>
            </p:nvSpPr>
            <p:spPr>
              <a:xfrm>
                <a:off x="5916347" y="5246304"/>
                <a:ext cx="43518" cy="43515"/>
              </a:xfrm>
              <a:custGeom>
                <a:avLst/>
                <a:gdLst>
                  <a:gd name="connsiteX0" fmla="*/ 26229 w 32994"/>
                  <a:gd name="connsiteY0" fmla="*/ 29743 h 32992"/>
                  <a:gd name="connsiteX1" fmla="*/ 3165 w 32994"/>
                  <a:gd name="connsiteY1" fmla="*/ 26279 h 32992"/>
                  <a:gd name="connsiteX2" fmla="*/ 6629 w 32994"/>
                  <a:gd name="connsiteY2" fmla="*/ 3200 h 32992"/>
                  <a:gd name="connsiteX3" fmla="*/ 29679 w 32994"/>
                  <a:gd name="connsiteY3" fmla="*/ 6649 h 32992"/>
                  <a:gd name="connsiteX4" fmla="*/ 26260 w 32994"/>
                  <a:gd name="connsiteY4" fmla="*/ 29728 h 32992"/>
                  <a:gd name="connsiteX5" fmla="*/ 26229 w 32994"/>
                  <a:gd name="connsiteY5" fmla="*/ 29743 h 32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94" h="32992">
                    <a:moveTo>
                      <a:pt x="26229" y="29743"/>
                    </a:moveTo>
                    <a:cubicBezTo>
                      <a:pt x="18896" y="35157"/>
                      <a:pt x="8578" y="33598"/>
                      <a:pt x="3165" y="26279"/>
                    </a:cubicBezTo>
                    <a:cubicBezTo>
                      <a:pt x="-2249" y="18946"/>
                      <a:pt x="-704" y="8613"/>
                      <a:pt x="6629" y="3200"/>
                    </a:cubicBezTo>
                    <a:cubicBezTo>
                      <a:pt x="13947" y="-2199"/>
                      <a:pt x="24265" y="-655"/>
                      <a:pt x="29679" y="6649"/>
                    </a:cubicBezTo>
                    <a:cubicBezTo>
                      <a:pt x="35107" y="13967"/>
                      <a:pt x="33578" y="24300"/>
                      <a:pt x="26260" y="29728"/>
                    </a:cubicBezTo>
                    <a:cubicBezTo>
                      <a:pt x="26244" y="29728"/>
                      <a:pt x="26244" y="29743"/>
                      <a:pt x="26229" y="2974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C54F544-AE89-08CB-3C6C-E8905789E36D}"/>
                  </a:ext>
                </a:extLst>
              </p:cNvPr>
              <p:cNvSpPr/>
              <p:nvPr/>
            </p:nvSpPr>
            <p:spPr>
              <a:xfrm rot="20269799">
                <a:off x="6495567" y="4350208"/>
                <a:ext cx="113930" cy="114128"/>
              </a:xfrm>
              <a:custGeom>
                <a:avLst/>
                <a:gdLst>
                  <a:gd name="connsiteX0" fmla="*/ 57070 w 86379"/>
                  <a:gd name="connsiteY0" fmla="*/ -22 h 86529"/>
                  <a:gd name="connsiteX1" fmla="*/ 86313 w 86379"/>
                  <a:gd name="connsiteY1" fmla="*/ -22 h 86529"/>
                  <a:gd name="connsiteX2" fmla="*/ 86313 w 86379"/>
                  <a:gd name="connsiteY2" fmla="*/ 86508 h 86529"/>
                  <a:gd name="connsiteX3" fmla="*/ 57070 w 86379"/>
                  <a:gd name="connsiteY3" fmla="*/ 86508 h 86529"/>
                  <a:gd name="connsiteX4" fmla="*/ 29177 w 86379"/>
                  <a:gd name="connsiteY4" fmla="*/ 86508 h 86529"/>
                  <a:gd name="connsiteX5" fmla="*/ -67 w 86379"/>
                  <a:gd name="connsiteY5" fmla="*/ 86508 h 86529"/>
                  <a:gd name="connsiteX6" fmla="*/ -67 w 86379"/>
                  <a:gd name="connsiteY6" fmla="*/ -22 h 86529"/>
                  <a:gd name="connsiteX7" fmla="*/ 29177 w 86379"/>
                  <a:gd name="connsiteY7" fmla="*/ -22 h 86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379" h="86529">
                    <a:moveTo>
                      <a:pt x="57070" y="-22"/>
                    </a:moveTo>
                    <a:cubicBezTo>
                      <a:pt x="73221" y="-22"/>
                      <a:pt x="86313" y="-22"/>
                      <a:pt x="86313" y="-22"/>
                    </a:cubicBezTo>
                    <a:lnTo>
                      <a:pt x="86313" y="86508"/>
                    </a:lnTo>
                    <a:cubicBezTo>
                      <a:pt x="86313" y="86508"/>
                      <a:pt x="73221" y="86508"/>
                      <a:pt x="57070" y="86508"/>
                    </a:cubicBezTo>
                    <a:lnTo>
                      <a:pt x="29177" y="86508"/>
                    </a:lnTo>
                    <a:cubicBezTo>
                      <a:pt x="13026" y="86508"/>
                      <a:pt x="-67" y="86508"/>
                      <a:pt x="-67" y="86508"/>
                    </a:cubicBezTo>
                    <a:lnTo>
                      <a:pt x="-67" y="-22"/>
                    </a:lnTo>
                    <a:cubicBezTo>
                      <a:pt x="-67" y="-22"/>
                      <a:pt x="13026" y="-22"/>
                      <a:pt x="29177" y="-2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57C78400-5142-754C-BCC4-9D841EFA2A9C}"/>
                  </a:ext>
                </a:extLst>
              </p:cNvPr>
              <p:cNvSpPr/>
              <p:nvPr/>
            </p:nvSpPr>
            <p:spPr>
              <a:xfrm rot="20268000">
                <a:off x="6547682" y="4477519"/>
                <a:ext cx="113930" cy="113930"/>
              </a:xfrm>
              <a:custGeom>
                <a:avLst/>
                <a:gdLst>
                  <a:gd name="connsiteX0" fmla="*/ 57070 w 86379"/>
                  <a:gd name="connsiteY0" fmla="*/ -22 h 86379"/>
                  <a:gd name="connsiteX1" fmla="*/ 86313 w 86379"/>
                  <a:gd name="connsiteY1" fmla="*/ -22 h 86379"/>
                  <a:gd name="connsiteX2" fmla="*/ 86313 w 86379"/>
                  <a:gd name="connsiteY2" fmla="*/ 86358 h 86379"/>
                  <a:gd name="connsiteX3" fmla="*/ 57070 w 86379"/>
                  <a:gd name="connsiteY3" fmla="*/ 86358 h 86379"/>
                  <a:gd name="connsiteX4" fmla="*/ 29177 w 86379"/>
                  <a:gd name="connsiteY4" fmla="*/ 86358 h 86379"/>
                  <a:gd name="connsiteX5" fmla="*/ -67 w 86379"/>
                  <a:gd name="connsiteY5" fmla="*/ 86358 h 86379"/>
                  <a:gd name="connsiteX6" fmla="*/ -67 w 86379"/>
                  <a:gd name="connsiteY6" fmla="*/ -22 h 86379"/>
                  <a:gd name="connsiteX7" fmla="*/ 29177 w 86379"/>
                  <a:gd name="connsiteY7" fmla="*/ -22 h 8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379" h="86379">
                    <a:moveTo>
                      <a:pt x="57070" y="-22"/>
                    </a:moveTo>
                    <a:cubicBezTo>
                      <a:pt x="73221" y="-22"/>
                      <a:pt x="86313" y="-22"/>
                      <a:pt x="86313" y="-22"/>
                    </a:cubicBezTo>
                    <a:lnTo>
                      <a:pt x="86313" y="86358"/>
                    </a:lnTo>
                    <a:cubicBezTo>
                      <a:pt x="86313" y="86358"/>
                      <a:pt x="73221" y="86358"/>
                      <a:pt x="57070" y="86358"/>
                    </a:cubicBezTo>
                    <a:lnTo>
                      <a:pt x="29177" y="86358"/>
                    </a:lnTo>
                    <a:cubicBezTo>
                      <a:pt x="13026" y="86358"/>
                      <a:pt x="-67" y="86358"/>
                      <a:pt x="-67" y="86358"/>
                    </a:cubicBezTo>
                    <a:lnTo>
                      <a:pt x="-67" y="-22"/>
                    </a:lnTo>
                    <a:cubicBezTo>
                      <a:pt x="-67" y="-22"/>
                      <a:pt x="13026" y="-22"/>
                      <a:pt x="29177" y="-2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DFAA2925-5C60-FDEF-94D5-E747BDACE6A9}"/>
                  </a:ext>
                </a:extLst>
              </p:cNvPr>
              <p:cNvSpPr/>
              <p:nvPr/>
            </p:nvSpPr>
            <p:spPr>
              <a:xfrm rot="20270999">
                <a:off x="6599466" y="4604750"/>
                <a:ext cx="114128" cy="114128"/>
              </a:xfrm>
              <a:custGeom>
                <a:avLst/>
                <a:gdLst>
                  <a:gd name="connsiteX0" fmla="*/ 57220 w 86529"/>
                  <a:gd name="connsiteY0" fmla="*/ -22 h 86529"/>
                  <a:gd name="connsiteX1" fmla="*/ 86463 w 86529"/>
                  <a:gd name="connsiteY1" fmla="*/ -22 h 86529"/>
                  <a:gd name="connsiteX2" fmla="*/ 86463 w 86529"/>
                  <a:gd name="connsiteY2" fmla="*/ 86508 h 86529"/>
                  <a:gd name="connsiteX3" fmla="*/ 57220 w 86529"/>
                  <a:gd name="connsiteY3" fmla="*/ 86508 h 86529"/>
                  <a:gd name="connsiteX4" fmla="*/ 29177 w 86529"/>
                  <a:gd name="connsiteY4" fmla="*/ 86508 h 86529"/>
                  <a:gd name="connsiteX5" fmla="*/ -67 w 86529"/>
                  <a:gd name="connsiteY5" fmla="*/ 86508 h 86529"/>
                  <a:gd name="connsiteX6" fmla="*/ -67 w 86529"/>
                  <a:gd name="connsiteY6" fmla="*/ -22 h 86529"/>
                  <a:gd name="connsiteX7" fmla="*/ 29177 w 86529"/>
                  <a:gd name="connsiteY7" fmla="*/ -22 h 86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529" h="86529">
                    <a:moveTo>
                      <a:pt x="57220" y="-22"/>
                    </a:moveTo>
                    <a:cubicBezTo>
                      <a:pt x="73371" y="-22"/>
                      <a:pt x="86463" y="-22"/>
                      <a:pt x="86463" y="-22"/>
                    </a:cubicBezTo>
                    <a:lnTo>
                      <a:pt x="86463" y="86508"/>
                    </a:lnTo>
                    <a:cubicBezTo>
                      <a:pt x="86463" y="86508"/>
                      <a:pt x="73371" y="86508"/>
                      <a:pt x="57220" y="86508"/>
                    </a:cubicBezTo>
                    <a:lnTo>
                      <a:pt x="29177" y="86508"/>
                    </a:lnTo>
                    <a:cubicBezTo>
                      <a:pt x="13026" y="86508"/>
                      <a:pt x="-67" y="86508"/>
                      <a:pt x="-67" y="86508"/>
                    </a:cubicBezTo>
                    <a:lnTo>
                      <a:pt x="-67" y="-22"/>
                    </a:lnTo>
                    <a:cubicBezTo>
                      <a:pt x="-67" y="-22"/>
                      <a:pt x="13026" y="-22"/>
                      <a:pt x="29177" y="-2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4E99584A-B8FF-997B-7264-B54DF92D325B}"/>
                  </a:ext>
                </a:extLst>
              </p:cNvPr>
              <p:cNvSpPr/>
              <p:nvPr/>
            </p:nvSpPr>
            <p:spPr>
              <a:xfrm>
                <a:off x="5953832" y="4126305"/>
                <a:ext cx="815456" cy="1020932"/>
              </a:xfrm>
              <a:custGeom>
                <a:avLst/>
                <a:gdLst>
                  <a:gd name="connsiteX0" fmla="*/ 613865 w 618258"/>
                  <a:gd name="connsiteY0" fmla="*/ 579268 h 774044"/>
                  <a:gd name="connsiteX1" fmla="*/ 581773 w 618258"/>
                  <a:gd name="connsiteY1" fmla="*/ 655600 h 774044"/>
                  <a:gd name="connsiteX2" fmla="*/ 301638 w 618258"/>
                  <a:gd name="connsiteY2" fmla="*/ 769724 h 774044"/>
                  <a:gd name="connsiteX3" fmla="*/ 225456 w 618258"/>
                  <a:gd name="connsiteY3" fmla="*/ 737496 h 774044"/>
                  <a:gd name="connsiteX4" fmla="*/ 225456 w 618258"/>
                  <a:gd name="connsiteY4" fmla="*/ 737481 h 774044"/>
                  <a:gd name="connsiteX5" fmla="*/ 4258 w 618258"/>
                  <a:gd name="connsiteY5" fmla="*/ 194608 h 774044"/>
                  <a:gd name="connsiteX6" fmla="*/ 36351 w 618258"/>
                  <a:gd name="connsiteY6" fmla="*/ 118426 h 774044"/>
                  <a:gd name="connsiteX7" fmla="*/ 316485 w 618258"/>
                  <a:gd name="connsiteY7" fmla="*/ 4303 h 774044"/>
                  <a:gd name="connsiteX8" fmla="*/ 392667 w 618258"/>
                  <a:gd name="connsiteY8" fmla="*/ 36395 h 77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8258" h="774044">
                    <a:moveTo>
                      <a:pt x="613865" y="579268"/>
                    </a:moveTo>
                    <a:cubicBezTo>
                      <a:pt x="626028" y="609201"/>
                      <a:pt x="611676" y="643348"/>
                      <a:pt x="581773" y="655600"/>
                    </a:cubicBezTo>
                    <a:lnTo>
                      <a:pt x="301638" y="769724"/>
                    </a:lnTo>
                    <a:cubicBezTo>
                      <a:pt x="271705" y="781856"/>
                      <a:pt x="237604" y="767429"/>
                      <a:pt x="225456" y="737496"/>
                    </a:cubicBezTo>
                    <a:cubicBezTo>
                      <a:pt x="225456" y="737496"/>
                      <a:pt x="225456" y="737481"/>
                      <a:pt x="225456" y="737481"/>
                    </a:cubicBezTo>
                    <a:lnTo>
                      <a:pt x="4258" y="194608"/>
                    </a:lnTo>
                    <a:cubicBezTo>
                      <a:pt x="-7904" y="164705"/>
                      <a:pt x="6462" y="130618"/>
                      <a:pt x="36351" y="118426"/>
                    </a:cubicBezTo>
                    <a:lnTo>
                      <a:pt x="316485" y="4303"/>
                    </a:lnTo>
                    <a:cubicBezTo>
                      <a:pt x="346388" y="-7859"/>
                      <a:pt x="380475" y="6507"/>
                      <a:pt x="392667" y="36395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2D4BBDC0-D435-D235-F83D-FD1EA48F19CF}"/>
                  </a:ext>
                </a:extLst>
              </p:cNvPr>
              <p:cNvSpPr/>
              <p:nvPr/>
            </p:nvSpPr>
            <p:spPr>
              <a:xfrm>
                <a:off x="5986861" y="4156909"/>
                <a:ext cx="541114" cy="447012"/>
              </a:xfrm>
              <a:custGeom>
                <a:avLst/>
                <a:gdLst>
                  <a:gd name="connsiteX0" fmla="*/ 405866 w 410259"/>
                  <a:gd name="connsiteY0" fmla="*/ 158958 h 338913"/>
                  <a:gd name="connsiteX1" fmla="*/ 373774 w 410259"/>
                  <a:gd name="connsiteY1" fmla="*/ 235290 h 338913"/>
                  <a:gd name="connsiteX2" fmla="*/ 130381 w 410259"/>
                  <a:gd name="connsiteY2" fmla="*/ 334567 h 338913"/>
                  <a:gd name="connsiteX3" fmla="*/ 54199 w 410259"/>
                  <a:gd name="connsiteY3" fmla="*/ 302475 h 338913"/>
                  <a:gd name="connsiteX4" fmla="*/ 4260 w 410259"/>
                  <a:gd name="connsiteY4" fmla="*/ 179953 h 338913"/>
                  <a:gd name="connsiteX5" fmla="*/ 36353 w 410259"/>
                  <a:gd name="connsiteY5" fmla="*/ 103621 h 338913"/>
                  <a:gd name="connsiteX6" fmla="*/ 280346 w 410259"/>
                  <a:gd name="connsiteY6" fmla="*/ 4345 h 338913"/>
                  <a:gd name="connsiteX7" fmla="*/ 356438 w 410259"/>
                  <a:gd name="connsiteY7" fmla="*/ 36227 h 338913"/>
                  <a:gd name="connsiteX8" fmla="*/ 356528 w 410259"/>
                  <a:gd name="connsiteY8" fmla="*/ 36437 h 338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0259" h="338913">
                    <a:moveTo>
                      <a:pt x="405866" y="158958"/>
                    </a:moveTo>
                    <a:cubicBezTo>
                      <a:pt x="418028" y="188891"/>
                      <a:pt x="403677" y="223038"/>
                      <a:pt x="373774" y="235290"/>
                    </a:cubicBezTo>
                    <a:lnTo>
                      <a:pt x="130381" y="334567"/>
                    </a:lnTo>
                    <a:cubicBezTo>
                      <a:pt x="100478" y="346729"/>
                      <a:pt x="66391" y="332363"/>
                      <a:pt x="54199" y="302475"/>
                    </a:cubicBezTo>
                    <a:lnTo>
                      <a:pt x="4260" y="179953"/>
                    </a:lnTo>
                    <a:cubicBezTo>
                      <a:pt x="-7902" y="150020"/>
                      <a:pt x="6450" y="115873"/>
                      <a:pt x="36353" y="103621"/>
                    </a:cubicBezTo>
                    <a:lnTo>
                      <a:pt x="280346" y="4345"/>
                    </a:lnTo>
                    <a:cubicBezTo>
                      <a:pt x="310159" y="-7863"/>
                      <a:pt x="344231" y="6399"/>
                      <a:pt x="356438" y="36227"/>
                    </a:cubicBezTo>
                    <a:cubicBezTo>
                      <a:pt x="356468" y="36287"/>
                      <a:pt x="356498" y="36362"/>
                      <a:pt x="356528" y="36437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E1D910B-8203-32A3-2B26-B106FA586C24}"/>
                  </a:ext>
                </a:extLst>
              </p:cNvPr>
              <p:cNvSpPr/>
              <p:nvPr/>
            </p:nvSpPr>
            <p:spPr>
              <a:xfrm>
                <a:off x="6173978" y="4509833"/>
                <a:ext cx="503533" cy="568999"/>
              </a:xfrm>
              <a:custGeom>
                <a:avLst/>
                <a:gdLst>
                  <a:gd name="connsiteX0" fmla="*/ 181368 w 381766"/>
                  <a:gd name="connsiteY0" fmla="*/ 427054 h 431400"/>
                  <a:gd name="connsiteX1" fmla="*/ 105187 w 381766"/>
                  <a:gd name="connsiteY1" fmla="*/ 394961 h 431400"/>
                  <a:gd name="connsiteX2" fmla="*/ 4260 w 381766"/>
                  <a:gd name="connsiteY2" fmla="*/ 147369 h 431400"/>
                  <a:gd name="connsiteX3" fmla="*/ 36353 w 381766"/>
                  <a:gd name="connsiteY3" fmla="*/ 71037 h 431400"/>
                  <a:gd name="connsiteX4" fmla="*/ 200264 w 381766"/>
                  <a:gd name="connsiteY4" fmla="*/ 4303 h 431400"/>
                  <a:gd name="connsiteX5" fmla="*/ 276447 w 381766"/>
                  <a:gd name="connsiteY5" fmla="*/ 36395 h 431400"/>
                  <a:gd name="connsiteX6" fmla="*/ 377373 w 381766"/>
                  <a:gd name="connsiteY6" fmla="*/ 283987 h 431400"/>
                  <a:gd name="connsiteX7" fmla="*/ 345280 w 381766"/>
                  <a:gd name="connsiteY7" fmla="*/ 360319 h 43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1766" h="431400">
                    <a:moveTo>
                      <a:pt x="181368" y="427054"/>
                    </a:moveTo>
                    <a:cubicBezTo>
                      <a:pt x="151466" y="439216"/>
                      <a:pt x="117379" y="424849"/>
                      <a:pt x="105187" y="394961"/>
                    </a:cubicBezTo>
                    <a:lnTo>
                      <a:pt x="4260" y="147369"/>
                    </a:lnTo>
                    <a:cubicBezTo>
                      <a:pt x="-7902" y="117436"/>
                      <a:pt x="6450" y="83289"/>
                      <a:pt x="36353" y="71037"/>
                    </a:cubicBezTo>
                    <a:lnTo>
                      <a:pt x="200264" y="4303"/>
                    </a:lnTo>
                    <a:cubicBezTo>
                      <a:pt x="230167" y="-7859"/>
                      <a:pt x="264254" y="6507"/>
                      <a:pt x="276447" y="36395"/>
                    </a:cubicBezTo>
                    <a:lnTo>
                      <a:pt x="377373" y="283987"/>
                    </a:lnTo>
                    <a:cubicBezTo>
                      <a:pt x="389535" y="313920"/>
                      <a:pt x="375183" y="348067"/>
                      <a:pt x="345280" y="360319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624CA798-E15C-57A3-CC1B-85B09738719A}"/>
                  </a:ext>
                </a:extLst>
              </p:cNvPr>
              <p:cNvSpPr/>
              <p:nvPr/>
            </p:nvSpPr>
            <p:spPr>
              <a:xfrm rot="20269799">
                <a:off x="6420259" y="4556477"/>
                <a:ext cx="148347" cy="418341"/>
              </a:xfrm>
              <a:custGeom>
                <a:avLst/>
                <a:gdLst>
                  <a:gd name="connsiteX0" fmla="*/ -67 w 112473"/>
                  <a:gd name="connsiteY0" fmla="*/ -22 h 317175"/>
                  <a:gd name="connsiteX1" fmla="*/ 112407 w 112473"/>
                  <a:gd name="connsiteY1" fmla="*/ -22 h 317175"/>
                  <a:gd name="connsiteX2" fmla="*/ 112407 w 112473"/>
                  <a:gd name="connsiteY2" fmla="*/ 317153 h 317175"/>
                  <a:gd name="connsiteX3" fmla="*/ -67 w 112473"/>
                  <a:gd name="connsiteY3" fmla="*/ 317153 h 31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473" h="317175">
                    <a:moveTo>
                      <a:pt x="-67" y="-22"/>
                    </a:moveTo>
                    <a:lnTo>
                      <a:pt x="112407" y="-22"/>
                    </a:lnTo>
                    <a:lnTo>
                      <a:pt x="112407" y="317153"/>
                    </a:lnTo>
                    <a:lnTo>
                      <a:pt x="-67" y="317153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9A13F553-0A60-DD0A-C075-A5D2FBF32E3F}"/>
                  </a:ext>
                </a:extLst>
              </p:cNvPr>
              <p:cNvSpPr/>
              <p:nvPr/>
            </p:nvSpPr>
            <p:spPr>
              <a:xfrm>
                <a:off x="6328220" y="4654867"/>
                <a:ext cx="195154" cy="278990"/>
              </a:xfrm>
              <a:custGeom>
                <a:avLst/>
                <a:gdLst>
                  <a:gd name="connsiteX0" fmla="*/ 115413 w 147961"/>
                  <a:gd name="connsiteY0" fmla="*/ 207619 h 211523"/>
                  <a:gd name="connsiteX1" fmla="*/ 47554 w 147961"/>
                  <a:gd name="connsiteY1" fmla="*/ 179156 h 211523"/>
                  <a:gd name="connsiteX2" fmla="*/ 47479 w 147961"/>
                  <a:gd name="connsiteY2" fmla="*/ 178976 h 211523"/>
                  <a:gd name="connsiteX3" fmla="*/ 3839 w 147961"/>
                  <a:gd name="connsiteY3" fmla="*/ 71751 h 211523"/>
                  <a:gd name="connsiteX4" fmla="*/ 32228 w 147961"/>
                  <a:gd name="connsiteY4" fmla="*/ 3862 h 211523"/>
                  <a:gd name="connsiteX5" fmla="*/ 32333 w 147961"/>
                  <a:gd name="connsiteY5" fmla="*/ 3817 h 211523"/>
                  <a:gd name="connsiteX6" fmla="*/ 32333 w 147961"/>
                  <a:gd name="connsiteY6" fmla="*/ 3817 h 211523"/>
                  <a:gd name="connsiteX7" fmla="*/ 100267 w 147961"/>
                  <a:gd name="connsiteY7" fmla="*/ 32460 h 211523"/>
                  <a:gd name="connsiteX8" fmla="*/ 144057 w 147961"/>
                  <a:gd name="connsiteY8" fmla="*/ 139685 h 211523"/>
                  <a:gd name="connsiteX9" fmla="*/ 115413 w 147961"/>
                  <a:gd name="connsiteY9" fmla="*/ 207619 h 211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7961" h="211523">
                    <a:moveTo>
                      <a:pt x="115413" y="207619"/>
                    </a:moveTo>
                    <a:cubicBezTo>
                      <a:pt x="88809" y="218491"/>
                      <a:pt x="58426" y="205744"/>
                      <a:pt x="47554" y="179156"/>
                    </a:cubicBezTo>
                    <a:cubicBezTo>
                      <a:pt x="47524" y="179096"/>
                      <a:pt x="47509" y="179036"/>
                      <a:pt x="47479" y="178976"/>
                    </a:cubicBezTo>
                    <a:lnTo>
                      <a:pt x="3839" y="71751"/>
                    </a:lnTo>
                    <a:cubicBezTo>
                      <a:pt x="-7063" y="45162"/>
                      <a:pt x="5639" y="14764"/>
                      <a:pt x="32228" y="3862"/>
                    </a:cubicBezTo>
                    <a:cubicBezTo>
                      <a:pt x="32273" y="3847"/>
                      <a:pt x="32302" y="3832"/>
                      <a:pt x="32333" y="3817"/>
                    </a:cubicBezTo>
                    <a:lnTo>
                      <a:pt x="32333" y="3817"/>
                    </a:lnTo>
                    <a:cubicBezTo>
                      <a:pt x="58996" y="-6996"/>
                      <a:pt x="89394" y="5811"/>
                      <a:pt x="100267" y="32460"/>
                    </a:cubicBezTo>
                    <a:lnTo>
                      <a:pt x="144057" y="139685"/>
                    </a:lnTo>
                    <a:cubicBezTo>
                      <a:pt x="154869" y="166349"/>
                      <a:pt x="142062" y="196747"/>
                      <a:pt x="115413" y="2076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C88D8B6-022A-418D-84B9-94B4A8F4C55A}"/>
                  </a:ext>
                </a:extLst>
              </p:cNvPr>
              <p:cNvSpPr/>
              <p:nvPr/>
            </p:nvSpPr>
            <p:spPr>
              <a:xfrm>
                <a:off x="6370953" y="4655263"/>
                <a:ext cx="152421" cy="273868"/>
              </a:xfrm>
              <a:custGeom>
                <a:avLst/>
                <a:gdLst>
                  <a:gd name="connsiteX0" fmla="*/ 111657 w 115562"/>
                  <a:gd name="connsiteY0" fmla="*/ 139685 h 207640"/>
                  <a:gd name="connsiteX1" fmla="*/ 67867 w 115562"/>
                  <a:gd name="connsiteY1" fmla="*/ 32460 h 207640"/>
                  <a:gd name="connsiteX2" fmla="*/ -67 w 115562"/>
                  <a:gd name="connsiteY2" fmla="*/ 3817 h 207640"/>
                  <a:gd name="connsiteX3" fmla="*/ 83014 w 115562"/>
                  <a:gd name="connsiteY3" fmla="*/ 207619 h 207640"/>
                  <a:gd name="connsiteX4" fmla="*/ 111657 w 115562"/>
                  <a:gd name="connsiteY4" fmla="*/ 139685 h 20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562" h="207640">
                    <a:moveTo>
                      <a:pt x="111657" y="139685"/>
                    </a:moveTo>
                    <a:lnTo>
                      <a:pt x="67867" y="32460"/>
                    </a:lnTo>
                    <a:cubicBezTo>
                      <a:pt x="56995" y="5811"/>
                      <a:pt x="26597" y="-6996"/>
                      <a:pt x="-67" y="3817"/>
                    </a:cubicBezTo>
                    <a:lnTo>
                      <a:pt x="83014" y="207619"/>
                    </a:lnTo>
                    <a:cubicBezTo>
                      <a:pt x="109662" y="196746"/>
                      <a:pt x="122470" y="166349"/>
                      <a:pt x="111657" y="139685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F00FAD88-E30C-827C-4A82-2F50F7B9115B}"/>
                  </a:ext>
                </a:extLst>
              </p:cNvPr>
              <p:cNvSpPr/>
              <p:nvPr/>
            </p:nvSpPr>
            <p:spPr>
              <a:xfrm>
                <a:off x="6413455" y="4823740"/>
                <a:ext cx="81920" cy="81919"/>
              </a:xfrm>
              <a:custGeom>
                <a:avLst/>
                <a:gdLst>
                  <a:gd name="connsiteX0" fmla="*/ 42693 w 62110"/>
                  <a:gd name="connsiteY0" fmla="*/ 59788 h 62109"/>
                  <a:gd name="connsiteX1" fmla="*/ 2232 w 62110"/>
                  <a:gd name="connsiteY1" fmla="*/ 42737 h 62109"/>
                  <a:gd name="connsiteX2" fmla="*/ 19283 w 62110"/>
                  <a:gd name="connsiteY2" fmla="*/ 2277 h 62109"/>
                  <a:gd name="connsiteX3" fmla="*/ 59744 w 62110"/>
                  <a:gd name="connsiteY3" fmla="*/ 19328 h 62109"/>
                  <a:gd name="connsiteX4" fmla="*/ 59788 w 62110"/>
                  <a:gd name="connsiteY4" fmla="*/ 19448 h 62109"/>
                  <a:gd name="connsiteX5" fmla="*/ 42693 w 62110"/>
                  <a:gd name="connsiteY5" fmla="*/ 59788 h 62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10" h="62109">
                    <a:moveTo>
                      <a:pt x="42693" y="59788"/>
                    </a:moveTo>
                    <a:cubicBezTo>
                      <a:pt x="26811" y="66252"/>
                      <a:pt x="8696" y="58619"/>
                      <a:pt x="2232" y="42737"/>
                    </a:cubicBezTo>
                    <a:cubicBezTo>
                      <a:pt x="-4231" y="26856"/>
                      <a:pt x="3402" y="8740"/>
                      <a:pt x="19283" y="2277"/>
                    </a:cubicBezTo>
                    <a:cubicBezTo>
                      <a:pt x="35164" y="-4187"/>
                      <a:pt x="53280" y="3446"/>
                      <a:pt x="59744" y="19328"/>
                    </a:cubicBezTo>
                    <a:cubicBezTo>
                      <a:pt x="59759" y="19373"/>
                      <a:pt x="59774" y="19403"/>
                      <a:pt x="59788" y="19448"/>
                    </a:cubicBezTo>
                    <a:cubicBezTo>
                      <a:pt x="66177" y="35314"/>
                      <a:pt x="58529" y="53340"/>
                      <a:pt x="42693" y="59788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5CE09770-7A6E-9E58-2C4F-8B503D4CEF21}"/>
                  </a:ext>
                </a:extLst>
              </p:cNvPr>
              <p:cNvSpPr/>
              <p:nvPr/>
            </p:nvSpPr>
            <p:spPr>
              <a:xfrm>
                <a:off x="6356000" y="4682965"/>
                <a:ext cx="81968" cy="81905"/>
              </a:xfrm>
              <a:custGeom>
                <a:avLst/>
                <a:gdLst>
                  <a:gd name="connsiteX0" fmla="*/ 42764 w 62146"/>
                  <a:gd name="connsiteY0" fmla="*/ 59746 h 62098"/>
                  <a:gd name="connsiteX1" fmla="*/ 2258 w 62146"/>
                  <a:gd name="connsiteY1" fmla="*/ 42800 h 62098"/>
                  <a:gd name="connsiteX2" fmla="*/ 19204 w 62146"/>
                  <a:gd name="connsiteY2" fmla="*/ 2309 h 62098"/>
                  <a:gd name="connsiteX3" fmla="*/ 59710 w 62146"/>
                  <a:gd name="connsiteY3" fmla="*/ 19240 h 62098"/>
                  <a:gd name="connsiteX4" fmla="*/ 59710 w 62146"/>
                  <a:gd name="connsiteY4" fmla="*/ 19255 h 62098"/>
                  <a:gd name="connsiteX5" fmla="*/ 43034 w 62146"/>
                  <a:gd name="connsiteY5" fmla="*/ 59641 h 62098"/>
                  <a:gd name="connsiteX6" fmla="*/ 42764 w 62146"/>
                  <a:gd name="connsiteY6" fmla="*/ 59746 h 62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146" h="62098">
                    <a:moveTo>
                      <a:pt x="42764" y="59746"/>
                    </a:moveTo>
                    <a:cubicBezTo>
                      <a:pt x="26897" y="66254"/>
                      <a:pt x="8767" y="58666"/>
                      <a:pt x="2258" y="42800"/>
                    </a:cubicBezTo>
                    <a:cubicBezTo>
                      <a:pt x="-4235" y="26948"/>
                      <a:pt x="3338" y="8803"/>
                      <a:pt x="19204" y="2309"/>
                    </a:cubicBezTo>
                    <a:cubicBezTo>
                      <a:pt x="35071" y="-4199"/>
                      <a:pt x="53201" y="3389"/>
                      <a:pt x="59710" y="19240"/>
                    </a:cubicBezTo>
                    <a:cubicBezTo>
                      <a:pt x="59710" y="19255"/>
                      <a:pt x="59710" y="19255"/>
                      <a:pt x="59710" y="19255"/>
                    </a:cubicBezTo>
                    <a:cubicBezTo>
                      <a:pt x="66248" y="35017"/>
                      <a:pt x="58795" y="53087"/>
                      <a:pt x="43034" y="59641"/>
                    </a:cubicBezTo>
                    <a:cubicBezTo>
                      <a:pt x="42944" y="59671"/>
                      <a:pt x="42853" y="59716"/>
                      <a:pt x="42764" y="59746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E8637932-01FC-DC86-FD00-C6832330DA52}"/>
                  </a:ext>
                </a:extLst>
              </p:cNvPr>
              <p:cNvSpPr/>
              <p:nvPr/>
            </p:nvSpPr>
            <p:spPr>
              <a:xfrm>
                <a:off x="6199117" y="4534721"/>
                <a:ext cx="452856" cy="519222"/>
              </a:xfrm>
              <a:custGeom>
                <a:avLst/>
                <a:gdLst>
                  <a:gd name="connsiteX0" fmla="*/ 127366 w 343344"/>
                  <a:gd name="connsiteY0" fmla="*/ 393638 h 393661"/>
                  <a:gd name="connsiteX1" fmla="*/ 120468 w 343344"/>
                  <a:gd name="connsiteY1" fmla="*/ 388989 h 393661"/>
                  <a:gd name="connsiteX2" fmla="*/ 496 w 343344"/>
                  <a:gd name="connsiteY2" fmla="*/ 95208 h 393661"/>
                  <a:gd name="connsiteX3" fmla="*/ 496 w 343344"/>
                  <a:gd name="connsiteY3" fmla="*/ 89510 h 393661"/>
                  <a:gd name="connsiteX4" fmla="*/ 4545 w 343344"/>
                  <a:gd name="connsiteY4" fmla="*/ 85460 h 393661"/>
                  <a:gd name="connsiteX5" fmla="*/ 212996 w 343344"/>
                  <a:gd name="connsiteY5" fmla="*/ 580 h 393661"/>
                  <a:gd name="connsiteX6" fmla="*/ 222654 w 343344"/>
                  <a:gd name="connsiteY6" fmla="*/ 4420 h 393661"/>
                  <a:gd name="connsiteX7" fmla="*/ 222744 w 343344"/>
                  <a:gd name="connsiteY7" fmla="*/ 4629 h 393661"/>
                  <a:gd name="connsiteX8" fmla="*/ 342716 w 343344"/>
                  <a:gd name="connsiteY8" fmla="*/ 298411 h 393661"/>
                  <a:gd name="connsiteX9" fmla="*/ 342716 w 343344"/>
                  <a:gd name="connsiteY9" fmla="*/ 304109 h 393661"/>
                  <a:gd name="connsiteX10" fmla="*/ 338667 w 343344"/>
                  <a:gd name="connsiteY10" fmla="*/ 308158 h 393661"/>
                  <a:gd name="connsiteX11" fmla="*/ 130215 w 343344"/>
                  <a:gd name="connsiteY11" fmla="*/ 393038 h 393661"/>
                  <a:gd name="connsiteX12" fmla="*/ 127366 w 343344"/>
                  <a:gd name="connsiteY12" fmla="*/ 393638 h 393661"/>
                  <a:gd name="connsiteX13" fmla="*/ 17442 w 343344"/>
                  <a:gd name="connsiteY13" fmla="*/ 96108 h 393661"/>
                  <a:gd name="connsiteX14" fmla="*/ 131415 w 343344"/>
                  <a:gd name="connsiteY14" fmla="*/ 375942 h 393661"/>
                  <a:gd name="connsiteX15" fmla="*/ 326369 w 343344"/>
                  <a:gd name="connsiteY15" fmla="*/ 296611 h 393661"/>
                  <a:gd name="connsiteX16" fmla="*/ 212396 w 343344"/>
                  <a:gd name="connsiteY16" fmla="*/ 16777 h 393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3344" h="393661">
                    <a:moveTo>
                      <a:pt x="127366" y="393638"/>
                    </a:moveTo>
                    <a:cubicBezTo>
                      <a:pt x="124337" y="393623"/>
                      <a:pt x="121623" y="391794"/>
                      <a:pt x="120468" y="388989"/>
                    </a:cubicBezTo>
                    <a:lnTo>
                      <a:pt x="496" y="95208"/>
                    </a:lnTo>
                    <a:cubicBezTo>
                      <a:pt x="-254" y="93379"/>
                      <a:pt x="-254" y="91339"/>
                      <a:pt x="496" y="89510"/>
                    </a:cubicBezTo>
                    <a:cubicBezTo>
                      <a:pt x="1276" y="87680"/>
                      <a:pt x="2715" y="86240"/>
                      <a:pt x="4545" y="85460"/>
                    </a:cubicBezTo>
                    <a:lnTo>
                      <a:pt x="212996" y="580"/>
                    </a:lnTo>
                    <a:cubicBezTo>
                      <a:pt x="216715" y="-1024"/>
                      <a:pt x="221049" y="685"/>
                      <a:pt x="222654" y="4420"/>
                    </a:cubicBezTo>
                    <a:cubicBezTo>
                      <a:pt x="222684" y="4479"/>
                      <a:pt x="222714" y="4555"/>
                      <a:pt x="222744" y="4629"/>
                    </a:cubicBezTo>
                    <a:lnTo>
                      <a:pt x="342716" y="298411"/>
                    </a:lnTo>
                    <a:cubicBezTo>
                      <a:pt x="343465" y="300240"/>
                      <a:pt x="343465" y="302280"/>
                      <a:pt x="342716" y="304109"/>
                    </a:cubicBezTo>
                    <a:cubicBezTo>
                      <a:pt x="341981" y="305954"/>
                      <a:pt x="340511" y="307424"/>
                      <a:pt x="338667" y="308158"/>
                    </a:cubicBezTo>
                    <a:lnTo>
                      <a:pt x="130215" y="393038"/>
                    </a:lnTo>
                    <a:cubicBezTo>
                      <a:pt x="129331" y="393458"/>
                      <a:pt x="128356" y="393653"/>
                      <a:pt x="127366" y="393638"/>
                    </a:cubicBezTo>
                    <a:close/>
                    <a:moveTo>
                      <a:pt x="17442" y="96108"/>
                    </a:moveTo>
                    <a:lnTo>
                      <a:pt x="131415" y="375942"/>
                    </a:lnTo>
                    <a:lnTo>
                      <a:pt x="326369" y="296611"/>
                    </a:lnTo>
                    <a:lnTo>
                      <a:pt x="212396" y="16777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AF63353-87DA-2BBC-EF22-BD548E194F25}"/>
                  </a:ext>
                </a:extLst>
              </p:cNvPr>
              <p:cNvSpPr/>
              <p:nvPr/>
            </p:nvSpPr>
            <p:spPr>
              <a:xfrm>
                <a:off x="6021422" y="4192268"/>
                <a:ext cx="482190" cy="386870"/>
              </a:xfrm>
              <a:custGeom>
                <a:avLst/>
                <a:gdLst>
                  <a:gd name="connsiteX0" fmla="*/ 289234 w 365584"/>
                  <a:gd name="connsiteY0" fmla="*/ 10828 h 293315"/>
                  <a:gd name="connsiteX1" fmla="*/ 306840 w 365584"/>
                  <a:gd name="connsiteY1" fmla="*/ 18221 h 293315"/>
                  <a:gd name="connsiteX2" fmla="*/ 299447 w 365584"/>
                  <a:gd name="connsiteY2" fmla="*/ 35812 h 293315"/>
                  <a:gd name="connsiteX3" fmla="*/ 281886 w 365584"/>
                  <a:gd name="connsiteY3" fmla="*/ 28524 h 293315"/>
                  <a:gd name="connsiteX4" fmla="*/ 289144 w 365584"/>
                  <a:gd name="connsiteY4" fmla="*/ 10873 h 293315"/>
                  <a:gd name="connsiteX5" fmla="*/ 289234 w 365584"/>
                  <a:gd name="connsiteY5" fmla="*/ 10828 h 293315"/>
                  <a:gd name="connsiteX6" fmla="*/ 308430 w 365584"/>
                  <a:gd name="connsiteY6" fmla="*/ 58067 h 293315"/>
                  <a:gd name="connsiteX7" fmla="*/ 326065 w 365584"/>
                  <a:gd name="connsiteY7" fmla="*/ 65385 h 293315"/>
                  <a:gd name="connsiteX8" fmla="*/ 318747 w 365584"/>
                  <a:gd name="connsiteY8" fmla="*/ 83006 h 293315"/>
                  <a:gd name="connsiteX9" fmla="*/ 301111 w 365584"/>
                  <a:gd name="connsiteY9" fmla="*/ 75703 h 293315"/>
                  <a:gd name="connsiteX10" fmla="*/ 301081 w 365584"/>
                  <a:gd name="connsiteY10" fmla="*/ 75613 h 293315"/>
                  <a:gd name="connsiteX11" fmla="*/ 308430 w 365584"/>
                  <a:gd name="connsiteY11" fmla="*/ 58367 h 293315"/>
                  <a:gd name="connsiteX12" fmla="*/ 327775 w 365584"/>
                  <a:gd name="connsiteY12" fmla="*/ 105156 h 293315"/>
                  <a:gd name="connsiteX13" fmla="*/ 345291 w 365584"/>
                  <a:gd name="connsiteY13" fmla="*/ 112729 h 293315"/>
                  <a:gd name="connsiteX14" fmla="*/ 337733 w 365584"/>
                  <a:gd name="connsiteY14" fmla="*/ 130245 h 293315"/>
                  <a:gd name="connsiteX15" fmla="*/ 320277 w 365584"/>
                  <a:gd name="connsiteY15" fmla="*/ 122852 h 293315"/>
                  <a:gd name="connsiteX16" fmla="*/ 327775 w 365584"/>
                  <a:gd name="connsiteY16" fmla="*/ 105456 h 293315"/>
                  <a:gd name="connsiteX17" fmla="*/ 346971 w 365584"/>
                  <a:gd name="connsiteY17" fmla="*/ 152395 h 293315"/>
                  <a:gd name="connsiteX18" fmla="*/ 364442 w 365584"/>
                  <a:gd name="connsiteY18" fmla="*/ 159548 h 293315"/>
                  <a:gd name="connsiteX19" fmla="*/ 364516 w 365584"/>
                  <a:gd name="connsiteY19" fmla="*/ 159743 h 293315"/>
                  <a:gd name="connsiteX20" fmla="*/ 357168 w 365584"/>
                  <a:gd name="connsiteY20" fmla="*/ 177439 h 293315"/>
                  <a:gd name="connsiteX21" fmla="*/ 339472 w 365584"/>
                  <a:gd name="connsiteY21" fmla="*/ 169941 h 293315"/>
                  <a:gd name="connsiteX22" fmla="*/ 346971 w 365584"/>
                  <a:gd name="connsiteY22" fmla="*/ 152695 h 293315"/>
                  <a:gd name="connsiteX23" fmla="*/ 246194 w 365584"/>
                  <a:gd name="connsiteY23" fmla="*/ 930 h 293315"/>
                  <a:gd name="connsiteX24" fmla="*/ 263710 w 365584"/>
                  <a:gd name="connsiteY24" fmla="*/ 8504 h 293315"/>
                  <a:gd name="connsiteX25" fmla="*/ 256152 w 365584"/>
                  <a:gd name="connsiteY25" fmla="*/ 26019 h 293315"/>
                  <a:gd name="connsiteX26" fmla="*/ 238696 w 365584"/>
                  <a:gd name="connsiteY26" fmla="*/ 18626 h 293315"/>
                  <a:gd name="connsiteX27" fmla="*/ 246194 w 365584"/>
                  <a:gd name="connsiteY27" fmla="*/ 1230 h 293315"/>
                  <a:gd name="connsiteX28" fmla="*/ 265390 w 365584"/>
                  <a:gd name="connsiteY28" fmla="*/ 48169 h 293315"/>
                  <a:gd name="connsiteX29" fmla="*/ 282861 w 365584"/>
                  <a:gd name="connsiteY29" fmla="*/ 55322 h 293315"/>
                  <a:gd name="connsiteX30" fmla="*/ 282936 w 365584"/>
                  <a:gd name="connsiteY30" fmla="*/ 55517 h 293315"/>
                  <a:gd name="connsiteX31" fmla="*/ 275587 w 365584"/>
                  <a:gd name="connsiteY31" fmla="*/ 73213 h 293315"/>
                  <a:gd name="connsiteX32" fmla="*/ 257891 w 365584"/>
                  <a:gd name="connsiteY32" fmla="*/ 65715 h 293315"/>
                  <a:gd name="connsiteX33" fmla="*/ 265390 w 365584"/>
                  <a:gd name="connsiteY33" fmla="*/ 48469 h 293315"/>
                  <a:gd name="connsiteX34" fmla="*/ 284585 w 365584"/>
                  <a:gd name="connsiteY34" fmla="*/ 95258 h 293315"/>
                  <a:gd name="connsiteX35" fmla="*/ 302206 w 365584"/>
                  <a:gd name="connsiteY35" fmla="*/ 102681 h 293315"/>
                  <a:gd name="connsiteX36" fmla="*/ 294783 w 365584"/>
                  <a:gd name="connsiteY36" fmla="*/ 120302 h 293315"/>
                  <a:gd name="connsiteX37" fmla="*/ 277087 w 365584"/>
                  <a:gd name="connsiteY37" fmla="*/ 112954 h 293315"/>
                  <a:gd name="connsiteX38" fmla="*/ 284135 w 365584"/>
                  <a:gd name="connsiteY38" fmla="*/ 95558 h 293315"/>
                  <a:gd name="connsiteX39" fmla="*/ 303781 w 365584"/>
                  <a:gd name="connsiteY39" fmla="*/ 142347 h 293315"/>
                  <a:gd name="connsiteX40" fmla="*/ 321657 w 365584"/>
                  <a:gd name="connsiteY40" fmla="*/ 149621 h 293315"/>
                  <a:gd name="connsiteX41" fmla="*/ 314383 w 365584"/>
                  <a:gd name="connsiteY41" fmla="*/ 167496 h 293315"/>
                  <a:gd name="connsiteX42" fmla="*/ 296508 w 365584"/>
                  <a:gd name="connsiteY42" fmla="*/ 160223 h 293315"/>
                  <a:gd name="connsiteX43" fmla="*/ 296433 w 365584"/>
                  <a:gd name="connsiteY43" fmla="*/ 160043 h 293315"/>
                  <a:gd name="connsiteX44" fmla="*/ 303781 w 365584"/>
                  <a:gd name="connsiteY44" fmla="*/ 142647 h 293315"/>
                  <a:gd name="connsiteX45" fmla="*/ 218901 w 365584"/>
                  <a:gd name="connsiteY45" fmla="*/ 39471 h 293315"/>
                  <a:gd name="connsiteX46" fmla="*/ 236447 w 365584"/>
                  <a:gd name="connsiteY46" fmla="*/ 46970 h 293315"/>
                  <a:gd name="connsiteX47" fmla="*/ 227644 w 365584"/>
                  <a:gd name="connsiteY47" fmla="*/ 63901 h 293315"/>
                  <a:gd name="connsiteX48" fmla="*/ 211552 w 365584"/>
                  <a:gd name="connsiteY48" fmla="*/ 57167 h 293315"/>
                  <a:gd name="connsiteX49" fmla="*/ 218901 w 365584"/>
                  <a:gd name="connsiteY49" fmla="*/ 39771 h 293315"/>
                  <a:gd name="connsiteX50" fmla="*/ 238096 w 365584"/>
                  <a:gd name="connsiteY50" fmla="*/ 86710 h 293315"/>
                  <a:gd name="connsiteX51" fmla="*/ 255732 w 365584"/>
                  <a:gd name="connsiteY51" fmla="*/ 94029 h 293315"/>
                  <a:gd name="connsiteX52" fmla="*/ 248414 w 365584"/>
                  <a:gd name="connsiteY52" fmla="*/ 111649 h 293315"/>
                  <a:gd name="connsiteX53" fmla="*/ 230778 w 365584"/>
                  <a:gd name="connsiteY53" fmla="*/ 104346 h 293315"/>
                  <a:gd name="connsiteX54" fmla="*/ 230748 w 365584"/>
                  <a:gd name="connsiteY54" fmla="*/ 104256 h 293315"/>
                  <a:gd name="connsiteX55" fmla="*/ 238096 w 365584"/>
                  <a:gd name="connsiteY55" fmla="*/ 87010 h 293315"/>
                  <a:gd name="connsiteX56" fmla="*/ 257291 w 365584"/>
                  <a:gd name="connsiteY56" fmla="*/ 133949 h 293315"/>
                  <a:gd name="connsiteX57" fmla="*/ 274927 w 365584"/>
                  <a:gd name="connsiteY57" fmla="*/ 141267 h 293315"/>
                  <a:gd name="connsiteX58" fmla="*/ 267609 w 365584"/>
                  <a:gd name="connsiteY58" fmla="*/ 158888 h 293315"/>
                  <a:gd name="connsiteX59" fmla="*/ 249973 w 365584"/>
                  <a:gd name="connsiteY59" fmla="*/ 151585 h 293315"/>
                  <a:gd name="connsiteX60" fmla="*/ 249943 w 365584"/>
                  <a:gd name="connsiteY60" fmla="*/ 151495 h 293315"/>
                  <a:gd name="connsiteX61" fmla="*/ 257291 w 365584"/>
                  <a:gd name="connsiteY61" fmla="*/ 134249 h 293315"/>
                  <a:gd name="connsiteX62" fmla="*/ 276487 w 365584"/>
                  <a:gd name="connsiteY62" fmla="*/ 181038 h 293315"/>
                  <a:gd name="connsiteX63" fmla="*/ 294108 w 365584"/>
                  <a:gd name="connsiteY63" fmla="*/ 188461 h 293315"/>
                  <a:gd name="connsiteX64" fmla="*/ 286685 w 365584"/>
                  <a:gd name="connsiteY64" fmla="*/ 206082 h 293315"/>
                  <a:gd name="connsiteX65" fmla="*/ 269064 w 365584"/>
                  <a:gd name="connsiteY65" fmla="*/ 198659 h 293315"/>
                  <a:gd name="connsiteX66" fmla="*/ 276487 w 365584"/>
                  <a:gd name="connsiteY66" fmla="*/ 181038 h 293315"/>
                  <a:gd name="connsiteX67" fmla="*/ 174661 w 365584"/>
                  <a:gd name="connsiteY67" fmla="*/ 30323 h 293315"/>
                  <a:gd name="connsiteX68" fmla="*/ 192207 w 365584"/>
                  <a:gd name="connsiteY68" fmla="*/ 37822 h 293315"/>
                  <a:gd name="connsiteX69" fmla="*/ 185054 w 365584"/>
                  <a:gd name="connsiteY69" fmla="*/ 55293 h 293315"/>
                  <a:gd name="connsiteX70" fmla="*/ 184859 w 365584"/>
                  <a:gd name="connsiteY70" fmla="*/ 55368 h 293315"/>
                  <a:gd name="connsiteX71" fmla="*/ 167238 w 365584"/>
                  <a:gd name="connsiteY71" fmla="*/ 47944 h 293315"/>
                  <a:gd name="connsiteX72" fmla="*/ 174661 w 365584"/>
                  <a:gd name="connsiteY72" fmla="*/ 30323 h 293315"/>
                  <a:gd name="connsiteX73" fmla="*/ 193857 w 365584"/>
                  <a:gd name="connsiteY73" fmla="*/ 77562 h 293315"/>
                  <a:gd name="connsiteX74" fmla="*/ 211327 w 365584"/>
                  <a:gd name="connsiteY74" fmla="*/ 84716 h 293315"/>
                  <a:gd name="connsiteX75" fmla="*/ 211402 w 365584"/>
                  <a:gd name="connsiteY75" fmla="*/ 84911 h 293315"/>
                  <a:gd name="connsiteX76" fmla="*/ 204084 w 365584"/>
                  <a:gd name="connsiteY76" fmla="*/ 102546 h 293315"/>
                  <a:gd name="connsiteX77" fmla="*/ 186463 w 365584"/>
                  <a:gd name="connsiteY77" fmla="*/ 95228 h 293315"/>
                  <a:gd name="connsiteX78" fmla="*/ 193767 w 365584"/>
                  <a:gd name="connsiteY78" fmla="*/ 77592 h 293315"/>
                  <a:gd name="connsiteX79" fmla="*/ 193857 w 365584"/>
                  <a:gd name="connsiteY79" fmla="*/ 77562 h 293315"/>
                  <a:gd name="connsiteX80" fmla="*/ 213052 w 365584"/>
                  <a:gd name="connsiteY80" fmla="*/ 124651 h 293315"/>
                  <a:gd name="connsiteX81" fmla="*/ 230598 w 365584"/>
                  <a:gd name="connsiteY81" fmla="*/ 132150 h 293315"/>
                  <a:gd name="connsiteX82" fmla="*/ 223445 w 365584"/>
                  <a:gd name="connsiteY82" fmla="*/ 149621 h 293315"/>
                  <a:gd name="connsiteX83" fmla="*/ 223250 w 365584"/>
                  <a:gd name="connsiteY83" fmla="*/ 149695 h 293315"/>
                  <a:gd name="connsiteX84" fmla="*/ 205554 w 365584"/>
                  <a:gd name="connsiteY84" fmla="*/ 142347 h 293315"/>
                  <a:gd name="connsiteX85" fmla="*/ 213052 w 365584"/>
                  <a:gd name="connsiteY85" fmla="*/ 124651 h 293315"/>
                  <a:gd name="connsiteX86" fmla="*/ 232248 w 365584"/>
                  <a:gd name="connsiteY86" fmla="*/ 171890 h 293315"/>
                  <a:gd name="connsiteX87" fmla="*/ 249718 w 365584"/>
                  <a:gd name="connsiteY87" fmla="*/ 179043 h 293315"/>
                  <a:gd name="connsiteX88" fmla="*/ 249793 w 365584"/>
                  <a:gd name="connsiteY88" fmla="*/ 179238 h 293315"/>
                  <a:gd name="connsiteX89" fmla="*/ 242535 w 365584"/>
                  <a:gd name="connsiteY89" fmla="*/ 196889 h 293315"/>
                  <a:gd name="connsiteX90" fmla="*/ 242445 w 365584"/>
                  <a:gd name="connsiteY90" fmla="*/ 196934 h 293315"/>
                  <a:gd name="connsiteX91" fmla="*/ 224824 w 365584"/>
                  <a:gd name="connsiteY91" fmla="*/ 189511 h 293315"/>
                  <a:gd name="connsiteX92" fmla="*/ 232248 w 365584"/>
                  <a:gd name="connsiteY92" fmla="*/ 171890 h 293315"/>
                  <a:gd name="connsiteX93" fmla="*/ 149167 w 365584"/>
                  <a:gd name="connsiteY93" fmla="*/ 68565 h 293315"/>
                  <a:gd name="connsiteX94" fmla="*/ 166638 w 365584"/>
                  <a:gd name="connsiteY94" fmla="*/ 75718 h 293315"/>
                  <a:gd name="connsiteX95" fmla="*/ 166713 w 365584"/>
                  <a:gd name="connsiteY95" fmla="*/ 75913 h 293315"/>
                  <a:gd name="connsiteX96" fmla="*/ 160819 w 365584"/>
                  <a:gd name="connsiteY96" fmla="*/ 94073 h 293315"/>
                  <a:gd name="connsiteX97" fmla="*/ 142659 w 365584"/>
                  <a:gd name="connsiteY97" fmla="*/ 88165 h 293315"/>
                  <a:gd name="connsiteX98" fmla="*/ 141819 w 365584"/>
                  <a:gd name="connsiteY98" fmla="*/ 86110 h 293315"/>
                  <a:gd name="connsiteX99" fmla="*/ 148972 w 365584"/>
                  <a:gd name="connsiteY99" fmla="*/ 68639 h 293315"/>
                  <a:gd name="connsiteX100" fmla="*/ 149167 w 365584"/>
                  <a:gd name="connsiteY100" fmla="*/ 68565 h 293315"/>
                  <a:gd name="connsiteX101" fmla="*/ 168362 w 365584"/>
                  <a:gd name="connsiteY101" fmla="*/ 115803 h 293315"/>
                  <a:gd name="connsiteX102" fmla="*/ 186523 w 365584"/>
                  <a:gd name="connsiteY102" fmla="*/ 121697 h 293315"/>
                  <a:gd name="connsiteX103" fmla="*/ 180614 w 365584"/>
                  <a:gd name="connsiteY103" fmla="*/ 139858 h 293315"/>
                  <a:gd name="connsiteX104" fmla="*/ 178560 w 365584"/>
                  <a:gd name="connsiteY104" fmla="*/ 140698 h 293315"/>
                  <a:gd name="connsiteX105" fmla="*/ 160399 w 365584"/>
                  <a:gd name="connsiteY105" fmla="*/ 134804 h 293315"/>
                  <a:gd name="connsiteX106" fmla="*/ 166308 w 365584"/>
                  <a:gd name="connsiteY106" fmla="*/ 116643 h 293315"/>
                  <a:gd name="connsiteX107" fmla="*/ 168362 w 365584"/>
                  <a:gd name="connsiteY107" fmla="*/ 115803 h 293315"/>
                  <a:gd name="connsiteX108" fmla="*/ 187558 w 365584"/>
                  <a:gd name="connsiteY108" fmla="*/ 162892 h 293315"/>
                  <a:gd name="connsiteX109" fmla="*/ 205209 w 365584"/>
                  <a:gd name="connsiteY109" fmla="*/ 170151 h 293315"/>
                  <a:gd name="connsiteX110" fmla="*/ 205254 w 365584"/>
                  <a:gd name="connsiteY110" fmla="*/ 170241 h 293315"/>
                  <a:gd name="connsiteX111" fmla="*/ 197831 w 365584"/>
                  <a:gd name="connsiteY111" fmla="*/ 187861 h 293315"/>
                  <a:gd name="connsiteX112" fmla="*/ 180210 w 365584"/>
                  <a:gd name="connsiteY112" fmla="*/ 180438 h 293315"/>
                  <a:gd name="connsiteX113" fmla="*/ 186808 w 365584"/>
                  <a:gd name="connsiteY113" fmla="*/ 162892 h 293315"/>
                  <a:gd name="connsiteX114" fmla="*/ 206904 w 365584"/>
                  <a:gd name="connsiteY114" fmla="*/ 209981 h 293315"/>
                  <a:gd name="connsiteX115" fmla="*/ 224419 w 365584"/>
                  <a:gd name="connsiteY115" fmla="*/ 217555 h 293315"/>
                  <a:gd name="connsiteX116" fmla="*/ 216861 w 365584"/>
                  <a:gd name="connsiteY116" fmla="*/ 235070 h 293315"/>
                  <a:gd name="connsiteX117" fmla="*/ 199405 w 365584"/>
                  <a:gd name="connsiteY117" fmla="*/ 227677 h 293315"/>
                  <a:gd name="connsiteX118" fmla="*/ 206153 w 365584"/>
                  <a:gd name="connsiteY118" fmla="*/ 209981 h 293315"/>
                  <a:gd name="connsiteX119" fmla="*/ 103878 w 365584"/>
                  <a:gd name="connsiteY119" fmla="*/ 60016 h 293315"/>
                  <a:gd name="connsiteX120" fmla="*/ 121348 w 365584"/>
                  <a:gd name="connsiteY120" fmla="*/ 67170 h 293315"/>
                  <a:gd name="connsiteX121" fmla="*/ 121423 w 365584"/>
                  <a:gd name="connsiteY121" fmla="*/ 67365 h 293315"/>
                  <a:gd name="connsiteX122" fmla="*/ 114075 w 365584"/>
                  <a:gd name="connsiteY122" fmla="*/ 85061 h 293315"/>
                  <a:gd name="connsiteX123" fmla="*/ 96380 w 365584"/>
                  <a:gd name="connsiteY123" fmla="*/ 77562 h 293315"/>
                  <a:gd name="connsiteX124" fmla="*/ 102963 w 365584"/>
                  <a:gd name="connsiteY124" fmla="*/ 59642 h 293315"/>
                  <a:gd name="connsiteX125" fmla="*/ 103128 w 365584"/>
                  <a:gd name="connsiteY125" fmla="*/ 59567 h 293315"/>
                  <a:gd name="connsiteX126" fmla="*/ 123073 w 365584"/>
                  <a:gd name="connsiteY126" fmla="*/ 107105 h 293315"/>
                  <a:gd name="connsiteX127" fmla="*/ 140589 w 365584"/>
                  <a:gd name="connsiteY127" fmla="*/ 114679 h 293315"/>
                  <a:gd name="connsiteX128" fmla="*/ 133031 w 365584"/>
                  <a:gd name="connsiteY128" fmla="*/ 132195 h 293315"/>
                  <a:gd name="connsiteX129" fmla="*/ 115575 w 365584"/>
                  <a:gd name="connsiteY129" fmla="*/ 124801 h 293315"/>
                  <a:gd name="connsiteX130" fmla="*/ 122323 w 365584"/>
                  <a:gd name="connsiteY130" fmla="*/ 106656 h 293315"/>
                  <a:gd name="connsiteX131" fmla="*/ 142269 w 365584"/>
                  <a:gd name="connsiteY131" fmla="*/ 154344 h 293315"/>
                  <a:gd name="connsiteX132" fmla="*/ 159739 w 365584"/>
                  <a:gd name="connsiteY132" fmla="*/ 161498 h 293315"/>
                  <a:gd name="connsiteX133" fmla="*/ 159814 w 365584"/>
                  <a:gd name="connsiteY133" fmla="*/ 161693 h 293315"/>
                  <a:gd name="connsiteX134" fmla="*/ 152466 w 365584"/>
                  <a:gd name="connsiteY134" fmla="*/ 179389 h 293315"/>
                  <a:gd name="connsiteX135" fmla="*/ 134846 w 365584"/>
                  <a:gd name="connsiteY135" fmla="*/ 171965 h 293315"/>
                  <a:gd name="connsiteX136" fmla="*/ 142269 w 365584"/>
                  <a:gd name="connsiteY136" fmla="*/ 154344 h 293315"/>
                  <a:gd name="connsiteX137" fmla="*/ 161464 w 365584"/>
                  <a:gd name="connsiteY137" fmla="*/ 201433 h 293315"/>
                  <a:gd name="connsiteX138" fmla="*/ 179070 w 365584"/>
                  <a:gd name="connsiteY138" fmla="*/ 208827 h 293315"/>
                  <a:gd name="connsiteX139" fmla="*/ 171677 w 365584"/>
                  <a:gd name="connsiteY139" fmla="*/ 226418 h 293315"/>
                  <a:gd name="connsiteX140" fmla="*/ 154116 w 365584"/>
                  <a:gd name="connsiteY140" fmla="*/ 219129 h 293315"/>
                  <a:gd name="connsiteX141" fmla="*/ 160699 w 365584"/>
                  <a:gd name="connsiteY141" fmla="*/ 200983 h 293315"/>
                  <a:gd name="connsiteX142" fmla="*/ 160714 w 365584"/>
                  <a:gd name="connsiteY142" fmla="*/ 200983 h 293315"/>
                  <a:gd name="connsiteX143" fmla="*/ 78833 w 365584"/>
                  <a:gd name="connsiteY143" fmla="*/ 97658 h 293315"/>
                  <a:gd name="connsiteX144" fmla="*/ 96454 w 365584"/>
                  <a:gd name="connsiteY144" fmla="*/ 105081 h 293315"/>
                  <a:gd name="connsiteX145" fmla="*/ 89031 w 365584"/>
                  <a:gd name="connsiteY145" fmla="*/ 122702 h 293315"/>
                  <a:gd name="connsiteX146" fmla="*/ 71410 w 365584"/>
                  <a:gd name="connsiteY146" fmla="*/ 115278 h 293315"/>
                  <a:gd name="connsiteX147" fmla="*/ 78833 w 365584"/>
                  <a:gd name="connsiteY147" fmla="*/ 97658 h 293315"/>
                  <a:gd name="connsiteX148" fmla="*/ 98029 w 365584"/>
                  <a:gd name="connsiteY148" fmla="*/ 144897 h 293315"/>
                  <a:gd name="connsiteX149" fmla="*/ 115500 w 365584"/>
                  <a:gd name="connsiteY149" fmla="*/ 152050 h 293315"/>
                  <a:gd name="connsiteX150" fmla="*/ 115575 w 365584"/>
                  <a:gd name="connsiteY150" fmla="*/ 152245 h 293315"/>
                  <a:gd name="connsiteX151" fmla="*/ 108226 w 365584"/>
                  <a:gd name="connsiteY151" fmla="*/ 169941 h 293315"/>
                  <a:gd name="connsiteX152" fmla="*/ 90531 w 365584"/>
                  <a:gd name="connsiteY152" fmla="*/ 162442 h 293315"/>
                  <a:gd name="connsiteX153" fmla="*/ 97279 w 365584"/>
                  <a:gd name="connsiteY153" fmla="*/ 144447 h 293315"/>
                  <a:gd name="connsiteX154" fmla="*/ 117224 w 365584"/>
                  <a:gd name="connsiteY154" fmla="*/ 191986 h 293315"/>
                  <a:gd name="connsiteX155" fmla="*/ 134846 w 365584"/>
                  <a:gd name="connsiteY155" fmla="*/ 199409 h 293315"/>
                  <a:gd name="connsiteX156" fmla="*/ 127422 w 365584"/>
                  <a:gd name="connsiteY156" fmla="*/ 217030 h 293315"/>
                  <a:gd name="connsiteX157" fmla="*/ 109951 w 365584"/>
                  <a:gd name="connsiteY157" fmla="*/ 209876 h 293315"/>
                  <a:gd name="connsiteX158" fmla="*/ 109876 w 365584"/>
                  <a:gd name="connsiteY158" fmla="*/ 209681 h 293315"/>
                  <a:gd name="connsiteX159" fmla="*/ 116190 w 365584"/>
                  <a:gd name="connsiteY159" fmla="*/ 191671 h 293315"/>
                  <a:gd name="connsiteX160" fmla="*/ 116475 w 365584"/>
                  <a:gd name="connsiteY160" fmla="*/ 191536 h 293315"/>
                  <a:gd name="connsiteX161" fmla="*/ 136420 w 365584"/>
                  <a:gd name="connsiteY161" fmla="*/ 239224 h 293315"/>
                  <a:gd name="connsiteX162" fmla="*/ 153891 w 365584"/>
                  <a:gd name="connsiteY162" fmla="*/ 246378 h 293315"/>
                  <a:gd name="connsiteX163" fmla="*/ 153966 w 365584"/>
                  <a:gd name="connsiteY163" fmla="*/ 246573 h 293315"/>
                  <a:gd name="connsiteX164" fmla="*/ 148072 w 365584"/>
                  <a:gd name="connsiteY164" fmla="*/ 264733 h 293315"/>
                  <a:gd name="connsiteX165" fmla="*/ 129912 w 365584"/>
                  <a:gd name="connsiteY165" fmla="*/ 258825 h 293315"/>
                  <a:gd name="connsiteX166" fmla="*/ 129072 w 365584"/>
                  <a:gd name="connsiteY166" fmla="*/ 256770 h 293315"/>
                  <a:gd name="connsiteX167" fmla="*/ 135295 w 365584"/>
                  <a:gd name="connsiteY167" fmla="*/ 238955 h 293315"/>
                  <a:gd name="connsiteX168" fmla="*/ 135670 w 365584"/>
                  <a:gd name="connsiteY168" fmla="*/ 238775 h 293315"/>
                  <a:gd name="connsiteX169" fmla="*/ 32344 w 365584"/>
                  <a:gd name="connsiteY169" fmla="*/ 89260 h 293315"/>
                  <a:gd name="connsiteX170" fmla="*/ 49815 w 365584"/>
                  <a:gd name="connsiteY170" fmla="*/ 96413 h 293315"/>
                  <a:gd name="connsiteX171" fmla="*/ 49890 w 365584"/>
                  <a:gd name="connsiteY171" fmla="*/ 96608 h 293315"/>
                  <a:gd name="connsiteX172" fmla="*/ 42572 w 365584"/>
                  <a:gd name="connsiteY172" fmla="*/ 114244 h 293315"/>
                  <a:gd name="connsiteX173" fmla="*/ 24951 w 365584"/>
                  <a:gd name="connsiteY173" fmla="*/ 106926 h 293315"/>
                  <a:gd name="connsiteX174" fmla="*/ 32255 w 365584"/>
                  <a:gd name="connsiteY174" fmla="*/ 89290 h 293315"/>
                  <a:gd name="connsiteX175" fmla="*/ 32344 w 365584"/>
                  <a:gd name="connsiteY175" fmla="*/ 89260 h 293315"/>
                  <a:gd name="connsiteX176" fmla="*/ 51540 w 365584"/>
                  <a:gd name="connsiteY176" fmla="*/ 136499 h 293315"/>
                  <a:gd name="connsiteX177" fmla="*/ 68471 w 365584"/>
                  <a:gd name="connsiteY177" fmla="*/ 145301 h 293315"/>
                  <a:gd name="connsiteX178" fmla="*/ 61738 w 365584"/>
                  <a:gd name="connsiteY178" fmla="*/ 161393 h 293315"/>
                  <a:gd name="connsiteX179" fmla="*/ 43577 w 365584"/>
                  <a:gd name="connsiteY179" fmla="*/ 155499 h 293315"/>
                  <a:gd name="connsiteX180" fmla="*/ 49485 w 365584"/>
                  <a:gd name="connsiteY180" fmla="*/ 137338 h 293315"/>
                  <a:gd name="connsiteX181" fmla="*/ 51540 w 365584"/>
                  <a:gd name="connsiteY181" fmla="*/ 136499 h 293315"/>
                  <a:gd name="connsiteX182" fmla="*/ 70735 w 365584"/>
                  <a:gd name="connsiteY182" fmla="*/ 183588 h 293315"/>
                  <a:gd name="connsiteX183" fmla="*/ 88431 w 365584"/>
                  <a:gd name="connsiteY183" fmla="*/ 190936 h 293315"/>
                  <a:gd name="connsiteX184" fmla="*/ 80933 w 365584"/>
                  <a:gd name="connsiteY184" fmla="*/ 208632 h 293315"/>
                  <a:gd name="connsiteX185" fmla="*/ 63312 w 365584"/>
                  <a:gd name="connsiteY185" fmla="*/ 201208 h 293315"/>
                  <a:gd name="connsiteX186" fmla="*/ 70735 w 365584"/>
                  <a:gd name="connsiteY186" fmla="*/ 183588 h 293315"/>
                  <a:gd name="connsiteX187" fmla="*/ 89931 w 365584"/>
                  <a:gd name="connsiteY187" fmla="*/ 230677 h 293315"/>
                  <a:gd name="connsiteX188" fmla="*/ 107627 w 365584"/>
                  <a:gd name="connsiteY188" fmla="*/ 238175 h 293315"/>
                  <a:gd name="connsiteX189" fmla="*/ 100203 w 365584"/>
                  <a:gd name="connsiteY189" fmla="*/ 255796 h 293315"/>
                  <a:gd name="connsiteX190" fmla="*/ 82583 w 365584"/>
                  <a:gd name="connsiteY190" fmla="*/ 248372 h 293315"/>
                  <a:gd name="connsiteX191" fmla="*/ 88986 w 365584"/>
                  <a:gd name="connsiteY191" fmla="*/ 230167 h 293315"/>
                  <a:gd name="connsiteX192" fmla="*/ 89181 w 365584"/>
                  <a:gd name="connsiteY192" fmla="*/ 230077 h 293315"/>
                  <a:gd name="connsiteX193" fmla="*/ 8350 w 365584"/>
                  <a:gd name="connsiteY193" fmla="*/ 125701 h 293315"/>
                  <a:gd name="connsiteX194" fmla="*/ 26046 w 365584"/>
                  <a:gd name="connsiteY194" fmla="*/ 133199 h 293315"/>
                  <a:gd name="connsiteX195" fmla="*/ 18548 w 365584"/>
                  <a:gd name="connsiteY195" fmla="*/ 150745 h 293315"/>
                  <a:gd name="connsiteX196" fmla="*/ 1077 w 365584"/>
                  <a:gd name="connsiteY196" fmla="*/ 143592 h 293315"/>
                  <a:gd name="connsiteX197" fmla="*/ 1002 w 365584"/>
                  <a:gd name="connsiteY197" fmla="*/ 143397 h 293315"/>
                  <a:gd name="connsiteX198" fmla="*/ 7600 w 365584"/>
                  <a:gd name="connsiteY198" fmla="*/ 125851 h 293315"/>
                  <a:gd name="connsiteX199" fmla="*/ 27546 w 365584"/>
                  <a:gd name="connsiteY199" fmla="*/ 172940 h 293315"/>
                  <a:gd name="connsiteX200" fmla="*/ 45182 w 365584"/>
                  <a:gd name="connsiteY200" fmla="*/ 180258 h 293315"/>
                  <a:gd name="connsiteX201" fmla="*/ 37863 w 365584"/>
                  <a:gd name="connsiteY201" fmla="*/ 197879 h 293315"/>
                  <a:gd name="connsiteX202" fmla="*/ 20227 w 365584"/>
                  <a:gd name="connsiteY202" fmla="*/ 190576 h 293315"/>
                  <a:gd name="connsiteX203" fmla="*/ 20197 w 365584"/>
                  <a:gd name="connsiteY203" fmla="*/ 190486 h 293315"/>
                  <a:gd name="connsiteX204" fmla="*/ 26796 w 365584"/>
                  <a:gd name="connsiteY204" fmla="*/ 173090 h 293315"/>
                  <a:gd name="connsiteX205" fmla="*/ 46741 w 365584"/>
                  <a:gd name="connsiteY205" fmla="*/ 220029 h 293315"/>
                  <a:gd name="connsiteX206" fmla="*/ 64437 w 365584"/>
                  <a:gd name="connsiteY206" fmla="*/ 227527 h 293315"/>
                  <a:gd name="connsiteX207" fmla="*/ 57014 w 365584"/>
                  <a:gd name="connsiteY207" fmla="*/ 245148 h 293315"/>
                  <a:gd name="connsiteX208" fmla="*/ 39393 w 365584"/>
                  <a:gd name="connsiteY208" fmla="*/ 237725 h 293315"/>
                  <a:gd name="connsiteX209" fmla="*/ 45991 w 365584"/>
                  <a:gd name="connsiteY209" fmla="*/ 220779 h 293315"/>
                  <a:gd name="connsiteX210" fmla="*/ 66086 w 365584"/>
                  <a:gd name="connsiteY210" fmla="*/ 267268 h 293315"/>
                  <a:gd name="connsiteX211" fmla="*/ 83648 w 365584"/>
                  <a:gd name="connsiteY211" fmla="*/ 274766 h 293315"/>
                  <a:gd name="connsiteX212" fmla="*/ 76149 w 365584"/>
                  <a:gd name="connsiteY212" fmla="*/ 292312 h 293315"/>
                  <a:gd name="connsiteX213" fmla="*/ 58588 w 365584"/>
                  <a:gd name="connsiteY213" fmla="*/ 284829 h 293315"/>
                  <a:gd name="connsiteX214" fmla="*/ 58588 w 365584"/>
                  <a:gd name="connsiteY214" fmla="*/ 284814 h 293315"/>
                  <a:gd name="connsiteX215" fmla="*/ 65337 w 365584"/>
                  <a:gd name="connsiteY215" fmla="*/ 267418 h 293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</a:cxnLst>
                <a:rect l="l" t="t" r="r" b="b"/>
                <a:pathLst>
                  <a:path w="365584" h="293315">
                    <a:moveTo>
                      <a:pt x="289234" y="10828"/>
                    </a:moveTo>
                    <a:cubicBezTo>
                      <a:pt x="296132" y="8009"/>
                      <a:pt x="304021" y="11323"/>
                      <a:pt x="306840" y="18221"/>
                    </a:cubicBezTo>
                    <a:cubicBezTo>
                      <a:pt x="309659" y="25120"/>
                      <a:pt x="306345" y="32993"/>
                      <a:pt x="299447" y="35812"/>
                    </a:cubicBezTo>
                    <a:cubicBezTo>
                      <a:pt x="292578" y="38616"/>
                      <a:pt x="284750" y="35362"/>
                      <a:pt x="281886" y="28524"/>
                    </a:cubicBezTo>
                    <a:cubicBezTo>
                      <a:pt x="279006" y="21640"/>
                      <a:pt x="282261" y="13737"/>
                      <a:pt x="289144" y="10873"/>
                    </a:cubicBezTo>
                    <a:cubicBezTo>
                      <a:pt x="289174" y="10858"/>
                      <a:pt x="289204" y="10843"/>
                      <a:pt x="289234" y="10828"/>
                    </a:cubicBezTo>
                    <a:close/>
                    <a:moveTo>
                      <a:pt x="308430" y="58067"/>
                    </a:moveTo>
                    <a:cubicBezTo>
                      <a:pt x="315313" y="55218"/>
                      <a:pt x="323216" y="58487"/>
                      <a:pt x="326065" y="65385"/>
                    </a:cubicBezTo>
                    <a:cubicBezTo>
                      <a:pt x="328915" y="72269"/>
                      <a:pt x="325631" y="80157"/>
                      <a:pt x="318747" y="83006"/>
                    </a:cubicBezTo>
                    <a:cubicBezTo>
                      <a:pt x="311864" y="85855"/>
                      <a:pt x="303961" y="82586"/>
                      <a:pt x="301111" y="75703"/>
                    </a:cubicBezTo>
                    <a:cubicBezTo>
                      <a:pt x="301111" y="75673"/>
                      <a:pt x="301097" y="75643"/>
                      <a:pt x="301081" y="75613"/>
                    </a:cubicBezTo>
                    <a:cubicBezTo>
                      <a:pt x="298487" y="68819"/>
                      <a:pt x="301741" y="61201"/>
                      <a:pt x="308430" y="58367"/>
                    </a:cubicBezTo>
                    <a:close/>
                    <a:moveTo>
                      <a:pt x="327775" y="105156"/>
                    </a:moveTo>
                    <a:cubicBezTo>
                      <a:pt x="334704" y="102411"/>
                      <a:pt x="342546" y="105801"/>
                      <a:pt x="345291" y="112729"/>
                    </a:cubicBezTo>
                    <a:cubicBezTo>
                      <a:pt x="348050" y="119658"/>
                      <a:pt x="344661" y="127501"/>
                      <a:pt x="337733" y="130245"/>
                    </a:cubicBezTo>
                    <a:cubicBezTo>
                      <a:pt x="330864" y="132974"/>
                      <a:pt x="323096" y="129675"/>
                      <a:pt x="320277" y="122852"/>
                    </a:cubicBezTo>
                    <a:cubicBezTo>
                      <a:pt x="317607" y="115983"/>
                      <a:pt x="320937" y="108230"/>
                      <a:pt x="327775" y="105456"/>
                    </a:cubicBezTo>
                    <a:close/>
                    <a:moveTo>
                      <a:pt x="346971" y="152395"/>
                    </a:moveTo>
                    <a:cubicBezTo>
                      <a:pt x="353764" y="149545"/>
                      <a:pt x="361592" y="152755"/>
                      <a:pt x="364442" y="159548"/>
                    </a:cubicBezTo>
                    <a:cubicBezTo>
                      <a:pt x="364471" y="159608"/>
                      <a:pt x="364487" y="159683"/>
                      <a:pt x="364516" y="159743"/>
                    </a:cubicBezTo>
                    <a:cubicBezTo>
                      <a:pt x="367321" y="166657"/>
                      <a:pt x="364037" y="174545"/>
                      <a:pt x="357168" y="177439"/>
                    </a:cubicBezTo>
                    <a:cubicBezTo>
                      <a:pt x="350210" y="180138"/>
                      <a:pt x="342367" y="176809"/>
                      <a:pt x="339472" y="169941"/>
                    </a:cubicBezTo>
                    <a:cubicBezTo>
                      <a:pt x="336983" y="163117"/>
                      <a:pt x="340282" y="155529"/>
                      <a:pt x="346971" y="152695"/>
                    </a:cubicBezTo>
                    <a:close/>
                    <a:moveTo>
                      <a:pt x="246194" y="930"/>
                    </a:moveTo>
                    <a:cubicBezTo>
                      <a:pt x="253123" y="-1814"/>
                      <a:pt x="260966" y="1575"/>
                      <a:pt x="263710" y="8504"/>
                    </a:cubicBezTo>
                    <a:cubicBezTo>
                      <a:pt x="266469" y="15432"/>
                      <a:pt x="263080" y="23275"/>
                      <a:pt x="256152" y="26019"/>
                    </a:cubicBezTo>
                    <a:cubicBezTo>
                      <a:pt x="249283" y="28749"/>
                      <a:pt x="241515" y="25450"/>
                      <a:pt x="238696" y="18626"/>
                    </a:cubicBezTo>
                    <a:cubicBezTo>
                      <a:pt x="236026" y="11758"/>
                      <a:pt x="239356" y="4005"/>
                      <a:pt x="246194" y="1230"/>
                    </a:cubicBezTo>
                    <a:close/>
                    <a:moveTo>
                      <a:pt x="265390" y="48169"/>
                    </a:moveTo>
                    <a:cubicBezTo>
                      <a:pt x="272183" y="45320"/>
                      <a:pt x="280011" y="48529"/>
                      <a:pt x="282861" y="55322"/>
                    </a:cubicBezTo>
                    <a:cubicBezTo>
                      <a:pt x="282891" y="55382"/>
                      <a:pt x="282906" y="55458"/>
                      <a:pt x="282936" y="55517"/>
                    </a:cubicBezTo>
                    <a:cubicBezTo>
                      <a:pt x="285740" y="62431"/>
                      <a:pt x="282456" y="70319"/>
                      <a:pt x="275587" y="73213"/>
                    </a:cubicBezTo>
                    <a:cubicBezTo>
                      <a:pt x="268629" y="75913"/>
                      <a:pt x="260786" y="72583"/>
                      <a:pt x="257891" y="65715"/>
                    </a:cubicBezTo>
                    <a:cubicBezTo>
                      <a:pt x="255312" y="58892"/>
                      <a:pt x="258641" y="51244"/>
                      <a:pt x="265390" y="48469"/>
                    </a:cubicBezTo>
                    <a:close/>
                    <a:moveTo>
                      <a:pt x="284585" y="95258"/>
                    </a:moveTo>
                    <a:cubicBezTo>
                      <a:pt x="291499" y="92439"/>
                      <a:pt x="299387" y="95768"/>
                      <a:pt x="302206" y="102681"/>
                    </a:cubicBezTo>
                    <a:cubicBezTo>
                      <a:pt x="305026" y="109595"/>
                      <a:pt x="301696" y="117483"/>
                      <a:pt x="294783" y="120302"/>
                    </a:cubicBezTo>
                    <a:cubicBezTo>
                      <a:pt x="287869" y="123107"/>
                      <a:pt x="279981" y="119823"/>
                      <a:pt x="277087" y="112954"/>
                    </a:cubicBezTo>
                    <a:cubicBezTo>
                      <a:pt x="274448" y="106206"/>
                      <a:pt x="277537" y="98558"/>
                      <a:pt x="284135" y="95558"/>
                    </a:cubicBezTo>
                    <a:close/>
                    <a:moveTo>
                      <a:pt x="303781" y="142347"/>
                    </a:moveTo>
                    <a:cubicBezTo>
                      <a:pt x="310724" y="139423"/>
                      <a:pt x="318732" y="142677"/>
                      <a:pt x="321657" y="149621"/>
                    </a:cubicBezTo>
                    <a:cubicBezTo>
                      <a:pt x="324581" y="156564"/>
                      <a:pt x="321327" y="164572"/>
                      <a:pt x="314383" y="167496"/>
                    </a:cubicBezTo>
                    <a:cubicBezTo>
                      <a:pt x="307440" y="170421"/>
                      <a:pt x="299432" y="167166"/>
                      <a:pt x="296508" y="160223"/>
                    </a:cubicBezTo>
                    <a:cubicBezTo>
                      <a:pt x="296477" y="160163"/>
                      <a:pt x="296462" y="160103"/>
                      <a:pt x="296433" y="160043"/>
                    </a:cubicBezTo>
                    <a:cubicBezTo>
                      <a:pt x="293823" y="153220"/>
                      <a:pt x="297062" y="145541"/>
                      <a:pt x="303781" y="142647"/>
                    </a:cubicBezTo>
                    <a:close/>
                    <a:moveTo>
                      <a:pt x="218901" y="39471"/>
                    </a:moveTo>
                    <a:cubicBezTo>
                      <a:pt x="225814" y="36787"/>
                      <a:pt x="233612" y="40116"/>
                      <a:pt x="236447" y="46970"/>
                    </a:cubicBezTo>
                    <a:cubicBezTo>
                      <a:pt x="238696" y="54078"/>
                      <a:pt x="234752" y="61666"/>
                      <a:pt x="227644" y="63901"/>
                    </a:cubicBezTo>
                    <a:cubicBezTo>
                      <a:pt x="221360" y="65895"/>
                      <a:pt x="214551" y="63046"/>
                      <a:pt x="211552" y="57167"/>
                    </a:cubicBezTo>
                    <a:cubicBezTo>
                      <a:pt x="208943" y="50344"/>
                      <a:pt x="212182" y="42666"/>
                      <a:pt x="218901" y="39771"/>
                    </a:cubicBezTo>
                    <a:close/>
                    <a:moveTo>
                      <a:pt x="238096" y="86710"/>
                    </a:moveTo>
                    <a:cubicBezTo>
                      <a:pt x="244980" y="83861"/>
                      <a:pt x="252882" y="87130"/>
                      <a:pt x="255732" y="94029"/>
                    </a:cubicBezTo>
                    <a:cubicBezTo>
                      <a:pt x="258581" y="100912"/>
                      <a:pt x="255297" y="108800"/>
                      <a:pt x="248414" y="111649"/>
                    </a:cubicBezTo>
                    <a:cubicBezTo>
                      <a:pt x="241530" y="114499"/>
                      <a:pt x="233627" y="111230"/>
                      <a:pt x="230778" y="104346"/>
                    </a:cubicBezTo>
                    <a:cubicBezTo>
                      <a:pt x="230778" y="104316"/>
                      <a:pt x="230763" y="104286"/>
                      <a:pt x="230748" y="104256"/>
                    </a:cubicBezTo>
                    <a:cubicBezTo>
                      <a:pt x="228063" y="97463"/>
                      <a:pt x="231348" y="89784"/>
                      <a:pt x="238096" y="87010"/>
                    </a:cubicBezTo>
                    <a:close/>
                    <a:moveTo>
                      <a:pt x="257291" y="133949"/>
                    </a:moveTo>
                    <a:cubicBezTo>
                      <a:pt x="264175" y="131100"/>
                      <a:pt x="272078" y="134369"/>
                      <a:pt x="274927" y="141267"/>
                    </a:cubicBezTo>
                    <a:cubicBezTo>
                      <a:pt x="277777" y="148151"/>
                      <a:pt x="274493" y="156039"/>
                      <a:pt x="267609" y="158888"/>
                    </a:cubicBezTo>
                    <a:cubicBezTo>
                      <a:pt x="260726" y="161738"/>
                      <a:pt x="252822" y="158468"/>
                      <a:pt x="249973" y="151585"/>
                    </a:cubicBezTo>
                    <a:cubicBezTo>
                      <a:pt x="249973" y="151555"/>
                      <a:pt x="249958" y="151525"/>
                      <a:pt x="249943" y="151495"/>
                    </a:cubicBezTo>
                    <a:cubicBezTo>
                      <a:pt x="247259" y="144702"/>
                      <a:pt x="250543" y="137023"/>
                      <a:pt x="257291" y="134249"/>
                    </a:cubicBezTo>
                    <a:close/>
                    <a:moveTo>
                      <a:pt x="276487" y="181038"/>
                    </a:moveTo>
                    <a:cubicBezTo>
                      <a:pt x="283400" y="178219"/>
                      <a:pt x="291289" y="181548"/>
                      <a:pt x="294108" y="188461"/>
                    </a:cubicBezTo>
                    <a:cubicBezTo>
                      <a:pt x="296927" y="195375"/>
                      <a:pt x="293598" y="203263"/>
                      <a:pt x="286685" y="206082"/>
                    </a:cubicBezTo>
                    <a:cubicBezTo>
                      <a:pt x="279772" y="208901"/>
                      <a:pt x="271883" y="205572"/>
                      <a:pt x="269064" y="198659"/>
                    </a:cubicBezTo>
                    <a:cubicBezTo>
                      <a:pt x="266245" y="191746"/>
                      <a:pt x="269574" y="183857"/>
                      <a:pt x="276487" y="181038"/>
                    </a:cubicBezTo>
                    <a:close/>
                    <a:moveTo>
                      <a:pt x="174661" y="30323"/>
                    </a:moveTo>
                    <a:cubicBezTo>
                      <a:pt x="181575" y="27639"/>
                      <a:pt x="189373" y="30968"/>
                      <a:pt x="192207" y="37822"/>
                    </a:cubicBezTo>
                    <a:cubicBezTo>
                      <a:pt x="195056" y="44615"/>
                      <a:pt x="191847" y="52443"/>
                      <a:pt x="185054" y="55293"/>
                    </a:cubicBezTo>
                    <a:cubicBezTo>
                      <a:pt x="184994" y="55322"/>
                      <a:pt x="184919" y="55338"/>
                      <a:pt x="184859" y="55368"/>
                    </a:cubicBezTo>
                    <a:cubicBezTo>
                      <a:pt x="177945" y="58187"/>
                      <a:pt x="170057" y="54858"/>
                      <a:pt x="167238" y="47944"/>
                    </a:cubicBezTo>
                    <a:cubicBezTo>
                      <a:pt x="164418" y="41031"/>
                      <a:pt x="167748" y="33143"/>
                      <a:pt x="174661" y="30323"/>
                    </a:cubicBezTo>
                    <a:close/>
                    <a:moveTo>
                      <a:pt x="193857" y="77562"/>
                    </a:moveTo>
                    <a:cubicBezTo>
                      <a:pt x="200650" y="74713"/>
                      <a:pt x="208478" y="77922"/>
                      <a:pt x="211327" y="84716"/>
                    </a:cubicBezTo>
                    <a:cubicBezTo>
                      <a:pt x="211357" y="84776"/>
                      <a:pt x="211373" y="84851"/>
                      <a:pt x="211402" y="84911"/>
                    </a:cubicBezTo>
                    <a:cubicBezTo>
                      <a:pt x="214252" y="91794"/>
                      <a:pt x="210983" y="99697"/>
                      <a:pt x="204084" y="102546"/>
                    </a:cubicBezTo>
                    <a:cubicBezTo>
                      <a:pt x="197201" y="105396"/>
                      <a:pt x="189313" y="102112"/>
                      <a:pt x="186463" y="95228"/>
                    </a:cubicBezTo>
                    <a:cubicBezTo>
                      <a:pt x="183614" y="88345"/>
                      <a:pt x="186883" y="80442"/>
                      <a:pt x="193767" y="77592"/>
                    </a:cubicBezTo>
                    <a:cubicBezTo>
                      <a:pt x="193797" y="77592"/>
                      <a:pt x="193826" y="77577"/>
                      <a:pt x="193857" y="77562"/>
                    </a:cubicBezTo>
                    <a:close/>
                    <a:moveTo>
                      <a:pt x="213052" y="124651"/>
                    </a:moveTo>
                    <a:cubicBezTo>
                      <a:pt x="219966" y="121877"/>
                      <a:pt x="227823" y="125236"/>
                      <a:pt x="230598" y="132150"/>
                    </a:cubicBezTo>
                    <a:cubicBezTo>
                      <a:pt x="233447" y="138943"/>
                      <a:pt x="230238" y="146771"/>
                      <a:pt x="223445" y="149621"/>
                    </a:cubicBezTo>
                    <a:cubicBezTo>
                      <a:pt x="223385" y="149651"/>
                      <a:pt x="223310" y="149665"/>
                      <a:pt x="223250" y="149695"/>
                    </a:cubicBezTo>
                    <a:cubicBezTo>
                      <a:pt x="216336" y="152500"/>
                      <a:pt x="208448" y="149216"/>
                      <a:pt x="205554" y="142347"/>
                    </a:cubicBezTo>
                    <a:cubicBezTo>
                      <a:pt x="202854" y="135389"/>
                      <a:pt x="206184" y="127546"/>
                      <a:pt x="213052" y="124651"/>
                    </a:cubicBezTo>
                    <a:close/>
                    <a:moveTo>
                      <a:pt x="232248" y="171890"/>
                    </a:moveTo>
                    <a:cubicBezTo>
                      <a:pt x="239041" y="169041"/>
                      <a:pt x="246869" y="172250"/>
                      <a:pt x="249718" y="179043"/>
                    </a:cubicBezTo>
                    <a:cubicBezTo>
                      <a:pt x="249748" y="179103"/>
                      <a:pt x="249764" y="179179"/>
                      <a:pt x="249793" y="179238"/>
                    </a:cubicBezTo>
                    <a:cubicBezTo>
                      <a:pt x="252673" y="186122"/>
                      <a:pt x="249418" y="194025"/>
                      <a:pt x="242535" y="196889"/>
                    </a:cubicBezTo>
                    <a:cubicBezTo>
                      <a:pt x="242505" y="196904"/>
                      <a:pt x="242475" y="196919"/>
                      <a:pt x="242445" y="196934"/>
                    </a:cubicBezTo>
                    <a:cubicBezTo>
                      <a:pt x="235532" y="199754"/>
                      <a:pt x="227644" y="196425"/>
                      <a:pt x="224824" y="189511"/>
                    </a:cubicBezTo>
                    <a:cubicBezTo>
                      <a:pt x="222005" y="182598"/>
                      <a:pt x="225334" y="174709"/>
                      <a:pt x="232248" y="171890"/>
                    </a:cubicBezTo>
                    <a:close/>
                    <a:moveTo>
                      <a:pt x="149167" y="68565"/>
                    </a:moveTo>
                    <a:cubicBezTo>
                      <a:pt x="155960" y="65715"/>
                      <a:pt x="163789" y="68924"/>
                      <a:pt x="166638" y="75718"/>
                    </a:cubicBezTo>
                    <a:cubicBezTo>
                      <a:pt x="166668" y="75778"/>
                      <a:pt x="166683" y="75853"/>
                      <a:pt x="166713" y="75913"/>
                    </a:cubicBezTo>
                    <a:cubicBezTo>
                      <a:pt x="170102" y="82556"/>
                      <a:pt x="167463" y="90684"/>
                      <a:pt x="160819" y="94073"/>
                    </a:cubicBezTo>
                    <a:cubicBezTo>
                      <a:pt x="154176" y="97448"/>
                      <a:pt x="146048" y="94808"/>
                      <a:pt x="142659" y="88165"/>
                    </a:cubicBezTo>
                    <a:cubicBezTo>
                      <a:pt x="142329" y="87505"/>
                      <a:pt x="142044" y="86815"/>
                      <a:pt x="141819" y="86110"/>
                    </a:cubicBezTo>
                    <a:cubicBezTo>
                      <a:pt x="138969" y="79317"/>
                      <a:pt x="142179" y="71489"/>
                      <a:pt x="148972" y="68639"/>
                    </a:cubicBezTo>
                    <a:cubicBezTo>
                      <a:pt x="149032" y="68609"/>
                      <a:pt x="149107" y="68595"/>
                      <a:pt x="149167" y="68565"/>
                    </a:cubicBezTo>
                    <a:close/>
                    <a:moveTo>
                      <a:pt x="168362" y="115803"/>
                    </a:moveTo>
                    <a:cubicBezTo>
                      <a:pt x="175006" y="112414"/>
                      <a:pt x="183134" y="115054"/>
                      <a:pt x="186523" y="121697"/>
                    </a:cubicBezTo>
                    <a:cubicBezTo>
                      <a:pt x="189897" y="128340"/>
                      <a:pt x="187258" y="136469"/>
                      <a:pt x="180614" y="139858"/>
                    </a:cubicBezTo>
                    <a:cubicBezTo>
                      <a:pt x="179955" y="140188"/>
                      <a:pt x="179265" y="140473"/>
                      <a:pt x="178560" y="140698"/>
                    </a:cubicBezTo>
                    <a:cubicBezTo>
                      <a:pt x="171917" y="144087"/>
                      <a:pt x="163789" y="141447"/>
                      <a:pt x="160399" y="134804"/>
                    </a:cubicBezTo>
                    <a:cubicBezTo>
                      <a:pt x="157025" y="128161"/>
                      <a:pt x="159665" y="120032"/>
                      <a:pt x="166308" y="116643"/>
                    </a:cubicBezTo>
                    <a:cubicBezTo>
                      <a:pt x="166968" y="116313"/>
                      <a:pt x="167658" y="116028"/>
                      <a:pt x="168362" y="115803"/>
                    </a:cubicBezTo>
                    <a:close/>
                    <a:moveTo>
                      <a:pt x="187558" y="162892"/>
                    </a:moveTo>
                    <a:cubicBezTo>
                      <a:pt x="194442" y="160013"/>
                      <a:pt x="202344" y="163267"/>
                      <a:pt x="205209" y="170151"/>
                    </a:cubicBezTo>
                    <a:cubicBezTo>
                      <a:pt x="205224" y="170181"/>
                      <a:pt x="205239" y="170211"/>
                      <a:pt x="205254" y="170241"/>
                    </a:cubicBezTo>
                    <a:cubicBezTo>
                      <a:pt x="208073" y="177154"/>
                      <a:pt x="204744" y="185042"/>
                      <a:pt x="197831" y="187861"/>
                    </a:cubicBezTo>
                    <a:cubicBezTo>
                      <a:pt x="190917" y="190681"/>
                      <a:pt x="183029" y="187352"/>
                      <a:pt x="180210" y="180438"/>
                    </a:cubicBezTo>
                    <a:cubicBezTo>
                      <a:pt x="177241" y="173765"/>
                      <a:pt x="180180" y="165952"/>
                      <a:pt x="186808" y="162892"/>
                    </a:cubicBezTo>
                    <a:close/>
                    <a:moveTo>
                      <a:pt x="206904" y="209981"/>
                    </a:moveTo>
                    <a:cubicBezTo>
                      <a:pt x="213832" y="207237"/>
                      <a:pt x="221675" y="210626"/>
                      <a:pt x="224419" y="217555"/>
                    </a:cubicBezTo>
                    <a:cubicBezTo>
                      <a:pt x="227179" y="224483"/>
                      <a:pt x="223790" y="232326"/>
                      <a:pt x="216861" y="235070"/>
                    </a:cubicBezTo>
                    <a:cubicBezTo>
                      <a:pt x="209993" y="237800"/>
                      <a:pt x="202224" y="234500"/>
                      <a:pt x="199405" y="227677"/>
                    </a:cubicBezTo>
                    <a:cubicBezTo>
                      <a:pt x="196526" y="220929"/>
                      <a:pt x="199510" y="213101"/>
                      <a:pt x="206153" y="209981"/>
                    </a:cubicBezTo>
                    <a:close/>
                    <a:moveTo>
                      <a:pt x="103878" y="60016"/>
                    </a:moveTo>
                    <a:cubicBezTo>
                      <a:pt x="110671" y="57167"/>
                      <a:pt x="118499" y="60376"/>
                      <a:pt x="121348" y="67170"/>
                    </a:cubicBezTo>
                    <a:cubicBezTo>
                      <a:pt x="121379" y="67230"/>
                      <a:pt x="121394" y="67305"/>
                      <a:pt x="121423" y="67365"/>
                    </a:cubicBezTo>
                    <a:cubicBezTo>
                      <a:pt x="124228" y="74278"/>
                      <a:pt x="120944" y="82166"/>
                      <a:pt x="114075" y="85061"/>
                    </a:cubicBezTo>
                    <a:cubicBezTo>
                      <a:pt x="107117" y="87760"/>
                      <a:pt x="99274" y="84431"/>
                      <a:pt x="96380" y="77562"/>
                    </a:cubicBezTo>
                    <a:cubicBezTo>
                      <a:pt x="93245" y="70799"/>
                      <a:pt x="96199" y="62776"/>
                      <a:pt x="102963" y="59642"/>
                    </a:cubicBezTo>
                    <a:cubicBezTo>
                      <a:pt x="103008" y="59612"/>
                      <a:pt x="103068" y="59597"/>
                      <a:pt x="103128" y="59567"/>
                    </a:cubicBezTo>
                    <a:close/>
                    <a:moveTo>
                      <a:pt x="123073" y="107105"/>
                    </a:moveTo>
                    <a:cubicBezTo>
                      <a:pt x="130001" y="104361"/>
                      <a:pt x="137845" y="107750"/>
                      <a:pt x="140589" y="114679"/>
                    </a:cubicBezTo>
                    <a:cubicBezTo>
                      <a:pt x="143348" y="121607"/>
                      <a:pt x="139959" y="129450"/>
                      <a:pt x="133031" y="132195"/>
                    </a:cubicBezTo>
                    <a:cubicBezTo>
                      <a:pt x="126162" y="134924"/>
                      <a:pt x="118394" y="131625"/>
                      <a:pt x="115575" y="124801"/>
                    </a:cubicBezTo>
                    <a:cubicBezTo>
                      <a:pt x="112485" y="117918"/>
                      <a:pt x="115500" y="109850"/>
                      <a:pt x="122323" y="106656"/>
                    </a:cubicBezTo>
                    <a:close/>
                    <a:moveTo>
                      <a:pt x="142269" y="154344"/>
                    </a:moveTo>
                    <a:cubicBezTo>
                      <a:pt x="149062" y="151495"/>
                      <a:pt x="156890" y="154704"/>
                      <a:pt x="159739" y="161498"/>
                    </a:cubicBezTo>
                    <a:cubicBezTo>
                      <a:pt x="159770" y="161558"/>
                      <a:pt x="159785" y="161633"/>
                      <a:pt x="159814" y="161693"/>
                    </a:cubicBezTo>
                    <a:cubicBezTo>
                      <a:pt x="162619" y="168606"/>
                      <a:pt x="159335" y="176494"/>
                      <a:pt x="152466" y="179389"/>
                    </a:cubicBezTo>
                    <a:cubicBezTo>
                      <a:pt x="145553" y="182208"/>
                      <a:pt x="137665" y="178879"/>
                      <a:pt x="134846" y="171965"/>
                    </a:cubicBezTo>
                    <a:cubicBezTo>
                      <a:pt x="132026" y="165052"/>
                      <a:pt x="135355" y="157164"/>
                      <a:pt x="142269" y="154344"/>
                    </a:cubicBezTo>
                    <a:close/>
                    <a:moveTo>
                      <a:pt x="161464" y="201433"/>
                    </a:moveTo>
                    <a:cubicBezTo>
                      <a:pt x="168362" y="198614"/>
                      <a:pt x="176251" y="201928"/>
                      <a:pt x="179070" y="208827"/>
                    </a:cubicBezTo>
                    <a:cubicBezTo>
                      <a:pt x="181889" y="215725"/>
                      <a:pt x="178575" y="223598"/>
                      <a:pt x="171677" y="226418"/>
                    </a:cubicBezTo>
                    <a:cubicBezTo>
                      <a:pt x="164808" y="229222"/>
                      <a:pt x="156980" y="225967"/>
                      <a:pt x="154116" y="219129"/>
                    </a:cubicBezTo>
                    <a:cubicBezTo>
                      <a:pt x="150922" y="212306"/>
                      <a:pt x="153876" y="204178"/>
                      <a:pt x="160699" y="200983"/>
                    </a:cubicBezTo>
                    <a:cubicBezTo>
                      <a:pt x="160714" y="200983"/>
                      <a:pt x="160714" y="200983"/>
                      <a:pt x="160714" y="200983"/>
                    </a:cubicBezTo>
                    <a:close/>
                    <a:moveTo>
                      <a:pt x="78833" y="97658"/>
                    </a:moveTo>
                    <a:cubicBezTo>
                      <a:pt x="85747" y="94838"/>
                      <a:pt x="93635" y="98168"/>
                      <a:pt x="96454" y="105081"/>
                    </a:cubicBezTo>
                    <a:cubicBezTo>
                      <a:pt x="99274" y="111994"/>
                      <a:pt x="95944" y="119882"/>
                      <a:pt x="89031" y="122702"/>
                    </a:cubicBezTo>
                    <a:cubicBezTo>
                      <a:pt x="82118" y="125521"/>
                      <a:pt x="74229" y="122192"/>
                      <a:pt x="71410" y="115278"/>
                    </a:cubicBezTo>
                    <a:cubicBezTo>
                      <a:pt x="68591" y="108365"/>
                      <a:pt x="71920" y="100477"/>
                      <a:pt x="78833" y="97658"/>
                    </a:cubicBezTo>
                    <a:close/>
                    <a:moveTo>
                      <a:pt x="98029" y="144897"/>
                    </a:moveTo>
                    <a:cubicBezTo>
                      <a:pt x="104822" y="142047"/>
                      <a:pt x="112651" y="145257"/>
                      <a:pt x="115500" y="152050"/>
                    </a:cubicBezTo>
                    <a:cubicBezTo>
                      <a:pt x="115530" y="152110"/>
                      <a:pt x="115545" y="152185"/>
                      <a:pt x="115575" y="152245"/>
                    </a:cubicBezTo>
                    <a:cubicBezTo>
                      <a:pt x="118379" y="159158"/>
                      <a:pt x="115095" y="167046"/>
                      <a:pt x="108226" y="169941"/>
                    </a:cubicBezTo>
                    <a:cubicBezTo>
                      <a:pt x="101268" y="172640"/>
                      <a:pt x="93425" y="169311"/>
                      <a:pt x="90531" y="162442"/>
                    </a:cubicBezTo>
                    <a:cubicBezTo>
                      <a:pt x="87457" y="155604"/>
                      <a:pt x="90471" y="147581"/>
                      <a:pt x="97279" y="144447"/>
                    </a:cubicBezTo>
                    <a:close/>
                    <a:moveTo>
                      <a:pt x="117224" y="191986"/>
                    </a:moveTo>
                    <a:cubicBezTo>
                      <a:pt x="124138" y="189166"/>
                      <a:pt x="132026" y="192495"/>
                      <a:pt x="134846" y="199409"/>
                    </a:cubicBezTo>
                    <a:cubicBezTo>
                      <a:pt x="137665" y="206322"/>
                      <a:pt x="134335" y="214210"/>
                      <a:pt x="127422" y="217030"/>
                    </a:cubicBezTo>
                    <a:cubicBezTo>
                      <a:pt x="120628" y="219879"/>
                      <a:pt x="112801" y="216670"/>
                      <a:pt x="109951" y="209876"/>
                    </a:cubicBezTo>
                    <a:cubicBezTo>
                      <a:pt x="109921" y="209816"/>
                      <a:pt x="109906" y="209741"/>
                      <a:pt x="109876" y="209681"/>
                    </a:cubicBezTo>
                    <a:cubicBezTo>
                      <a:pt x="106652" y="202963"/>
                      <a:pt x="109471" y="194895"/>
                      <a:pt x="116190" y="191671"/>
                    </a:cubicBezTo>
                    <a:cubicBezTo>
                      <a:pt x="116280" y="191626"/>
                      <a:pt x="116385" y="191581"/>
                      <a:pt x="116475" y="191536"/>
                    </a:cubicBezTo>
                    <a:close/>
                    <a:moveTo>
                      <a:pt x="136420" y="239224"/>
                    </a:moveTo>
                    <a:cubicBezTo>
                      <a:pt x="143213" y="236375"/>
                      <a:pt x="151042" y="239584"/>
                      <a:pt x="153891" y="246378"/>
                    </a:cubicBezTo>
                    <a:cubicBezTo>
                      <a:pt x="153906" y="246438"/>
                      <a:pt x="153936" y="246513"/>
                      <a:pt x="153966" y="246573"/>
                    </a:cubicBezTo>
                    <a:cubicBezTo>
                      <a:pt x="157355" y="253216"/>
                      <a:pt x="154716" y="261344"/>
                      <a:pt x="148072" y="264733"/>
                    </a:cubicBezTo>
                    <a:cubicBezTo>
                      <a:pt x="141429" y="268108"/>
                      <a:pt x="133301" y="265468"/>
                      <a:pt x="129912" y="258825"/>
                    </a:cubicBezTo>
                    <a:cubicBezTo>
                      <a:pt x="129582" y="258165"/>
                      <a:pt x="129296" y="257475"/>
                      <a:pt x="129072" y="256770"/>
                    </a:cubicBezTo>
                    <a:cubicBezTo>
                      <a:pt x="125863" y="250127"/>
                      <a:pt x="128652" y="242149"/>
                      <a:pt x="135295" y="238955"/>
                    </a:cubicBezTo>
                    <a:cubicBezTo>
                      <a:pt x="135415" y="238894"/>
                      <a:pt x="135550" y="238834"/>
                      <a:pt x="135670" y="238775"/>
                    </a:cubicBezTo>
                    <a:close/>
                    <a:moveTo>
                      <a:pt x="32344" y="89260"/>
                    </a:moveTo>
                    <a:cubicBezTo>
                      <a:pt x="39138" y="86410"/>
                      <a:pt x="46966" y="89619"/>
                      <a:pt x="49815" y="96413"/>
                    </a:cubicBezTo>
                    <a:cubicBezTo>
                      <a:pt x="49830" y="96473"/>
                      <a:pt x="49860" y="96548"/>
                      <a:pt x="49890" y="96608"/>
                    </a:cubicBezTo>
                    <a:cubicBezTo>
                      <a:pt x="52740" y="103491"/>
                      <a:pt x="49470" y="111394"/>
                      <a:pt x="42572" y="114244"/>
                    </a:cubicBezTo>
                    <a:cubicBezTo>
                      <a:pt x="35689" y="117093"/>
                      <a:pt x="27801" y="113809"/>
                      <a:pt x="24951" y="106926"/>
                    </a:cubicBezTo>
                    <a:cubicBezTo>
                      <a:pt x="22102" y="100042"/>
                      <a:pt x="25371" y="92139"/>
                      <a:pt x="32255" y="89290"/>
                    </a:cubicBezTo>
                    <a:cubicBezTo>
                      <a:pt x="32284" y="89290"/>
                      <a:pt x="32315" y="89275"/>
                      <a:pt x="32344" y="89260"/>
                    </a:cubicBezTo>
                    <a:close/>
                    <a:moveTo>
                      <a:pt x="51540" y="136499"/>
                    </a:moveTo>
                    <a:cubicBezTo>
                      <a:pt x="58648" y="134249"/>
                      <a:pt x="66236" y="138193"/>
                      <a:pt x="68471" y="145301"/>
                    </a:cubicBezTo>
                    <a:cubicBezTo>
                      <a:pt x="70466" y="151585"/>
                      <a:pt x="67616" y="158393"/>
                      <a:pt x="61738" y="161393"/>
                    </a:cubicBezTo>
                    <a:cubicBezTo>
                      <a:pt x="55094" y="164782"/>
                      <a:pt x="46966" y="162142"/>
                      <a:pt x="43577" y="155499"/>
                    </a:cubicBezTo>
                    <a:cubicBezTo>
                      <a:pt x="40203" y="148856"/>
                      <a:pt x="42842" y="140728"/>
                      <a:pt x="49485" y="137338"/>
                    </a:cubicBezTo>
                    <a:cubicBezTo>
                      <a:pt x="50145" y="137008"/>
                      <a:pt x="50835" y="136724"/>
                      <a:pt x="51540" y="136499"/>
                    </a:cubicBezTo>
                    <a:close/>
                    <a:moveTo>
                      <a:pt x="70735" y="183588"/>
                    </a:moveTo>
                    <a:cubicBezTo>
                      <a:pt x="77649" y="180783"/>
                      <a:pt x="85537" y="184067"/>
                      <a:pt x="88431" y="190936"/>
                    </a:cubicBezTo>
                    <a:cubicBezTo>
                      <a:pt x="91131" y="197894"/>
                      <a:pt x="87801" y="205737"/>
                      <a:pt x="80933" y="208632"/>
                    </a:cubicBezTo>
                    <a:cubicBezTo>
                      <a:pt x="74020" y="211451"/>
                      <a:pt x="66132" y="208122"/>
                      <a:pt x="63312" y="201208"/>
                    </a:cubicBezTo>
                    <a:cubicBezTo>
                      <a:pt x="60493" y="194295"/>
                      <a:pt x="63822" y="186407"/>
                      <a:pt x="70735" y="183588"/>
                    </a:cubicBezTo>
                    <a:close/>
                    <a:moveTo>
                      <a:pt x="89931" y="230677"/>
                    </a:moveTo>
                    <a:cubicBezTo>
                      <a:pt x="96889" y="227977"/>
                      <a:pt x="104718" y="231306"/>
                      <a:pt x="107627" y="238175"/>
                    </a:cubicBezTo>
                    <a:cubicBezTo>
                      <a:pt x="110446" y="245088"/>
                      <a:pt x="107117" y="252976"/>
                      <a:pt x="100203" y="255796"/>
                    </a:cubicBezTo>
                    <a:cubicBezTo>
                      <a:pt x="93290" y="258615"/>
                      <a:pt x="85402" y="255286"/>
                      <a:pt x="82583" y="248372"/>
                    </a:cubicBezTo>
                    <a:cubicBezTo>
                      <a:pt x="79328" y="241579"/>
                      <a:pt x="82193" y="233421"/>
                      <a:pt x="88986" y="230167"/>
                    </a:cubicBezTo>
                    <a:cubicBezTo>
                      <a:pt x="89046" y="230136"/>
                      <a:pt x="89121" y="230107"/>
                      <a:pt x="89181" y="230077"/>
                    </a:cubicBezTo>
                    <a:close/>
                    <a:moveTo>
                      <a:pt x="8350" y="125701"/>
                    </a:moveTo>
                    <a:cubicBezTo>
                      <a:pt x="15308" y="123002"/>
                      <a:pt x="23137" y="126331"/>
                      <a:pt x="26046" y="133199"/>
                    </a:cubicBezTo>
                    <a:cubicBezTo>
                      <a:pt x="28730" y="140113"/>
                      <a:pt x="25401" y="147911"/>
                      <a:pt x="18548" y="150745"/>
                    </a:cubicBezTo>
                    <a:cubicBezTo>
                      <a:pt x="11754" y="153595"/>
                      <a:pt x="3926" y="150385"/>
                      <a:pt x="1077" y="143592"/>
                    </a:cubicBezTo>
                    <a:cubicBezTo>
                      <a:pt x="1047" y="143532"/>
                      <a:pt x="1032" y="143457"/>
                      <a:pt x="1002" y="143397"/>
                    </a:cubicBezTo>
                    <a:cubicBezTo>
                      <a:pt x="-1802" y="136724"/>
                      <a:pt x="1092" y="129030"/>
                      <a:pt x="7600" y="125851"/>
                    </a:cubicBezTo>
                    <a:close/>
                    <a:moveTo>
                      <a:pt x="27546" y="172940"/>
                    </a:moveTo>
                    <a:cubicBezTo>
                      <a:pt x="34429" y="170091"/>
                      <a:pt x="42332" y="173360"/>
                      <a:pt x="45182" y="180258"/>
                    </a:cubicBezTo>
                    <a:cubicBezTo>
                      <a:pt x="48031" y="187142"/>
                      <a:pt x="44746" y="195030"/>
                      <a:pt x="37863" y="197879"/>
                    </a:cubicBezTo>
                    <a:cubicBezTo>
                      <a:pt x="30980" y="200728"/>
                      <a:pt x="23077" y="197459"/>
                      <a:pt x="20227" y="190576"/>
                    </a:cubicBezTo>
                    <a:cubicBezTo>
                      <a:pt x="20227" y="190546"/>
                      <a:pt x="20212" y="190516"/>
                      <a:pt x="20197" y="190486"/>
                    </a:cubicBezTo>
                    <a:cubicBezTo>
                      <a:pt x="17408" y="183857"/>
                      <a:pt x="20317" y="176209"/>
                      <a:pt x="26796" y="173090"/>
                    </a:cubicBezTo>
                    <a:close/>
                    <a:moveTo>
                      <a:pt x="46741" y="220029"/>
                    </a:moveTo>
                    <a:cubicBezTo>
                      <a:pt x="53699" y="217330"/>
                      <a:pt x="61543" y="220659"/>
                      <a:pt x="64437" y="227527"/>
                    </a:cubicBezTo>
                    <a:cubicBezTo>
                      <a:pt x="67256" y="234441"/>
                      <a:pt x="63927" y="242329"/>
                      <a:pt x="57014" y="245148"/>
                    </a:cubicBezTo>
                    <a:cubicBezTo>
                      <a:pt x="50100" y="247967"/>
                      <a:pt x="42212" y="244638"/>
                      <a:pt x="39393" y="237725"/>
                    </a:cubicBezTo>
                    <a:cubicBezTo>
                      <a:pt x="36963" y="231216"/>
                      <a:pt x="39798" y="223928"/>
                      <a:pt x="45991" y="220779"/>
                    </a:cubicBezTo>
                    <a:close/>
                    <a:moveTo>
                      <a:pt x="66086" y="267268"/>
                    </a:moveTo>
                    <a:cubicBezTo>
                      <a:pt x="73000" y="264493"/>
                      <a:pt x="80858" y="267853"/>
                      <a:pt x="83648" y="274766"/>
                    </a:cubicBezTo>
                    <a:cubicBezTo>
                      <a:pt x="86422" y="281680"/>
                      <a:pt x="83063" y="289538"/>
                      <a:pt x="76149" y="292312"/>
                    </a:cubicBezTo>
                    <a:cubicBezTo>
                      <a:pt x="69236" y="295101"/>
                      <a:pt x="61362" y="291742"/>
                      <a:pt x="58588" y="284829"/>
                    </a:cubicBezTo>
                    <a:cubicBezTo>
                      <a:pt x="58588" y="284814"/>
                      <a:pt x="58588" y="284814"/>
                      <a:pt x="58588" y="284814"/>
                    </a:cubicBezTo>
                    <a:cubicBezTo>
                      <a:pt x="55739" y="278140"/>
                      <a:pt x="58738" y="270417"/>
                      <a:pt x="65337" y="267418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BDAF1B01-7658-AA2C-B088-52C472D9DBBA}"/>
                  </a:ext>
                </a:extLst>
              </p:cNvPr>
              <p:cNvSpPr/>
              <p:nvPr/>
            </p:nvSpPr>
            <p:spPr>
              <a:xfrm>
                <a:off x="1822010" y="5750387"/>
                <a:ext cx="4096382" cy="147754"/>
              </a:xfrm>
              <a:custGeom>
                <a:avLst/>
                <a:gdLst>
                  <a:gd name="connsiteX0" fmla="*/ 3105705 w 3105771"/>
                  <a:gd name="connsiteY0" fmla="*/ 56065 h 112023"/>
                  <a:gd name="connsiteX1" fmla="*/ 3049768 w 3105771"/>
                  <a:gd name="connsiteY1" fmla="*/ 112002 h 112023"/>
                  <a:gd name="connsiteX2" fmla="*/ 56020 w 3105771"/>
                  <a:gd name="connsiteY2" fmla="*/ 112002 h 112023"/>
                  <a:gd name="connsiteX3" fmla="*/ -67 w 3105771"/>
                  <a:gd name="connsiteY3" fmla="*/ 56065 h 112023"/>
                  <a:gd name="connsiteX4" fmla="*/ -67 w 3105771"/>
                  <a:gd name="connsiteY4" fmla="*/ 56065 h 112023"/>
                  <a:gd name="connsiteX5" fmla="*/ 56020 w 3105771"/>
                  <a:gd name="connsiteY5" fmla="*/ -22 h 112023"/>
                  <a:gd name="connsiteX6" fmla="*/ 3049768 w 3105771"/>
                  <a:gd name="connsiteY6" fmla="*/ -22 h 112023"/>
                  <a:gd name="connsiteX7" fmla="*/ 3105705 w 3105771"/>
                  <a:gd name="connsiteY7" fmla="*/ 55915 h 112023"/>
                  <a:gd name="connsiteX8" fmla="*/ 3105705 w 3105771"/>
                  <a:gd name="connsiteY8" fmla="*/ 56065 h 11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05771" h="112023">
                    <a:moveTo>
                      <a:pt x="3105705" y="56065"/>
                    </a:moveTo>
                    <a:cubicBezTo>
                      <a:pt x="3105705" y="86958"/>
                      <a:pt x="3080661" y="112002"/>
                      <a:pt x="3049768" y="112002"/>
                    </a:cubicBezTo>
                    <a:lnTo>
                      <a:pt x="56020" y="112002"/>
                    </a:lnTo>
                    <a:cubicBezTo>
                      <a:pt x="25098" y="112002"/>
                      <a:pt x="23" y="86988"/>
                      <a:pt x="-67" y="56065"/>
                    </a:cubicBezTo>
                    <a:lnTo>
                      <a:pt x="-67" y="56065"/>
                    </a:lnTo>
                    <a:cubicBezTo>
                      <a:pt x="-67" y="25082"/>
                      <a:pt x="25038" y="-22"/>
                      <a:pt x="56020" y="-22"/>
                    </a:cubicBezTo>
                    <a:lnTo>
                      <a:pt x="3049768" y="-22"/>
                    </a:lnTo>
                    <a:cubicBezTo>
                      <a:pt x="3080661" y="-22"/>
                      <a:pt x="3105705" y="25022"/>
                      <a:pt x="3105705" y="55915"/>
                    </a:cubicBezTo>
                    <a:cubicBezTo>
                      <a:pt x="3105705" y="55960"/>
                      <a:pt x="3105705" y="56020"/>
                      <a:pt x="3105705" y="5606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44957600-F58E-A925-F3F2-5DAEBB02B468}"/>
                </a:ext>
              </a:extLst>
            </p:cNvPr>
            <p:cNvGrpSpPr/>
            <p:nvPr/>
          </p:nvGrpSpPr>
          <p:grpSpPr>
            <a:xfrm>
              <a:off x="7368897" y="1532917"/>
              <a:ext cx="666257" cy="2503741"/>
              <a:chOff x="7368897" y="1508167"/>
              <a:chExt cx="666257" cy="2503741"/>
            </a:xfrm>
          </p:grpSpPr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CF870DA9-F898-5350-DC79-DC4FBA1E92B7}"/>
                  </a:ext>
                </a:extLst>
              </p:cNvPr>
              <p:cNvSpPr/>
              <p:nvPr/>
            </p:nvSpPr>
            <p:spPr>
              <a:xfrm>
                <a:off x="7368897" y="3345651"/>
                <a:ext cx="666257" cy="6662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C0F8FEF3-9393-7222-B250-4F4ABF9A0ACB}"/>
                  </a:ext>
                </a:extLst>
              </p:cNvPr>
              <p:cNvSpPr/>
              <p:nvPr/>
            </p:nvSpPr>
            <p:spPr>
              <a:xfrm>
                <a:off x="7368897" y="1508167"/>
                <a:ext cx="666257" cy="6662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6507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A715523-1912-9A66-661A-5474FAAD59A5}"/>
              </a:ext>
            </a:extLst>
          </p:cNvPr>
          <p:cNvGrpSpPr/>
          <p:nvPr/>
        </p:nvGrpSpPr>
        <p:grpSpPr>
          <a:xfrm>
            <a:off x="29820" y="1083365"/>
            <a:ext cx="8905461" cy="5937593"/>
            <a:chOff x="566810" y="1413881"/>
            <a:chExt cx="7468344" cy="4579296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8FD73F55-ECD7-C1C3-3F2F-3F78C8DF1F7D}"/>
                </a:ext>
              </a:extLst>
            </p:cNvPr>
            <p:cNvGrpSpPr/>
            <p:nvPr/>
          </p:nvGrpSpPr>
          <p:grpSpPr>
            <a:xfrm>
              <a:off x="566810" y="1413881"/>
              <a:ext cx="6117811" cy="4579296"/>
              <a:chOff x="651477" y="1318845"/>
              <a:chExt cx="6117811" cy="4579296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B2134E1-6104-DF02-277B-CA13394CCCD8}"/>
                  </a:ext>
                </a:extLst>
              </p:cNvPr>
              <p:cNvSpPr/>
              <p:nvPr/>
            </p:nvSpPr>
            <p:spPr>
              <a:xfrm>
                <a:off x="2468649" y="1318845"/>
                <a:ext cx="626340" cy="626346"/>
              </a:xfrm>
              <a:custGeom>
                <a:avLst/>
                <a:gdLst>
                  <a:gd name="connsiteX0" fmla="*/ 470194 w 474875"/>
                  <a:gd name="connsiteY0" fmla="*/ 283780 h 474879"/>
                  <a:gd name="connsiteX1" fmla="*/ 191004 w 474875"/>
                  <a:gd name="connsiteY1" fmla="*/ 470241 h 474879"/>
                  <a:gd name="connsiteX2" fmla="*/ 4553 w 474875"/>
                  <a:gd name="connsiteY2" fmla="*/ 191055 h 474879"/>
                  <a:gd name="connsiteX3" fmla="*/ 283487 w 474875"/>
                  <a:gd name="connsiteY3" fmla="*/ 4546 h 474879"/>
                  <a:gd name="connsiteX4" fmla="*/ 470239 w 474875"/>
                  <a:gd name="connsiteY4" fmla="*/ 283534 h 474879"/>
                  <a:gd name="connsiteX5" fmla="*/ 470194 w 474875"/>
                  <a:gd name="connsiteY5" fmla="*/ 283780 h 474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875" h="474879">
                    <a:moveTo>
                      <a:pt x="470194" y="283780"/>
                    </a:moveTo>
                    <a:cubicBezTo>
                      <a:pt x="444595" y="412365"/>
                      <a:pt x="319599" y="495845"/>
                      <a:pt x="191004" y="470241"/>
                    </a:cubicBezTo>
                    <a:cubicBezTo>
                      <a:pt x="62424" y="444635"/>
                      <a:pt x="-21061" y="319640"/>
                      <a:pt x="4553" y="191055"/>
                    </a:cubicBezTo>
                    <a:cubicBezTo>
                      <a:pt x="30137" y="62566"/>
                      <a:pt x="154968" y="-20905"/>
                      <a:pt x="283487" y="4546"/>
                    </a:cubicBezTo>
                    <a:cubicBezTo>
                      <a:pt x="412097" y="30016"/>
                      <a:pt x="495718" y="154923"/>
                      <a:pt x="470239" y="283534"/>
                    </a:cubicBezTo>
                    <a:cubicBezTo>
                      <a:pt x="470224" y="283617"/>
                      <a:pt x="470209" y="283698"/>
                      <a:pt x="470194" y="283780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8FEF4C3C-A7F1-3695-DED6-AA0607C8C3AC}"/>
                  </a:ext>
                </a:extLst>
              </p:cNvPr>
              <p:cNvSpPr/>
              <p:nvPr/>
            </p:nvSpPr>
            <p:spPr>
              <a:xfrm>
                <a:off x="2720801" y="1324869"/>
                <a:ext cx="374142" cy="620401"/>
              </a:xfrm>
              <a:custGeom>
                <a:avLst/>
                <a:gdLst>
                  <a:gd name="connsiteX0" fmla="*/ 92312 w 283665"/>
                  <a:gd name="connsiteY0" fmla="*/ -22 h 470372"/>
                  <a:gd name="connsiteX1" fmla="*/ -67 w 283665"/>
                  <a:gd name="connsiteY1" fmla="*/ 465769 h 470372"/>
                  <a:gd name="connsiteX2" fmla="*/ 279018 w 283665"/>
                  <a:gd name="connsiteY2" fmla="*/ 279063 h 470372"/>
                  <a:gd name="connsiteX3" fmla="*/ 92312 w 283665"/>
                  <a:gd name="connsiteY3" fmla="*/ -22 h 470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3665" h="470372">
                    <a:moveTo>
                      <a:pt x="92312" y="-22"/>
                    </a:moveTo>
                    <a:lnTo>
                      <a:pt x="-67" y="465769"/>
                    </a:lnTo>
                    <a:cubicBezTo>
                      <a:pt x="128558" y="491278"/>
                      <a:pt x="253509" y="407687"/>
                      <a:pt x="279018" y="279063"/>
                    </a:cubicBezTo>
                    <a:cubicBezTo>
                      <a:pt x="304527" y="150438"/>
                      <a:pt x="220937" y="25487"/>
                      <a:pt x="92312" y="-22"/>
                    </a:cubicBez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F2659167-2CB6-858B-1800-493D24F756C7}"/>
                  </a:ext>
                </a:extLst>
              </p:cNvPr>
              <p:cNvSpPr/>
              <p:nvPr/>
            </p:nvSpPr>
            <p:spPr>
              <a:xfrm>
                <a:off x="2445039" y="1528685"/>
                <a:ext cx="673567" cy="206347"/>
              </a:xfrm>
              <a:custGeom>
                <a:avLst/>
                <a:gdLst>
                  <a:gd name="connsiteX0" fmla="*/ 509840 w 510681"/>
                  <a:gd name="connsiteY0" fmla="*/ 128884 h 156447"/>
                  <a:gd name="connsiteX1" fmla="*/ 469049 w 510681"/>
                  <a:gd name="connsiteY1" fmla="*/ 155728 h 156447"/>
                  <a:gd name="connsiteX2" fmla="*/ 27853 w 510681"/>
                  <a:gd name="connsiteY2" fmla="*/ 68448 h 156447"/>
                  <a:gd name="connsiteX3" fmla="*/ 559 w 510681"/>
                  <a:gd name="connsiteY3" fmla="*/ 27808 h 156447"/>
                  <a:gd name="connsiteX4" fmla="*/ 559 w 510681"/>
                  <a:gd name="connsiteY4" fmla="*/ 27808 h 156447"/>
                  <a:gd name="connsiteX5" fmla="*/ 41349 w 510681"/>
                  <a:gd name="connsiteY5" fmla="*/ 662 h 156447"/>
                  <a:gd name="connsiteX6" fmla="*/ 41349 w 510681"/>
                  <a:gd name="connsiteY6" fmla="*/ 664 h 156447"/>
                  <a:gd name="connsiteX7" fmla="*/ 482696 w 510681"/>
                  <a:gd name="connsiteY7" fmla="*/ 88243 h 156447"/>
                  <a:gd name="connsiteX8" fmla="*/ 509990 w 510681"/>
                  <a:gd name="connsiteY8" fmla="*/ 128884 h 156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0681" h="156447">
                    <a:moveTo>
                      <a:pt x="509840" y="128884"/>
                    </a:moveTo>
                    <a:cubicBezTo>
                      <a:pt x="505926" y="147523"/>
                      <a:pt x="487720" y="159513"/>
                      <a:pt x="469049" y="155728"/>
                    </a:cubicBezTo>
                    <a:lnTo>
                      <a:pt x="27853" y="68448"/>
                    </a:lnTo>
                    <a:cubicBezTo>
                      <a:pt x="9152" y="64676"/>
                      <a:pt x="-3025" y="46546"/>
                      <a:pt x="559" y="27808"/>
                    </a:cubicBezTo>
                    <a:lnTo>
                      <a:pt x="559" y="27808"/>
                    </a:lnTo>
                    <a:cubicBezTo>
                      <a:pt x="4323" y="9050"/>
                      <a:pt x="22589" y="-3103"/>
                      <a:pt x="41349" y="662"/>
                    </a:cubicBezTo>
                    <a:cubicBezTo>
                      <a:pt x="41349" y="662"/>
                      <a:pt x="41349" y="664"/>
                      <a:pt x="41349" y="664"/>
                    </a:cubicBezTo>
                    <a:lnTo>
                      <a:pt x="482696" y="88243"/>
                    </a:lnTo>
                    <a:cubicBezTo>
                      <a:pt x="501397" y="92015"/>
                      <a:pt x="513574" y="110146"/>
                      <a:pt x="509990" y="12888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0EC9C12-4684-3976-1DFD-2E0D958E4C6F}"/>
                  </a:ext>
                </a:extLst>
              </p:cNvPr>
              <p:cNvSpPr/>
              <p:nvPr/>
            </p:nvSpPr>
            <p:spPr>
              <a:xfrm>
                <a:off x="2330152" y="2336010"/>
                <a:ext cx="453945" cy="1164433"/>
              </a:xfrm>
              <a:custGeom>
                <a:avLst/>
                <a:gdLst>
                  <a:gd name="connsiteX0" fmla="*/ 127020 w 344169"/>
                  <a:gd name="connsiteY0" fmla="*/ 882843 h 882843"/>
                  <a:gd name="connsiteX1" fmla="*/ 0 w 344169"/>
                  <a:gd name="connsiteY1" fmla="*/ 857499 h 882843"/>
                  <a:gd name="connsiteX2" fmla="*/ 119672 w 344169"/>
                  <a:gd name="connsiteY2" fmla="*/ 0 h 882843"/>
                  <a:gd name="connsiteX3" fmla="*/ 344169 w 344169"/>
                  <a:gd name="connsiteY3" fmla="*/ 44540 h 882843"/>
                  <a:gd name="connsiteX4" fmla="*/ 127020 w 344169"/>
                  <a:gd name="connsiteY4" fmla="*/ 882843 h 882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169" h="882843">
                    <a:moveTo>
                      <a:pt x="127020" y="882843"/>
                    </a:moveTo>
                    <a:lnTo>
                      <a:pt x="0" y="857499"/>
                    </a:lnTo>
                    <a:lnTo>
                      <a:pt x="119672" y="0"/>
                    </a:lnTo>
                    <a:lnTo>
                      <a:pt x="344169" y="44540"/>
                    </a:lnTo>
                    <a:lnTo>
                      <a:pt x="127020" y="882843"/>
                    </a:ln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5BEA0C0-D243-AC42-C407-EFBC87C863AB}"/>
                  </a:ext>
                </a:extLst>
              </p:cNvPr>
              <p:cNvSpPr/>
              <p:nvPr/>
            </p:nvSpPr>
            <p:spPr>
              <a:xfrm>
                <a:off x="2212844" y="1866226"/>
                <a:ext cx="924005" cy="599195"/>
              </a:xfrm>
              <a:custGeom>
                <a:avLst/>
                <a:gdLst>
                  <a:gd name="connsiteX0" fmla="*/ 665639 w 700557"/>
                  <a:gd name="connsiteY0" fmla="*/ 378200 h 454294"/>
                  <a:gd name="connsiteX1" fmla="*/ 554545 w 700557"/>
                  <a:gd name="connsiteY1" fmla="*/ 452440 h 454294"/>
                  <a:gd name="connsiteX2" fmla="*/ 554515 w 700557"/>
                  <a:gd name="connsiteY2" fmla="*/ 452433 h 454294"/>
                  <a:gd name="connsiteX3" fmla="*/ 76727 w 700557"/>
                  <a:gd name="connsiteY3" fmla="*/ 357655 h 454294"/>
                  <a:gd name="connsiteX4" fmla="*/ 1624 w 700557"/>
                  <a:gd name="connsiteY4" fmla="*/ 247147 h 454294"/>
                  <a:gd name="connsiteX5" fmla="*/ 1744 w 700557"/>
                  <a:gd name="connsiteY5" fmla="*/ 246531 h 454294"/>
                  <a:gd name="connsiteX6" fmla="*/ 35486 w 700557"/>
                  <a:gd name="connsiteY6" fmla="*/ 76771 h 454294"/>
                  <a:gd name="connsiteX7" fmla="*/ 145995 w 700557"/>
                  <a:gd name="connsiteY7" fmla="*/ 1668 h 454294"/>
                  <a:gd name="connsiteX8" fmla="*/ 146610 w 700557"/>
                  <a:gd name="connsiteY8" fmla="*/ 1788 h 454294"/>
                  <a:gd name="connsiteX9" fmla="*/ 624398 w 700557"/>
                  <a:gd name="connsiteY9" fmla="*/ 96716 h 454294"/>
                  <a:gd name="connsiteX10" fmla="*/ 698691 w 700557"/>
                  <a:gd name="connsiteY10" fmla="*/ 207510 h 454294"/>
                  <a:gd name="connsiteX11" fmla="*/ 698631 w 700557"/>
                  <a:gd name="connsiteY11" fmla="*/ 207840 h 45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0557" h="454294">
                    <a:moveTo>
                      <a:pt x="665639" y="378200"/>
                    </a:moveTo>
                    <a:cubicBezTo>
                      <a:pt x="655456" y="429377"/>
                      <a:pt x="605728" y="462615"/>
                      <a:pt x="554545" y="452440"/>
                    </a:cubicBezTo>
                    <a:cubicBezTo>
                      <a:pt x="554545" y="452437"/>
                      <a:pt x="554530" y="452436"/>
                      <a:pt x="554515" y="452433"/>
                    </a:cubicBezTo>
                    <a:lnTo>
                      <a:pt x="76727" y="357655"/>
                    </a:lnTo>
                    <a:cubicBezTo>
                      <a:pt x="25469" y="347879"/>
                      <a:pt x="-8153" y="298402"/>
                      <a:pt x="1624" y="247147"/>
                    </a:cubicBezTo>
                    <a:cubicBezTo>
                      <a:pt x="1669" y="246942"/>
                      <a:pt x="1699" y="246736"/>
                      <a:pt x="1744" y="246531"/>
                    </a:cubicBezTo>
                    <a:lnTo>
                      <a:pt x="35486" y="76771"/>
                    </a:lnTo>
                    <a:cubicBezTo>
                      <a:pt x="45264" y="25516"/>
                      <a:pt x="94738" y="-8108"/>
                      <a:pt x="145995" y="1668"/>
                    </a:cubicBezTo>
                    <a:cubicBezTo>
                      <a:pt x="146206" y="1707"/>
                      <a:pt x="146401" y="1748"/>
                      <a:pt x="146610" y="1788"/>
                    </a:cubicBezTo>
                    <a:lnTo>
                      <a:pt x="624398" y="96716"/>
                    </a:lnTo>
                    <a:cubicBezTo>
                      <a:pt x="675506" y="106794"/>
                      <a:pt x="708769" y="156398"/>
                      <a:pt x="698691" y="207510"/>
                    </a:cubicBezTo>
                    <a:cubicBezTo>
                      <a:pt x="698676" y="207620"/>
                      <a:pt x="698646" y="207731"/>
                      <a:pt x="698631" y="207840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85B2BBA-0D9F-46AA-3260-94D8F1BCC174}"/>
                  </a:ext>
                </a:extLst>
              </p:cNvPr>
              <p:cNvSpPr/>
              <p:nvPr/>
            </p:nvSpPr>
            <p:spPr>
              <a:xfrm>
                <a:off x="2501610" y="2020103"/>
                <a:ext cx="81512" cy="239788"/>
              </a:xfrm>
              <a:custGeom>
                <a:avLst/>
                <a:gdLst>
                  <a:gd name="connsiteX0" fmla="*/ 31451 w 61800"/>
                  <a:gd name="connsiteY0" fmla="*/ 168857 h 181801"/>
                  <a:gd name="connsiteX1" fmla="*/ 14520 w 61800"/>
                  <a:gd name="connsiteY1" fmla="*/ 181634 h 181801"/>
                  <a:gd name="connsiteX2" fmla="*/ 12855 w 61800"/>
                  <a:gd name="connsiteY2" fmla="*/ 181304 h 181801"/>
                  <a:gd name="connsiteX3" fmla="*/ 12855 w 61800"/>
                  <a:gd name="connsiteY3" fmla="*/ 181304 h 181801"/>
                  <a:gd name="connsiteX4" fmla="*/ 78 w 61800"/>
                  <a:gd name="connsiteY4" fmla="*/ 164377 h 181801"/>
                  <a:gd name="connsiteX5" fmla="*/ 408 w 61800"/>
                  <a:gd name="connsiteY5" fmla="*/ 162708 h 181801"/>
                  <a:gd name="connsiteX6" fmla="*/ 30401 w 61800"/>
                  <a:gd name="connsiteY6" fmla="*/ 12743 h 181801"/>
                  <a:gd name="connsiteX7" fmla="*/ 48847 w 61800"/>
                  <a:gd name="connsiteY7" fmla="*/ 266 h 181801"/>
                  <a:gd name="connsiteX8" fmla="*/ 48997 w 61800"/>
                  <a:gd name="connsiteY8" fmla="*/ 296 h 181801"/>
                  <a:gd name="connsiteX9" fmla="*/ 48997 w 61800"/>
                  <a:gd name="connsiteY9" fmla="*/ 296 h 181801"/>
                  <a:gd name="connsiteX10" fmla="*/ 61444 w 61800"/>
                  <a:gd name="connsiteY10" fmla="*/ 18892 h 181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1800" h="181801">
                    <a:moveTo>
                      <a:pt x="31451" y="168857"/>
                    </a:moveTo>
                    <a:cubicBezTo>
                      <a:pt x="30311" y="177060"/>
                      <a:pt x="22723" y="182779"/>
                      <a:pt x="14520" y="181634"/>
                    </a:cubicBezTo>
                    <a:cubicBezTo>
                      <a:pt x="13965" y="181556"/>
                      <a:pt x="13410" y="181445"/>
                      <a:pt x="12855" y="181304"/>
                    </a:cubicBezTo>
                    <a:lnTo>
                      <a:pt x="12855" y="181304"/>
                    </a:lnTo>
                    <a:cubicBezTo>
                      <a:pt x="4652" y="180158"/>
                      <a:pt x="-1062" y="172579"/>
                      <a:pt x="78" y="164377"/>
                    </a:cubicBezTo>
                    <a:cubicBezTo>
                      <a:pt x="153" y="163815"/>
                      <a:pt x="273" y="163257"/>
                      <a:pt x="408" y="162708"/>
                    </a:cubicBezTo>
                    <a:lnTo>
                      <a:pt x="30401" y="12743"/>
                    </a:lnTo>
                    <a:cubicBezTo>
                      <a:pt x="32051" y="4204"/>
                      <a:pt x="40314" y="-1382"/>
                      <a:pt x="48847" y="266"/>
                    </a:cubicBezTo>
                    <a:cubicBezTo>
                      <a:pt x="48892" y="277"/>
                      <a:pt x="48952" y="286"/>
                      <a:pt x="48997" y="296"/>
                    </a:cubicBezTo>
                    <a:lnTo>
                      <a:pt x="48997" y="296"/>
                    </a:lnTo>
                    <a:cubicBezTo>
                      <a:pt x="57545" y="2030"/>
                      <a:pt x="63093" y="10329"/>
                      <a:pt x="61444" y="1889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5F6F793-4671-1E31-ED1C-309248C09BCA}"/>
                  </a:ext>
                </a:extLst>
              </p:cNvPr>
              <p:cNvSpPr/>
              <p:nvPr/>
            </p:nvSpPr>
            <p:spPr>
              <a:xfrm>
                <a:off x="2675399" y="2046423"/>
                <a:ext cx="186807" cy="254501"/>
              </a:xfrm>
              <a:custGeom>
                <a:avLst/>
                <a:gdLst>
                  <a:gd name="connsiteX0" fmla="*/ 134384 w 141632"/>
                  <a:gd name="connsiteY0" fmla="*/ 24281 h 192956"/>
                  <a:gd name="connsiteX1" fmla="*/ 112624 w 141632"/>
                  <a:gd name="connsiteY1" fmla="*/ 29015 h 192956"/>
                  <a:gd name="connsiteX2" fmla="*/ 112489 w 141632"/>
                  <a:gd name="connsiteY2" fmla="*/ 29230 h 192956"/>
                  <a:gd name="connsiteX3" fmla="*/ 49654 w 141632"/>
                  <a:gd name="connsiteY3" fmla="*/ 133155 h 192956"/>
                  <a:gd name="connsiteX4" fmla="*/ 31508 w 141632"/>
                  <a:gd name="connsiteY4" fmla="*/ 13183 h 192956"/>
                  <a:gd name="connsiteX5" fmla="*/ 13137 w 141632"/>
                  <a:gd name="connsiteY5" fmla="*/ 211 h 192956"/>
                  <a:gd name="connsiteX6" fmla="*/ 165 w 141632"/>
                  <a:gd name="connsiteY6" fmla="*/ 18582 h 192956"/>
                  <a:gd name="connsiteX7" fmla="*/ 24759 w 141632"/>
                  <a:gd name="connsiteY7" fmla="*/ 179944 h 192956"/>
                  <a:gd name="connsiteX8" fmla="*/ 44930 w 141632"/>
                  <a:gd name="connsiteY8" fmla="*/ 192493 h 192956"/>
                  <a:gd name="connsiteX9" fmla="*/ 54752 w 141632"/>
                  <a:gd name="connsiteY9" fmla="*/ 185943 h 192956"/>
                  <a:gd name="connsiteX10" fmla="*/ 139033 w 141632"/>
                  <a:gd name="connsiteY10" fmla="*/ 46176 h 192956"/>
                  <a:gd name="connsiteX11" fmla="*/ 134384 w 141632"/>
                  <a:gd name="connsiteY11" fmla="*/ 24281 h 192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1632" h="192956">
                    <a:moveTo>
                      <a:pt x="134384" y="24281"/>
                    </a:moveTo>
                    <a:cubicBezTo>
                      <a:pt x="127065" y="19579"/>
                      <a:pt x="117333" y="21700"/>
                      <a:pt x="112624" y="29015"/>
                    </a:cubicBezTo>
                    <a:cubicBezTo>
                      <a:pt x="112579" y="29086"/>
                      <a:pt x="112534" y="29158"/>
                      <a:pt x="112489" y="29230"/>
                    </a:cubicBezTo>
                    <a:lnTo>
                      <a:pt x="49654" y="133155"/>
                    </a:lnTo>
                    <a:lnTo>
                      <a:pt x="31508" y="13183"/>
                    </a:lnTo>
                    <a:cubicBezTo>
                      <a:pt x="30023" y="4529"/>
                      <a:pt x="21790" y="-1279"/>
                      <a:pt x="13137" y="211"/>
                    </a:cubicBezTo>
                    <a:cubicBezTo>
                      <a:pt x="4484" y="1702"/>
                      <a:pt x="-1319" y="9928"/>
                      <a:pt x="165" y="18582"/>
                    </a:cubicBezTo>
                    <a:lnTo>
                      <a:pt x="24759" y="179944"/>
                    </a:lnTo>
                    <a:cubicBezTo>
                      <a:pt x="26859" y="188978"/>
                      <a:pt x="35887" y="194597"/>
                      <a:pt x="44930" y="192493"/>
                    </a:cubicBezTo>
                    <a:cubicBezTo>
                      <a:pt x="48889" y="191571"/>
                      <a:pt x="52383" y="189244"/>
                      <a:pt x="54752" y="185943"/>
                    </a:cubicBezTo>
                    <a:lnTo>
                      <a:pt x="139033" y="46176"/>
                    </a:lnTo>
                    <a:cubicBezTo>
                      <a:pt x="143757" y="38838"/>
                      <a:pt x="141687" y="29066"/>
                      <a:pt x="134384" y="242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1BC7648-6A3C-5966-3AA0-02DE82F11AC0}"/>
                  </a:ext>
                </a:extLst>
              </p:cNvPr>
              <p:cNvSpPr/>
              <p:nvPr/>
            </p:nvSpPr>
            <p:spPr>
              <a:xfrm>
                <a:off x="2839674" y="2087155"/>
                <a:ext cx="231134" cy="269727"/>
              </a:xfrm>
              <a:custGeom>
                <a:avLst/>
                <a:gdLst>
                  <a:gd name="connsiteX0" fmla="*/ 142853 w 175240"/>
                  <a:gd name="connsiteY0" fmla="*/ 129266 h 204500"/>
                  <a:gd name="connsiteX1" fmla="*/ 161524 w 175240"/>
                  <a:gd name="connsiteY1" fmla="*/ 116744 h 204500"/>
                  <a:gd name="connsiteX2" fmla="*/ 149002 w 175240"/>
                  <a:gd name="connsiteY2" fmla="*/ 98074 h 204500"/>
                  <a:gd name="connsiteX3" fmla="*/ 49125 w 175240"/>
                  <a:gd name="connsiteY3" fmla="*/ 78278 h 204500"/>
                  <a:gd name="connsiteX4" fmla="*/ 57973 w 175240"/>
                  <a:gd name="connsiteY4" fmla="*/ 34339 h 204500"/>
                  <a:gd name="connsiteX5" fmla="*/ 157700 w 175240"/>
                  <a:gd name="connsiteY5" fmla="*/ 54134 h 204500"/>
                  <a:gd name="connsiteX6" fmla="*/ 175096 w 175240"/>
                  <a:gd name="connsiteY6" fmla="*/ 39893 h 204500"/>
                  <a:gd name="connsiteX7" fmla="*/ 163848 w 175240"/>
                  <a:gd name="connsiteY7" fmla="*/ 23091 h 204500"/>
                  <a:gd name="connsiteX8" fmla="*/ 48525 w 175240"/>
                  <a:gd name="connsiteY8" fmla="*/ 147 h 204500"/>
                  <a:gd name="connsiteX9" fmla="*/ 44176 w 175240"/>
                  <a:gd name="connsiteY9" fmla="*/ 147 h 204500"/>
                  <a:gd name="connsiteX10" fmla="*/ 29930 w 175240"/>
                  <a:gd name="connsiteY10" fmla="*/ 12594 h 204500"/>
                  <a:gd name="connsiteX11" fmla="*/ -63 w 175240"/>
                  <a:gd name="connsiteY11" fmla="*/ 162559 h 204500"/>
                  <a:gd name="connsiteX12" fmla="*/ -63 w 175240"/>
                  <a:gd name="connsiteY12" fmla="*/ 162559 h 204500"/>
                  <a:gd name="connsiteX13" fmla="*/ -63 w 175240"/>
                  <a:gd name="connsiteY13" fmla="*/ 165408 h 204500"/>
                  <a:gd name="connsiteX14" fmla="*/ 9684 w 175240"/>
                  <a:gd name="connsiteY14" fmla="*/ 180404 h 204500"/>
                  <a:gd name="connsiteX15" fmla="*/ 12384 w 175240"/>
                  <a:gd name="connsiteY15" fmla="*/ 181454 h 204500"/>
                  <a:gd name="connsiteX16" fmla="*/ 127707 w 175240"/>
                  <a:gd name="connsiteY16" fmla="*/ 204399 h 204500"/>
                  <a:gd name="connsiteX17" fmla="*/ 145103 w 175240"/>
                  <a:gd name="connsiteY17" fmla="*/ 190158 h 204500"/>
                  <a:gd name="connsiteX18" fmla="*/ 133855 w 175240"/>
                  <a:gd name="connsiteY18" fmla="*/ 173356 h 204500"/>
                  <a:gd name="connsiteX19" fmla="*/ 34129 w 175240"/>
                  <a:gd name="connsiteY19" fmla="*/ 153561 h 204500"/>
                  <a:gd name="connsiteX20" fmla="*/ 42827 w 175240"/>
                  <a:gd name="connsiteY20" fmla="*/ 109471 h 20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75240" h="204500">
                    <a:moveTo>
                      <a:pt x="142853" y="129266"/>
                    </a:moveTo>
                    <a:cubicBezTo>
                      <a:pt x="151461" y="130964"/>
                      <a:pt x="159829" y="125358"/>
                      <a:pt x="161524" y="116744"/>
                    </a:cubicBezTo>
                    <a:cubicBezTo>
                      <a:pt x="163219" y="108130"/>
                      <a:pt x="157610" y="99771"/>
                      <a:pt x="149002" y="98074"/>
                    </a:cubicBezTo>
                    <a:lnTo>
                      <a:pt x="49125" y="78278"/>
                    </a:lnTo>
                    <a:lnTo>
                      <a:pt x="57973" y="34339"/>
                    </a:lnTo>
                    <a:lnTo>
                      <a:pt x="157700" y="54134"/>
                    </a:lnTo>
                    <a:cubicBezTo>
                      <a:pt x="166443" y="55005"/>
                      <a:pt x="174226" y="48630"/>
                      <a:pt x="175096" y="39893"/>
                    </a:cubicBezTo>
                    <a:cubicBezTo>
                      <a:pt x="175846" y="32323"/>
                      <a:pt x="171137" y="25279"/>
                      <a:pt x="163848" y="23091"/>
                    </a:cubicBezTo>
                    <a:lnTo>
                      <a:pt x="48525" y="147"/>
                    </a:lnTo>
                    <a:cubicBezTo>
                      <a:pt x="47086" y="-78"/>
                      <a:pt x="45616" y="-78"/>
                      <a:pt x="44176" y="147"/>
                    </a:cubicBezTo>
                    <a:cubicBezTo>
                      <a:pt x="37188" y="663"/>
                      <a:pt x="31384" y="5736"/>
                      <a:pt x="29930" y="12594"/>
                    </a:cubicBezTo>
                    <a:lnTo>
                      <a:pt x="-63" y="162559"/>
                    </a:lnTo>
                    <a:lnTo>
                      <a:pt x="-63" y="162559"/>
                    </a:lnTo>
                    <a:cubicBezTo>
                      <a:pt x="-63" y="163608"/>
                      <a:pt x="-63" y="164508"/>
                      <a:pt x="-63" y="165408"/>
                    </a:cubicBezTo>
                    <a:cubicBezTo>
                      <a:pt x="-198" y="171934"/>
                      <a:pt x="3671" y="177881"/>
                      <a:pt x="9684" y="180404"/>
                    </a:cubicBezTo>
                    <a:cubicBezTo>
                      <a:pt x="10554" y="180841"/>
                      <a:pt x="11454" y="181192"/>
                      <a:pt x="12384" y="181454"/>
                    </a:cubicBezTo>
                    <a:lnTo>
                      <a:pt x="127707" y="204399"/>
                    </a:lnTo>
                    <a:cubicBezTo>
                      <a:pt x="136450" y="205270"/>
                      <a:pt x="144233" y="198895"/>
                      <a:pt x="145103" y="190158"/>
                    </a:cubicBezTo>
                    <a:cubicBezTo>
                      <a:pt x="145853" y="182588"/>
                      <a:pt x="141144" y="175544"/>
                      <a:pt x="133855" y="173356"/>
                    </a:cubicBezTo>
                    <a:lnTo>
                      <a:pt x="34129" y="153561"/>
                    </a:lnTo>
                    <a:lnTo>
                      <a:pt x="42827" y="109471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4289BBB-3155-8E78-C275-F92F7C447D6E}"/>
                  </a:ext>
                </a:extLst>
              </p:cNvPr>
              <p:cNvSpPr/>
              <p:nvPr/>
            </p:nvSpPr>
            <p:spPr>
              <a:xfrm>
                <a:off x="2278335" y="1975234"/>
                <a:ext cx="195909" cy="270282"/>
              </a:xfrm>
              <a:custGeom>
                <a:avLst/>
                <a:gdLst>
                  <a:gd name="connsiteX0" fmla="*/ 134297 w 148533"/>
                  <a:gd name="connsiteY0" fmla="*/ 173632 h 204921"/>
                  <a:gd name="connsiteX1" fmla="*/ 34570 w 148533"/>
                  <a:gd name="connsiteY1" fmla="*/ 153836 h 204921"/>
                  <a:gd name="connsiteX2" fmla="*/ 61264 w 148533"/>
                  <a:gd name="connsiteY2" fmla="*/ 18868 h 204921"/>
                  <a:gd name="connsiteX3" fmla="*/ 48997 w 148533"/>
                  <a:gd name="connsiteY3" fmla="*/ 280 h 204921"/>
                  <a:gd name="connsiteX4" fmla="*/ 48967 w 148533"/>
                  <a:gd name="connsiteY4" fmla="*/ 272 h 204921"/>
                  <a:gd name="connsiteX5" fmla="*/ 30221 w 148533"/>
                  <a:gd name="connsiteY5" fmla="*/ 12719 h 204921"/>
                  <a:gd name="connsiteX6" fmla="*/ 228 w 148533"/>
                  <a:gd name="connsiteY6" fmla="*/ 162684 h 204921"/>
                  <a:gd name="connsiteX7" fmla="*/ 12675 w 148533"/>
                  <a:gd name="connsiteY7" fmla="*/ 181430 h 204921"/>
                  <a:gd name="connsiteX8" fmla="*/ 12675 w 148533"/>
                  <a:gd name="connsiteY8" fmla="*/ 181430 h 204921"/>
                  <a:gd name="connsiteX9" fmla="*/ 127998 w 148533"/>
                  <a:gd name="connsiteY9" fmla="*/ 204224 h 204921"/>
                  <a:gd name="connsiteX10" fmla="*/ 147794 w 148533"/>
                  <a:gd name="connsiteY10" fmla="*/ 193571 h 204921"/>
                  <a:gd name="connsiteX11" fmla="*/ 137146 w 148533"/>
                  <a:gd name="connsiteY11" fmla="*/ 173774 h 204921"/>
                  <a:gd name="connsiteX12" fmla="*/ 134147 w 148533"/>
                  <a:gd name="connsiteY12" fmla="*/ 173182 h 204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8533" h="204921">
                    <a:moveTo>
                      <a:pt x="134297" y="173632"/>
                    </a:moveTo>
                    <a:lnTo>
                      <a:pt x="34570" y="153836"/>
                    </a:lnTo>
                    <a:lnTo>
                      <a:pt x="61264" y="18868"/>
                    </a:lnTo>
                    <a:cubicBezTo>
                      <a:pt x="63004" y="10348"/>
                      <a:pt x="57515" y="2027"/>
                      <a:pt x="48997" y="280"/>
                    </a:cubicBezTo>
                    <a:cubicBezTo>
                      <a:pt x="48997" y="277"/>
                      <a:pt x="48982" y="275"/>
                      <a:pt x="48967" y="272"/>
                    </a:cubicBezTo>
                    <a:cubicBezTo>
                      <a:pt x="40374" y="-1389"/>
                      <a:pt x="32021" y="4150"/>
                      <a:pt x="30221" y="12719"/>
                    </a:cubicBezTo>
                    <a:lnTo>
                      <a:pt x="228" y="162684"/>
                    </a:lnTo>
                    <a:cubicBezTo>
                      <a:pt x="-1436" y="171282"/>
                      <a:pt x="4112" y="179624"/>
                      <a:pt x="12675" y="181430"/>
                    </a:cubicBezTo>
                    <a:lnTo>
                      <a:pt x="12675" y="181430"/>
                    </a:lnTo>
                    <a:lnTo>
                      <a:pt x="127998" y="204224"/>
                    </a:lnTo>
                    <a:cubicBezTo>
                      <a:pt x="136411" y="206748"/>
                      <a:pt x="145274" y="201980"/>
                      <a:pt x="147794" y="193571"/>
                    </a:cubicBezTo>
                    <a:cubicBezTo>
                      <a:pt x="150313" y="185163"/>
                      <a:pt x="145544" y="176300"/>
                      <a:pt x="137146" y="173774"/>
                    </a:cubicBezTo>
                    <a:cubicBezTo>
                      <a:pt x="136156" y="173482"/>
                      <a:pt x="135167" y="173282"/>
                      <a:pt x="134147" y="1731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35686D3-C7E2-4FA3-C931-D0F32F8EFCCB}"/>
                  </a:ext>
                </a:extLst>
              </p:cNvPr>
              <p:cNvSpPr/>
              <p:nvPr/>
            </p:nvSpPr>
            <p:spPr>
              <a:xfrm>
                <a:off x="2209384" y="2450122"/>
                <a:ext cx="773893" cy="894395"/>
              </a:xfrm>
              <a:custGeom>
                <a:avLst/>
                <a:gdLst>
                  <a:gd name="connsiteX0" fmla="*/ 43058 w 586746"/>
                  <a:gd name="connsiteY0" fmla="*/ 302020 h 678107"/>
                  <a:gd name="connsiteX1" fmla="*/ 17789 w 586746"/>
                  <a:gd name="connsiteY1" fmla="*/ 231761 h 678107"/>
                  <a:gd name="connsiteX2" fmla="*/ 88047 w 586746"/>
                  <a:gd name="connsiteY2" fmla="*/ 206492 h 678107"/>
                  <a:gd name="connsiteX3" fmla="*/ 95695 w 586746"/>
                  <a:gd name="connsiteY3" fmla="*/ 210091 h 678107"/>
                  <a:gd name="connsiteX4" fmla="*/ 97495 w 586746"/>
                  <a:gd name="connsiteY4" fmla="*/ 210091 h 678107"/>
                  <a:gd name="connsiteX5" fmla="*/ 97540 w 586746"/>
                  <a:gd name="connsiteY5" fmla="*/ 208182 h 678107"/>
                  <a:gd name="connsiteX6" fmla="*/ 97495 w 586746"/>
                  <a:gd name="connsiteY6" fmla="*/ 208142 h 678107"/>
                  <a:gd name="connsiteX7" fmla="*/ 75645 w 586746"/>
                  <a:gd name="connsiteY7" fmla="*/ 136759 h 678107"/>
                  <a:gd name="connsiteX8" fmla="*/ 142484 w 586746"/>
                  <a:gd name="connsiteY8" fmla="*/ 112764 h 678107"/>
                  <a:gd name="connsiteX9" fmla="*/ 379129 w 586746"/>
                  <a:gd name="connsiteY9" fmla="*/ 225988 h 678107"/>
                  <a:gd name="connsiteX10" fmla="*/ 380329 w 586746"/>
                  <a:gd name="connsiteY10" fmla="*/ 225988 h 678107"/>
                  <a:gd name="connsiteX11" fmla="*/ 380329 w 586746"/>
                  <a:gd name="connsiteY11" fmla="*/ 225088 h 678107"/>
                  <a:gd name="connsiteX12" fmla="*/ 398024 w 586746"/>
                  <a:gd name="connsiteY12" fmla="*/ 130010 h 678107"/>
                  <a:gd name="connsiteX13" fmla="*/ 419020 w 586746"/>
                  <a:gd name="connsiteY13" fmla="*/ 45730 h 678107"/>
                  <a:gd name="connsiteX14" fmla="*/ 522510 w 586746"/>
                  <a:gd name="connsiteY14" fmla="*/ 7031 h 678107"/>
                  <a:gd name="connsiteX15" fmla="*/ 525045 w 586746"/>
                  <a:gd name="connsiteY15" fmla="*/ 8239 h 678107"/>
                  <a:gd name="connsiteX16" fmla="*/ 539141 w 586746"/>
                  <a:gd name="connsiteY16" fmla="*/ 21886 h 678107"/>
                  <a:gd name="connsiteX17" fmla="*/ 528494 w 586746"/>
                  <a:gd name="connsiteY17" fmla="*/ 61776 h 678107"/>
                  <a:gd name="connsiteX18" fmla="*/ 525794 w 586746"/>
                  <a:gd name="connsiteY18" fmla="*/ 67325 h 678107"/>
                  <a:gd name="connsiteX19" fmla="*/ 523245 w 586746"/>
                  <a:gd name="connsiteY19" fmla="*/ 227487 h 678107"/>
                  <a:gd name="connsiteX20" fmla="*/ 586680 w 586746"/>
                  <a:gd name="connsiteY20" fmla="*/ 613797 h 678107"/>
                  <a:gd name="connsiteX21" fmla="*/ 386777 w 586746"/>
                  <a:gd name="connsiteY21" fmla="*/ 647989 h 678107"/>
                  <a:gd name="connsiteX22" fmla="*/ 385083 w 586746"/>
                  <a:gd name="connsiteY22" fmla="*/ 647884 h 678107"/>
                  <a:gd name="connsiteX23" fmla="*/ 384977 w 586746"/>
                  <a:gd name="connsiteY23" fmla="*/ 647989 h 678107"/>
                  <a:gd name="connsiteX24" fmla="*/ 314614 w 586746"/>
                  <a:gd name="connsiteY24" fmla="*/ 672943 h 678107"/>
                  <a:gd name="connsiteX25" fmla="*/ 314494 w 586746"/>
                  <a:gd name="connsiteY25" fmla="*/ 672883 h 678107"/>
                  <a:gd name="connsiteX26" fmla="*/ 29861 w 586746"/>
                  <a:gd name="connsiteY26" fmla="*/ 536865 h 678107"/>
                  <a:gd name="connsiteX27" fmla="*/ 5117 w 586746"/>
                  <a:gd name="connsiteY27" fmla="*/ 466381 h 678107"/>
                  <a:gd name="connsiteX28" fmla="*/ 69601 w 586746"/>
                  <a:gd name="connsiteY28" fmla="*/ 439238 h 678107"/>
                  <a:gd name="connsiteX29" fmla="*/ 71401 w 586746"/>
                  <a:gd name="connsiteY29" fmla="*/ 439238 h 678107"/>
                  <a:gd name="connsiteX30" fmla="*/ 71401 w 586746"/>
                  <a:gd name="connsiteY30" fmla="*/ 437438 h 678107"/>
                  <a:gd name="connsiteX31" fmla="*/ 37209 w 586746"/>
                  <a:gd name="connsiteY31" fmla="*/ 420492 h 678107"/>
                  <a:gd name="connsiteX32" fmla="*/ 12120 w 586746"/>
                  <a:gd name="connsiteY32" fmla="*/ 349964 h 678107"/>
                  <a:gd name="connsiteX33" fmla="*/ 12165 w 586746"/>
                  <a:gd name="connsiteY33" fmla="*/ 349859 h 678107"/>
                  <a:gd name="connsiteX34" fmla="*/ 75450 w 586746"/>
                  <a:gd name="connsiteY34" fmla="*/ 322265 h 678107"/>
                  <a:gd name="connsiteX35" fmla="*/ 77235 w 586746"/>
                  <a:gd name="connsiteY35" fmla="*/ 321110 h 678107"/>
                  <a:gd name="connsiteX36" fmla="*/ 76800 w 586746"/>
                  <a:gd name="connsiteY36" fmla="*/ 319716 h 67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586746" h="678107">
                    <a:moveTo>
                      <a:pt x="43058" y="302020"/>
                    </a:moveTo>
                    <a:cubicBezTo>
                      <a:pt x="16679" y="289597"/>
                      <a:pt x="5371" y="258140"/>
                      <a:pt x="17789" y="231761"/>
                    </a:cubicBezTo>
                    <a:cubicBezTo>
                      <a:pt x="30206" y="205382"/>
                      <a:pt x="61668" y="194069"/>
                      <a:pt x="88047" y="206492"/>
                    </a:cubicBezTo>
                    <a:lnTo>
                      <a:pt x="95695" y="210091"/>
                    </a:lnTo>
                    <a:cubicBezTo>
                      <a:pt x="96205" y="210550"/>
                      <a:pt x="96985" y="210550"/>
                      <a:pt x="97495" y="210091"/>
                    </a:cubicBezTo>
                    <a:cubicBezTo>
                      <a:pt x="98035" y="209575"/>
                      <a:pt x="98050" y="208721"/>
                      <a:pt x="97540" y="208182"/>
                    </a:cubicBezTo>
                    <a:cubicBezTo>
                      <a:pt x="97525" y="208169"/>
                      <a:pt x="97510" y="208155"/>
                      <a:pt x="97495" y="208142"/>
                    </a:cubicBezTo>
                    <a:cubicBezTo>
                      <a:pt x="71746" y="194465"/>
                      <a:pt x="61968" y="162506"/>
                      <a:pt x="75645" y="136759"/>
                    </a:cubicBezTo>
                    <a:cubicBezTo>
                      <a:pt x="88407" y="112728"/>
                      <a:pt x="117350" y="102339"/>
                      <a:pt x="142484" y="112764"/>
                    </a:cubicBezTo>
                    <a:lnTo>
                      <a:pt x="379129" y="225988"/>
                    </a:lnTo>
                    <a:lnTo>
                      <a:pt x="380329" y="225988"/>
                    </a:lnTo>
                    <a:cubicBezTo>
                      <a:pt x="380419" y="225695"/>
                      <a:pt x="380419" y="225380"/>
                      <a:pt x="380329" y="225088"/>
                    </a:cubicBezTo>
                    <a:cubicBezTo>
                      <a:pt x="388952" y="193963"/>
                      <a:pt x="394875" y="162152"/>
                      <a:pt x="398024" y="130010"/>
                    </a:cubicBezTo>
                    <a:cubicBezTo>
                      <a:pt x="399989" y="100896"/>
                      <a:pt x="407097" y="72362"/>
                      <a:pt x="419020" y="45730"/>
                    </a:cubicBezTo>
                    <a:cubicBezTo>
                      <a:pt x="436910" y="6463"/>
                      <a:pt x="483249" y="-10862"/>
                      <a:pt x="522510" y="7031"/>
                    </a:cubicBezTo>
                    <a:cubicBezTo>
                      <a:pt x="523365" y="7418"/>
                      <a:pt x="524205" y="7822"/>
                      <a:pt x="525045" y="8239"/>
                    </a:cubicBezTo>
                    <a:cubicBezTo>
                      <a:pt x="531433" y="10635"/>
                      <a:pt x="536532" y="15578"/>
                      <a:pt x="539141" y="21886"/>
                    </a:cubicBezTo>
                    <a:cubicBezTo>
                      <a:pt x="542441" y="31333"/>
                      <a:pt x="538242" y="41831"/>
                      <a:pt x="528494" y="61776"/>
                    </a:cubicBezTo>
                    <a:lnTo>
                      <a:pt x="525794" y="67325"/>
                    </a:lnTo>
                    <a:cubicBezTo>
                      <a:pt x="507199" y="106466"/>
                      <a:pt x="515297" y="168101"/>
                      <a:pt x="523245" y="227487"/>
                    </a:cubicBezTo>
                    <a:cubicBezTo>
                      <a:pt x="529244" y="272477"/>
                      <a:pt x="586680" y="613797"/>
                      <a:pt x="586680" y="613797"/>
                    </a:cubicBezTo>
                    <a:lnTo>
                      <a:pt x="386777" y="647989"/>
                    </a:lnTo>
                    <a:cubicBezTo>
                      <a:pt x="386342" y="647494"/>
                      <a:pt x="385577" y="647449"/>
                      <a:pt x="385083" y="647884"/>
                    </a:cubicBezTo>
                    <a:cubicBezTo>
                      <a:pt x="385053" y="647914"/>
                      <a:pt x="385007" y="647944"/>
                      <a:pt x="384977" y="647989"/>
                    </a:cubicBezTo>
                    <a:cubicBezTo>
                      <a:pt x="372440" y="674308"/>
                      <a:pt x="340933" y="685480"/>
                      <a:pt x="314614" y="672943"/>
                    </a:cubicBezTo>
                    <a:cubicBezTo>
                      <a:pt x="314584" y="672928"/>
                      <a:pt x="314539" y="672898"/>
                      <a:pt x="314494" y="672883"/>
                    </a:cubicBezTo>
                    <a:lnTo>
                      <a:pt x="29861" y="536865"/>
                    </a:lnTo>
                    <a:cubicBezTo>
                      <a:pt x="3617" y="524193"/>
                      <a:pt x="-7450" y="492685"/>
                      <a:pt x="5117" y="466381"/>
                    </a:cubicBezTo>
                    <a:cubicBezTo>
                      <a:pt x="18463" y="438488"/>
                      <a:pt x="44857" y="427390"/>
                      <a:pt x="69601" y="439238"/>
                    </a:cubicBezTo>
                    <a:cubicBezTo>
                      <a:pt x="70111" y="439703"/>
                      <a:pt x="70891" y="439703"/>
                      <a:pt x="71401" y="439238"/>
                    </a:cubicBezTo>
                    <a:cubicBezTo>
                      <a:pt x="71866" y="438728"/>
                      <a:pt x="71866" y="437948"/>
                      <a:pt x="71401" y="437438"/>
                    </a:cubicBezTo>
                    <a:lnTo>
                      <a:pt x="37209" y="420492"/>
                    </a:lnTo>
                    <a:cubicBezTo>
                      <a:pt x="10800" y="407940"/>
                      <a:pt x="-432" y="376357"/>
                      <a:pt x="12120" y="349964"/>
                    </a:cubicBezTo>
                    <a:cubicBezTo>
                      <a:pt x="12135" y="349919"/>
                      <a:pt x="12150" y="349889"/>
                      <a:pt x="12165" y="349859"/>
                    </a:cubicBezTo>
                    <a:cubicBezTo>
                      <a:pt x="25812" y="321215"/>
                      <a:pt x="50706" y="310268"/>
                      <a:pt x="75450" y="322265"/>
                    </a:cubicBezTo>
                    <a:cubicBezTo>
                      <a:pt x="76260" y="322430"/>
                      <a:pt x="77055" y="321920"/>
                      <a:pt x="77235" y="321110"/>
                    </a:cubicBezTo>
                    <a:cubicBezTo>
                      <a:pt x="77340" y="320600"/>
                      <a:pt x="77175" y="320076"/>
                      <a:pt x="76800" y="319716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266CED6-ECE1-24B6-F1D9-EBF48D8F487F}"/>
                  </a:ext>
                </a:extLst>
              </p:cNvPr>
              <p:cNvSpPr/>
              <p:nvPr/>
            </p:nvSpPr>
            <p:spPr>
              <a:xfrm>
                <a:off x="2488390" y="2834952"/>
                <a:ext cx="1186586" cy="2493534"/>
              </a:xfrm>
              <a:custGeom>
                <a:avLst/>
                <a:gdLst>
                  <a:gd name="connsiteX0" fmla="*/ 899573 w 899639"/>
                  <a:gd name="connsiteY0" fmla="*/ 1806531 h 1890533"/>
                  <a:gd name="connsiteX1" fmla="*/ 322358 w 899639"/>
                  <a:gd name="connsiteY1" fmla="*/ 168765 h 1890533"/>
                  <a:gd name="connsiteX2" fmla="*/ 54 w 899639"/>
                  <a:gd name="connsiteY2" fmla="*/ 14407 h 1890533"/>
                  <a:gd name="connsiteX3" fmla="*/ -67 w 899639"/>
                  <a:gd name="connsiteY3" fmla="*/ 14451 h 1890533"/>
                  <a:gd name="connsiteX4" fmla="*/ 661278 w 899639"/>
                  <a:gd name="connsiteY4" fmla="*/ 1890511 h 1890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9639" h="1890533">
                    <a:moveTo>
                      <a:pt x="899573" y="1806531"/>
                    </a:moveTo>
                    <a:lnTo>
                      <a:pt x="322358" y="168765"/>
                    </a:lnTo>
                    <a:cubicBezTo>
                      <a:pt x="275974" y="37141"/>
                      <a:pt x="131678" y="-31969"/>
                      <a:pt x="54" y="14407"/>
                    </a:cubicBezTo>
                    <a:cubicBezTo>
                      <a:pt x="8" y="14422"/>
                      <a:pt x="-21" y="14436"/>
                      <a:pt x="-67" y="14451"/>
                    </a:cubicBezTo>
                    <a:lnTo>
                      <a:pt x="661278" y="1890511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F4BD35-189F-8042-3B8F-135F40185010}"/>
                  </a:ext>
                </a:extLst>
              </p:cNvPr>
              <p:cNvSpPr/>
              <p:nvPr/>
            </p:nvSpPr>
            <p:spPr>
              <a:xfrm>
                <a:off x="2573935" y="3217886"/>
                <a:ext cx="1386659" cy="2551291"/>
              </a:xfrm>
              <a:custGeom>
                <a:avLst/>
                <a:gdLst>
                  <a:gd name="connsiteX0" fmla="*/ 631362 w 1051329"/>
                  <a:gd name="connsiteY0" fmla="*/ 1934301 h 1934323"/>
                  <a:gd name="connsiteX1" fmla="*/ 1051263 w 1051329"/>
                  <a:gd name="connsiteY1" fmla="*/ 1934301 h 1934323"/>
                  <a:gd name="connsiteX2" fmla="*/ 374772 w 1051329"/>
                  <a:gd name="connsiteY2" fmla="*/ 14751 h 1934323"/>
                  <a:gd name="connsiteX3" fmla="*/ 346938 w 1051329"/>
                  <a:gd name="connsiteY3" fmla="*/ 1179 h 1934323"/>
                  <a:gd name="connsiteX4" fmla="*/ 346729 w 1051329"/>
                  <a:gd name="connsiteY4" fmla="*/ 1254 h 1934323"/>
                  <a:gd name="connsiteX5" fmla="*/ 14706 w 1051329"/>
                  <a:gd name="connsiteY5" fmla="*/ 119726 h 1934323"/>
                  <a:gd name="connsiteX6" fmla="*/ 1135 w 1051329"/>
                  <a:gd name="connsiteY6" fmla="*/ 147560 h 1934323"/>
                  <a:gd name="connsiteX7" fmla="*/ 1210 w 1051329"/>
                  <a:gd name="connsiteY7" fmla="*/ 147770 h 1934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51329" h="1934323">
                    <a:moveTo>
                      <a:pt x="631362" y="1934301"/>
                    </a:moveTo>
                    <a:lnTo>
                      <a:pt x="1051263" y="1934301"/>
                    </a:lnTo>
                    <a:lnTo>
                      <a:pt x="374772" y="14751"/>
                    </a:lnTo>
                    <a:cubicBezTo>
                      <a:pt x="370828" y="3324"/>
                      <a:pt x="358381" y="-2765"/>
                      <a:pt x="346938" y="1179"/>
                    </a:cubicBezTo>
                    <a:cubicBezTo>
                      <a:pt x="346864" y="1209"/>
                      <a:pt x="346803" y="1224"/>
                      <a:pt x="346729" y="1254"/>
                    </a:cubicBezTo>
                    <a:lnTo>
                      <a:pt x="14706" y="119726"/>
                    </a:lnTo>
                    <a:cubicBezTo>
                      <a:pt x="3279" y="123671"/>
                      <a:pt x="-2809" y="136118"/>
                      <a:pt x="1135" y="147560"/>
                    </a:cubicBezTo>
                    <a:cubicBezTo>
                      <a:pt x="1165" y="147635"/>
                      <a:pt x="1180" y="147695"/>
                      <a:pt x="1210" y="14777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3D850AD-14EB-C581-E14E-F92E12E66DA9}"/>
                  </a:ext>
                </a:extLst>
              </p:cNvPr>
              <p:cNvSpPr/>
              <p:nvPr/>
            </p:nvSpPr>
            <p:spPr>
              <a:xfrm>
                <a:off x="2660009" y="3446425"/>
                <a:ext cx="43280" cy="42535"/>
              </a:xfrm>
              <a:custGeom>
                <a:avLst/>
                <a:gdLst>
                  <a:gd name="connsiteX0" fmla="*/ 32078 w 32814"/>
                  <a:gd name="connsiteY0" fmla="*/ 11090 h 32249"/>
                  <a:gd name="connsiteX1" fmla="*/ 20876 w 32814"/>
                  <a:gd name="connsiteY1" fmla="*/ 31560 h 32249"/>
                  <a:gd name="connsiteX2" fmla="*/ 886 w 32814"/>
                  <a:gd name="connsiteY2" fmla="*/ 21738 h 32249"/>
                  <a:gd name="connsiteX3" fmla="*/ 10678 w 32814"/>
                  <a:gd name="connsiteY3" fmla="*/ 1028 h 32249"/>
                  <a:gd name="connsiteX4" fmla="*/ 11083 w 32814"/>
                  <a:gd name="connsiteY4" fmla="*/ 893 h 32249"/>
                  <a:gd name="connsiteX5" fmla="*/ 32078 w 32814"/>
                  <a:gd name="connsiteY5" fmla="*/ 11075 h 32249"/>
                  <a:gd name="connsiteX6" fmla="*/ 32078 w 32814"/>
                  <a:gd name="connsiteY6" fmla="*/ 11090 h 32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14" h="32249">
                    <a:moveTo>
                      <a:pt x="32078" y="11090"/>
                    </a:moveTo>
                    <a:cubicBezTo>
                      <a:pt x="34643" y="19833"/>
                      <a:pt x="29619" y="28996"/>
                      <a:pt x="20876" y="31560"/>
                    </a:cubicBezTo>
                    <a:cubicBezTo>
                      <a:pt x="12673" y="33960"/>
                      <a:pt x="4005" y="29701"/>
                      <a:pt x="886" y="21738"/>
                    </a:cubicBezTo>
                    <a:cubicBezTo>
                      <a:pt x="-2129" y="13310"/>
                      <a:pt x="2250" y="4042"/>
                      <a:pt x="10678" y="1028"/>
                    </a:cubicBezTo>
                    <a:cubicBezTo>
                      <a:pt x="10813" y="983"/>
                      <a:pt x="10948" y="937"/>
                      <a:pt x="11083" y="893"/>
                    </a:cubicBezTo>
                    <a:cubicBezTo>
                      <a:pt x="19691" y="-2092"/>
                      <a:pt x="29094" y="2467"/>
                      <a:pt x="32078" y="11075"/>
                    </a:cubicBezTo>
                    <a:cubicBezTo>
                      <a:pt x="32078" y="11075"/>
                      <a:pt x="32078" y="11090"/>
                      <a:pt x="32078" y="1109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9F04454-6083-E809-4349-EB92FC679914}"/>
                  </a:ext>
                </a:extLst>
              </p:cNvPr>
              <p:cNvSpPr/>
              <p:nvPr/>
            </p:nvSpPr>
            <p:spPr>
              <a:xfrm>
                <a:off x="2693541" y="3541512"/>
                <a:ext cx="43497" cy="43603"/>
              </a:xfrm>
              <a:custGeom>
                <a:avLst/>
                <a:gdLst>
                  <a:gd name="connsiteX0" fmla="*/ 31999 w 32978"/>
                  <a:gd name="connsiteY0" fmla="*/ 11129 h 33059"/>
                  <a:gd name="connsiteX1" fmla="*/ 21802 w 32978"/>
                  <a:gd name="connsiteY1" fmla="*/ 32125 h 33059"/>
                  <a:gd name="connsiteX2" fmla="*/ 807 w 32978"/>
                  <a:gd name="connsiteY2" fmla="*/ 21927 h 33059"/>
                  <a:gd name="connsiteX3" fmla="*/ 11004 w 32978"/>
                  <a:gd name="connsiteY3" fmla="*/ 932 h 33059"/>
                  <a:gd name="connsiteX4" fmla="*/ 31894 w 32978"/>
                  <a:gd name="connsiteY4" fmla="*/ 10830 h 33059"/>
                  <a:gd name="connsiteX5" fmla="*/ 31999 w 32978"/>
                  <a:gd name="connsiteY5" fmla="*/ 11129 h 33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78" h="33059">
                    <a:moveTo>
                      <a:pt x="31999" y="11129"/>
                    </a:moveTo>
                    <a:cubicBezTo>
                      <a:pt x="34984" y="19737"/>
                      <a:pt x="30410" y="29140"/>
                      <a:pt x="21802" y="32125"/>
                    </a:cubicBezTo>
                    <a:cubicBezTo>
                      <a:pt x="13194" y="35109"/>
                      <a:pt x="3791" y="30535"/>
                      <a:pt x="807" y="21927"/>
                    </a:cubicBezTo>
                    <a:cubicBezTo>
                      <a:pt x="-2087" y="13319"/>
                      <a:pt x="2441" y="3976"/>
                      <a:pt x="11004" y="932"/>
                    </a:cubicBezTo>
                    <a:cubicBezTo>
                      <a:pt x="19507" y="-2097"/>
                      <a:pt x="28865" y="2327"/>
                      <a:pt x="31894" y="10830"/>
                    </a:cubicBezTo>
                    <a:cubicBezTo>
                      <a:pt x="31924" y="10934"/>
                      <a:pt x="31969" y="11025"/>
                      <a:pt x="31999" y="1112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A625F46-895E-6476-B00E-D0A21E838DA0}"/>
                  </a:ext>
                </a:extLst>
              </p:cNvPr>
              <p:cNvSpPr/>
              <p:nvPr/>
            </p:nvSpPr>
            <p:spPr>
              <a:xfrm>
                <a:off x="2727114" y="3636707"/>
                <a:ext cx="43549" cy="43549"/>
              </a:xfrm>
              <a:custGeom>
                <a:avLst/>
                <a:gdLst>
                  <a:gd name="connsiteX0" fmla="*/ 32039 w 33018"/>
                  <a:gd name="connsiteY0" fmla="*/ 11088 h 33018"/>
                  <a:gd name="connsiteX1" fmla="*/ 21842 w 33018"/>
                  <a:gd name="connsiteY1" fmla="*/ 32084 h 33018"/>
                  <a:gd name="connsiteX2" fmla="*/ 846 w 33018"/>
                  <a:gd name="connsiteY2" fmla="*/ 21886 h 33018"/>
                  <a:gd name="connsiteX3" fmla="*/ 11044 w 33018"/>
                  <a:gd name="connsiteY3" fmla="*/ 891 h 33018"/>
                  <a:gd name="connsiteX4" fmla="*/ 32039 w 33018"/>
                  <a:gd name="connsiteY4" fmla="*/ 11088 h 33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18" h="33018">
                    <a:moveTo>
                      <a:pt x="32039" y="11088"/>
                    </a:moveTo>
                    <a:cubicBezTo>
                      <a:pt x="35023" y="19697"/>
                      <a:pt x="30449" y="29099"/>
                      <a:pt x="21842" y="32084"/>
                    </a:cubicBezTo>
                    <a:cubicBezTo>
                      <a:pt x="13234" y="35068"/>
                      <a:pt x="3831" y="30494"/>
                      <a:pt x="846" y="21886"/>
                    </a:cubicBezTo>
                    <a:cubicBezTo>
                      <a:pt x="-2138" y="13278"/>
                      <a:pt x="2436" y="3875"/>
                      <a:pt x="11044" y="891"/>
                    </a:cubicBezTo>
                    <a:cubicBezTo>
                      <a:pt x="19652" y="-2093"/>
                      <a:pt x="29055" y="2481"/>
                      <a:pt x="32039" y="1108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15AE64B-AF27-8A2C-02CD-42B60FFE8B88}"/>
                  </a:ext>
                </a:extLst>
              </p:cNvPr>
              <p:cNvSpPr/>
              <p:nvPr/>
            </p:nvSpPr>
            <p:spPr>
              <a:xfrm>
                <a:off x="2276898" y="3727266"/>
                <a:ext cx="331366" cy="525644"/>
              </a:xfrm>
              <a:custGeom>
                <a:avLst/>
                <a:gdLst>
                  <a:gd name="connsiteX0" fmla="*/ 249810 w 251233"/>
                  <a:gd name="connsiteY0" fmla="*/ 322739 h 398530"/>
                  <a:gd name="connsiteX1" fmla="*/ 220867 w 251233"/>
                  <a:gd name="connsiteY1" fmla="*/ 372678 h 398530"/>
                  <a:gd name="connsiteX2" fmla="*/ 129089 w 251233"/>
                  <a:gd name="connsiteY2" fmla="*/ 397122 h 398530"/>
                  <a:gd name="connsiteX3" fmla="*/ 79165 w 251233"/>
                  <a:gd name="connsiteY3" fmla="*/ 368224 h 398530"/>
                  <a:gd name="connsiteX4" fmla="*/ 79150 w 251233"/>
                  <a:gd name="connsiteY4" fmla="*/ 368179 h 398530"/>
                  <a:gd name="connsiteX5" fmla="*/ 1319 w 251233"/>
                  <a:gd name="connsiteY5" fmla="*/ 75597 h 398530"/>
                  <a:gd name="connsiteX6" fmla="*/ 30097 w 251233"/>
                  <a:gd name="connsiteY6" fmla="*/ 25854 h 398530"/>
                  <a:gd name="connsiteX7" fmla="*/ 30262 w 251233"/>
                  <a:gd name="connsiteY7" fmla="*/ 25809 h 398530"/>
                  <a:gd name="connsiteX8" fmla="*/ 122040 w 251233"/>
                  <a:gd name="connsiteY8" fmla="*/ 1365 h 398530"/>
                  <a:gd name="connsiteX9" fmla="*/ 171964 w 251233"/>
                  <a:gd name="connsiteY9" fmla="*/ 30263 h 398530"/>
                  <a:gd name="connsiteX10" fmla="*/ 171979 w 251233"/>
                  <a:gd name="connsiteY10" fmla="*/ 30308 h 398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1233" h="398530">
                    <a:moveTo>
                      <a:pt x="249810" y="322739"/>
                    </a:moveTo>
                    <a:cubicBezTo>
                      <a:pt x="255539" y="344515"/>
                      <a:pt x="242597" y="366814"/>
                      <a:pt x="220867" y="372678"/>
                    </a:cubicBezTo>
                    <a:lnTo>
                      <a:pt x="129089" y="397122"/>
                    </a:lnTo>
                    <a:cubicBezTo>
                      <a:pt x="107329" y="402926"/>
                      <a:pt x="84969" y="389984"/>
                      <a:pt x="79165" y="368224"/>
                    </a:cubicBezTo>
                    <a:cubicBezTo>
                      <a:pt x="79165" y="368209"/>
                      <a:pt x="79150" y="368194"/>
                      <a:pt x="79150" y="368179"/>
                    </a:cubicBezTo>
                    <a:lnTo>
                      <a:pt x="1319" y="75597"/>
                    </a:lnTo>
                    <a:cubicBezTo>
                      <a:pt x="-4470" y="53913"/>
                      <a:pt x="8412" y="31643"/>
                      <a:pt x="30097" y="25854"/>
                    </a:cubicBezTo>
                    <a:cubicBezTo>
                      <a:pt x="30157" y="25839"/>
                      <a:pt x="30202" y="25824"/>
                      <a:pt x="30262" y="25809"/>
                    </a:cubicBezTo>
                    <a:lnTo>
                      <a:pt x="122040" y="1365"/>
                    </a:lnTo>
                    <a:cubicBezTo>
                      <a:pt x="143800" y="-4439"/>
                      <a:pt x="166160" y="8503"/>
                      <a:pt x="171964" y="30263"/>
                    </a:cubicBezTo>
                    <a:cubicBezTo>
                      <a:pt x="171964" y="30278"/>
                      <a:pt x="171979" y="30293"/>
                      <a:pt x="171979" y="30308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DD08398-5744-4F5D-78B6-AE47B34348A2}"/>
                  </a:ext>
                </a:extLst>
              </p:cNvPr>
              <p:cNvSpPr/>
              <p:nvPr/>
            </p:nvSpPr>
            <p:spPr>
              <a:xfrm>
                <a:off x="2243436" y="3764816"/>
                <a:ext cx="481600" cy="764860"/>
              </a:xfrm>
              <a:custGeom>
                <a:avLst/>
                <a:gdLst>
                  <a:gd name="connsiteX0" fmla="*/ 363210 w 365137"/>
                  <a:gd name="connsiteY0" fmla="*/ 469879 h 579897"/>
                  <a:gd name="connsiteX1" fmla="*/ 321070 w 365137"/>
                  <a:gd name="connsiteY1" fmla="*/ 542462 h 579897"/>
                  <a:gd name="connsiteX2" fmla="*/ 187601 w 365137"/>
                  <a:gd name="connsiteY2" fmla="*/ 578004 h 579897"/>
                  <a:gd name="connsiteX3" fmla="*/ 115018 w 365137"/>
                  <a:gd name="connsiteY3" fmla="*/ 536014 h 579897"/>
                  <a:gd name="connsiteX4" fmla="*/ 1794 w 365137"/>
                  <a:gd name="connsiteY4" fmla="*/ 109964 h 579897"/>
                  <a:gd name="connsiteX5" fmla="*/ 43934 w 365137"/>
                  <a:gd name="connsiteY5" fmla="*/ 37381 h 579897"/>
                  <a:gd name="connsiteX6" fmla="*/ 177403 w 365137"/>
                  <a:gd name="connsiteY6" fmla="*/ 1839 h 579897"/>
                  <a:gd name="connsiteX7" fmla="*/ 249986 w 365137"/>
                  <a:gd name="connsiteY7" fmla="*/ 43979 h 579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5137" h="579897">
                    <a:moveTo>
                      <a:pt x="363210" y="469879"/>
                    </a:moveTo>
                    <a:cubicBezTo>
                      <a:pt x="371248" y="501507"/>
                      <a:pt x="352517" y="533764"/>
                      <a:pt x="321070" y="542462"/>
                    </a:cubicBezTo>
                    <a:lnTo>
                      <a:pt x="187601" y="578004"/>
                    </a:lnTo>
                    <a:cubicBezTo>
                      <a:pt x="156018" y="586057"/>
                      <a:pt x="123791" y="567401"/>
                      <a:pt x="115018" y="536014"/>
                    </a:cubicBezTo>
                    <a:lnTo>
                      <a:pt x="1794" y="109964"/>
                    </a:lnTo>
                    <a:cubicBezTo>
                      <a:pt x="-6244" y="78336"/>
                      <a:pt x="12487" y="46079"/>
                      <a:pt x="43934" y="37381"/>
                    </a:cubicBezTo>
                    <a:lnTo>
                      <a:pt x="177403" y="1839"/>
                    </a:lnTo>
                    <a:cubicBezTo>
                      <a:pt x="209031" y="-6199"/>
                      <a:pt x="241288" y="12532"/>
                      <a:pt x="249986" y="43979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672ADE3-33EA-5BCE-8383-954A9F33DE0D}"/>
                  </a:ext>
                </a:extLst>
              </p:cNvPr>
              <p:cNvSpPr/>
              <p:nvPr/>
            </p:nvSpPr>
            <p:spPr>
              <a:xfrm rot="20705999">
                <a:off x="2328535" y="3851452"/>
                <a:ext cx="223313" cy="258719"/>
              </a:xfrm>
              <a:custGeom>
                <a:avLst/>
                <a:gdLst>
                  <a:gd name="connsiteX0" fmla="*/ -66 w 169310"/>
                  <a:gd name="connsiteY0" fmla="*/ -22 h 196154"/>
                  <a:gd name="connsiteX1" fmla="*/ 169244 w 169310"/>
                  <a:gd name="connsiteY1" fmla="*/ -22 h 196154"/>
                  <a:gd name="connsiteX2" fmla="*/ 169244 w 169310"/>
                  <a:gd name="connsiteY2" fmla="*/ 196132 h 196154"/>
                  <a:gd name="connsiteX3" fmla="*/ -66 w 169310"/>
                  <a:gd name="connsiteY3" fmla="*/ 196132 h 196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310" h="196154">
                    <a:moveTo>
                      <a:pt x="-66" y="-22"/>
                    </a:moveTo>
                    <a:lnTo>
                      <a:pt x="169244" y="-22"/>
                    </a:lnTo>
                    <a:lnTo>
                      <a:pt x="169244" y="196132"/>
                    </a:lnTo>
                    <a:lnTo>
                      <a:pt x="-66" y="196132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C7BEF8B-4799-6546-E0F3-A99A7C8CE89A}"/>
                  </a:ext>
                </a:extLst>
              </p:cNvPr>
              <p:cNvSpPr/>
              <p:nvPr/>
            </p:nvSpPr>
            <p:spPr>
              <a:xfrm>
                <a:off x="2414775" y="4159694"/>
                <a:ext cx="197846" cy="197840"/>
              </a:xfrm>
              <a:custGeom>
                <a:avLst/>
                <a:gdLst>
                  <a:gd name="connsiteX0" fmla="*/ 147375 w 150002"/>
                  <a:gd name="connsiteY0" fmla="*/ 55620 h 149997"/>
                  <a:gd name="connsiteX1" fmla="*/ 94288 w 150002"/>
                  <a:gd name="connsiteY1" fmla="*/ 147414 h 149997"/>
                  <a:gd name="connsiteX2" fmla="*/ 2494 w 150002"/>
                  <a:gd name="connsiteY2" fmla="*/ 94341 h 149997"/>
                  <a:gd name="connsiteX3" fmla="*/ 55582 w 150002"/>
                  <a:gd name="connsiteY3" fmla="*/ 2533 h 149997"/>
                  <a:gd name="connsiteX4" fmla="*/ 55597 w 150002"/>
                  <a:gd name="connsiteY4" fmla="*/ 2533 h 149997"/>
                  <a:gd name="connsiteX5" fmla="*/ 147375 w 150002"/>
                  <a:gd name="connsiteY5" fmla="*/ 55620 h 149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002" h="149997">
                    <a:moveTo>
                      <a:pt x="147375" y="55620"/>
                    </a:moveTo>
                    <a:cubicBezTo>
                      <a:pt x="158068" y="95631"/>
                      <a:pt x="134298" y="136721"/>
                      <a:pt x="94288" y="147414"/>
                    </a:cubicBezTo>
                    <a:cubicBezTo>
                      <a:pt x="54292" y="158106"/>
                      <a:pt x="13187" y="134352"/>
                      <a:pt x="2494" y="94341"/>
                    </a:cubicBezTo>
                    <a:cubicBezTo>
                      <a:pt x="-8198" y="54330"/>
                      <a:pt x="15571" y="13225"/>
                      <a:pt x="55582" y="2533"/>
                    </a:cubicBezTo>
                    <a:cubicBezTo>
                      <a:pt x="55582" y="2533"/>
                      <a:pt x="55597" y="2533"/>
                      <a:pt x="55597" y="2533"/>
                    </a:cubicBezTo>
                    <a:cubicBezTo>
                      <a:pt x="95592" y="-8145"/>
                      <a:pt x="136683" y="15625"/>
                      <a:pt x="147375" y="556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FF267526-F75D-2E5D-8D70-9F4F8A5629D1}"/>
                  </a:ext>
                </a:extLst>
              </p:cNvPr>
              <p:cNvSpPr/>
              <p:nvPr/>
            </p:nvSpPr>
            <p:spPr>
              <a:xfrm>
                <a:off x="2488192" y="4158967"/>
                <a:ext cx="127028" cy="195169"/>
              </a:xfrm>
              <a:custGeom>
                <a:avLst/>
                <a:gdLst>
                  <a:gd name="connsiteX0" fmla="*/ -67 w 96309"/>
                  <a:gd name="connsiteY0" fmla="*/ 3084 h 147972"/>
                  <a:gd name="connsiteX1" fmla="*/ 38475 w 96309"/>
                  <a:gd name="connsiteY1" fmla="*/ 147950 h 147972"/>
                  <a:gd name="connsiteX2" fmla="*/ 94216 w 96309"/>
                  <a:gd name="connsiteY2" fmla="*/ 57746 h 147972"/>
                  <a:gd name="connsiteX3" fmla="*/ 4013 w 96309"/>
                  <a:gd name="connsiteY3" fmla="*/ 2004 h 147972"/>
                  <a:gd name="connsiteX4" fmla="*/ -67 w 96309"/>
                  <a:gd name="connsiteY4" fmla="*/ 3084 h 147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09" h="147972">
                    <a:moveTo>
                      <a:pt x="-67" y="3084"/>
                    </a:moveTo>
                    <a:lnTo>
                      <a:pt x="38475" y="147950"/>
                    </a:lnTo>
                    <a:cubicBezTo>
                      <a:pt x="78785" y="138442"/>
                      <a:pt x="103739" y="98057"/>
                      <a:pt x="94216" y="57746"/>
                    </a:cubicBezTo>
                    <a:cubicBezTo>
                      <a:pt x="84709" y="17436"/>
                      <a:pt x="44323" y="-7519"/>
                      <a:pt x="4013" y="2004"/>
                    </a:cubicBezTo>
                    <a:cubicBezTo>
                      <a:pt x="2648" y="2319"/>
                      <a:pt x="1283" y="2679"/>
                      <a:pt x="-67" y="3084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BB9B0A1-7A89-B4C8-FCCE-CBE06C3A73BA}"/>
                  </a:ext>
                </a:extLst>
              </p:cNvPr>
              <p:cNvSpPr/>
              <p:nvPr/>
            </p:nvSpPr>
            <p:spPr>
              <a:xfrm>
                <a:off x="2404839" y="4149526"/>
                <a:ext cx="217736" cy="217941"/>
              </a:xfrm>
              <a:custGeom>
                <a:avLst/>
                <a:gdLst>
                  <a:gd name="connsiteX0" fmla="*/ 160456 w 165082"/>
                  <a:gd name="connsiteY0" fmla="*/ 54631 h 165237"/>
                  <a:gd name="connsiteX1" fmla="*/ 68228 w 165082"/>
                  <a:gd name="connsiteY1" fmla="*/ 1244 h 165237"/>
                  <a:gd name="connsiteX2" fmla="*/ 68228 w 165082"/>
                  <a:gd name="connsiteY2" fmla="*/ 1244 h 165237"/>
                  <a:gd name="connsiteX3" fmla="*/ 61480 w 165082"/>
                  <a:gd name="connsiteY3" fmla="*/ 3043 h 165237"/>
                  <a:gd name="connsiteX4" fmla="*/ 54581 w 165082"/>
                  <a:gd name="connsiteY4" fmla="*/ 4843 h 165237"/>
                  <a:gd name="connsiteX5" fmla="*/ 54581 w 165082"/>
                  <a:gd name="connsiteY5" fmla="*/ 4843 h 165237"/>
                  <a:gd name="connsiteX6" fmla="*/ 1194 w 165082"/>
                  <a:gd name="connsiteY6" fmla="*/ 96921 h 165237"/>
                  <a:gd name="connsiteX7" fmla="*/ 1194 w 165082"/>
                  <a:gd name="connsiteY7" fmla="*/ 96921 h 165237"/>
                  <a:gd name="connsiteX8" fmla="*/ 2993 w 165082"/>
                  <a:gd name="connsiteY8" fmla="*/ 103670 h 165237"/>
                  <a:gd name="connsiteX9" fmla="*/ 4793 w 165082"/>
                  <a:gd name="connsiteY9" fmla="*/ 110568 h 165237"/>
                  <a:gd name="connsiteX10" fmla="*/ 4793 w 165082"/>
                  <a:gd name="connsiteY10" fmla="*/ 110568 h 165237"/>
                  <a:gd name="connsiteX11" fmla="*/ 96871 w 165082"/>
                  <a:gd name="connsiteY11" fmla="*/ 163956 h 165237"/>
                  <a:gd name="connsiteX12" fmla="*/ 96871 w 165082"/>
                  <a:gd name="connsiteY12" fmla="*/ 163956 h 165237"/>
                  <a:gd name="connsiteX13" fmla="*/ 103620 w 165082"/>
                  <a:gd name="connsiteY13" fmla="*/ 162156 h 165237"/>
                  <a:gd name="connsiteX14" fmla="*/ 110368 w 165082"/>
                  <a:gd name="connsiteY14" fmla="*/ 160356 h 165237"/>
                  <a:gd name="connsiteX15" fmla="*/ 110368 w 165082"/>
                  <a:gd name="connsiteY15" fmla="*/ 160356 h 165237"/>
                  <a:gd name="connsiteX16" fmla="*/ 163756 w 165082"/>
                  <a:gd name="connsiteY16" fmla="*/ 68278 h 165237"/>
                  <a:gd name="connsiteX17" fmla="*/ 163756 w 165082"/>
                  <a:gd name="connsiteY17" fmla="*/ 68278 h 165237"/>
                  <a:gd name="connsiteX18" fmla="*/ 161956 w 165082"/>
                  <a:gd name="connsiteY18" fmla="*/ 61530 h 165237"/>
                  <a:gd name="connsiteX19" fmla="*/ 160157 w 165082"/>
                  <a:gd name="connsiteY19" fmla="*/ 54631 h 165237"/>
                  <a:gd name="connsiteX20" fmla="*/ 146810 w 165082"/>
                  <a:gd name="connsiteY20" fmla="*/ 58230 h 165237"/>
                  <a:gd name="connsiteX21" fmla="*/ 87574 w 165082"/>
                  <a:gd name="connsiteY21" fmla="*/ 73977 h 165237"/>
                  <a:gd name="connsiteX22" fmla="*/ 71827 w 165082"/>
                  <a:gd name="connsiteY22" fmla="*/ 13991 h 165237"/>
                  <a:gd name="connsiteX23" fmla="*/ 146810 w 165082"/>
                  <a:gd name="connsiteY23" fmla="*/ 58230 h 165237"/>
                  <a:gd name="connsiteX24" fmla="*/ 58330 w 165082"/>
                  <a:gd name="connsiteY24" fmla="*/ 18340 h 165237"/>
                  <a:gd name="connsiteX25" fmla="*/ 74077 w 165082"/>
                  <a:gd name="connsiteY25" fmla="*/ 77576 h 165237"/>
                  <a:gd name="connsiteX26" fmla="*/ 14091 w 165082"/>
                  <a:gd name="connsiteY26" fmla="*/ 93322 h 165237"/>
                  <a:gd name="connsiteX27" fmla="*/ 58330 w 165082"/>
                  <a:gd name="connsiteY27" fmla="*/ 18340 h 165237"/>
                  <a:gd name="connsiteX28" fmla="*/ 18440 w 165082"/>
                  <a:gd name="connsiteY28" fmla="*/ 106969 h 165237"/>
                  <a:gd name="connsiteX29" fmla="*/ 77676 w 165082"/>
                  <a:gd name="connsiteY29" fmla="*/ 91223 h 165237"/>
                  <a:gd name="connsiteX30" fmla="*/ 93422 w 165082"/>
                  <a:gd name="connsiteY30" fmla="*/ 151209 h 165237"/>
                  <a:gd name="connsiteX31" fmla="*/ 18440 w 165082"/>
                  <a:gd name="connsiteY31" fmla="*/ 106969 h 165237"/>
                  <a:gd name="connsiteX32" fmla="*/ 107069 w 165082"/>
                  <a:gd name="connsiteY32" fmla="*/ 146860 h 165237"/>
                  <a:gd name="connsiteX33" fmla="*/ 92073 w 165082"/>
                  <a:gd name="connsiteY33" fmla="*/ 87624 h 165237"/>
                  <a:gd name="connsiteX34" fmla="*/ 151159 w 165082"/>
                  <a:gd name="connsiteY34" fmla="*/ 71877 h 165237"/>
                  <a:gd name="connsiteX35" fmla="*/ 107069 w 165082"/>
                  <a:gd name="connsiteY35" fmla="*/ 146860 h 165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65082" h="165237">
                    <a:moveTo>
                      <a:pt x="160456" y="54631"/>
                    </a:moveTo>
                    <a:cubicBezTo>
                      <a:pt x="146780" y="16780"/>
                      <a:pt x="107864" y="-5745"/>
                      <a:pt x="68228" y="1244"/>
                    </a:cubicBezTo>
                    <a:lnTo>
                      <a:pt x="68228" y="1244"/>
                    </a:lnTo>
                    <a:lnTo>
                      <a:pt x="61480" y="3043"/>
                    </a:lnTo>
                    <a:lnTo>
                      <a:pt x="54581" y="4843"/>
                    </a:lnTo>
                    <a:lnTo>
                      <a:pt x="54581" y="4843"/>
                    </a:lnTo>
                    <a:cubicBezTo>
                      <a:pt x="16760" y="18460"/>
                      <a:pt x="-5780" y="57331"/>
                      <a:pt x="1194" y="96921"/>
                    </a:cubicBezTo>
                    <a:lnTo>
                      <a:pt x="1194" y="96921"/>
                    </a:lnTo>
                    <a:lnTo>
                      <a:pt x="2993" y="103670"/>
                    </a:lnTo>
                    <a:lnTo>
                      <a:pt x="4793" y="110568"/>
                    </a:lnTo>
                    <a:lnTo>
                      <a:pt x="4793" y="110568"/>
                    </a:lnTo>
                    <a:cubicBezTo>
                      <a:pt x="18410" y="148389"/>
                      <a:pt x="57281" y="170929"/>
                      <a:pt x="96871" y="163956"/>
                    </a:cubicBezTo>
                    <a:lnTo>
                      <a:pt x="96871" y="163956"/>
                    </a:lnTo>
                    <a:lnTo>
                      <a:pt x="103620" y="162156"/>
                    </a:lnTo>
                    <a:lnTo>
                      <a:pt x="110368" y="160356"/>
                    </a:lnTo>
                    <a:lnTo>
                      <a:pt x="110368" y="160356"/>
                    </a:lnTo>
                    <a:cubicBezTo>
                      <a:pt x="148189" y="146740"/>
                      <a:pt x="170729" y="107869"/>
                      <a:pt x="163756" y="68278"/>
                    </a:cubicBezTo>
                    <a:lnTo>
                      <a:pt x="163756" y="68278"/>
                    </a:lnTo>
                    <a:lnTo>
                      <a:pt x="161956" y="61530"/>
                    </a:lnTo>
                    <a:lnTo>
                      <a:pt x="160157" y="54631"/>
                    </a:lnTo>
                    <a:close/>
                    <a:moveTo>
                      <a:pt x="146810" y="58230"/>
                    </a:moveTo>
                    <a:lnTo>
                      <a:pt x="87574" y="73977"/>
                    </a:lnTo>
                    <a:lnTo>
                      <a:pt x="71827" y="13991"/>
                    </a:lnTo>
                    <a:cubicBezTo>
                      <a:pt x="104160" y="9057"/>
                      <a:pt x="135502" y="27548"/>
                      <a:pt x="146810" y="58230"/>
                    </a:cubicBezTo>
                    <a:close/>
                    <a:moveTo>
                      <a:pt x="58330" y="18340"/>
                    </a:moveTo>
                    <a:lnTo>
                      <a:pt x="74077" y="77576"/>
                    </a:lnTo>
                    <a:lnTo>
                      <a:pt x="14091" y="93322"/>
                    </a:lnTo>
                    <a:cubicBezTo>
                      <a:pt x="9217" y="61005"/>
                      <a:pt x="27678" y="29692"/>
                      <a:pt x="58330" y="18340"/>
                    </a:cubicBezTo>
                    <a:close/>
                    <a:moveTo>
                      <a:pt x="18440" y="106969"/>
                    </a:moveTo>
                    <a:lnTo>
                      <a:pt x="77676" y="91223"/>
                    </a:lnTo>
                    <a:lnTo>
                      <a:pt x="93422" y="151209"/>
                    </a:lnTo>
                    <a:cubicBezTo>
                      <a:pt x="61105" y="156082"/>
                      <a:pt x="29792" y="137622"/>
                      <a:pt x="18440" y="106969"/>
                    </a:cubicBezTo>
                    <a:close/>
                    <a:moveTo>
                      <a:pt x="107069" y="146860"/>
                    </a:moveTo>
                    <a:lnTo>
                      <a:pt x="92073" y="87624"/>
                    </a:lnTo>
                    <a:lnTo>
                      <a:pt x="151159" y="71877"/>
                    </a:lnTo>
                    <a:cubicBezTo>
                      <a:pt x="156182" y="104180"/>
                      <a:pt x="137737" y="135537"/>
                      <a:pt x="107069" y="146860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C3F9DAE-F8F4-4C2D-2E3D-B4FE6B003160}"/>
                  </a:ext>
                </a:extLst>
              </p:cNvPr>
              <p:cNvSpPr/>
              <p:nvPr/>
            </p:nvSpPr>
            <p:spPr>
              <a:xfrm>
                <a:off x="2469190" y="4213106"/>
                <a:ext cx="57373" cy="92980"/>
              </a:xfrm>
              <a:custGeom>
                <a:avLst/>
                <a:gdLst>
                  <a:gd name="connsiteX0" fmla="*/ 13890 w 43499"/>
                  <a:gd name="connsiteY0" fmla="*/ 40019 h 70495"/>
                  <a:gd name="connsiteX1" fmla="*/ 28407 w 43499"/>
                  <a:gd name="connsiteY1" fmla="*/ 15094 h 70495"/>
                  <a:gd name="connsiteX2" fmla="*/ 28887 w 43499"/>
                  <a:gd name="connsiteY2" fmla="*/ 14974 h 70495"/>
                  <a:gd name="connsiteX3" fmla="*/ 24838 w 43499"/>
                  <a:gd name="connsiteY3" fmla="*/ -22 h 70495"/>
                  <a:gd name="connsiteX4" fmla="*/ 1743 w 43499"/>
                  <a:gd name="connsiteY4" fmla="*/ 45567 h 70495"/>
                  <a:gd name="connsiteX5" fmla="*/ 43433 w 43499"/>
                  <a:gd name="connsiteY5" fmla="*/ 69712 h 70495"/>
                  <a:gd name="connsiteX6" fmla="*/ 39534 w 43499"/>
                  <a:gd name="connsiteY6" fmla="*/ 54715 h 70495"/>
                  <a:gd name="connsiteX7" fmla="*/ 13995 w 43499"/>
                  <a:gd name="connsiteY7" fmla="*/ 40409 h 70495"/>
                  <a:gd name="connsiteX8" fmla="*/ 13890 w 43499"/>
                  <a:gd name="connsiteY8" fmla="*/ 40019 h 70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499" h="70495">
                    <a:moveTo>
                      <a:pt x="13890" y="40019"/>
                    </a:moveTo>
                    <a:cubicBezTo>
                      <a:pt x="11011" y="29131"/>
                      <a:pt x="17519" y="17974"/>
                      <a:pt x="28407" y="15094"/>
                    </a:cubicBezTo>
                    <a:cubicBezTo>
                      <a:pt x="28572" y="15050"/>
                      <a:pt x="28722" y="15019"/>
                      <a:pt x="28887" y="14974"/>
                    </a:cubicBezTo>
                    <a:lnTo>
                      <a:pt x="24838" y="-22"/>
                    </a:lnTo>
                    <a:cubicBezTo>
                      <a:pt x="5867" y="6187"/>
                      <a:pt x="-4481" y="26597"/>
                      <a:pt x="1743" y="45567"/>
                    </a:cubicBezTo>
                    <a:cubicBezTo>
                      <a:pt x="7457" y="63053"/>
                      <a:pt x="25422" y="73461"/>
                      <a:pt x="43433" y="69712"/>
                    </a:cubicBezTo>
                    <a:lnTo>
                      <a:pt x="39534" y="54715"/>
                    </a:lnTo>
                    <a:cubicBezTo>
                      <a:pt x="28527" y="57819"/>
                      <a:pt x="17099" y="51416"/>
                      <a:pt x="13995" y="40409"/>
                    </a:cubicBezTo>
                    <a:cubicBezTo>
                      <a:pt x="13965" y="40289"/>
                      <a:pt x="13920" y="40154"/>
                      <a:pt x="13890" y="40019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31D1031-9A33-93B9-06AB-C5514712C1B2}"/>
                  </a:ext>
                </a:extLst>
              </p:cNvPr>
              <p:cNvSpPr/>
              <p:nvPr/>
            </p:nvSpPr>
            <p:spPr>
              <a:xfrm>
                <a:off x="2486776" y="4233282"/>
                <a:ext cx="34249" cy="53316"/>
              </a:xfrm>
              <a:custGeom>
                <a:avLst/>
                <a:gdLst>
                  <a:gd name="connsiteX0" fmla="*/ 557 w 25967"/>
                  <a:gd name="connsiteY0" fmla="*/ 24722 h 40423"/>
                  <a:gd name="connsiteX1" fmla="*/ 25646 w 25967"/>
                  <a:gd name="connsiteY1" fmla="*/ 39779 h 40423"/>
                  <a:gd name="connsiteX2" fmla="*/ 25901 w 25967"/>
                  <a:gd name="connsiteY2" fmla="*/ 39719 h 40423"/>
                  <a:gd name="connsiteX3" fmla="*/ 15254 w 25967"/>
                  <a:gd name="connsiteY3" fmla="*/ -22 h 40423"/>
                  <a:gd name="connsiteX4" fmla="*/ 557 w 25967"/>
                  <a:gd name="connsiteY4" fmla="*/ 24722 h 40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967" h="40423">
                    <a:moveTo>
                      <a:pt x="557" y="24722"/>
                    </a:moveTo>
                    <a:cubicBezTo>
                      <a:pt x="3331" y="35804"/>
                      <a:pt x="14564" y="42553"/>
                      <a:pt x="25646" y="39779"/>
                    </a:cubicBezTo>
                    <a:cubicBezTo>
                      <a:pt x="25736" y="39764"/>
                      <a:pt x="25811" y="39734"/>
                      <a:pt x="25901" y="39719"/>
                    </a:cubicBezTo>
                    <a:lnTo>
                      <a:pt x="15254" y="-22"/>
                    </a:lnTo>
                    <a:cubicBezTo>
                      <a:pt x="4381" y="2767"/>
                      <a:pt x="-2187" y="13835"/>
                      <a:pt x="557" y="247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87DEE43-828F-B382-CA97-618CF1F63EE0}"/>
                  </a:ext>
                </a:extLst>
              </p:cNvPr>
              <p:cNvSpPr/>
              <p:nvPr/>
            </p:nvSpPr>
            <p:spPr>
              <a:xfrm>
                <a:off x="2500852" y="4210742"/>
                <a:ext cx="59783" cy="93548"/>
              </a:xfrm>
              <a:custGeom>
                <a:avLst/>
                <a:gdLst>
                  <a:gd name="connsiteX0" fmla="*/ 44023 w 45326"/>
                  <a:gd name="connsiteY0" fmla="*/ 26815 h 70926"/>
                  <a:gd name="connsiteX1" fmla="*/ -67 w 45326"/>
                  <a:gd name="connsiteY1" fmla="*/ 1171 h 70926"/>
                  <a:gd name="connsiteX2" fmla="*/ 3983 w 45326"/>
                  <a:gd name="connsiteY2" fmla="*/ 16167 h 70926"/>
                  <a:gd name="connsiteX3" fmla="*/ 29177 w 45326"/>
                  <a:gd name="connsiteY3" fmla="*/ 30714 h 70926"/>
                  <a:gd name="connsiteX4" fmla="*/ 14630 w 45326"/>
                  <a:gd name="connsiteY4" fmla="*/ 55908 h 70926"/>
                  <a:gd name="connsiteX5" fmla="*/ 18529 w 45326"/>
                  <a:gd name="connsiteY5" fmla="*/ 70904 h 70926"/>
                  <a:gd name="connsiteX6" fmla="*/ 44038 w 45326"/>
                  <a:gd name="connsiteY6" fmla="*/ 26860 h 70926"/>
                  <a:gd name="connsiteX7" fmla="*/ 44023 w 45326"/>
                  <a:gd name="connsiteY7" fmla="*/ 26815 h 70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326" h="70926">
                    <a:moveTo>
                      <a:pt x="44023" y="26815"/>
                    </a:moveTo>
                    <a:cubicBezTo>
                      <a:pt x="38894" y="7589"/>
                      <a:pt x="19189" y="-3883"/>
                      <a:pt x="-67" y="1171"/>
                    </a:cubicBezTo>
                    <a:lnTo>
                      <a:pt x="3983" y="16167"/>
                    </a:lnTo>
                    <a:cubicBezTo>
                      <a:pt x="14960" y="13228"/>
                      <a:pt x="26237" y="19736"/>
                      <a:pt x="29177" y="30714"/>
                    </a:cubicBezTo>
                    <a:cubicBezTo>
                      <a:pt x="32116" y="41691"/>
                      <a:pt x="25607" y="52969"/>
                      <a:pt x="14630" y="55908"/>
                    </a:cubicBezTo>
                    <a:lnTo>
                      <a:pt x="18529" y="70904"/>
                    </a:lnTo>
                    <a:cubicBezTo>
                      <a:pt x="37740" y="65790"/>
                      <a:pt x="49152" y="46055"/>
                      <a:pt x="44038" y="26860"/>
                    </a:cubicBezTo>
                    <a:cubicBezTo>
                      <a:pt x="44023" y="26845"/>
                      <a:pt x="44023" y="26830"/>
                      <a:pt x="44023" y="268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D98574A-7873-58FE-E10F-86975D8FBFDA}"/>
                  </a:ext>
                </a:extLst>
              </p:cNvPr>
              <p:cNvSpPr/>
              <p:nvPr/>
            </p:nvSpPr>
            <p:spPr>
              <a:xfrm>
                <a:off x="2506982" y="4230797"/>
                <a:ext cx="34024" cy="53318"/>
              </a:xfrm>
              <a:custGeom>
                <a:avLst/>
                <a:gdLst>
                  <a:gd name="connsiteX0" fmla="*/ 25128 w 25796"/>
                  <a:gd name="connsiteY0" fmla="*/ 15658 h 40424"/>
                  <a:gd name="connsiteX1" fmla="*/ 293 w 25796"/>
                  <a:gd name="connsiteY1" fmla="*/ 572 h 40424"/>
                  <a:gd name="connsiteX2" fmla="*/ -67 w 25796"/>
                  <a:gd name="connsiteY2" fmla="*/ 662 h 40424"/>
                  <a:gd name="connsiteX3" fmla="*/ 10581 w 25796"/>
                  <a:gd name="connsiteY3" fmla="*/ 40402 h 40424"/>
                  <a:gd name="connsiteX4" fmla="*/ 25128 w 25796"/>
                  <a:gd name="connsiteY4" fmla="*/ 15658 h 40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96" h="40424">
                    <a:moveTo>
                      <a:pt x="25128" y="15658"/>
                    </a:moveTo>
                    <a:cubicBezTo>
                      <a:pt x="22443" y="4636"/>
                      <a:pt x="11316" y="-2128"/>
                      <a:pt x="293" y="572"/>
                    </a:cubicBezTo>
                    <a:cubicBezTo>
                      <a:pt x="173" y="602"/>
                      <a:pt x="54" y="632"/>
                      <a:pt x="-67" y="662"/>
                    </a:cubicBezTo>
                    <a:lnTo>
                      <a:pt x="10581" y="40402"/>
                    </a:lnTo>
                    <a:cubicBezTo>
                      <a:pt x="21349" y="37463"/>
                      <a:pt x="27797" y="26486"/>
                      <a:pt x="25128" y="15658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EF6B2B1-DC19-543B-9110-F97806631095}"/>
                  </a:ext>
                </a:extLst>
              </p:cNvPr>
              <p:cNvSpPr/>
              <p:nvPr/>
            </p:nvSpPr>
            <p:spPr>
              <a:xfrm>
                <a:off x="2429198" y="4352645"/>
                <a:ext cx="254767" cy="135651"/>
              </a:xfrm>
              <a:custGeom>
                <a:avLst/>
                <a:gdLst>
                  <a:gd name="connsiteX0" fmla="*/ 161484 w 193158"/>
                  <a:gd name="connsiteY0" fmla="*/ 658 h 102847"/>
                  <a:gd name="connsiteX1" fmla="*/ 186228 w 193158"/>
                  <a:gd name="connsiteY1" fmla="*/ 15055 h 102847"/>
                  <a:gd name="connsiteX2" fmla="*/ 186378 w 193158"/>
                  <a:gd name="connsiteY2" fmla="*/ 15654 h 102847"/>
                  <a:gd name="connsiteX3" fmla="*/ 192377 w 193158"/>
                  <a:gd name="connsiteY3" fmla="*/ 38449 h 102847"/>
                  <a:gd name="connsiteX4" fmla="*/ 178280 w 193158"/>
                  <a:gd name="connsiteY4" fmla="*/ 63118 h 102847"/>
                  <a:gd name="connsiteX5" fmla="*/ 177381 w 193158"/>
                  <a:gd name="connsiteY5" fmla="*/ 63343 h 102847"/>
                  <a:gd name="connsiteX6" fmla="*/ 31615 w 193158"/>
                  <a:gd name="connsiteY6" fmla="*/ 102184 h 102847"/>
                  <a:gd name="connsiteX7" fmla="*/ 6796 w 193158"/>
                  <a:gd name="connsiteY7" fmla="*/ 87488 h 102847"/>
                  <a:gd name="connsiteX8" fmla="*/ 6721 w 193158"/>
                  <a:gd name="connsiteY8" fmla="*/ 87188 h 102847"/>
                  <a:gd name="connsiteX9" fmla="*/ 572 w 193158"/>
                  <a:gd name="connsiteY9" fmla="*/ 64243 h 102847"/>
                  <a:gd name="connsiteX10" fmla="*/ 15149 w 193158"/>
                  <a:gd name="connsiteY10" fmla="*/ 39604 h 102847"/>
                  <a:gd name="connsiteX11" fmla="*/ 15568 w 193158"/>
                  <a:gd name="connsiteY11" fmla="*/ 39499 h 102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3158" h="102847">
                    <a:moveTo>
                      <a:pt x="161484" y="658"/>
                    </a:moveTo>
                    <a:cubicBezTo>
                      <a:pt x="172297" y="-2206"/>
                      <a:pt x="183379" y="4242"/>
                      <a:pt x="186228" y="15055"/>
                    </a:cubicBezTo>
                    <a:cubicBezTo>
                      <a:pt x="186288" y="15250"/>
                      <a:pt x="186334" y="15460"/>
                      <a:pt x="186378" y="15654"/>
                    </a:cubicBezTo>
                    <a:lnTo>
                      <a:pt x="192377" y="38449"/>
                    </a:lnTo>
                    <a:cubicBezTo>
                      <a:pt x="195301" y="49157"/>
                      <a:pt x="188988" y="60209"/>
                      <a:pt x="178280" y="63118"/>
                    </a:cubicBezTo>
                    <a:cubicBezTo>
                      <a:pt x="177980" y="63208"/>
                      <a:pt x="177680" y="63283"/>
                      <a:pt x="177381" y="63343"/>
                    </a:cubicBezTo>
                    <a:lnTo>
                      <a:pt x="31615" y="102184"/>
                    </a:lnTo>
                    <a:cubicBezTo>
                      <a:pt x="20697" y="104974"/>
                      <a:pt x="9585" y="98405"/>
                      <a:pt x="6796" y="87488"/>
                    </a:cubicBezTo>
                    <a:cubicBezTo>
                      <a:pt x="6766" y="87383"/>
                      <a:pt x="6751" y="87293"/>
                      <a:pt x="6721" y="87188"/>
                    </a:cubicBezTo>
                    <a:lnTo>
                      <a:pt x="572" y="64243"/>
                    </a:lnTo>
                    <a:cubicBezTo>
                      <a:pt x="-2202" y="53416"/>
                      <a:pt x="4321" y="42378"/>
                      <a:pt x="15149" y="39604"/>
                    </a:cubicBezTo>
                    <a:cubicBezTo>
                      <a:pt x="15284" y="39559"/>
                      <a:pt x="15433" y="39529"/>
                      <a:pt x="15568" y="39499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13BAF3F-3446-4D0D-FA4E-B4D97D6453CA}"/>
                  </a:ext>
                </a:extLst>
              </p:cNvPr>
              <p:cNvSpPr/>
              <p:nvPr/>
            </p:nvSpPr>
            <p:spPr>
              <a:xfrm>
                <a:off x="2437879" y="4360548"/>
                <a:ext cx="238137" cy="119049"/>
              </a:xfrm>
              <a:custGeom>
                <a:avLst/>
                <a:gdLst>
                  <a:gd name="connsiteX0" fmla="*/ 10485 w 180549"/>
                  <a:gd name="connsiteY0" fmla="*/ 39206 h 90260"/>
                  <a:gd name="connsiteX1" fmla="*/ 288 w 180549"/>
                  <a:gd name="connsiteY1" fmla="*/ 56752 h 90260"/>
                  <a:gd name="connsiteX2" fmla="*/ 6436 w 180549"/>
                  <a:gd name="connsiteY2" fmla="*/ 79546 h 90260"/>
                  <a:gd name="connsiteX3" fmla="*/ 23982 w 180549"/>
                  <a:gd name="connsiteY3" fmla="*/ 89894 h 90260"/>
                  <a:gd name="connsiteX4" fmla="*/ 169898 w 180549"/>
                  <a:gd name="connsiteY4" fmla="*/ 51053 h 90260"/>
                  <a:gd name="connsiteX5" fmla="*/ 180096 w 180549"/>
                  <a:gd name="connsiteY5" fmla="*/ 33357 h 90260"/>
                  <a:gd name="connsiteX6" fmla="*/ 174097 w 180549"/>
                  <a:gd name="connsiteY6" fmla="*/ 10563 h 90260"/>
                  <a:gd name="connsiteX7" fmla="*/ 156401 w 180549"/>
                  <a:gd name="connsiteY7" fmla="*/ 365 h 9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549" h="90260">
                    <a:moveTo>
                      <a:pt x="10485" y="39206"/>
                    </a:moveTo>
                    <a:cubicBezTo>
                      <a:pt x="3047" y="41515"/>
                      <a:pt x="-1392" y="49149"/>
                      <a:pt x="288" y="56752"/>
                    </a:cubicBezTo>
                    <a:lnTo>
                      <a:pt x="6436" y="79546"/>
                    </a:lnTo>
                    <a:cubicBezTo>
                      <a:pt x="8686" y="87045"/>
                      <a:pt x="16334" y="91559"/>
                      <a:pt x="23982" y="89894"/>
                    </a:cubicBezTo>
                    <a:lnTo>
                      <a:pt x="169898" y="51053"/>
                    </a:lnTo>
                    <a:cubicBezTo>
                      <a:pt x="177411" y="48744"/>
                      <a:pt x="181865" y="41020"/>
                      <a:pt x="180096" y="33357"/>
                    </a:cubicBezTo>
                    <a:lnTo>
                      <a:pt x="174097" y="10563"/>
                    </a:lnTo>
                    <a:cubicBezTo>
                      <a:pt x="171788" y="3049"/>
                      <a:pt x="164064" y="-1405"/>
                      <a:pt x="156401" y="3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3AA2C60-4FB5-96C1-62EB-292E098735BA}"/>
                  </a:ext>
                </a:extLst>
              </p:cNvPr>
              <p:cNvSpPr/>
              <p:nvPr/>
            </p:nvSpPr>
            <p:spPr>
              <a:xfrm>
                <a:off x="2452128" y="4423145"/>
                <a:ext cx="39570" cy="39566"/>
              </a:xfrm>
              <a:custGeom>
                <a:avLst/>
                <a:gdLst>
                  <a:gd name="connsiteX0" fmla="*/ 29376 w 30001"/>
                  <a:gd name="connsiteY0" fmla="*/ 10942 h 29998"/>
                  <a:gd name="connsiteX1" fmla="*/ 18968 w 30001"/>
                  <a:gd name="connsiteY1" fmla="*/ 29418 h 29998"/>
                  <a:gd name="connsiteX2" fmla="*/ 493 w 30001"/>
                  <a:gd name="connsiteY2" fmla="*/ 19010 h 29998"/>
                  <a:gd name="connsiteX3" fmla="*/ 10900 w 30001"/>
                  <a:gd name="connsiteY3" fmla="*/ 534 h 29998"/>
                  <a:gd name="connsiteX4" fmla="*/ 11230 w 30001"/>
                  <a:gd name="connsiteY4" fmla="*/ 445 h 29998"/>
                  <a:gd name="connsiteX5" fmla="*/ 29376 w 30001"/>
                  <a:gd name="connsiteY5" fmla="*/ 10942 h 29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001" h="29998">
                    <a:moveTo>
                      <a:pt x="29376" y="10942"/>
                    </a:moveTo>
                    <a:cubicBezTo>
                      <a:pt x="31610" y="18920"/>
                      <a:pt x="26946" y="27198"/>
                      <a:pt x="18968" y="29418"/>
                    </a:cubicBezTo>
                    <a:cubicBezTo>
                      <a:pt x="10990" y="31652"/>
                      <a:pt x="2712" y="26988"/>
                      <a:pt x="493" y="19010"/>
                    </a:cubicBezTo>
                    <a:cubicBezTo>
                      <a:pt x="-1742" y="11032"/>
                      <a:pt x="2922" y="2769"/>
                      <a:pt x="10900" y="534"/>
                    </a:cubicBezTo>
                    <a:cubicBezTo>
                      <a:pt x="11005" y="504"/>
                      <a:pt x="11125" y="475"/>
                      <a:pt x="11230" y="445"/>
                    </a:cubicBezTo>
                    <a:cubicBezTo>
                      <a:pt x="19133" y="-1565"/>
                      <a:pt x="27186" y="3099"/>
                      <a:pt x="29376" y="10942"/>
                    </a:cubicBez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59AD65C-C683-9E35-F6C2-8AE6E2D372E0}"/>
                  </a:ext>
                </a:extLst>
              </p:cNvPr>
              <p:cNvSpPr/>
              <p:nvPr/>
            </p:nvSpPr>
            <p:spPr>
              <a:xfrm>
                <a:off x="2505203" y="4413476"/>
                <a:ext cx="42130" cy="37779"/>
              </a:xfrm>
              <a:custGeom>
                <a:avLst/>
                <a:gdLst>
                  <a:gd name="connsiteX0" fmla="*/ 0 w 31942"/>
                  <a:gd name="connsiteY0" fmla="*/ 0 h 28643"/>
                  <a:gd name="connsiteX1" fmla="*/ 7648 w 31942"/>
                  <a:gd name="connsiteY1" fmla="*/ 28643 h 28643"/>
                  <a:gd name="connsiteX2" fmla="*/ 31942 w 31942"/>
                  <a:gd name="connsiteY2" fmla="*/ 6898 h 28643"/>
                  <a:gd name="connsiteX3" fmla="*/ 0 w 31942"/>
                  <a:gd name="connsiteY3" fmla="*/ 0 h 28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942" h="28643">
                    <a:moveTo>
                      <a:pt x="0" y="0"/>
                    </a:moveTo>
                    <a:lnTo>
                      <a:pt x="7648" y="28643"/>
                    </a:lnTo>
                    <a:lnTo>
                      <a:pt x="31942" y="68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98F6D58E-60C6-D032-9EDA-A0BA113F9403}"/>
                  </a:ext>
                </a:extLst>
              </p:cNvPr>
              <p:cNvSpPr/>
              <p:nvPr/>
            </p:nvSpPr>
            <p:spPr>
              <a:xfrm rot="20705401">
                <a:off x="2566156" y="4392622"/>
                <a:ext cx="39164" cy="39164"/>
              </a:xfrm>
              <a:custGeom>
                <a:avLst/>
                <a:gdLst>
                  <a:gd name="connsiteX0" fmla="*/ -67 w 29693"/>
                  <a:gd name="connsiteY0" fmla="*/ -22 h 29693"/>
                  <a:gd name="connsiteX1" fmla="*/ 29626 w 29693"/>
                  <a:gd name="connsiteY1" fmla="*/ -22 h 29693"/>
                  <a:gd name="connsiteX2" fmla="*/ 29626 w 29693"/>
                  <a:gd name="connsiteY2" fmla="*/ 29671 h 29693"/>
                  <a:gd name="connsiteX3" fmla="*/ -67 w 29693"/>
                  <a:gd name="connsiteY3" fmla="*/ 29671 h 2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693" h="29693">
                    <a:moveTo>
                      <a:pt x="-67" y="-22"/>
                    </a:moveTo>
                    <a:lnTo>
                      <a:pt x="29626" y="-22"/>
                    </a:lnTo>
                    <a:lnTo>
                      <a:pt x="29626" y="29671"/>
                    </a:lnTo>
                    <a:lnTo>
                      <a:pt x="-67" y="29671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4654E361-4ADD-6B99-A130-BF4408526AC4}"/>
                  </a:ext>
                </a:extLst>
              </p:cNvPr>
              <p:cNvSpPr/>
              <p:nvPr/>
            </p:nvSpPr>
            <p:spPr>
              <a:xfrm rot="20716201">
                <a:off x="2623939" y="4381122"/>
                <a:ext cx="9692" cy="39164"/>
              </a:xfrm>
              <a:custGeom>
                <a:avLst/>
                <a:gdLst>
                  <a:gd name="connsiteX0" fmla="*/ -67 w 7348"/>
                  <a:gd name="connsiteY0" fmla="*/ -22 h 29693"/>
                  <a:gd name="connsiteX1" fmla="*/ 7282 w 7348"/>
                  <a:gd name="connsiteY1" fmla="*/ -22 h 29693"/>
                  <a:gd name="connsiteX2" fmla="*/ 7282 w 7348"/>
                  <a:gd name="connsiteY2" fmla="*/ 29671 h 29693"/>
                  <a:gd name="connsiteX3" fmla="*/ -67 w 7348"/>
                  <a:gd name="connsiteY3" fmla="*/ 29671 h 2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48" h="29693">
                    <a:moveTo>
                      <a:pt x="-67" y="-22"/>
                    </a:moveTo>
                    <a:lnTo>
                      <a:pt x="7282" y="-22"/>
                    </a:lnTo>
                    <a:lnTo>
                      <a:pt x="7282" y="29671"/>
                    </a:lnTo>
                    <a:lnTo>
                      <a:pt x="-67" y="29671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619F2D1-FEA5-36C1-A86A-C957B8658564}"/>
                  </a:ext>
                </a:extLst>
              </p:cNvPr>
              <p:cNvSpPr/>
              <p:nvPr/>
            </p:nvSpPr>
            <p:spPr>
              <a:xfrm rot="20703000">
                <a:off x="2650920" y="4374463"/>
                <a:ext cx="9692" cy="39164"/>
              </a:xfrm>
              <a:custGeom>
                <a:avLst/>
                <a:gdLst>
                  <a:gd name="connsiteX0" fmla="*/ -67 w 7348"/>
                  <a:gd name="connsiteY0" fmla="*/ -22 h 29693"/>
                  <a:gd name="connsiteX1" fmla="*/ 7282 w 7348"/>
                  <a:gd name="connsiteY1" fmla="*/ -22 h 29693"/>
                  <a:gd name="connsiteX2" fmla="*/ 7282 w 7348"/>
                  <a:gd name="connsiteY2" fmla="*/ 29671 h 29693"/>
                  <a:gd name="connsiteX3" fmla="*/ -67 w 7348"/>
                  <a:gd name="connsiteY3" fmla="*/ 29671 h 2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48" h="29693">
                    <a:moveTo>
                      <a:pt x="-67" y="-22"/>
                    </a:moveTo>
                    <a:lnTo>
                      <a:pt x="7282" y="-22"/>
                    </a:lnTo>
                    <a:lnTo>
                      <a:pt x="7282" y="29671"/>
                    </a:lnTo>
                    <a:lnTo>
                      <a:pt x="-67" y="29671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A214D24-77D4-F40F-B214-F503D825664D}"/>
                  </a:ext>
                </a:extLst>
              </p:cNvPr>
              <p:cNvSpPr/>
              <p:nvPr/>
            </p:nvSpPr>
            <p:spPr>
              <a:xfrm>
                <a:off x="2222788" y="4073579"/>
                <a:ext cx="885696" cy="920175"/>
              </a:xfrm>
              <a:custGeom>
                <a:avLst/>
                <a:gdLst>
                  <a:gd name="connsiteX0" fmla="*/ 52841 w 671512"/>
                  <a:gd name="connsiteY0" fmla="*/ 441836 h 697653"/>
                  <a:gd name="connsiteX1" fmla="*/ -67 w 671512"/>
                  <a:gd name="connsiteY1" fmla="*/ 388868 h 697653"/>
                  <a:gd name="connsiteX2" fmla="*/ 52901 w 671512"/>
                  <a:gd name="connsiteY2" fmla="*/ 335960 h 697653"/>
                  <a:gd name="connsiteX3" fmla="*/ 62589 w 671512"/>
                  <a:gd name="connsiteY3" fmla="*/ 336860 h 697653"/>
                  <a:gd name="connsiteX4" fmla="*/ 70987 w 671512"/>
                  <a:gd name="connsiteY4" fmla="*/ 337610 h 697653"/>
                  <a:gd name="connsiteX5" fmla="*/ 72442 w 671512"/>
                  <a:gd name="connsiteY5" fmla="*/ 336755 h 697653"/>
                  <a:gd name="connsiteX6" fmla="*/ 72486 w 671512"/>
                  <a:gd name="connsiteY6" fmla="*/ 336410 h 697653"/>
                  <a:gd name="connsiteX7" fmla="*/ 71632 w 671512"/>
                  <a:gd name="connsiteY7" fmla="*/ 334956 h 697653"/>
                  <a:gd name="connsiteX8" fmla="*/ 71287 w 671512"/>
                  <a:gd name="connsiteY8" fmla="*/ 334911 h 697653"/>
                  <a:gd name="connsiteX9" fmla="*/ 28967 w 671512"/>
                  <a:gd name="connsiteY9" fmla="*/ 273155 h 697653"/>
                  <a:gd name="connsiteX10" fmla="*/ 81334 w 671512"/>
                  <a:gd name="connsiteY10" fmla="*/ 229935 h 697653"/>
                  <a:gd name="connsiteX11" fmla="*/ 342423 w 671512"/>
                  <a:gd name="connsiteY11" fmla="*/ 254829 h 697653"/>
                  <a:gd name="connsiteX12" fmla="*/ 343473 w 671512"/>
                  <a:gd name="connsiteY12" fmla="*/ 254829 h 697653"/>
                  <a:gd name="connsiteX13" fmla="*/ 343473 w 671512"/>
                  <a:gd name="connsiteY13" fmla="*/ 253780 h 697653"/>
                  <a:gd name="connsiteX14" fmla="*/ 327427 w 671512"/>
                  <a:gd name="connsiteY14" fmla="*/ 158402 h 697653"/>
                  <a:gd name="connsiteX15" fmla="*/ 317979 w 671512"/>
                  <a:gd name="connsiteY15" fmla="*/ 72022 h 697653"/>
                  <a:gd name="connsiteX16" fmla="*/ 401959 w 671512"/>
                  <a:gd name="connsiteY16" fmla="*/ 219 h 697653"/>
                  <a:gd name="connsiteX17" fmla="*/ 404808 w 671512"/>
                  <a:gd name="connsiteY17" fmla="*/ 489 h 697653"/>
                  <a:gd name="connsiteX18" fmla="*/ 422654 w 671512"/>
                  <a:gd name="connsiteY18" fmla="*/ 8287 h 697653"/>
                  <a:gd name="connsiteX19" fmla="*/ 426403 w 671512"/>
                  <a:gd name="connsiteY19" fmla="*/ 49527 h 697653"/>
                  <a:gd name="connsiteX20" fmla="*/ 426403 w 671512"/>
                  <a:gd name="connsiteY20" fmla="*/ 55526 h 697653"/>
                  <a:gd name="connsiteX21" fmla="*/ 479041 w 671512"/>
                  <a:gd name="connsiteY21" fmla="*/ 206841 h 697653"/>
                  <a:gd name="connsiteX22" fmla="*/ 671446 w 671512"/>
                  <a:gd name="connsiteY22" fmla="*/ 547711 h 697653"/>
                  <a:gd name="connsiteX23" fmla="*/ 495687 w 671512"/>
                  <a:gd name="connsiteY23" fmla="*/ 648637 h 697653"/>
                  <a:gd name="connsiteX24" fmla="*/ 494067 w 671512"/>
                  <a:gd name="connsiteY24" fmla="*/ 649642 h 697653"/>
                  <a:gd name="connsiteX25" fmla="*/ 494038 w 671512"/>
                  <a:gd name="connsiteY25" fmla="*/ 649837 h 697653"/>
                  <a:gd name="connsiteX26" fmla="*/ 436781 w 671512"/>
                  <a:gd name="connsiteY26" fmla="*/ 697406 h 697653"/>
                  <a:gd name="connsiteX27" fmla="*/ 436451 w 671512"/>
                  <a:gd name="connsiteY27" fmla="*/ 697376 h 697653"/>
                  <a:gd name="connsiteX28" fmla="*/ 121525 w 671512"/>
                  <a:gd name="connsiteY28" fmla="*/ 667383 h 697653"/>
                  <a:gd name="connsiteX29" fmla="*/ 73986 w 671512"/>
                  <a:gd name="connsiteY29" fmla="*/ 609646 h 697653"/>
                  <a:gd name="connsiteX30" fmla="*/ 121075 w 671512"/>
                  <a:gd name="connsiteY30" fmla="*/ 561957 h 697653"/>
                  <a:gd name="connsiteX31" fmla="*/ 125124 w 671512"/>
                  <a:gd name="connsiteY31" fmla="*/ 562107 h 697653"/>
                  <a:gd name="connsiteX32" fmla="*/ 126624 w 671512"/>
                  <a:gd name="connsiteY32" fmla="*/ 560758 h 697653"/>
                  <a:gd name="connsiteX33" fmla="*/ 125439 w 671512"/>
                  <a:gd name="connsiteY33" fmla="*/ 559258 h 697653"/>
                  <a:gd name="connsiteX34" fmla="*/ 125424 w 671512"/>
                  <a:gd name="connsiteY34" fmla="*/ 559258 h 697653"/>
                  <a:gd name="connsiteX35" fmla="*/ 87483 w 671512"/>
                  <a:gd name="connsiteY35" fmla="*/ 555059 h 697653"/>
                  <a:gd name="connsiteX36" fmla="*/ 39629 w 671512"/>
                  <a:gd name="connsiteY36" fmla="*/ 497488 h 697653"/>
                  <a:gd name="connsiteX37" fmla="*/ 39644 w 671512"/>
                  <a:gd name="connsiteY37" fmla="*/ 497323 h 697653"/>
                  <a:gd name="connsiteX38" fmla="*/ 89582 w 671512"/>
                  <a:gd name="connsiteY38" fmla="*/ 449634 h 697653"/>
                  <a:gd name="connsiteX39" fmla="*/ 90932 w 671512"/>
                  <a:gd name="connsiteY39" fmla="*/ 448284 h 697653"/>
                  <a:gd name="connsiteX40" fmla="*/ 89582 w 671512"/>
                  <a:gd name="connsiteY40" fmla="*/ 446934 h 697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71512" h="697653">
                    <a:moveTo>
                      <a:pt x="52841" y="441836"/>
                    </a:moveTo>
                    <a:cubicBezTo>
                      <a:pt x="23598" y="441820"/>
                      <a:pt x="-81" y="418111"/>
                      <a:pt x="-67" y="388868"/>
                    </a:cubicBezTo>
                    <a:cubicBezTo>
                      <a:pt x="-51" y="359640"/>
                      <a:pt x="23658" y="335945"/>
                      <a:pt x="52901" y="335960"/>
                    </a:cubicBezTo>
                    <a:cubicBezTo>
                      <a:pt x="56155" y="335960"/>
                      <a:pt x="59394" y="336260"/>
                      <a:pt x="62589" y="336860"/>
                    </a:cubicBezTo>
                    <a:lnTo>
                      <a:pt x="70987" y="337610"/>
                    </a:lnTo>
                    <a:cubicBezTo>
                      <a:pt x="71632" y="337775"/>
                      <a:pt x="72277" y="337385"/>
                      <a:pt x="72442" y="336755"/>
                    </a:cubicBezTo>
                    <a:cubicBezTo>
                      <a:pt x="72472" y="336635"/>
                      <a:pt x="72486" y="336530"/>
                      <a:pt x="72486" y="336410"/>
                    </a:cubicBezTo>
                    <a:cubicBezTo>
                      <a:pt x="72651" y="335765"/>
                      <a:pt x="72261" y="335120"/>
                      <a:pt x="71632" y="334956"/>
                    </a:cubicBezTo>
                    <a:cubicBezTo>
                      <a:pt x="71512" y="334925"/>
                      <a:pt x="71407" y="334911"/>
                      <a:pt x="71287" y="334911"/>
                    </a:cubicBezTo>
                    <a:cubicBezTo>
                      <a:pt x="42553" y="329542"/>
                      <a:pt x="23598" y="301903"/>
                      <a:pt x="28967" y="273155"/>
                    </a:cubicBezTo>
                    <a:cubicBezTo>
                      <a:pt x="33661" y="247976"/>
                      <a:pt x="55720" y="229770"/>
                      <a:pt x="81334" y="229935"/>
                    </a:cubicBezTo>
                    <a:lnTo>
                      <a:pt x="342423" y="254829"/>
                    </a:lnTo>
                    <a:cubicBezTo>
                      <a:pt x="342768" y="254949"/>
                      <a:pt x="343128" y="254949"/>
                      <a:pt x="343473" y="254829"/>
                    </a:cubicBezTo>
                    <a:cubicBezTo>
                      <a:pt x="343608" y="254499"/>
                      <a:pt x="343608" y="254110"/>
                      <a:pt x="343473" y="253780"/>
                    </a:cubicBezTo>
                    <a:cubicBezTo>
                      <a:pt x="340908" y="221582"/>
                      <a:pt x="335540" y="189670"/>
                      <a:pt x="327427" y="158402"/>
                    </a:cubicBezTo>
                    <a:cubicBezTo>
                      <a:pt x="319164" y="130404"/>
                      <a:pt x="315954" y="101145"/>
                      <a:pt x="317979" y="72022"/>
                    </a:cubicBezTo>
                    <a:cubicBezTo>
                      <a:pt x="321338" y="28997"/>
                      <a:pt x="358934" y="-3140"/>
                      <a:pt x="401959" y="219"/>
                    </a:cubicBezTo>
                    <a:cubicBezTo>
                      <a:pt x="402904" y="294"/>
                      <a:pt x="403864" y="384"/>
                      <a:pt x="404808" y="489"/>
                    </a:cubicBezTo>
                    <a:cubicBezTo>
                      <a:pt x="411602" y="429"/>
                      <a:pt x="418080" y="3263"/>
                      <a:pt x="422654" y="8287"/>
                    </a:cubicBezTo>
                    <a:cubicBezTo>
                      <a:pt x="429103" y="15935"/>
                      <a:pt x="428653" y="27333"/>
                      <a:pt x="426403" y="49527"/>
                    </a:cubicBezTo>
                    <a:lnTo>
                      <a:pt x="426403" y="55526"/>
                    </a:lnTo>
                    <a:cubicBezTo>
                      <a:pt x="422354" y="98716"/>
                      <a:pt x="451148" y="153753"/>
                      <a:pt x="479041" y="206841"/>
                    </a:cubicBezTo>
                    <a:cubicBezTo>
                      <a:pt x="500486" y="247781"/>
                      <a:pt x="671446" y="547711"/>
                      <a:pt x="671446" y="547711"/>
                    </a:cubicBezTo>
                    <a:lnTo>
                      <a:pt x="495687" y="648637"/>
                    </a:lnTo>
                    <a:cubicBezTo>
                      <a:pt x="494967" y="648472"/>
                      <a:pt x="494232" y="648922"/>
                      <a:pt x="494067" y="649642"/>
                    </a:cubicBezTo>
                    <a:cubicBezTo>
                      <a:pt x="494053" y="649717"/>
                      <a:pt x="494038" y="649777"/>
                      <a:pt x="494038" y="649837"/>
                    </a:cubicBezTo>
                    <a:cubicBezTo>
                      <a:pt x="491368" y="678780"/>
                      <a:pt x="465724" y="700075"/>
                      <a:pt x="436781" y="697406"/>
                    </a:cubicBezTo>
                    <a:cubicBezTo>
                      <a:pt x="436676" y="697391"/>
                      <a:pt x="436556" y="697391"/>
                      <a:pt x="436451" y="697376"/>
                    </a:cubicBezTo>
                    <a:lnTo>
                      <a:pt x="121525" y="667383"/>
                    </a:lnTo>
                    <a:cubicBezTo>
                      <a:pt x="92462" y="664533"/>
                      <a:pt x="71197" y="638709"/>
                      <a:pt x="73986" y="609646"/>
                    </a:cubicBezTo>
                    <a:cubicBezTo>
                      <a:pt x="73821" y="583477"/>
                      <a:pt x="94906" y="562122"/>
                      <a:pt x="121075" y="561957"/>
                    </a:cubicBezTo>
                    <a:cubicBezTo>
                      <a:pt x="122425" y="561957"/>
                      <a:pt x="123774" y="562002"/>
                      <a:pt x="125124" y="562107"/>
                    </a:cubicBezTo>
                    <a:cubicBezTo>
                      <a:pt x="125904" y="562107"/>
                      <a:pt x="126549" y="561522"/>
                      <a:pt x="126624" y="560758"/>
                    </a:cubicBezTo>
                    <a:cubicBezTo>
                      <a:pt x="126714" y="560023"/>
                      <a:pt x="126174" y="559348"/>
                      <a:pt x="125439" y="559258"/>
                    </a:cubicBezTo>
                    <a:cubicBezTo>
                      <a:pt x="125439" y="559258"/>
                      <a:pt x="125424" y="559258"/>
                      <a:pt x="125424" y="559258"/>
                    </a:cubicBezTo>
                    <a:lnTo>
                      <a:pt x="87483" y="555059"/>
                    </a:lnTo>
                    <a:cubicBezTo>
                      <a:pt x="58375" y="552374"/>
                      <a:pt x="36945" y="526596"/>
                      <a:pt x="39629" y="497488"/>
                    </a:cubicBezTo>
                    <a:cubicBezTo>
                      <a:pt x="39629" y="497428"/>
                      <a:pt x="39644" y="497382"/>
                      <a:pt x="39644" y="497323"/>
                    </a:cubicBezTo>
                    <a:cubicBezTo>
                      <a:pt x="42644" y="465830"/>
                      <a:pt x="62289" y="447084"/>
                      <a:pt x="89582" y="449634"/>
                    </a:cubicBezTo>
                    <a:cubicBezTo>
                      <a:pt x="90332" y="449634"/>
                      <a:pt x="90932" y="449034"/>
                      <a:pt x="90932" y="448284"/>
                    </a:cubicBezTo>
                    <a:cubicBezTo>
                      <a:pt x="90932" y="447534"/>
                      <a:pt x="90332" y="446934"/>
                      <a:pt x="89582" y="446934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573F399E-ADDF-E135-BEF5-0594474DF03A}"/>
                  </a:ext>
                </a:extLst>
              </p:cNvPr>
              <p:cNvSpPr/>
              <p:nvPr/>
            </p:nvSpPr>
            <p:spPr>
              <a:xfrm>
                <a:off x="2503224" y="4508921"/>
                <a:ext cx="1409899" cy="1260257"/>
              </a:xfrm>
              <a:custGeom>
                <a:avLst/>
                <a:gdLst>
                  <a:gd name="connsiteX0" fmla="*/ 1068883 w 1068949"/>
                  <a:gd name="connsiteY0" fmla="*/ 955473 h 955494"/>
                  <a:gd name="connsiteX1" fmla="*/ 355650 w 1068949"/>
                  <a:gd name="connsiteY1" fmla="*/ 91825 h 955494"/>
                  <a:gd name="connsiteX2" fmla="*/ -67 w 1068949"/>
                  <a:gd name="connsiteY2" fmla="*/ 57783 h 955494"/>
                  <a:gd name="connsiteX3" fmla="*/ 741210 w 1068949"/>
                  <a:gd name="connsiteY3" fmla="*/ 955473 h 955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8949" h="955494">
                    <a:moveTo>
                      <a:pt x="1068883" y="955473"/>
                    </a:moveTo>
                    <a:lnTo>
                      <a:pt x="355650" y="91825"/>
                    </a:lnTo>
                    <a:cubicBezTo>
                      <a:pt x="266826" y="-15805"/>
                      <a:pt x="107563" y="-31041"/>
                      <a:pt x="-67" y="57783"/>
                    </a:cubicBezTo>
                    <a:lnTo>
                      <a:pt x="741210" y="955473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26575D0-A81E-766E-B5F6-24F6CA56981A}"/>
                  </a:ext>
                </a:extLst>
              </p:cNvPr>
              <p:cNvSpPr/>
              <p:nvPr/>
            </p:nvSpPr>
            <p:spPr>
              <a:xfrm>
                <a:off x="2770273" y="4736099"/>
                <a:ext cx="1253618" cy="1033078"/>
              </a:xfrm>
              <a:custGeom>
                <a:avLst/>
                <a:gdLst>
                  <a:gd name="connsiteX0" fmla="*/ 437365 w 950461"/>
                  <a:gd name="connsiteY0" fmla="*/ 783231 h 783253"/>
                  <a:gd name="connsiteX1" fmla="*/ 950394 w 950461"/>
                  <a:gd name="connsiteY1" fmla="*/ 783231 h 783253"/>
                  <a:gd name="connsiteX2" fmla="*/ 310195 w 950461"/>
                  <a:gd name="connsiteY2" fmla="*/ 7913 h 783253"/>
                  <a:gd name="connsiteX3" fmla="*/ 279362 w 950461"/>
                  <a:gd name="connsiteY3" fmla="*/ 5004 h 783253"/>
                  <a:gd name="connsiteX4" fmla="*/ 279302 w 950461"/>
                  <a:gd name="connsiteY4" fmla="*/ 5064 h 783253"/>
                  <a:gd name="connsiteX5" fmla="*/ 8016 w 950461"/>
                  <a:gd name="connsiteY5" fmla="*/ 228361 h 783253"/>
                  <a:gd name="connsiteX6" fmla="*/ 4761 w 950461"/>
                  <a:gd name="connsiteY6" fmla="*/ 258939 h 783253"/>
                  <a:gd name="connsiteX7" fmla="*/ 5016 w 950461"/>
                  <a:gd name="connsiteY7" fmla="*/ 259254 h 783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50461" h="783253">
                    <a:moveTo>
                      <a:pt x="437365" y="783231"/>
                    </a:moveTo>
                    <a:lnTo>
                      <a:pt x="950394" y="783231"/>
                    </a:lnTo>
                    <a:lnTo>
                      <a:pt x="310195" y="7913"/>
                    </a:lnTo>
                    <a:cubicBezTo>
                      <a:pt x="302487" y="-1400"/>
                      <a:pt x="288675" y="-2704"/>
                      <a:pt x="279362" y="5004"/>
                    </a:cubicBezTo>
                    <a:cubicBezTo>
                      <a:pt x="279347" y="5034"/>
                      <a:pt x="279317" y="5049"/>
                      <a:pt x="279302" y="5064"/>
                    </a:cubicBezTo>
                    <a:lnTo>
                      <a:pt x="8016" y="228361"/>
                    </a:lnTo>
                    <a:cubicBezTo>
                      <a:pt x="-1327" y="235905"/>
                      <a:pt x="-2782" y="249596"/>
                      <a:pt x="4761" y="258939"/>
                    </a:cubicBezTo>
                    <a:cubicBezTo>
                      <a:pt x="4836" y="259044"/>
                      <a:pt x="4926" y="259149"/>
                      <a:pt x="5016" y="259254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EE09AADD-B3FD-6D6C-0C86-DC9154C88BD0}"/>
                  </a:ext>
                </a:extLst>
              </p:cNvPr>
              <p:cNvSpPr/>
              <p:nvPr/>
            </p:nvSpPr>
            <p:spPr>
              <a:xfrm>
                <a:off x="2869218" y="5062017"/>
                <a:ext cx="43520" cy="43590"/>
              </a:xfrm>
              <a:custGeom>
                <a:avLst/>
                <a:gdLst>
                  <a:gd name="connsiteX0" fmla="*/ 29724 w 32996"/>
                  <a:gd name="connsiteY0" fmla="*/ 26249 h 33049"/>
                  <a:gd name="connsiteX1" fmla="*/ 6899 w 32996"/>
                  <a:gd name="connsiteY1" fmla="*/ 29938 h 33049"/>
                  <a:gd name="connsiteX2" fmla="*/ 6779 w 32996"/>
                  <a:gd name="connsiteY2" fmla="*/ 29848 h 33049"/>
                  <a:gd name="connsiteX3" fmla="*/ 3060 w 32996"/>
                  <a:gd name="connsiteY3" fmla="*/ 6813 h 33049"/>
                  <a:gd name="connsiteX4" fmla="*/ 26095 w 32996"/>
                  <a:gd name="connsiteY4" fmla="*/ 3094 h 33049"/>
                  <a:gd name="connsiteX5" fmla="*/ 29814 w 32996"/>
                  <a:gd name="connsiteY5" fmla="*/ 26129 h 33049"/>
                  <a:gd name="connsiteX6" fmla="*/ 29724 w 32996"/>
                  <a:gd name="connsiteY6" fmla="*/ 26249 h 33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996" h="33049">
                    <a:moveTo>
                      <a:pt x="29724" y="26249"/>
                    </a:moveTo>
                    <a:cubicBezTo>
                      <a:pt x="24445" y="33567"/>
                      <a:pt x="14218" y="35217"/>
                      <a:pt x="6899" y="29938"/>
                    </a:cubicBezTo>
                    <a:cubicBezTo>
                      <a:pt x="6869" y="29908"/>
                      <a:pt x="6825" y="29878"/>
                      <a:pt x="6779" y="29848"/>
                    </a:cubicBezTo>
                    <a:cubicBezTo>
                      <a:pt x="-614" y="24509"/>
                      <a:pt x="-2278" y="14207"/>
                      <a:pt x="3060" y="6813"/>
                    </a:cubicBezTo>
                    <a:cubicBezTo>
                      <a:pt x="8399" y="-565"/>
                      <a:pt x="18702" y="-2230"/>
                      <a:pt x="26095" y="3094"/>
                    </a:cubicBezTo>
                    <a:cubicBezTo>
                      <a:pt x="33473" y="8433"/>
                      <a:pt x="35138" y="18750"/>
                      <a:pt x="29814" y="26129"/>
                    </a:cubicBezTo>
                    <a:cubicBezTo>
                      <a:pt x="29784" y="26174"/>
                      <a:pt x="29754" y="26204"/>
                      <a:pt x="29724" y="2624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61939E7-991B-3A3E-18F0-4987BC806AB3}"/>
                  </a:ext>
                </a:extLst>
              </p:cNvPr>
              <p:cNvSpPr/>
              <p:nvPr/>
            </p:nvSpPr>
            <p:spPr>
              <a:xfrm>
                <a:off x="651477" y="3081175"/>
                <a:ext cx="666360" cy="666368"/>
              </a:xfrm>
              <a:custGeom>
                <a:avLst/>
                <a:gdLst>
                  <a:gd name="connsiteX0" fmla="*/ 492995 w 505217"/>
                  <a:gd name="connsiteY0" fmla="*/ 175389 h 505223"/>
                  <a:gd name="connsiteX1" fmla="*/ 329739 w 505217"/>
                  <a:gd name="connsiteY1" fmla="*/ 493045 h 505223"/>
                  <a:gd name="connsiteX2" fmla="*/ 12089 w 505217"/>
                  <a:gd name="connsiteY2" fmla="*/ 329778 h 505223"/>
                  <a:gd name="connsiteX3" fmla="*/ 175345 w 505217"/>
                  <a:gd name="connsiteY3" fmla="*/ 12138 h 505223"/>
                  <a:gd name="connsiteX4" fmla="*/ 175519 w 505217"/>
                  <a:gd name="connsiteY4" fmla="*/ 12078 h 505223"/>
                  <a:gd name="connsiteX5" fmla="*/ 492995 w 505217"/>
                  <a:gd name="connsiteY5" fmla="*/ 175389 h 50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5217" h="505223">
                    <a:moveTo>
                      <a:pt x="492995" y="175389"/>
                    </a:moveTo>
                    <a:cubicBezTo>
                      <a:pt x="535630" y="308183"/>
                      <a:pt x="462537" y="450410"/>
                      <a:pt x="329739" y="493045"/>
                    </a:cubicBezTo>
                    <a:cubicBezTo>
                      <a:pt x="196940" y="535680"/>
                      <a:pt x="54724" y="462587"/>
                      <a:pt x="12089" y="329778"/>
                    </a:cubicBezTo>
                    <a:cubicBezTo>
                      <a:pt x="-30544" y="196984"/>
                      <a:pt x="42547" y="54773"/>
                      <a:pt x="175345" y="12138"/>
                    </a:cubicBezTo>
                    <a:cubicBezTo>
                      <a:pt x="175404" y="12108"/>
                      <a:pt x="175461" y="12093"/>
                      <a:pt x="175519" y="12078"/>
                    </a:cubicBezTo>
                    <a:cubicBezTo>
                      <a:pt x="308280" y="-30437"/>
                      <a:pt x="450382" y="42656"/>
                      <a:pt x="492995" y="175389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4B24BC9-16C3-941F-E7E8-B559F284B279}"/>
                  </a:ext>
                </a:extLst>
              </p:cNvPr>
              <p:cNvSpPr/>
              <p:nvPr/>
            </p:nvSpPr>
            <p:spPr>
              <a:xfrm>
                <a:off x="883066" y="3081734"/>
                <a:ext cx="434729" cy="650130"/>
              </a:xfrm>
              <a:custGeom>
                <a:avLst/>
                <a:gdLst>
                  <a:gd name="connsiteX0" fmla="*/ -67 w 329600"/>
                  <a:gd name="connsiteY0" fmla="*/ 11653 h 492912"/>
                  <a:gd name="connsiteX1" fmla="*/ 154097 w 329600"/>
                  <a:gd name="connsiteY1" fmla="*/ 492890 h 492912"/>
                  <a:gd name="connsiteX2" fmla="*/ 317409 w 329600"/>
                  <a:gd name="connsiteY2" fmla="*/ 175415 h 492912"/>
                  <a:gd name="connsiteX3" fmla="*/ -67 w 329600"/>
                  <a:gd name="connsiteY3" fmla="*/ 12103 h 492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9600" h="492912">
                    <a:moveTo>
                      <a:pt x="-67" y="11653"/>
                    </a:moveTo>
                    <a:lnTo>
                      <a:pt x="154097" y="492890"/>
                    </a:lnTo>
                    <a:cubicBezTo>
                      <a:pt x="286863" y="450315"/>
                      <a:pt x="359984" y="308179"/>
                      <a:pt x="317409" y="175415"/>
                    </a:cubicBezTo>
                    <a:cubicBezTo>
                      <a:pt x="274839" y="42651"/>
                      <a:pt x="132699" y="-30472"/>
                      <a:pt x="-67" y="12103"/>
                    </a:cubicBez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C53C697-A939-41B6-05DC-7F8BC5FDB3AF}"/>
                  </a:ext>
                </a:extLst>
              </p:cNvPr>
              <p:cNvSpPr/>
              <p:nvPr/>
            </p:nvSpPr>
            <p:spPr>
              <a:xfrm>
                <a:off x="1093919" y="4181855"/>
                <a:ext cx="609611" cy="1230893"/>
              </a:xfrm>
              <a:custGeom>
                <a:avLst/>
                <a:gdLst>
                  <a:gd name="connsiteX0" fmla="*/ 462192 w 462191"/>
                  <a:gd name="connsiteY0" fmla="*/ 891241 h 933231"/>
                  <a:gd name="connsiteX1" fmla="*/ 331122 w 462191"/>
                  <a:gd name="connsiteY1" fmla="*/ 933231 h 933231"/>
                  <a:gd name="connsiteX2" fmla="*/ 0 w 462191"/>
                  <a:gd name="connsiteY2" fmla="*/ 74383 h 933231"/>
                  <a:gd name="connsiteX3" fmla="*/ 231696 w 462191"/>
                  <a:gd name="connsiteY3" fmla="*/ 0 h 933231"/>
                  <a:gd name="connsiteX4" fmla="*/ 462192 w 462191"/>
                  <a:gd name="connsiteY4" fmla="*/ 891241 h 933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191" h="933231">
                    <a:moveTo>
                      <a:pt x="462192" y="891241"/>
                    </a:moveTo>
                    <a:lnTo>
                      <a:pt x="331122" y="933231"/>
                    </a:lnTo>
                    <a:lnTo>
                      <a:pt x="0" y="74383"/>
                    </a:lnTo>
                    <a:lnTo>
                      <a:pt x="231696" y="0"/>
                    </a:lnTo>
                    <a:lnTo>
                      <a:pt x="462192" y="891241"/>
                    </a:ln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2DAD7E61-BEED-D1BE-AB63-51020746A8AC}"/>
                  </a:ext>
                </a:extLst>
              </p:cNvPr>
              <p:cNvSpPr/>
              <p:nvPr/>
            </p:nvSpPr>
            <p:spPr>
              <a:xfrm>
                <a:off x="785325" y="3647558"/>
                <a:ext cx="807685" cy="807768"/>
              </a:xfrm>
              <a:custGeom>
                <a:avLst/>
                <a:gdLst>
                  <a:gd name="connsiteX0" fmla="*/ 607464 w 612366"/>
                  <a:gd name="connsiteY0" fmla="*/ 381224 h 612429"/>
                  <a:gd name="connsiteX1" fmla="*/ 542514 w 612366"/>
                  <a:gd name="connsiteY1" fmla="*/ 507599 h 612429"/>
                  <a:gd name="connsiteX2" fmla="*/ 542379 w 612366"/>
                  <a:gd name="connsiteY2" fmla="*/ 507644 h 612429"/>
                  <a:gd name="connsiteX3" fmla="*/ 231052 w 612366"/>
                  <a:gd name="connsiteY3" fmla="*/ 607521 h 612429"/>
                  <a:gd name="connsiteX4" fmla="*/ 104735 w 612366"/>
                  <a:gd name="connsiteY4" fmla="*/ 542901 h 612429"/>
                  <a:gd name="connsiteX5" fmla="*/ 104632 w 612366"/>
                  <a:gd name="connsiteY5" fmla="*/ 542586 h 612429"/>
                  <a:gd name="connsiteX6" fmla="*/ 4755 w 612366"/>
                  <a:gd name="connsiteY6" fmla="*/ 231259 h 612429"/>
                  <a:gd name="connsiteX7" fmla="*/ 69769 w 612366"/>
                  <a:gd name="connsiteY7" fmla="*/ 104913 h 612429"/>
                  <a:gd name="connsiteX8" fmla="*/ 69990 w 612366"/>
                  <a:gd name="connsiteY8" fmla="*/ 104838 h 612429"/>
                  <a:gd name="connsiteX9" fmla="*/ 381467 w 612366"/>
                  <a:gd name="connsiteY9" fmla="*/ 4812 h 612429"/>
                  <a:gd name="connsiteX10" fmla="*/ 507662 w 612366"/>
                  <a:gd name="connsiteY10" fmla="*/ 69657 h 612429"/>
                  <a:gd name="connsiteX11" fmla="*/ 507737 w 612366"/>
                  <a:gd name="connsiteY11" fmla="*/ 69896 h 612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12366" h="612429">
                    <a:moveTo>
                      <a:pt x="607464" y="381224"/>
                    </a:moveTo>
                    <a:cubicBezTo>
                      <a:pt x="624425" y="434056"/>
                      <a:pt x="595347" y="490638"/>
                      <a:pt x="542514" y="507599"/>
                    </a:cubicBezTo>
                    <a:cubicBezTo>
                      <a:pt x="542469" y="507614"/>
                      <a:pt x="542424" y="507629"/>
                      <a:pt x="542379" y="507644"/>
                    </a:cubicBezTo>
                    <a:lnTo>
                      <a:pt x="231052" y="607521"/>
                    </a:lnTo>
                    <a:cubicBezTo>
                      <a:pt x="178329" y="624557"/>
                      <a:pt x="121774" y="595628"/>
                      <a:pt x="104735" y="542901"/>
                    </a:cubicBezTo>
                    <a:cubicBezTo>
                      <a:pt x="104701" y="542796"/>
                      <a:pt x="104666" y="542691"/>
                      <a:pt x="104632" y="542586"/>
                    </a:cubicBezTo>
                    <a:lnTo>
                      <a:pt x="4755" y="231259"/>
                    </a:lnTo>
                    <a:cubicBezTo>
                      <a:pt x="-12182" y="178411"/>
                      <a:pt x="16925" y="121844"/>
                      <a:pt x="69769" y="104913"/>
                    </a:cubicBezTo>
                    <a:cubicBezTo>
                      <a:pt x="69843" y="104883"/>
                      <a:pt x="69916" y="104868"/>
                      <a:pt x="69990" y="104838"/>
                    </a:cubicBezTo>
                    <a:lnTo>
                      <a:pt x="381467" y="4812"/>
                    </a:lnTo>
                    <a:cubicBezTo>
                      <a:pt x="434224" y="-12134"/>
                      <a:pt x="490716" y="16899"/>
                      <a:pt x="507662" y="69657"/>
                    </a:cubicBezTo>
                    <a:cubicBezTo>
                      <a:pt x="507692" y="69747"/>
                      <a:pt x="507707" y="69822"/>
                      <a:pt x="507737" y="69896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B498130-DD2B-BF1A-4B57-6194AA43B8C6}"/>
                  </a:ext>
                </a:extLst>
              </p:cNvPr>
              <p:cNvSpPr/>
              <p:nvPr/>
            </p:nvSpPr>
            <p:spPr>
              <a:xfrm>
                <a:off x="978714" y="3931549"/>
                <a:ext cx="144698" cy="328227"/>
              </a:xfrm>
              <a:custGeom>
                <a:avLst/>
                <a:gdLst>
                  <a:gd name="connsiteX0" fmla="*/ 108574 w 109706"/>
                  <a:gd name="connsiteY0" fmla="*/ 220045 h 248853"/>
                  <a:gd name="connsiteX1" fmla="*/ 94342 w 109706"/>
                  <a:gd name="connsiteY1" fmla="*/ 247789 h 248853"/>
                  <a:gd name="connsiteX2" fmla="*/ 94327 w 109706"/>
                  <a:gd name="connsiteY2" fmla="*/ 247789 h 248853"/>
                  <a:gd name="connsiteX3" fmla="*/ 94327 w 109706"/>
                  <a:gd name="connsiteY3" fmla="*/ 247789 h 248853"/>
                  <a:gd name="connsiteX4" fmla="*/ 66636 w 109706"/>
                  <a:gd name="connsiteY4" fmla="*/ 233467 h 248853"/>
                  <a:gd name="connsiteX5" fmla="*/ 66433 w 109706"/>
                  <a:gd name="connsiteY5" fmla="*/ 232792 h 248853"/>
                  <a:gd name="connsiteX6" fmla="*/ 1049 w 109706"/>
                  <a:gd name="connsiteY6" fmla="*/ 28990 h 248853"/>
                  <a:gd name="connsiteX7" fmla="*/ 15206 w 109706"/>
                  <a:gd name="connsiteY7" fmla="*/ 976 h 248853"/>
                  <a:gd name="connsiteX8" fmla="*/ 15295 w 109706"/>
                  <a:gd name="connsiteY8" fmla="*/ 946 h 248853"/>
                  <a:gd name="connsiteX9" fmla="*/ 15295 w 109706"/>
                  <a:gd name="connsiteY9" fmla="*/ 946 h 248853"/>
                  <a:gd name="connsiteX10" fmla="*/ 43160 w 109706"/>
                  <a:gd name="connsiteY10" fmla="*/ 15853 h 248853"/>
                  <a:gd name="connsiteX11" fmla="*/ 43189 w 109706"/>
                  <a:gd name="connsiteY11" fmla="*/ 15943 h 248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9706" h="248853">
                    <a:moveTo>
                      <a:pt x="108574" y="220045"/>
                    </a:moveTo>
                    <a:cubicBezTo>
                      <a:pt x="112303" y="231637"/>
                      <a:pt x="105933" y="244054"/>
                      <a:pt x="94342" y="247789"/>
                    </a:cubicBezTo>
                    <a:cubicBezTo>
                      <a:pt x="94337" y="247789"/>
                      <a:pt x="94331" y="247789"/>
                      <a:pt x="94327" y="247789"/>
                    </a:cubicBezTo>
                    <a:lnTo>
                      <a:pt x="94327" y="247789"/>
                    </a:lnTo>
                    <a:cubicBezTo>
                      <a:pt x="82726" y="251478"/>
                      <a:pt x="70328" y="245074"/>
                      <a:pt x="66636" y="233467"/>
                    </a:cubicBezTo>
                    <a:cubicBezTo>
                      <a:pt x="66565" y="233242"/>
                      <a:pt x="66498" y="233017"/>
                      <a:pt x="66433" y="232792"/>
                    </a:cubicBezTo>
                    <a:lnTo>
                      <a:pt x="1049" y="28990"/>
                    </a:lnTo>
                    <a:cubicBezTo>
                      <a:pt x="-2778" y="17338"/>
                      <a:pt x="3561" y="4801"/>
                      <a:pt x="15206" y="976"/>
                    </a:cubicBezTo>
                    <a:cubicBezTo>
                      <a:pt x="15235" y="961"/>
                      <a:pt x="15265" y="961"/>
                      <a:pt x="15295" y="946"/>
                    </a:cubicBezTo>
                    <a:lnTo>
                      <a:pt x="15295" y="946"/>
                    </a:lnTo>
                    <a:cubicBezTo>
                      <a:pt x="27105" y="-2638"/>
                      <a:pt x="39581" y="4036"/>
                      <a:pt x="43160" y="15853"/>
                    </a:cubicBezTo>
                    <a:cubicBezTo>
                      <a:pt x="43169" y="15883"/>
                      <a:pt x="43180" y="15913"/>
                      <a:pt x="43189" y="159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BAC319AE-DE76-CCB7-B632-411D63B06BF7}"/>
                  </a:ext>
                </a:extLst>
              </p:cNvPr>
              <p:cNvSpPr/>
              <p:nvPr/>
            </p:nvSpPr>
            <p:spPr>
              <a:xfrm>
                <a:off x="875610" y="3899466"/>
                <a:ext cx="265521" cy="124569"/>
              </a:xfrm>
              <a:custGeom>
                <a:avLst/>
                <a:gdLst>
                  <a:gd name="connsiteX0" fmla="*/ 28681 w 201311"/>
                  <a:gd name="connsiteY0" fmla="*/ 93356 h 94445"/>
                  <a:gd name="connsiteX1" fmla="*/ 942 w 201311"/>
                  <a:gd name="connsiteY1" fmla="*/ 79125 h 94445"/>
                  <a:gd name="connsiteX2" fmla="*/ 938 w 201311"/>
                  <a:gd name="connsiteY2" fmla="*/ 79110 h 94445"/>
                  <a:gd name="connsiteX3" fmla="*/ 938 w 201311"/>
                  <a:gd name="connsiteY3" fmla="*/ 79110 h 94445"/>
                  <a:gd name="connsiteX4" fmla="*/ 15552 w 201311"/>
                  <a:gd name="connsiteY4" fmla="*/ 51336 h 94445"/>
                  <a:gd name="connsiteX5" fmla="*/ 15934 w 201311"/>
                  <a:gd name="connsiteY5" fmla="*/ 51216 h 94445"/>
                  <a:gd name="connsiteX6" fmla="*/ 172498 w 201311"/>
                  <a:gd name="connsiteY6" fmla="*/ 978 h 94445"/>
                  <a:gd name="connsiteX7" fmla="*/ 200094 w 201311"/>
                  <a:gd name="connsiteY7" fmla="*/ 15479 h 94445"/>
                  <a:gd name="connsiteX8" fmla="*/ 200241 w 201311"/>
                  <a:gd name="connsiteY8" fmla="*/ 15974 h 94445"/>
                  <a:gd name="connsiteX9" fmla="*/ 200241 w 201311"/>
                  <a:gd name="connsiteY9" fmla="*/ 15974 h 94445"/>
                  <a:gd name="connsiteX10" fmla="*/ 185627 w 201311"/>
                  <a:gd name="connsiteY10" fmla="*/ 43748 h 94445"/>
                  <a:gd name="connsiteX11" fmla="*/ 185245 w 201311"/>
                  <a:gd name="connsiteY11" fmla="*/ 43868 h 9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1311" h="94445">
                    <a:moveTo>
                      <a:pt x="28681" y="93356"/>
                    </a:moveTo>
                    <a:cubicBezTo>
                      <a:pt x="17092" y="97090"/>
                      <a:pt x="4673" y="90717"/>
                      <a:pt x="942" y="79125"/>
                    </a:cubicBezTo>
                    <a:cubicBezTo>
                      <a:pt x="941" y="79125"/>
                      <a:pt x="939" y="79110"/>
                      <a:pt x="938" y="79110"/>
                    </a:cubicBezTo>
                    <a:lnTo>
                      <a:pt x="938" y="79110"/>
                    </a:lnTo>
                    <a:cubicBezTo>
                      <a:pt x="-2697" y="67397"/>
                      <a:pt x="3846" y="54965"/>
                      <a:pt x="15552" y="51336"/>
                    </a:cubicBezTo>
                    <a:cubicBezTo>
                      <a:pt x="15679" y="51291"/>
                      <a:pt x="15807" y="51246"/>
                      <a:pt x="15934" y="51216"/>
                    </a:cubicBezTo>
                    <a:lnTo>
                      <a:pt x="172498" y="978"/>
                    </a:lnTo>
                    <a:cubicBezTo>
                      <a:pt x="184123" y="-2636"/>
                      <a:pt x="196478" y="3857"/>
                      <a:pt x="200094" y="15479"/>
                    </a:cubicBezTo>
                    <a:cubicBezTo>
                      <a:pt x="200145" y="15644"/>
                      <a:pt x="200195" y="15809"/>
                      <a:pt x="200241" y="15974"/>
                    </a:cubicBezTo>
                    <a:lnTo>
                      <a:pt x="200241" y="15974"/>
                    </a:lnTo>
                    <a:cubicBezTo>
                      <a:pt x="203876" y="27687"/>
                      <a:pt x="197333" y="40119"/>
                      <a:pt x="185627" y="43748"/>
                    </a:cubicBezTo>
                    <a:cubicBezTo>
                      <a:pt x="185499" y="43793"/>
                      <a:pt x="185372" y="43838"/>
                      <a:pt x="185245" y="438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5224AB56-17BE-359F-4AC8-076371913E65}"/>
                  </a:ext>
                </a:extLst>
              </p:cNvPr>
              <p:cNvSpPr/>
              <p:nvPr/>
            </p:nvSpPr>
            <p:spPr>
              <a:xfrm>
                <a:off x="1156171" y="3874776"/>
                <a:ext cx="242330" cy="296767"/>
              </a:xfrm>
              <a:custGeom>
                <a:avLst/>
                <a:gdLst>
                  <a:gd name="connsiteX0" fmla="*/ 178732 w 183728"/>
                  <a:gd name="connsiteY0" fmla="*/ 188857 h 225001"/>
                  <a:gd name="connsiteX1" fmla="*/ 175433 w 183728"/>
                  <a:gd name="connsiteY1" fmla="*/ 220050 h 225001"/>
                  <a:gd name="connsiteX2" fmla="*/ 175433 w 183728"/>
                  <a:gd name="connsiteY2" fmla="*/ 220050 h 225001"/>
                  <a:gd name="connsiteX3" fmla="*/ 144240 w 183728"/>
                  <a:gd name="connsiteY3" fmla="*/ 216750 h 225001"/>
                  <a:gd name="connsiteX4" fmla="*/ 4923 w 183728"/>
                  <a:gd name="connsiteY4" fmla="*/ 36043 h 225001"/>
                  <a:gd name="connsiteX5" fmla="*/ 8012 w 183728"/>
                  <a:gd name="connsiteY5" fmla="*/ 5015 h 225001"/>
                  <a:gd name="connsiteX6" fmla="*/ 8222 w 183728"/>
                  <a:gd name="connsiteY6" fmla="*/ 4850 h 225001"/>
                  <a:gd name="connsiteX7" fmla="*/ 8222 w 183728"/>
                  <a:gd name="connsiteY7" fmla="*/ 4850 h 225001"/>
                  <a:gd name="connsiteX8" fmla="*/ 39415 w 183728"/>
                  <a:gd name="connsiteY8" fmla="*/ 8299 h 225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728" h="225001">
                    <a:moveTo>
                      <a:pt x="178732" y="188857"/>
                    </a:moveTo>
                    <a:cubicBezTo>
                      <a:pt x="186425" y="198380"/>
                      <a:pt x="184956" y="212342"/>
                      <a:pt x="175433" y="220050"/>
                    </a:cubicBezTo>
                    <a:lnTo>
                      <a:pt x="175433" y="220050"/>
                    </a:lnTo>
                    <a:cubicBezTo>
                      <a:pt x="165910" y="227743"/>
                      <a:pt x="151949" y="226273"/>
                      <a:pt x="144240" y="216750"/>
                    </a:cubicBezTo>
                    <a:lnTo>
                      <a:pt x="4923" y="36043"/>
                    </a:lnTo>
                    <a:cubicBezTo>
                      <a:pt x="-2791" y="26625"/>
                      <a:pt x="-1407" y="12738"/>
                      <a:pt x="8012" y="5015"/>
                    </a:cubicBezTo>
                    <a:cubicBezTo>
                      <a:pt x="8081" y="4970"/>
                      <a:pt x="8152" y="4910"/>
                      <a:pt x="8222" y="4850"/>
                    </a:cubicBezTo>
                    <a:lnTo>
                      <a:pt x="8222" y="4850"/>
                    </a:lnTo>
                    <a:cubicBezTo>
                      <a:pt x="17789" y="-2813"/>
                      <a:pt x="31753" y="-1268"/>
                      <a:pt x="39415" y="82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75BB5B0-057A-FCD7-6515-DE35D08270E9}"/>
                  </a:ext>
                </a:extLst>
              </p:cNvPr>
              <p:cNvSpPr/>
              <p:nvPr/>
            </p:nvSpPr>
            <p:spPr>
              <a:xfrm>
                <a:off x="1347226" y="3809959"/>
                <a:ext cx="69347" cy="359307"/>
              </a:xfrm>
              <a:custGeom>
                <a:avLst/>
                <a:gdLst>
                  <a:gd name="connsiteX0" fmla="*/ -13 w 52577"/>
                  <a:gd name="connsiteY0" fmla="*/ 248947 h 272417"/>
                  <a:gd name="connsiteX1" fmla="*/ 20293 w 52577"/>
                  <a:gd name="connsiteY1" fmla="*/ 272312 h 272417"/>
                  <a:gd name="connsiteX2" fmla="*/ 20682 w 52577"/>
                  <a:gd name="connsiteY2" fmla="*/ 272342 h 272417"/>
                  <a:gd name="connsiteX3" fmla="*/ 20682 w 52577"/>
                  <a:gd name="connsiteY3" fmla="*/ 272342 h 272417"/>
                  <a:gd name="connsiteX4" fmla="*/ 44047 w 52577"/>
                  <a:gd name="connsiteY4" fmla="*/ 252036 h 272417"/>
                  <a:gd name="connsiteX5" fmla="*/ 44077 w 52577"/>
                  <a:gd name="connsiteY5" fmla="*/ 251646 h 272417"/>
                  <a:gd name="connsiteX6" fmla="*/ 52475 w 52577"/>
                  <a:gd name="connsiteY6" fmla="*/ 23550 h 272417"/>
                  <a:gd name="connsiteX7" fmla="*/ 31630 w 52577"/>
                  <a:gd name="connsiteY7" fmla="*/ 5 h 272417"/>
                  <a:gd name="connsiteX8" fmla="*/ 31630 w 52577"/>
                  <a:gd name="connsiteY8" fmla="*/ 5 h 272417"/>
                  <a:gd name="connsiteX9" fmla="*/ 8235 w 52577"/>
                  <a:gd name="connsiteY9" fmla="*/ 20851 h 272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77" h="272417">
                    <a:moveTo>
                      <a:pt x="-13" y="248947"/>
                    </a:moveTo>
                    <a:cubicBezTo>
                      <a:pt x="-853" y="261004"/>
                      <a:pt x="8235" y="271472"/>
                      <a:pt x="20293" y="272312"/>
                    </a:cubicBezTo>
                    <a:cubicBezTo>
                      <a:pt x="20427" y="272327"/>
                      <a:pt x="20547" y="272342"/>
                      <a:pt x="20682" y="272342"/>
                    </a:cubicBezTo>
                    <a:lnTo>
                      <a:pt x="20682" y="272342"/>
                    </a:lnTo>
                    <a:cubicBezTo>
                      <a:pt x="32740" y="273182"/>
                      <a:pt x="43207" y="264094"/>
                      <a:pt x="44047" y="252036"/>
                    </a:cubicBezTo>
                    <a:cubicBezTo>
                      <a:pt x="44062" y="251901"/>
                      <a:pt x="44077" y="251782"/>
                      <a:pt x="44077" y="251646"/>
                    </a:cubicBezTo>
                    <a:lnTo>
                      <a:pt x="52475" y="23550"/>
                    </a:lnTo>
                    <a:cubicBezTo>
                      <a:pt x="53165" y="11313"/>
                      <a:pt x="43852" y="815"/>
                      <a:pt x="31630" y="5"/>
                    </a:cubicBezTo>
                    <a:lnTo>
                      <a:pt x="31630" y="5"/>
                    </a:lnTo>
                    <a:cubicBezTo>
                      <a:pt x="19453" y="-594"/>
                      <a:pt x="9045" y="8689"/>
                      <a:pt x="8235" y="208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0CFF572-23F3-D276-0DCE-CD116F7FF53D}"/>
                  </a:ext>
                </a:extLst>
              </p:cNvPr>
              <p:cNvSpPr/>
              <p:nvPr/>
            </p:nvSpPr>
            <p:spPr>
              <a:xfrm>
                <a:off x="1160346" y="4301383"/>
                <a:ext cx="918999" cy="950001"/>
              </a:xfrm>
              <a:custGeom>
                <a:avLst/>
                <a:gdLst>
                  <a:gd name="connsiteX0" fmla="*/ 72541 w 696761"/>
                  <a:gd name="connsiteY0" fmla="*/ 520911 h 720266"/>
                  <a:gd name="connsiteX1" fmla="*/ 9883 w 696761"/>
                  <a:gd name="connsiteY1" fmla="*/ 479941 h 720266"/>
                  <a:gd name="connsiteX2" fmla="*/ 50855 w 696761"/>
                  <a:gd name="connsiteY2" fmla="*/ 417286 h 720266"/>
                  <a:gd name="connsiteX3" fmla="*/ 54245 w 696761"/>
                  <a:gd name="connsiteY3" fmla="*/ 416686 h 720266"/>
                  <a:gd name="connsiteX4" fmla="*/ 62643 w 696761"/>
                  <a:gd name="connsiteY4" fmla="*/ 415186 h 720266"/>
                  <a:gd name="connsiteX5" fmla="*/ 63693 w 696761"/>
                  <a:gd name="connsiteY5" fmla="*/ 413687 h 720266"/>
                  <a:gd name="connsiteX6" fmla="*/ 62193 w 696761"/>
                  <a:gd name="connsiteY6" fmla="*/ 412487 h 720266"/>
                  <a:gd name="connsiteX7" fmla="*/ 708 w 696761"/>
                  <a:gd name="connsiteY7" fmla="*/ 368997 h 720266"/>
                  <a:gd name="connsiteX8" fmla="*/ 44198 w 696761"/>
                  <a:gd name="connsiteY8" fmla="*/ 307512 h 720266"/>
                  <a:gd name="connsiteX9" fmla="*/ 302737 w 696761"/>
                  <a:gd name="connsiteY9" fmla="*/ 262522 h 720266"/>
                  <a:gd name="connsiteX10" fmla="*/ 303637 w 696761"/>
                  <a:gd name="connsiteY10" fmla="*/ 262522 h 720266"/>
                  <a:gd name="connsiteX11" fmla="*/ 303637 w 696761"/>
                  <a:gd name="connsiteY11" fmla="*/ 261322 h 720266"/>
                  <a:gd name="connsiteX12" fmla="*/ 263146 w 696761"/>
                  <a:gd name="connsiteY12" fmla="*/ 173443 h 720266"/>
                  <a:gd name="connsiteX13" fmla="*/ 231354 w 696761"/>
                  <a:gd name="connsiteY13" fmla="*/ 92612 h 720266"/>
                  <a:gd name="connsiteX14" fmla="*/ 293574 w 696761"/>
                  <a:gd name="connsiteY14" fmla="*/ 1298 h 720266"/>
                  <a:gd name="connsiteX15" fmla="*/ 296289 w 696761"/>
                  <a:gd name="connsiteY15" fmla="*/ 834 h 720266"/>
                  <a:gd name="connsiteX16" fmla="*/ 315634 w 696761"/>
                  <a:gd name="connsiteY16" fmla="*/ 3683 h 720266"/>
                  <a:gd name="connsiteX17" fmla="*/ 330630 w 696761"/>
                  <a:gd name="connsiteY17" fmla="*/ 42524 h 720266"/>
                  <a:gd name="connsiteX18" fmla="*/ 331680 w 696761"/>
                  <a:gd name="connsiteY18" fmla="*/ 48372 h 720266"/>
                  <a:gd name="connsiteX19" fmla="*/ 421659 w 696761"/>
                  <a:gd name="connsiteY19" fmla="*/ 180641 h 720266"/>
                  <a:gd name="connsiteX20" fmla="*/ 696695 w 696761"/>
                  <a:gd name="connsiteY20" fmla="*/ 459126 h 720266"/>
                  <a:gd name="connsiteX21" fmla="*/ 553628 w 696761"/>
                  <a:gd name="connsiteY21" fmla="*/ 602942 h 720266"/>
                  <a:gd name="connsiteX22" fmla="*/ 552429 w 696761"/>
                  <a:gd name="connsiteY22" fmla="*/ 604592 h 720266"/>
                  <a:gd name="connsiteX23" fmla="*/ 509434 w 696761"/>
                  <a:gd name="connsiteY23" fmla="*/ 665613 h 720266"/>
                  <a:gd name="connsiteX24" fmla="*/ 509389 w 696761"/>
                  <a:gd name="connsiteY24" fmla="*/ 665627 h 720266"/>
                  <a:gd name="connsiteX25" fmla="*/ 197462 w 696761"/>
                  <a:gd name="connsiteY25" fmla="*/ 719465 h 720266"/>
                  <a:gd name="connsiteX26" fmla="*/ 136456 w 696761"/>
                  <a:gd name="connsiteY26" fmla="*/ 676440 h 720266"/>
                  <a:gd name="connsiteX27" fmla="*/ 136426 w 696761"/>
                  <a:gd name="connsiteY27" fmla="*/ 676275 h 720266"/>
                  <a:gd name="connsiteX28" fmla="*/ 173317 w 696761"/>
                  <a:gd name="connsiteY28" fmla="*/ 616289 h 720266"/>
                  <a:gd name="connsiteX29" fmla="*/ 174382 w 696761"/>
                  <a:gd name="connsiteY29" fmla="*/ 614699 h 720266"/>
                  <a:gd name="connsiteX30" fmla="*/ 174367 w 696761"/>
                  <a:gd name="connsiteY30" fmla="*/ 614640 h 720266"/>
                  <a:gd name="connsiteX31" fmla="*/ 173062 w 696761"/>
                  <a:gd name="connsiteY31" fmla="*/ 613560 h 720266"/>
                  <a:gd name="connsiteX32" fmla="*/ 172867 w 696761"/>
                  <a:gd name="connsiteY32" fmla="*/ 613590 h 720266"/>
                  <a:gd name="connsiteX33" fmla="*/ 135076 w 696761"/>
                  <a:gd name="connsiteY33" fmla="*/ 619439 h 720266"/>
                  <a:gd name="connsiteX34" fmla="*/ 73741 w 696761"/>
                  <a:gd name="connsiteY34" fmla="*/ 576398 h 720266"/>
                  <a:gd name="connsiteX35" fmla="*/ 109582 w 696761"/>
                  <a:gd name="connsiteY35" fmla="*/ 517162 h 720266"/>
                  <a:gd name="connsiteX36" fmla="*/ 110667 w 696761"/>
                  <a:gd name="connsiteY36" fmla="*/ 515858 h 720266"/>
                  <a:gd name="connsiteX37" fmla="*/ 110632 w 696761"/>
                  <a:gd name="connsiteY37" fmla="*/ 515663 h 720266"/>
                  <a:gd name="connsiteX38" fmla="*/ 109149 w 696761"/>
                  <a:gd name="connsiteY38" fmla="*/ 514463 h 720266"/>
                  <a:gd name="connsiteX39" fmla="*/ 109132 w 696761"/>
                  <a:gd name="connsiteY39" fmla="*/ 514463 h 720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696761" h="720266">
                    <a:moveTo>
                      <a:pt x="72541" y="520911"/>
                    </a:moveTo>
                    <a:cubicBezTo>
                      <a:pt x="43925" y="526895"/>
                      <a:pt x="15871" y="508554"/>
                      <a:pt x="9883" y="479941"/>
                    </a:cubicBezTo>
                    <a:cubicBezTo>
                      <a:pt x="3895" y="451328"/>
                      <a:pt x="22238" y="423269"/>
                      <a:pt x="50855" y="417286"/>
                    </a:cubicBezTo>
                    <a:cubicBezTo>
                      <a:pt x="51978" y="417046"/>
                      <a:pt x="53109" y="416851"/>
                      <a:pt x="54245" y="416686"/>
                    </a:cubicBezTo>
                    <a:lnTo>
                      <a:pt x="62643" y="415186"/>
                    </a:lnTo>
                    <a:cubicBezTo>
                      <a:pt x="63330" y="415036"/>
                      <a:pt x="63788" y="414376"/>
                      <a:pt x="63693" y="413687"/>
                    </a:cubicBezTo>
                    <a:cubicBezTo>
                      <a:pt x="63693" y="412787"/>
                      <a:pt x="62943" y="412337"/>
                      <a:pt x="62193" y="412487"/>
                    </a:cubicBezTo>
                    <a:cubicBezTo>
                      <a:pt x="33205" y="417451"/>
                      <a:pt x="5678" y="397985"/>
                      <a:pt x="708" y="368997"/>
                    </a:cubicBezTo>
                    <a:cubicBezTo>
                      <a:pt x="-4262" y="340009"/>
                      <a:pt x="15209" y="312475"/>
                      <a:pt x="44198" y="307512"/>
                    </a:cubicBezTo>
                    <a:lnTo>
                      <a:pt x="302737" y="262522"/>
                    </a:lnTo>
                    <a:cubicBezTo>
                      <a:pt x="303022" y="262642"/>
                      <a:pt x="303352" y="262642"/>
                      <a:pt x="303637" y="262522"/>
                    </a:cubicBezTo>
                    <a:cubicBezTo>
                      <a:pt x="303637" y="262522"/>
                      <a:pt x="303637" y="261772"/>
                      <a:pt x="303637" y="261322"/>
                    </a:cubicBezTo>
                    <a:cubicBezTo>
                      <a:pt x="292659" y="230939"/>
                      <a:pt x="279118" y="201531"/>
                      <a:pt x="263146" y="173443"/>
                    </a:cubicBezTo>
                    <a:cubicBezTo>
                      <a:pt x="247880" y="148579"/>
                      <a:pt x="237112" y="121210"/>
                      <a:pt x="231354" y="92612"/>
                    </a:cubicBezTo>
                    <a:cubicBezTo>
                      <a:pt x="223316" y="50217"/>
                      <a:pt x="251179" y="9337"/>
                      <a:pt x="293574" y="1298"/>
                    </a:cubicBezTo>
                    <a:cubicBezTo>
                      <a:pt x="294474" y="1133"/>
                      <a:pt x="295374" y="968"/>
                      <a:pt x="296289" y="834"/>
                    </a:cubicBezTo>
                    <a:cubicBezTo>
                      <a:pt x="302857" y="-951"/>
                      <a:pt x="309860" y="84"/>
                      <a:pt x="315634" y="3683"/>
                    </a:cubicBezTo>
                    <a:cubicBezTo>
                      <a:pt x="323882" y="9381"/>
                      <a:pt x="326431" y="20479"/>
                      <a:pt x="330630" y="42524"/>
                    </a:cubicBezTo>
                    <a:lnTo>
                      <a:pt x="331680" y="48372"/>
                    </a:lnTo>
                    <a:cubicBezTo>
                      <a:pt x="339029" y="91112"/>
                      <a:pt x="381319" y="136702"/>
                      <a:pt x="421659" y="180641"/>
                    </a:cubicBezTo>
                    <a:cubicBezTo>
                      <a:pt x="453002" y="214533"/>
                      <a:pt x="696695" y="459126"/>
                      <a:pt x="696695" y="459126"/>
                    </a:cubicBezTo>
                    <a:lnTo>
                      <a:pt x="553628" y="602942"/>
                    </a:lnTo>
                    <a:cubicBezTo>
                      <a:pt x="552863" y="603092"/>
                      <a:pt x="552338" y="603812"/>
                      <a:pt x="552429" y="604592"/>
                    </a:cubicBezTo>
                    <a:cubicBezTo>
                      <a:pt x="557407" y="633310"/>
                      <a:pt x="538152" y="660634"/>
                      <a:pt x="509434" y="665613"/>
                    </a:cubicBezTo>
                    <a:cubicBezTo>
                      <a:pt x="509419" y="665627"/>
                      <a:pt x="509404" y="665627"/>
                      <a:pt x="509389" y="665627"/>
                    </a:cubicBezTo>
                    <a:lnTo>
                      <a:pt x="197462" y="719465"/>
                    </a:lnTo>
                    <a:cubicBezTo>
                      <a:pt x="168728" y="724429"/>
                      <a:pt x="141420" y="705173"/>
                      <a:pt x="136456" y="676440"/>
                    </a:cubicBezTo>
                    <a:cubicBezTo>
                      <a:pt x="136441" y="676380"/>
                      <a:pt x="136441" y="676335"/>
                      <a:pt x="136426" y="676275"/>
                    </a:cubicBezTo>
                    <a:cubicBezTo>
                      <a:pt x="131177" y="646282"/>
                      <a:pt x="146324" y="621538"/>
                      <a:pt x="173317" y="616289"/>
                    </a:cubicBezTo>
                    <a:cubicBezTo>
                      <a:pt x="174052" y="616139"/>
                      <a:pt x="174532" y="615434"/>
                      <a:pt x="174382" y="614699"/>
                    </a:cubicBezTo>
                    <a:cubicBezTo>
                      <a:pt x="174382" y="614685"/>
                      <a:pt x="174367" y="614655"/>
                      <a:pt x="174367" y="614640"/>
                    </a:cubicBezTo>
                    <a:cubicBezTo>
                      <a:pt x="174307" y="613980"/>
                      <a:pt x="173722" y="613500"/>
                      <a:pt x="173062" y="613560"/>
                    </a:cubicBezTo>
                    <a:cubicBezTo>
                      <a:pt x="173002" y="613560"/>
                      <a:pt x="172927" y="613575"/>
                      <a:pt x="172867" y="613590"/>
                    </a:cubicBezTo>
                    <a:lnTo>
                      <a:pt x="135076" y="619439"/>
                    </a:lnTo>
                    <a:cubicBezTo>
                      <a:pt x="106268" y="624432"/>
                      <a:pt x="78846" y="605192"/>
                      <a:pt x="73741" y="576398"/>
                    </a:cubicBezTo>
                    <a:cubicBezTo>
                      <a:pt x="68342" y="545056"/>
                      <a:pt x="82439" y="521811"/>
                      <a:pt x="109582" y="517162"/>
                    </a:cubicBezTo>
                    <a:cubicBezTo>
                      <a:pt x="110242" y="517102"/>
                      <a:pt x="110728" y="516518"/>
                      <a:pt x="110667" y="515858"/>
                    </a:cubicBezTo>
                    <a:cubicBezTo>
                      <a:pt x="110661" y="515798"/>
                      <a:pt x="110649" y="515723"/>
                      <a:pt x="110632" y="515663"/>
                    </a:cubicBezTo>
                    <a:cubicBezTo>
                      <a:pt x="110554" y="514928"/>
                      <a:pt x="109890" y="514388"/>
                      <a:pt x="109149" y="514463"/>
                    </a:cubicBezTo>
                    <a:cubicBezTo>
                      <a:pt x="109143" y="514463"/>
                      <a:pt x="109138" y="514463"/>
                      <a:pt x="109132" y="514463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562A7AA-6A94-43EA-E8BA-1D0A19931EE1}"/>
                  </a:ext>
                </a:extLst>
              </p:cNvPr>
              <p:cNvSpPr/>
              <p:nvPr/>
            </p:nvSpPr>
            <p:spPr>
              <a:xfrm>
                <a:off x="1441646" y="4723199"/>
                <a:ext cx="1857316" cy="1045979"/>
              </a:xfrm>
              <a:custGeom>
                <a:avLst/>
                <a:gdLst>
                  <a:gd name="connsiteX0" fmla="*/ 1408103 w 1408169"/>
                  <a:gd name="connsiteY0" fmla="*/ 793012 h 793034"/>
                  <a:gd name="connsiteX1" fmla="*/ 352201 w 1408169"/>
                  <a:gd name="connsiteY1" fmla="*/ 46487 h 793034"/>
                  <a:gd name="connsiteX2" fmla="*/ -67 w 1408169"/>
                  <a:gd name="connsiteY2" fmla="*/ 106473 h 793034"/>
                  <a:gd name="connsiteX3" fmla="*/ 970206 w 1408169"/>
                  <a:gd name="connsiteY3" fmla="*/ 793012 h 793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8169" h="793034">
                    <a:moveTo>
                      <a:pt x="1408103" y="793012"/>
                    </a:moveTo>
                    <a:lnTo>
                      <a:pt x="352201" y="46487"/>
                    </a:lnTo>
                    <a:cubicBezTo>
                      <a:pt x="238332" y="-34134"/>
                      <a:pt x="80705" y="-7290"/>
                      <a:pt x="-67" y="106473"/>
                    </a:cubicBezTo>
                    <a:lnTo>
                      <a:pt x="970206" y="79301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F86E4381-7D76-1F4E-F5A6-2310D7007B77}"/>
                  </a:ext>
                </a:extLst>
              </p:cNvPr>
              <p:cNvSpPr/>
              <p:nvPr/>
            </p:nvSpPr>
            <p:spPr>
              <a:xfrm>
                <a:off x="1822256" y="4837204"/>
                <a:ext cx="1624858" cy="931973"/>
              </a:xfrm>
              <a:custGeom>
                <a:avLst/>
                <a:gdLst>
                  <a:gd name="connsiteX0" fmla="*/ 1231859 w 1231925"/>
                  <a:gd name="connsiteY0" fmla="*/ 706577 h 706598"/>
                  <a:gd name="connsiteX1" fmla="*/ 237442 w 1231925"/>
                  <a:gd name="connsiteY1" fmla="*/ 3691 h 706598"/>
                  <a:gd name="connsiteX2" fmla="*/ 207449 w 1231925"/>
                  <a:gd name="connsiteY2" fmla="*/ 8940 h 706598"/>
                  <a:gd name="connsiteX3" fmla="*/ 3647 w 1231925"/>
                  <a:gd name="connsiteY3" fmla="*/ 296723 h 706598"/>
                  <a:gd name="connsiteX4" fmla="*/ 8896 w 1231925"/>
                  <a:gd name="connsiteY4" fmla="*/ 326716 h 706598"/>
                  <a:gd name="connsiteX5" fmla="*/ 546219 w 1231925"/>
                  <a:gd name="connsiteY5" fmla="*/ 706577 h 70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1925" h="706598">
                    <a:moveTo>
                      <a:pt x="1231859" y="706577"/>
                    </a:moveTo>
                    <a:lnTo>
                      <a:pt x="237442" y="3691"/>
                    </a:lnTo>
                    <a:cubicBezTo>
                      <a:pt x="227649" y="-2847"/>
                      <a:pt x="214437" y="-538"/>
                      <a:pt x="207449" y="8940"/>
                    </a:cubicBezTo>
                    <a:lnTo>
                      <a:pt x="3647" y="296723"/>
                    </a:lnTo>
                    <a:cubicBezTo>
                      <a:pt x="-2892" y="306515"/>
                      <a:pt x="-582" y="319727"/>
                      <a:pt x="8896" y="326716"/>
                    </a:cubicBezTo>
                    <a:lnTo>
                      <a:pt x="546219" y="706577"/>
                    </a:lnTo>
                    <a:close/>
                  </a:path>
                </a:pathLst>
              </a:custGeom>
              <a:solidFill>
                <a:schemeClr val="tx2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A575A06-13F7-8359-94E4-83F6341DCC01}"/>
                  </a:ext>
                </a:extLst>
              </p:cNvPr>
              <p:cNvSpPr/>
              <p:nvPr/>
            </p:nvSpPr>
            <p:spPr>
              <a:xfrm>
                <a:off x="1931084" y="5230983"/>
                <a:ext cx="43511" cy="43518"/>
              </a:xfrm>
              <a:custGeom>
                <a:avLst/>
                <a:gdLst>
                  <a:gd name="connsiteX0" fmla="*/ 26111 w 32989"/>
                  <a:gd name="connsiteY0" fmla="*/ 3119 h 32994"/>
                  <a:gd name="connsiteX1" fmla="*/ 29785 w 32989"/>
                  <a:gd name="connsiteY1" fmla="*/ 26153 h 32994"/>
                  <a:gd name="connsiteX2" fmla="*/ 6751 w 32989"/>
                  <a:gd name="connsiteY2" fmla="*/ 29827 h 32994"/>
                  <a:gd name="connsiteX3" fmla="*/ 3016 w 32989"/>
                  <a:gd name="connsiteY3" fmla="*/ 6868 h 32994"/>
                  <a:gd name="connsiteX4" fmla="*/ 26036 w 32989"/>
                  <a:gd name="connsiteY4" fmla="*/ 3059 h 32994"/>
                  <a:gd name="connsiteX5" fmla="*/ 26111 w 32989"/>
                  <a:gd name="connsiteY5" fmla="*/ 3119 h 32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89" h="32994">
                    <a:moveTo>
                      <a:pt x="26111" y="3119"/>
                    </a:moveTo>
                    <a:cubicBezTo>
                      <a:pt x="33489" y="8472"/>
                      <a:pt x="35124" y="18775"/>
                      <a:pt x="29785" y="26153"/>
                    </a:cubicBezTo>
                    <a:cubicBezTo>
                      <a:pt x="24431" y="33532"/>
                      <a:pt x="14114" y="35181"/>
                      <a:pt x="6751" y="29827"/>
                    </a:cubicBezTo>
                    <a:cubicBezTo>
                      <a:pt x="-598" y="24504"/>
                      <a:pt x="-2262" y="14246"/>
                      <a:pt x="3016" y="6868"/>
                    </a:cubicBezTo>
                    <a:cubicBezTo>
                      <a:pt x="8325" y="-541"/>
                      <a:pt x="18628" y="-2235"/>
                      <a:pt x="26036" y="3059"/>
                    </a:cubicBezTo>
                    <a:cubicBezTo>
                      <a:pt x="26066" y="3074"/>
                      <a:pt x="26081" y="3104"/>
                      <a:pt x="26111" y="311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6CB7C02-1558-8D2F-49C7-11A435F03E06}"/>
                  </a:ext>
                </a:extLst>
              </p:cNvPr>
              <p:cNvSpPr/>
              <p:nvPr/>
            </p:nvSpPr>
            <p:spPr>
              <a:xfrm>
                <a:off x="2014185" y="5290481"/>
                <a:ext cx="43515" cy="43516"/>
              </a:xfrm>
              <a:custGeom>
                <a:avLst/>
                <a:gdLst>
                  <a:gd name="connsiteX0" fmla="*/ 25942 w 32992"/>
                  <a:gd name="connsiteY0" fmla="*/ 2998 h 32993"/>
                  <a:gd name="connsiteX1" fmla="*/ 29901 w 32992"/>
                  <a:gd name="connsiteY1" fmla="*/ 25988 h 32993"/>
                  <a:gd name="connsiteX2" fmla="*/ 6911 w 32992"/>
                  <a:gd name="connsiteY2" fmla="*/ 29946 h 32993"/>
                  <a:gd name="connsiteX3" fmla="*/ 2952 w 32992"/>
                  <a:gd name="connsiteY3" fmla="*/ 6957 h 32993"/>
                  <a:gd name="connsiteX4" fmla="*/ 2997 w 32992"/>
                  <a:gd name="connsiteY4" fmla="*/ 6897 h 32993"/>
                  <a:gd name="connsiteX5" fmla="*/ 25942 w 32992"/>
                  <a:gd name="connsiteY5" fmla="*/ 2998 h 32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92" h="32993">
                    <a:moveTo>
                      <a:pt x="25942" y="2998"/>
                    </a:moveTo>
                    <a:cubicBezTo>
                      <a:pt x="33380" y="8247"/>
                      <a:pt x="35164" y="18549"/>
                      <a:pt x="29901" y="25988"/>
                    </a:cubicBezTo>
                    <a:cubicBezTo>
                      <a:pt x="24652" y="33426"/>
                      <a:pt x="14364" y="35210"/>
                      <a:pt x="6911" y="29946"/>
                    </a:cubicBezTo>
                    <a:cubicBezTo>
                      <a:pt x="-527" y="24698"/>
                      <a:pt x="-2297" y="14410"/>
                      <a:pt x="2952" y="6957"/>
                    </a:cubicBezTo>
                    <a:cubicBezTo>
                      <a:pt x="2967" y="6942"/>
                      <a:pt x="2982" y="6912"/>
                      <a:pt x="2997" y="6897"/>
                    </a:cubicBezTo>
                    <a:cubicBezTo>
                      <a:pt x="8276" y="-496"/>
                      <a:pt x="18519" y="-2236"/>
                      <a:pt x="25942" y="299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589CEC4-FDA2-CBFF-C5D6-6ABC660D072F}"/>
                  </a:ext>
                </a:extLst>
              </p:cNvPr>
              <p:cNvSpPr/>
              <p:nvPr/>
            </p:nvSpPr>
            <p:spPr>
              <a:xfrm>
                <a:off x="2096441" y="5348285"/>
                <a:ext cx="43683" cy="43510"/>
              </a:xfrm>
              <a:custGeom>
                <a:avLst/>
                <a:gdLst>
                  <a:gd name="connsiteX0" fmla="*/ 26113 w 33119"/>
                  <a:gd name="connsiteY0" fmla="*/ 3113 h 32988"/>
                  <a:gd name="connsiteX1" fmla="*/ 30147 w 33119"/>
                  <a:gd name="connsiteY1" fmla="*/ 25652 h 32988"/>
                  <a:gd name="connsiteX2" fmla="*/ 29862 w 33119"/>
                  <a:gd name="connsiteY2" fmla="*/ 26057 h 32988"/>
                  <a:gd name="connsiteX3" fmla="*/ 6857 w 33119"/>
                  <a:gd name="connsiteY3" fmla="*/ 29896 h 32988"/>
                  <a:gd name="connsiteX4" fmla="*/ 3003 w 33119"/>
                  <a:gd name="connsiteY4" fmla="*/ 6892 h 32988"/>
                  <a:gd name="connsiteX5" fmla="*/ 26023 w 33119"/>
                  <a:gd name="connsiteY5" fmla="*/ 3053 h 32988"/>
                  <a:gd name="connsiteX6" fmla="*/ 26113 w 33119"/>
                  <a:gd name="connsiteY6" fmla="*/ 3113 h 32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119" h="32988">
                    <a:moveTo>
                      <a:pt x="26113" y="3113"/>
                    </a:moveTo>
                    <a:cubicBezTo>
                      <a:pt x="33446" y="8226"/>
                      <a:pt x="35260" y="18319"/>
                      <a:pt x="30147" y="25652"/>
                    </a:cubicBezTo>
                    <a:cubicBezTo>
                      <a:pt x="30057" y="25787"/>
                      <a:pt x="29967" y="25922"/>
                      <a:pt x="29862" y="26057"/>
                    </a:cubicBezTo>
                    <a:cubicBezTo>
                      <a:pt x="24568" y="33465"/>
                      <a:pt x="14265" y="35190"/>
                      <a:pt x="6857" y="29896"/>
                    </a:cubicBezTo>
                    <a:cubicBezTo>
                      <a:pt x="-566" y="24603"/>
                      <a:pt x="-2291" y="14300"/>
                      <a:pt x="3003" y="6892"/>
                    </a:cubicBezTo>
                    <a:cubicBezTo>
                      <a:pt x="8297" y="-532"/>
                      <a:pt x="18599" y="-2241"/>
                      <a:pt x="26023" y="3053"/>
                    </a:cubicBezTo>
                    <a:cubicBezTo>
                      <a:pt x="26053" y="3068"/>
                      <a:pt x="26083" y="3098"/>
                      <a:pt x="26113" y="311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407F4A2-ED08-3CC1-75BC-1458202ED514}"/>
                  </a:ext>
                </a:extLst>
              </p:cNvPr>
              <p:cNvSpPr/>
              <p:nvPr/>
            </p:nvSpPr>
            <p:spPr>
              <a:xfrm>
                <a:off x="5447834" y="3146385"/>
                <a:ext cx="125996" cy="52613"/>
              </a:xfrm>
              <a:custGeom>
                <a:avLst/>
                <a:gdLst>
                  <a:gd name="connsiteX0" fmla="*/ 0 w 95527"/>
                  <a:gd name="connsiteY0" fmla="*/ 0 h 39890"/>
                  <a:gd name="connsiteX1" fmla="*/ 95527 w 95527"/>
                  <a:gd name="connsiteY1" fmla="*/ 0 h 39890"/>
                  <a:gd name="connsiteX2" fmla="*/ 95527 w 95527"/>
                  <a:gd name="connsiteY2" fmla="*/ 39891 h 39890"/>
                  <a:gd name="connsiteX3" fmla="*/ 0 w 95527"/>
                  <a:gd name="connsiteY3" fmla="*/ 39891 h 3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27" h="39890">
                    <a:moveTo>
                      <a:pt x="0" y="0"/>
                    </a:moveTo>
                    <a:lnTo>
                      <a:pt x="95527" y="0"/>
                    </a:lnTo>
                    <a:lnTo>
                      <a:pt x="95527" y="39891"/>
                    </a:lnTo>
                    <a:lnTo>
                      <a:pt x="0" y="39891"/>
                    </a:ln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9EC4983-C6C9-79EF-BF6A-ADBE1F7DEB1B}"/>
                  </a:ext>
                </a:extLst>
              </p:cNvPr>
              <p:cNvSpPr/>
              <p:nvPr/>
            </p:nvSpPr>
            <p:spPr>
              <a:xfrm>
                <a:off x="4967186" y="3180999"/>
                <a:ext cx="1084720" cy="943493"/>
              </a:xfrm>
              <a:custGeom>
                <a:avLst/>
                <a:gdLst>
                  <a:gd name="connsiteX0" fmla="*/ 611940 w 822407"/>
                  <a:gd name="connsiteY0" fmla="*/ 66113 h 715332"/>
                  <a:gd name="connsiteX1" fmla="*/ 576848 w 822407"/>
                  <a:gd name="connsiteY1" fmla="*/ 38219 h 715332"/>
                  <a:gd name="connsiteX2" fmla="*/ 516862 w 822407"/>
                  <a:gd name="connsiteY2" fmla="*/ -22 h 715332"/>
                  <a:gd name="connsiteX3" fmla="*/ 296864 w 822407"/>
                  <a:gd name="connsiteY3" fmla="*/ -22 h 715332"/>
                  <a:gd name="connsiteX4" fmla="*/ 236878 w 822407"/>
                  <a:gd name="connsiteY4" fmla="*/ 38069 h 715332"/>
                  <a:gd name="connsiteX5" fmla="*/ 201786 w 822407"/>
                  <a:gd name="connsiteY5" fmla="*/ 65963 h 715332"/>
                  <a:gd name="connsiteX6" fmla="*/ 101310 w 822407"/>
                  <a:gd name="connsiteY6" fmla="*/ 65963 h 715332"/>
                  <a:gd name="connsiteX7" fmla="*/ -67 w 822407"/>
                  <a:gd name="connsiteY7" fmla="*/ 167339 h 715332"/>
                  <a:gd name="connsiteX8" fmla="*/ -67 w 822407"/>
                  <a:gd name="connsiteY8" fmla="*/ 614085 h 715332"/>
                  <a:gd name="connsiteX9" fmla="*/ 101160 w 822407"/>
                  <a:gd name="connsiteY9" fmla="*/ 715311 h 715332"/>
                  <a:gd name="connsiteX10" fmla="*/ 720964 w 822407"/>
                  <a:gd name="connsiteY10" fmla="*/ 715311 h 715332"/>
                  <a:gd name="connsiteX11" fmla="*/ 822340 w 822407"/>
                  <a:gd name="connsiteY11" fmla="*/ 613934 h 715332"/>
                  <a:gd name="connsiteX12" fmla="*/ 822340 w 822407"/>
                  <a:gd name="connsiteY12" fmla="*/ 167489 h 715332"/>
                  <a:gd name="connsiteX13" fmla="*/ 721114 w 822407"/>
                  <a:gd name="connsiteY13" fmla="*/ 66113 h 71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22407" h="715332">
                    <a:moveTo>
                      <a:pt x="611940" y="66113"/>
                    </a:moveTo>
                    <a:cubicBezTo>
                      <a:pt x="595894" y="64223"/>
                      <a:pt x="582307" y="53426"/>
                      <a:pt x="576848" y="38219"/>
                    </a:cubicBezTo>
                    <a:cubicBezTo>
                      <a:pt x="566051" y="14840"/>
                      <a:pt x="542611" y="-112"/>
                      <a:pt x="516862" y="-22"/>
                    </a:cubicBezTo>
                    <a:lnTo>
                      <a:pt x="296864" y="-22"/>
                    </a:lnTo>
                    <a:cubicBezTo>
                      <a:pt x="271160" y="-97"/>
                      <a:pt x="247750" y="14765"/>
                      <a:pt x="236878" y="38069"/>
                    </a:cubicBezTo>
                    <a:cubicBezTo>
                      <a:pt x="231419" y="53276"/>
                      <a:pt x="217832" y="64073"/>
                      <a:pt x="201786" y="65963"/>
                    </a:cubicBezTo>
                    <a:lnTo>
                      <a:pt x="101310" y="65963"/>
                    </a:lnTo>
                    <a:cubicBezTo>
                      <a:pt x="45328" y="65963"/>
                      <a:pt x="-67" y="111357"/>
                      <a:pt x="-67" y="167339"/>
                    </a:cubicBezTo>
                    <a:lnTo>
                      <a:pt x="-67" y="614085"/>
                    </a:lnTo>
                    <a:cubicBezTo>
                      <a:pt x="-67" y="669991"/>
                      <a:pt x="45253" y="715311"/>
                      <a:pt x="101160" y="715311"/>
                    </a:cubicBezTo>
                    <a:lnTo>
                      <a:pt x="720964" y="715311"/>
                    </a:lnTo>
                    <a:cubicBezTo>
                      <a:pt x="776946" y="715311"/>
                      <a:pt x="822340" y="669916"/>
                      <a:pt x="822340" y="613934"/>
                    </a:cubicBezTo>
                    <a:lnTo>
                      <a:pt x="822340" y="167489"/>
                    </a:lnTo>
                    <a:cubicBezTo>
                      <a:pt x="822340" y="111552"/>
                      <a:pt x="777051" y="66203"/>
                      <a:pt x="721114" y="66113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95634A2-4F0B-0D50-3465-95E02899EC2B}"/>
                  </a:ext>
                </a:extLst>
              </p:cNvPr>
              <p:cNvSpPr/>
              <p:nvPr/>
            </p:nvSpPr>
            <p:spPr>
              <a:xfrm>
                <a:off x="5430824" y="3501234"/>
                <a:ext cx="621479" cy="623853"/>
              </a:xfrm>
              <a:custGeom>
                <a:avLst/>
                <a:gdLst>
                  <a:gd name="connsiteX0" fmla="*/ 303012 w 471189"/>
                  <a:gd name="connsiteY0" fmla="*/ -22 h 472989"/>
                  <a:gd name="connsiteX1" fmla="*/ -67 w 471189"/>
                  <a:gd name="connsiteY1" fmla="*/ 308006 h 472989"/>
                  <a:gd name="connsiteX2" fmla="*/ 164895 w 471189"/>
                  <a:gd name="connsiteY2" fmla="*/ 472967 h 472989"/>
                  <a:gd name="connsiteX3" fmla="*/ 369747 w 471189"/>
                  <a:gd name="connsiteY3" fmla="*/ 472967 h 472989"/>
                  <a:gd name="connsiteX4" fmla="*/ 471123 w 471189"/>
                  <a:gd name="connsiteY4" fmla="*/ 371591 h 472989"/>
                  <a:gd name="connsiteX5" fmla="*/ 471123 w 471189"/>
                  <a:gd name="connsiteY5" fmla="*/ 168089 h 472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1189" h="472989">
                    <a:moveTo>
                      <a:pt x="303012" y="-22"/>
                    </a:moveTo>
                    <a:lnTo>
                      <a:pt x="-67" y="308006"/>
                    </a:lnTo>
                    <a:lnTo>
                      <a:pt x="164895" y="472967"/>
                    </a:lnTo>
                    <a:lnTo>
                      <a:pt x="369747" y="472967"/>
                    </a:lnTo>
                    <a:cubicBezTo>
                      <a:pt x="425729" y="472967"/>
                      <a:pt x="471123" y="427573"/>
                      <a:pt x="471123" y="371591"/>
                    </a:cubicBezTo>
                    <a:lnTo>
                      <a:pt x="471123" y="168089"/>
                    </a:ln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DD33CCF-EA57-0C38-0CD0-BD732D160AF6}"/>
                  </a:ext>
                </a:extLst>
              </p:cNvPr>
              <p:cNvSpPr/>
              <p:nvPr/>
            </p:nvSpPr>
            <p:spPr>
              <a:xfrm>
                <a:off x="5114941" y="3268030"/>
                <a:ext cx="138458" cy="856462"/>
              </a:xfrm>
              <a:custGeom>
                <a:avLst/>
                <a:gdLst>
                  <a:gd name="connsiteX0" fmla="*/ 3683 w 104975"/>
                  <a:gd name="connsiteY0" fmla="*/ -22 h 649347"/>
                  <a:gd name="connsiteX1" fmla="*/ -67 w 104975"/>
                  <a:gd name="connsiteY1" fmla="*/ -22 h 649347"/>
                  <a:gd name="connsiteX2" fmla="*/ 44923 w 104975"/>
                  <a:gd name="connsiteY2" fmla="*/ 86958 h 649347"/>
                  <a:gd name="connsiteX3" fmla="*/ 44923 w 104975"/>
                  <a:gd name="connsiteY3" fmla="*/ 562346 h 649347"/>
                  <a:gd name="connsiteX4" fmla="*/ -67 w 104975"/>
                  <a:gd name="connsiteY4" fmla="*/ 649326 h 649347"/>
                  <a:gd name="connsiteX5" fmla="*/ 3532 w 104975"/>
                  <a:gd name="connsiteY5" fmla="*/ 649326 h 649347"/>
                  <a:gd name="connsiteX6" fmla="*/ 104909 w 104975"/>
                  <a:gd name="connsiteY6" fmla="*/ 548249 h 649347"/>
                  <a:gd name="connsiteX7" fmla="*/ 104909 w 104975"/>
                  <a:gd name="connsiteY7" fmla="*/ 548100 h 649347"/>
                  <a:gd name="connsiteX8" fmla="*/ 104909 w 104975"/>
                  <a:gd name="connsiteY8" fmla="*/ 101354 h 649347"/>
                  <a:gd name="connsiteX9" fmla="*/ 3683 w 104975"/>
                  <a:gd name="connsiteY9" fmla="*/ -22 h 64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4975" h="649347">
                    <a:moveTo>
                      <a:pt x="3683" y="-22"/>
                    </a:moveTo>
                    <a:lnTo>
                      <a:pt x="-67" y="-22"/>
                    </a:lnTo>
                    <a:cubicBezTo>
                      <a:pt x="28052" y="20043"/>
                      <a:pt x="44788" y="52421"/>
                      <a:pt x="44923" y="86958"/>
                    </a:cubicBezTo>
                    <a:lnTo>
                      <a:pt x="44923" y="562346"/>
                    </a:lnTo>
                    <a:cubicBezTo>
                      <a:pt x="44833" y="596898"/>
                      <a:pt x="28082" y="629291"/>
                      <a:pt x="-67" y="649326"/>
                    </a:cubicBezTo>
                    <a:lnTo>
                      <a:pt x="3532" y="649326"/>
                    </a:lnTo>
                    <a:cubicBezTo>
                      <a:pt x="59439" y="649416"/>
                      <a:pt x="104819" y="604156"/>
                      <a:pt x="104909" y="548249"/>
                    </a:cubicBezTo>
                    <a:cubicBezTo>
                      <a:pt x="104909" y="548204"/>
                      <a:pt x="104909" y="548144"/>
                      <a:pt x="104909" y="548100"/>
                    </a:cubicBezTo>
                    <a:lnTo>
                      <a:pt x="104909" y="101354"/>
                    </a:lnTo>
                    <a:cubicBezTo>
                      <a:pt x="104909" y="45417"/>
                      <a:pt x="59620" y="68"/>
                      <a:pt x="3683" y="-22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D3D8CAF-B387-0DAF-31EA-D5EAC84B7D54}"/>
                  </a:ext>
                </a:extLst>
              </p:cNvPr>
              <p:cNvSpPr/>
              <p:nvPr/>
            </p:nvSpPr>
            <p:spPr>
              <a:xfrm>
                <a:off x="5339243" y="3412026"/>
                <a:ext cx="568864" cy="568864"/>
              </a:xfrm>
              <a:custGeom>
                <a:avLst/>
                <a:gdLst>
                  <a:gd name="connsiteX0" fmla="*/ 215583 w 431298"/>
                  <a:gd name="connsiteY0" fmla="*/ 431277 h 431298"/>
                  <a:gd name="connsiteX1" fmla="*/ -67 w 431298"/>
                  <a:gd name="connsiteY1" fmla="*/ 215628 h 431298"/>
                  <a:gd name="connsiteX2" fmla="*/ 215583 w 431298"/>
                  <a:gd name="connsiteY2" fmla="*/ -22 h 431298"/>
                  <a:gd name="connsiteX3" fmla="*/ 431232 w 431298"/>
                  <a:gd name="connsiteY3" fmla="*/ 215628 h 431298"/>
                  <a:gd name="connsiteX4" fmla="*/ 431232 w 431298"/>
                  <a:gd name="connsiteY4" fmla="*/ 215777 h 431298"/>
                  <a:gd name="connsiteX5" fmla="*/ 215583 w 431298"/>
                  <a:gd name="connsiteY5" fmla="*/ 431277 h 431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1298" h="431298">
                    <a:moveTo>
                      <a:pt x="215583" y="431277"/>
                    </a:moveTo>
                    <a:cubicBezTo>
                      <a:pt x="96481" y="431277"/>
                      <a:pt x="-67" y="334729"/>
                      <a:pt x="-67" y="215628"/>
                    </a:cubicBezTo>
                    <a:cubicBezTo>
                      <a:pt x="-67" y="96525"/>
                      <a:pt x="96481" y="-22"/>
                      <a:pt x="215583" y="-22"/>
                    </a:cubicBezTo>
                    <a:cubicBezTo>
                      <a:pt x="334685" y="-22"/>
                      <a:pt x="431232" y="96525"/>
                      <a:pt x="431232" y="215628"/>
                    </a:cubicBezTo>
                    <a:cubicBezTo>
                      <a:pt x="431232" y="215672"/>
                      <a:pt x="431232" y="215732"/>
                      <a:pt x="431232" y="215777"/>
                    </a:cubicBezTo>
                    <a:cubicBezTo>
                      <a:pt x="431142" y="334820"/>
                      <a:pt x="334625" y="431277"/>
                      <a:pt x="215583" y="431277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F06F915-B8FF-3587-8B20-AB0FE2C78DC8}"/>
                  </a:ext>
                </a:extLst>
              </p:cNvPr>
              <p:cNvSpPr/>
              <p:nvPr/>
            </p:nvSpPr>
            <p:spPr>
              <a:xfrm>
                <a:off x="5436954" y="3227482"/>
                <a:ext cx="122832" cy="46877"/>
              </a:xfrm>
              <a:custGeom>
                <a:avLst/>
                <a:gdLst>
                  <a:gd name="connsiteX0" fmla="*/ 14847 w 93128"/>
                  <a:gd name="connsiteY0" fmla="*/ 150 h 35541"/>
                  <a:gd name="connsiteX1" fmla="*/ 78132 w 93128"/>
                  <a:gd name="connsiteY1" fmla="*/ 150 h 35541"/>
                  <a:gd name="connsiteX2" fmla="*/ 93128 w 93128"/>
                  <a:gd name="connsiteY2" fmla="*/ 15146 h 35541"/>
                  <a:gd name="connsiteX3" fmla="*/ 93128 w 93128"/>
                  <a:gd name="connsiteY3" fmla="*/ 20545 h 35541"/>
                  <a:gd name="connsiteX4" fmla="*/ 78132 w 93128"/>
                  <a:gd name="connsiteY4" fmla="*/ 35542 h 35541"/>
                  <a:gd name="connsiteX5" fmla="*/ 14996 w 93128"/>
                  <a:gd name="connsiteY5" fmla="*/ 35542 h 35541"/>
                  <a:gd name="connsiteX6" fmla="*/ 0 w 93128"/>
                  <a:gd name="connsiteY6" fmla="*/ 20545 h 35541"/>
                  <a:gd name="connsiteX7" fmla="*/ 0 w 93128"/>
                  <a:gd name="connsiteY7" fmla="*/ 14996 h 35541"/>
                  <a:gd name="connsiteX8" fmla="*/ 14996 w 93128"/>
                  <a:gd name="connsiteY8" fmla="*/ 0 h 35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128" h="35541">
                    <a:moveTo>
                      <a:pt x="14847" y="150"/>
                    </a:moveTo>
                    <a:lnTo>
                      <a:pt x="78132" y="150"/>
                    </a:lnTo>
                    <a:cubicBezTo>
                      <a:pt x="86410" y="150"/>
                      <a:pt x="93128" y="6864"/>
                      <a:pt x="93128" y="15146"/>
                    </a:cubicBezTo>
                    <a:lnTo>
                      <a:pt x="93128" y="20545"/>
                    </a:lnTo>
                    <a:cubicBezTo>
                      <a:pt x="93128" y="28828"/>
                      <a:pt x="86410" y="35542"/>
                      <a:pt x="78132" y="35542"/>
                    </a:cubicBezTo>
                    <a:lnTo>
                      <a:pt x="14996" y="35542"/>
                    </a:lnTo>
                    <a:cubicBezTo>
                      <a:pt x="6719" y="35542"/>
                      <a:pt x="0" y="28828"/>
                      <a:pt x="0" y="20545"/>
                    </a:cubicBezTo>
                    <a:lnTo>
                      <a:pt x="0" y="14996"/>
                    </a:lnTo>
                    <a:cubicBezTo>
                      <a:pt x="0" y="6714"/>
                      <a:pt x="6719" y="0"/>
                      <a:pt x="149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5B8F766-F066-BFF7-82EC-DFF5666E231F}"/>
                  </a:ext>
                </a:extLst>
              </p:cNvPr>
              <p:cNvSpPr/>
              <p:nvPr/>
            </p:nvSpPr>
            <p:spPr>
              <a:xfrm>
                <a:off x="5370890" y="3443675"/>
                <a:ext cx="507943" cy="507943"/>
              </a:xfrm>
              <a:custGeom>
                <a:avLst/>
                <a:gdLst>
                  <a:gd name="connsiteX0" fmla="*/ 192488 w 385109"/>
                  <a:gd name="connsiteY0" fmla="*/ 385088 h 385109"/>
                  <a:gd name="connsiteX1" fmla="*/ -67 w 385109"/>
                  <a:gd name="connsiteY1" fmla="*/ 192533 h 385109"/>
                  <a:gd name="connsiteX2" fmla="*/ 192488 w 385109"/>
                  <a:gd name="connsiteY2" fmla="*/ -22 h 385109"/>
                  <a:gd name="connsiteX3" fmla="*/ 385043 w 385109"/>
                  <a:gd name="connsiteY3" fmla="*/ 192533 h 385109"/>
                  <a:gd name="connsiteX4" fmla="*/ 385043 w 385109"/>
                  <a:gd name="connsiteY4" fmla="*/ 192683 h 385109"/>
                  <a:gd name="connsiteX5" fmla="*/ 192488 w 385109"/>
                  <a:gd name="connsiteY5" fmla="*/ 385088 h 385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5109" h="385109">
                    <a:moveTo>
                      <a:pt x="192488" y="385088"/>
                    </a:moveTo>
                    <a:cubicBezTo>
                      <a:pt x="86148" y="385088"/>
                      <a:pt x="-67" y="298873"/>
                      <a:pt x="-67" y="192533"/>
                    </a:cubicBezTo>
                    <a:cubicBezTo>
                      <a:pt x="-67" y="86193"/>
                      <a:pt x="86148" y="-22"/>
                      <a:pt x="192488" y="-22"/>
                    </a:cubicBezTo>
                    <a:cubicBezTo>
                      <a:pt x="298828" y="-22"/>
                      <a:pt x="385043" y="86193"/>
                      <a:pt x="385043" y="192533"/>
                    </a:cubicBezTo>
                    <a:cubicBezTo>
                      <a:pt x="385043" y="192578"/>
                      <a:pt x="385043" y="192638"/>
                      <a:pt x="385043" y="192683"/>
                    </a:cubicBezTo>
                    <a:cubicBezTo>
                      <a:pt x="384878" y="298933"/>
                      <a:pt x="298738" y="384998"/>
                      <a:pt x="192488" y="38508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D298D673-28C2-FE40-BA83-E8DA3081DD5E}"/>
                  </a:ext>
                </a:extLst>
              </p:cNvPr>
              <p:cNvSpPr/>
              <p:nvPr/>
            </p:nvSpPr>
            <p:spPr>
              <a:xfrm>
                <a:off x="5371682" y="3443873"/>
                <a:ext cx="507943" cy="507943"/>
              </a:xfrm>
              <a:custGeom>
                <a:avLst/>
                <a:gdLst>
                  <a:gd name="connsiteX0" fmla="*/ 192638 w 385109"/>
                  <a:gd name="connsiteY0" fmla="*/ -22 h 385109"/>
                  <a:gd name="connsiteX1" fmla="*/ -66 w 385109"/>
                  <a:gd name="connsiteY1" fmla="*/ 192383 h 385109"/>
                  <a:gd name="connsiteX2" fmla="*/ 192338 w 385109"/>
                  <a:gd name="connsiteY2" fmla="*/ 385088 h 385109"/>
                  <a:gd name="connsiteX3" fmla="*/ 385043 w 385109"/>
                  <a:gd name="connsiteY3" fmla="*/ 192683 h 385109"/>
                  <a:gd name="connsiteX4" fmla="*/ 385043 w 385109"/>
                  <a:gd name="connsiteY4" fmla="*/ 192533 h 385109"/>
                  <a:gd name="connsiteX5" fmla="*/ 192638 w 385109"/>
                  <a:gd name="connsiteY5" fmla="*/ -22 h 385109"/>
                  <a:gd name="connsiteX6" fmla="*/ 191888 w 385109"/>
                  <a:gd name="connsiteY6" fmla="*/ 338299 h 385109"/>
                  <a:gd name="connsiteX7" fmla="*/ 46122 w 385109"/>
                  <a:gd name="connsiteY7" fmla="*/ 192533 h 385109"/>
                  <a:gd name="connsiteX8" fmla="*/ 191888 w 385109"/>
                  <a:gd name="connsiteY8" fmla="*/ 46767 h 385109"/>
                  <a:gd name="connsiteX9" fmla="*/ 337654 w 385109"/>
                  <a:gd name="connsiteY9" fmla="*/ 192533 h 385109"/>
                  <a:gd name="connsiteX10" fmla="*/ 337654 w 385109"/>
                  <a:gd name="connsiteY10" fmla="*/ 192683 h 385109"/>
                  <a:gd name="connsiteX11" fmla="*/ 191888 w 385109"/>
                  <a:gd name="connsiteY11" fmla="*/ 338299 h 385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5109" h="385109">
                    <a:moveTo>
                      <a:pt x="192638" y="-22"/>
                    </a:moveTo>
                    <a:cubicBezTo>
                      <a:pt x="86298" y="-112"/>
                      <a:pt x="23" y="86043"/>
                      <a:pt x="-66" y="192383"/>
                    </a:cubicBezTo>
                    <a:cubicBezTo>
                      <a:pt x="-157" y="298723"/>
                      <a:pt x="85998" y="384998"/>
                      <a:pt x="192338" y="385088"/>
                    </a:cubicBezTo>
                    <a:cubicBezTo>
                      <a:pt x="298678" y="385178"/>
                      <a:pt x="384953" y="299023"/>
                      <a:pt x="385043" y="192683"/>
                    </a:cubicBezTo>
                    <a:cubicBezTo>
                      <a:pt x="385043" y="192638"/>
                      <a:pt x="385043" y="192578"/>
                      <a:pt x="385043" y="192533"/>
                    </a:cubicBezTo>
                    <a:cubicBezTo>
                      <a:pt x="384953" y="86283"/>
                      <a:pt x="298888" y="143"/>
                      <a:pt x="192638" y="-22"/>
                    </a:cubicBezTo>
                    <a:close/>
                    <a:moveTo>
                      <a:pt x="191888" y="338299"/>
                    </a:moveTo>
                    <a:cubicBezTo>
                      <a:pt x="111387" y="338299"/>
                      <a:pt x="46122" y="273034"/>
                      <a:pt x="46122" y="192533"/>
                    </a:cubicBezTo>
                    <a:cubicBezTo>
                      <a:pt x="46122" y="112032"/>
                      <a:pt x="111387" y="46767"/>
                      <a:pt x="191888" y="46767"/>
                    </a:cubicBezTo>
                    <a:cubicBezTo>
                      <a:pt x="272390" y="46767"/>
                      <a:pt x="337654" y="112032"/>
                      <a:pt x="337654" y="192533"/>
                    </a:cubicBezTo>
                    <a:cubicBezTo>
                      <a:pt x="337654" y="192578"/>
                      <a:pt x="337654" y="192638"/>
                      <a:pt x="337654" y="192683"/>
                    </a:cubicBezTo>
                    <a:cubicBezTo>
                      <a:pt x="337564" y="273124"/>
                      <a:pt x="272330" y="338299"/>
                      <a:pt x="191888" y="338299"/>
                    </a:cubicBezTo>
                    <a:close/>
                  </a:path>
                </a:pathLst>
              </a:custGeom>
              <a:solidFill>
                <a:srgbClr val="2C5871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5DE7393-5D4A-4879-1EA9-DB49D5A75636}"/>
                  </a:ext>
                </a:extLst>
              </p:cNvPr>
              <p:cNvSpPr/>
              <p:nvPr/>
            </p:nvSpPr>
            <p:spPr>
              <a:xfrm>
                <a:off x="5465714" y="3536331"/>
                <a:ext cx="241431" cy="231730"/>
              </a:xfrm>
              <a:custGeom>
                <a:avLst/>
                <a:gdLst>
                  <a:gd name="connsiteX0" fmla="*/ 51612 w 183047"/>
                  <a:gd name="connsiteY0" fmla="*/ 53599 h 175692"/>
                  <a:gd name="connsiteX1" fmla="*/ 182981 w 183047"/>
                  <a:gd name="connsiteY1" fmla="*/ 20307 h 175692"/>
                  <a:gd name="connsiteX2" fmla="*/ 20254 w 183047"/>
                  <a:gd name="connsiteY2" fmla="*/ 51184 h 175692"/>
                  <a:gd name="connsiteX3" fmla="*/ 15620 w 183047"/>
                  <a:gd name="connsiteY3" fmla="*/ 175670 h 175692"/>
                  <a:gd name="connsiteX4" fmla="*/ 51612 w 183047"/>
                  <a:gd name="connsiteY4" fmla="*/ 53599 h 17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3047" h="175692">
                    <a:moveTo>
                      <a:pt x="51612" y="53599"/>
                    </a:moveTo>
                    <a:cubicBezTo>
                      <a:pt x="85969" y="19242"/>
                      <a:pt x="136402" y="6465"/>
                      <a:pt x="182981" y="20307"/>
                    </a:cubicBezTo>
                    <a:cubicBezTo>
                      <a:pt x="129519" y="-16105"/>
                      <a:pt x="56666" y="-2278"/>
                      <a:pt x="20254" y="51184"/>
                    </a:cubicBezTo>
                    <a:cubicBezTo>
                      <a:pt x="-5060" y="88346"/>
                      <a:pt x="-6859" y="136724"/>
                      <a:pt x="15620" y="175670"/>
                    </a:cubicBezTo>
                    <a:cubicBezTo>
                      <a:pt x="6053" y="131505"/>
                      <a:pt x="19609" y="85511"/>
                      <a:pt x="51612" y="535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9689B67-38FC-C0F8-5DF2-A4753437CF5A}"/>
                  </a:ext>
                </a:extLst>
              </p:cNvPr>
              <p:cNvSpPr/>
              <p:nvPr/>
            </p:nvSpPr>
            <p:spPr>
              <a:xfrm>
                <a:off x="5345375" y="2588795"/>
                <a:ext cx="331903" cy="565700"/>
              </a:xfrm>
              <a:custGeom>
                <a:avLst/>
                <a:gdLst>
                  <a:gd name="connsiteX0" fmla="*/ 251574 w 251640"/>
                  <a:gd name="connsiteY0" fmla="*/ 383888 h 428899"/>
                  <a:gd name="connsiteX1" fmla="*/ 206585 w 251640"/>
                  <a:gd name="connsiteY1" fmla="*/ 428877 h 428899"/>
                  <a:gd name="connsiteX2" fmla="*/ 44923 w 251640"/>
                  <a:gd name="connsiteY2" fmla="*/ 428877 h 428899"/>
                  <a:gd name="connsiteX3" fmla="*/ -67 w 251640"/>
                  <a:gd name="connsiteY3" fmla="*/ 383888 h 428899"/>
                  <a:gd name="connsiteX4" fmla="*/ -67 w 251640"/>
                  <a:gd name="connsiteY4" fmla="*/ 44967 h 428899"/>
                  <a:gd name="connsiteX5" fmla="*/ 44923 w 251640"/>
                  <a:gd name="connsiteY5" fmla="*/ -22 h 428899"/>
                  <a:gd name="connsiteX6" fmla="*/ 206585 w 251640"/>
                  <a:gd name="connsiteY6" fmla="*/ -22 h 428899"/>
                  <a:gd name="connsiteX7" fmla="*/ 251574 w 251640"/>
                  <a:gd name="connsiteY7" fmla="*/ 44967 h 428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640" h="428899">
                    <a:moveTo>
                      <a:pt x="251574" y="383888"/>
                    </a:moveTo>
                    <a:cubicBezTo>
                      <a:pt x="251574" y="408737"/>
                      <a:pt x="231434" y="428877"/>
                      <a:pt x="206585" y="428877"/>
                    </a:cubicBezTo>
                    <a:lnTo>
                      <a:pt x="44923" y="428877"/>
                    </a:lnTo>
                    <a:cubicBezTo>
                      <a:pt x="20074" y="428877"/>
                      <a:pt x="-67" y="408737"/>
                      <a:pt x="-67" y="383888"/>
                    </a:cubicBezTo>
                    <a:lnTo>
                      <a:pt x="-67" y="44967"/>
                    </a:lnTo>
                    <a:cubicBezTo>
                      <a:pt x="-67" y="20120"/>
                      <a:pt x="20074" y="-22"/>
                      <a:pt x="44923" y="-22"/>
                    </a:cubicBezTo>
                    <a:lnTo>
                      <a:pt x="206585" y="-22"/>
                    </a:lnTo>
                    <a:cubicBezTo>
                      <a:pt x="231434" y="-22"/>
                      <a:pt x="251574" y="20120"/>
                      <a:pt x="251574" y="44967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F7932C7D-5176-0350-10CD-36CCBA39753E}"/>
                  </a:ext>
                </a:extLst>
              </p:cNvPr>
              <p:cNvSpPr/>
              <p:nvPr/>
            </p:nvSpPr>
            <p:spPr>
              <a:xfrm>
                <a:off x="5362979" y="2731209"/>
                <a:ext cx="314299" cy="376605"/>
              </a:xfrm>
              <a:custGeom>
                <a:avLst/>
                <a:gdLst>
                  <a:gd name="connsiteX0" fmla="*/ -67 w 238293"/>
                  <a:gd name="connsiteY0" fmla="*/ 48117 h 285532"/>
                  <a:gd name="connsiteX1" fmla="*/ 237177 w 238293"/>
                  <a:gd name="connsiteY1" fmla="*/ 285511 h 285532"/>
                  <a:gd name="connsiteX2" fmla="*/ 238227 w 238293"/>
                  <a:gd name="connsiteY2" fmla="*/ 275913 h 285532"/>
                  <a:gd name="connsiteX3" fmla="*/ 238227 w 238293"/>
                  <a:gd name="connsiteY3" fmla="*/ -22 h 28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293" h="285532">
                    <a:moveTo>
                      <a:pt x="-67" y="48117"/>
                    </a:moveTo>
                    <a:lnTo>
                      <a:pt x="237177" y="285511"/>
                    </a:lnTo>
                    <a:cubicBezTo>
                      <a:pt x="237837" y="282347"/>
                      <a:pt x="238182" y="279138"/>
                      <a:pt x="238227" y="275913"/>
                    </a:cubicBezTo>
                    <a:lnTo>
                      <a:pt x="238227" y="-22"/>
                    </a:ln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E751381B-23B2-C4A7-7F0C-9B430A24EE7D}"/>
                  </a:ext>
                </a:extLst>
              </p:cNvPr>
              <p:cNvSpPr/>
              <p:nvPr/>
            </p:nvSpPr>
            <p:spPr>
              <a:xfrm>
                <a:off x="5345375" y="2588795"/>
                <a:ext cx="331903" cy="223115"/>
              </a:xfrm>
              <a:custGeom>
                <a:avLst/>
                <a:gdLst>
                  <a:gd name="connsiteX0" fmla="*/ 206652 w 251640"/>
                  <a:gd name="connsiteY0" fmla="*/ 0 h 169160"/>
                  <a:gd name="connsiteX1" fmla="*/ 251641 w 251640"/>
                  <a:gd name="connsiteY1" fmla="*/ 0 h 169160"/>
                  <a:gd name="connsiteX2" fmla="*/ 251641 w 251640"/>
                  <a:gd name="connsiteY2" fmla="*/ 169160 h 169160"/>
                  <a:gd name="connsiteX3" fmla="*/ 206652 w 251640"/>
                  <a:gd name="connsiteY3" fmla="*/ 169160 h 169160"/>
                  <a:gd name="connsiteX4" fmla="*/ 44989 w 251640"/>
                  <a:gd name="connsiteY4" fmla="*/ 169160 h 169160"/>
                  <a:gd name="connsiteX5" fmla="*/ 0 w 251640"/>
                  <a:gd name="connsiteY5" fmla="*/ 169160 h 169160"/>
                  <a:gd name="connsiteX6" fmla="*/ 0 w 251640"/>
                  <a:gd name="connsiteY6" fmla="*/ 0 h 169160"/>
                  <a:gd name="connsiteX7" fmla="*/ 44989 w 251640"/>
                  <a:gd name="connsiteY7" fmla="*/ 0 h 169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640" h="169160">
                    <a:moveTo>
                      <a:pt x="206652" y="0"/>
                    </a:moveTo>
                    <a:cubicBezTo>
                      <a:pt x="231499" y="0"/>
                      <a:pt x="251641" y="0"/>
                      <a:pt x="251641" y="0"/>
                    </a:cubicBezTo>
                    <a:lnTo>
                      <a:pt x="251641" y="169160"/>
                    </a:lnTo>
                    <a:cubicBezTo>
                      <a:pt x="251641" y="169160"/>
                      <a:pt x="231499" y="169160"/>
                      <a:pt x="206652" y="169160"/>
                    </a:cubicBezTo>
                    <a:lnTo>
                      <a:pt x="44989" y="169160"/>
                    </a:lnTo>
                    <a:cubicBezTo>
                      <a:pt x="20142" y="169160"/>
                      <a:pt x="0" y="169160"/>
                      <a:pt x="0" y="169160"/>
                    </a:cubicBezTo>
                    <a:lnTo>
                      <a:pt x="0" y="0"/>
                    </a:lnTo>
                    <a:cubicBezTo>
                      <a:pt x="0" y="0"/>
                      <a:pt x="20142" y="0"/>
                      <a:pt x="44989" y="0"/>
                    </a:cubicBezTo>
                    <a:close/>
                  </a:path>
                </a:pathLst>
              </a:custGeom>
              <a:solidFill>
                <a:srgbClr val="2C5871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8872FC9-02B2-2DAE-2D77-C89F13F4CAEB}"/>
                  </a:ext>
                </a:extLst>
              </p:cNvPr>
              <p:cNvSpPr/>
              <p:nvPr/>
            </p:nvSpPr>
            <p:spPr>
              <a:xfrm>
                <a:off x="5430428" y="2626771"/>
                <a:ext cx="77141" cy="147160"/>
              </a:xfrm>
              <a:custGeom>
                <a:avLst/>
                <a:gdLst>
                  <a:gd name="connsiteX0" fmla="*/ 0 w 58486"/>
                  <a:gd name="connsiteY0" fmla="*/ 0 h 111573"/>
                  <a:gd name="connsiteX1" fmla="*/ 58486 w 58486"/>
                  <a:gd name="connsiteY1" fmla="*/ 0 h 111573"/>
                  <a:gd name="connsiteX2" fmla="*/ 58486 w 58486"/>
                  <a:gd name="connsiteY2" fmla="*/ 111574 h 111573"/>
                  <a:gd name="connsiteX3" fmla="*/ 0 w 58486"/>
                  <a:gd name="connsiteY3" fmla="*/ 111574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486" h="111573">
                    <a:moveTo>
                      <a:pt x="0" y="0"/>
                    </a:moveTo>
                    <a:lnTo>
                      <a:pt x="58486" y="0"/>
                    </a:lnTo>
                    <a:lnTo>
                      <a:pt x="58486" y="111574"/>
                    </a:lnTo>
                    <a:lnTo>
                      <a:pt x="0" y="111574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07957C6-9F50-4854-0555-98FFF3D5636C}"/>
                  </a:ext>
                </a:extLst>
              </p:cNvPr>
              <p:cNvSpPr/>
              <p:nvPr/>
            </p:nvSpPr>
            <p:spPr>
              <a:xfrm>
                <a:off x="5515085" y="2626771"/>
                <a:ext cx="77141" cy="147160"/>
              </a:xfrm>
              <a:custGeom>
                <a:avLst/>
                <a:gdLst>
                  <a:gd name="connsiteX0" fmla="*/ 0 w 58486"/>
                  <a:gd name="connsiteY0" fmla="*/ 0 h 111573"/>
                  <a:gd name="connsiteX1" fmla="*/ 58486 w 58486"/>
                  <a:gd name="connsiteY1" fmla="*/ 0 h 111573"/>
                  <a:gd name="connsiteX2" fmla="*/ 58486 w 58486"/>
                  <a:gd name="connsiteY2" fmla="*/ 111574 h 111573"/>
                  <a:gd name="connsiteX3" fmla="*/ 0 w 58486"/>
                  <a:gd name="connsiteY3" fmla="*/ 111574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486" h="111573">
                    <a:moveTo>
                      <a:pt x="0" y="0"/>
                    </a:moveTo>
                    <a:lnTo>
                      <a:pt x="58486" y="0"/>
                    </a:lnTo>
                    <a:lnTo>
                      <a:pt x="58486" y="111574"/>
                    </a:lnTo>
                    <a:lnTo>
                      <a:pt x="0" y="111574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B7D37916-00B6-0E88-44B8-9A7660230E2D}"/>
                  </a:ext>
                </a:extLst>
              </p:cNvPr>
              <p:cNvSpPr/>
              <p:nvPr/>
            </p:nvSpPr>
            <p:spPr>
              <a:xfrm>
                <a:off x="5599545" y="2626969"/>
                <a:ext cx="39757" cy="147160"/>
              </a:xfrm>
              <a:custGeom>
                <a:avLst/>
                <a:gdLst>
                  <a:gd name="connsiteX0" fmla="*/ 14030 w 30143"/>
                  <a:gd name="connsiteY0" fmla="*/ -22 h 111573"/>
                  <a:gd name="connsiteX1" fmla="*/ -67 w 30143"/>
                  <a:gd name="connsiteY1" fmla="*/ -22 h 111573"/>
                  <a:gd name="connsiteX2" fmla="*/ -67 w 30143"/>
                  <a:gd name="connsiteY2" fmla="*/ 111552 h 111573"/>
                  <a:gd name="connsiteX3" fmla="*/ 14030 w 30143"/>
                  <a:gd name="connsiteY3" fmla="*/ 111552 h 111573"/>
                  <a:gd name="connsiteX4" fmla="*/ 30077 w 30143"/>
                  <a:gd name="connsiteY4" fmla="*/ 95506 h 111573"/>
                  <a:gd name="connsiteX5" fmla="*/ 30077 w 30143"/>
                  <a:gd name="connsiteY5" fmla="*/ 16024 h 111573"/>
                  <a:gd name="connsiteX6" fmla="*/ 14030 w 30143"/>
                  <a:gd name="connsiteY6" fmla="*/ -22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143" h="111573">
                    <a:moveTo>
                      <a:pt x="14030" y="-22"/>
                    </a:moveTo>
                    <a:lnTo>
                      <a:pt x="-67" y="-22"/>
                    </a:lnTo>
                    <a:lnTo>
                      <a:pt x="-67" y="111552"/>
                    </a:lnTo>
                    <a:lnTo>
                      <a:pt x="14030" y="111552"/>
                    </a:lnTo>
                    <a:cubicBezTo>
                      <a:pt x="22893" y="111552"/>
                      <a:pt x="30077" y="104367"/>
                      <a:pt x="30077" y="95506"/>
                    </a:cubicBezTo>
                    <a:lnTo>
                      <a:pt x="30077" y="16024"/>
                    </a:lnTo>
                    <a:cubicBezTo>
                      <a:pt x="30077" y="7163"/>
                      <a:pt x="22893" y="-22"/>
                      <a:pt x="14030" y="-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0205D609-08FF-8AD4-3A1F-E34D8CB97ED2}"/>
                  </a:ext>
                </a:extLst>
              </p:cNvPr>
              <p:cNvSpPr/>
              <p:nvPr/>
            </p:nvSpPr>
            <p:spPr>
              <a:xfrm>
                <a:off x="5383548" y="2626771"/>
                <a:ext cx="39757" cy="147160"/>
              </a:xfrm>
              <a:custGeom>
                <a:avLst/>
                <a:gdLst>
                  <a:gd name="connsiteX0" fmla="*/ 30077 w 30143"/>
                  <a:gd name="connsiteY0" fmla="*/ -22 h 111573"/>
                  <a:gd name="connsiteX1" fmla="*/ 16131 w 30143"/>
                  <a:gd name="connsiteY1" fmla="*/ -22 h 111573"/>
                  <a:gd name="connsiteX2" fmla="*/ -66 w 30143"/>
                  <a:gd name="connsiteY2" fmla="*/ 16174 h 111573"/>
                  <a:gd name="connsiteX3" fmla="*/ -66 w 30143"/>
                  <a:gd name="connsiteY3" fmla="*/ 95356 h 111573"/>
                  <a:gd name="connsiteX4" fmla="*/ 15831 w 30143"/>
                  <a:gd name="connsiteY4" fmla="*/ 111552 h 111573"/>
                  <a:gd name="connsiteX5" fmla="*/ 15981 w 30143"/>
                  <a:gd name="connsiteY5" fmla="*/ 111552 h 111573"/>
                  <a:gd name="connsiteX6" fmla="*/ 30077 w 30143"/>
                  <a:gd name="connsiteY6" fmla="*/ 111552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143" h="111573">
                    <a:moveTo>
                      <a:pt x="30077" y="-22"/>
                    </a:moveTo>
                    <a:lnTo>
                      <a:pt x="16131" y="-22"/>
                    </a:lnTo>
                    <a:cubicBezTo>
                      <a:pt x="7193" y="-22"/>
                      <a:pt x="-66" y="7229"/>
                      <a:pt x="-66" y="16174"/>
                    </a:cubicBezTo>
                    <a:lnTo>
                      <a:pt x="-66" y="95356"/>
                    </a:lnTo>
                    <a:cubicBezTo>
                      <a:pt x="-155" y="104217"/>
                      <a:pt x="6968" y="111468"/>
                      <a:pt x="15831" y="111552"/>
                    </a:cubicBezTo>
                    <a:cubicBezTo>
                      <a:pt x="15876" y="111552"/>
                      <a:pt x="15936" y="111552"/>
                      <a:pt x="15981" y="111552"/>
                    </a:cubicBezTo>
                    <a:lnTo>
                      <a:pt x="30077" y="111552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95DFD0C1-AD9E-BF6C-F5F2-86F91C5327BD}"/>
                  </a:ext>
                </a:extLst>
              </p:cNvPr>
              <p:cNvSpPr/>
              <p:nvPr/>
            </p:nvSpPr>
            <p:spPr>
              <a:xfrm>
                <a:off x="4598888" y="3173997"/>
                <a:ext cx="776443" cy="913918"/>
              </a:xfrm>
              <a:custGeom>
                <a:avLst/>
                <a:gdLst>
                  <a:gd name="connsiteX0" fmla="*/ 534108 w 588679"/>
                  <a:gd name="connsiteY0" fmla="*/ 465830 h 692909"/>
                  <a:gd name="connsiteX1" fmla="*/ 588590 w 588679"/>
                  <a:gd name="connsiteY1" fmla="*/ 414482 h 692909"/>
                  <a:gd name="connsiteX2" fmla="*/ 537227 w 588679"/>
                  <a:gd name="connsiteY2" fmla="*/ 360000 h 692909"/>
                  <a:gd name="connsiteX3" fmla="*/ 532008 w 588679"/>
                  <a:gd name="connsiteY3" fmla="*/ 360105 h 692909"/>
                  <a:gd name="connsiteX4" fmla="*/ 523610 w 588679"/>
                  <a:gd name="connsiteY4" fmla="*/ 360105 h 692909"/>
                  <a:gd name="connsiteX5" fmla="*/ 522651 w 588679"/>
                  <a:gd name="connsiteY5" fmla="*/ 358215 h 692909"/>
                  <a:gd name="connsiteX6" fmla="*/ 523610 w 588679"/>
                  <a:gd name="connsiteY6" fmla="*/ 357255 h 692909"/>
                  <a:gd name="connsiteX7" fmla="*/ 567970 w 588679"/>
                  <a:gd name="connsiteY7" fmla="*/ 296939 h 692909"/>
                  <a:gd name="connsiteX8" fmla="*/ 521211 w 588679"/>
                  <a:gd name="connsiteY8" fmla="*/ 252280 h 692909"/>
                  <a:gd name="connsiteX9" fmla="*/ 259073 w 588679"/>
                  <a:gd name="connsiteY9" fmla="*/ 258279 h 692909"/>
                  <a:gd name="connsiteX10" fmla="*/ 258023 w 588679"/>
                  <a:gd name="connsiteY10" fmla="*/ 258279 h 692909"/>
                  <a:gd name="connsiteX11" fmla="*/ 258023 w 588679"/>
                  <a:gd name="connsiteY11" fmla="*/ 257079 h 692909"/>
                  <a:gd name="connsiteX12" fmla="*/ 280967 w 588679"/>
                  <a:gd name="connsiteY12" fmla="*/ 163201 h 692909"/>
                  <a:gd name="connsiteX13" fmla="*/ 295964 w 588679"/>
                  <a:gd name="connsiteY13" fmla="*/ 77721 h 692909"/>
                  <a:gd name="connsiteX14" fmla="*/ 217442 w 588679"/>
                  <a:gd name="connsiteY14" fmla="*/ -21 h 692909"/>
                  <a:gd name="connsiteX15" fmla="*/ 214683 w 588679"/>
                  <a:gd name="connsiteY15" fmla="*/ 39 h 692909"/>
                  <a:gd name="connsiteX16" fmla="*/ 196237 w 588679"/>
                  <a:gd name="connsiteY16" fmla="*/ 6488 h 692909"/>
                  <a:gd name="connsiteX17" fmla="*/ 189489 w 588679"/>
                  <a:gd name="connsiteY17" fmla="*/ 47428 h 692909"/>
                  <a:gd name="connsiteX18" fmla="*/ 189489 w 588679"/>
                  <a:gd name="connsiteY18" fmla="*/ 53426 h 692909"/>
                  <a:gd name="connsiteX19" fmla="*/ 126054 w 588679"/>
                  <a:gd name="connsiteY19" fmla="*/ 200542 h 692909"/>
                  <a:gd name="connsiteX20" fmla="*/ -67 w 588679"/>
                  <a:gd name="connsiteY20" fmla="*/ 351407 h 692909"/>
                  <a:gd name="connsiteX21" fmla="*/ 77615 w 588679"/>
                  <a:gd name="connsiteY21" fmla="*/ 639939 h 692909"/>
                  <a:gd name="connsiteX22" fmla="*/ 79115 w 588679"/>
                  <a:gd name="connsiteY22" fmla="*/ 641289 h 692909"/>
                  <a:gd name="connsiteX23" fmla="*/ 132772 w 588679"/>
                  <a:gd name="connsiteY23" fmla="*/ 692877 h 692909"/>
                  <a:gd name="connsiteX24" fmla="*/ 133102 w 588679"/>
                  <a:gd name="connsiteY24" fmla="*/ 692877 h 692909"/>
                  <a:gd name="connsiteX25" fmla="*/ 449528 w 588679"/>
                  <a:gd name="connsiteY25" fmla="*/ 685828 h 692909"/>
                  <a:gd name="connsiteX26" fmla="*/ 501116 w 588679"/>
                  <a:gd name="connsiteY26" fmla="*/ 631871 h 692909"/>
                  <a:gd name="connsiteX27" fmla="*/ 501116 w 588679"/>
                  <a:gd name="connsiteY27" fmla="*/ 631841 h 692909"/>
                  <a:gd name="connsiteX28" fmla="*/ 453577 w 588679"/>
                  <a:gd name="connsiteY28" fmla="*/ 580553 h 692909"/>
                  <a:gd name="connsiteX29" fmla="*/ 452077 w 588679"/>
                  <a:gd name="connsiteY29" fmla="*/ 579203 h 692909"/>
                  <a:gd name="connsiteX30" fmla="*/ 453427 w 588679"/>
                  <a:gd name="connsiteY30" fmla="*/ 577854 h 692909"/>
                  <a:gd name="connsiteX31" fmla="*/ 491518 w 588679"/>
                  <a:gd name="connsiteY31" fmla="*/ 576354 h 692909"/>
                  <a:gd name="connsiteX32" fmla="*/ 543556 w 588679"/>
                  <a:gd name="connsiteY32" fmla="*/ 522232 h 692909"/>
                  <a:gd name="connsiteX33" fmla="*/ 543556 w 588679"/>
                  <a:gd name="connsiteY33" fmla="*/ 522217 h 692909"/>
                  <a:gd name="connsiteX34" fmla="*/ 497067 w 588679"/>
                  <a:gd name="connsiteY34" fmla="*/ 471079 h 692909"/>
                  <a:gd name="connsiteX35" fmla="*/ 495717 w 588679"/>
                  <a:gd name="connsiteY35" fmla="*/ 469729 h 692909"/>
                  <a:gd name="connsiteX36" fmla="*/ 496902 w 588679"/>
                  <a:gd name="connsiteY36" fmla="*/ 468229 h 692909"/>
                  <a:gd name="connsiteX37" fmla="*/ 496917 w 588679"/>
                  <a:gd name="connsiteY37" fmla="*/ 468229 h 69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88679" h="692909">
                    <a:moveTo>
                      <a:pt x="534108" y="465830"/>
                    </a:moveTo>
                    <a:cubicBezTo>
                      <a:pt x="563336" y="466700"/>
                      <a:pt x="587721" y="443710"/>
                      <a:pt x="588590" y="414482"/>
                    </a:cubicBezTo>
                    <a:cubicBezTo>
                      <a:pt x="589445" y="385254"/>
                      <a:pt x="566456" y="360869"/>
                      <a:pt x="537227" y="360000"/>
                    </a:cubicBezTo>
                    <a:cubicBezTo>
                      <a:pt x="535488" y="359955"/>
                      <a:pt x="533748" y="359985"/>
                      <a:pt x="532008" y="360105"/>
                    </a:cubicBezTo>
                    <a:lnTo>
                      <a:pt x="523610" y="360105"/>
                    </a:lnTo>
                    <a:cubicBezTo>
                      <a:pt x="522831" y="359850"/>
                      <a:pt x="522396" y="358995"/>
                      <a:pt x="522651" y="358215"/>
                    </a:cubicBezTo>
                    <a:cubicBezTo>
                      <a:pt x="522801" y="357765"/>
                      <a:pt x="523160" y="357405"/>
                      <a:pt x="523610" y="357255"/>
                    </a:cubicBezTo>
                    <a:cubicBezTo>
                      <a:pt x="552509" y="352846"/>
                      <a:pt x="572364" y="325853"/>
                      <a:pt x="567970" y="296939"/>
                    </a:cubicBezTo>
                    <a:cubicBezTo>
                      <a:pt x="564341" y="273155"/>
                      <a:pt x="545130" y="254814"/>
                      <a:pt x="521211" y="252280"/>
                    </a:cubicBezTo>
                    <a:lnTo>
                      <a:pt x="259073" y="258279"/>
                    </a:lnTo>
                    <a:cubicBezTo>
                      <a:pt x="258743" y="258443"/>
                      <a:pt x="258353" y="258443"/>
                      <a:pt x="258023" y="258279"/>
                    </a:cubicBezTo>
                    <a:cubicBezTo>
                      <a:pt x="257873" y="257889"/>
                      <a:pt x="257873" y="257469"/>
                      <a:pt x="258023" y="257079"/>
                    </a:cubicBezTo>
                    <a:cubicBezTo>
                      <a:pt x="263002" y="225196"/>
                      <a:pt x="270680" y="193794"/>
                      <a:pt x="280967" y="163201"/>
                    </a:cubicBezTo>
                    <a:cubicBezTo>
                      <a:pt x="290940" y="135802"/>
                      <a:pt x="296024" y="106874"/>
                      <a:pt x="295964" y="77721"/>
                    </a:cubicBezTo>
                    <a:cubicBezTo>
                      <a:pt x="295754" y="34576"/>
                      <a:pt x="260602" y="-231"/>
                      <a:pt x="217442" y="-21"/>
                    </a:cubicBezTo>
                    <a:cubicBezTo>
                      <a:pt x="216528" y="-21"/>
                      <a:pt x="215598" y="9"/>
                      <a:pt x="214683" y="39"/>
                    </a:cubicBezTo>
                    <a:cubicBezTo>
                      <a:pt x="207919" y="-411"/>
                      <a:pt x="201246" y="1914"/>
                      <a:pt x="196237" y="6488"/>
                    </a:cubicBezTo>
                    <a:cubicBezTo>
                      <a:pt x="189339" y="13836"/>
                      <a:pt x="188889" y="25083"/>
                      <a:pt x="189489" y="47428"/>
                    </a:cubicBezTo>
                    <a:lnTo>
                      <a:pt x="189489" y="53426"/>
                    </a:lnTo>
                    <a:cubicBezTo>
                      <a:pt x="190388" y="96766"/>
                      <a:pt x="157696" y="149554"/>
                      <a:pt x="126054" y="200542"/>
                    </a:cubicBezTo>
                    <a:cubicBezTo>
                      <a:pt x="101760" y="239833"/>
                      <a:pt x="-67" y="351407"/>
                      <a:pt x="-67" y="351407"/>
                    </a:cubicBezTo>
                    <a:lnTo>
                      <a:pt x="77615" y="639939"/>
                    </a:lnTo>
                    <a:cubicBezTo>
                      <a:pt x="78365" y="639999"/>
                      <a:pt x="78980" y="640554"/>
                      <a:pt x="79115" y="641289"/>
                    </a:cubicBezTo>
                    <a:cubicBezTo>
                      <a:pt x="79685" y="670352"/>
                      <a:pt x="103709" y="693461"/>
                      <a:pt x="132772" y="692877"/>
                    </a:cubicBezTo>
                    <a:cubicBezTo>
                      <a:pt x="132877" y="692877"/>
                      <a:pt x="132997" y="692877"/>
                      <a:pt x="133102" y="692877"/>
                    </a:cubicBezTo>
                    <a:lnTo>
                      <a:pt x="449528" y="685828"/>
                    </a:lnTo>
                    <a:cubicBezTo>
                      <a:pt x="478681" y="685168"/>
                      <a:pt x="501776" y="661009"/>
                      <a:pt x="501116" y="631871"/>
                    </a:cubicBezTo>
                    <a:cubicBezTo>
                      <a:pt x="501116" y="631856"/>
                      <a:pt x="501116" y="631856"/>
                      <a:pt x="501116" y="631841"/>
                    </a:cubicBezTo>
                    <a:cubicBezTo>
                      <a:pt x="500366" y="600948"/>
                      <a:pt x="480871" y="579953"/>
                      <a:pt x="453577" y="580553"/>
                    </a:cubicBezTo>
                    <a:cubicBezTo>
                      <a:pt x="452797" y="580553"/>
                      <a:pt x="452152" y="579968"/>
                      <a:pt x="452077" y="579203"/>
                    </a:cubicBezTo>
                    <a:cubicBezTo>
                      <a:pt x="452077" y="578453"/>
                      <a:pt x="452677" y="577854"/>
                      <a:pt x="453427" y="577854"/>
                    </a:cubicBezTo>
                    <a:lnTo>
                      <a:pt x="491518" y="576354"/>
                    </a:lnTo>
                    <a:cubicBezTo>
                      <a:pt x="520836" y="575784"/>
                      <a:pt x="544126" y="551550"/>
                      <a:pt x="543556" y="522232"/>
                    </a:cubicBezTo>
                    <a:cubicBezTo>
                      <a:pt x="543556" y="522232"/>
                      <a:pt x="543556" y="522217"/>
                      <a:pt x="543556" y="522217"/>
                    </a:cubicBezTo>
                    <a:cubicBezTo>
                      <a:pt x="542806" y="490574"/>
                      <a:pt x="524660" y="470479"/>
                      <a:pt x="497067" y="471079"/>
                    </a:cubicBezTo>
                    <a:cubicBezTo>
                      <a:pt x="496317" y="471079"/>
                      <a:pt x="495717" y="470479"/>
                      <a:pt x="495717" y="469729"/>
                    </a:cubicBezTo>
                    <a:cubicBezTo>
                      <a:pt x="495627" y="468994"/>
                      <a:pt x="496167" y="468319"/>
                      <a:pt x="496902" y="468229"/>
                    </a:cubicBezTo>
                    <a:cubicBezTo>
                      <a:pt x="496902" y="468229"/>
                      <a:pt x="496917" y="468229"/>
                      <a:pt x="496917" y="468229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52025082-BBE9-2D9A-F8EC-5710589748A6}"/>
                  </a:ext>
                </a:extLst>
              </p:cNvPr>
              <p:cNvSpPr/>
              <p:nvPr/>
            </p:nvSpPr>
            <p:spPr>
              <a:xfrm>
                <a:off x="4025670" y="3576197"/>
                <a:ext cx="964261" cy="2192980"/>
              </a:xfrm>
              <a:custGeom>
                <a:avLst/>
                <a:gdLst>
                  <a:gd name="connsiteX0" fmla="*/ 305112 w 731078"/>
                  <a:gd name="connsiteY0" fmla="*/ 1662640 h 1662661"/>
                  <a:gd name="connsiteX1" fmla="*/ 731012 w 731078"/>
                  <a:gd name="connsiteY1" fmla="*/ 23974 h 1662661"/>
                  <a:gd name="connsiteX2" fmla="*/ 399740 w 731078"/>
                  <a:gd name="connsiteY2" fmla="*/ 109154 h 1662661"/>
                  <a:gd name="connsiteX3" fmla="*/ -67 w 731078"/>
                  <a:gd name="connsiteY3" fmla="*/ 1662640 h 1662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1078" h="1662661">
                    <a:moveTo>
                      <a:pt x="305112" y="1662640"/>
                    </a:moveTo>
                    <a:lnTo>
                      <a:pt x="731012" y="23974"/>
                    </a:lnTo>
                    <a:cubicBezTo>
                      <a:pt x="596044" y="-10818"/>
                      <a:pt x="434532" y="-25965"/>
                      <a:pt x="399740" y="109154"/>
                    </a:cubicBezTo>
                    <a:lnTo>
                      <a:pt x="-67" y="1662640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35EDFFA-C973-FCBD-5525-E930CACB397D}"/>
                  </a:ext>
                </a:extLst>
              </p:cNvPr>
              <p:cNvSpPr/>
              <p:nvPr/>
            </p:nvSpPr>
            <p:spPr>
              <a:xfrm>
                <a:off x="3937651" y="3995081"/>
                <a:ext cx="959454" cy="1774096"/>
              </a:xfrm>
              <a:custGeom>
                <a:avLst/>
                <a:gdLst>
                  <a:gd name="connsiteX0" fmla="*/ 409337 w 727433"/>
                  <a:gd name="connsiteY0" fmla="*/ 1345053 h 1345074"/>
                  <a:gd name="connsiteX1" fmla="*/ 726663 w 727433"/>
                  <a:gd name="connsiteY1" fmla="*/ 115341 h 1345074"/>
                  <a:gd name="connsiteX2" fmla="*/ 710962 w 727433"/>
                  <a:gd name="connsiteY2" fmla="*/ 88662 h 1345074"/>
                  <a:gd name="connsiteX3" fmla="*/ 710917 w 727433"/>
                  <a:gd name="connsiteY3" fmla="*/ 88647 h 1345074"/>
                  <a:gd name="connsiteX4" fmla="*/ 370197 w 727433"/>
                  <a:gd name="connsiteY4" fmla="*/ 768 h 1345074"/>
                  <a:gd name="connsiteX5" fmla="*/ 343503 w 727433"/>
                  <a:gd name="connsiteY5" fmla="*/ 15764 h 1345074"/>
                  <a:gd name="connsiteX6" fmla="*/ -67 w 727433"/>
                  <a:gd name="connsiteY6" fmla="*/ 1345053 h 1345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7433" h="1345074">
                    <a:moveTo>
                      <a:pt x="409337" y="1345053"/>
                    </a:moveTo>
                    <a:lnTo>
                      <a:pt x="726663" y="115341"/>
                    </a:lnTo>
                    <a:cubicBezTo>
                      <a:pt x="729692" y="103629"/>
                      <a:pt x="722659" y="91692"/>
                      <a:pt x="710962" y="88662"/>
                    </a:cubicBezTo>
                    <a:cubicBezTo>
                      <a:pt x="710947" y="88647"/>
                      <a:pt x="710932" y="88647"/>
                      <a:pt x="710917" y="88647"/>
                    </a:cubicBezTo>
                    <a:lnTo>
                      <a:pt x="370197" y="768"/>
                    </a:lnTo>
                    <a:cubicBezTo>
                      <a:pt x="358694" y="-2412"/>
                      <a:pt x="346772" y="4292"/>
                      <a:pt x="343503" y="15764"/>
                    </a:cubicBezTo>
                    <a:lnTo>
                      <a:pt x="-67" y="1345053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6F8B132-A973-024D-609A-04FDF5091340}"/>
                  </a:ext>
                </a:extLst>
              </p:cNvPr>
              <p:cNvSpPr/>
              <p:nvPr/>
            </p:nvSpPr>
            <p:spPr>
              <a:xfrm>
                <a:off x="4773596" y="4190068"/>
                <a:ext cx="43615" cy="43526"/>
              </a:xfrm>
              <a:custGeom>
                <a:avLst/>
                <a:gdLst>
                  <a:gd name="connsiteX0" fmla="*/ 493 w 33068"/>
                  <a:gd name="connsiteY0" fmla="*/ 12496 h 33000"/>
                  <a:gd name="connsiteX1" fmla="*/ 11935 w 33068"/>
                  <a:gd name="connsiteY1" fmla="*/ 32337 h 33000"/>
                  <a:gd name="connsiteX2" fmla="*/ 12340 w 33068"/>
                  <a:gd name="connsiteY2" fmla="*/ 32442 h 33000"/>
                  <a:gd name="connsiteX3" fmla="*/ 32465 w 33068"/>
                  <a:gd name="connsiteY3" fmla="*/ 20640 h 33000"/>
                  <a:gd name="connsiteX4" fmla="*/ 20663 w 33068"/>
                  <a:gd name="connsiteY4" fmla="*/ 514 h 33000"/>
                  <a:gd name="connsiteX5" fmla="*/ 538 w 33068"/>
                  <a:gd name="connsiteY5" fmla="*/ 12317 h 33000"/>
                  <a:gd name="connsiteX6" fmla="*/ 493 w 33068"/>
                  <a:gd name="connsiteY6" fmla="*/ 12496 h 3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68" h="33000">
                    <a:moveTo>
                      <a:pt x="493" y="12496"/>
                    </a:moveTo>
                    <a:cubicBezTo>
                      <a:pt x="-1831" y="21134"/>
                      <a:pt x="3298" y="30012"/>
                      <a:pt x="11935" y="32337"/>
                    </a:cubicBezTo>
                    <a:cubicBezTo>
                      <a:pt x="12070" y="32382"/>
                      <a:pt x="12205" y="32412"/>
                      <a:pt x="12340" y="32442"/>
                    </a:cubicBezTo>
                    <a:cubicBezTo>
                      <a:pt x="21158" y="34736"/>
                      <a:pt x="30171" y="29457"/>
                      <a:pt x="32465" y="20640"/>
                    </a:cubicBezTo>
                    <a:cubicBezTo>
                      <a:pt x="34760" y="11822"/>
                      <a:pt x="29481" y="2809"/>
                      <a:pt x="20663" y="514"/>
                    </a:cubicBezTo>
                    <a:cubicBezTo>
                      <a:pt x="11845" y="-1780"/>
                      <a:pt x="2833" y="3498"/>
                      <a:pt x="538" y="12317"/>
                    </a:cubicBezTo>
                    <a:cubicBezTo>
                      <a:pt x="523" y="12377"/>
                      <a:pt x="508" y="12437"/>
                      <a:pt x="493" y="124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D3B7034-5613-977C-F46B-3D55EBB5555A}"/>
                  </a:ext>
                </a:extLst>
              </p:cNvPr>
              <p:cNvSpPr/>
              <p:nvPr/>
            </p:nvSpPr>
            <p:spPr>
              <a:xfrm>
                <a:off x="4747375" y="4288967"/>
                <a:ext cx="43528" cy="43527"/>
              </a:xfrm>
              <a:custGeom>
                <a:avLst/>
                <a:gdLst>
                  <a:gd name="connsiteX0" fmla="*/ 427 w 33002"/>
                  <a:gd name="connsiteY0" fmla="*/ 12496 h 33001"/>
                  <a:gd name="connsiteX1" fmla="*/ 12454 w 33002"/>
                  <a:gd name="connsiteY1" fmla="*/ 32486 h 33001"/>
                  <a:gd name="connsiteX2" fmla="*/ 32444 w 33002"/>
                  <a:gd name="connsiteY2" fmla="*/ 20459 h 33001"/>
                  <a:gd name="connsiteX3" fmla="*/ 20522 w 33002"/>
                  <a:gd name="connsiteY3" fmla="*/ 498 h 33001"/>
                  <a:gd name="connsiteX4" fmla="*/ 457 w 33002"/>
                  <a:gd name="connsiteY4" fmla="*/ 12391 h 33001"/>
                  <a:gd name="connsiteX5" fmla="*/ 427 w 33002"/>
                  <a:gd name="connsiteY5" fmla="*/ 12496 h 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002" h="33001">
                    <a:moveTo>
                      <a:pt x="427" y="12496"/>
                    </a:moveTo>
                    <a:cubicBezTo>
                      <a:pt x="-1777" y="21343"/>
                      <a:pt x="3606" y="30281"/>
                      <a:pt x="12454" y="32486"/>
                    </a:cubicBezTo>
                    <a:cubicBezTo>
                      <a:pt x="21287" y="34690"/>
                      <a:pt x="30240" y="29307"/>
                      <a:pt x="32444" y="20459"/>
                    </a:cubicBezTo>
                    <a:cubicBezTo>
                      <a:pt x="34634" y="11671"/>
                      <a:pt x="29310" y="2748"/>
                      <a:pt x="20522" y="498"/>
                    </a:cubicBezTo>
                    <a:cubicBezTo>
                      <a:pt x="11689" y="-1766"/>
                      <a:pt x="2706" y="3573"/>
                      <a:pt x="457" y="12391"/>
                    </a:cubicBezTo>
                    <a:cubicBezTo>
                      <a:pt x="442" y="12421"/>
                      <a:pt x="442" y="12466"/>
                      <a:pt x="427" y="124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6AD627F-C70A-274A-EE66-64DCD5C895C7}"/>
                  </a:ext>
                </a:extLst>
              </p:cNvPr>
              <p:cNvSpPr/>
              <p:nvPr/>
            </p:nvSpPr>
            <p:spPr>
              <a:xfrm>
                <a:off x="4722041" y="4386302"/>
                <a:ext cx="43664" cy="43664"/>
              </a:xfrm>
              <a:custGeom>
                <a:avLst/>
                <a:gdLst>
                  <a:gd name="connsiteX0" fmla="*/ 440 w 33105"/>
                  <a:gd name="connsiteY0" fmla="*/ 12482 h 33105"/>
                  <a:gd name="connsiteX1" fmla="*/ 12437 w 33105"/>
                  <a:gd name="connsiteY1" fmla="*/ 32577 h 33105"/>
                  <a:gd name="connsiteX2" fmla="*/ 32532 w 33105"/>
                  <a:gd name="connsiteY2" fmla="*/ 20580 h 33105"/>
                  <a:gd name="connsiteX3" fmla="*/ 20535 w 33105"/>
                  <a:gd name="connsiteY3" fmla="*/ 484 h 33105"/>
                  <a:gd name="connsiteX4" fmla="*/ 440 w 33105"/>
                  <a:gd name="connsiteY4" fmla="*/ 12482 h 33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105" h="33105">
                    <a:moveTo>
                      <a:pt x="440" y="12482"/>
                    </a:moveTo>
                    <a:cubicBezTo>
                      <a:pt x="-1795" y="21345"/>
                      <a:pt x="3574" y="30342"/>
                      <a:pt x="12437" y="32577"/>
                    </a:cubicBezTo>
                    <a:cubicBezTo>
                      <a:pt x="21300" y="34811"/>
                      <a:pt x="30298" y="29443"/>
                      <a:pt x="32532" y="20580"/>
                    </a:cubicBezTo>
                    <a:cubicBezTo>
                      <a:pt x="34766" y="11717"/>
                      <a:pt x="29398" y="2719"/>
                      <a:pt x="20535" y="484"/>
                    </a:cubicBezTo>
                    <a:cubicBezTo>
                      <a:pt x="11672" y="-1750"/>
                      <a:pt x="2674" y="3619"/>
                      <a:pt x="440" y="1248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2B110C09-81D1-E826-7363-1904AABF1472}"/>
                  </a:ext>
                </a:extLst>
              </p:cNvPr>
              <p:cNvSpPr/>
              <p:nvPr/>
            </p:nvSpPr>
            <p:spPr>
              <a:xfrm>
                <a:off x="3326227" y="2451920"/>
                <a:ext cx="1018849" cy="830549"/>
              </a:xfrm>
              <a:custGeom>
                <a:avLst/>
                <a:gdLst>
                  <a:gd name="connsiteX0" fmla="*/ 541331 w 772465"/>
                  <a:gd name="connsiteY0" fmla="*/ 62063 h 629701"/>
                  <a:gd name="connsiteX1" fmla="*/ 487644 w 772465"/>
                  <a:gd name="connsiteY1" fmla="*/ 127 h 629701"/>
                  <a:gd name="connsiteX2" fmla="*/ 425708 w 772465"/>
                  <a:gd name="connsiteY2" fmla="*/ 53815 h 629701"/>
                  <a:gd name="connsiteX3" fmla="*/ 424958 w 772465"/>
                  <a:gd name="connsiteY3" fmla="*/ 63113 h 629701"/>
                  <a:gd name="connsiteX4" fmla="*/ 423459 w 772465"/>
                  <a:gd name="connsiteY4" fmla="*/ 64462 h 629701"/>
                  <a:gd name="connsiteX5" fmla="*/ 421959 w 772465"/>
                  <a:gd name="connsiteY5" fmla="*/ 62813 h 629701"/>
                  <a:gd name="connsiteX6" fmla="*/ 366397 w 772465"/>
                  <a:gd name="connsiteY6" fmla="*/ 2401 h 629701"/>
                  <a:gd name="connsiteX7" fmla="*/ 306186 w 772465"/>
                  <a:gd name="connsiteY7" fmla="*/ 55015 h 629701"/>
                  <a:gd name="connsiteX8" fmla="*/ 286691 w 772465"/>
                  <a:gd name="connsiteY8" fmla="*/ 342047 h 629701"/>
                  <a:gd name="connsiteX9" fmla="*/ 286691 w 772465"/>
                  <a:gd name="connsiteY9" fmla="*/ 343097 h 629701"/>
                  <a:gd name="connsiteX10" fmla="*/ 285491 w 772465"/>
                  <a:gd name="connsiteY10" fmla="*/ 343097 h 629701"/>
                  <a:gd name="connsiteX11" fmla="*/ 185165 w 772465"/>
                  <a:gd name="connsiteY11" fmla="*/ 308755 h 629701"/>
                  <a:gd name="connsiteX12" fmla="*/ 93086 w 772465"/>
                  <a:gd name="connsiteY12" fmla="*/ 283561 h 629701"/>
                  <a:gd name="connsiteX13" fmla="*/ 468 w 772465"/>
                  <a:gd name="connsiteY13" fmla="*/ 361573 h 629701"/>
                  <a:gd name="connsiteX14" fmla="*/ 258 w 772465"/>
                  <a:gd name="connsiteY14" fmla="*/ 364692 h 629701"/>
                  <a:gd name="connsiteX15" fmla="*/ 5507 w 772465"/>
                  <a:gd name="connsiteY15" fmla="*/ 385537 h 629701"/>
                  <a:gd name="connsiteX16" fmla="*/ 49596 w 772465"/>
                  <a:gd name="connsiteY16" fmla="*/ 396934 h 629701"/>
                  <a:gd name="connsiteX17" fmla="*/ 56195 w 772465"/>
                  <a:gd name="connsiteY17" fmla="*/ 396934 h 629701"/>
                  <a:gd name="connsiteX18" fmla="*/ 210659 w 772465"/>
                  <a:gd name="connsiteY18" fmla="*/ 480915 h 629701"/>
                  <a:gd name="connsiteX19" fmla="*/ 333630 w 772465"/>
                  <a:gd name="connsiteY19" fmla="*/ 556947 h 629701"/>
                  <a:gd name="connsiteX20" fmla="*/ 333630 w 772465"/>
                  <a:gd name="connsiteY20" fmla="*/ 558447 h 629701"/>
                  <a:gd name="connsiteX21" fmla="*/ 330331 w 772465"/>
                  <a:gd name="connsiteY21" fmla="*/ 605985 h 629701"/>
                  <a:gd name="connsiteX22" fmla="*/ 682598 w 772465"/>
                  <a:gd name="connsiteY22" fmla="*/ 629680 h 629701"/>
                  <a:gd name="connsiteX23" fmla="*/ 685747 w 772465"/>
                  <a:gd name="connsiteY23" fmla="*/ 577342 h 629701"/>
                  <a:gd name="connsiteX24" fmla="*/ 687247 w 772465"/>
                  <a:gd name="connsiteY24" fmla="*/ 575828 h 629701"/>
                  <a:gd name="connsiteX25" fmla="*/ 687397 w 772465"/>
                  <a:gd name="connsiteY25" fmla="*/ 575842 h 629701"/>
                  <a:gd name="connsiteX26" fmla="*/ 749167 w 772465"/>
                  <a:gd name="connsiteY26" fmla="*/ 522125 h 629701"/>
                  <a:gd name="connsiteX27" fmla="*/ 749182 w 772465"/>
                  <a:gd name="connsiteY27" fmla="*/ 522005 h 629701"/>
                  <a:gd name="connsiteX28" fmla="*/ 772277 w 772465"/>
                  <a:gd name="connsiteY28" fmla="*/ 175586 h 629701"/>
                  <a:gd name="connsiteX29" fmla="*/ 718290 w 772465"/>
                  <a:gd name="connsiteY29" fmla="*/ 113951 h 629701"/>
                  <a:gd name="connsiteX30" fmla="*/ 658304 w 772465"/>
                  <a:gd name="connsiteY30" fmla="*/ 160890 h 629701"/>
                  <a:gd name="connsiteX31" fmla="*/ 656504 w 772465"/>
                  <a:gd name="connsiteY31" fmla="*/ 162239 h 629701"/>
                  <a:gd name="connsiteX32" fmla="*/ 655304 w 772465"/>
                  <a:gd name="connsiteY32" fmla="*/ 160756 h 629701"/>
                  <a:gd name="connsiteX33" fmla="*/ 655304 w 772465"/>
                  <a:gd name="connsiteY33" fmla="*/ 160740 h 629701"/>
                  <a:gd name="connsiteX34" fmla="*/ 657404 w 772465"/>
                  <a:gd name="connsiteY34" fmla="*/ 118900 h 629701"/>
                  <a:gd name="connsiteX35" fmla="*/ 603042 w 772465"/>
                  <a:gd name="connsiteY35" fmla="*/ 57119 h 629701"/>
                  <a:gd name="connsiteX36" fmla="*/ 602967 w 772465"/>
                  <a:gd name="connsiteY36" fmla="*/ 57114 h 629701"/>
                  <a:gd name="connsiteX37" fmla="*/ 542981 w 772465"/>
                  <a:gd name="connsiteY37" fmla="*/ 102103 h 629701"/>
                  <a:gd name="connsiteX38" fmla="*/ 541661 w 772465"/>
                  <a:gd name="connsiteY38" fmla="*/ 103486 h 629701"/>
                  <a:gd name="connsiteX39" fmla="*/ 541331 w 772465"/>
                  <a:gd name="connsiteY39" fmla="*/ 103453 h 629701"/>
                  <a:gd name="connsiteX40" fmla="*/ 539966 w 772465"/>
                  <a:gd name="connsiteY40" fmla="*/ 102112 h 629701"/>
                  <a:gd name="connsiteX41" fmla="*/ 539981 w 772465"/>
                  <a:gd name="connsiteY41" fmla="*/ 101953 h 629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72465" h="629701">
                    <a:moveTo>
                      <a:pt x="541331" y="62063"/>
                    </a:moveTo>
                    <a:cubicBezTo>
                      <a:pt x="543611" y="30134"/>
                      <a:pt x="519571" y="2405"/>
                      <a:pt x="487644" y="127"/>
                    </a:cubicBezTo>
                    <a:cubicBezTo>
                      <a:pt x="455716" y="-2151"/>
                      <a:pt x="427988" y="21886"/>
                      <a:pt x="425708" y="53815"/>
                    </a:cubicBezTo>
                    <a:lnTo>
                      <a:pt x="424958" y="63113"/>
                    </a:lnTo>
                    <a:cubicBezTo>
                      <a:pt x="424883" y="63882"/>
                      <a:pt x="424239" y="64467"/>
                      <a:pt x="423459" y="64462"/>
                    </a:cubicBezTo>
                    <a:cubicBezTo>
                      <a:pt x="422604" y="64384"/>
                      <a:pt x="421959" y="63668"/>
                      <a:pt x="421959" y="62813"/>
                    </a:cubicBezTo>
                    <a:cubicBezTo>
                      <a:pt x="423294" y="30788"/>
                      <a:pt x="398429" y="3742"/>
                      <a:pt x="366397" y="2401"/>
                    </a:cubicBezTo>
                    <a:cubicBezTo>
                      <a:pt x="335519" y="1110"/>
                      <a:pt x="309051" y="24242"/>
                      <a:pt x="306186" y="55015"/>
                    </a:cubicBezTo>
                    <a:lnTo>
                      <a:pt x="286691" y="342047"/>
                    </a:lnTo>
                    <a:cubicBezTo>
                      <a:pt x="286856" y="342377"/>
                      <a:pt x="286856" y="342767"/>
                      <a:pt x="286691" y="343097"/>
                    </a:cubicBezTo>
                    <a:cubicBezTo>
                      <a:pt x="286301" y="343247"/>
                      <a:pt x="285881" y="343247"/>
                      <a:pt x="285491" y="343097"/>
                    </a:cubicBezTo>
                    <a:cubicBezTo>
                      <a:pt x="251104" y="334609"/>
                      <a:pt x="217542" y="323122"/>
                      <a:pt x="185165" y="308755"/>
                    </a:cubicBezTo>
                    <a:cubicBezTo>
                      <a:pt x="156191" y="295009"/>
                      <a:pt x="125029" y="286481"/>
                      <a:pt x="93086" y="283561"/>
                    </a:cubicBezTo>
                    <a:cubicBezTo>
                      <a:pt x="45967" y="279528"/>
                      <a:pt x="4502" y="314454"/>
                      <a:pt x="468" y="361573"/>
                    </a:cubicBezTo>
                    <a:cubicBezTo>
                      <a:pt x="378" y="362607"/>
                      <a:pt x="303" y="363657"/>
                      <a:pt x="258" y="364692"/>
                    </a:cubicBezTo>
                    <a:cubicBezTo>
                      <a:pt x="-882" y="372070"/>
                      <a:pt x="1008" y="379583"/>
                      <a:pt x="5507" y="385537"/>
                    </a:cubicBezTo>
                    <a:cubicBezTo>
                      <a:pt x="12855" y="393785"/>
                      <a:pt x="25002" y="395435"/>
                      <a:pt x="49596" y="396934"/>
                    </a:cubicBezTo>
                    <a:lnTo>
                      <a:pt x="56195" y="396934"/>
                    </a:lnTo>
                    <a:cubicBezTo>
                      <a:pt x="103584" y="400234"/>
                      <a:pt x="158021" y="441924"/>
                      <a:pt x="210659" y="480915"/>
                    </a:cubicBezTo>
                    <a:cubicBezTo>
                      <a:pt x="251149" y="510908"/>
                      <a:pt x="295539" y="543000"/>
                      <a:pt x="333630" y="556947"/>
                    </a:cubicBezTo>
                    <a:cubicBezTo>
                      <a:pt x="334380" y="556947"/>
                      <a:pt x="333630" y="556947"/>
                      <a:pt x="333630" y="558447"/>
                    </a:cubicBezTo>
                    <a:lnTo>
                      <a:pt x="330331" y="605985"/>
                    </a:lnTo>
                    <a:lnTo>
                      <a:pt x="682598" y="629680"/>
                    </a:lnTo>
                    <a:lnTo>
                      <a:pt x="685747" y="577342"/>
                    </a:lnTo>
                    <a:cubicBezTo>
                      <a:pt x="685747" y="576517"/>
                      <a:pt x="686407" y="575842"/>
                      <a:pt x="687247" y="575828"/>
                    </a:cubicBezTo>
                    <a:cubicBezTo>
                      <a:pt x="687292" y="575828"/>
                      <a:pt x="687352" y="575842"/>
                      <a:pt x="687397" y="575842"/>
                    </a:cubicBezTo>
                    <a:cubicBezTo>
                      <a:pt x="719294" y="578062"/>
                      <a:pt x="746948" y="554023"/>
                      <a:pt x="749167" y="522125"/>
                    </a:cubicBezTo>
                    <a:cubicBezTo>
                      <a:pt x="749182" y="522080"/>
                      <a:pt x="749182" y="522050"/>
                      <a:pt x="749182" y="522005"/>
                    </a:cubicBezTo>
                    <a:lnTo>
                      <a:pt x="772277" y="175586"/>
                    </a:lnTo>
                    <a:cubicBezTo>
                      <a:pt x="774331" y="143677"/>
                      <a:pt x="750187" y="116115"/>
                      <a:pt x="718290" y="113951"/>
                    </a:cubicBezTo>
                    <a:cubicBezTo>
                      <a:pt x="684697" y="111551"/>
                      <a:pt x="659653" y="130897"/>
                      <a:pt x="658304" y="160890"/>
                    </a:cubicBezTo>
                    <a:cubicBezTo>
                      <a:pt x="658094" y="161706"/>
                      <a:pt x="657344" y="162266"/>
                      <a:pt x="656504" y="162239"/>
                    </a:cubicBezTo>
                    <a:cubicBezTo>
                      <a:pt x="655769" y="162161"/>
                      <a:pt x="655229" y="161497"/>
                      <a:pt x="655304" y="160756"/>
                    </a:cubicBezTo>
                    <a:cubicBezTo>
                      <a:pt x="655304" y="160750"/>
                      <a:pt x="655304" y="160746"/>
                      <a:pt x="655304" y="160740"/>
                    </a:cubicBezTo>
                    <a:lnTo>
                      <a:pt x="657404" y="118900"/>
                    </a:lnTo>
                    <a:cubicBezTo>
                      <a:pt x="659458" y="86830"/>
                      <a:pt x="635119" y="59170"/>
                      <a:pt x="603042" y="57119"/>
                    </a:cubicBezTo>
                    <a:cubicBezTo>
                      <a:pt x="603027" y="57117"/>
                      <a:pt x="602997" y="57115"/>
                      <a:pt x="602967" y="57114"/>
                    </a:cubicBezTo>
                    <a:cubicBezTo>
                      <a:pt x="568325" y="54715"/>
                      <a:pt x="544480" y="72110"/>
                      <a:pt x="542981" y="102103"/>
                    </a:cubicBezTo>
                    <a:cubicBezTo>
                      <a:pt x="542996" y="102849"/>
                      <a:pt x="542411" y="103468"/>
                      <a:pt x="541661" y="103486"/>
                    </a:cubicBezTo>
                    <a:cubicBezTo>
                      <a:pt x="541556" y="103489"/>
                      <a:pt x="541436" y="103479"/>
                      <a:pt x="541331" y="103453"/>
                    </a:cubicBezTo>
                    <a:cubicBezTo>
                      <a:pt x="540581" y="103458"/>
                      <a:pt x="539981" y="102858"/>
                      <a:pt x="539966" y="102112"/>
                    </a:cubicBezTo>
                    <a:cubicBezTo>
                      <a:pt x="539966" y="102058"/>
                      <a:pt x="539981" y="102006"/>
                      <a:pt x="539981" y="101953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591B4EC7-8461-AADF-D100-00F82820544D}"/>
                  </a:ext>
                </a:extLst>
              </p:cNvPr>
              <p:cNvSpPr/>
              <p:nvPr/>
            </p:nvSpPr>
            <p:spPr>
              <a:xfrm>
                <a:off x="3494981" y="3248187"/>
                <a:ext cx="765143" cy="2520991"/>
              </a:xfrm>
              <a:custGeom>
                <a:avLst/>
                <a:gdLst>
                  <a:gd name="connsiteX0" fmla="*/ 400039 w 580112"/>
                  <a:gd name="connsiteY0" fmla="*/ 1911329 h 1911350"/>
                  <a:gd name="connsiteX1" fmla="*/ 579997 w 580112"/>
                  <a:gd name="connsiteY1" fmla="*/ 45616 h 1911350"/>
                  <a:gd name="connsiteX2" fmla="*/ 561477 w 580112"/>
                  <a:gd name="connsiteY2" fmla="*/ 24336 h 1911350"/>
                  <a:gd name="connsiteX3" fmla="*/ 561252 w 580112"/>
                  <a:gd name="connsiteY3" fmla="*/ 24321 h 1911350"/>
                  <a:gd name="connsiteX4" fmla="*/ 203286 w 580112"/>
                  <a:gd name="connsiteY4" fmla="*/ 27 h 1911350"/>
                  <a:gd name="connsiteX5" fmla="*/ 181841 w 580112"/>
                  <a:gd name="connsiteY5" fmla="*/ 18682 h 1911350"/>
                  <a:gd name="connsiteX6" fmla="*/ 181841 w 580112"/>
                  <a:gd name="connsiteY6" fmla="*/ 18772 h 1911350"/>
                  <a:gd name="connsiteX7" fmla="*/ -67 w 580112"/>
                  <a:gd name="connsiteY7" fmla="*/ 1911329 h 191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0112" h="1911350">
                    <a:moveTo>
                      <a:pt x="400039" y="1911329"/>
                    </a:moveTo>
                    <a:lnTo>
                      <a:pt x="579997" y="45616"/>
                    </a:lnTo>
                    <a:cubicBezTo>
                      <a:pt x="580762" y="34623"/>
                      <a:pt x="572469" y="25101"/>
                      <a:pt x="561477" y="24336"/>
                    </a:cubicBezTo>
                    <a:cubicBezTo>
                      <a:pt x="561402" y="24336"/>
                      <a:pt x="561327" y="24321"/>
                      <a:pt x="561252" y="24321"/>
                    </a:cubicBezTo>
                    <a:lnTo>
                      <a:pt x="203286" y="27"/>
                    </a:lnTo>
                    <a:cubicBezTo>
                      <a:pt x="192218" y="-738"/>
                      <a:pt x="182620" y="7615"/>
                      <a:pt x="181841" y="18682"/>
                    </a:cubicBezTo>
                    <a:cubicBezTo>
                      <a:pt x="181841" y="18712"/>
                      <a:pt x="181841" y="18742"/>
                      <a:pt x="181841" y="18772"/>
                    </a:cubicBezTo>
                    <a:lnTo>
                      <a:pt x="-67" y="1911329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7D135AE8-4443-A2BC-A4A7-78E907D9C70F}"/>
                  </a:ext>
                </a:extLst>
              </p:cNvPr>
              <p:cNvSpPr/>
              <p:nvPr/>
            </p:nvSpPr>
            <p:spPr>
              <a:xfrm>
                <a:off x="4161436" y="3367781"/>
                <a:ext cx="43556" cy="43572"/>
              </a:xfrm>
              <a:custGeom>
                <a:avLst/>
                <a:gdLst>
                  <a:gd name="connsiteX0" fmla="*/ 21620 w 33023"/>
                  <a:gd name="connsiteY0" fmla="*/ 832 h 33035"/>
                  <a:gd name="connsiteX1" fmla="*/ 32118 w 33023"/>
                  <a:gd name="connsiteY1" fmla="*/ 21678 h 33035"/>
                  <a:gd name="connsiteX2" fmla="*/ 11273 w 33023"/>
                  <a:gd name="connsiteY2" fmla="*/ 32175 h 33035"/>
                  <a:gd name="connsiteX3" fmla="*/ 775 w 33023"/>
                  <a:gd name="connsiteY3" fmla="*/ 11180 h 33035"/>
                  <a:gd name="connsiteX4" fmla="*/ 21620 w 33023"/>
                  <a:gd name="connsiteY4" fmla="*/ 832 h 33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23" h="33035">
                    <a:moveTo>
                      <a:pt x="21620" y="832"/>
                    </a:moveTo>
                    <a:cubicBezTo>
                      <a:pt x="30273" y="3697"/>
                      <a:pt x="34982" y="13025"/>
                      <a:pt x="32118" y="21678"/>
                    </a:cubicBezTo>
                    <a:cubicBezTo>
                      <a:pt x="29253" y="30330"/>
                      <a:pt x="19926" y="35039"/>
                      <a:pt x="11273" y="32175"/>
                    </a:cubicBezTo>
                    <a:cubicBezTo>
                      <a:pt x="2590" y="29251"/>
                      <a:pt x="-2089" y="19878"/>
                      <a:pt x="775" y="11180"/>
                    </a:cubicBezTo>
                    <a:cubicBezTo>
                      <a:pt x="3699" y="2587"/>
                      <a:pt x="13012" y="-2047"/>
                      <a:pt x="21620" y="83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F89EB80-29CF-F93A-4A8C-864768024429}"/>
                  </a:ext>
                </a:extLst>
              </p:cNvPr>
              <p:cNvSpPr/>
              <p:nvPr/>
            </p:nvSpPr>
            <p:spPr>
              <a:xfrm>
                <a:off x="3630876" y="2283791"/>
                <a:ext cx="176822" cy="103558"/>
              </a:xfrm>
              <a:custGeom>
                <a:avLst/>
                <a:gdLst>
                  <a:gd name="connsiteX0" fmla="*/ 115251 w 134062"/>
                  <a:gd name="connsiteY0" fmla="*/ 8676 h 78515"/>
                  <a:gd name="connsiteX1" fmla="*/ 133996 w 134062"/>
                  <a:gd name="connsiteY1" fmla="*/ 45717 h 78515"/>
                  <a:gd name="connsiteX2" fmla="*/ 83608 w 134062"/>
                  <a:gd name="connsiteY2" fmla="*/ 58614 h 78515"/>
                  <a:gd name="connsiteX3" fmla="*/ 46716 w 134062"/>
                  <a:gd name="connsiteY3" fmla="*/ 77210 h 78515"/>
                  <a:gd name="connsiteX4" fmla="*/ 20173 w 134062"/>
                  <a:gd name="connsiteY4" fmla="*/ 68512 h 78515"/>
                  <a:gd name="connsiteX5" fmla="*/ 1322 w 134062"/>
                  <a:gd name="connsiteY5" fmla="*/ 31940 h 78515"/>
                  <a:gd name="connsiteX6" fmla="*/ 1427 w 134062"/>
                  <a:gd name="connsiteY6" fmla="*/ 31621 h 78515"/>
                  <a:gd name="connsiteX7" fmla="*/ 51815 w 134062"/>
                  <a:gd name="connsiteY7" fmla="*/ 18724 h 78515"/>
                  <a:gd name="connsiteX8" fmla="*/ 88707 w 134062"/>
                  <a:gd name="connsiteY8" fmla="*/ -22 h 78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4062" h="78515">
                    <a:moveTo>
                      <a:pt x="115251" y="8676"/>
                    </a:moveTo>
                    <a:lnTo>
                      <a:pt x="133996" y="45717"/>
                    </a:lnTo>
                    <a:lnTo>
                      <a:pt x="83608" y="58614"/>
                    </a:lnTo>
                    <a:cubicBezTo>
                      <a:pt x="78224" y="73644"/>
                      <a:pt x="61998" y="81818"/>
                      <a:pt x="46716" y="77210"/>
                    </a:cubicBezTo>
                    <a:lnTo>
                      <a:pt x="20173" y="68512"/>
                    </a:lnTo>
                    <a:cubicBezTo>
                      <a:pt x="4861" y="63619"/>
                      <a:pt x="-3567" y="47244"/>
                      <a:pt x="1322" y="31940"/>
                    </a:cubicBezTo>
                    <a:cubicBezTo>
                      <a:pt x="1352" y="31834"/>
                      <a:pt x="1397" y="31727"/>
                      <a:pt x="1427" y="31621"/>
                    </a:cubicBezTo>
                    <a:lnTo>
                      <a:pt x="51815" y="18724"/>
                    </a:lnTo>
                    <a:lnTo>
                      <a:pt x="88707" y="-2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3F5C6517-4264-02F8-603B-EF3F8CCEFFB6}"/>
                  </a:ext>
                </a:extLst>
              </p:cNvPr>
              <p:cNvSpPr/>
              <p:nvPr/>
            </p:nvSpPr>
            <p:spPr>
              <a:xfrm>
                <a:off x="3761918" y="2327504"/>
                <a:ext cx="176523" cy="102747"/>
              </a:xfrm>
              <a:custGeom>
                <a:avLst/>
                <a:gdLst>
                  <a:gd name="connsiteX0" fmla="*/ 115174 w 133835"/>
                  <a:gd name="connsiteY0" fmla="*/ 8076 h 77900"/>
                  <a:gd name="connsiteX1" fmla="*/ 133769 w 133835"/>
                  <a:gd name="connsiteY1" fmla="*/ 44967 h 77900"/>
                  <a:gd name="connsiteX2" fmla="*/ 83381 w 133835"/>
                  <a:gd name="connsiteY2" fmla="*/ 57864 h 77900"/>
                  <a:gd name="connsiteX3" fmla="*/ 46490 w 133835"/>
                  <a:gd name="connsiteY3" fmla="*/ 76610 h 77900"/>
                  <a:gd name="connsiteX4" fmla="*/ 19946 w 133835"/>
                  <a:gd name="connsiteY4" fmla="*/ 67912 h 77900"/>
                  <a:gd name="connsiteX5" fmla="*/ 1200 w 133835"/>
                  <a:gd name="connsiteY5" fmla="*/ 31021 h 77900"/>
                  <a:gd name="connsiteX6" fmla="*/ 51589 w 133835"/>
                  <a:gd name="connsiteY6" fmla="*/ 18124 h 77900"/>
                  <a:gd name="connsiteX7" fmla="*/ 88480 w 133835"/>
                  <a:gd name="connsiteY7" fmla="*/ -22 h 7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835" h="77900">
                    <a:moveTo>
                      <a:pt x="115174" y="8076"/>
                    </a:moveTo>
                    <a:lnTo>
                      <a:pt x="133769" y="44967"/>
                    </a:lnTo>
                    <a:lnTo>
                      <a:pt x="83381" y="57864"/>
                    </a:lnTo>
                    <a:cubicBezTo>
                      <a:pt x="78057" y="72954"/>
                      <a:pt x="61816" y="81203"/>
                      <a:pt x="46490" y="76610"/>
                    </a:cubicBezTo>
                    <a:lnTo>
                      <a:pt x="19946" y="67912"/>
                    </a:lnTo>
                    <a:cubicBezTo>
                      <a:pt x="4860" y="62585"/>
                      <a:pt x="-3389" y="46350"/>
                      <a:pt x="1200" y="31021"/>
                    </a:cubicBezTo>
                    <a:lnTo>
                      <a:pt x="51589" y="18124"/>
                    </a:lnTo>
                    <a:lnTo>
                      <a:pt x="88480" y="-2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EFD269CE-25F7-D0C1-26DD-8533A09C7048}"/>
                  </a:ext>
                </a:extLst>
              </p:cNvPr>
              <p:cNvSpPr/>
              <p:nvPr/>
            </p:nvSpPr>
            <p:spPr>
              <a:xfrm>
                <a:off x="3892544" y="2368844"/>
                <a:ext cx="176643" cy="103558"/>
              </a:xfrm>
              <a:custGeom>
                <a:avLst/>
                <a:gdLst>
                  <a:gd name="connsiteX0" fmla="*/ 115264 w 133926"/>
                  <a:gd name="connsiteY0" fmla="*/ 9126 h 78515"/>
                  <a:gd name="connsiteX1" fmla="*/ 133860 w 133926"/>
                  <a:gd name="connsiteY1" fmla="*/ 46017 h 78515"/>
                  <a:gd name="connsiteX2" fmla="*/ 83621 w 133926"/>
                  <a:gd name="connsiteY2" fmla="*/ 58614 h 78515"/>
                  <a:gd name="connsiteX3" fmla="*/ 46730 w 133926"/>
                  <a:gd name="connsiteY3" fmla="*/ 77210 h 78515"/>
                  <a:gd name="connsiteX4" fmla="*/ 20036 w 133926"/>
                  <a:gd name="connsiteY4" fmla="*/ 68512 h 78515"/>
                  <a:gd name="connsiteX5" fmla="*/ 1365 w 133926"/>
                  <a:gd name="connsiteY5" fmla="*/ 31849 h 78515"/>
                  <a:gd name="connsiteX6" fmla="*/ 1441 w 133926"/>
                  <a:gd name="connsiteY6" fmla="*/ 31621 h 78515"/>
                  <a:gd name="connsiteX7" fmla="*/ 51829 w 133926"/>
                  <a:gd name="connsiteY7" fmla="*/ 18724 h 78515"/>
                  <a:gd name="connsiteX8" fmla="*/ 88720 w 133926"/>
                  <a:gd name="connsiteY8" fmla="*/ -22 h 78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926" h="78515">
                    <a:moveTo>
                      <a:pt x="115264" y="9126"/>
                    </a:moveTo>
                    <a:lnTo>
                      <a:pt x="133860" y="46017"/>
                    </a:lnTo>
                    <a:lnTo>
                      <a:pt x="83621" y="58614"/>
                    </a:lnTo>
                    <a:cubicBezTo>
                      <a:pt x="78238" y="73644"/>
                      <a:pt x="62011" y="81818"/>
                      <a:pt x="46730" y="77210"/>
                    </a:cubicBezTo>
                    <a:lnTo>
                      <a:pt x="20036" y="68512"/>
                    </a:lnTo>
                    <a:cubicBezTo>
                      <a:pt x="4755" y="63544"/>
                      <a:pt x="-3598" y="47129"/>
                      <a:pt x="1365" y="31849"/>
                    </a:cubicBezTo>
                    <a:cubicBezTo>
                      <a:pt x="1395" y="31772"/>
                      <a:pt x="1411" y="31697"/>
                      <a:pt x="1441" y="31621"/>
                    </a:cubicBezTo>
                    <a:lnTo>
                      <a:pt x="51829" y="18724"/>
                    </a:lnTo>
                    <a:lnTo>
                      <a:pt x="88720" y="-2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5A6E44FE-959D-8031-71F0-EE63FDCD9351}"/>
                  </a:ext>
                </a:extLst>
              </p:cNvPr>
              <p:cNvSpPr/>
              <p:nvPr/>
            </p:nvSpPr>
            <p:spPr>
              <a:xfrm>
                <a:off x="3420854" y="2292811"/>
                <a:ext cx="1013174" cy="774012"/>
              </a:xfrm>
              <a:custGeom>
                <a:avLst/>
                <a:gdLst>
                  <a:gd name="connsiteX0" fmla="*/ 727827 w 768162"/>
                  <a:gd name="connsiteY0" fmla="*/ 185244 h 586836"/>
                  <a:gd name="connsiteX1" fmla="*/ 765168 w 768162"/>
                  <a:gd name="connsiteY1" fmla="*/ 259177 h 586836"/>
                  <a:gd name="connsiteX2" fmla="*/ 671140 w 768162"/>
                  <a:gd name="connsiteY2" fmla="*/ 546510 h 586836"/>
                  <a:gd name="connsiteX3" fmla="*/ 597612 w 768162"/>
                  <a:gd name="connsiteY3" fmla="*/ 583941 h 586836"/>
                  <a:gd name="connsiteX4" fmla="*/ 597357 w 768162"/>
                  <a:gd name="connsiteY4" fmla="*/ 583851 h 586836"/>
                  <a:gd name="connsiteX5" fmla="*/ 40238 w 768162"/>
                  <a:gd name="connsiteY5" fmla="*/ 401194 h 586836"/>
                  <a:gd name="connsiteX6" fmla="*/ 2807 w 768162"/>
                  <a:gd name="connsiteY6" fmla="*/ 327672 h 586836"/>
                  <a:gd name="connsiteX7" fmla="*/ 2897 w 768162"/>
                  <a:gd name="connsiteY7" fmla="*/ 327411 h 586836"/>
                  <a:gd name="connsiteX8" fmla="*/ 96325 w 768162"/>
                  <a:gd name="connsiteY8" fmla="*/ 40378 h 586836"/>
                  <a:gd name="connsiteX9" fmla="*/ 170048 w 768162"/>
                  <a:gd name="connsiteY9" fmla="*/ 2866 h 586836"/>
                  <a:gd name="connsiteX10" fmla="*/ 170108 w 768162"/>
                  <a:gd name="connsiteY10" fmla="*/ 2887 h 586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8162" h="586836">
                    <a:moveTo>
                      <a:pt x="727827" y="185244"/>
                    </a:moveTo>
                    <a:cubicBezTo>
                      <a:pt x="758525" y="195379"/>
                      <a:pt x="775231" y="228452"/>
                      <a:pt x="765168" y="259177"/>
                    </a:cubicBezTo>
                    <a:lnTo>
                      <a:pt x="671140" y="546510"/>
                    </a:lnTo>
                    <a:cubicBezTo>
                      <a:pt x="661167" y="577147"/>
                      <a:pt x="628250" y="593898"/>
                      <a:pt x="597612" y="583941"/>
                    </a:cubicBezTo>
                    <a:cubicBezTo>
                      <a:pt x="597537" y="583911"/>
                      <a:pt x="597447" y="583881"/>
                      <a:pt x="597357" y="583851"/>
                    </a:cubicBezTo>
                    <a:lnTo>
                      <a:pt x="40238" y="401194"/>
                    </a:lnTo>
                    <a:cubicBezTo>
                      <a:pt x="9600" y="391227"/>
                      <a:pt x="-7151" y="358310"/>
                      <a:pt x="2807" y="327672"/>
                    </a:cubicBezTo>
                    <a:cubicBezTo>
                      <a:pt x="2837" y="327585"/>
                      <a:pt x="2867" y="327498"/>
                      <a:pt x="2897" y="327411"/>
                    </a:cubicBezTo>
                    <a:lnTo>
                      <a:pt x="96325" y="40378"/>
                    </a:lnTo>
                    <a:cubicBezTo>
                      <a:pt x="106328" y="9664"/>
                      <a:pt x="139320" y="-7132"/>
                      <a:pt x="170048" y="2866"/>
                    </a:cubicBezTo>
                    <a:cubicBezTo>
                      <a:pt x="170063" y="2872"/>
                      <a:pt x="170093" y="2879"/>
                      <a:pt x="170108" y="2887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6A31677-1922-A42F-ED6B-136020BA7076}"/>
                  </a:ext>
                </a:extLst>
              </p:cNvPr>
              <p:cNvSpPr/>
              <p:nvPr/>
            </p:nvSpPr>
            <p:spPr>
              <a:xfrm>
                <a:off x="3450248" y="2323671"/>
                <a:ext cx="556583" cy="581353"/>
              </a:xfrm>
              <a:custGeom>
                <a:avLst/>
                <a:gdLst>
                  <a:gd name="connsiteX0" fmla="*/ 381616 w 421987"/>
                  <a:gd name="connsiteY0" fmla="*/ 76517 h 440767"/>
                  <a:gd name="connsiteX1" fmla="*/ 419047 w 421987"/>
                  <a:gd name="connsiteY1" fmla="*/ 150038 h 440767"/>
                  <a:gd name="connsiteX2" fmla="*/ 418958 w 421987"/>
                  <a:gd name="connsiteY2" fmla="*/ 150299 h 440767"/>
                  <a:gd name="connsiteX3" fmla="*/ 337077 w 421987"/>
                  <a:gd name="connsiteY3" fmla="*/ 400441 h 440767"/>
                  <a:gd name="connsiteX4" fmla="*/ 263549 w 421987"/>
                  <a:gd name="connsiteY4" fmla="*/ 437872 h 440767"/>
                  <a:gd name="connsiteX5" fmla="*/ 263294 w 421987"/>
                  <a:gd name="connsiteY5" fmla="*/ 437782 h 440767"/>
                  <a:gd name="connsiteX6" fmla="*/ 40296 w 421987"/>
                  <a:gd name="connsiteY6" fmla="*/ 364899 h 440767"/>
                  <a:gd name="connsiteX7" fmla="*/ 2805 w 421987"/>
                  <a:gd name="connsiteY7" fmla="*/ 291116 h 440767"/>
                  <a:gd name="connsiteX8" fmla="*/ 84836 w 421987"/>
                  <a:gd name="connsiteY8" fmla="*/ 40825 h 440767"/>
                  <a:gd name="connsiteX9" fmla="*/ 157989 w 421987"/>
                  <a:gd name="connsiteY9" fmla="*/ 2682 h 440767"/>
                  <a:gd name="connsiteX10" fmla="*/ 158619 w 421987"/>
                  <a:gd name="connsiteY10" fmla="*/ 2884 h 44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1987" h="440767">
                    <a:moveTo>
                      <a:pt x="381616" y="76517"/>
                    </a:moveTo>
                    <a:cubicBezTo>
                      <a:pt x="412254" y="86485"/>
                      <a:pt x="429005" y="119401"/>
                      <a:pt x="419047" y="150038"/>
                    </a:cubicBezTo>
                    <a:cubicBezTo>
                      <a:pt x="419017" y="150125"/>
                      <a:pt x="418988" y="150212"/>
                      <a:pt x="418958" y="150299"/>
                    </a:cubicBezTo>
                    <a:lnTo>
                      <a:pt x="337077" y="400441"/>
                    </a:lnTo>
                    <a:cubicBezTo>
                      <a:pt x="327104" y="431079"/>
                      <a:pt x="294187" y="447830"/>
                      <a:pt x="263549" y="437872"/>
                    </a:cubicBezTo>
                    <a:cubicBezTo>
                      <a:pt x="263474" y="437842"/>
                      <a:pt x="263384" y="437812"/>
                      <a:pt x="263294" y="437782"/>
                    </a:cubicBezTo>
                    <a:lnTo>
                      <a:pt x="40296" y="364899"/>
                    </a:lnTo>
                    <a:cubicBezTo>
                      <a:pt x="9613" y="354826"/>
                      <a:pt x="-7153" y="321838"/>
                      <a:pt x="2805" y="291116"/>
                    </a:cubicBezTo>
                    <a:lnTo>
                      <a:pt x="84836" y="40825"/>
                    </a:lnTo>
                    <a:cubicBezTo>
                      <a:pt x="94509" y="10091"/>
                      <a:pt x="127261" y="-6985"/>
                      <a:pt x="157989" y="2682"/>
                    </a:cubicBezTo>
                    <a:cubicBezTo>
                      <a:pt x="158199" y="2747"/>
                      <a:pt x="158409" y="2815"/>
                      <a:pt x="158619" y="2884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4E66ABCF-5662-C22F-48DE-F11971C4057C}"/>
                  </a:ext>
                </a:extLst>
              </p:cNvPr>
              <p:cNvSpPr/>
              <p:nvPr/>
            </p:nvSpPr>
            <p:spPr>
              <a:xfrm>
                <a:off x="3919602" y="2475755"/>
                <a:ext cx="485743" cy="562114"/>
              </a:xfrm>
              <a:custGeom>
                <a:avLst/>
                <a:gdLst>
                  <a:gd name="connsiteX0" fmla="*/ 327944 w 368278"/>
                  <a:gd name="connsiteY0" fmla="*/ 57939 h 426180"/>
                  <a:gd name="connsiteX1" fmla="*/ 365285 w 368278"/>
                  <a:gd name="connsiteY1" fmla="*/ 131721 h 426180"/>
                  <a:gd name="connsiteX2" fmla="*/ 282205 w 368278"/>
                  <a:gd name="connsiteY2" fmla="*/ 385762 h 426180"/>
                  <a:gd name="connsiteX3" fmla="*/ 208482 w 368278"/>
                  <a:gd name="connsiteY3" fmla="*/ 423268 h 426180"/>
                  <a:gd name="connsiteX4" fmla="*/ 208422 w 368278"/>
                  <a:gd name="connsiteY4" fmla="*/ 423253 h 426180"/>
                  <a:gd name="connsiteX5" fmla="*/ 40162 w 368278"/>
                  <a:gd name="connsiteY5" fmla="*/ 368216 h 426180"/>
                  <a:gd name="connsiteX6" fmla="*/ 2820 w 368278"/>
                  <a:gd name="connsiteY6" fmla="*/ 294433 h 426180"/>
                  <a:gd name="connsiteX7" fmla="*/ 86051 w 368278"/>
                  <a:gd name="connsiteY7" fmla="*/ 40243 h 426180"/>
                  <a:gd name="connsiteX8" fmla="*/ 159833 w 368278"/>
                  <a:gd name="connsiteY8" fmla="*/ 2902 h 426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8278" h="426180">
                    <a:moveTo>
                      <a:pt x="327944" y="57939"/>
                    </a:moveTo>
                    <a:cubicBezTo>
                      <a:pt x="358627" y="68007"/>
                      <a:pt x="375348" y="101036"/>
                      <a:pt x="365285" y="131721"/>
                    </a:cubicBezTo>
                    <a:lnTo>
                      <a:pt x="282205" y="385762"/>
                    </a:lnTo>
                    <a:cubicBezTo>
                      <a:pt x="272202" y="416475"/>
                      <a:pt x="239210" y="433271"/>
                      <a:pt x="208482" y="423268"/>
                    </a:cubicBezTo>
                    <a:cubicBezTo>
                      <a:pt x="208467" y="423268"/>
                      <a:pt x="208437" y="423253"/>
                      <a:pt x="208422" y="423253"/>
                    </a:cubicBezTo>
                    <a:lnTo>
                      <a:pt x="40162" y="368216"/>
                    </a:lnTo>
                    <a:cubicBezTo>
                      <a:pt x="9539" y="358078"/>
                      <a:pt x="-7152" y="325116"/>
                      <a:pt x="2820" y="294433"/>
                    </a:cubicBezTo>
                    <a:lnTo>
                      <a:pt x="86051" y="40243"/>
                    </a:lnTo>
                    <a:cubicBezTo>
                      <a:pt x="96113" y="9562"/>
                      <a:pt x="129151" y="-7153"/>
                      <a:pt x="159833" y="290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86190C23-662A-066D-45CA-8737F4CAB2D0}"/>
                  </a:ext>
                </a:extLst>
              </p:cNvPr>
              <p:cNvSpPr/>
              <p:nvPr/>
            </p:nvSpPr>
            <p:spPr>
              <a:xfrm rot="17287800">
                <a:off x="3882902" y="2659715"/>
                <a:ext cx="418341" cy="148545"/>
              </a:xfrm>
              <a:custGeom>
                <a:avLst/>
                <a:gdLst>
                  <a:gd name="connsiteX0" fmla="*/ -67 w 317175"/>
                  <a:gd name="connsiteY0" fmla="*/ -22 h 112623"/>
                  <a:gd name="connsiteX1" fmla="*/ 317109 w 317175"/>
                  <a:gd name="connsiteY1" fmla="*/ -22 h 112623"/>
                  <a:gd name="connsiteX2" fmla="*/ 317109 w 317175"/>
                  <a:gd name="connsiteY2" fmla="*/ 112602 h 112623"/>
                  <a:gd name="connsiteX3" fmla="*/ -67 w 317175"/>
                  <a:gd name="connsiteY3" fmla="*/ 112602 h 112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175" h="112623">
                    <a:moveTo>
                      <a:pt x="-67" y="-22"/>
                    </a:moveTo>
                    <a:lnTo>
                      <a:pt x="317109" y="-22"/>
                    </a:lnTo>
                    <a:lnTo>
                      <a:pt x="317109" y="112602"/>
                    </a:lnTo>
                    <a:lnTo>
                      <a:pt x="-67" y="112602"/>
                    </a:lnTo>
                    <a:close/>
                  </a:path>
                </a:pathLst>
              </a:custGeom>
              <a:solidFill>
                <a:schemeClr val="tx2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64BDD66-373B-FE25-3C0B-84C64FE5994D}"/>
                  </a:ext>
                </a:extLst>
              </p:cNvPr>
              <p:cNvSpPr/>
              <p:nvPr/>
            </p:nvSpPr>
            <p:spPr>
              <a:xfrm>
                <a:off x="4069953" y="2616411"/>
                <a:ext cx="185033" cy="281817"/>
              </a:xfrm>
              <a:custGeom>
                <a:avLst/>
                <a:gdLst>
                  <a:gd name="connsiteX0" fmla="*/ 104328 w 140287"/>
                  <a:gd name="connsiteY0" fmla="*/ 1834 h 213666"/>
                  <a:gd name="connsiteX1" fmla="*/ 137635 w 140287"/>
                  <a:gd name="connsiteY1" fmla="*/ 67456 h 213666"/>
                  <a:gd name="connsiteX2" fmla="*/ 137620 w 140287"/>
                  <a:gd name="connsiteY2" fmla="*/ 67519 h 213666"/>
                  <a:gd name="connsiteX3" fmla="*/ 101628 w 140287"/>
                  <a:gd name="connsiteY3" fmla="*/ 177743 h 213666"/>
                  <a:gd name="connsiteX4" fmla="*/ 35794 w 140287"/>
                  <a:gd name="connsiteY4" fmla="*/ 211035 h 213666"/>
                  <a:gd name="connsiteX5" fmla="*/ 35794 w 140287"/>
                  <a:gd name="connsiteY5" fmla="*/ 211035 h 213666"/>
                  <a:gd name="connsiteX6" fmla="*/ 2501 w 140287"/>
                  <a:gd name="connsiteY6" fmla="*/ 145350 h 213666"/>
                  <a:gd name="connsiteX7" fmla="*/ 39093 w 140287"/>
                  <a:gd name="connsiteY7" fmla="*/ 35876 h 213666"/>
                  <a:gd name="connsiteX8" fmla="*/ 104717 w 140287"/>
                  <a:gd name="connsiteY8" fmla="*/ 2563 h 213666"/>
                  <a:gd name="connsiteX9" fmla="*/ 104777 w 140287"/>
                  <a:gd name="connsiteY9" fmla="*/ 2584 h 21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0287" h="213666">
                    <a:moveTo>
                      <a:pt x="104328" y="1834"/>
                    </a:moveTo>
                    <a:cubicBezTo>
                      <a:pt x="131651" y="10755"/>
                      <a:pt x="146558" y="40135"/>
                      <a:pt x="137635" y="67456"/>
                    </a:cubicBezTo>
                    <a:cubicBezTo>
                      <a:pt x="137635" y="67477"/>
                      <a:pt x="137620" y="67498"/>
                      <a:pt x="137620" y="67519"/>
                    </a:cubicBezTo>
                    <a:lnTo>
                      <a:pt x="101628" y="177743"/>
                    </a:lnTo>
                    <a:cubicBezTo>
                      <a:pt x="92630" y="205111"/>
                      <a:pt x="63162" y="220003"/>
                      <a:pt x="35794" y="211035"/>
                    </a:cubicBezTo>
                    <a:lnTo>
                      <a:pt x="35794" y="211035"/>
                    </a:lnTo>
                    <a:cubicBezTo>
                      <a:pt x="8500" y="202037"/>
                      <a:pt x="-6377" y="172677"/>
                      <a:pt x="2501" y="145350"/>
                    </a:cubicBezTo>
                    <a:lnTo>
                      <a:pt x="39093" y="35876"/>
                    </a:lnTo>
                    <a:cubicBezTo>
                      <a:pt x="48016" y="8555"/>
                      <a:pt x="77394" y="-6359"/>
                      <a:pt x="104717" y="2563"/>
                    </a:cubicBezTo>
                    <a:cubicBezTo>
                      <a:pt x="104732" y="2570"/>
                      <a:pt x="104762" y="2576"/>
                      <a:pt x="104777" y="258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FDD632B5-0990-A5D1-328D-874182E4E0B5}"/>
                  </a:ext>
                </a:extLst>
              </p:cNvPr>
              <p:cNvSpPr/>
              <p:nvPr/>
            </p:nvSpPr>
            <p:spPr>
              <a:xfrm>
                <a:off x="4070546" y="2615515"/>
                <a:ext cx="137691" cy="280260"/>
              </a:xfrm>
              <a:custGeom>
                <a:avLst/>
                <a:gdLst>
                  <a:gd name="connsiteX0" fmla="*/ 38643 w 104394"/>
                  <a:gd name="connsiteY0" fmla="*/ 36555 h 212486"/>
                  <a:gd name="connsiteX1" fmla="*/ 2501 w 104394"/>
                  <a:gd name="connsiteY1" fmla="*/ 146779 h 212486"/>
                  <a:gd name="connsiteX2" fmla="*/ 35794 w 104394"/>
                  <a:gd name="connsiteY2" fmla="*/ 212464 h 212486"/>
                  <a:gd name="connsiteX3" fmla="*/ 104328 w 104394"/>
                  <a:gd name="connsiteY3" fmla="*/ 2513 h 212486"/>
                  <a:gd name="connsiteX4" fmla="*/ 38808 w 104394"/>
                  <a:gd name="connsiteY4" fmla="*/ 36029 h 212486"/>
                  <a:gd name="connsiteX5" fmla="*/ 38643 w 104394"/>
                  <a:gd name="connsiteY5" fmla="*/ 36555 h 212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394" h="212486">
                    <a:moveTo>
                      <a:pt x="38643" y="36555"/>
                    </a:moveTo>
                    <a:lnTo>
                      <a:pt x="2501" y="146779"/>
                    </a:lnTo>
                    <a:cubicBezTo>
                      <a:pt x="-6377" y="174106"/>
                      <a:pt x="8500" y="203466"/>
                      <a:pt x="35794" y="212464"/>
                    </a:cubicBezTo>
                    <a:lnTo>
                      <a:pt x="104328" y="2513"/>
                    </a:lnTo>
                    <a:cubicBezTo>
                      <a:pt x="76974" y="-6324"/>
                      <a:pt x="47641" y="8681"/>
                      <a:pt x="38808" y="36029"/>
                    </a:cubicBezTo>
                    <a:cubicBezTo>
                      <a:pt x="38748" y="36204"/>
                      <a:pt x="38703" y="36380"/>
                      <a:pt x="38643" y="36555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D55E0A80-FAC8-4B16-478D-2D11FED21528}"/>
                  </a:ext>
                </a:extLst>
              </p:cNvPr>
              <p:cNvSpPr/>
              <p:nvPr/>
            </p:nvSpPr>
            <p:spPr>
              <a:xfrm>
                <a:off x="4145320" y="2643719"/>
                <a:ext cx="81516" cy="81461"/>
              </a:xfrm>
              <a:custGeom>
                <a:avLst/>
                <a:gdLst>
                  <a:gd name="connsiteX0" fmla="*/ 40588 w 61803"/>
                  <a:gd name="connsiteY0" fmla="*/ 1526 h 61762"/>
                  <a:gd name="connsiteX1" fmla="*/ 60143 w 61803"/>
                  <a:gd name="connsiteY1" fmla="*/ 40590 h 61762"/>
                  <a:gd name="connsiteX2" fmla="*/ 21092 w 61803"/>
                  <a:gd name="connsiteY2" fmla="*/ 60153 h 61762"/>
                  <a:gd name="connsiteX3" fmla="*/ 1447 w 61803"/>
                  <a:gd name="connsiteY3" fmla="*/ 21321 h 61762"/>
                  <a:gd name="connsiteX4" fmla="*/ 40588 w 61803"/>
                  <a:gd name="connsiteY4" fmla="*/ 1526 h 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803" h="61762">
                    <a:moveTo>
                      <a:pt x="40588" y="1526"/>
                    </a:moveTo>
                    <a:cubicBezTo>
                      <a:pt x="56784" y="6911"/>
                      <a:pt x="65542" y="24402"/>
                      <a:pt x="60143" y="40590"/>
                    </a:cubicBezTo>
                    <a:cubicBezTo>
                      <a:pt x="54759" y="56779"/>
                      <a:pt x="37273" y="65538"/>
                      <a:pt x="21092" y="60153"/>
                    </a:cubicBezTo>
                    <a:cubicBezTo>
                      <a:pt x="4986" y="54798"/>
                      <a:pt x="-3787" y="37462"/>
                      <a:pt x="1447" y="21321"/>
                    </a:cubicBezTo>
                    <a:cubicBezTo>
                      <a:pt x="6801" y="5058"/>
                      <a:pt x="24316" y="-3799"/>
                      <a:pt x="40588" y="1526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B6489AFD-C987-1D68-3D58-9FFB03CCD97D}"/>
                  </a:ext>
                </a:extLst>
              </p:cNvPr>
              <p:cNvSpPr/>
              <p:nvPr/>
            </p:nvSpPr>
            <p:spPr>
              <a:xfrm>
                <a:off x="4098028" y="2788262"/>
                <a:ext cx="81513" cy="81559"/>
              </a:xfrm>
              <a:custGeom>
                <a:avLst/>
                <a:gdLst>
                  <a:gd name="connsiteX0" fmla="*/ 40451 w 61801"/>
                  <a:gd name="connsiteY0" fmla="*/ 1561 h 61836"/>
                  <a:gd name="connsiteX1" fmla="*/ 60187 w 61801"/>
                  <a:gd name="connsiteY1" fmla="*/ 40535 h 61836"/>
                  <a:gd name="connsiteX2" fmla="*/ 21226 w 61801"/>
                  <a:gd name="connsiteY2" fmla="*/ 60272 h 61836"/>
                  <a:gd name="connsiteX3" fmla="*/ 1460 w 61801"/>
                  <a:gd name="connsiteY3" fmla="*/ 21356 h 61836"/>
                  <a:gd name="connsiteX4" fmla="*/ 40106 w 61801"/>
                  <a:gd name="connsiteY4" fmla="*/ 1450 h 61836"/>
                  <a:gd name="connsiteX5" fmla="*/ 40451 w 61801"/>
                  <a:gd name="connsiteY5" fmla="*/ 1561 h 61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801" h="61836">
                    <a:moveTo>
                      <a:pt x="40451" y="1561"/>
                    </a:moveTo>
                    <a:cubicBezTo>
                      <a:pt x="56662" y="6871"/>
                      <a:pt x="65510" y="24321"/>
                      <a:pt x="60187" y="40535"/>
                    </a:cubicBezTo>
                    <a:cubicBezTo>
                      <a:pt x="54878" y="56748"/>
                      <a:pt x="37437" y="65581"/>
                      <a:pt x="21226" y="60272"/>
                    </a:cubicBezTo>
                    <a:cubicBezTo>
                      <a:pt x="5029" y="54974"/>
                      <a:pt x="-3818" y="37560"/>
                      <a:pt x="1460" y="21356"/>
                    </a:cubicBezTo>
                    <a:cubicBezTo>
                      <a:pt x="6634" y="5186"/>
                      <a:pt x="23940" y="-3727"/>
                      <a:pt x="40106" y="1450"/>
                    </a:cubicBezTo>
                    <a:cubicBezTo>
                      <a:pt x="40226" y="1486"/>
                      <a:pt x="40331" y="1523"/>
                      <a:pt x="40451" y="1561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9376D4F-A6F8-C7C2-C3F8-C412142C8CE6}"/>
                  </a:ext>
                </a:extLst>
              </p:cNvPr>
              <p:cNvSpPr/>
              <p:nvPr/>
            </p:nvSpPr>
            <p:spPr>
              <a:xfrm>
                <a:off x="3946451" y="2502605"/>
                <a:ext cx="432179" cy="509302"/>
              </a:xfrm>
              <a:custGeom>
                <a:avLst/>
                <a:gdLst>
                  <a:gd name="connsiteX0" fmla="*/ 221358 w 327667"/>
                  <a:gd name="connsiteY0" fmla="*/ 385950 h 386140"/>
                  <a:gd name="connsiteX1" fmla="*/ 218958 w 327667"/>
                  <a:gd name="connsiteY1" fmla="*/ 385950 h 386140"/>
                  <a:gd name="connsiteX2" fmla="*/ 5109 w 327667"/>
                  <a:gd name="connsiteY2" fmla="*/ 315916 h 386140"/>
                  <a:gd name="connsiteX3" fmla="*/ 310 w 327667"/>
                  <a:gd name="connsiteY3" fmla="*/ 306319 h 386140"/>
                  <a:gd name="connsiteX4" fmla="*/ 98987 w 327667"/>
                  <a:gd name="connsiteY4" fmla="*/ 4889 h 386140"/>
                  <a:gd name="connsiteX5" fmla="*/ 102736 w 327667"/>
                  <a:gd name="connsiteY5" fmla="*/ 540 h 386140"/>
                  <a:gd name="connsiteX6" fmla="*/ 108434 w 327667"/>
                  <a:gd name="connsiteY6" fmla="*/ 540 h 386140"/>
                  <a:gd name="connsiteX7" fmla="*/ 322434 w 327667"/>
                  <a:gd name="connsiteY7" fmla="*/ 70574 h 386140"/>
                  <a:gd name="connsiteX8" fmla="*/ 327233 w 327667"/>
                  <a:gd name="connsiteY8" fmla="*/ 80022 h 386140"/>
                  <a:gd name="connsiteX9" fmla="*/ 228406 w 327667"/>
                  <a:gd name="connsiteY9" fmla="*/ 381601 h 386140"/>
                  <a:gd name="connsiteX10" fmla="*/ 224657 w 327667"/>
                  <a:gd name="connsiteY10" fmla="*/ 385950 h 386140"/>
                  <a:gd name="connsiteX11" fmla="*/ 221358 w 327667"/>
                  <a:gd name="connsiteY11" fmla="*/ 385950 h 386140"/>
                  <a:gd name="connsiteX12" fmla="*/ 16956 w 327667"/>
                  <a:gd name="connsiteY12" fmla="*/ 303619 h 386140"/>
                  <a:gd name="connsiteX13" fmla="*/ 216559 w 327667"/>
                  <a:gd name="connsiteY13" fmla="*/ 369004 h 386140"/>
                  <a:gd name="connsiteX14" fmla="*/ 310587 w 327667"/>
                  <a:gd name="connsiteY14" fmla="*/ 81821 h 386140"/>
                  <a:gd name="connsiteX15" fmla="*/ 110834 w 327667"/>
                  <a:gd name="connsiteY15" fmla="*/ 17187 h 38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27667" h="386140">
                    <a:moveTo>
                      <a:pt x="221358" y="385950"/>
                    </a:moveTo>
                    <a:lnTo>
                      <a:pt x="218958" y="385950"/>
                    </a:lnTo>
                    <a:lnTo>
                      <a:pt x="5109" y="315916"/>
                    </a:lnTo>
                    <a:cubicBezTo>
                      <a:pt x="1150" y="314567"/>
                      <a:pt x="-980" y="310293"/>
                      <a:pt x="310" y="306319"/>
                    </a:cubicBezTo>
                    <a:lnTo>
                      <a:pt x="98987" y="4889"/>
                    </a:lnTo>
                    <a:cubicBezTo>
                      <a:pt x="99631" y="3007"/>
                      <a:pt x="100966" y="1448"/>
                      <a:pt x="102736" y="540"/>
                    </a:cubicBezTo>
                    <a:cubicBezTo>
                      <a:pt x="104565" y="-209"/>
                      <a:pt x="106605" y="-209"/>
                      <a:pt x="108434" y="540"/>
                    </a:cubicBezTo>
                    <a:lnTo>
                      <a:pt x="322434" y="70574"/>
                    </a:lnTo>
                    <a:cubicBezTo>
                      <a:pt x="326363" y="71861"/>
                      <a:pt x="328508" y="76088"/>
                      <a:pt x="327233" y="80022"/>
                    </a:cubicBezTo>
                    <a:lnTo>
                      <a:pt x="228406" y="381601"/>
                    </a:lnTo>
                    <a:cubicBezTo>
                      <a:pt x="227761" y="383476"/>
                      <a:pt x="226427" y="385035"/>
                      <a:pt x="224657" y="385950"/>
                    </a:cubicBezTo>
                    <a:cubicBezTo>
                      <a:pt x="223562" y="386175"/>
                      <a:pt x="222453" y="386175"/>
                      <a:pt x="221358" y="385950"/>
                    </a:cubicBezTo>
                    <a:close/>
                    <a:moveTo>
                      <a:pt x="16956" y="303619"/>
                    </a:moveTo>
                    <a:lnTo>
                      <a:pt x="216559" y="369004"/>
                    </a:lnTo>
                    <a:lnTo>
                      <a:pt x="310587" y="81821"/>
                    </a:lnTo>
                    <a:lnTo>
                      <a:pt x="110834" y="17187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FFEC98F-4E5F-88E4-961D-8A20C918FC9C}"/>
                  </a:ext>
                </a:extLst>
              </p:cNvPr>
              <p:cNvSpPr/>
              <p:nvPr/>
            </p:nvSpPr>
            <p:spPr>
              <a:xfrm>
                <a:off x="3483714" y="2358027"/>
                <a:ext cx="369230" cy="477500"/>
              </a:xfrm>
              <a:custGeom>
                <a:avLst/>
                <a:gdLst>
                  <a:gd name="connsiteX0" fmla="*/ 108652 w 279941"/>
                  <a:gd name="connsiteY0" fmla="*/ 9228 h 362028"/>
                  <a:gd name="connsiteX1" fmla="*/ 125718 w 279941"/>
                  <a:gd name="connsiteY1" fmla="*/ 668 h 362028"/>
                  <a:gd name="connsiteX2" fmla="*/ 125748 w 279941"/>
                  <a:gd name="connsiteY2" fmla="*/ 680 h 362028"/>
                  <a:gd name="connsiteX3" fmla="*/ 133921 w 279941"/>
                  <a:gd name="connsiteY3" fmla="*/ 17931 h 362028"/>
                  <a:gd name="connsiteX4" fmla="*/ 117350 w 279941"/>
                  <a:gd name="connsiteY4" fmla="*/ 26324 h 362028"/>
                  <a:gd name="connsiteX5" fmla="*/ 108607 w 279941"/>
                  <a:gd name="connsiteY5" fmla="*/ 9356 h 362028"/>
                  <a:gd name="connsiteX6" fmla="*/ 108652 w 279941"/>
                  <a:gd name="connsiteY6" fmla="*/ 9228 h 362028"/>
                  <a:gd name="connsiteX7" fmla="*/ 157090 w 279941"/>
                  <a:gd name="connsiteY7" fmla="*/ 25124 h 362028"/>
                  <a:gd name="connsiteX8" fmla="*/ 174081 w 279941"/>
                  <a:gd name="connsiteY8" fmla="*/ 16433 h 362028"/>
                  <a:gd name="connsiteX9" fmla="*/ 182779 w 279941"/>
                  <a:gd name="connsiteY9" fmla="*/ 33426 h 362028"/>
                  <a:gd name="connsiteX10" fmla="*/ 165788 w 279941"/>
                  <a:gd name="connsiteY10" fmla="*/ 42119 h 362028"/>
                  <a:gd name="connsiteX11" fmla="*/ 165638 w 279941"/>
                  <a:gd name="connsiteY11" fmla="*/ 42070 h 362028"/>
                  <a:gd name="connsiteX12" fmla="*/ 156505 w 279941"/>
                  <a:gd name="connsiteY12" fmla="*/ 25549 h 362028"/>
                  <a:gd name="connsiteX13" fmla="*/ 156640 w 279941"/>
                  <a:gd name="connsiteY13" fmla="*/ 25124 h 362028"/>
                  <a:gd name="connsiteX14" fmla="*/ 205529 w 279941"/>
                  <a:gd name="connsiteY14" fmla="*/ 41021 h 362028"/>
                  <a:gd name="connsiteX15" fmla="*/ 222235 w 279941"/>
                  <a:gd name="connsiteY15" fmla="*/ 32248 h 362028"/>
                  <a:gd name="connsiteX16" fmla="*/ 222475 w 279941"/>
                  <a:gd name="connsiteY16" fmla="*/ 32323 h 362028"/>
                  <a:gd name="connsiteX17" fmla="*/ 231173 w 279941"/>
                  <a:gd name="connsiteY17" fmla="*/ 49419 h 362028"/>
                  <a:gd name="connsiteX18" fmla="*/ 214107 w 279941"/>
                  <a:gd name="connsiteY18" fmla="*/ 57979 h 362028"/>
                  <a:gd name="connsiteX19" fmla="*/ 214077 w 279941"/>
                  <a:gd name="connsiteY19" fmla="*/ 57967 h 362028"/>
                  <a:gd name="connsiteX20" fmla="*/ 204944 w 279941"/>
                  <a:gd name="connsiteY20" fmla="*/ 41445 h 362028"/>
                  <a:gd name="connsiteX21" fmla="*/ 205079 w 279941"/>
                  <a:gd name="connsiteY21" fmla="*/ 41021 h 362028"/>
                  <a:gd name="connsiteX22" fmla="*/ 253818 w 279941"/>
                  <a:gd name="connsiteY22" fmla="*/ 56017 h 362028"/>
                  <a:gd name="connsiteX23" fmla="*/ 270884 w 279941"/>
                  <a:gd name="connsiteY23" fmla="*/ 47457 h 362028"/>
                  <a:gd name="connsiteX24" fmla="*/ 270914 w 279941"/>
                  <a:gd name="connsiteY24" fmla="*/ 47469 h 362028"/>
                  <a:gd name="connsiteX25" fmla="*/ 279087 w 279941"/>
                  <a:gd name="connsiteY25" fmla="*/ 64720 h 362028"/>
                  <a:gd name="connsiteX26" fmla="*/ 262516 w 279941"/>
                  <a:gd name="connsiteY26" fmla="*/ 73113 h 362028"/>
                  <a:gd name="connsiteX27" fmla="*/ 253368 w 279941"/>
                  <a:gd name="connsiteY27" fmla="*/ 56767 h 362028"/>
                  <a:gd name="connsiteX28" fmla="*/ 73110 w 279941"/>
                  <a:gd name="connsiteY28" fmla="*/ 35022 h 362028"/>
                  <a:gd name="connsiteX29" fmla="*/ 90161 w 279941"/>
                  <a:gd name="connsiteY29" fmla="*/ 26450 h 362028"/>
                  <a:gd name="connsiteX30" fmla="*/ 98739 w 279941"/>
                  <a:gd name="connsiteY30" fmla="*/ 43506 h 362028"/>
                  <a:gd name="connsiteX31" fmla="*/ 81808 w 279941"/>
                  <a:gd name="connsiteY31" fmla="*/ 52118 h 362028"/>
                  <a:gd name="connsiteX32" fmla="*/ 72660 w 279941"/>
                  <a:gd name="connsiteY32" fmla="*/ 35772 h 362028"/>
                  <a:gd name="connsiteX33" fmla="*/ 121099 w 279941"/>
                  <a:gd name="connsiteY33" fmla="*/ 51818 h 362028"/>
                  <a:gd name="connsiteX34" fmla="*/ 138060 w 279941"/>
                  <a:gd name="connsiteY34" fmla="*/ 43068 h 362028"/>
                  <a:gd name="connsiteX35" fmla="*/ 146818 w 279941"/>
                  <a:gd name="connsiteY35" fmla="*/ 60030 h 362028"/>
                  <a:gd name="connsiteX36" fmla="*/ 129857 w 279941"/>
                  <a:gd name="connsiteY36" fmla="*/ 68781 h 362028"/>
                  <a:gd name="connsiteX37" fmla="*/ 129797 w 279941"/>
                  <a:gd name="connsiteY37" fmla="*/ 68764 h 362028"/>
                  <a:gd name="connsiteX38" fmla="*/ 121099 w 279941"/>
                  <a:gd name="connsiteY38" fmla="*/ 51818 h 362028"/>
                  <a:gd name="connsiteX39" fmla="*/ 169537 w 279941"/>
                  <a:gd name="connsiteY39" fmla="*/ 66815 h 362028"/>
                  <a:gd name="connsiteX40" fmla="*/ 186618 w 279941"/>
                  <a:gd name="connsiteY40" fmla="*/ 58303 h 362028"/>
                  <a:gd name="connsiteX41" fmla="*/ 195136 w 279941"/>
                  <a:gd name="connsiteY41" fmla="*/ 75387 h 362028"/>
                  <a:gd name="connsiteX42" fmla="*/ 178085 w 279941"/>
                  <a:gd name="connsiteY42" fmla="*/ 83911 h 362028"/>
                  <a:gd name="connsiteX43" fmla="*/ 169432 w 279941"/>
                  <a:gd name="connsiteY43" fmla="*/ 67137 h 362028"/>
                  <a:gd name="connsiteX44" fmla="*/ 169537 w 279941"/>
                  <a:gd name="connsiteY44" fmla="*/ 66815 h 362028"/>
                  <a:gd name="connsiteX45" fmla="*/ 217976 w 279941"/>
                  <a:gd name="connsiteY45" fmla="*/ 82711 h 362028"/>
                  <a:gd name="connsiteX46" fmla="*/ 235057 w 279941"/>
                  <a:gd name="connsiteY46" fmla="*/ 74199 h 362028"/>
                  <a:gd name="connsiteX47" fmla="*/ 243575 w 279941"/>
                  <a:gd name="connsiteY47" fmla="*/ 91283 h 362028"/>
                  <a:gd name="connsiteX48" fmla="*/ 226524 w 279941"/>
                  <a:gd name="connsiteY48" fmla="*/ 99807 h 362028"/>
                  <a:gd name="connsiteX49" fmla="*/ 217976 w 279941"/>
                  <a:gd name="connsiteY49" fmla="*/ 83311 h 362028"/>
                  <a:gd name="connsiteX50" fmla="*/ 84507 w 279941"/>
                  <a:gd name="connsiteY50" fmla="*/ 80911 h 362028"/>
                  <a:gd name="connsiteX51" fmla="*/ 101573 w 279941"/>
                  <a:gd name="connsiteY51" fmla="*/ 72351 h 362028"/>
                  <a:gd name="connsiteX52" fmla="*/ 101603 w 279941"/>
                  <a:gd name="connsiteY52" fmla="*/ 72363 h 362028"/>
                  <a:gd name="connsiteX53" fmla="*/ 109776 w 279941"/>
                  <a:gd name="connsiteY53" fmla="*/ 89614 h 362028"/>
                  <a:gd name="connsiteX54" fmla="*/ 93205 w 279941"/>
                  <a:gd name="connsiteY54" fmla="*/ 98007 h 362028"/>
                  <a:gd name="connsiteX55" fmla="*/ 84507 w 279941"/>
                  <a:gd name="connsiteY55" fmla="*/ 81811 h 362028"/>
                  <a:gd name="connsiteX56" fmla="*/ 132946 w 279941"/>
                  <a:gd name="connsiteY56" fmla="*/ 96808 h 362028"/>
                  <a:gd name="connsiteX57" fmla="*/ 149742 w 279941"/>
                  <a:gd name="connsiteY57" fmla="*/ 87732 h 362028"/>
                  <a:gd name="connsiteX58" fmla="*/ 158815 w 279941"/>
                  <a:gd name="connsiteY58" fmla="*/ 104522 h 362028"/>
                  <a:gd name="connsiteX59" fmla="*/ 158590 w 279941"/>
                  <a:gd name="connsiteY59" fmla="*/ 105206 h 362028"/>
                  <a:gd name="connsiteX60" fmla="*/ 141344 w 279941"/>
                  <a:gd name="connsiteY60" fmla="*/ 113376 h 362028"/>
                  <a:gd name="connsiteX61" fmla="*/ 132946 w 279941"/>
                  <a:gd name="connsiteY61" fmla="*/ 96808 h 362028"/>
                  <a:gd name="connsiteX62" fmla="*/ 181385 w 279941"/>
                  <a:gd name="connsiteY62" fmla="*/ 111804 h 362028"/>
                  <a:gd name="connsiteX63" fmla="*/ 198436 w 279941"/>
                  <a:gd name="connsiteY63" fmla="*/ 103234 h 362028"/>
                  <a:gd name="connsiteX64" fmla="*/ 207014 w 279941"/>
                  <a:gd name="connsiteY64" fmla="*/ 120288 h 362028"/>
                  <a:gd name="connsiteX65" fmla="*/ 190082 w 279941"/>
                  <a:gd name="connsiteY65" fmla="*/ 128900 h 362028"/>
                  <a:gd name="connsiteX66" fmla="*/ 181385 w 279941"/>
                  <a:gd name="connsiteY66" fmla="*/ 113154 h 362028"/>
                  <a:gd name="connsiteX67" fmla="*/ 229823 w 279941"/>
                  <a:gd name="connsiteY67" fmla="*/ 127700 h 362028"/>
                  <a:gd name="connsiteX68" fmla="*/ 247069 w 279941"/>
                  <a:gd name="connsiteY68" fmla="*/ 119532 h 362028"/>
                  <a:gd name="connsiteX69" fmla="*/ 255467 w 279941"/>
                  <a:gd name="connsiteY69" fmla="*/ 136098 h 362028"/>
                  <a:gd name="connsiteX70" fmla="*/ 238671 w 279941"/>
                  <a:gd name="connsiteY70" fmla="*/ 145176 h 362028"/>
                  <a:gd name="connsiteX71" fmla="*/ 229598 w 279941"/>
                  <a:gd name="connsiteY71" fmla="*/ 128384 h 362028"/>
                  <a:gd name="connsiteX72" fmla="*/ 229823 w 279941"/>
                  <a:gd name="connsiteY72" fmla="*/ 127700 h 362028"/>
                  <a:gd name="connsiteX73" fmla="*/ 48666 w 279941"/>
                  <a:gd name="connsiteY73" fmla="*/ 109105 h 362028"/>
                  <a:gd name="connsiteX74" fmla="*/ 65762 w 279941"/>
                  <a:gd name="connsiteY74" fmla="*/ 100557 h 362028"/>
                  <a:gd name="connsiteX75" fmla="*/ 74310 w 279941"/>
                  <a:gd name="connsiteY75" fmla="*/ 117653 h 362028"/>
                  <a:gd name="connsiteX76" fmla="*/ 57499 w 279941"/>
                  <a:gd name="connsiteY76" fmla="*/ 126247 h 362028"/>
                  <a:gd name="connsiteX77" fmla="*/ 57364 w 279941"/>
                  <a:gd name="connsiteY77" fmla="*/ 126201 h 362028"/>
                  <a:gd name="connsiteX78" fmla="*/ 48666 w 279941"/>
                  <a:gd name="connsiteY78" fmla="*/ 109105 h 362028"/>
                  <a:gd name="connsiteX79" fmla="*/ 97104 w 279941"/>
                  <a:gd name="connsiteY79" fmla="*/ 125001 h 362028"/>
                  <a:gd name="connsiteX80" fmla="*/ 114155 w 279941"/>
                  <a:gd name="connsiteY80" fmla="*/ 116429 h 362028"/>
                  <a:gd name="connsiteX81" fmla="*/ 122733 w 279941"/>
                  <a:gd name="connsiteY81" fmla="*/ 133485 h 362028"/>
                  <a:gd name="connsiteX82" fmla="*/ 105802 w 279941"/>
                  <a:gd name="connsiteY82" fmla="*/ 142097 h 362028"/>
                  <a:gd name="connsiteX83" fmla="*/ 97104 w 279941"/>
                  <a:gd name="connsiteY83" fmla="*/ 125001 h 362028"/>
                  <a:gd name="connsiteX84" fmla="*/ 145543 w 279941"/>
                  <a:gd name="connsiteY84" fmla="*/ 140897 h 362028"/>
                  <a:gd name="connsiteX85" fmla="*/ 162534 w 279941"/>
                  <a:gd name="connsiteY85" fmla="*/ 132205 h 362028"/>
                  <a:gd name="connsiteX86" fmla="*/ 171232 w 279941"/>
                  <a:gd name="connsiteY86" fmla="*/ 149199 h 362028"/>
                  <a:gd name="connsiteX87" fmla="*/ 154241 w 279941"/>
                  <a:gd name="connsiteY87" fmla="*/ 157891 h 362028"/>
                  <a:gd name="connsiteX88" fmla="*/ 154091 w 279941"/>
                  <a:gd name="connsiteY88" fmla="*/ 157843 h 362028"/>
                  <a:gd name="connsiteX89" fmla="*/ 145498 w 279941"/>
                  <a:gd name="connsiteY89" fmla="*/ 141038 h 362028"/>
                  <a:gd name="connsiteX90" fmla="*/ 145543 w 279941"/>
                  <a:gd name="connsiteY90" fmla="*/ 140897 h 362028"/>
                  <a:gd name="connsiteX91" fmla="*/ 193832 w 279941"/>
                  <a:gd name="connsiteY91" fmla="*/ 156794 h 362028"/>
                  <a:gd name="connsiteX92" fmla="*/ 210793 w 279941"/>
                  <a:gd name="connsiteY92" fmla="*/ 148043 h 362028"/>
                  <a:gd name="connsiteX93" fmla="*/ 219551 w 279941"/>
                  <a:gd name="connsiteY93" fmla="*/ 165006 h 362028"/>
                  <a:gd name="connsiteX94" fmla="*/ 202590 w 279941"/>
                  <a:gd name="connsiteY94" fmla="*/ 173756 h 362028"/>
                  <a:gd name="connsiteX95" fmla="*/ 202530 w 279941"/>
                  <a:gd name="connsiteY95" fmla="*/ 173740 h 362028"/>
                  <a:gd name="connsiteX96" fmla="*/ 193832 w 279941"/>
                  <a:gd name="connsiteY96" fmla="*/ 156794 h 362028"/>
                  <a:gd name="connsiteX97" fmla="*/ 60963 w 279941"/>
                  <a:gd name="connsiteY97" fmla="*/ 153794 h 362028"/>
                  <a:gd name="connsiteX98" fmla="*/ 77774 w 279941"/>
                  <a:gd name="connsiteY98" fmla="*/ 145200 h 362028"/>
                  <a:gd name="connsiteX99" fmla="*/ 77909 w 279941"/>
                  <a:gd name="connsiteY99" fmla="*/ 145246 h 362028"/>
                  <a:gd name="connsiteX100" fmla="*/ 86607 w 279941"/>
                  <a:gd name="connsiteY100" fmla="*/ 162192 h 362028"/>
                  <a:gd name="connsiteX101" fmla="*/ 69511 w 279941"/>
                  <a:gd name="connsiteY101" fmla="*/ 170890 h 362028"/>
                  <a:gd name="connsiteX102" fmla="*/ 60948 w 279941"/>
                  <a:gd name="connsiteY102" fmla="*/ 153830 h 362028"/>
                  <a:gd name="connsiteX103" fmla="*/ 60963 w 279941"/>
                  <a:gd name="connsiteY103" fmla="*/ 153794 h 362028"/>
                  <a:gd name="connsiteX104" fmla="*/ 108652 w 279941"/>
                  <a:gd name="connsiteY104" fmla="*/ 169691 h 362028"/>
                  <a:gd name="connsiteX105" fmla="*/ 125613 w 279941"/>
                  <a:gd name="connsiteY105" fmla="*/ 160940 h 362028"/>
                  <a:gd name="connsiteX106" fmla="*/ 134371 w 279941"/>
                  <a:gd name="connsiteY106" fmla="*/ 177903 h 362028"/>
                  <a:gd name="connsiteX107" fmla="*/ 117410 w 279941"/>
                  <a:gd name="connsiteY107" fmla="*/ 186653 h 362028"/>
                  <a:gd name="connsiteX108" fmla="*/ 117350 w 279941"/>
                  <a:gd name="connsiteY108" fmla="*/ 186637 h 362028"/>
                  <a:gd name="connsiteX109" fmla="*/ 108652 w 279941"/>
                  <a:gd name="connsiteY109" fmla="*/ 169691 h 362028"/>
                  <a:gd name="connsiteX110" fmla="*/ 157090 w 279941"/>
                  <a:gd name="connsiteY110" fmla="*/ 184687 h 362028"/>
                  <a:gd name="connsiteX111" fmla="*/ 174156 w 279941"/>
                  <a:gd name="connsiteY111" fmla="*/ 176127 h 362028"/>
                  <a:gd name="connsiteX112" fmla="*/ 174186 w 279941"/>
                  <a:gd name="connsiteY112" fmla="*/ 176139 h 362028"/>
                  <a:gd name="connsiteX113" fmla="*/ 182359 w 279941"/>
                  <a:gd name="connsiteY113" fmla="*/ 193390 h 362028"/>
                  <a:gd name="connsiteX114" fmla="*/ 165788 w 279941"/>
                  <a:gd name="connsiteY114" fmla="*/ 201783 h 362028"/>
                  <a:gd name="connsiteX115" fmla="*/ 157690 w 279941"/>
                  <a:gd name="connsiteY115" fmla="*/ 185437 h 362028"/>
                  <a:gd name="connsiteX116" fmla="*/ 206129 w 279941"/>
                  <a:gd name="connsiteY116" fmla="*/ 201783 h 362028"/>
                  <a:gd name="connsiteX117" fmla="*/ 223375 w 279941"/>
                  <a:gd name="connsiteY117" fmla="*/ 193614 h 362028"/>
                  <a:gd name="connsiteX118" fmla="*/ 231773 w 279941"/>
                  <a:gd name="connsiteY118" fmla="*/ 210181 h 362028"/>
                  <a:gd name="connsiteX119" fmla="*/ 214977 w 279941"/>
                  <a:gd name="connsiteY119" fmla="*/ 219258 h 362028"/>
                  <a:gd name="connsiteX120" fmla="*/ 205904 w 279941"/>
                  <a:gd name="connsiteY120" fmla="*/ 202467 h 362028"/>
                  <a:gd name="connsiteX121" fmla="*/ 206129 w 279941"/>
                  <a:gd name="connsiteY121" fmla="*/ 201783 h 362028"/>
                  <a:gd name="connsiteX122" fmla="*/ 24671 w 279941"/>
                  <a:gd name="connsiteY122" fmla="*/ 183037 h 362028"/>
                  <a:gd name="connsiteX123" fmla="*/ 41722 w 279941"/>
                  <a:gd name="connsiteY123" fmla="*/ 174467 h 362028"/>
                  <a:gd name="connsiteX124" fmla="*/ 50300 w 279941"/>
                  <a:gd name="connsiteY124" fmla="*/ 191521 h 362028"/>
                  <a:gd name="connsiteX125" fmla="*/ 33369 w 279941"/>
                  <a:gd name="connsiteY125" fmla="*/ 200133 h 362028"/>
                  <a:gd name="connsiteX126" fmla="*/ 24536 w 279941"/>
                  <a:gd name="connsiteY126" fmla="*/ 182971 h 362028"/>
                  <a:gd name="connsiteX127" fmla="*/ 24671 w 279941"/>
                  <a:gd name="connsiteY127" fmla="*/ 182588 h 362028"/>
                  <a:gd name="connsiteX128" fmla="*/ 73110 w 279941"/>
                  <a:gd name="connsiteY128" fmla="*/ 198934 h 362028"/>
                  <a:gd name="connsiteX129" fmla="*/ 90101 w 279941"/>
                  <a:gd name="connsiteY129" fmla="*/ 190242 h 362028"/>
                  <a:gd name="connsiteX130" fmla="*/ 98799 w 279941"/>
                  <a:gd name="connsiteY130" fmla="*/ 207236 h 362028"/>
                  <a:gd name="connsiteX131" fmla="*/ 81808 w 279941"/>
                  <a:gd name="connsiteY131" fmla="*/ 215928 h 362028"/>
                  <a:gd name="connsiteX132" fmla="*/ 81658 w 279941"/>
                  <a:gd name="connsiteY132" fmla="*/ 215880 h 362028"/>
                  <a:gd name="connsiteX133" fmla="*/ 72870 w 279941"/>
                  <a:gd name="connsiteY133" fmla="*/ 199172 h 362028"/>
                  <a:gd name="connsiteX134" fmla="*/ 73110 w 279941"/>
                  <a:gd name="connsiteY134" fmla="*/ 198484 h 362028"/>
                  <a:gd name="connsiteX135" fmla="*/ 121399 w 279941"/>
                  <a:gd name="connsiteY135" fmla="*/ 213930 h 362028"/>
                  <a:gd name="connsiteX136" fmla="*/ 138450 w 279941"/>
                  <a:gd name="connsiteY136" fmla="*/ 205358 h 362028"/>
                  <a:gd name="connsiteX137" fmla="*/ 147028 w 279941"/>
                  <a:gd name="connsiteY137" fmla="*/ 222414 h 362028"/>
                  <a:gd name="connsiteX138" fmla="*/ 130097 w 279941"/>
                  <a:gd name="connsiteY138" fmla="*/ 231026 h 362028"/>
                  <a:gd name="connsiteX139" fmla="*/ 121399 w 279941"/>
                  <a:gd name="connsiteY139" fmla="*/ 214230 h 362028"/>
                  <a:gd name="connsiteX140" fmla="*/ 169837 w 279941"/>
                  <a:gd name="connsiteY140" fmla="*/ 229827 h 362028"/>
                  <a:gd name="connsiteX141" fmla="*/ 186888 w 279941"/>
                  <a:gd name="connsiteY141" fmla="*/ 221256 h 362028"/>
                  <a:gd name="connsiteX142" fmla="*/ 195466 w 279941"/>
                  <a:gd name="connsiteY142" fmla="*/ 238310 h 362028"/>
                  <a:gd name="connsiteX143" fmla="*/ 178535 w 279941"/>
                  <a:gd name="connsiteY143" fmla="*/ 246923 h 362028"/>
                  <a:gd name="connsiteX144" fmla="*/ 169837 w 279941"/>
                  <a:gd name="connsiteY144" fmla="*/ 230126 h 362028"/>
                  <a:gd name="connsiteX145" fmla="*/ 37268 w 279941"/>
                  <a:gd name="connsiteY145" fmla="*/ 225777 h 362028"/>
                  <a:gd name="connsiteX146" fmla="*/ 54064 w 279941"/>
                  <a:gd name="connsiteY146" fmla="*/ 216702 h 362028"/>
                  <a:gd name="connsiteX147" fmla="*/ 63137 w 279941"/>
                  <a:gd name="connsiteY147" fmla="*/ 233492 h 362028"/>
                  <a:gd name="connsiteX148" fmla="*/ 62912 w 279941"/>
                  <a:gd name="connsiteY148" fmla="*/ 234176 h 362028"/>
                  <a:gd name="connsiteX149" fmla="*/ 45846 w 279941"/>
                  <a:gd name="connsiteY149" fmla="*/ 242735 h 362028"/>
                  <a:gd name="connsiteX150" fmla="*/ 45816 w 279941"/>
                  <a:gd name="connsiteY150" fmla="*/ 242724 h 362028"/>
                  <a:gd name="connsiteX151" fmla="*/ 37268 w 279941"/>
                  <a:gd name="connsiteY151" fmla="*/ 226077 h 362028"/>
                  <a:gd name="connsiteX152" fmla="*/ 85707 w 279941"/>
                  <a:gd name="connsiteY152" fmla="*/ 241674 h 362028"/>
                  <a:gd name="connsiteX153" fmla="*/ 102413 w 279941"/>
                  <a:gd name="connsiteY153" fmla="*/ 232901 h 362028"/>
                  <a:gd name="connsiteX154" fmla="*/ 102653 w 279941"/>
                  <a:gd name="connsiteY154" fmla="*/ 232976 h 362028"/>
                  <a:gd name="connsiteX155" fmla="*/ 111726 w 279941"/>
                  <a:gd name="connsiteY155" fmla="*/ 249767 h 362028"/>
                  <a:gd name="connsiteX156" fmla="*/ 94945 w 279941"/>
                  <a:gd name="connsiteY156" fmla="*/ 258843 h 362028"/>
                  <a:gd name="connsiteX157" fmla="*/ 94255 w 279941"/>
                  <a:gd name="connsiteY157" fmla="*/ 258620 h 362028"/>
                  <a:gd name="connsiteX158" fmla="*/ 85707 w 279941"/>
                  <a:gd name="connsiteY158" fmla="*/ 241974 h 362028"/>
                  <a:gd name="connsiteX159" fmla="*/ 133996 w 279941"/>
                  <a:gd name="connsiteY159" fmla="*/ 256670 h 362028"/>
                  <a:gd name="connsiteX160" fmla="*/ 151062 w 279941"/>
                  <a:gd name="connsiteY160" fmla="*/ 248110 h 362028"/>
                  <a:gd name="connsiteX161" fmla="*/ 151092 w 279941"/>
                  <a:gd name="connsiteY161" fmla="*/ 248122 h 362028"/>
                  <a:gd name="connsiteX162" fmla="*/ 159265 w 279941"/>
                  <a:gd name="connsiteY162" fmla="*/ 265373 h 362028"/>
                  <a:gd name="connsiteX163" fmla="*/ 142694 w 279941"/>
                  <a:gd name="connsiteY163" fmla="*/ 273766 h 362028"/>
                  <a:gd name="connsiteX164" fmla="*/ 133996 w 279941"/>
                  <a:gd name="connsiteY164" fmla="*/ 257720 h 362028"/>
                  <a:gd name="connsiteX165" fmla="*/ 182434 w 279941"/>
                  <a:gd name="connsiteY165" fmla="*/ 272566 h 362028"/>
                  <a:gd name="connsiteX166" fmla="*/ 199230 w 279941"/>
                  <a:gd name="connsiteY166" fmla="*/ 263491 h 362028"/>
                  <a:gd name="connsiteX167" fmla="*/ 208303 w 279941"/>
                  <a:gd name="connsiteY167" fmla="*/ 280281 h 362028"/>
                  <a:gd name="connsiteX168" fmla="*/ 208078 w 279941"/>
                  <a:gd name="connsiteY168" fmla="*/ 280964 h 362028"/>
                  <a:gd name="connsiteX169" fmla="*/ 190832 w 279941"/>
                  <a:gd name="connsiteY169" fmla="*/ 289135 h 362028"/>
                  <a:gd name="connsiteX170" fmla="*/ 182434 w 279941"/>
                  <a:gd name="connsiteY170" fmla="*/ 272566 h 362028"/>
                  <a:gd name="connsiteX171" fmla="*/ 677 w 279941"/>
                  <a:gd name="connsiteY171" fmla="*/ 255920 h 362028"/>
                  <a:gd name="connsiteX172" fmla="*/ 17758 w 279941"/>
                  <a:gd name="connsiteY172" fmla="*/ 247408 h 362028"/>
                  <a:gd name="connsiteX173" fmla="*/ 26276 w 279941"/>
                  <a:gd name="connsiteY173" fmla="*/ 264492 h 362028"/>
                  <a:gd name="connsiteX174" fmla="*/ 9225 w 279941"/>
                  <a:gd name="connsiteY174" fmla="*/ 273016 h 362028"/>
                  <a:gd name="connsiteX175" fmla="*/ 572 w 279941"/>
                  <a:gd name="connsiteY175" fmla="*/ 256243 h 362028"/>
                  <a:gd name="connsiteX176" fmla="*/ 677 w 279941"/>
                  <a:gd name="connsiteY176" fmla="*/ 255920 h 362028"/>
                  <a:gd name="connsiteX177" fmla="*/ 48666 w 279941"/>
                  <a:gd name="connsiteY177" fmla="*/ 271817 h 362028"/>
                  <a:gd name="connsiteX178" fmla="*/ 65747 w 279941"/>
                  <a:gd name="connsiteY178" fmla="*/ 263305 h 362028"/>
                  <a:gd name="connsiteX179" fmla="*/ 74265 w 279941"/>
                  <a:gd name="connsiteY179" fmla="*/ 280389 h 362028"/>
                  <a:gd name="connsiteX180" fmla="*/ 57214 w 279941"/>
                  <a:gd name="connsiteY180" fmla="*/ 288913 h 362028"/>
                  <a:gd name="connsiteX181" fmla="*/ 48651 w 279941"/>
                  <a:gd name="connsiteY181" fmla="*/ 271853 h 362028"/>
                  <a:gd name="connsiteX182" fmla="*/ 48666 w 279941"/>
                  <a:gd name="connsiteY182" fmla="*/ 271817 h 362028"/>
                  <a:gd name="connsiteX183" fmla="*/ 96954 w 279941"/>
                  <a:gd name="connsiteY183" fmla="*/ 287713 h 362028"/>
                  <a:gd name="connsiteX184" fmla="*/ 113931 w 279941"/>
                  <a:gd name="connsiteY184" fmla="*/ 278974 h 362028"/>
                  <a:gd name="connsiteX185" fmla="*/ 114050 w 279941"/>
                  <a:gd name="connsiteY185" fmla="*/ 279015 h 362028"/>
                  <a:gd name="connsiteX186" fmla="*/ 122748 w 279941"/>
                  <a:gd name="connsiteY186" fmla="*/ 296111 h 362028"/>
                  <a:gd name="connsiteX187" fmla="*/ 105652 w 279941"/>
                  <a:gd name="connsiteY187" fmla="*/ 304809 h 362028"/>
                  <a:gd name="connsiteX188" fmla="*/ 96954 w 279941"/>
                  <a:gd name="connsiteY188" fmla="*/ 287713 h 362028"/>
                  <a:gd name="connsiteX189" fmla="*/ 145393 w 279941"/>
                  <a:gd name="connsiteY189" fmla="*/ 302709 h 362028"/>
                  <a:gd name="connsiteX190" fmla="*/ 162459 w 279941"/>
                  <a:gd name="connsiteY190" fmla="*/ 294149 h 362028"/>
                  <a:gd name="connsiteX191" fmla="*/ 162489 w 279941"/>
                  <a:gd name="connsiteY191" fmla="*/ 294161 h 362028"/>
                  <a:gd name="connsiteX192" fmla="*/ 171007 w 279941"/>
                  <a:gd name="connsiteY192" fmla="*/ 311245 h 362028"/>
                  <a:gd name="connsiteX193" fmla="*/ 153911 w 279941"/>
                  <a:gd name="connsiteY193" fmla="*/ 319757 h 362028"/>
                  <a:gd name="connsiteX194" fmla="*/ 145393 w 279941"/>
                  <a:gd name="connsiteY194" fmla="*/ 302709 h 362028"/>
                  <a:gd name="connsiteX195" fmla="*/ 13124 w 279941"/>
                  <a:gd name="connsiteY195" fmla="*/ 297611 h 362028"/>
                  <a:gd name="connsiteX196" fmla="*/ 29920 w 279941"/>
                  <a:gd name="connsiteY196" fmla="*/ 288535 h 362028"/>
                  <a:gd name="connsiteX197" fmla="*/ 38993 w 279941"/>
                  <a:gd name="connsiteY197" fmla="*/ 305325 h 362028"/>
                  <a:gd name="connsiteX198" fmla="*/ 38768 w 279941"/>
                  <a:gd name="connsiteY198" fmla="*/ 306009 h 362028"/>
                  <a:gd name="connsiteX199" fmla="*/ 21522 w 279941"/>
                  <a:gd name="connsiteY199" fmla="*/ 314179 h 362028"/>
                  <a:gd name="connsiteX200" fmla="*/ 13124 w 279941"/>
                  <a:gd name="connsiteY200" fmla="*/ 297611 h 362028"/>
                  <a:gd name="connsiteX201" fmla="*/ 61563 w 279941"/>
                  <a:gd name="connsiteY201" fmla="*/ 312607 h 362028"/>
                  <a:gd name="connsiteX202" fmla="*/ 78659 w 279941"/>
                  <a:gd name="connsiteY202" fmla="*/ 304059 h 362028"/>
                  <a:gd name="connsiteX203" fmla="*/ 87207 w 279941"/>
                  <a:gd name="connsiteY203" fmla="*/ 321155 h 362028"/>
                  <a:gd name="connsiteX204" fmla="*/ 70111 w 279941"/>
                  <a:gd name="connsiteY204" fmla="*/ 329703 h 362028"/>
                  <a:gd name="connsiteX205" fmla="*/ 61563 w 279941"/>
                  <a:gd name="connsiteY205" fmla="*/ 312607 h 362028"/>
                  <a:gd name="connsiteX206" fmla="*/ 109851 w 279941"/>
                  <a:gd name="connsiteY206" fmla="*/ 328503 h 362028"/>
                  <a:gd name="connsiteX207" fmla="*/ 126917 w 279941"/>
                  <a:gd name="connsiteY207" fmla="*/ 319943 h 362028"/>
                  <a:gd name="connsiteX208" fmla="*/ 126947 w 279941"/>
                  <a:gd name="connsiteY208" fmla="*/ 319955 h 362028"/>
                  <a:gd name="connsiteX209" fmla="*/ 135720 w 279941"/>
                  <a:gd name="connsiteY209" fmla="*/ 336667 h 362028"/>
                  <a:gd name="connsiteX210" fmla="*/ 135645 w 279941"/>
                  <a:gd name="connsiteY210" fmla="*/ 336901 h 362028"/>
                  <a:gd name="connsiteX211" fmla="*/ 118549 w 279941"/>
                  <a:gd name="connsiteY211" fmla="*/ 345599 h 362028"/>
                  <a:gd name="connsiteX212" fmla="*/ 109851 w 279941"/>
                  <a:gd name="connsiteY212" fmla="*/ 328503 h 362028"/>
                  <a:gd name="connsiteX213" fmla="*/ 158290 w 279941"/>
                  <a:gd name="connsiteY213" fmla="*/ 344400 h 362028"/>
                  <a:gd name="connsiteX214" fmla="*/ 175251 w 279941"/>
                  <a:gd name="connsiteY214" fmla="*/ 335649 h 362028"/>
                  <a:gd name="connsiteX215" fmla="*/ 184009 w 279941"/>
                  <a:gd name="connsiteY215" fmla="*/ 352612 h 362028"/>
                  <a:gd name="connsiteX216" fmla="*/ 167048 w 279941"/>
                  <a:gd name="connsiteY216" fmla="*/ 361362 h 362028"/>
                  <a:gd name="connsiteX217" fmla="*/ 166988 w 279941"/>
                  <a:gd name="connsiteY217" fmla="*/ 361346 h 362028"/>
                  <a:gd name="connsiteX218" fmla="*/ 158740 w 279941"/>
                  <a:gd name="connsiteY218" fmla="*/ 345899 h 362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</a:cxnLst>
                <a:rect l="l" t="t" r="r" b="b"/>
                <a:pathLst>
                  <a:path w="279941" h="362028">
                    <a:moveTo>
                      <a:pt x="108652" y="9228"/>
                    </a:moveTo>
                    <a:cubicBezTo>
                      <a:pt x="111006" y="2153"/>
                      <a:pt x="118639" y="-1679"/>
                      <a:pt x="125718" y="668"/>
                    </a:cubicBezTo>
                    <a:cubicBezTo>
                      <a:pt x="125718" y="673"/>
                      <a:pt x="125733" y="676"/>
                      <a:pt x="125748" y="680"/>
                    </a:cubicBezTo>
                    <a:cubicBezTo>
                      <a:pt x="132766" y="3188"/>
                      <a:pt x="136425" y="10911"/>
                      <a:pt x="133921" y="17931"/>
                    </a:cubicBezTo>
                    <a:cubicBezTo>
                      <a:pt x="131506" y="24688"/>
                      <a:pt x="124218" y="28374"/>
                      <a:pt x="117350" y="26324"/>
                    </a:cubicBezTo>
                    <a:cubicBezTo>
                      <a:pt x="110256" y="24052"/>
                      <a:pt x="106342" y="16453"/>
                      <a:pt x="108607" y="9356"/>
                    </a:cubicBezTo>
                    <a:cubicBezTo>
                      <a:pt x="108622" y="9312"/>
                      <a:pt x="108637" y="9270"/>
                      <a:pt x="108652" y="9228"/>
                    </a:cubicBezTo>
                    <a:close/>
                    <a:moveTo>
                      <a:pt x="157090" y="25124"/>
                    </a:moveTo>
                    <a:cubicBezTo>
                      <a:pt x="159385" y="18031"/>
                      <a:pt x="166988" y="14140"/>
                      <a:pt x="174081" y="16433"/>
                    </a:cubicBezTo>
                    <a:cubicBezTo>
                      <a:pt x="181175" y="18725"/>
                      <a:pt x="185074" y="26333"/>
                      <a:pt x="182779" y="33426"/>
                    </a:cubicBezTo>
                    <a:cubicBezTo>
                      <a:pt x="180485" y="40518"/>
                      <a:pt x="172882" y="44410"/>
                      <a:pt x="165788" y="42119"/>
                    </a:cubicBezTo>
                    <a:cubicBezTo>
                      <a:pt x="165728" y="42102"/>
                      <a:pt x="165683" y="42087"/>
                      <a:pt x="165638" y="42070"/>
                    </a:cubicBezTo>
                    <a:cubicBezTo>
                      <a:pt x="158560" y="40029"/>
                      <a:pt x="154466" y="32632"/>
                      <a:pt x="156505" y="25549"/>
                    </a:cubicBezTo>
                    <a:cubicBezTo>
                      <a:pt x="156550" y="25406"/>
                      <a:pt x="156596" y="25265"/>
                      <a:pt x="156640" y="25124"/>
                    </a:cubicBezTo>
                    <a:close/>
                    <a:moveTo>
                      <a:pt x="205529" y="41021"/>
                    </a:moveTo>
                    <a:cubicBezTo>
                      <a:pt x="207718" y="33983"/>
                      <a:pt x="215202" y="30055"/>
                      <a:pt x="222235" y="32248"/>
                    </a:cubicBezTo>
                    <a:cubicBezTo>
                      <a:pt x="222325" y="32272"/>
                      <a:pt x="222400" y="32297"/>
                      <a:pt x="222475" y="32323"/>
                    </a:cubicBezTo>
                    <a:cubicBezTo>
                      <a:pt x="229568" y="34679"/>
                      <a:pt x="233437" y="42300"/>
                      <a:pt x="231173" y="49419"/>
                    </a:cubicBezTo>
                    <a:cubicBezTo>
                      <a:pt x="228818" y="56494"/>
                      <a:pt x="221185" y="60326"/>
                      <a:pt x="214107" y="57979"/>
                    </a:cubicBezTo>
                    <a:cubicBezTo>
                      <a:pt x="214107" y="57974"/>
                      <a:pt x="214092" y="57971"/>
                      <a:pt x="214077" y="57967"/>
                    </a:cubicBezTo>
                    <a:cubicBezTo>
                      <a:pt x="206999" y="55926"/>
                      <a:pt x="202905" y="48528"/>
                      <a:pt x="204944" y="41445"/>
                    </a:cubicBezTo>
                    <a:cubicBezTo>
                      <a:pt x="204989" y="41303"/>
                      <a:pt x="205034" y="41162"/>
                      <a:pt x="205079" y="41021"/>
                    </a:cubicBezTo>
                    <a:close/>
                    <a:moveTo>
                      <a:pt x="253818" y="56017"/>
                    </a:moveTo>
                    <a:cubicBezTo>
                      <a:pt x="256172" y="48942"/>
                      <a:pt x="263805" y="45110"/>
                      <a:pt x="270884" y="47457"/>
                    </a:cubicBezTo>
                    <a:cubicBezTo>
                      <a:pt x="270884" y="47462"/>
                      <a:pt x="270899" y="47465"/>
                      <a:pt x="270914" y="47469"/>
                    </a:cubicBezTo>
                    <a:cubicBezTo>
                      <a:pt x="277932" y="49977"/>
                      <a:pt x="281591" y="57700"/>
                      <a:pt x="279087" y="64720"/>
                    </a:cubicBezTo>
                    <a:cubicBezTo>
                      <a:pt x="276672" y="71477"/>
                      <a:pt x="269384" y="75163"/>
                      <a:pt x="262516" y="73113"/>
                    </a:cubicBezTo>
                    <a:cubicBezTo>
                      <a:pt x="255617" y="70948"/>
                      <a:pt x="251613" y="63779"/>
                      <a:pt x="253368" y="56767"/>
                    </a:cubicBezTo>
                    <a:close/>
                    <a:moveTo>
                      <a:pt x="73110" y="35022"/>
                    </a:moveTo>
                    <a:cubicBezTo>
                      <a:pt x="75449" y="27945"/>
                      <a:pt x="83083" y="24108"/>
                      <a:pt x="90161" y="26450"/>
                    </a:cubicBezTo>
                    <a:cubicBezTo>
                      <a:pt x="97239" y="28794"/>
                      <a:pt x="101078" y="36429"/>
                      <a:pt x="98739" y="43506"/>
                    </a:cubicBezTo>
                    <a:cubicBezTo>
                      <a:pt x="96415" y="50533"/>
                      <a:pt x="88856" y="54375"/>
                      <a:pt x="81808" y="52118"/>
                    </a:cubicBezTo>
                    <a:cubicBezTo>
                      <a:pt x="74955" y="49891"/>
                      <a:pt x="70981" y="42772"/>
                      <a:pt x="72660" y="35772"/>
                    </a:cubicBezTo>
                    <a:close/>
                    <a:moveTo>
                      <a:pt x="121099" y="51818"/>
                    </a:moveTo>
                    <a:cubicBezTo>
                      <a:pt x="123363" y="44717"/>
                      <a:pt x="130967" y="40799"/>
                      <a:pt x="138060" y="43068"/>
                    </a:cubicBezTo>
                    <a:cubicBezTo>
                      <a:pt x="145168" y="45335"/>
                      <a:pt x="149082" y="52929"/>
                      <a:pt x="146818" y="60030"/>
                    </a:cubicBezTo>
                    <a:cubicBezTo>
                      <a:pt x="144538" y="67131"/>
                      <a:pt x="136950" y="71050"/>
                      <a:pt x="129857" y="68781"/>
                    </a:cubicBezTo>
                    <a:cubicBezTo>
                      <a:pt x="129827" y="68776"/>
                      <a:pt x="129812" y="68770"/>
                      <a:pt x="129797" y="68764"/>
                    </a:cubicBezTo>
                    <a:cubicBezTo>
                      <a:pt x="122733" y="66474"/>
                      <a:pt x="118834" y="58898"/>
                      <a:pt x="121099" y="51818"/>
                    </a:cubicBezTo>
                    <a:close/>
                    <a:moveTo>
                      <a:pt x="169537" y="66815"/>
                    </a:moveTo>
                    <a:cubicBezTo>
                      <a:pt x="171907" y="59747"/>
                      <a:pt x="179555" y="55935"/>
                      <a:pt x="186618" y="58303"/>
                    </a:cubicBezTo>
                    <a:cubicBezTo>
                      <a:pt x="193697" y="60669"/>
                      <a:pt x="197506" y="68319"/>
                      <a:pt x="195136" y="75387"/>
                    </a:cubicBezTo>
                    <a:cubicBezTo>
                      <a:pt x="192767" y="82441"/>
                      <a:pt x="185149" y="86253"/>
                      <a:pt x="178085" y="83911"/>
                    </a:cubicBezTo>
                    <a:cubicBezTo>
                      <a:pt x="171067" y="81669"/>
                      <a:pt x="167183" y="74158"/>
                      <a:pt x="169432" y="67137"/>
                    </a:cubicBezTo>
                    <a:cubicBezTo>
                      <a:pt x="169462" y="67029"/>
                      <a:pt x="169507" y="66921"/>
                      <a:pt x="169537" y="66815"/>
                    </a:cubicBezTo>
                    <a:close/>
                    <a:moveTo>
                      <a:pt x="217976" y="82711"/>
                    </a:moveTo>
                    <a:cubicBezTo>
                      <a:pt x="220345" y="75643"/>
                      <a:pt x="227994" y="71831"/>
                      <a:pt x="235057" y="74199"/>
                    </a:cubicBezTo>
                    <a:cubicBezTo>
                      <a:pt x="242135" y="76565"/>
                      <a:pt x="245944" y="84214"/>
                      <a:pt x="243575" y="91283"/>
                    </a:cubicBezTo>
                    <a:cubicBezTo>
                      <a:pt x="241206" y="98337"/>
                      <a:pt x="233587" y="102149"/>
                      <a:pt x="226524" y="99807"/>
                    </a:cubicBezTo>
                    <a:cubicBezTo>
                      <a:pt x="219746" y="97457"/>
                      <a:pt x="215981" y="90208"/>
                      <a:pt x="217976" y="83311"/>
                    </a:cubicBezTo>
                    <a:close/>
                    <a:moveTo>
                      <a:pt x="84507" y="80911"/>
                    </a:moveTo>
                    <a:cubicBezTo>
                      <a:pt x="86862" y="73836"/>
                      <a:pt x="94495" y="70004"/>
                      <a:pt x="101573" y="72351"/>
                    </a:cubicBezTo>
                    <a:cubicBezTo>
                      <a:pt x="101573" y="72356"/>
                      <a:pt x="101588" y="72359"/>
                      <a:pt x="101603" y="72363"/>
                    </a:cubicBezTo>
                    <a:cubicBezTo>
                      <a:pt x="108622" y="74871"/>
                      <a:pt x="112281" y="82594"/>
                      <a:pt x="109776" y="89614"/>
                    </a:cubicBezTo>
                    <a:cubicBezTo>
                      <a:pt x="107362" y="96371"/>
                      <a:pt x="100074" y="100057"/>
                      <a:pt x="93205" y="98007"/>
                    </a:cubicBezTo>
                    <a:cubicBezTo>
                      <a:pt x="86562" y="95665"/>
                      <a:pt x="82783" y="88647"/>
                      <a:pt x="84507" y="81811"/>
                    </a:cubicBezTo>
                    <a:close/>
                    <a:moveTo>
                      <a:pt x="132946" y="96808"/>
                    </a:moveTo>
                    <a:cubicBezTo>
                      <a:pt x="135075" y="89665"/>
                      <a:pt x="142589" y="85601"/>
                      <a:pt x="149742" y="87732"/>
                    </a:cubicBezTo>
                    <a:cubicBezTo>
                      <a:pt x="156880" y="89861"/>
                      <a:pt x="160944" y="97379"/>
                      <a:pt x="158815" y="104522"/>
                    </a:cubicBezTo>
                    <a:cubicBezTo>
                      <a:pt x="158740" y="104751"/>
                      <a:pt x="158665" y="104979"/>
                      <a:pt x="158590" y="105206"/>
                    </a:cubicBezTo>
                    <a:cubicBezTo>
                      <a:pt x="156085" y="112226"/>
                      <a:pt x="148362" y="115883"/>
                      <a:pt x="141344" y="113376"/>
                    </a:cubicBezTo>
                    <a:cubicBezTo>
                      <a:pt x="134581" y="110961"/>
                      <a:pt x="130891" y="103684"/>
                      <a:pt x="132946" y="96808"/>
                    </a:cubicBezTo>
                    <a:close/>
                    <a:moveTo>
                      <a:pt x="181385" y="111804"/>
                    </a:moveTo>
                    <a:cubicBezTo>
                      <a:pt x="183724" y="104727"/>
                      <a:pt x="191357" y="100890"/>
                      <a:pt x="198436" y="103234"/>
                    </a:cubicBezTo>
                    <a:cubicBezTo>
                      <a:pt x="205514" y="105576"/>
                      <a:pt x="209353" y="113211"/>
                      <a:pt x="207014" y="120288"/>
                    </a:cubicBezTo>
                    <a:cubicBezTo>
                      <a:pt x="204689" y="127315"/>
                      <a:pt x="197131" y="131157"/>
                      <a:pt x="190082" y="128900"/>
                    </a:cubicBezTo>
                    <a:cubicBezTo>
                      <a:pt x="183544" y="126687"/>
                      <a:pt x="179780" y="119862"/>
                      <a:pt x="181385" y="113154"/>
                    </a:cubicBezTo>
                    <a:close/>
                    <a:moveTo>
                      <a:pt x="229823" y="127700"/>
                    </a:moveTo>
                    <a:cubicBezTo>
                      <a:pt x="232328" y="120681"/>
                      <a:pt x="240051" y="117023"/>
                      <a:pt x="247069" y="119532"/>
                    </a:cubicBezTo>
                    <a:cubicBezTo>
                      <a:pt x="253833" y="121945"/>
                      <a:pt x="257522" y="129223"/>
                      <a:pt x="255467" y="136098"/>
                    </a:cubicBezTo>
                    <a:cubicBezTo>
                      <a:pt x="253338" y="143241"/>
                      <a:pt x="245825" y="147305"/>
                      <a:pt x="238671" y="145176"/>
                    </a:cubicBezTo>
                    <a:cubicBezTo>
                      <a:pt x="231533" y="143045"/>
                      <a:pt x="227469" y="135527"/>
                      <a:pt x="229598" y="128384"/>
                    </a:cubicBezTo>
                    <a:cubicBezTo>
                      <a:pt x="229673" y="128155"/>
                      <a:pt x="229748" y="127927"/>
                      <a:pt x="229823" y="127700"/>
                    </a:cubicBezTo>
                    <a:close/>
                    <a:moveTo>
                      <a:pt x="48666" y="109105"/>
                    </a:moveTo>
                    <a:cubicBezTo>
                      <a:pt x="51020" y="102023"/>
                      <a:pt x="58683" y="98196"/>
                      <a:pt x="65762" y="100557"/>
                    </a:cubicBezTo>
                    <a:cubicBezTo>
                      <a:pt x="72840" y="102917"/>
                      <a:pt x="76664" y="110571"/>
                      <a:pt x="74310" y="117653"/>
                    </a:cubicBezTo>
                    <a:cubicBezTo>
                      <a:pt x="72045" y="124667"/>
                      <a:pt x="64517" y="128515"/>
                      <a:pt x="57499" y="126247"/>
                    </a:cubicBezTo>
                    <a:cubicBezTo>
                      <a:pt x="57454" y="126232"/>
                      <a:pt x="57409" y="126217"/>
                      <a:pt x="57364" y="126201"/>
                    </a:cubicBezTo>
                    <a:cubicBezTo>
                      <a:pt x="50270" y="123845"/>
                      <a:pt x="46401" y="116224"/>
                      <a:pt x="48666" y="109105"/>
                    </a:cubicBezTo>
                    <a:close/>
                    <a:moveTo>
                      <a:pt x="97104" y="125001"/>
                    </a:moveTo>
                    <a:cubicBezTo>
                      <a:pt x="99444" y="117924"/>
                      <a:pt x="107077" y="114087"/>
                      <a:pt x="114155" y="116429"/>
                    </a:cubicBezTo>
                    <a:cubicBezTo>
                      <a:pt x="121234" y="118773"/>
                      <a:pt x="125073" y="126408"/>
                      <a:pt x="122733" y="133485"/>
                    </a:cubicBezTo>
                    <a:cubicBezTo>
                      <a:pt x="120409" y="140512"/>
                      <a:pt x="112851" y="144354"/>
                      <a:pt x="105802" y="142097"/>
                    </a:cubicBezTo>
                    <a:cubicBezTo>
                      <a:pt x="98709" y="139741"/>
                      <a:pt x="94840" y="132120"/>
                      <a:pt x="97104" y="125001"/>
                    </a:cubicBezTo>
                    <a:close/>
                    <a:moveTo>
                      <a:pt x="145543" y="140897"/>
                    </a:moveTo>
                    <a:cubicBezTo>
                      <a:pt x="147838" y="133804"/>
                      <a:pt x="155441" y="129912"/>
                      <a:pt x="162534" y="132205"/>
                    </a:cubicBezTo>
                    <a:cubicBezTo>
                      <a:pt x="169627" y="134498"/>
                      <a:pt x="173527" y="142106"/>
                      <a:pt x="171232" y="149199"/>
                    </a:cubicBezTo>
                    <a:cubicBezTo>
                      <a:pt x="168938" y="156291"/>
                      <a:pt x="161334" y="160183"/>
                      <a:pt x="154241" y="157891"/>
                    </a:cubicBezTo>
                    <a:cubicBezTo>
                      <a:pt x="154181" y="157875"/>
                      <a:pt x="154136" y="157860"/>
                      <a:pt x="154091" y="157843"/>
                    </a:cubicBezTo>
                    <a:cubicBezTo>
                      <a:pt x="147073" y="155576"/>
                      <a:pt x="143234" y="148052"/>
                      <a:pt x="145498" y="141038"/>
                    </a:cubicBezTo>
                    <a:cubicBezTo>
                      <a:pt x="145513" y="140992"/>
                      <a:pt x="145528" y="140944"/>
                      <a:pt x="145543" y="140897"/>
                    </a:cubicBezTo>
                    <a:close/>
                    <a:moveTo>
                      <a:pt x="193832" y="156794"/>
                    </a:moveTo>
                    <a:cubicBezTo>
                      <a:pt x="196096" y="149693"/>
                      <a:pt x="203699" y="145774"/>
                      <a:pt x="210793" y="148043"/>
                    </a:cubicBezTo>
                    <a:cubicBezTo>
                      <a:pt x="217901" y="150311"/>
                      <a:pt x="221815" y="157905"/>
                      <a:pt x="219551" y="165006"/>
                    </a:cubicBezTo>
                    <a:cubicBezTo>
                      <a:pt x="217271" y="172107"/>
                      <a:pt x="209683" y="176025"/>
                      <a:pt x="202590" y="173756"/>
                    </a:cubicBezTo>
                    <a:cubicBezTo>
                      <a:pt x="202560" y="173752"/>
                      <a:pt x="202545" y="173746"/>
                      <a:pt x="202530" y="173740"/>
                    </a:cubicBezTo>
                    <a:cubicBezTo>
                      <a:pt x="195466" y="171450"/>
                      <a:pt x="191567" y="163873"/>
                      <a:pt x="193832" y="156794"/>
                    </a:cubicBezTo>
                    <a:close/>
                    <a:moveTo>
                      <a:pt x="60963" y="153794"/>
                    </a:moveTo>
                    <a:cubicBezTo>
                      <a:pt x="63227" y="146780"/>
                      <a:pt x="70756" y="142932"/>
                      <a:pt x="77774" y="145200"/>
                    </a:cubicBezTo>
                    <a:cubicBezTo>
                      <a:pt x="77819" y="145215"/>
                      <a:pt x="77864" y="145231"/>
                      <a:pt x="77909" y="145246"/>
                    </a:cubicBezTo>
                    <a:cubicBezTo>
                      <a:pt x="84972" y="147536"/>
                      <a:pt x="88871" y="155113"/>
                      <a:pt x="86607" y="162192"/>
                    </a:cubicBezTo>
                    <a:cubicBezTo>
                      <a:pt x="84192" y="169227"/>
                      <a:pt x="76619" y="173074"/>
                      <a:pt x="69511" y="170890"/>
                    </a:cubicBezTo>
                    <a:cubicBezTo>
                      <a:pt x="62433" y="168543"/>
                      <a:pt x="58608" y="160904"/>
                      <a:pt x="60948" y="153830"/>
                    </a:cubicBezTo>
                    <a:cubicBezTo>
                      <a:pt x="60948" y="153818"/>
                      <a:pt x="60963" y="153806"/>
                      <a:pt x="60963" y="153794"/>
                    </a:cubicBezTo>
                    <a:close/>
                    <a:moveTo>
                      <a:pt x="108652" y="169691"/>
                    </a:moveTo>
                    <a:cubicBezTo>
                      <a:pt x="110916" y="162590"/>
                      <a:pt x="118519" y="158671"/>
                      <a:pt x="125613" y="160940"/>
                    </a:cubicBezTo>
                    <a:cubicBezTo>
                      <a:pt x="132721" y="163208"/>
                      <a:pt x="136635" y="170802"/>
                      <a:pt x="134371" y="177903"/>
                    </a:cubicBezTo>
                    <a:cubicBezTo>
                      <a:pt x="132091" y="185004"/>
                      <a:pt x="124503" y="188922"/>
                      <a:pt x="117410" y="186653"/>
                    </a:cubicBezTo>
                    <a:cubicBezTo>
                      <a:pt x="117380" y="186649"/>
                      <a:pt x="117365" y="186643"/>
                      <a:pt x="117350" y="186637"/>
                    </a:cubicBezTo>
                    <a:cubicBezTo>
                      <a:pt x="110331" y="184281"/>
                      <a:pt x="106477" y="176763"/>
                      <a:pt x="108652" y="169691"/>
                    </a:cubicBezTo>
                    <a:close/>
                    <a:moveTo>
                      <a:pt x="157090" y="184687"/>
                    </a:moveTo>
                    <a:cubicBezTo>
                      <a:pt x="159445" y="177612"/>
                      <a:pt x="167078" y="173780"/>
                      <a:pt x="174156" y="176127"/>
                    </a:cubicBezTo>
                    <a:cubicBezTo>
                      <a:pt x="174156" y="176132"/>
                      <a:pt x="174171" y="176135"/>
                      <a:pt x="174186" y="176139"/>
                    </a:cubicBezTo>
                    <a:cubicBezTo>
                      <a:pt x="181205" y="178646"/>
                      <a:pt x="184864" y="186370"/>
                      <a:pt x="182359" y="193390"/>
                    </a:cubicBezTo>
                    <a:cubicBezTo>
                      <a:pt x="179945" y="200147"/>
                      <a:pt x="172657" y="203833"/>
                      <a:pt x="165788" y="201783"/>
                    </a:cubicBezTo>
                    <a:cubicBezTo>
                      <a:pt x="159265" y="199259"/>
                      <a:pt x="155741" y="192161"/>
                      <a:pt x="157690" y="185437"/>
                    </a:cubicBezTo>
                    <a:close/>
                    <a:moveTo>
                      <a:pt x="206129" y="201783"/>
                    </a:moveTo>
                    <a:cubicBezTo>
                      <a:pt x="208633" y="194763"/>
                      <a:pt x="216357" y="191106"/>
                      <a:pt x="223375" y="193614"/>
                    </a:cubicBezTo>
                    <a:cubicBezTo>
                      <a:pt x="230138" y="196027"/>
                      <a:pt x="233827" y="203305"/>
                      <a:pt x="231773" y="210181"/>
                    </a:cubicBezTo>
                    <a:cubicBezTo>
                      <a:pt x="229643" y="217324"/>
                      <a:pt x="222130" y="221388"/>
                      <a:pt x="214977" y="219258"/>
                    </a:cubicBezTo>
                    <a:cubicBezTo>
                      <a:pt x="207838" y="217127"/>
                      <a:pt x="203774" y="209610"/>
                      <a:pt x="205904" y="202467"/>
                    </a:cubicBezTo>
                    <a:cubicBezTo>
                      <a:pt x="205979" y="202237"/>
                      <a:pt x="206054" y="202009"/>
                      <a:pt x="206129" y="201783"/>
                    </a:cubicBezTo>
                    <a:close/>
                    <a:moveTo>
                      <a:pt x="24671" y="183037"/>
                    </a:moveTo>
                    <a:cubicBezTo>
                      <a:pt x="27011" y="175961"/>
                      <a:pt x="34644" y="172123"/>
                      <a:pt x="41722" y="174467"/>
                    </a:cubicBezTo>
                    <a:cubicBezTo>
                      <a:pt x="48801" y="176809"/>
                      <a:pt x="52640" y="184444"/>
                      <a:pt x="50300" y="191521"/>
                    </a:cubicBezTo>
                    <a:cubicBezTo>
                      <a:pt x="47976" y="198548"/>
                      <a:pt x="40418" y="202390"/>
                      <a:pt x="33369" y="200133"/>
                    </a:cubicBezTo>
                    <a:cubicBezTo>
                      <a:pt x="26186" y="197832"/>
                      <a:pt x="22242" y="190147"/>
                      <a:pt x="24536" y="182971"/>
                    </a:cubicBezTo>
                    <a:cubicBezTo>
                      <a:pt x="24581" y="182842"/>
                      <a:pt x="24626" y="182715"/>
                      <a:pt x="24671" y="182588"/>
                    </a:cubicBezTo>
                    <a:close/>
                    <a:moveTo>
                      <a:pt x="73110" y="198934"/>
                    </a:moveTo>
                    <a:cubicBezTo>
                      <a:pt x="75405" y="191840"/>
                      <a:pt x="83008" y="187949"/>
                      <a:pt x="90101" y="190242"/>
                    </a:cubicBezTo>
                    <a:cubicBezTo>
                      <a:pt x="97194" y="192535"/>
                      <a:pt x="101093" y="200142"/>
                      <a:pt x="98799" y="207236"/>
                    </a:cubicBezTo>
                    <a:cubicBezTo>
                      <a:pt x="96505" y="214328"/>
                      <a:pt x="88901" y="218219"/>
                      <a:pt x="81808" y="215928"/>
                    </a:cubicBezTo>
                    <a:cubicBezTo>
                      <a:pt x="81748" y="215911"/>
                      <a:pt x="81703" y="215896"/>
                      <a:pt x="81658" y="215880"/>
                    </a:cubicBezTo>
                    <a:cubicBezTo>
                      <a:pt x="74625" y="213692"/>
                      <a:pt x="70681" y="206212"/>
                      <a:pt x="72870" y="199172"/>
                    </a:cubicBezTo>
                    <a:cubicBezTo>
                      <a:pt x="72945" y="198941"/>
                      <a:pt x="73020" y="198712"/>
                      <a:pt x="73110" y="198484"/>
                    </a:cubicBezTo>
                    <a:close/>
                    <a:moveTo>
                      <a:pt x="121399" y="213930"/>
                    </a:moveTo>
                    <a:cubicBezTo>
                      <a:pt x="123738" y="206853"/>
                      <a:pt x="131371" y="203016"/>
                      <a:pt x="138450" y="205358"/>
                    </a:cubicBezTo>
                    <a:cubicBezTo>
                      <a:pt x="145528" y="207702"/>
                      <a:pt x="149367" y="215337"/>
                      <a:pt x="147028" y="222414"/>
                    </a:cubicBezTo>
                    <a:cubicBezTo>
                      <a:pt x="144703" y="229441"/>
                      <a:pt x="137145" y="233283"/>
                      <a:pt x="130097" y="231026"/>
                    </a:cubicBezTo>
                    <a:cubicBezTo>
                      <a:pt x="123153" y="228670"/>
                      <a:pt x="119314" y="221256"/>
                      <a:pt x="121399" y="214230"/>
                    </a:cubicBezTo>
                    <a:close/>
                    <a:moveTo>
                      <a:pt x="169837" y="229827"/>
                    </a:moveTo>
                    <a:cubicBezTo>
                      <a:pt x="172177" y="222750"/>
                      <a:pt x="179810" y="218912"/>
                      <a:pt x="186888" y="221256"/>
                    </a:cubicBezTo>
                    <a:cubicBezTo>
                      <a:pt x="193967" y="223598"/>
                      <a:pt x="197806" y="231233"/>
                      <a:pt x="195466" y="238310"/>
                    </a:cubicBezTo>
                    <a:cubicBezTo>
                      <a:pt x="193142" y="245337"/>
                      <a:pt x="185584" y="249179"/>
                      <a:pt x="178535" y="246923"/>
                    </a:cubicBezTo>
                    <a:cubicBezTo>
                      <a:pt x="171652" y="244505"/>
                      <a:pt x="167843" y="237145"/>
                      <a:pt x="169837" y="230126"/>
                    </a:cubicBezTo>
                    <a:close/>
                    <a:moveTo>
                      <a:pt x="37268" y="225777"/>
                    </a:moveTo>
                    <a:cubicBezTo>
                      <a:pt x="39398" y="218635"/>
                      <a:pt x="46911" y="214571"/>
                      <a:pt x="54064" y="216702"/>
                    </a:cubicBezTo>
                    <a:cubicBezTo>
                      <a:pt x="61203" y="218831"/>
                      <a:pt x="65267" y="226349"/>
                      <a:pt x="63137" y="233492"/>
                    </a:cubicBezTo>
                    <a:cubicBezTo>
                      <a:pt x="63062" y="233721"/>
                      <a:pt x="62987" y="233949"/>
                      <a:pt x="62912" y="234176"/>
                    </a:cubicBezTo>
                    <a:cubicBezTo>
                      <a:pt x="60558" y="241251"/>
                      <a:pt x="52925" y="245082"/>
                      <a:pt x="45846" y="242735"/>
                    </a:cubicBezTo>
                    <a:cubicBezTo>
                      <a:pt x="45846" y="242731"/>
                      <a:pt x="45831" y="242728"/>
                      <a:pt x="45816" y="242724"/>
                    </a:cubicBezTo>
                    <a:cubicBezTo>
                      <a:pt x="38903" y="240435"/>
                      <a:pt x="35094" y="233028"/>
                      <a:pt x="37268" y="226077"/>
                    </a:cubicBezTo>
                    <a:close/>
                    <a:moveTo>
                      <a:pt x="85707" y="241674"/>
                    </a:moveTo>
                    <a:cubicBezTo>
                      <a:pt x="87897" y="234636"/>
                      <a:pt x="95380" y="230708"/>
                      <a:pt x="102413" y="232901"/>
                    </a:cubicBezTo>
                    <a:cubicBezTo>
                      <a:pt x="102503" y="232925"/>
                      <a:pt x="102578" y="232950"/>
                      <a:pt x="102653" y="232976"/>
                    </a:cubicBezTo>
                    <a:cubicBezTo>
                      <a:pt x="109791" y="235107"/>
                      <a:pt x="113855" y="242624"/>
                      <a:pt x="111726" y="249767"/>
                    </a:cubicBezTo>
                    <a:cubicBezTo>
                      <a:pt x="109597" y="256910"/>
                      <a:pt x="102083" y="260974"/>
                      <a:pt x="94945" y="258843"/>
                    </a:cubicBezTo>
                    <a:cubicBezTo>
                      <a:pt x="94705" y="258776"/>
                      <a:pt x="94480" y="258701"/>
                      <a:pt x="94255" y="258620"/>
                    </a:cubicBezTo>
                    <a:cubicBezTo>
                      <a:pt x="87342" y="256331"/>
                      <a:pt x="83533" y="248925"/>
                      <a:pt x="85707" y="241974"/>
                    </a:cubicBezTo>
                    <a:close/>
                    <a:moveTo>
                      <a:pt x="133996" y="256670"/>
                    </a:moveTo>
                    <a:cubicBezTo>
                      <a:pt x="136350" y="249595"/>
                      <a:pt x="143983" y="245763"/>
                      <a:pt x="151062" y="248110"/>
                    </a:cubicBezTo>
                    <a:cubicBezTo>
                      <a:pt x="151062" y="248115"/>
                      <a:pt x="151077" y="248118"/>
                      <a:pt x="151092" y="248122"/>
                    </a:cubicBezTo>
                    <a:cubicBezTo>
                      <a:pt x="158110" y="250630"/>
                      <a:pt x="161769" y="258353"/>
                      <a:pt x="159265" y="265373"/>
                    </a:cubicBezTo>
                    <a:cubicBezTo>
                      <a:pt x="156850" y="272130"/>
                      <a:pt x="149562" y="275816"/>
                      <a:pt x="142694" y="273766"/>
                    </a:cubicBezTo>
                    <a:cubicBezTo>
                      <a:pt x="136125" y="271428"/>
                      <a:pt x="132361" y="264506"/>
                      <a:pt x="133996" y="257720"/>
                    </a:cubicBezTo>
                    <a:close/>
                    <a:moveTo>
                      <a:pt x="182434" y="272566"/>
                    </a:moveTo>
                    <a:cubicBezTo>
                      <a:pt x="184564" y="265424"/>
                      <a:pt x="192077" y="261360"/>
                      <a:pt x="199230" y="263491"/>
                    </a:cubicBezTo>
                    <a:cubicBezTo>
                      <a:pt x="206369" y="265620"/>
                      <a:pt x="210433" y="273138"/>
                      <a:pt x="208303" y="280281"/>
                    </a:cubicBezTo>
                    <a:cubicBezTo>
                      <a:pt x="208228" y="280510"/>
                      <a:pt x="208153" y="280738"/>
                      <a:pt x="208078" y="280964"/>
                    </a:cubicBezTo>
                    <a:cubicBezTo>
                      <a:pt x="205574" y="287984"/>
                      <a:pt x="197851" y="291642"/>
                      <a:pt x="190832" y="289135"/>
                    </a:cubicBezTo>
                    <a:cubicBezTo>
                      <a:pt x="184069" y="286720"/>
                      <a:pt x="180380" y="279442"/>
                      <a:pt x="182434" y="272566"/>
                    </a:cubicBezTo>
                    <a:close/>
                    <a:moveTo>
                      <a:pt x="677" y="255920"/>
                    </a:moveTo>
                    <a:cubicBezTo>
                      <a:pt x="3046" y="248853"/>
                      <a:pt x="10695" y="245040"/>
                      <a:pt x="17758" y="247408"/>
                    </a:cubicBezTo>
                    <a:cubicBezTo>
                      <a:pt x="24836" y="249775"/>
                      <a:pt x="28645" y="257424"/>
                      <a:pt x="26276" y="264492"/>
                    </a:cubicBezTo>
                    <a:cubicBezTo>
                      <a:pt x="23907" y="271547"/>
                      <a:pt x="16288" y="275359"/>
                      <a:pt x="9225" y="273016"/>
                    </a:cubicBezTo>
                    <a:cubicBezTo>
                      <a:pt x="2207" y="270774"/>
                      <a:pt x="-1677" y="263264"/>
                      <a:pt x="572" y="256243"/>
                    </a:cubicBezTo>
                    <a:cubicBezTo>
                      <a:pt x="602" y="256135"/>
                      <a:pt x="647" y="256027"/>
                      <a:pt x="677" y="255920"/>
                    </a:cubicBezTo>
                    <a:close/>
                    <a:moveTo>
                      <a:pt x="48666" y="271817"/>
                    </a:moveTo>
                    <a:cubicBezTo>
                      <a:pt x="51035" y="264749"/>
                      <a:pt x="58683" y="260937"/>
                      <a:pt x="65747" y="263305"/>
                    </a:cubicBezTo>
                    <a:cubicBezTo>
                      <a:pt x="72825" y="265671"/>
                      <a:pt x="76634" y="273319"/>
                      <a:pt x="74265" y="280389"/>
                    </a:cubicBezTo>
                    <a:cubicBezTo>
                      <a:pt x="71895" y="287443"/>
                      <a:pt x="64277" y="291255"/>
                      <a:pt x="57214" y="288913"/>
                    </a:cubicBezTo>
                    <a:cubicBezTo>
                      <a:pt x="50136" y="286566"/>
                      <a:pt x="46311" y="278926"/>
                      <a:pt x="48651" y="271853"/>
                    </a:cubicBezTo>
                    <a:cubicBezTo>
                      <a:pt x="48651" y="271841"/>
                      <a:pt x="48666" y="271829"/>
                      <a:pt x="48666" y="271817"/>
                    </a:cubicBezTo>
                    <a:close/>
                    <a:moveTo>
                      <a:pt x="96954" y="287713"/>
                    </a:moveTo>
                    <a:cubicBezTo>
                      <a:pt x="99234" y="280614"/>
                      <a:pt x="106822" y="276701"/>
                      <a:pt x="113931" y="278974"/>
                    </a:cubicBezTo>
                    <a:cubicBezTo>
                      <a:pt x="113960" y="278988"/>
                      <a:pt x="114005" y="279001"/>
                      <a:pt x="114050" y="279015"/>
                    </a:cubicBezTo>
                    <a:cubicBezTo>
                      <a:pt x="121144" y="281371"/>
                      <a:pt x="125013" y="288992"/>
                      <a:pt x="122748" y="296111"/>
                    </a:cubicBezTo>
                    <a:cubicBezTo>
                      <a:pt x="120424" y="303234"/>
                      <a:pt x="112776" y="307129"/>
                      <a:pt x="105652" y="304809"/>
                    </a:cubicBezTo>
                    <a:cubicBezTo>
                      <a:pt x="98529" y="302490"/>
                      <a:pt x="94630" y="294836"/>
                      <a:pt x="96954" y="287713"/>
                    </a:cubicBezTo>
                    <a:close/>
                    <a:moveTo>
                      <a:pt x="145393" y="302709"/>
                    </a:moveTo>
                    <a:cubicBezTo>
                      <a:pt x="147747" y="295634"/>
                      <a:pt x="155381" y="291802"/>
                      <a:pt x="162459" y="294149"/>
                    </a:cubicBezTo>
                    <a:cubicBezTo>
                      <a:pt x="162459" y="294154"/>
                      <a:pt x="162474" y="294157"/>
                      <a:pt x="162489" y="294161"/>
                    </a:cubicBezTo>
                    <a:cubicBezTo>
                      <a:pt x="169552" y="296528"/>
                      <a:pt x="173362" y="304178"/>
                      <a:pt x="171007" y="311245"/>
                    </a:cubicBezTo>
                    <a:cubicBezTo>
                      <a:pt x="168638" y="318313"/>
                      <a:pt x="160989" y="322125"/>
                      <a:pt x="153911" y="319757"/>
                    </a:cubicBezTo>
                    <a:cubicBezTo>
                      <a:pt x="146863" y="317395"/>
                      <a:pt x="143054" y="309770"/>
                      <a:pt x="145393" y="302709"/>
                    </a:cubicBezTo>
                    <a:close/>
                    <a:moveTo>
                      <a:pt x="13124" y="297611"/>
                    </a:moveTo>
                    <a:cubicBezTo>
                      <a:pt x="15254" y="290468"/>
                      <a:pt x="22767" y="286404"/>
                      <a:pt x="29920" y="288535"/>
                    </a:cubicBezTo>
                    <a:cubicBezTo>
                      <a:pt x="37058" y="290664"/>
                      <a:pt x="41122" y="298182"/>
                      <a:pt x="38993" y="305325"/>
                    </a:cubicBezTo>
                    <a:cubicBezTo>
                      <a:pt x="38918" y="305554"/>
                      <a:pt x="38843" y="305782"/>
                      <a:pt x="38768" y="306009"/>
                    </a:cubicBezTo>
                    <a:cubicBezTo>
                      <a:pt x="36264" y="313028"/>
                      <a:pt x="28541" y="316686"/>
                      <a:pt x="21522" y="314179"/>
                    </a:cubicBezTo>
                    <a:cubicBezTo>
                      <a:pt x="14759" y="311764"/>
                      <a:pt x="11070" y="304487"/>
                      <a:pt x="13124" y="297611"/>
                    </a:cubicBezTo>
                    <a:close/>
                    <a:moveTo>
                      <a:pt x="61563" y="312607"/>
                    </a:moveTo>
                    <a:cubicBezTo>
                      <a:pt x="63917" y="305526"/>
                      <a:pt x="71580" y="301699"/>
                      <a:pt x="78659" y="304059"/>
                    </a:cubicBezTo>
                    <a:cubicBezTo>
                      <a:pt x="85737" y="306420"/>
                      <a:pt x="89561" y="314074"/>
                      <a:pt x="87207" y="321155"/>
                    </a:cubicBezTo>
                    <a:cubicBezTo>
                      <a:pt x="84852" y="328236"/>
                      <a:pt x="77189" y="332064"/>
                      <a:pt x="70111" y="329703"/>
                    </a:cubicBezTo>
                    <a:cubicBezTo>
                      <a:pt x="63032" y="327343"/>
                      <a:pt x="59208" y="319688"/>
                      <a:pt x="61563" y="312607"/>
                    </a:cubicBezTo>
                    <a:close/>
                    <a:moveTo>
                      <a:pt x="109851" y="328503"/>
                    </a:moveTo>
                    <a:cubicBezTo>
                      <a:pt x="112206" y="321428"/>
                      <a:pt x="119839" y="317596"/>
                      <a:pt x="126917" y="319943"/>
                    </a:cubicBezTo>
                    <a:cubicBezTo>
                      <a:pt x="126917" y="319948"/>
                      <a:pt x="126932" y="319951"/>
                      <a:pt x="126947" y="319955"/>
                    </a:cubicBezTo>
                    <a:cubicBezTo>
                      <a:pt x="133981" y="322148"/>
                      <a:pt x="137910" y="329630"/>
                      <a:pt x="135720" y="336667"/>
                    </a:cubicBezTo>
                    <a:cubicBezTo>
                      <a:pt x="135690" y="336745"/>
                      <a:pt x="135675" y="336823"/>
                      <a:pt x="135645" y="336901"/>
                    </a:cubicBezTo>
                    <a:cubicBezTo>
                      <a:pt x="133321" y="344025"/>
                      <a:pt x="125673" y="347918"/>
                      <a:pt x="118549" y="345599"/>
                    </a:cubicBezTo>
                    <a:cubicBezTo>
                      <a:pt x="111426" y="343281"/>
                      <a:pt x="107527" y="335627"/>
                      <a:pt x="109851" y="328503"/>
                    </a:cubicBezTo>
                    <a:close/>
                    <a:moveTo>
                      <a:pt x="158290" y="344400"/>
                    </a:moveTo>
                    <a:cubicBezTo>
                      <a:pt x="160554" y="337299"/>
                      <a:pt x="168158" y="333380"/>
                      <a:pt x="175251" y="335649"/>
                    </a:cubicBezTo>
                    <a:cubicBezTo>
                      <a:pt x="182359" y="337917"/>
                      <a:pt x="186273" y="345511"/>
                      <a:pt x="184009" y="352612"/>
                    </a:cubicBezTo>
                    <a:cubicBezTo>
                      <a:pt x="181730" y="359713"/>
                      <a:pt x="174141" y="363631"/>
                      <a:pt x="167048" y="361362"/>
                    </a:cubicBezTo>
                    <a:cubicBezTo>
                      <a:pt x="167018" y="361358"/>
                      <a:pt x="167003" y="361352"/>
                      <a:pt x="166988" y="361346"/>
                    </a:cubicBezTo>
                    <a:cubicBezTo>
                      <a:pt x="160869" y="358873"/>
                      <a:pt x="157390" y="352366"/>
                      <a:pt x="158740" y="345899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F1F1C1B-D3ED-B764-6FA0-EE5886AB1926}"/>
                  </a:ext>
                </a:extLst>
              </p:cNvPr>
              <p:cNvSpPr/>
              <p:nvPr/>
            </p:nvSpPr>
            <p:spPr>
              <a:xfrm>
                <a:off x="3612356" y="2400003"/>
                <a:ext cx="368964" cy="479804"/>
              </a:xfrm>
              <a:custGeom>
                <a:avLst/>
                <a:gdLst>
                  <a:gd name="connsiteX0" fmla="*/ 108146 w 279739"/>
                  <a:gd name="connsiteY0" fmla="*/ 9346 h 363775"/>
                  <a:gd name="connsiteX1" fmla="*/ 125242 w 279739"/>
                  <a:gd name="connsiteY1" fmla="*/ 648 h 363775"/>
                  <a:gd name="connsiteX2" fmla="*/ 133940 w 279739"/>
                  <a:gd name="connsiteY2" fmla="*/ 17744 h 363775"/>
                  <a:gd name="connsiteX3" fmla="*/ 116844 w 279739"/>
                  <a:gd name="connsiteY3" fmla="*/ 26442 h 363775"/>
                  <a:gd name="connsiteX4" fmla="*/ 108146 w 279739"/>
                  <a:gd name="connsiteY4" fmla="*/ 9346 h 363775"/>
                  <a:gd name="connsiteX5" fmla="*/ 156584 w 279739"/>
                  <a:gd name="connsiteY5" fmla="*/ 25242 h 363775"/>
                  <a:gd name="connsiteX6" fmla="*/ 173680 w 279739"/>
                  <a:gd name="connsiteY6" fmla="*/ 16544 h 363775"/>
                  <a:gd name="connsiteX7" fmla="*/ 182243 w 279739"/>
                  <a:gd name="connsiteY7" fmla="*/ 33604 h 363775"/>
                  <a:gd name="connsiteX8" fmla="*/ 182228 w 279739"/>
                  <a:gd name="connsiteY8" fmla="*/ 33640 h 363775"/>
                  <a:gd name="connsiteX9" fmla="*/ 164982 w 279739"/>
                  <a:gd name="connsiteY9" fmla="*/ 41809 h 363775"/>
                  <a:gd name="connsiteX10" fmla="*/ 156584 w 279739"/>
                  <a:gd name="connsiteY10" fmla="*/ 25242 h 363775"/>
                  <a:gd name="connsiteX11" fmla="*/ 205023 w 279739"/>
                  <a:gd name="connsiteY11" fmla="*/ 41138 h 363775"/>
                  <a:gd name="connsiteX12" fmla="*/ 221984 w 279739"/>
                  <a:gd name="connsiteY12" fmla="*/ 32388 h 363775"/>
                  <a:gd name="connsiteX13" fmla="*/ 230742 w 279739"/>
                  <a:gd name="connsiteY13" fmla="*/ 49350 h 363775"/>
                  <a:gd name="connsiteX14" fmla="*/ 213781 w 279739"/>
                  <a:gd name="connsiteY14" fmla="*/ 58101 h 363775"/>
                  <a:gd name="connsiteX15" fmla="*/ 213721 w 279739"/>
                  <a:gd name="connsiteY15" fmla="*/ 58084 h 363775"/>
                  <a:gd name="connsiteX16" fmla="*/ 204948 w 279739"/>
                  <a:gd name="connsiteY16" fmla="*/ 41372 h 363775"/>
                  <a:gd name="connsiteX17" fmla="*/ 205023 w 279739"/>
                  <a:gd name="connsiteY17" fmla="*/ 41138 h 363775"/>
                  <a:gd name="connsiteX18" fmla="*/ 253461 w 279739"/>
                  <a:gd name="connsiteY18" fmla="*/ 56135 h 363775"/>
                  <a:gd name="connsiteX19" fmla="*/ 270707 w 279739"/>
                  <a:gd name="connsiteY19" fmla="*/ 47966 h 363775"/>
                  <a:gd name="connsiteX20" fmla="*/ 279105 w 279739"/>
                  <a:gd name="connsiteY20" fmla="*/ 64533 h 363775"/>
                  <a:gd name="connsiteX21" fmla="*/ 262009 w 279739"/>
                  <a:gd name="connsiteY21" fmla="*/ 73231 h 363775"/>
                  <a:gd name="connsiteX22" fmla="*/ 253461 w 279739"/>
                  <a:gd name="connsiteY22" fmla="*/ 56885 h 363775"/>
                  <a:gd name="connsiteX23" fmla="*/ 73504 w 279739"/>
                  <a:gd name="connsiteY23" fmla="*/ 35140 h 363775"/>
                  <a:gd name="connsiteX24" fmla="*/ 90585 w 279739"/>
                  <a:gd name="connsiteY24" fmla="*/ 26628 h 363775"/>
                  <a:gd name="connsiteX25" fmla="*/ 99103 w 279739"/>
                  <a:gd name="connsiteY25" fmla="*/ 43712 h 363775"/>
                  <a:gd name="connsiteX26" fmla="*/ 82052 w 279739"/>
                  <a:gd name="connsiteY26" fmla="*/ 52236 h 363775"/>
                  <a:gd name="connsiteX27" fmla="*/ 72754 w 279739"/>
                  <a:gd name="connsiteY27" fmla="*/ 35890 h 363775"/>
                  <a:gd name="connsiteX28" fmla="*/ 121942 w 279739"/>
                  <a:gd name="connsiteY28" fmla="*/ 51036 h 363775"/>
                  <a:gd name="connsiteX29" fmla="*/ 138933 w 279739"/>
                  <a:gd name="connsiteY29" fmla="*/ 42344 h 363775"/>
                  <a:gd name="connsiteX30" fmla="*/ 147631 w 279739"/>
                  <a:gd name="connsiteY30" fmla="*/ 59338 h 363775"/>
                  <a:gd name="connsiteX31" fmla="*/ 130640 w 279739"/>
                  <a:gd name="connsiteY31" fmla="*/ 68030 h 363775"/>
                  <a:gd name="connsiteX32" fmla="*/ 130490 w 279739"/>
                  <a:gd name="connsiteY32" fmla="*/ 67982 h 363775"/>
                  <a:gd name="connsiteX33" fmla="*/ 121192 w 279739"/>
                  <a:gd name="connsiteY33" fmla="*/ 51786 h 363775"/>
                  <a:gd name="connsiteX34" fmla="*/ 170231 w 279739"/>
                  <a:gd name="connsiteY34" fmla="*/ 66033 h 363775"/>
                  <a:gd name="connsiteX35" fmla="*/ 187282 w 279739"/>
                  <a:gd name="connsiteY35" fmla="*/ 57462 h 363775"/>
                  <a:gd name="connsiteX36" fmla="*/ 195860 w 279739"/>
                  <a:gd name="connsiteY36" fmla="*/ 74516 h 363775"/>
                  <a:gd name="connsiteX37" fmla="*/ 178929 w 279739"/>
                  <a:gd name="connsiteY37" fmla="*/ 83129 h 363775"/>
                  <a:gd name="connsiteX38" fmla="*/ 169481 w 279739"/>
                  <a:gd name="connsiteY38" fmla="*/ 67532 h 363775"/>
                  <a:gd name="connsiteX39" fmla="*/ 218670 w 279739"/>
                  <a:gd name="connsiteY39" fmla="*/ 81929 h 363775"/>
                  <a:gd name="connsiteX40" fmla="*/ 235766 w 279739"/>
                  <a:gd name="connsiteY40" fmla="*/ 73231 h 363775"/>
                  <a:gd name="connsiteX41" fmla="*/ 244344 w 279739"/>
                  <a:gd name="connsiteY41" fmla="*/ 90285 h 363775"/>
                  <a:gd name="connsiteX42" fmla="*/ 227278 w 279739"/>
                  <a:gd name="connsiteY42" fmla="*/ 98857 h 363775"/>
                  <a:gd name="connsiteX43" fmla="*/ 218670 w 279739"/>
                  <a:gd name="connsiteY43" fmla="*/ 81929 h 363775"/>
                  <a:gd name="connsiteX44" fmla="*/ 85351 w 279739"/>
                  <a:gd name="connsiteY44" fmla="*/ 80129 h 363775"/>
                  <a:gd name="connsiteX45" fmla="*/ 102597 w 279739"/>
                  <a:gd name="connsiteY45" fmla="*/ 71961 h 363775"/>
                  <a:gd name="connsiteX46" fmla="*/ 110995 w 279739"/>
                  <a:gd name="connsiteY46" fmla="*/ 88527 h 363775"/>
                  <a:gd name="connsiteX47" fmla="*/ 93899 w 279739"/>
                  <a:gd name="connsiteY47" fmla="*/ 97225 h 363775"/>
                  <a:gd name="connsiteX48" fmla="*/ 84601 w 279739"/>
                  <a:gd name="connsiteY48" fmla="*/ 81629 h 363775"/>
                  <a:gd name="connsiteX49" fmla="*/ 133789 w 279739"/>
                  <a:gd name="connsiteY49" fmla="*/ 96025 h 363775"/>
                  <a:gd name="connsiteX50" fmla="*/ 150496 w 279739"/>
                  <a:gd name="connsiteY50" fmla="*/ 87253 h 363775"/>
                  <a:gd name="connsiteX51" fmla="*/ 150735 w 279739"/>
                  <a:gd name="connsiteY51" fmla="*/ 87328 h 363775"/>
                  <a:gd name="connsiteX52" fmla="*/ 159433 w 279739"/>
                  <a:gd name="connsiteY52" fmla="*/ 104423 h 363775"/>
                  <a:gd name="connsiteX53" fmla="*/ 142367 w 279739"/>
                  <a:gd name="connsiteY53" fmla="*/ 112983 h 363775"/>
                  <a:gd name="connsiteX54" fmla="*/ 142337 w 279739"/>
                  <a:gd name="connsiteY54" fmla="*/ 112971 h 363775"/>
                  <a:gd name="connsiteX55" fmla="*/ 133040 w 279739"/>
                  <a:gd name="connsiteY55" fmla="*/ 97525 h 363775"/>
                  <a:gd name="connsiteX56" fmla="*/ 182078 w 279739"/>
                  <a:gd name="connsiteY56" fmla="*/ 111022 h 363775"/>
                  <a:gd name="connsiteX57" fmla="*/ 199144 w 279739"/>
                  <a:gd name="connsiteY57" fmla="*/ 102462 h 363775"/>
                  <a:gd name="connsiteX58" fmla="*/ 199174 w 279739"/>
                  <a:gd name="connsiteY58" fmla="*/ 102474 h 363775"/>
                  <a:gd name="connsiteX59" fmla="*/ 207347 w 279739"/>
                  <a:gd name="connsiteY59" fmla="*/ 119724 h 363775"/>
                  <a:gd name="connsiteX60" fmla="*/ 190776 w 279739"/>
                  <a:gd name="connsiteY60" fmla="*/ 128118 h 363775"/>
                  <a:gd name="connsiteX61" fmla="*/ 181328 w 279739"/>
                  <a:gd name="connsiteY61" fmla="*/ 113271 h 363775"/>
                  <a:gd name="connsiteX62" fmla="*/ 230517 w 279739"/>
                  <a:gd name="connsiteY62" fmla="*/ 126918 h 363775"/>
                  <a:gd name="connsiteX63" fmla="*/ 247568 w 279739"/>
                  <a:gd name="connsiteY63" fmla="*/ 118346 h 363775"/>
                  <a:gd name="connsiteX64" fmla="*/ 256146 w 279739"/>
                  <a:gd name="connsiteY64" fmla="*/ 135402 h 363775"/>
                  <a:gd name="connsiteX65" fmla="*/ 239215 w 279739"/>
                  <a:gd name="connsiteY65" fmla="*/ 144014 h 363775"/>
                  <a:gd name="connsiteX66" fmla="*/ 229767 w 279739"/>
                  <a:gd name="connsiteY66" fmla="*/ 129168 h 363775"/>
                  <a:gd name="connsiteX67" fmla="*/ 48759 w 279739"/>
                  <a:gd name="connsiteY67" fmla="*/ 109972 h 363775"/>
                  <a:gd name="connsiteX68" fmla="*/ 65840 w 279739"/>
                  <a:gd name="connsiteY68" fmla="*/ 101460 h 363775"/>
                  <a:gd name="connsiteX69" fmla="*/ 74358 w 279739"/>
                  <a:gd name="connsiteY69" fmla="*/ 118544 h 363775"/>
                  <a:gd name="connsiteX70" fmla="*/ 57307 w 279739"/>
                  <a:gd name="connsiteY70" fmla="*/ 127068 h 363775"/>
                  <a:gd name="connsiteX71" fmla="*/ 48655 w 279739"/>
                  <a:gd name="connsiteY71" fmla="*/ 110295 h 363775"/>
                  <a:gd name="connsiteX72" fmla="*/ 48759 w 279739"/>
                  <a:gd name="connsiteY72" fmla="*/ 109972 h 363775"/>
                  <a:gd name="connsiteX73" fmla="*/ 97048 w 279739"/>
                  <a:gd name="connsiteY73" fmla="*/ 124969 h 363775"/>
                  <a:gd name="connsiteX74" fmla="*/ 114099 w 279739"/>
                  <a:gd name="connsiteY74" fmla="*/ 116398 h 363775"/>
                  <a:gd name="connsiteX75" fmla="*/ 122677 w 279739"/>
                  <a:gd name="connsiteY75" fmla="*/ 133452 h 363775"/>
                  <a:gd name="connsiteX76" fmla="*/ 105746 w 279739"/>
                  <a:gd name="connsiteY76" fmla="*/ 142065 h 363775"/>
                  <a:gd name="connsiteX77" fmla="*/ 97048 w 279739"/>
                  <a:gd name="connsiteY77" fmla="*/ 124969 h 363775"/>
                  <a:gd name="connsiteX78" fmla="*/ 146087 w 279739"/>
                  <a:gd name="connsiteY78" fmla="*/ 141015 h 363775"/>
                  <a:gd name="connsiteX79" fmla="*/ 163048 w 279739"/>
                  <a:gd name="connsiteY79" fmla="*/ 132265 h 363775"/>
                  <a:gd name="connsiteX80" fmla="*/ 171806 w 279739"/>
                  <a:gd name="connsiteY80" fmla="*/ 149227 h 363775"/>
                  <a:gd name="connsiteX81" fmla="*/ 154845 w 279739"/>
                  <a:gd name="connsiteY81" fmla="*/ 157978 h 363775"/>
                  <a:gd name="connsiteX82" fmla="*/ 154785 w 279739"/>
                  <a:gd name="connsiteY82" fmla="*/ 157961 h 363775"/>
                  <a:gd name="connsiteX83" fmla="*/ 146012 w 279739"/>
                  <a:gd name="connsiteY83" fmla="*/ 141249 h 363775"/>
                  <a:gd name="connsiteX84" fmla="*/ 146087 w 279739"/>
                  <a:gd name="connsiteY84" fmla="*/ 141015 h 363775"/>
                  <a:gd name="connsiteX85" fmla="*/ 194525 w 279739"/>
                  <a:gd name="connsiteY85" fmla="*/ 156761 h 363775"/>
                  <a:gd name="connsiteX86" fmla="*/ 211771 w 279739"/>
                  <a:gd name="connsiteY86" fmla="*/ 148593 h 363775"/>
                  <a:gd name="connsiteX87" fmla="*/ 220169 w 279739"/>
                  <a:gd name="connsiteY87" fmla="*/ 165159 h 363775"/>
                  <a:gd name="connsiteX88" fmla="*/ 203373 w 279739"/>
                  <a:gd name="connsiteY88" fmla="*/ 174237 h 363775"/>
                  <a:gd name="connsiteX89" fmla="*/ 194300 w 279739"/>
                  <a:gd name="connsiteY89" fmla="*/ 157445 h 363775"/>
                  <a:gd name="connsiteX90" fmla="*/ 194525 w 279739"/>
                  <a:gd name="connsiteY90" fmla="*/ 156761 h 363775"/>
                  <a:gd name="connsiteX91" fmla="*/ 61506 w 279739"/>
                  <a:gd name="connsiteY91" fmla="*/ 153912 h 363775"/>
                  <a:gd name="connsiteX92" fmla="*/ 78557 w 279739"/>
                  <a:gd name="connsiteY92" fmla="*/ 145341 h 363775"/>
                  <a:gd name="connsiteX93" fmla="*/ 87135 w 279739"/>
                  <a:gd name="connsiteY93" fmla="*/ 162395 h 363775"/>
                  <a:gd name="connsiteX94" fmla="*/ 70204 w 279739"/>
                  <a:gd name="connsiteY94" fmla="*/ 171008 h 363775"/>
                  <a:gd name="connsiteX95" fmla="*/ 60667 w 279739"/>
                  <a:gd name="connsiteY95" fmla="*/ 154719 h 363775"/>
                  <a:gd name="connsiteX96" fmla="*/ 60907 w 279739"/>
                  <a:gd name="connsiteY96" fmla="*/ 153912 h 363775"/>
                  <a:gd name="connsiteX97" fmla="*/ 109345 w 279739"/>
                  <a:gd name="connsiteY97" fmla="*/ 169958 h 363775"/>
                  <a:gd name="connsiteX98" fmla="*/ 126051 w 279739"/>
                  <a:gd name="connsiteY98" fmla="*/ 161185 h 363775"/>
                  <a:gd name="connsiteX99" fmla="*/ 126291 w 279739"/>
                  <a:gd name="connsiteY99" fmla="*/ 161260 h 363775"/>
                  <a:gd name="connsiteX100" fmla="*/ 135364 w 279739"/>
                  <a:gd name="connsiteY100" fmla="*/ 178052 h 363775"/>
                  <a:gd name="connsiteX101" fmla="*/ 118583 w 279739"/>
                  <a:gd name="connsiteY101" fmla="*/ 187128 h 363775"/>
                  <a:gd name="connsiteX102" fmla="*/ 117893 w 279739"/>
                  <a:gd name="connsiteY102" fmla="*/ 186904 h 363775"/>
                  <a:gd name="connsiteX103" fmla="*/ 109300 w 279739"/>
                  <a:gd name="connsiteY103" fmla="*/ 170099 h 363775"/>
                  <a:gd name="connsiteX104" fmla="*/ 109345 w 279739"/>
                  <a:gd name="connsiteY104" fmla="*/ 169958 h 363775"/>
                  <a:gd name="connsiteX105" fmla="*/ 157784 w 279739"/>
                  <a:gd name="connsiteY105" fmla="*/ 184955 h 363775"/>
                  <a:gd name="connsiteX106" fmla="*/ 174595 w 279739"/>
                  <a:gd name="connsiteY106" fmla="*/ 176360 h 363775"/>
                  <a:gd name="connsiteX107" fmla="*/ 174730 w 279739"/>
                  <a:gd name="connsiteY107" fmla="*/ 176407 h 363775"/>
                  <a:gd name="connsiteX108" fmla="*/ 183428 w 279739"/>
                  <a:gd name="connsiteY108" fmla="*/ 193401 h 363775"/>
                  <a:gd name="connsiteX109" fmla="*/ 166422 w 279739"/>
                  <a:gd name="connsiteY109" fmla="*/ 202093 h 363775"/>
                  <a:gd name="connsiteX110" fmla="*/ 157739 w 279739"/>
                  <a:gd name="connsiteY110" fmla="*/ 185099 h 363775"/>
                  <a:gd name="connsiteX111" fmla="*/ 157784 w 279739"/>
                  <a:gd name="connsiteY111" fmla="*/ 184955 h 363775"/>
                  <a:gd name="connsiteX112" fmla="*/ 206073 w 279739"/>
                  <a:gd name="connsiteY112" fmla="*/ 201451 h 363775"/>
                  <a:gd name="connsiteX113" fmla="*/ 223169 w 279739"/>
                  <a:gd name="connsiteY113" fmla="*/ 192753 h 363775"/>
                  <a:gd name="connsiteX114" fmla="*/ 231747 w 279739"/>
                  <a:gd name="connsiteY114" fmla="*/ 209807 h 363775"/>
                  <a:gd name="connsiteX115" fmla="*/ 214681 w 279739"/>
                  <a:gd name="connsiteY115" fmla="*/ 218379 h 363775"/>
                  <a:gd name="connsiteX116" fmla="*/ 206073 w 279739"/>
                  <a:gd name="connsiteY116" fmla="*/ 201451 h 363775"/>
                  <a:gd name="connsiteX117" fmla="*/ 24615 w 279739"/>
                  <a:gd name="connsiteY117" fmla="*/ 182705 h 363775"/>
                  <a:gd name="connsiteX118" fmla="*/ 41666 w 279739"/>
                  <a:gd name="connsiteY118" fmla="*/ 174135 h 363775"/>
                  <a:gd name="connsiteX119" fmla="*/ 50244 w 279739"/>
                  <a:gd name="connsiteY119" fmla="*/ 191189 h 363775"/>
                  <a:gd name="connsiteX120" fmla="*/ 33313 w 279739"/>
                  <a:gd name="connsiteY120" fmla="*/ 199801 h 363775"/>
                  <a:gd name="connsiteX121" fmla="*/ 24615 w 279739"/>
                  <a:gd name="connsiteY121" fmla="*/ 182705 h 363775"/>
                  <a:gd name="connsiteX122" fmla="*/ 73054 w 279739"/>
                  <a:gd name="connsiteY122" fmla="*/ 198602 h 363775"/>
                  <a:gd name="connsiteX123" fmla="*/ 90030 w 279739"/>
                  <a:gd name="connsiteY123" fmla="*/ 189863 h 363775"/>
                  <a:gd name="connsiteX124" fmla="*/ 90150 w 279739"/>
                  <a:gd name="connsiteY124" fmla="*/ 189904 h 363775"/>
                  <a:gd name="connsiteX125" fmla="*/ 99223 w 279739"/>
                  <a:gd name="connsiteY125" fmla="*/ 206695 h 363775"/>
                  <a:gd name="connsiteX126" fmla="*/ 82441 w 279739"/>
                  <a:gd name="connsiteY126" fmla="*/ 215771 h 363775"/>
                  <a:gd name="connsiteX127" fmla="*/ 81752 w 279739"/>
                  <a:gd name="connsiteY127" fmla="*/ 215547 h 363775"/>
                  <a:gd name="connsiteX128" fmla="*/ 72979 w 279739"/>
                  <a:gd name="connsiteY128" fmla="*/ 198835 h 363775"/>
                  <a:gd name="connsiteX129" fmla="*/ 73054 w 279739"/>
                  <a:gd name="connsiteY129" fmla="*/ 198602 h 363775"/>
                  <a:gd name="connsiteX130" fmla="*/ 121492 w 279739"/>
                  <a:gd name="connsiteY130" fmla="*/ 213598 h 363775"/>
                  <a:gd name="connsiteX131" fmla="*/ 138543 w 279739"/>
                  <a:gd name="connsiteY131" fmla="*/ 205027 h 363775"/>
                  <a:gd name="connsiteX132" fmla="*/ 147121 w 279739"/>
                  <a:gd name="connsiteY132" fmla="*/ 222081 h 363775"/>
                  <a:gd name="connsiteX133" fmla="*/ 130190 w 279739"/>
                  <a:gd name="connsiteY133" fmla="*/ 230694 h 363775"/>
                  <a:gd name="connsiteX134" fmla="*/ 121492 w 279739"/>
                  <a:gd name="connsiteY134" fmla="*/ 214948 h 363775"/>
                  <a:gd name="connsiteX135" fmla="*/ 169931 w 279739"/>
                  <a:gd name="connsiteY135" fmla="*/ 229944 h 363775"/>
                  <a:gd name="connsiteX136" fmla="*/ 186922 w 279739"/>
                  <a:gd name="connsiteY136" fmla="*/ 221252 h 363775"/>
                  <a:gd name="connsiteX137" fmla="*/ 195620 w 279739"/>
                  <a:gd name="connsiteY137" fmla="*/ 238246 h 363775"/>
                  <a:gd name="connsiteX138" fmla="*/ 178629 w 279739"/>
                  <a:gd name="connsiteY138" fmla="*/ 246938 h 363775"/>
                  <a:gd name="connsiteX139" fmla="*/ 178479 w 279739"/>
                  <a:gd name="connsiteY139" fmla="*/ 246890 h 363775"/>
                  <a:gd name="connsiteX140" fmla="*/ 169886 w 279739"/>
                  <a:gd name="connsiteY140" fmla="*/ 230085 h 363775"/>
                  <a:gd name="connsiteX141" fmla="*/ 169931 w 279739"/>
                  <a:gd name="connsiteY141" fmla="*/ 229944 h 363775"/>
                  <a:gd name="connsiteX142" fmla="*/ 37212 w 279739"/>
                  <a:gd name="connsiteY142" fmla="*/ 225895 h 363775"/>
                  <a:gd name="connsiteX143" fmla="*/ 54308 w 279739"/>
                  <a:gd name="connsiteY143" fmla="*/ 217197 h 363775"/>
                  <a:gd name="connsiteX144" fmla="*/ 62871 w 279739"/>
                  <a:gd name="connsiteY144" fmla="*/ 234257 h 363775"/>
                  <a:gd name="connsiteX145" fmla="*/ 62856 w 279739"/>
                  <a:gd name="connsiteY145" fmla="*/ 234293 h 363775"/>
                  <a:gd name="connsiteX146" fmla="*/ 46045 w 279739"/>
                  <a:gd name="connsiteY146" fmla="*/ 242888 h 363775"/>
                  <a:gd name="connsiteX147" fmla="*/ 45910 w 279739"/>
                  <a:gd name="connsiteY147" fmla="*/ 242841 h 363775"/>
                  <a:gd name="connsiteX148" fmla="*/ 37212 w 279739"/>
                  <a:gd name="connsiteY148" fmla="*/ 226195 h 363775"/>
                  <a:gd name="connsiteX149" fmla="*/ 86101 w 279739"/>
                  <a:gd name="connsiteY149" fmla="*/ 242091 h 363775"/>
                  <a:gd name="connsiteX150" fmla="*/ 103062 w 279739"/>
                  <a:gd name="connsiteY150" fmla="*/ 233341 h 363775"/>
                  <a:gd name="connsiteX151" fmla="*/ 111820 w 279739"/>
                  <a:gd name="connsiteY151" fmla="*/ 250303 h 363775"/>
                  <a:gd name="connsiteX152" fmla="*/ 94859 w 279739"/>
                  <a:gd name="connsiteY152" fmla="*/ 259054 h 363775"/>
                  <a:gd name="connsiteX153" fmla="*/ 94799 w 279739"/>
                  <a:gd name="connsiteY153" fmla="*/ 259037 h 363775"/>
                  <a:gd name="connsiteX154" fmla="*/ 86026 w 279739"/>
                  <a:gd name="connsiteY154" fmla="*/ 242325 h 363775"/>
                  <a:gd name="connsiteX155" fmla="*/ 86101 w 279739"/>
                  <a:gd name="connsiteY155" fmla="*/ 242091 h 363775"/>
                  <a:gd name="connsiteX156" fmla="*/ 134539 w 279739"/>
                  <a:gd name="connsiteY156" fmla="*/ 257088 h 363775"/>
                  <a:gd name="connsiteX157" fmla="*/ 151620 w 279739"/>
                  <a:gd name="connsiteY157" fmla="*/ 248576 h 363775"/>
                  <a:gd name="connsiteX158" fmla="*/ 160138 w 279739"/>
                  <a:gd name="connsiteY158" fmla="*/ 265660 h 363775"/>
                  <a:gd name="connsiteX159" fmla="*/ 143087 w 279739"/>
                  <a:gd name="connsiteY159" fmla="*/ 274184 h 363775"/>
                  <a:gd name="connsiteX160" fmla="*/ 134089 w 279739"/>
                  <a:gd name="connsiteY160" fmla="*/ 257838 h 363775"/>
                  <a:gd name="connsiteX161" fmla="*/ 182978 w 279739"/>
                  <a:gd name="connsiteY161" fmla="*/ 272984 h 363775"/>
                  <a:gd name="connsiteX162" fmla="*/ 199924 w 279739"/>
                  <a:gd name="connsiteY162" fmla="*/ 264286 h 363775"/>
                  <a:gd name="connsiteX163" fmla="*/ 208622 w 279739"/>
                  <a:gd name="connsiteY163" fmla="*/ 281382 h 363775"/>
                  <a:gd name="connsiteX164" fmla="*/ 191556 w 279739"/>
                  <a:gd name="connsiteY164" fmla="*/ 289942 h 363775"/>
                  <a:gd name="connsiteX165" fmla="*/ 191526 w 279739"/>
                  <a:gd name="connsiteY165" fmla="*/ 289930 h 363775"/>
                  <a:gd name="connsiteX166" fmla="*/ 182528 w 279739"/>
                  <a:gd name="connsiteY166" fmla="*/ 273734 h 363775"/>
                  <a:gd name="connsiteX167" fmla="*/ 621 w 279739"/>
                  <a:gd name="connsiteY167" fmla="*/ 256038 h 363775"/>
                  <a:gd name="connsiteX168" fmla="*/ 17672 w 279739"/>
                  <a:gd name="connsiteY168" fmla="*/ 247466 h 363775"/>
                  <a:gd name="connsiteX169" fmla="*/ 26250 w 279739"/>
                  <a:gd name="connsiteY169" fmla="*/ 264522 h 363775"/>
                  <a:gd name="connsiteX170" fmla="*/ 9319 w 279739"/>
                  <a:gd name="connsiteY170" fmla="*/ 273134 h 363775"/>
                  <a:gd name="connsiteX171" fmla="*/ 576 w 279739"/>
                  <a:gd name="connsiteY171" fmla="*/ 256165 h 363775"/>
                  <a:gd name="connsiteX172" fmla="*/ 621 w 279739"/>
                  <a:gd name="connsiteY172" fmla="*/ 256038 h 363775"/>
                  <a:gd name="connsiteX173" fmla="*/ 49059 w 279739"/>
                  <a:gd name="connsiteY173" fmla="*/ 271934 h 363775"/>
                  <a:gd name="connsiteX174" fmla="*/ 66155 w 279739"/>
                  <a:gd name="connsiteY174" fmla="*/ 263236 h 363775"/>
                  <a:gd name="connsiteX175" fmla="*/ 75018 w 279739"/>
                  <a:gd name="connsiteY175" fmla="*/ 280383 h 363775"/>
                  <a:gd name="connsiteX176" fmla="*/ 57862 w 279739"/>
                  <a:gd name="connsiteY176" fmla="*/ 289240 h 363775"/>
                  <a:gd name="connsiteX177" fmla="*/ 49014 w 279739"/>
                  <a:gd name="connsiteY177" fmla="*/ 272093 h 363775"/>
                  <a:gd name="connsiteX178" fmla="*/ 49059 w 279739"/>
                  <a:gd name="connsiteY178" fmla="*/ 271934 h 363775"/>
                  <a:gd name="connsiteX179" fmla="*/ 97498 w 279739"/>
                  <a:gd name="connsiteY179" fmla="*/ 286931 h 363775"/>
                  <a:gd name="connsiteX180" fmla="*/ 114579 w 279739"/>
                  <a:gd name="connsiteY180" fmla="*/ 278419 h 363775"/>
                  <a:gd name="connsiteX181" fmla="*/ 123097 w 279739"/>
                  <a:gd name="connsiteY181" fmla="*/ 295503 h 363775"/>
                  <a:gd name="connsiteX182" fmla="*/ 106046 w 279739"/>
                  <a:gd name="connsiteY182" fmla="*/ 304027 h 363775"/>
                  <a:gd name="connsiteX183" fmla="*/ 97498 w 279739"/>
                  <a:gd name="connsiteY183" fmla="*/ 287681 h 363775"/>
                  <a:gd name="connsiteX184" fmla="*/ 146087 w 279739"/>
                  <a:gd name="connsiteY184" fmla="*/ 303577 h 363775"/>
                  <a:gd name="connsiteX185" fmla="*/ 163153 w 279739"/>
                  <a:gd name="connsiteY185" fmla="*/ 295017 h 363775"/>
                  <a:gd name="connsiteX186" fmla="*/ 163183 w 279739"/>
                  <a:gd name="connsiteY186" fmla="*/ 295029 h 363775"/>
                  <a:gd name="connsiteX187" fmla="*/ 171956 w 279739"/>
                  <a:gd name="connsiteY187" fmla="*/ 311741 h 363775"/>
                  <a:gd name="connsiteX188" fmla="*/ 171881 w 279739"/>
                  <a:gd name="connsiteY188" fmla="*/ 311975 h 363775"/>
                  <a:gd name="connsiteX189" fmla="*/ 154785 w 279739"/>
                  <a:gd name="connsiteY189" fmla="*/ 320673 h 363775"/>
                  <a:gd name="connsiteX190" fmla="*/ 146087 w 279739"/>
                  <a:gd name="connsiteY190" fmla="*/ 303577 h 363775"/>
                  <a:gd name="connsiteX191" fmla="*/ 13818 w 279739"/>
                  <a:gd name="connsiteY191" fmla="*/ 298478 h 363775"/>
                  <a:gd name="connsiteX192" fmla="*/ 30779 w 279739"/>
                  <a:gd name="connsiteY192" fmla="*/ 289728 h 363775"/>
                  <a:gd name="connsiteX193" fmla="*/ 39537 w 279739"/>
                  <a:gd name="connsiteY193" fmla="*/ 306690 h 363775"/>
                  <a:gd name="connsiteX194" fmla="*/ 22576 w 279739"/>
                  <a:gd name="connsiteY194" fmla="*/ 315441 h 363775"/>
                  <a:gd name="connsiteX195" fmla="*/ 22516 w 279739"/>
                  <a:gd name="connsiteY195" fmla="*/ 315424 h 363775"/>
                  <a:gd name="connsiteX196" fmla="*/ 13518 w 279739"/>
                  <a:gd name="connsiteY196" fmla="*/ 298478 h 363775"/>
                  <a:gd name="connsiteX197" fmla="*/ 62256 w 279739"/>
                  <a:gd name="connsiteY197" fmla="*/ 314224 h 363775"/>
                  <a:gd name="connsiteX198" fmla="*/ 79322 w 279739"/>
                  <a:gd name="connsiteY198" fmla="*/ 305664 h 363775"/>
                  <a:gd name="connsiteX199" fmla="*/ 79352 w 279739"/>
                  <a:gd name="connsiteY199" fmla="*/ 305676 h 363775"/>
                  <a:gd name="connsiteX200" fmla="*/ 87525 w 279739"/>
                  <a:gd name="connsiteY200" fmla="*/ 322927 h 363775"/>
                  <a:gd name="connsiteX201" fmla="*/ 70954 w 279739"/>
                  <a:gd name="connsiteY201" fmla="*/ 331320 h 363775"/>
                  <a:gd name="connsiteX202" fmla="*/ 61941 w 279739"/>
                  <a:gd name="connsiteY202" fmla="*/ 314251 h 363775"/>
                  <a:gd name="connsiteX203" fmla="*/ 61956 w 279739"/>
                  <a:gd name="connsiteY203" fmla="*/ 314224 h 363775"/>
                  <a:gd name="connsiteX204" fmla="*/ 110695 w 279739"/>
                  <a:gd name="connsiteY204" fmla="*/ 330121 h 363775"/>
                  <a:gd name="connsiteX205" fmla="*/ 127746 w 279739"/>
                  <a:gd name="connsiteY205" fmla="*/ 321550 h 363775"/>
                  <a:gd name="connsiteX206" fmla="*/ 136324 w 279739"/>
                  <a:gd name="connsiteY206" fmla="*/ 338604 h 363775"/>
                  <a:gd name="connsiteX207" fmla="*/ 119393 w 279739"/>
                  <a:gd name="connsiteY207" fmla="*/ 347217 h 363775"/>
                  <a:gd name="connsiteX208" fmla="*/ 110380 w 279739"/>
                  <a:gd name="connsiteY208" fmla="*/ 330148 h 363775"/>
                  <a:gd name="connsiteX209" fmla="*/ 110395 w 279739"/>
                  <a:gd name="connsiteY209" fmla="*/ 330121 h 363775"/>
                  <a:gd name="connsiteX210" fmla="*/ 159133 w 279739"/>
                  <a:gd name="connsiteY210" fmla="*/ 346017 h 363775"/>
                  <a:gd name="connsiteX211" fmla="*/ 175840 w 279739"/>
                  <a:gd name="connsiteY211" fmla="*/ 337244 h 363775"/>
                  <a:gd name="connsiteX212" fmla="*/ 176080 w 279739"/>
                  <a:gd name="connsiteY212" fmla="*/ 337319 h 363775"/>
                  <a:gd name="connsiteX213" fmla="*/ 185152 w 279739"/>
                  <a:gd name="connsiteY213" fmla="*/ 354115 h 363775"/>
                  <a:gd name="connsiteX214" fmla="*/ 168371 w 279739"/>
                  <a:gd name="connsiteY214" fmla="*/ 363188 h 363775"/>
                  <a:gd name="connsiteX215" fmla="*/ 167682 w 279739"/>
                  <a:gd name="connsiteY215" fmla="*/ 362963 h 363775"/>
                  <a:gd name="connsiteX216" fmla="*/ 158729 w 279739"/>
                  <a:gd name="connsiteY216" fmla="*/ 346345 h 363775"/>
                  <a:gd name="connsiteX217" fmla="*/ 158834 w 279739"/>
                  <a:gd name="connsiteY217" fmla="*/ 346017 h 363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</a:cxnLst>
                <a:rect l="l" t="t" r="r" b="b"/>
                <a:pathLst>
                  <a:path w="279739" h="363775">
                    <a:moveTo>
                      <a:pt x="108146" y="9346"/>
                    </a:moveTo>
                    <a:cubicBezTo>
                      <a:pt x="110470" y="2223"/>
                      <a:pt x="118118" y="-1671"/>
                      <a:pt x="125242" y="648"/>
                    </a:cubicBezTo>
                    <a:cubicBezTo>
                      <a:pt x="132365" y="2966"/>
                      <a:pt x="136264" y="10621"/>
                      <a:pt x="133940" y="17744"/>
                    </a:cubicBezTo>
                    <a:cubicBezTo>
                      <a:pt x="131615" y="24867"/>
                      <a:pt x="123967" y="28760"/>
                      <a:pt x="116844" y="26442"/>
                    </a:cubicBezTo>
                    <a:cubicBezTo>
                      <a:pt x="109720" y="24123"/>
                      <a:pt x="105821" y="16469"/>
                      <a:pt x="108146" y="9346"/>
                    </a:cubicBezTo>
                    <a:close/>
                    <a:moveTo>
                      <a:pt x="156584" y="25242"/>
                    </a:moveTo>
                    <a:cubicBezTo>
                      <a:pt x="158998" y="18207"/>
                      <a:pt x="166572" y="14361"/>
                      <a:pt x="173680" y="16544"/>
                    </a:cubicBezTo>
                    <a:cubicBezTo>
                      <a:pt x="180758" y="18891"/>
                      <a:pt x="184583" y="26530"/>
                      <a:pt x="182243" y="33604"/>
                    </a:cubicBezTo>
                    <a:cubicBezTo>
                      <a:pt x="182243" y="33616"/>
                      <a:pt x="182228" y="33628"/>
                      <a:pt x="182228" y="33640"/>
                    </a:cubicBezTo>
                    <a:cubicBezTo>
                      <a:pt x="179724" y="40660"/>
                      <a:pt x="172000" y="44318"/>
                      <a:pt x="164982" y="41809"/>
                    </a:cubicBezTo>
                    <a:cubicBezTo>
                      <a:pt x="158219" y="39396"/>
                      <a:pt x="154530" y="32118"/>
                      <a:pt x="156584" y="25242"/>
                    </a:cubicBezTo>
                    <a:close/>
                    <a:moveTo>
                      <a:pt x="205023" y="41138"/>
                    </a:moveTo>
                    <a:cubicBezTo>
                      <a:pt x="207287" y="34038"/>
                      <a:pt x="214890" y="30119"/>
                      <a:pt x="221984" y="32388"/>
                    </a:cubicBezTo>
                    <a:cubicBezTo>
                      <a:pt x="229092" y="34655"/>
                      <a:pt x="233006" y="42250"/>
                      <a:pt x="230742" y="49350"/>
                    </a:cubicBezTo>
                    <a:cubicBezTo>
                      <a:pt x="228462" y="56451"/>
                      <a:pt x="220874" y="60370"/>
                      <a:pt x="213781" y="58101"/>
                    </a:cubicBezTo>
                    <a:cubicBezTo>
                      <a:pt x="213751" y="58096"/>
                      <a:pt x="213736" y="58090"/>
                      <a:pt x="213721" y="58084"/>
                    </a:cubicBezTo>
                    <a:cubicBezTo>
                      <a:pt x="206687" y="55892"/>
                      <a:pt x="202758" y="48410"/>
                      <a:pt x="204948" y="41372"/>
                    </a:cubicBezTo>
                    <a:cubicBezTo>
                      <a:pt x="204978" y="41294"/>
                      <a:pt x="204993" y="41216"/>
                      <a:pt x="205023" y="41138"/>
                    </a:cubicBezTo>
                    <a:close/>
                    <a:moveTo>
                      <a:pt x="253461" y="56135"/>
                    </a:moveTo>
                    <a:cubicBezTo>
                      <a:pt x="255966" y="49115"/>
                      <a:pt x="263689" y="45457"/>
                      <a:pt x="270707" y="47966"/>
                    </a:cubicBezTo>
                    <a:cubicBezTo>
                      <a:pt x="277471" y="50379"/>
                      <a:pt x="281160" y="57657"/>
                      <a:pt x="279105" y="64533"/>
                    </a:cubicBezTo>
                    <a:cubicBezTo>
                      <a:pt x="276751" y="71623"/>
                      <a:pt x="269133" y="75501"/>
                      <a:pt x="262009" y="73231"/>
                    </a:cubicBezTo>
                    <a:cubicBezTo>
                      <a:pt x="255306" y="70884"/>
                      <a:pt x="251557" y="63735"/>
                      <a:pt x="253461" y="56885"/>
                    </a:cubicBezTo>
                    <a:close/>
                    <a:moveTo>
                      <a:pt x="73504" y="35140"/>
                    </a:moveTo>
                    <a:cubicBezTo>
                      <a:pt x="75873" y="28072"/>
                      <a:pt x="83521" y="24260"/>
                      <a:pt x="90585" y="26628"/>
                    </a:cubicBezTo>
                    <a:cubicBezTo>
                      <a:pt x="97663" y="28994"/>
                      <a:pt x="101472" y="36644"/>
                      <a:pt x="99103" y="43712"/>
                    </a:cubicBezTo>
                    <a:cubicBezTo>
                      <a:pt x="96733" y="50766"/>
                      <a:pt x="89115" y="54578"/>
                      <a:pt x="82052" y="52236"/>
                    </a:cubicBezTo>
                    <a:cubicBezTo>
                      <a:pt x="75093" y="50133"/>
                      <a:pt x="70999" y="42945"/>
                      <a:pt x="72754" y="35890"/>
                    </a:cubicBezTo>
                    <a:close/>
                    <a:moveTo>
                      <a:pt x="121942" y="51036"/>
                    </a:moveTo>
                    <a:cubicBezTo>
                      <a:pt x="124237" y="43943"/>
                      <a:pt x="131840" y="40051"/>
                      <a:pt x="138933" y="42344"/>
                    </a:cubicBezTo>
                    <a:cubicBezTo>
                      <a:pt x="146027" y="44637"/>
                      <a:pt x="149926" y="52245"/>
                      <a:pt x="147631" y="59338"/>
                    </a:cubicBezTo>
                    <a:cubicBezTo>
                      <a:pt x="145337" y="66430"/>
                      <a:pt x="137733" y="70322"/>
                      <a:pt x="130640" y="68030"/>
                    </a:cubicBezTo>
                    <a:cubicBezTo>
                      <a:pt x="130580" y="68014"/>
                      <a:pt x="130535" y="67999"/>
                      <a:pt x="130490" y="67982"/>
                    </a:cubicBezTo>
                    <a:cubicBezTo>
                      <a:pt x="123502" y="66012"/>
                      <a:pt x="119363" y="58815"/>
                      <a:pt x="121192" y="51786"/>
                    </a:cubicBezTo>
                    <a:close/>
                    <a:moveTo>
                      <a:pt x="170231" y="66033"/>
                    </a:moveTo>
                    <a:cubicBezTo>
                      <a:pt x="172571" y="58956"/>
                      <a:pt x="180204" y="55118"/>
                      <a:pt x="187282" y="57462"/>
                    </a:cubicBezTo>
                    <a:cubicBezTo>
                      <a:pt x="194360" y="59805"/>
                      <a:pt x="198199" y="67439"/>
                      <a:pt x="195860" y="74516"/>
                    </a:cubicBezTo>
                    <a:cubicBezTo>
                      <a:pt x="193536" y="81543"/>
                      <a:pt x="185977" y="85385"/>
                      <a:pt x="178929" y="83129"/>
                    </a:cubicBezTo>
                    <a:cubicBezTo>
                      <a:pt x="172211" y="81164"/>
                      <a:pt x="168116" y="74395"/>
                      <a:pt x="169481" y="67532"/>
                    </a:cubicBezTo>
                    <a:close/>
                    <a:moveTo>
                      <a:pt x="218670" y="81929"/>
                    </a:moveTo>
                    <a:cubicBezTo>
                      <a:pt x="221084" y="74894"/>
                      <a:pt x="228657" y="71047"/>
                      <a:pt x="235766" y="73231"/>
                    </a:cubicBezTo>
                    <a:cubicBezTo>
                      <a:pt x="242844" y="75573"/>
                      <a:pt x="246683" y="83210"/>
                      <a:pt x="244344" y="90285"/>
                    </a:cubicBezTo>
                    <a:cubicBezTo>
                      <a:pt x="241989" y="97362"/>
                      <a:pt x="234356" y="101199"/>
                      <a:pt x="227278" y="98857"/>
                    </a:cubicBezTo>
                    <a:cubicBezTo>
                      <a:pt x="220259" y="96531"/>
                      <a:pt x="216405" y="88979"/>
                      <a:pt x="218670" y="81929"/>
                    </a:cubicBezTo>
                    <a:close/>
                    <a:moveTo>
                      <a:pt x="85351" y="80129"/>
                    </a:moveTo>
                    <a:cubicBezTo>
                      <a:pt x="87855" y="73109"/>
                      <a:pt x="95579" y="69452"/>
                      <a:pt x="102597" y="71961"/>
                    </a:cubicBezTo>
                    <a:cubicBezTo>
                      <a:pt x="109360" y="74374"/>
                      <a:pt x="113049" y="81651"/>
                      <a:pt x="110995" y="88527"/>
                    </a:cubicBezTo>
                    <a:cubicBezTo>
                      <a:pt x="108640" y="95618"/>
                      <a:pt x="101022" y="99496"/>
                      <a:pt x="93899" y="97225"/>
                    </a:cubicBezTo>
                    <a:cubicBezTo>
                      <a:pt x="87240" y="95199"/>
                      <a:pt x="83221" y="88448"/>
                      <a:pt x="84601" y="81629"/>
                    </a:cubicBezTo>
                    <a:close/>
                    <a:moveTo>
                      <a:pt x="133789" y="96025"/>
                    </a:moveTo>
                    <a:cubicBezTo>
                      <a:pt x="135979" y="88988"/>
                      <a:pt x="143462" y="85060"/>
                      <a:pt x="150496" y="87253"/>
                    </a:cubicBezTo>
                    <a:cubicBezTo>
                      <a:pt x="150586" y="87277"/>
                      <a:pt x="150660" y="87302"/>
                      <a:pt x="150735" y="87328"/>
                    </a:cubicBezTo>
                    <a:cubicBezTo>
                      <a:pt x="157829" y="89684"/>
                      <a:pt x="161698" y="97305"/>
                      <a:pt x="159433" y="104423"/>
                    </a:cubicBezTo>
                    <a:cubicBezTo>
                      <a:pt x="157079" y="111499"/>
                      <a:pt x="149446" y="115330"/>
                      <a:pt x="142367" y="112983"/>
                    </a:cubicBezTo>
                    <a:cubicBezTo>
                      <a:pt x="142367" y="112979"/>
                      <a:pt x="142353" y="112976"/>
                      <a:pt x="142337" y="112971"/>
                    </a:cubicBezTo>
                    <a:cubicBezTo>
                      <a:pt x="135709" y="111010"/>
                      <a:pt x="131675" y="104305"/>
                      <a:pt x="133040" y="97525"/>
                    </a:cubicBezTo>
                    <a:close/>
                    <a:moveTo>
                      <a:pt x="182078" y="111022"/>
                    </a:moveTo>
                    <a:cubicBezTo>
                      <a:pt x="184433" y="103947"/>
                      <a:pt x="192066" y="100115"/>
                      <a:pt x="199144" y="102462"/>
                    </a:cubicBezTo>
                    <a:cubicBezTo>
                      <a:pt x="199144" y="102466"/>
                      <a:pt x="199159" y="102470"/>
                      <a:pt x="199174" y="102474"/>
                    </a:cubicBezTo>
                    <a:cubicBezTo>
                      <a:pt x="206192" y="104981"/>
                      <a:pt x="209852" y="112705"/>
                      <a:pt x="207347" y="119724"/>
                    </a:cubicBezTo>
                    <a:cubicBezTo>
                      <a:pt x="204933" y="126482"/>
                      <a:pt x="197645" y="130168"/>
                      <a:pt x="190776" y="128118"/>
                    </a:cubicBezTo>
                    <a:cubicBezTo>
                      <a:pt x="184433" y="126131"/>
                      <a:pt x="180444" y="119861"/>
                      <a:pt x="181328" y="113271"/>
                    </a:cubicBezTo>
                    <a:close/>
                    <a:moveTo>
                      <a:pt x="230517" y="126918"/>
                    </a:moveTo>
                    <a:cubicBezTo>
                      <a:pt x="232856" y="119841"/>
                      <a:pt x="240489" y="116004"/>
                      <a:pt x="247568" y="118346"/>
                    </a:cubicBezTo>
                    <a:cubicBezTo>
                      <a:pt x="254646" y="120690"/>
                      <a:pt x="258485" y="128325"/>
                      <a:pt x="256146" y="135402"/>
                    </a:cubicBezTo>
                    <a:cubicBezTo>
                      <a:pt x="253821" y="142429"/>
                      <a:pt x="246263" y="146271"/>
                      <a:pt x="239215" y="144014"/>
                    </a:cubicBezTo>
                    <a:cubicBezTo>
                      <a:pt x="232871" y="142027"/>
                      <a:pt x="228882" y="135757"/>
                      <a:pt x="229767" y="129168"/>
                    </a:cubicBezTo>
                    <a:close/>
                    <a:moveTo>
                      <a:pt x="48759" y="109972"/>
                    </a:moveTo>
                    <a:cubicBezTo>
                      <a:pt x="51129" y="102904"/>
                      <a:pt x="58777" y="99092"/>
                      <a:pt x="65840" y="101460"/>
                    </a:cubicBezTo>
                    <a:cubicBezTo>
                      <a:pt x="72919" y="103827"/>
                      <a:pt x="76728" y="111476"/>
                      <a:pt x="74358" y="118544"/>
                    </a:cubicBezTo>
                    <a:cubicBezTo>
                      <a:pt x="71989" y="125599"/>
                      <a:pt x="64371" y="129411"/>
                      <a:pt x="57307" y="127068"/>
                    </a:cubicBezTo>
                    <a:cubicBezTo>
                      <a:pt x="50289" y="124826"/>
                      <a:pt x="46405" y="117316"/>
                      <a:pt x="48655" y="110295"/>
                    </a:cubicBezTo>
                    <a:cubicBezTo>
                      <a:pt x="48685" y="110187"/>
                      <a:pt x="48729" y="110079"/>
                      <a:pt x="48759" y="109972"/>
                    </a:cubicBezTo>
                    <a:close/>
                    <a:moveTo>
                      <a:pt x="97048" y="124969"/>
                    </a:moveTo>
                    <a:cubicBezTo>
                      <a:pt x="99388" y="117892"/>
                      <a:pt x="107021" y="114054"/>
                      <a:pt x="114099" y="116398"/>
                    </a:cubicBezTo>
                    <a:cubicBezTo>
                      <a:pt x="121178" y="118741"/>
                      <a:pt x="125017" y="126375"/>
                      <a:pt x="122677" y="133452"/>
                    </a:cubicBezTo>
                    <a:cubicBezTo>
                      <a:pt x="120353" y="140480"/>
                      <a:pt x="112794" y="144322"/>
                      <a:pt x="105746" y="142065"/>
                    </a:cubicBezTo>
                    <a:cubicBezTo>
                      <a:pt x="98713" y="139643"/>
                      <a:pt x="94859" y="132080"/>
                      <a:pt x="97048" y="124969"/>
                    </a:cubicBezTo>
                    <a:close/>
                    <a:moveTo>
                      <a:pt x="146087" y="141015"/>
                    </a:moveTo>
                    <a:cubicBezTo>
                      <a:pt x="148351" y="133914"/>
                      <a:pt x="155954" y="129995"/>
                      <a:pt x="163048" y="132265"/>
                    </a:cubicBezTo>
                    <a:cubicBezTo>
                      <a:pt x="170156" y="134532"/>
                      <a:pt x="174070" y="142126"/>
                      <a:pt x="171806" y="149227"/>
                    </a:cubicBezTo>
                    <a:cubicBezTo>
                      <a:pt x="169526" y="156328"/>
                      <a:pt x="161938" y="160246"/>
                      <a:pt x="154845" y="157978"/>
                    </a:cubicBezTo>
                    <a:cubicBezTo>
                      <a:pt x="154815" y="157973"/>
                      <a:pt x="154799" y="157967"/>
                      <a:pt x="154785" y="157961"/>
                    </a:cubicBezTo>
                    <a:cubicBezTo>
                      <a:pt x="147751" y="155769"/>
                      <a:pt x="143822" y="148287"/>
                      <a:pt x="146012" y="141249"/>
                    </a:cubicBezTo>
                    <a:cubicBezTo>
                      <a:pt x="146042" y="141171"/>
                      <a:pt x="146057" y="141093"/>
                      <a:pt x="146087" y="141015"/>
                    </a:cubicBezTo>
                    <a:close/>
                    <a:moveTo>
                      <a:pt x="194525" y="156761"/>
                    </a:moveTo>
                    <a:cubicBezTo>
                      <a:pt x="197030" y="149741"/>
                      <a:pt x="204753" y="146084"/>
                      <a:pt x="211771" y="148593"/>
                    </a:cubicBezTo>
                    <a:cubicBezTo>
                      <a:pt x="218535" y="151006"/>
                      <a:pt x="222224" y="158283"/>
                      <a:pt x="220169" y="165159"/>
                    </a:cubicBezTo>
                    <a:cubicBezTo>
                      <a:pt x="218040" y="172302"/>
                      <a:pt x="210526" y="176366"/>
                      <a:pt x="203373" y="174237"/>
                    </a:cubicBezTo>
                    <a:cubicBezTo>
                      <a:pt x="196235" y="172106"/>
                      <a:pt x="192171" y="164588"/>
                      <a:pt x="194300" y="157445"/>
                    </a:cubicBezTo>
                    <a:cubicBezTo>
                      <a:pt x="194375" y="157216"/>
                      <a:pt x="194450" y="156988"/>
                      <a:pt x="194525" y="156761"/>
                    </a:cubicBezTo>
                    <a:close/>
                    <a:moveTo>
                      <a:pt x="61506" y="153912"/>
                    </a:moveTo>
                    <a:cubicBezTo>
                      <a:pt x="63846" y="146835"/>
                      <a:pt x="71479" y="142998"/>
                      <a:pt x="78557" y="145341"/>
                    </a:cubicBezTo>
                    <a:cubicBezTo>
                      <a:pt x="85636" y="147684"/>
                      <a:pt x="89475" y="155319"/>
                      <a:pt x="87135" y="162395"/>
                    </a:cubicBezTo>
                    <a:cubicBezTo>
                      <a:pt x="84811" y="169423"/>
                      <a:pt x="77253" y="173265"/>
                      <a:pt x="70204" y="171008"/>
                    </a:cubicBezTo>
                    <a:cubicBezTo>
                      <a:pt x="63066" y="169142"/>
                      <a:pt x="58807" y="161850"/>
                      <a:pt x="60667" y="154719"/>
                    </a:cubicBezTo>
                    <a:cubicBezTo>
                      <a:pt x="60742" y="154447"/>
                      <a:pt x="60817" y="154179"/>
                      <a:pt x="60907" y="153912"/>
                    </a:cubicBezTo>
                    <a:close/>
                    <a:moveTo>
                      <a:pt x="109345" y="169958"/>
                    </a:moveTo>
                    <a:cubicBezTo>
                      <a:pt x="111535" y="162920"/>
                      <a:pt x="119018" y="158993"/>
                      <a:pt x="126051" y="161185"/>
                    </a:cubicBezTo>
                    <a:cubicBezTo>
                      <a:pt x="126141" y="161209"/>
                      <a:pt x="126216" y="161235"/>
                      <a:pt x="126291" y="161260"/>
                    </a:cubicBezTo>
                    <a:cubicBezTo>
                      <a:pt x="133430" y="163390"/>
                      <a:pt x="137494" y="170907"/>
                      <a:pt x="135364" y="178052"/>
                    </a:cubicBezTo>
                    <a:cubicBezTo>
                      <a:pt x="133235" y="185195"/>
                      <a:pt x="125721" y="189259"/>
                      <a:pt x="118583" y="187128"/>
                    </a:cubicBezTo>
                    <a:cubicBezTo>
                      <a:pt x="118343" y="187060"/>
                      <a:pt x="118118" y="186985"/>
                      <a:pt x="117893" y="186904"/>
                    </a:cubicBezTo>
                    <a:cubicBezTo>
                      <a:pt x="110875" y="184637"/>
                      <a:pt x="107036" y="177113"/>
                      <a:pt x="109300" y="170099"/>
                    </a:cubicBezTo>
                    <a:cubicBezTo>
                      <a:pt x="109315" y="170053"/>
                      <a:pt x="109330" y="170005"/>
                      <a:pt x="109345" y="169958"/>
                    </a:cubicBezTo>
                    <a:close/>
                    <a:moveTo>
                      <a:pt x="157784" y="184955"/>
                    </a:moveTo>
                    <a:cubicBezTo>
                      <a:pt x="160048" y="177941"/>
                      <a:pt x="167577" y="174093"/>
                      <a:pt x="174595" y="176360"/>
                    </a:cubicBezTo>
                    <a:cubicBezTo>
                      <a:pt x="174640" y="176375"/>
                      <a:pt x="174685" y="176390"/>
                      <a:pt x="174730" y="176407"/>
                    </a:cubicBezTo>
                    <a:cubicBezTo>
                      <a:pt x="181823" y="178700"/>
                      <a:pt x="185707" y="186307"/>
                      <a:pt x="183428" y="193401"/>
                    </a:cubicBezTo>
                    <a:cubicBezTo>
                      <a:pt x="181133" y="200493"/>
                      <a:pt x="173515" y="204384"/>
                      <a:pt x="166422" y="202093"/>
                    </a:cubicBezTo>
                    <a:cubicBezTo>
                      <a:pt x="159328" y="199800"/>
                      <a:pt x="155444" y="192192"/>
                      <a:pt x="157739" y="185099"/>
                    </a:cubicBezTo>
                    <a:cubicBezTo>
                      <a:pt x="157754" y="185051"/>
                      <a:pt x="157769" y="185003"/>
                      <a:pt x="157784" y="184955"/>
                    </a:cubicBezTo>
                    <a:close/>
                    <a:moveTo>
                      <a:pt x="206073" y="201451"/>
                    </a:moveTo>
                    <a:cubicBezTo>
                      <a:pt x="208487" y="194416"/>
                      <a:pt x="216060" y="190569"/>
                      <a:pt x="223169" y="192753"/>
                    </a:cubicBezTo>
                    <a:cubicBezTo>
                      <a:pt x="230247" y="195095"/>
                      <a:pt x="234086" y="202732"/>
                      <a:pt x="231747" y="209807"/>
                    </a:cubicBezTo>
                    <a:cubicBezTo>
                      <a:pt x="229392" y="216884"/>
                      <a:pt x="221759" y="220721"/>
                      <a:pt x="214681" y="218379"/>
                    </a:cubicBezTo>
                    <a:cubicBezTo>
                      <a:pt x="207662" y="216053"/>
                      <a:pt x="203823" y="208501"/>
                      <a:pt x="206073" y="201451"/>
                    </a:cubicBezTo>
                    <a:close/>
                    <a:moveTo>
                      <a:pt x="24615" y="182705"/>
                    </a:moveTo>
                    <a:cubicBezTo>
                      <a:pt x="26955" y="175628"/>
                      <a:pt x="34588" y="171791"/>
                      <a:pt x="41666" y="174135"/>
                    </a:cubicBezTo>
                    <a:cubicBezTo>
                      <a:pt x="48744" y="176477"/>
                      <a:pt x="52584" y="184112"/>
                      <a:pt x="50244" y="191189"/>
                    </a:cubicBezTo>
                    <a:cubicBezTo>
                      <a:pt x="47920" y="198216"/>
                      <a:pt x="40361" y="202058"/>
                      <a:pt x="33313" y="199801"/>
                    </a:cubicBezTo>
                    <a:cubicBezTo>
                      <a:pt x="26280" y="197379"/>
                      <a:pt x="22426" y="189817"/>
                      <a:pt x="24615" y="182705"/>
                    </a:cubicBezTo>
                    <a:close/>
                    <a:moveTo>
                      <a:pt x="73054" y="198602"/>
                    </a:moveTo>
                    <a:cubicBezTo>
                      <a:pt x="75333" y="191502"/>
                      <a:pt x="82921" y="187589"/>
                      <a:pt x="90030" y="189863"/>
                    </a:cubicBezTo>
                    <a:cubicBezTo>
                      <a:pt x="90060" y="189877"/>
                      <a:pt x="90105" y="189890"/>
                      <a:pt x="90150" y="189904"/>
                    </a:cubicBezTo>
                    <a:cubicBezTo>
                      <a:pt x="97288" y="192034"/>
                      <a:pt x="101352" y="199552"/>
                      <a:pt x="99223" y="206695"/>
                    </a:cubicBezTo>
                    <a:cubicBezTo>
                      <a:pt x="97093" y="213838"/>
                      <a:pt x="89580" y="217902"/>
                      <a:pt x="82441" y="215771"/>
                    </a:cubicBezTo>
                    <a:cubicBezTo>
                      <a:pt x="82202" y="215703"/>
                      <a:pt x="81977" y="215629"/>
                      <a:pt x="81752" y="215547"/>
                    </a:cubicBezTo>
                    <a:cubicBezTo>
                      <a:pt x="74718" y="213355"/>
                      <a:pt x="70789" y="205873"/>
                      <a:pt x="72979" y="198835"/>
                    </a:cubicBezTo>
                    <a:cubicBezTo>
                      <a:pt x="73009" y="198757"/>
                      <a:pt x="73024" y="198679"/>
                      <a:pt x="73054" y="198602"/>
                    </a:cubicBezTo>
                    <a:close/>
                    <a:moveTo>
                      <a:pt x="121492" y="213598"/>
                    </a:moveTo>
                    <a:cubicBezTo>
                      <a:pt x="123832" y="206521"/>
                      <a:pt x="131465" y="202683"/>
                      <a:pt x="138543" y="205027"/>
                    </a:cubicBezTo>
                    <a:cubicBezTo>
                      <a:pt x="145622" y="207370"/>
                      <a:pt x="149461" y="215005"/>
                      <a:pt x="147121" y="222081"/>
                    </a:cubicBezTo>
                    <a:cubicBezTo>
                      <a:pt x="144797" y="229109"/>
                      <a:pt x="137239" y="232951"/>
                      <a:pt x="130190" y="230694"/>
                    </a:cubicBezTo>
                    <a:cubicBezTo>
                      <a:pt x="123652" y="228480"/>
                      <a:pt x="119888" y="221656"/>
                      <a:pt x="121492" y="214948"/>
                    </a:cubicBezTo>
                    <a:close/>
                    <a:moveTo>
                      <a:pt x="169931" y="229944"/>
                    </a:moveTo>
                    <a:cubicBezTo>
                      <a:pt x="172225" y="222851"/>
                      <a:pt x="179829" y="218959"/>
                      <a:pt x="186922" y="221252"/>
                    </a:cubicBezTo>
                    <a:cubicBezTo>
                      <a:pt x="194015" y="223545"/>
                      <a:pt x="197914" y="231153"/>
                      <a:pt x="195620" y="238246"/>
                    </a:cubicBezTo>
                    <a:cubicBezTo>
                      <a:pt x="193325" y="245338"/>
                      <a:pt x="185722" y="249230"/>
                      <a:pt x="178629" y="246938"/>
                    </a:cubicBezTo>
                    <a:cubicBezTo>
                      <a:pt x="178569" y="246922"/>
                      <a:pt x="178524" y="246907"/>
                      <a:pt x="178479" y="246890"/>
                    </a:cubicBezTo>
                    <a:cubicBezTo>
                      <a:pt x="171461" y="244623"/>
                      <a:pt x="167622" y="237099"/>
                      <a:pt x="169886" y="230085"/>
                    </a:cubicBezTo>
                    <a:cubicBezTo>
                      <a:pt x="169901" y="230039"/>
                      <a:pt x="169916" y="229991"/>
                      <a:pt x="169931" y="229944"/>
                    </a:cubicBezTo>
                    <a:close/>
                    <a:moveTo>
                      <a:pt x="37212" y="225895"/>
                    </a:moveTo>
                    <a:cubicBezTo>
                      <a:pt x="39627" y="218860"/>
                      <a:pt x="47200" y="215014"/>
                      <a:pt x="54308" y="217197"/>
                    </a:cubicBezTo>
                    <a:cubicBezTo>
                      <a:pt x="61387" y="219544"/>
                      <a:pt x="65211" y="227183"/>
                      <a:pt x="62871" y="234257"/>
                    </a:cubicBezTo>
                    <a:cubicBezTo>
                      <a:pt x="62871" y="234269"/>
                      <a:pt x="62856" y="234281"/>
                      <a:pt x="62856" y="234293"/>
                    </a:cubicBezTo>
                    <a:cubicBezTo>
                      <a:pt x="60592" y="241307"/>
                      <a:pt x="53063" y="245155"/>
                      <a:pt x="46045" y="242888"/>
                    </a:cubicBezTo>
                    <a:cubicBezTo>
                      <a:pt x="46000" y="242873"/>
                      <a:pt x="45955" y="242858"/>
                      <a:pt x="45910" y="242841"/>
                    </a:cubicBezTo>
                    <a:cubicBezTo>
                      <a:pt x="38997" y="240551"/>
                      <a:pt x="35143" y="233182"/>
                      <a:pt x="37212" y="226195"/>
                    </a:cubicBezTo>
                    <a:close/>
                    <a:moveTo>
                      <a:pt x="86101" y="242091"/>
                    </a:moveTo>
                    <a:cubicBezTo>
                      <a:pt x="88365" y="234990"/>
                      <a:pt x="95968" y="231072"/>
                      <a:pt x="103062" y="233341"/>
                    </a:cubicBezTo>
                    <a:cubicBezTo>
                      <a:pt x="110170" y="235608"/>
                      <a:pt x="114084" y="243203"/>
                      <a:pt x="111820" y="250303"/>
                    </a:cubicBezTo>
                    <a:cubicBezTo>
                      <a:pt x="109540" y="257404"/>
                      <a:pt x="101952" y="261323"/>
                      <a:pt x="94859" y="259054"/>
                    </a:cubicBezTo>
                    <a:cubicBezTo>
                      <a:pt x="94829" y="259049"/>
                      <a:pt x="94814" y="259043"/>
                      <a:pt x="94799" y="259037"/>
                    </a:cubicBezTo>
                    <a:cubicBezTo>
                      <a:pt x="87765" y="256845"/>
                      <a:pt x="83836" y="249363"/>
                      <a:pt x="86026" y="242325"/>
                    </a:cubicBezTo>
                    <a:cubicBezTo>
                      <a:pt x="86056" y="242247"/>
                      <a:pt x="86071" y="242169"/>
                      <a:pt x="86101" y="242091"/>
                    </a:cubicBezTo>
                    <a:close/>
                    <a:moveTo>
                      <a:pt x="134539" y="257088"/>
                    </a:moveTo>
                    <a:cubicBezTo>
                      <a:pt x="136909" y="250020"/>
                      <a:pt x="144557" y="246208"/>
                      <a:pt x="151620" y="248576"/>
                    </a:cubicBezTo>
                    <a:cubicBezTo>
                      <a:pt x="158699" y="250942"/>
                      <a:pt x="162508" y="258590"/>
                      <a:pt x="160138" y="265660"/>
                    </a:cubicBezTo>
                    <a:cubicBezTo>
                      <a:pt x="157769" y="272714"/>
                      <a:pt x="150151" y="276526"/>
                      <a:pt x="143087" y="274184"/>
                    </a:cubicBezTo>
                    <a:cubicBezTo>
                      <a:pt x="136204" y="272020"/>
                      <a:pt x="132230" y="264815"/>
                      <a:pt x="134089" y="257838"/>
                    </a:cubicBezTo>
                    <a:close/>
                    <a:moveTo>
                      <a:pt x="182978" y="272984"/>
                    </a:moveTo>
                    <a:cubicBezTo>
                      <a:pt x="185273" y="265913"/>
                      <a:pt x="192846" y="262025"/>
                      <a:pt x="199924" y="264286"/>
                    </a:cubicBezTo>
                    <a:cubicBezTo>
                      <a:pt x="206957" y="266708"/>
                      <a:pt x="210811" y="274271"/>
                      <a:pt x="208622" y="281382"/>
                    </a:cubicBezTo>
                    <a:cubicBezTo>
                      <a:pt x="206268" y="288457"/>
                      <a:pt x="198634" y="292289"/>
                      <a:pt x="191556" y="289942"/>
                    </a:cubicBezTo>
                    <a:cubicBezTo>
                      <a:pt x="191556" y="289938"/>
                      <a:pt x="191541" y="289935"/>
                      <a:pt x="191526" y="289930"/>
                    </a:cubicBezTo>
                    <a:cubicBezTo>
                      <a:pt x="184658" y="287832"/>
                      <a:pt x="180684" y="280674"/>
                      <a:pt x="182528" y="273734"/>
                    </a:cubicBezTo>
                    <a:close/>
                    <a:moveTo>
                      <a:pt x="621" y="256038"/>
                    </a:moveTo>
                    <a:cubicBezTo>
                      <a:pt x="2960" y="248961"/>
                      <a:pt x="10593" y="245124"/>
                      <a:pt x="17672" y="247466"/>
                    </a:cubicBezTo>
                    <a:cubicBezTo>
                      <a:pt x="24750" y="249810"/>
                      <a:pt x="28589" y="257445"/>
                      <a:pt x="26250" y="264522"/>
                    </a:cubicBezTo>
                    <a:cubicBezTo>
                      <a:pt x="23925" y="271549"/>
                      <a:pt x="16367" y="275391"/>
                      <a:pt x="9319" y="273134"/>
                    </a:cubicBezTo>
                    <a:cubicBezTo>
                      <a:pt x="2225" y="270862"/>
                      <a:pt x="-1689" y="263263"/>
                      <a:pt x="576" y="256165"/>
                    </a:cubicBezTo>
                    <a:cubicBezTo>
                      <a:pt x="591" y="256122"/>
                      <a:pt x="606" y="256080"/>
                      <a:pt x="621" y="256038"/>
                    </a:cubicBezTo>
                    <a:close/>
                    <a:moveTo>
                      <a:pt x="49059" y="271934"/>
                    </a:moveTo>
                    <a:cubicBezTo>
                      <a:pt x="51414" y="264844"/>
                      <a:pt x="59032" y="260966"/>
                      <a:pt x="66155" y="263236"/>
                    </a:cubicBezTo>
                    <a:cubicBezTo>
                      <a:pt x="73339" y="265526"/>
                      <a:pt x="77298" y="273203"/>
                      <a:pt x="75018" y="280383"/>
                    </a:cubicBezTo>
                    <a:cubicBezTo>
                      <a:pt x="72724" y="287565"/>
                      <a:pt x="65046" y="291530"/>
                      <a:pt x="57862" y="289240"/>
                    </a:cubicBezTo>
                    <a:cubicBezTo>
                      <a:pt x="50679" y="286950"/>
                      <a:pt x="46720" y="279274"/>
                      <a:pt x="49014" y="272093"/>
                    </a:cubicBezTo>
                    <a:cubicBezTo>
                      <a:pt x="49029" y="272039"/>
                      <a:pt x="49044" y="271987"/>
                      <a:pt x="49059" y="271934"/>
                    </a:cubicBezTo>
                    <a:close/>
                    <a:moveTo>
                      <a:pt x="97498" y="286931"/>
                    </a:moveTo>
                    <a:cubicBezTo>
                      <a:pt x="99867" y="279863"/>
                      <a:pt x="107516" y="276051"/>
                      <a:pt x="114579" y="278419"/>
                    </a:cubicBezTo>
                    <a:cubicBezTo>
                      <a:pt x="121657" y="280785"/>
                      <a:pt x="125466" y="288435"/>
                      <a:pt x="123097" y="295503"/>
                    </a:cubicBezTo>
                    <a:cubicBezTo>
                      <a:pt x="120728" y="302557"/>
                      <a:pt x="113109" y="306369"/>
                      <a:pt x="106046" y="304027"/>
                    </a:cubicBezTo>
                    <a:cubicBezTo>
                      <a:pt x="99283" y="301740"/>
                      <a:pt x="95519" y="294538"/>
                      <a:pt x="97498" y="287681"/>
                    </a:cubicBezTo>
                    <a:close/>
                    <a:moveTo>
                      <a:pt x="146087" y="303577"/>
                    </a:moveTo>
                    <a:cubicBezTo>
                      <a:pt x="148441" y="296502"/>
                      <a:pt x="156074" y="292670"/>
                      <a:pt x="163153" y="295017"/>
                    </a:cubicBezTo>
                    <a:cubicBezTo>
                      <a:pt x="163153" y="295021"/>
                      <a:pt x="163168" y="295024"/>
                      <a:pt x="163183" y="295029"/>
                    </a:cubicBezTo>
                    <a:cubicBezTo>
                      <a:pt x="170216" y="297221"/>
                      <a:pt x="174145" y="304705"/>
                      <a:pt x="171956" y="311741"/>
                    </a:cubicBezTo>
                    <a:cubicBezTo>
                      <a:pt x="171926" y="311819"/>
                      <a:pt x="171911" y="311897"/>
                      <a:pt x="171881" y="311975"/>
                    </a:cubicBezTo>
                    <a:cubicBezTo>
                      <a:pt x="169556" y="319098"/>
                      <a:pt x="161908" y="322991"/>
                      <a:pt x="154785" y="320673"/>
                    </a:cubicBezTo>
                    <a:cubicBezTo>
                      <a:pt x="147661" y="318354"/>
                      <a:pt x="143762" y="310700"/>
                      <a:pt x="146087" y="303577"/>
                    </a:cubicBezTo>
                    <a:close/>
                    <a:moveTo>
                      <a:pt x="13818" y="298478"/>
                    </a:moveTo>
                    <a:cubicBezTo>
                      <a:pt x="16082" y="291377"/>
                      <a:pt x="23685" y="287459"/>
                      <a:pt x="30779" y="289728"/>
                    </a:cubicBezTo>
                    <a:cubicBezTo>
                      <a:pt x="37887" y="291995"/>
                      <a:pt x="41801" y="299589"/>
                      <a:pt x="39537" y="306690"/>
                    </a:cubicBezTo>
                    <a:cubicBezTo>
                      <a:pt x="37257" y="313791"/>
                      <a:pt x="29669" y="317710"/>
                      <a:pt x="22576" y="315441"/>
                    </a:cubicBezTo>
                    <a:cubicBezTo>
                      <a:pt x="22545" y="315436"/>
                      <a:pt x="22531" y="315430"/>
                      <a:pt x="22516" y="315424"/>
                    </a:cubicBezTo>
                    <a:cubicBezTo>
                      <a:pt x="15377" y="313193"/>
                      <a:pt x="11373" y="305637"/>
                      <a:pt x="13518" y="298478"/>
                    </a:cubicBezTo>
                    <a:close/>
                    <a:moveTo>
                      <a:pt x="62256" y="314224"/>
                    </a:moveTo>
                    <a:cubicBezTo>
                      <a:pt x="64611" y="307149"/>
                      <a:pt x="72244" y="303317"/>
                      <a:pt x="79322" y="305664"/>
                    </a:cubicBezTo>
                    <a:cubicBezTo>
                      <a:pt x="79322" y="305669"/>
                      <a:pt x="79337" y="305672"/>
                      <a:pt x="79352" y="305676"/>
                    </a:cubicBezTo>
                    <a:cubicBezTo>
                      <a:pt x="86371" y="308184"/>
                      <a:pt x="90030" y="315907"/>
                      <a:pt x="87525" y="322927"/>
                    </a:cubicBezTo>
                    <a:cubicBezTo>
                      <a:pt x="85111" y="329684"/>
                      <a:pt x="77823" y="333370"/>
                      <a:pt x="70954" y="331320"/>
                    </a:cubicBezTo>
                    <a:cubicBezTo>
                      <a:pt x="63756" y="329093"/>
                      <a:pt x="59722" y="321451"/>
                      <a:pt x="61941" y="314251"/>
                    </a:cubicBezTo>
                    <a:cubicBezTo>
                      <a:pt x="61956" y="314242"/>
                      <a:pt x="61956" y="314233"/>
                      <a:pt x="61956" y="314224"/>
                    </a:cubicBezTo>
                    <a:close/>
                    <a:moveTo>
                      <a:pt x="110695" y="330121"/>
                    </a:moveTo>
                    <a:cubicBezTo>
                      <a:pt x="113034" y="323044"/>
                      <a:pt x="120667" y="319206"/>
                      <a:pt x="127746" y="321550"/>
                    </a:cubicBezTo>
                    <a:cubicBezTo>
                      <a:pt x="134824" y="323893"/>
                      <a:pt x="138663" y="331527"/>
                      <a:pt x="136324" y="338604"/>
                    </a:cubicBezTo>
                    <a:cubicBezTo>
                      <a:pt x="133999" y="345632"/>
                      <a:pt x="126441" y="349474"/>
                      <a:pt x="119393" y="347217"/>
                    </a:cubicBezTo>
                    <a:cubicBezTo>
                      <a:pt x="112195" y="344990"/>
                      <a:pt x="108160" y="337347"/>
                      <a:pt x="110380" y="330148"/>
                    </a:cubicBezTo>
                    <a:cubicBezTo>
                      <a:pt x="110395" y="330139"/>
                      <a:pt x="110395" y="330130"/>
                      <a:pt x="110395" y="330121"/>
                    </a:cubicBezTo>
                    <a:close/>
                    <a:moveTo>
                      <a:pt x="159133" y="346017"/>
                    </a:moveTo>
                    <a:cubicBezTo>
                      <a:pt x="161323" y="338979"/>
                      <a:pt x="168806" y="335051"/>
                      <a:pt x="175840" y="337244"/>
                    </a:cubicBezTo>
                    <a:cubicBezTo>
                      <a:pt x="175930" y="337268"/>
                      <a:pt x="176005" y="337293"/>
                      <a:pt x="176080" y="337319"/>
                    </a:cubicBezTo>
                    <a:cubicBezTo>
                      <a:pt x="183218" y="339448"/>
                      <a:pt x="187282" y="346966"/>
                      <a:pt x="185152" y="354115"/>
                    </a:cubicBezTo>
                    <a:cubicBezTo>
                      <a:pt x="183023" y="361253"/>
                      <a:pt x="175510" y="365317"/>
                      <a:pt x="168371" y="363188"/>
                    </a:cubicBezTo>
                    <a:cubicBezTo>
                      <a:pt x="168131" y="363113"/>
                      <a:pt x="167907" y="363038"/>
                      <a:pt x="167682" y="362963"/>
                    </a:cubicBezTo>
                    <a:cubicBezTo>
                      <a:pt x="160618" y="360848"/>
                      <a:pt x="156614" y="353410"/>
                      <a:pt x="158729" y="346345"/>
                    </a:cubicBezTo>
                    <a:cubicBezTo>
                      <a:pt x="158759" y="346234"/>
                      <a:pt x="158804" y="346126"/>
                      <a:pt x="158834" y="346017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8BFBFB3-D22E-1943-2542-C0FC873C5E70}"/>
                  </a:ext>
                </a:extLst>
              </p:cNvPr>
              <p:cNvSpPr/>
              <p:nvPr/>
            </p:nvSpPr>
            <p:spPr>
              <a:xfrm>
                <a:off x="5740101" y="4255958"/>
                <a:ext cx="896884" cy="936046"/>
              </a:xfrm>
              <a:custGeom>
                <a:avLst/>
                <a:gdLst>
                  <a:gd name="connsiteX0" fmla="*/ 594003 w 679994"/>
                  <a:gd name="connsiteY0" fmla="*/ 235026 h 709686"/>
                  <a:gd name="connsiteX1" fmla="*/ 609584 w 679994"/>
                  <a:gd name="connsiteY1" fmla="*/ 154435 h 709686"/>
                  <a:gd name="connsiteX2" fmla="*/ 528993 w 679994"/>
                  <a:gd name="connsiteY2" fmla="*/ 138869 h 709686"/>
                  <a:gd name="connsiteX3" fmla="*/ 525469 w 679994"/>
                  <a:gd name="connsiteY3" fmla="*/ 141448 h 709686"/>
                  <a:gd name="connsiteX4" fmla="*/ 517970 w 679994"/>
                  <a:gd name="connsiteY4" fmla="*/ 146847 h 709686"/>
                  <a:gd name="connsiteX5" fmla="*/ 516066 w 679994"/>
                  <a:gd name="connsiteY5" fmla="*/ 147042 h 709686"/>
                  <a:gd name="connsiteX6" fmla="*/ 515871 w 679994"/>
                  <a:gd name="connsiteY6" fmla="*/ 146847 h 709686"/>
                  <a:gd name="connsiteX7" fmla="*/ 515871 w 679994"/>
                  <a:gd name="connsiteY7" fmla="*/ 144747 h 709686"/>
                  <a:gd name="connsiteX8" fmla="*/ 524014 w 679994"/>
                  <a:gd name="connsiteY8" fmla="*/ 63076 h 709686"/>
                  <a:gd name="connsiteX9" fmla="*/ 447037 w 679994"/>
                  <a:gd name="connsiteY9" fmla="*/ 51469 h 709686"/>
                  <a:gd name="connsiteX10" fmla="*/ 215491 w 679994"/>
                  <a:gd name="connsiteY10" fmla="*/ 222129 h 709686"/>
                  <a:gd name="connsiteX11" fmla="*/ 214291 w 679994"/>
                  <a:gd name="connsiteY11" fmla="*/ 222129 h 709686"/>
                  <a:gd name="connsiteX12" fmla="*/ 213242 w 679994"/>
                  <a:gd name="connsiteY12" fmla="*/ 221229 h 709686"/>
                  <a:gd name="connsiteX13" fmla="*/ 174401 w 679994"/>
                  <a:gd name="connsiteY13" fmla="*/ 122552 h 709686"/>
                  <a:gd name="connsiteX14" fmla="*/ 134510 w 679994"/>
                  <a:gd name="connsiteY14" fmla="*/ 36023 h 709686"/>
                  <a:gd name="connsiteX15" fmla="*/ 14883 w 679994"/>
                  <a:gd name="connsiteY15" fmla="*/ 15883 h 709686"/>
                  <a:gd name="connsiteX16" fmla="*/ 12589 w 679994"/>
                  <a:gd name="connsiteY16" fmla="*/ 17577 h 709686"/>
                  <a:gd name="connsiteX17" fmla="*/ 142 w 679994"/>
                  <a:gd name="connsiteY17" fmla="*/ 35123 h 709686"/>
                  <a:gd name="connsiteX18" fmla="*/ 19937 w 679994"/>
                  <a:gd name="connsiteY18" fmla="*/ 76064 h 709686"/>
                  <a:gd name="connsiteX19" fmla="*/ 23836 w 679994"/>
                  <a:gd name="connsiteY19" fmla="*/ 81312 h 709686"/>
                  <a:gd name="connsiteX20" fmla="*/ 59828 w 679994"/>
                  <a:gd name="connsiteY20" fmla="*/ 253472 h 709686"/>
                  <a:gd name="connsiteX21" fmla="*/ 81423 w 679994"/>
                  <a:gd name="connsiteY21" fmla="*/ 396538 h 709686"/>
                  <a:gd name="connsiteX22" fmla="*/ 80223 w 679994"/>
                  <a:gd name="connsiteY22" fmla="*/ 397438 h 709686"/>
                  <a:gd name="connsiteX23" fmla="*/ 41832 w 679994"/>
                  <a:gd name="connsiteY23" fmla="*/ 425632 h 709686"/>
                  <a:gd name="connsiteX24" fmla="*/ 251783 w 679994"/>
                  <a:gd name="connsiteY24" fmla="*/ 709665 h 709686"/>
                  <a:gd name="connsiteX25" fmla="*/ 293773 w 679994"/>
                  <a:gd name="connsiteY25" fmla="*/ 678172 h 709686"/>
                  <a:gd name="connsiteX26" fmla="*/ 296023 w 679994"/>
                  <a:gd name="connsiteY26" fmla="*/ 678172 h 709686"/>
                  <a:gd name="connsiteX27" fmla="*/ 376704 w 679994"/>
                  <a:gd name="connsiteY27" fmla="*/ 690679 h 709686"/>
                  <a:gd name="connsiteX28" fmla="*/ 377003 w 679994"/>
                  <a:gd name="connsiteY28" fmla="*/ 690469 h 709686"/>
                  <a:gd name="connsiteX29" fmla="*/ 656538 w 679994"/>
                  <a:gd name="connsiteY29" fmla="*/ 484568 h 709686"/>
                  <a:gd name="connsiteX30" fmla="*/ 668685 w 679994"/>
                  <a:gd name="connsiteY30" fmla="*/ 403437 h 709686"/>
                  <a:gd name="connsiteX31" fmla="*/ 593703 w 679994"/>
                  <a:gd name="connsiteY31" fmla="*/ 387540 h 709686"/>
                  <a:gd name="connsiteX32" fmla="*/ 591603 w 679994"/>
                  <a:gd name="connsiteY32" fmla="*/ 387540 h 709686"/>
                  <a:gd name="connsiteX33" fmla="*/ 591558 w 679994"/>
                  <a:gd name="connsiteY33" fmla="*/ 385636 h 709686"/>
                  <a:gd name="connsiteX34" fmla="*/ 591603 w 679994"/>
                  <a:gd name="connsiteY34" fmla="*/ 385591 h 709686"/>
                  <a:gd name="connsiteX35" fmla="*/ 624895 w 679994"/>
                  <a:gd name="connsiteY35" fmla="*/ 360097 h 709686"/>
                  <a:gd name="connsiteX36" fmla="*/ 637477 w 679994"/>
                  <a:gd name="connsiteY36" fmla="*/ 278996 h 709686"/>
                  <a:gd name="connsiteX37" fmla="*/ 637342 w 679994"/>
                  <a:gd name="connsiteY37" fmla="*/ 278816 h 709686"/>
                  <a:gd name="connsiteX38" fmla="*/ 563410 w 679994"/>
                  <a:gd name="connsiteY38" fmla="*/ 262320 h 709686"/>
                  <a:gd name="connsiteX39" fmla="*/ 561310 w 679994"/>
                  <a:gd name="connsiteY39" fmla="*/ 262320 h 709686"/>
                  <a:gd name="connsiteX40" fmla="*/ 561310 w 679994"/>
                  <a:gd name="connsiteY40" fmla="*/ 260220 h 709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79994" h="709686">
                    <a:moveTo>
                      <a:pt x="594003" y="235026"/>
                    </a:moveTo>
                    <a:cubicBezTo>
                      <a:pt x="620561" y="217075"/>
                      <a:pt x="627535" y="180994"/>
                      <a:pt x="609584" y="154435"/>
                    </a:cubicBezTo>
                    <a:cubicBezTo>
                      <a:pt x="591633" y="127891"/>
                      <a:pt x="555552" y="120918"/>
                      <a:pt x="528993" y="138869"/>
                    </a:cubicBezTo>
                    <a:cubicBezTo>
                      <a:pt x="527793" y="139678"/>
                      <a:pt x="526609" y="140548"/>
                      <a:pt x="525469" y="141448"/>
                    </a:cubicBezTo>
                    <a:lnTo>
                      <a:pt x="517970" y="146847"/>
                    </a:lnTo>
                    <a:cubicBezTo>
                      <a:pt x="517505" y="147432"/>
                      <a:pt x="516651" y="147522"/>
                      <a:pt x="516066" y="147042"/>
                    </a:cubicBezTo>
                    <a:cubicBezTo>
                      <a:pt x="515991" y="146982"/>
                      <a:pt x="515931" y="146922"/>
                      <a:pt x="515871" y="146847"/>
                    </a:cubicBezTo>
                    <a:cubicBezTo>
                      <a:pt x="515301" y="146262"/>
                      <a:pt x="515301" y="145332"/>
                      <a:pt x="515871" y="144747"/>
                    </a:cubicBezTo>
                    <a:cubicBezTo>
                      <a:pt x="540675" y="124442"/>
                      <a:pt x="544319" y="87881"/>
                      <a:pt x="524014" y="63076"/>
                    </a:cubicBezTo>
                    <a:cubicBezTo>
                      <a:pt x="505149" y="40012"/>
                      <a:pt x="471871" y="35003"/>
                      <a:pt x="447037" y="51469"/>
                    </a:cubicBezTo>
                    <a:lnTo>
                      <a:pt x="215491" y="222129"/>
                    </a:lnTo>
                    <a:cubicBezTo>
                      <a:pt x="215116" y="222339"/>
                      <a:pt x="214666" y="222339"/>
                      <a:pt x="214291" y="222129"/>
                    </a:cubicBezTo>
                    <a:cubicBezTo>
                      <a:pt x="213842" y="221964"/>
                      <a:pt x="213467" y="221649"/>
                      <a:pt x="213242" y="221229"/>
                    </a:cubicBezTo>
                    <a:cubicBezTo>
                      <a:pt x="197496" y="189512"/>
                      <a:pt x="184509" y="156490"/>
                      <a:pt x="174401" y="122552"/>
                    </a:cubicBezTo>
                    <a:cubicBezTo>
                      <a:pt x="166393" y="91555"/>
                      <a:pt x="152881" y="62252"/>
                      <a:pt x="134510" y="36023"/>
                    </a:cubicBezTo>
                    <a:cubicBezTo>
                      <a:pt x="107037" y="-2578"/>
                      <a:pt x="53484" y="-11591"/>
                      <a:pt x="14883" y="15883"/>
                    </a:cubicBezTo>
                    <a:cubicBezTo>
                      <a:pt x="14103" y="16437"/>
                      <a:pt x="13339" y="17007"/>
                      <a:pt x="12589" y="17577"/>
                    </a:cubicBezTo>
                    <a:cubicBezTo>
                      <a:pt x="6215" y="21476"/>
                      <a:pt x="1717" y="27820"/>
                      <a:pt x="142" y="35123"/>
                    </a:cubicBezTo>
                    <a:cubicBezTo>
                      <a:pt x="-1358" y="46071"/>
                      <a:pt x="5240" y="56418"/>
                      <a:pt x="19937" y="76064"/>
                    </a:cubicBezTo>
                    <a:lnTo>
                      <a:pt x="23836" y="81312"/>
                    </a:lnTo>
                    <a:cubicBezTo>
                      <a:pt x="52180" y="119703"/>
                      <a:pt x="56079" y="187787"/>
                      <a:pt x="59828" y="253472"/>
                    </a:cubicBezTo>
                    <a:cubicBezTo>
                      <a:pt x="62677" y="304010"/>
                      <a:pt x="67326" y="358447"/>
                      <a:pt x="81423" y="396538"/>
                    </a:cubicBezTo>
                    <a:cubicBezTo>
                      <a:pt x="81423" y="396538"/>
                      <a:pt x="81423" y="396538"/>
                      <a:pt x="80223" y="397438"/>
                    </a:cubicBezTo>
                    <a:lnTo>
                      <a:pt x="41832" y="425632"/>
                    </a:lnTo>
                    <a:lnTo>
                      <a:pt x="251783" y="709665"/>
                    </a:lnTo>
                    <a:lnTo>
                      <a:pt x="293773" y="678172"/>
                    </a:lnTo>
                    <a:cubicBezTo>
                      <a:pt x="294433" y="677647"/>
                      <a:pt x="295363" y="677647"/>
                      <a:pt x="296023" y="678172"/>
                    </a:cubicBezTo>
                    <a:cubicBezTo>
                      <a:pt x="314843" y="703906"/>
                      <a:pt x="350970" y="709515"/>
                      <a:pt x="376704" y="690679"/>
                    </a:cubicBezTo>
                    <a:cubicBezTo>
                      <a:pt x="376808" y="690619"/>
                      <a:pt x="376913" y="690544"/>
                      <a:pt x="377003" y="690469"/>
                    </a:cubicBezTo>
                    <a:lnTo>
                      <a:pt x="656538" y="484568"/>
                    </a:lnTo>
                    <a:cubicBezTo>
                      <a:pt x="682122" y="465417"/>
                      <a:pt x="687551" y="429246"/>
                      <a:pt x="668685" y="403437"/>
                    </a:cubicBezTo>
                    <a:cubicBezTo>
                      <a:pt x="648590" y="376293"/>
                      <a:pt x="617847" y="369695"/>
                      <a:pt x="593703" y="387540"/>
                    </a:cubicBezTo>
                    <a:cubicBezTo>
                      <a:pt x="593118" y="388110"/>
                      <a:pt x="592188" y="388110"/>
                      <a:pt x="591603" y="387540"/>
                    </a:cubicBezTo>
                    <a:cubicBezTo>
                      <a:pt x="591063" y="387031"/>
                      <a:pt x="591048" y="386176"/>
                      <a:pt x="591558" y="385636"/>
                    </a:cubicBezTo>
                    <a:cubicBezTo>
                      <a:pt x="591573" y="385621"/>
                      <a:pt x="591588" y="385606"/>
                      <a:pt x="591603" y="385591"/>
                    </a:cubicBezTo>
                    <a:lnTo>
                      <a:pt x="624895" y="360097"/>
                    </a:lnTo>
                    <a:cubicBezTo>
                      <a:pt x="650764" y="341171"/>
                      <a:pt x="656388" y="304865"/>
                      <a:pt x="637477" y="278996"/>
                    </a:cubicBezTo>
                    <a:cubicBezTo>
                      <a:pt x="637432" y="278936"/>
                      <a:pt x="637387" y="278876"/>
                      <a:pt x="637342" y="278816"/>
                    </a:cubicBezTo>
                    <a:cubicBezTo>
                      <a:pt x="616797" y="250922"/>
                      <a:pt x="587854" y="244324"/>
                      <a:pt x="563410" y="262320"/>
                    </a:cubicBezTo>
                    <a:cubicBezTo>
                      <a:pt x="562825" y="262890"/>
                      <a:pt x="561895" y="262890"/>
                      <a:pt x="561310" y="262320"/>
                    </a:cubicBezTo>
                    <a:cubicBezTo>
                      <a:pt x="560801" y="261705"/>
                      <a:pt x="560801" y="260835"/>
                      <a:pt x="561310" y="260220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FC9EE7C-7672-F112-DA26-980B3DAD935B}"/>
                  </a:ext>
                </a:extLst>
              </p:cNvPr>
              <p:cNvSpPr/>
              <p:nvPr/>
            </p:nvSpPr>
            <p:spPr>
              <a:xfrm>
                <a:off x="4388827" y="4804622"/>
                <a:ext cx="1697210" cy="964557"/>
              </a:xfrm>
              <a:custGeom>
                <a:avLst/>
                <a:gdLst>
                  <a:gd name="connsiteX0" fmla="*/ 697120 w 1286781"/>
                  <a:gd name="connsiteY0" fmla="*/ 731280 h 731302"/>
                  <a:gd name="connsiteX1" fmla="*/ 1278533 w 1286781"/>
                  <a:gd name="connsiteY1" fmla="*/ 325025 h 731302"/>
                  <a:gd name="connsiteX2" fmla="*/ 1282808 w 1286781"/>
                  <a:gd name="connsiteY2" fmla="*/ 296922 h 731302"/>
                  <a:gd name="connsiteX3" fmla="*/ 1282732 w 1286781"/>
                  <a:gd name="connsiteY3" fmla="*/ 296832 h 731302"/>
                  <a:gd name="connsiteX4" fmla="*/ 1069633 w 1286781"/>
                  <a:gd name="connsiteY4" fmla="*/ 8150 h 731302"/>
                  <a:gd name="connsiteX5" fmla="*/ 1041754 w 1286781"/>
                  <a:gd name="connsiteY5" fmla="*/ 3831 h 731302"/>
                  <a:gd name="connsiteX6" fmla="*/ 1041589 w 1286781"/>
                  <a:gd name="connsiteY6" fmla="*/ 3951 h 731302"/>
                  <a:gd name="connsiteX7" fmla="*/ -67 w 1286781"/>
                  <a:gd name="connsiteY7" fmla="*/ 731280 h 731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6781" h="731302">
                    <a:moveTo>
                      <a:pt x="697120" y="731280"/>
                    </a:moveTo>
                    <a:lnTo>
                      <a:pt x="1278533" y="325025"/>
                    </a:lnTo>
                    <a:cubicBezTo>
                      <a:pt x="1287472" y="318442"/>
                      <a:pt x="1289376" y="305860"/>
                      <a:pt x="1282808" y="296922"/>
                    </a:cubicBezTo>
                    <a:cubicBezTo>
                      <a:pt x="1282778" y="296892"/>
                      <a:pt x="1282763" y="296862"/>
                      <a:pt x="1282732" y="296832"/>
                    </a:cubicBezTo>
                    <a:lnTo>
                      <a:pt x="1069633" y="8150"/>
                    </a:lnTo>
                    <a:cubicBezTo>
                      <a:pt x="1063124" y="-743"/>
                      <a:pt x="1050647" y="-2678"/>
                      <a:pt x="1041754" y="3831"/>
                    </a:cubicBezTo>
                    <a:cubicBezTo>
                      <a:pt x="1041709" y="3861"/>
                      <a:pt x="1041649" y="3905"/>
                      <a:pt x="1041589" y="3951"/>
                    </a:cubicBezTo>
                    <a:lnTo>
                      <a:pt x="-67" y="73128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EABFEB6-D2BC-E3FA-2EE2-E94E129FC6EB}"/>
                  </a:ext>
                </a:extLst>
              </p:cNvPr>
              <p:cNvSpPr/>
              <p:nvPr/>
            </p:nvSpPr>
            <p:spPr>
              <a:xfrm>
                <a:off x="5997333" y="5185906"/>
                <a:ext cx="43518" cy="43680"/>
              </a:xfrm>
              <a:custGeom>
                <a:avLst/>
                <a:gdLst>
                  <a:gd name="connsiteX0" fmla="*/ 26163 w 32994"/>
                  <a:gd name="connsiteY0" fmla="*/ 29796 h 33117"/>
                  <a:gd name="connsiteX1" fmla="*/ 3473 w 32994"/>
                  <a:gd name="connsiteY1" fmla="*/ 26692 h 33117"/>
                  <a:gd name="connsiteX2" fmla="*/ 3218 w 32994"/>
                  <a:gd name="connsiteY2" fmla="*/ 26347 h 33117"/>
                  <a:gd name="connsiteX3" fmla="*/ 6563 w 32994"/>
                  <a:gd name="connsiteY3" fmla="*/ 3252 h 33117"/>
                  <a:gd name="connsiteX4" fmla="*/ 29642 w 32994"/>
                  <a:gd name="connsiteY4" fmla="*/ 6596 h 33117"/>
                  <a:gd name="connsiteX5" fmla="*/ 26313 w 32994"/>
                  <a:gd name="connsiteY5" fmla="*/ 29691 h 33117"/>
                  <a:gd name="connsiteX6" fmla="*/ 26163 w 32994"/>
                  <a:gd name="connsiteY6" fmla="*/ 29796 h 33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994" h="33117">
                    <a:moveTo>
                      <a:pt x="26163" y="29796"/>
                    </a:moveTo>
                    <a:cubicBezTo>
                      <a:pt x="19040" y="35210"/>
                      <a:pt x="8872" y="33815"/>
                      <a:pt x="3473" y="26692"/>
                    </a:cubicBezTo>
                    <a:cubicBezTo>
                      <a:pt x="3383" y="26572"/>
                      <a:pt x="3293" y="26467"/>
                      <a:pt x="3218" y="26347"/>
                    </a:cubicBezTo>
                    <a:cubicBezTo>
                      <a:pt x="-2240" y="19044"/>
                      <a:pt x="-740" y="8711"/>
                      <a:pt x="6563" y="3252"/>
                    </a:cubicBezTo>
                    <a:cubicBezTo>
                      <a:pt x="13866" y="-2191"/>
                      <a:pt x="24199" y="-692"/>
                      <a:pt x="29642" y="6596"/>
                    </a:cubicBezTo>
                    <a:cubicBezTo>
                      <a:pt x="35101" y="13900"/>
                      <a:pt x="33601" y="24232"/>
                      <a:pt x="26313" y="29691"/>
                    </a:cubicBezTo>
                    <a:cubicBezTo>
                      <a:pt x="26253" y="29721"/>
                      <a:pt x="26208" y="29766"/>
                      <a:pt x="26163" y="297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FA349C6-3F7B-B13A-2C2A-DBFB30B5BE15}"/>
                  </a:ext>
                </a:extLst>
              </p:cNvPr>
              <p:cNvSpPr/>
              <p:nvPr/>
            </p:nvSpPr>
            <p:spPr>
              <a:xfrm>
                <a:off x="5916347" y="5246304"/>
                <a:ext cx="43518" cy="43515"/>
              </a:xfrm>
              <a:custGeom>
                <a:avLst/>
                <a:gdLst>
                  <a:gd name="connsiteX0" fmla="*/ 26229 w 32994"/>
                  <a:gd name="connsiteY0" fmla="*/ 29743 h 32992"/>
                  <a:gd name="connsiteX1" fmla="*/ 3165 w 32994"/>
                  <a:gd name="connsiteY1" fmla="*/ 26279 h 32992"/>
                  <a:gd name="connsiteX2" fmla="*/ 6629 w 32994"/>
                  <a:gd name="connsiteY2" fmla="*/ 3200 h 32992"/>
                  <a:gd name="connsiteX3" fmla="*/ 29679 w 32994"/>
                  <a:gd name="connsiteY3" fmla="*/ 6649 h 32992"/>
                  <a:gd name="connsiteX4" fmla="*/ 26260 w 32994"/>
                  <a:gd name="connsiteY4" fmla="*/ 29728 h 32992"/>
                  <a:gd name="connsiteX5" fmla="*/ 26229 w 32994"/>
                  <a:gd name="connsiteY5" fmla="*/ 29743 h 32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94" h="32992">
                    <a:moveTo>
                      <a:pt x="26229" y="29743"/>
                    </a:moveTo>
                    <a:cubicBezTo>
                      <a:pt x="18896" y="35157"/>
                      <a:pt x="8578" y="33598"/>
                      <a:pt x="3165" y="26279"/>
                    </a:cubicBezTo>
                    <a:cubicBezTo>
                      <a:pt x="-2249" y="18946"/>
                      <a:pt x="-704" y="8613"/>
                      <a:pt x="6629" y="3200"/>
                    </a:cubicBezTo>
                    <a:cubicBezTo>
                      <a:pt x="13947" y="-2199"/>
                      <a:pt x="24265" y="-655"/>
                      <a:pt x="29679" y="6649"/>
                    </a:cubicBezTo>
                    <a:cubicBezTo>
                      <a:pt x="35107" y="13967"/>
                      <a:pt x="33578" y="24300"/>
                      <a:pt x="26260" y="29728"/>
                    </a:cubicBezTo>
                    <a:cubicBezTo>
                      <a:pt x="26244" y="29728"/>
                      <a:pt x="26244" y="29743"/>
                      <a:pt x="26229" y="2974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C54F544-AE89-08CB-3C6C-E8905789E36D}"/>
                  </a:ext>
                </a:extLst>
              </p:cNvPr>
              <p:cNvSpPr/>
              <p:nvPr/>
            </p:nvSpPr>
            <p:spPr>
              <a:xfrm rot="20269799">
                <a:off x="6495567" y="4350208"/>
                <a:ext cx="113930" cy="114128"/>
              </a:xfrm>
              <a:custGeom>
                <a:avLst/>
                <a:gdLst>
                  <a:gd name="connsiteX0" fmla="*/ 57070 w 86379"/>
                  <a:gd name="connsiteY0" fmla="*/ -22 h 86529"/>
                  <a:gd name="connsiteX1" fmla="*/ 86313 w 86379"/>
                  <a:gd name="connsiteY1" fmla="*/ -22 h 86529"/>
                  <a:gd name="connsiteX2" fmla="*/ 86313 w 86379"/>
                  <a:gd name="connsiteY2" fmla="*/ 86508 h 86529"/>
                  <a:gd name="connsiteX3" fmla="*/ 57070 w 86379"/>
                  <a:gd name="connsiteY3" fmla="*/ 86508 h 86529"/>
                  <a:gd name="connsiteX4" fmla="*/ 29177 w 86379"/>
                  <a:gd name="connsiteY4" fmla="*/ 86508 h 86529"/>
                  <a:gd name="connsiteX5" fmla="*/ -67 w 86379"/>
                  <a:gd name="connsiteY5" fmla="*/ 86508 h 86529"/>
                  <a:gd name="connsiteX6" fmla="*/ -67 w 86379"/>
                  <a:gd name="connsiteY6" fmla="*/ -22 h 86529"/>
                  <a:gd name="connsiteX7" fmla="*/ 29177 w 86379"/>
                  <a:gd name="connsiteY7" fmla="*/ -22 h 86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379" h="86529">
                    <a:moveTo>
                      <a:pt x="57070" y="-22"/>
                    </a:moveTo>
                    <a:cubicBezTo>
                      <a:pt x="73221" y="-22"/>
                      <a:pt x="86313" y="-22"/>
                      <a:pt x="86313" y="-22"/>
                    </a:cubicBezTo>
                    <a:lnTo>
                      <a:pt x="86313" y="86508"/>
                    </a:lnTo>
                    <a:cubicBezTo>
                      <a:pt x="86313" y="86508"/>
                      <a:pt x="73221" y="86508"/>
                      <a:pt x="57070" y="86508"/>
                    </a:cubicBezTo>
                    <a:lnTo>
                      <a:pt x="29177" y="86508"/>
                    </a:lnTo>
                    <a:cubicBezTo>
                      <a:pt x="13026" y="86508"/>
                      <a:pt x="-67" y="86508"/>
                      <a:pt x="-67" y="86508"/>
                    </a:cubicBezTo>
                    <a:lnTo>
                      <a:pt x="-67" y="-22"/>
                    </a:lnTo>
                    <a:cubicBezTo>
                      <a:pt x="-67" y="-22"/>
                      <a:pt x="13026" y="-22"/>
                      <a:pt x="29177" y="-2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57C78400-5142-754C-BCC4-9D841EFA2A9C}"/>
                  </a:ext>
                </a:extLst>
              </p:cNvPr>
              <p:cNvSpPr/>
              <p:nvPr/>
            </p:nvSpPr>
            <p:spPr>
              <a:xfrm rot="20268000">
                <a:off x="6547682" y="4477519"/>
                <a:ext cx="113930" cy="113930"/>
              </a:xfrm>
              <a:custGeom>
                <a:avLst/>
                <a:gdLst>
                  <a:gd name="connsiteX0" fmla="*/ 57070 w 86379"/>
                  <a:gd name="connsiteY0" fmla="*/ -22 h 86379"/>
                  <a:gd name="connsiteX1" fmla="*/ 86313 w 86379"/>
                  <a:gd name="connsiteY1" fmla="*/ -22 h 86379"/>
                  <a:gd name="connsiteX2" fmla="*/ 86313 w 86379"/>
                  <a:gd name="connsiteY2" fmla="*/ 86358 h 86379"/>
                  <a:gd name="connsiteX3" fmla="*/ 57070 w 86379"/>
                  <a:gd name="connsiteY3" fmla="*/ 86358 h 86379"/>
                  <a:gd name="connsiteX4" fmla="*/ 29177 w 86379"/>
                  <a:gd name="connsiteY4" fmla="*/ 86358 h 86379"/>
                  <a:gd name="connsiteX5" fmla="*/ -67 w 86379"/>
                  <a:gd name="connsiteY5" fmla="*/ 86358 h 86379"/>
                  <a:gd name="connsiteX6" fmla="*/ -67 w 86379"/>
                  <a:gd name="connsiteY6" fmla="*/ -22 h 86379"/>
                  <a:gd name="connsiteX7" fmla="*/ 29177 w 86379"/>
                  <a:gd name="connsiteY7" fmla="*/ -22 h 8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379" h="86379">
                    <a:moveTo>
                      <a:pt x="57070" y="-22"/>
                    </a:moveTo>
                    <a:cubicBezTo>
                      <a:pt x="73221" y="-22"/>
                      <a:pt x="86313" y="-22"/>
                      <a:pt x="86313" y="-22"/>
                    </a:cubicBezTo>
                    <a:lnTo>
                      <a:pt x="86313" y="86358"/>
                    </a:lnTo>
                    <a:cubicBezTo>
                      <a:pt x="86313" y="86358"/>
                      <a:pt x="73221" y="86358"/>
                      <a:pt x="57070" y="86358"/>
                    </a:cubicBezTo>
                    <a:lnTo>
                      <a:pt x="29177" y="86358"/>
                    </a:lnTo>
                    <a:cubicBezTo>
                      <a:pt x="13026" y="86358"/>
                      <a:pt x="-67" y="86358"/>
                      <a:pt x="-67" y="86358"/>
                    </a:cubicBezTo>
                    <a:lnTo>
                      <a:pt x="-67" y="-22"/>
                    </a:lnTo>
                    <a:cubicBezTo>
                      <a:pt x="-67" y="-22"/>
                      <a:pt x="13026" y="-22"/>
                      <a:pt x="29177" y="-2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DFAA2925-5C60-FDEF-94D5-E747BDACE6A9}"/>
                  </a:ext>
                </a:extLst>
              </p:cNvPr>
              <p:cNvSpPr/>
              <p:nvPr/>
            </p:nvSpPr>
            <p:spPr>
              <a:xfrm rot="20270999">
                <a:off x="6599466" y="4604750"/>
                <a:ext cx="114128" cy="114128"/>
              </a:xfrm>
              <a:custGeom>
                <a:avLst/>
                <a:gdLst>
                  <a:gd name="connsiteX0" fmla="*/ 57220 w 86529"/>
                  <a:gd name="connsiteY0" fmla="*/ -22 h 86529"/>
                  <a:gd name="connsiteX1" fmla="*/ 86463 w 86529"/>
                  <a:gd name="connsiteY1" fmla="*/ -22 h 86529"/>
                  <a:gd name="connsiteX2" fmla="*/ 86463 w 86529"/>
                  <a:gd name="connsiteY2" fmla="*/ 86508 h 86529"/>
                  <a:gd name="connsiteX3" fmla="*/ 57220 w 86529"/>
                  <a:gd name="connsiteY3" fmla="*/ 86508 h 86529"/>
                  <a:gd name="connsiteX4" fmla="*/ 29177 w 86529"/>
                  <a:gd name="connsiteY4" fmla="*/ 86508 h 86529"/>
                  <a:gd name="connsiteX5" fmla="*/ -67 w 86529"/>
                  <a:gd name="connsiteY5" fmla="*/ 86508 h 86529"/>
                  <a:gd name="connsiteX6" fmla="*/ -67 w 86529"/>
                  <a:gd name="connsiteY6" fmla="*/ -22 h 86529"/>
                  <a:gd name="connsiteX7" fmla="*/ 29177 w 86529"/>
                  <a:gd name="connsiteY7" fmla="*/ -22 h 86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529" h="86529">
                    <a:moveTo>
                      <a:pt x="57220" y="-22"/>
                    </a:moveTo>
                    <a:cubicBezTo>
                      <a:pt x="73371" y="-22"/>
                      <a:pt x="86463" y="-22"/>
                      <a:pt x="86463" y="-22"/>
                    </a:cubicBezTo>
                    <a:lnTo>
                      <a:pt x="86463" y="86508"/>
                    </a:lnTo>
                    <a:cubicBezTo>
                      <a:pt x="86463" y="86508"/>
                      <a:pt x="73371" y="86508"/>
                      <a:pt x="57220" y="86508"/>
                    </a:cubicBezTo>
                    <a:lnTo>
                      <a:pt x="29177" y="86508"/>
                    </a:lnTo>
                    <a:cubicBezTo>
                      <a:pt x="13026" y="86508"/>
                      <a:pt x="-67" y="86508"/>
                      <a:pt x="-67" y="86508"/>
                    </a:cubicBezTo>
                    <a:lnTo>
                      <a:pt x="-67" y="-22"/>
                    </a:lnTo>
                    <a:cubicBezTo>
                      <a:pt x="-67" y="-22"/>
                      <a:pt x="13026" y="-22"/>
                      <a:pt x="29177" y="-2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4E99584A-B8FF-997B-7264-B54DF92D325B}"/>
                  </a:ext>
                </a:extLst>
              </p:cNvPr>
              <p:cNvSpPr/>
              <p:nvPr/>
            </p:nvSpPr>
            <p:spPr>
              <a:xfrm>
                <a:off x="5953832" y="4126305"/>
                <a:ext cx="815456" cy="1020932"/>
              </a:xfrm>
              <a:custGeom>
                <a:avLst/>
                <a:gdLst>
                  <a:gd name="connsiteX0" fmla="*/ 613865 w 618258"/>
                  <a:gd name="connsiteY0" fmla="*/ 579268 h 774044"/>
                  <a:gd name="connsiteX1" fmla="*/ 581773 w 618258"/>
                  <a:gd name="connsiteY1" fmla="*/ 655600 h 774044"/>
                  <a:gd name="connsiteX2" fmla="*/ 301638 w 618258"/>
                  <a:gd name="connsiteY2" fmla="*/ 769724 h 774044"/>
                  <a:gd name="connsiteX3" fmla="*/ 225456 w 618258"/>
                  <a:gd name="connsiteY3" fmla="*/ 737496 h 774044"/>
                  <a:gd name="connsiteX4" fmla="*/ 225456 w 618258"/>
                  <a:gd name="connsiteY4" fmla="*/ 737481 h 774044"/>
                  <a:gd name="connsiteX5" fmla="*/ 4258 w 618258"/>
                  <a:gd name="connsiteY5" fmla="*/ 194608 h 774044"/>
                  <a:gd name="connsiteX6" fmla="*/ 36351 w 618258"/>
                  <a:gd name="connsiteY6" fmla="*/ 118426 h 774044"/>
                  <a:gd name="connsiteX7" fmla="*/ 316485 w 618258"/>
                  <a:gd name="connsiteY7" fmla="*/ 4303 h 774044"/>
                  <a:gd name="connsiteX8" fmla="*/ 392667 w 618258"/>
                  <a:gd name="connsiteY8" fmla="*/ 36395 h 77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8258" h="774044">
                    <a:moveTo>
                      <a:pt x="613865" y="579268"/>
                    </a:moveTo>
                    <a:cubicBezTo>
                      <a:pt x="626028" y="609201"/>
                      <a:pt x="611676" y="643348"/>
                      <a:pt x="581773" y="655600"/>
                    </a:cubicBezTo>
                    <a:lnTo>
                      <a:pt x="301638" y="769724"/>
                    </a:lnTo>
                    <a:cubicBezTo>
                      <a:pt x="271705" y="781856"/>
                      <a:pt x="237604" y="767429"/>
                      <a:pt x="225456" y="737496"/>
                    </a:cubicBezTo>
                    <a:cubicBezTo>
                      <a:pt x="225456" y="737496"/>
                      <a:pt x="225456" y="737481"/>
                      <a:pt x="225456" y="737481"/>
                    </a:cubicBezTo>
                    <a:lnTo>
                      <a:pt x="4258" y="194608"/>
                    </a:lnTo>
                    <a:cubicBezTo>
                      <a:pt x="-7904" y="164705"/>
                      <a:pt x="6462" y="130618"/>
                      <a:pt x="36351" y="118426"/>
                    </a:cubicBezTo>
                    <a:lnTo>
                      <a:pt x="316485" y="4303"/>
                    </a:lnTo>
                    <a:cubicBezTo>
                      <a:pt x="346388" y="-7859"/>
                      <a:pt x="380475" y="6507"/>
                      <a:pt x="392667" y="36395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2D4BBDC0-D435-D235-F83D-FD1EA48F19CF}"/>
                  </a:ext>
                </a:extLst>
              </p:cNvPr>
              <p:cNvSpPr/>
              <p:nvPr/>
            </p:nvSpPr>
            <p:spPr>
              <a:xfrm>
                <a:off x="5986861" y="4156909"/>
                <a:ext cx="541114" cy="447012"/>
              </a:xfrm>
              <a:custGeom>
                <a:avLst/>
                <a:gdLst>
                  <a:gd name="connsiteX0" fmla="*/ 405866 w 410259"/>
                  <a:gd name="connsiteY0" fmla="*/ 158958 h 338913"/>
                  <a:gd name="connsiteX1" fmla="*/ 373774 w 410259"/>
                  <a:gd name="connsiteY1" fmla="*/ 235290 h 338913"/>
                  <a:gd name="connsiteX2" fmla="*/ 130381 w 410259"/>
                  <a:gd name="connsiteY2" fmla="*/ 334567 h 338913"/>
                  <a:gd name="connsiteX3" fmla="*/ 54199 w 410259"/>
                  <a:gd name="connsiteY3" fmla="*/ 302475 h 338913"/>
                  <a:gd name="connsiteX4" fmla="*/ 4260 w 410259"/>
                  <a:gd name="connsiteY4" fmla="*/ 179953 h 338913"/>
                  <a:gd name="connsiteX5" fmla="*/ 36353 w 410259"/>
                  <a:gd name="connsiteY5" fmla="*/ 103621 h 338913"/>
                  <a:gd name="connsiteX6" fmla="*/ 280346 w 410259"/>
                  <a:gd name="connsiteY6" fmla="*/ 4345 h 338913"/>
                  <a:gd name="connsiteX7" fmla="*/ 356438 w 410259"/>
                  <a:gd name="connsiteY7" fmla="*/ 36227 h 338913"/>
                  <a:gd name="connsiteX8" fmla="*/ 356528 w 410259"/>
                  <a:gd name="connsiteY8" fmla="*/ 36437 h 338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0259" h="338913">
                    <a:moveTo>
                      <a:pt x="405866" y="158958"/>
                    </a:moveTo>
                    <a:cubicBezTo>
                      <a:pt x="418028" y="188891"/>
                      <a:pt x="403677" y="223038"/>
                      <a:pt x="373774" y="235290"/>
                    </a:cubicBezTo>
                    <a:lnTo>
                      <a:pt x="130381" y="334567"/>
                    </a:lnTo>
                    <a:cubicBezTo>
                      <a:pt x="100478" y="346729"/>
                      <a:pt x="66391" y="332363"/>
                      <a:pt x="54199" y="302475"/>
                    </a:cubicBezTo>
                    <a:lnTo>
                      <a:pt x="4260" y="179953"/>
                    </a:lnTo>
                    <a:cubicBezTo>
                      <a:pt x="-7902" y="150020"/>
                      <a:pt x="6450" y="115873"/>
                      <a:pt x="36353" y="103621"/>
                    </a:cubicBezTo>
                    <a:lnTo>
                      <a:pt x="280346" y="4345"/>
                    </a:lnTo>
                    <a:cubicBezTo>
                      <a:pt x="310159" y="-7863"/>
                      <a:pt x="344231" y="6399"/>
                      <a:pt x="356438" y="36227"/>
                    </a:cubicBezTo>
                    <a:cubicBezTo>
                      <a:pt x="356468" y="36287"/>
                      <a:pt x="356498" y="36362"/>
                      <a:pt x="356528" y="36437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E1D910B-8203-32A3-2B26-B106FA586C24}"/>
                  </a:ext>
                </a:extLst>
              </p:cNvPr>
              <p:cNvSpPr/>
              <p:nvPr/>
            </p:nvSpPr>
            <p:spPr>
              <a:xfrm>
                <a:off x="6173978" y="4509833"/>
                <a:ext cx="503533" cy="568999"/>
              </a:xfrm>
              <a:custGeom>
                <a:avLst/>
                <a:gdLst>
                  <a:gd name="connsiteX0" fmla="*/ 181368 w 381766"/>
                  <a:gd name="connsiteY0" fmla="*/ 427054 h 431400"/>
                  <a:gd name="connsiteX1" fmla="*/ 105187 w 381766"/>
                  <a:gd name="connsiteY1" fmla="*/ 394961 h 431400"/>
                  <a:gd name="connsiteX2" fmla="*/ 4260 w 381766"/>
                  <a:gd name="connsiteY2" fmla="*/ 147369 h 431400"/>
                  <a:gd name="connsiteX3" fmla="*/ 36353 w 381766"/>
                  <a:gd name="connsiteY3" fmla="*/ 71037 h 431400"/>
                  <a:gd name="connsiteX4" fmla="*/ 200264 w 381766"/>
                  <a:gd name="connsiteY4" fmla="*/ 4303 h 431400"/>
                  <a:gd name="connsiteX5" fmla="*/ 276447 w 381766"/>
                  <a:gd name="connsiteY5" fmla="*/ 36395 h 431400"/>
                  <a:gd name="connsiteX6" fmla="*/ 377373 w 381766"/>
                  <a:gd name="connsiteY6" fmla="*/ 283987 h 431400"/>
                  <a:gd name="connsiteX7" fmla="*/ 345280 w 381766"/>
                  <a:gd name="connsiteY7" fmla="*/ 360319 h 43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1766" h="431400">
                    <a:moveTo>
                      <a:pt x="181368" y="427054"/>
                    </a:moveTo>
                    <a:cubicBezTo>
                      <a:pt x="151466" y="439216"/>
                      <a:pt x="117379" y="424849"/>
                      <a:pt x="105187" y="394961"/>
                    </a:cubicBezTo>
                    <a:lnTo>
                      <a:pt x="4260" y="147369"/>
                    </a:lnTo>
                    <a:cubicBezTo>
                      <a:pt x="-7902" y="117436"/>
                      <a:pt x="6450" y="83289"/>
                      <a:pt x="36353" y="71037"/>
                    </a:cubicBezTo>
                    <a:lnTo>
                      <a:pt x="200264" y="4303"/>
                    </a:lnTo>
                    <a:cubicBezTo>
                      <a:pt x="230167" y="-7859"/>
                      <a:pt x="264254" y="6507"/>
                      <a:pt x="276447" y="36395"/>
                    </a:cubicBezTo>
                    <a:lnTo>
                      <a:pt x="377373" y="283987"/>
                    </a:lnTo>
                    <a:cubicBezTo>
                      <a:pt x="389535" y="313920"/>
                      <a:pt x="375183" y="348067"/>
                      <a:pt x="345280" y="360319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624CA798-E15C-57A3-CC1B-85B09738719A}"/>
                  </a:ext>
                </a:extLst>
              </p:cNvPr>
              <p:cNvSpPr/>
              <p:nvPr/>
            </p:nvSpPr>
            <p:spPr>
              <a:xfrm rot="20269799">
                <a:off x="6420259" y="4556477"/>
                <a:ext cx="148347" cy="418341"/>
              </a:xfrm>
              <a:custGeom>
                <a:avLst/>
                <a:gdLst>
                  <a:gd name="connsiteX0" fmla="*/ -67 w 112473"/>
                  <a:gd name="connsiteY0" fmla="*/ -22 h 317175"/>
                  <a:gd name="connsiteX1" fmla="*/ 112407 w 112473"/>
                  <a:gd name="connsiteY1" fmla="*/ -22 h 317175"/>
                  <a:gd name="connsiteX2" fmla="*/ 112407 w 112473"/>
                  <a:gd name="connsiteY2" fmla="*/ 317153 h 317175"/>
                  <a:gd name="connsiteX3" fmla="*/ -67 w 112473"/>
                  <a:gd name="connsiteY3" fmla="*/ 317153 h 31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473" h="317175">
                    <a:moveTo>
                      <a:pt x="-67" y="-22"/>
                    </a:moveTo>
                    <a:lnTo>
                      <a:pt x="112407" y="-22"/>
                    </a:lnTo>
                    <a:lnTo>
                      <a:pt x="112407" y="317153"/>
                    </a:lnTo>
                    <a:lnTo>
                      <a:pt x="-67" y="317153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9A13F553-0A60-DD0A-C075-A5D2FBF32E3F}"/>
                  </a:ext>
                </a:extLst>
              </p:cNvPr>
              <p:cNvSpPr/>
              <p:nvPr/>
            </p:nvSpPr>
            <p:spPr>
              <a:xfrm>
                <a:off x="6328220" y="4654867"/>
                <a:ext cx="195154" cy="278990"/>
              </a:xfrm>
              <a:custGeom>
                <a:avLst/>
                <a:gdLst>
                  <a:gd name="connsiteX0" fmla="*/ 115413 w 147961"/>
                  <a:gd name="connsiteY0" fmla="*/ 207619 h 211523"/>
                  <a:gd name="connsiteX1" fmla="*/ 47554 w 147961"/>
                  <a:gd name="connsiteY1" fmla="*/ 179156 h 211523"/>
                  <a:gd name="connsiteX2" fmla="*/ 47479 w 147961"/>
                  <a:gd name="connsiteY2" fmla="*/ 178976 h 211523"/>
                  <a:gd name="connsiteX3" fmla="*/ 3839 w 147961"/>
                  <a:gd name="connsiteY3" fmla="*/ 71751 h 211523"/>
                  <a:gd name="connsiteX4" fmla="*/ 32228 w 147961"/>
                  <a:gd name="connsiteY4" fmla="*/ 3862 h 211523"/>
                  <a:gd name="connsiteX5" fmla="*/ 32333 w 147961"/>
                  <a:gd name="connsiteY5" fmla="*/ 3817 h 211523"/>
                  <a:gd name="connsiteX6" fmla="*/ 32333 w 147961"/>
                  <a:gd name="connsiteY6" fmla="*/ 3817 h 211523"/>
                  <a:gd name="connsiteX7" fmla="*/ 100267 w 147961"/>
                  <a:gd name="connsiteY7" fmla="*/ 32460 h 211523"/>
                  <a:gd name="connsiteX8" fmla="*/ 144057 w 147961"/>
                  <a:gd name="connsiteY8" fmla="*/ 139685 h 211523"/>
                  <a:gd name="connsiteX9" fmla="*/ 115413 w 147961"/>
                  <a:gd name="connsiteY9" fmla="*/ 207619 h 211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7961" h="211523">
                    <a:moveTo>
                      <a:pt x="115413" y="207619"/>
                    </a:moveTo>
                    <a:cubicBezTo>
                      <a:pt x="88809" y="218491"/>
                      <a:pt x="58426" y="205744"/>
                      <a:pt x="47554" y="179156"/>
                    </a:cubicBezTo>
                    <a:cubicBezTo>
                      <a:pt x="47524" y="179096"/>
                      <a:pt x="47509" y="179036"/>
                      <a:pt x="47479" y="178976"/>
                    </a:cubicBezTo>
                    <a:lnTo>
                      <a:pt x="3839" y="71751"/>
                    </a:lnTo>
                    <a:cubicBezTo>
                      <a:pt x="-7063" y="45162"/>
                      <a:pt x="5639" y="14764"/>
                      <a:pt x="32228" y="3862"/>
                    </a:cubicBezTo>
                    <a:cubicBezTo>
                      <a:pt x="32273" y="3847"/>
                      <a:pt x="32302" y="3832"/>
                      <a:pt x="32333" y="3817"/>
                    </a:cubicBezTo>
                    <a:lnTo>
                      <a:pt x="32333" y="3817"/>
                    </a:lnTo>
                    <a:cubicBezTo>
                      <a:pt x="58996" y="-6996"/>
                      <a:pt x="89394" y="5811"/>
                      <a:pt x="100267" y="32460"/>
                    </a:cubicBezTo>
                    <a:lnTo>
                      <a:pt x="144057" y="139685"/>
                    </a:lnTo>
                    <a:cubicBezTo>
                      <a:pt x="154869" y="166349"/>
                      <a:pt x="142062" y="196747"/>
                      <a:pt x="115413" y="2076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C88D8B6-022A-418D-84B9-94B4A8F4C55A}"/>
                  </a:ext>
                </a:extLst>
              </p:cNvPr>
              <p:cNvSpPr/>
              <p:nvPr/>
            </p:nvSpPr>
            <p:spPr>
              <a:xfrm>
                <a:off x="6370953" y="4655263"/>
                <a:ext cx="152421" cy="273868"/>
              </a:xfrm>
              <a:custGeom>
                <a:avLst/>
                <a:gdLst>
                  <a:gd name="connsiteX0" fmla="*/ 111657 w 115562"/>
                  <a:gd name="connsiteY0" fmla="*/ 139685 h 207640"/>
                  <a:gd name="connsiteX1" fmla="*/ 67867 w 115562"/>
                  <a:gd name="connsiteY1" fmla="*/ 32460 h 207640"/>
                  <a:gd name="connsiteX2" fmla="*/ -67 w 115562"/>
                  <a:gd name="connsiteY2" fmla="*/ 3817 h 207640"/>
                  <a:gd name="connsiteX3" fmla="*/ 83014 w 115562"/>
                  <a:gd name="connsiteY3" fmla="*/ 207619 h 207640"/>
                  <a:gd name="connsiteX4" fmla="*/ 111657 w 115562"/>
                  <a:gd name="connsiteY4" fmla="*/ 139685 h 20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562" h="207640">
                    <a:moveTo>
                      <a:pt x="111657" y="139685"/>
                    </a:moveTo>
                    <a:lnTo>
                      <a:pt x="67867" y="32460"/>
                    </a:lnTo>
                    <a:cubicBezTo>
                      <a:pt x="56995" y="5811"/>
                      <a:pt x="26597" y="-6996"/>
                      <a:pt x="-67" y="3817"/>
                    </a:cubicBezTo>
                    <a:lnTo>
                      <a:pt x="83014" y="207619"/>
                    </a:lnTo>
                    <a:cubicBezTo>
                      <a:pt x="109662" y="196746"/>
                      <a:pt x="122470" y="166349"/>
                      <a:pt x="111657" y="139685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F00FAD88-E30C-827C-4A82-2F50F7B9115B}"/>
                  </a:ext>
                </a:extLst>
              </p:cNvPr>
              <p:cNvSpPr/>
              <p:nvPr/>
            </p:nvSpPr>
            <p:spPr>
              <a:xfrm>
                <a:off x="6413455" y="4823740"/>
                <a:ext cx="81920" cy="81919"/>
              </a:xfrm>
              <a:custGeom>
                <a:avLst/>
                <a:gdLst>
                  <a:gd name="connsiteX0" fmla="*/ 42693 w 62110"/>
                  <a:gd name="connsiteY0" fmla="*/ 59788 h 62109"/>
                  <a:gd name="connsiteX1" fmla="*/ 2232 w 62110"/>
                  <a:gd name="connsiteY1" fmla="*/ 42737 h 62109"/>
                  <a:gd name="connsiteX2" fmla="*/ 19283 w 62110"/>
                  <a:gd name="connsiteY2" fmla="*/ 2277 h 62109"/>
                  <a:gd name="connsiteX3" fmla="*/ 59744 w 62110"/>
                  <a:gd name="connsiteY3" fmla="*/ 19328 h 62109"/>
                  <a:gd name="connsiteX4" fmla="*/ 59788 w 62110"/>
                  <a:gd name="connsiteY4" fmla="*/ 19448 h 62109"/>
                  <a:gd name="connsiteX5" fmla="*/ 42693 w 62110"/>
                  <a:gd name="connsiteY5" fmla="*/ 59788 h 62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10" h="62109">
                    <a:moveTo>
                      <a:pt x="42693" y="59788"/>
                    </a:moveTo>
                    <a:cubicBezTo>
                      <a:pt x="26811" y="66252"/>
                      <a:pt x="8696" y="58619"/>
                      <a:pt x="2232" y="42737"/>
                    </a:cubicBezTo>
                    <a:cubicBezTo>
                      <a:pt x="-4231" y="26856"/>
                      <a:pt x="3402" y="8740"/>
                      <a:pt x="19283" y="2277"/>
                    </a:cubicBezTo>
                    <a:cubicBezTo>
                      <a:pt x="35164" y="-4187"/>
                      <a:pt x="53280" y="3446"/>
                      <a:pt x="59744" y="19328"/>
                    </a:cubicBezTo>
                    <a:cubicBezTo>
                      <a:pt x="59759" y="19373"/>
                      <a:pt x="59774" y="19403"/>
                      <a:pt x="59788" y="19448"/>
                    </a:cubicBezTo>
                    <a:cubicBezTo>
                      <a:pt x="66177" y="35314"/>
                      <a:pt x="58529" y="53340"/>
                      <a:pt x="42693" y="59788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5CE09770-7A6E-9E58-2C4F-8B503D4CEF21}"/>
                  </a:ext>
                </a:extLst>
              </p:cNvPr>
              <p:cNvSpPr/>
              <p:nvPr/>
            </p:nvSpPr>
            <p:spPr>
              <a:xfrm>
                <a:off x="6356000" y="4682965"/>
                <a:ext cx="81968" cy="81905"/>
              </a:xfrm>
              <a:custGeom>
                <a:avLst/>
                <a:gdLst>
                  <a:gd name="connsiteX0" fmla="*/ 42764 w 62146"/>
                  <a:gd name="connsiteY0" fmla="*/ 59746 h 62098"/>
                  <a:gd name="connsiteX1" fmla="*/ 2258 w 62146"/>
                  <a:gd name="connsiteY1" fmla="*/ 42800 h 62098"/>
                  <a:gd name="connsiteX2" fmla="*/ 19204 w 62146"/>
                  <a:gd name="connsiteY2" fmla="*/ 2309 h 62098"/>
                  <a:gd name="connsiteX3" fmla="*/ 59710 w 62146"/>
                  <a:gd name="connsiteY3" fmla="*/ 19240 h 62098"/>
                  <a:gd name="connsiteX4" fmla="*/ 59710 w 62146"/>
                  <a:gd name="connsiteY4" fmla="*/ 19255 h 62098"/>
                  <a:gd name="connsiteX5" fmla="*/ 43034 w 62146"/>
                  <a:gd name="connsiteY5" fmla="*/ 59641 h 62098"/>
                  <a:gd name="connsiteX6" fmla="*/ 42764 w 62146"/>
                  <a:gd name="connsiteY6" fmla="*/ 59746 h 62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146" h="62098">
                    <a:moveTo>
                      <a:pt x="42764" y="59746"/>
                    </a:moveTo>
                    <a:cubicBezTo>
                      <a:pt x="26897" y="66254"/>
                      <a:pt x="8767" y="58666"/>
                      <a:pt x="2258" y="42800"/>
                    </a:cubicBezTo>
                    <a:cubicBezTo>
                      <a:pt x="-4235" y="26948"/>
                      <a:pt x="3338" y="8803"/>
                      <a:pt x="19204" y="2309"/>
                    </a:cubicBezTo>
                    <a:cubicBezTo>
                      <a:pt x="35071" y="-4199"/>
                      <a:pt x="53201" y="3389"/>
                      <a:pt x="59710" y="19240"/>
                    </a:cubicBezTo>
                    <a:cubicBezTo>
                      <a:pt x="59710" y="19255"/>
                      <a:pt x="59710" y="19255"/>
                      <a:pt x="59710" y="19255"/>
                    </a:cubicBezTo>
                    <a:cubicBezTo>
                      <a:pt x="66248" y="35017"/>
                      <a:pt x="58795" y="53087"/>
                      <a:pt x="43034" y="59641"/>
                    </a:cubicBezTo>
                    <a:cubicBezTo>
                      <a:pt x="42944" y="59671"/>
                      <a:pt x="42853" y="59716"/>
                      <a:pt x="42764" y="59746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E8637932-01FC-DC86-FD00-C6832330DA52}"/>
                  </a:ext>
                </a:extLst>
              </p:cNvPr>
              <p:cNvSpPr/>
              <p:nvPr/>
            </p:nvSpPr>
            <p:spPr>
              <a:xfrm>
                <a:off x="6199117" y="4534721"/>
                <a:ext cx="452856" cy="519222"/>
              </a:xfrm>
              <a:custGeom>
                <a:avLst/>
                <a:gdLst>
                  <a:gd name="connsiteX0" fmla="*/ 127366 w 343344"/>
                  <a:gd name="connsiteY0" fmla="*/ 393638 h 393661"/>
                  <a:gd name="connsiteX1" fmla="*/ 120468 w 343344"/>
                  <a:gd name="connsiteY1" fmla="*/ 388989 h 393661"/>
                  <a:gd name="connsiteX2" fmla="*/ 496 w 343344"/>
                  <a:gd name="connsiteY2" fmla="*/ 95208 h 393661"/>
                  <a:gd name="connsiteX3" fmla="*/ 496 w 343344"/>
                  <a:gd name="connsiteY3" fmla="*/ 89510 h 393661"/>
                  <a:gd name="connsiteX4" fmla="*/ 4545 w 343344"/>
                  <a:gd name="connsiteY4" fmla="*/ 85460 h 393661"/>
                  <a:gd name="connsiteX5" fmla="*/ 212996 w 343344"/>
                  <a:gd name="connsiteY5" fmla="*/ 580 h 393661"/>
                  <a:gd name="connsiteX6" fmla="*/ 222654 w 343344"/>
                  <a:gd name="connsiteY6" fmla="*/ 4420 h 393661"/>
                  <a:gd name="connsiteX7" fmla="*/ 222744 w 343344"/>
                  <a:gd name="connsiteY7" fmla="*/ 4629 h 393661"/>
                  <a:gd name="connsiteX8" fmla="*/ 342716 w 343344"/>
                  <a:gd name="connsiteY8" fmla="*/ 298411 h 393661"/>
                  <a:gd name="connsiteX9" fmla="*/ 342716 w 343344"/>
                  <a:gd name="connsiteY9" fmla="*/ 304109 h 393661"/>
                  <a:gd name="connsiteX10" fmla="*/ 338667 w 343344"/>
                  <a:gd name="connsiteY10" fmla="*/ 308158 h 393661"/>
                  <a:gd name="connsiteX11" fmla="*/ 130215 w 343344"/>
                  <a:gd name="connsiteY11" fmla="*/ 393038 h 393661"/>
                  <a:gd name="connsiteX12" fmla="*/ 127366 w 343344"/>
                  <a:gd name="connsiteY12" fmla="*/ 393638 h 393661"/>
                  <a:gd name="connsiteX13" fmla="*/ 17442 w 343344"/>
                  <a:gd name="connsiteY13" fmla="*/ 96108 h 393661"/>
                  <a:gd name="connsiteX14" fmla="*/ 131415 w 343344"/>
                  <a:gd name="connsiteY14" fmla="*/ 375942 h 393661"/>
                  <a:gd name="connsiteX15" fmla="*/ 326369 w 343344"/>
                  <a:gd name="connsiteY15" fmla="*/ 296611 h 393661"/>
                  <a:gd name="connsiteX16" fmla="*/ 212396 w 343344"/>
                  <a:gd name="connsiteY16" fmla="*/ 16777 h 393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3344" h="393661">
                    <a:moveTo>
                      <a:pt x="127366" y="393638"/>
                    </a:moveTo>
                    <a:cubicBezTo>
                      <a:pt x="124337" y="393623"/>
                      <a:pt x="121623" y="391794"/>
                      <a:pt x="120468" y="388989"/>
                    </a:cubicBezTo>
                    <a:lnTo>
                      <a:pt x="496" y="95208"/>
                    </a:lnTo>
                    <a:cubicBezTo>
                      <a:pt x="-254" y="93379"/>
                      <a:pt x="-254" y="91339"/>
                      <a:pt x="496" y="89510"/>
                    </a:cubicBezTo>
                    <a:cubicBezTo>
                      <a:pt x="1276" y="87680"/>
                      <a:pt x="2715" y="86240"/>
                      <a:pt x="4545" y="85460"/>
                    </a:cubicBezTo>
                    <a:lnTo>
                      <a:pt x="212996" y="580"/>
                    </a:lnTo>
                    <a:cubicBezTo>
                      <a:pt x="216715" y="-1024"/>
                      <a:pt x="221049" y="685"/>
                      <a:pt x="222654" y="4420"/>
                    </a:cubicBezTo>
                    <a:cubicBezTo>
                      <a:pt x="222684" y="4479"/>
                      <a:pt x="222714" y="4555"/>
                      <a:pt x="222744" y="4629"/>
                    </a:cubicBezTo>
                    <a:lnTo>
                      <a:pt x="342716" y="298411"/>
                    </a:lnTo>
                    <a:cubicBezTo>
                      <a:pt x="343465" y="300240"/>
                      <a:pt x="343465" y="302280"/>
                      <a:pt x="342716" y="304109"/>
                    </a:cubicBezTo>
                    <a:cubicBezTo>
                      <a:pt x="341981" y="305954"/>
                      <a:pt x="340511" y="307424"/>
                      <a:pt x="338667" y="308158"/>
                    </a:cubicBezTo>
                    <a:lnTo>
                      <a:pt x="130215" y="393038"/>
                    </a:lnTo>
                    <a:cubicBezTo>
                      <a:pt x="129331" y="393458"/>
                      <a:pt x="128356" y="393653"/>
                      <a:pt x="127366" y="393638"/>
                    </a:cubicBezTo>
                    <a:close/>
                    <a:moveTo>
                      <a:pt x="17442" y="96108"/>
                    </a:moveTo>
                    <a:lnTo>
                      <a:pt x="131415" y="375942"/>
                    </a:lnTo>
                    <a:lnTo>
                      <a:pt x="326369" y="296611"/>
                    </a:lnTo>
                    <a:lnTo>
                      <a:pt x="212396" y="16777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AF63353-87DA-2BBC-EF22-BD548E194F25}"/>
                  </a:ext>
                </a:extLst>
              </p:cNvPr>
              <p:cNvSpPr/>
              <p:nvPr/>
            </p:nvSpPr>
            <p:spPr>
              <a:xfrm>
                <a:off x="6021422" y="4192268"/>
                <a:ext cx="482190" cy="386870"/>
              </a:xfrm>
              <a:custGeom>
                <a:avLst/>
                <a:gdLst>
                  <a:gd name="connsiteX0" fmla="*/ 289234 w 365584"/>
                  <a:gd name="connsiteY0" fmla="*/ 10828 h 293315"/>
                  <a:gd name="connsiteX1" fmla="*/ 306840 w 365584"/>
                  <a:gd name="connsiteY1" fmla="*/ 18221 h 293315"/>
                  <a:gd name="connsiteX2" fmla="*/ 299447 w 365584"/>
                  <a:gd name="connsiteY2" fmla="*/ 35812 h 293315"/>
                  <a:gd name="connsiteX3" fmla="*/ 281886 w 365584"/>
                  <a:gd name="connsiteY3" fmla="*/ 28524 h 293315"/>
                  <a:gd name="connsiteX4" fmla="*/ 289144 w 365584"/>
                  <a:gd name="connsiteY4" fmla="*/ 10873 h 293315"/>
                  <a:gd name="connsiteX5" fmla="*/ 289234 w 365584"/>
                  <a:gd name="connsiteY5" fmla="*/ 10828 h 293315"/>
                  <a:gd name="connsiteX6" fmla="*/ 308430 w 365584"/>
                  <a:gd name="connsiteY6" fmla="*/ 58067 h 293315"/>
                  <a:gd name="connsiteX7" fmla="*/ 326065 w 365584"/>
                  <a:gd name="connsiteY7" fmla="*/ 65385 h 293315"/>
                  <a:gd name="connsiteX8" fmla="*/ 318747 w 365584"/>
                  <a:gd name="connsiteY8" fmla="*/ 83006 h 293315"/>
                  <a:gd name="connsiteX9" fmla="*/ 301111 w 365584"/>
                  <a:gd name="connsiteY9" fmla="*/ 75703 h 293315"/>
                  <a:gd name="connsiteX10" fmla="*/ 301081 w 365584"/>
                  <a:gd name="connsiteY10" fmla="*/ 75613 h 293315"/>
                  <a:gd name="connsiteX11" fmla="*/ 308430 w 365584"/>
                  <a:gd name="connsiteY11" fmla="*/ 58367 h 293315"/>
                  <a:gd name="connsiteX12" fmla="*/ 327775 w 365584"/>
                  <a:gd name="connsiteY12" fmla="*/ 105156 h 293315"/>
                  <a:gd name="connsiteX13" fmla="*/ 345291 w 365584"/>
                  <a:gd name="connsiteY13" fmla="*/ 112729 h 293315"/>
                  <a:gd name="connsiteX14" fmla="*/ 337733 w 365584"/>
                  <a:gd name="connsiteY14" fmla="*/ 130245 h 293315"/>
                  <a:gd name="connsiteX15" fmla="*/ 320277 w 365584"/>
                  <a:gd name="connsiteY15" fmla="*/ 122852 h 293315"/>
                  <a:gd name="connsiteX16" fmla="*/ 327775 w 365584"/>
                  <a:gd name="connsiteY16" fmla="*/ 105456 h 293315"/>
                  <a:gd name="connsiteX17" fmla="*/ 346971 w 365584"/>
                  <a:gd name="connsiteY17" fmla="*/ 152395 h 293315"/>
                  <a:gd name="connsiteX18" fmla="*/ 364442 w 365584"/>
                  <a:gd name="connsiteY18" fmla="*/ 159548 h 293315"/>
                  <a:gd name="connsiteX19" fmla="*/ 364516 w 365584"/>
                  <a:gd name="connsiteY19" fmla="*/ 159743 h 293315"/>
                  <a:gd name="connsiteX20" fmla="*/ 357168 w 365584"/>
                  <a:gd name="connsiteY20" fmla="*/ 177439 h 293315"/>
                  <a:gd name="connsiteX21" fmla="*/ 339472 w 365584"/>
                  <a:gd name="connsiteY21" fmla="*/ 169941 h 293315"/>
                  <a:gd name="connsiteX22" fmla="*/ 346971 w 365584"/>
                  <a:gd name="connsiteY22" fmla="*/ 152695 h 293315"/>
                  <a:gd name="connsiteX23" fmla="*/ 246194 w 365584"/>
                  <a:gd name="connsiteY23" fmla="*/ 930 h 293315"/>
                  <a:gd name="connsiteX24" fmla="*/ 263710 w 365584"/>
                  <a:gd name="connsiteY24" fmla="*/ 8504 h 293315"/>
                  <a:gd name="connsiteX25" fmla="*/ 256152 w 365584"/>
                  <a:gd name="connsiteY25" fmla="*/ 26019 h 293315"/>
                  <a:gd name="connsiteX26" fmla="*/ 238696 w 365584"/>
                  <a:gd name="connsiteY26" fmla="*/ 18626 h 293315"/>
                  <a:gd name="connsiteX27" fmla="*/ 246194 w 365584"/>
                  <a:gd name="connsiteY27" fmla="*/ 1230 h 293315"/>
                  <a:gd name="connsiteX28" fmla="*/ 265390 w 365584"/>
                  <a:gd name="connsiteY28" fmla="*/ 48169 h 293315"/>
                  <a:gd name="connsiteX29" fmla="*/ 282861 w 365584"/>
                  <a:gd name="connsiteY29" fmla="*/ 55322 h 293315"/>
                  <a:gd name="connsiteX30" fmla="*/ 282936 w 365584"/>
                  <a:gd name="connsiteY30" fmla="*/ 55517 h 293315"/>
                  <a:gd name="connsiteX31" fmla="*/ 275587 w 365584"/>
                  <a:gd name="connsiteY31" fmla="*/ 73213 h 293315"/>
                  <a:gd name="connsiteX32" fmla="*/ 257891 w 365584"/>
                  <a:gd name="connsiteY32" fmla="*/ 65715 h 293315"/>
                  <a:gd name="connsiteX33" fmla="*/ 265390 w 365584"/>
                  <a:gd name="connsiteY33" fmla="*/ 48469 h 293315"/>
                  <a:gd name="connsiteX34" fmla="*/ 284585 w 365584"/>
                  <a:gd name="connsiteY34" fmla="*/ 95258 h 293315"/>
                  <a:gd name="connsiteX35" fmla="*/ 302206 w 365584"/>
                  <a:gd name="connsiteY35" fmla="*/ 102681 h 293315"/>
                  <a:gd name="connsiteX36" fmla="*/ 294783 w 365584"/>
                  <a:gd name="connsiteY36" fmla="*/ 120302 h 293315"/>
                  <a:gd name="connsiteX37" fmla="*/ 277087 w 365584"/>
                  <a:gd name="connsiteY37" fmla="*/ 112954 h 293315"/>
                  <a:gd name="connsiteX38" fmla="*/ 284135 w 365584"/>
                  <a:gd name="connsiteY38" fmla="*/ 95558 h 293315"/>
                  <a:gd name="connsiteX39" fmla="*/ 303781 w 365584"/>
                  <a:gd name="connsiteY39" fmla="*/ 142347 h 293315"/>
                  <a:gd name="connsiteX40" fmla="*/ 321657 w 365584"/>
                  <a:gd name="connsiteY40" fmla="*/ 149621 h 293315"/>
                  <a:gd name="connsiteX41" fmla="*/ 314383 w 365584"/>
                  <a:gd name="connsiteY41" fmla="*/ 167496 h 293315"/>
                  <a:gd name="connsiteX42" fmla="*/ 296508 w 365584"/>
                  <a:gd name="connsiteY42" fmla="*/ 160223 h 293315"/>
                  <a:gd name="connsiteX43" fmla="*/ 296433 w 365584"/>
                  <a:gd name="connsiteY43" fmla="*/ 160043 h 293315"/>
                  <a:gd name="connsiteX44" fmla="*/ 303781 w 365584"/>
                  <a:gd name="connsiteY44" fmla="*/ 142647 h 293315"/>
                  <a:gd name="connsiteX45" fmla="*/ 218901 w 365584"/>
                  <a:gd name="connsiteY45" fmla="*/ 39471 h 293315"/>
                  <a:gd name="connsiteX46" fmla="*/ 236447 w 365584"/>
                  <a:gd name="connsiteY46" fmla="*/ 46970 h 293315"/>
                  <a:gd name="connsiteX47" fmla="*/ 227644 w 365584"/>
                  <a:gd name="connsiteY47" fmla="*/ 63901 h 293315"/>
                  <a:gd name="connsiteX48" fmla="*/ 211552 w 365584"/>
                  <a:gd name="connsiteY48" fmla="*/ 57167 h 293315"/>
                  <a:gd name="connsiteX49" fmla="*/ 218901 w 365584"/>
                  <a:gd name="connsiteY49" fmla="*/ 39771 h 293315"/>
                  <a:gd name="connsiteX50" fmla="*/ 238096 w 365584"/>
                  <a:gd name="connsiteY50" fmla="*/ 86710 h 293315"/>
                  <a:gd name="connsiteX51" fmla="*/ 255732 w 365584"/>
                  <a:gd name="connsiteY51" fmla="*/ 94029 h 293315"/>
                  <a:gd name="connsiteX52" fmla="*/ 248414 w 365584"/>
                  <a:gd name="connsiteY52" fmla="*/ 111649 h 293315"/>
                  <a:gd name="connsiteX53" fmla="*/ 230778 w 365584"/>
                  <a:gd name="connsiteY53" fmla="*/ 104346 h 293315"/>
                  <a:gd name="connsiteX54" fmla="*/ 230748 w 365584"/>
                  <a:gd name="connsiteY54" fmla="*/ 104256 h 293315"/>
                  <a:gd name="connsiteX55" fmla="*/ 238096 w 365584"/>
                  <a:gd name="connsiteY55" fmla="*/ 87010 h 293315"/>
                  <a:gd name="connsiteX56" fmla="*/ 257291 w 365584"/>
                  <a:gd name="connsiteY56" fmla="*/ 133949 h 293315"/>
                  <a:gd name="connsiteX57" fmla="*/ 274927 w 365584"/>
                  <a:gd name="connsiteY57" fmla="*/ 141267 h 293315"/>
                  <a:gd name="connsiteX58" fmla="*/ 267609 w 365584"/>
                  <a:gd name="connsiteY58" fmla="*/ 158888 h 293315"/>
                  <a:gd name="connsiteX59" fmla="*/ 249973 w 365584"/>
                  <a:gd name="connsiteY59" fmla="*/ 151585 h 293315"/>
                  <a:gd name="connsiteX60" fmla="*/ 249943 w 365584"/>
                  <a:gd name="connsiteY60" fmla="*/ 151495 h 293315"/>
                  <a:gd name="connsiteX61" fmla="*/ 257291 w 365584"/>
                  <a:gd name="connsiteY61" fmla="*/ 134249 h 293315"/>
                  <a:gd name="connsiteX62" fmla="*/ 276487 w 365584"/>
                  <a:gd name="connsiteY62" fmla="*/ 181038 h 293315"/>
                  <a:gd name="connsiteX63" fmla="*/ 294108 w 365584"/>
                  <a:gd name="connsiteY63" fmla="*/ 188461 h 293315"/>
                  <a:gd name="connsiteX64" fmla="*/ 286685 w 365584"/>
                  <a:gd name="connsiteY64" fmla="*/ 206082 h 293315"/>
                  <a:gd name="connsiteX65" fmla="*/ 269064 w 365584"/>
                  <a:gd name="connsiteY65" fmla="*/ 198659 h 293315"/>
                  <a:gd name="connsiteX66" fmla="*/ 276487 w 365584"/>
                  <a:gd name="connsiteY66" fmla="*/ 181038 h 293315"/>
                  <a:gd name="connsiteX67" fmla="*/ 174661 w 365584"/>
                  <a:gd name="connsiteY67" fmla="*/ 30323 h 293315"/>
                  <a:gd name="connsiteX68" fmla="*/ 192207 w 365584"/>
                  <a:gd name="connsiteY68" fmla="*/ 37822 h 293315"/>
                  <a:gd name="connsiteX69" fmla="*/ 185054 w 365584"/>
                  <a:gd name="connsiteY69" fmla="*/ 55293 h 293315"/>
                  <a:gd name="connsiteX70" fmla="*/ 184859 w 365584"/>
                  <a:gd name="connsiteY70" fmla="*/ 55368 h 293315"/>
                  <a:gd name="connsiteX71" fmla="*/ 167238 w 365584"/>
                  <a:gd name="connsiteY71" fmla="*/ 47944 h 293315"/>
                  <a:gd name="connsiteX72" fmla="*/ 174661 w 365584"/>
                  <a:gd name="connsiteY72" fmla="*/ 30323 h 293315"/>
                  <a:gd name="connsiteX73" fmla="*/ 193857 w 365584"/>
                  <a:gd name="connsiteY73" fmla="*/ 77562 h 293315"/>
                  <a:gd name="connsiteX74" fmla="*/ 211327 w 365584"/>
                  <a:gd name="connsiteY74" fmla="*/ 84716 h 293315"/>
                  <a:gd name="connsiteX75" fmla="*/ 211402 w 365584"/>
                  <a:gd name="connsiteY75" fmla="*/ 84911 h 293315"/>
                  <a:gd name="connsiteX76" fmla="*/ 204084 w 365584"/>
                  <a:gd name="connsiteY76" fmla="*/ 102546 h 293315"/>
                  <a:gd name="connsiteX77" fmla="*/ 186463 w 365584"/>
                  <a:gd name="connsiteY77" fmla="*/ 95228 h 293315"/>
                  <a:gd name="connsiteX78" fmla="*/ 193767 w 365584"/>
                  <a:gd name="connsiteY78" fmla="*/ 77592 h 293315"/>
                  <a:gd name="connsiteX79" fmla="*/ 193857 w 365584"/>
                  <a:gd name="connsiteY79" fmla="*/ 77562 h 293315"/>
                  <a:gd name="connsiteX80" fmla="*/ 213052 w 365584"/>
                  <a:gd name="connsiteY80" fmla="*/ 124651 h 293315"/>
                  <a:gd name="connsiteX81" fmla="*/ 230598 w 365584"/>
                  <a:gd name="connsiteY81" fmla="*/ 132150 h 293315"/>
                  <a:gd name="connsiteX82" fmla="*/ 223445 w 365584"/>
                  <a:gd name="connsiteY82" fmla="*/ 149621 h 293315"/>
                  <a:gd name="connsiteX83" fmla="*/ 223250 w 365584"/>
                  <a:gd name="connsiteY83" fmla="*/ 149695 h 293315"/>
                  <a:gd name="connsiteX84" fmla="*/ 205554 w 365584"/>
                  <a:gd name="connsiteY84" fmla="*/ 142347 h 293315"/>
                  <a:gd name="connsiteX85" fmla="*/ 213052 w 365584"/>
                  <a:gd name="connsiteY85" fmla="*/ 124651 h 293315"/>
                  <a:gd name="connsiteX86" fmla="*/ 232248 w 365584"/>
                  <a:gd name="connsiteY86" fmla="*/ 171890 h 293315"/>
                  <a:gd name="connsiteX87" fmla="*/ 249718 w 365584"/>
                  <a:gd name="connsiteY87" fmla="*/ 179043 h 293315"/>
                  <a:gd name="connsiteX88" fmla="*/ 249793 w 365584"/>
                  <a:gd name="connsiteY88" fmla="*/ 179238 h 293315"/>
                  <a:gd name="connsiteX89" fmla="*/ 242535 w 365584"/>
                  <a:gd name="connsiteY89" fmla="*/ 196889 h 293315"/>
                  <a:gd name="connsiteX90" fmla="*/ 242445 w 365584"/>
                  <a:gd name="connsiteY90" fmla="*/ 196934 h 293315"/>
                  <a:gd name="connsiteX91" fmla="*/ 224824 w 365584"/>
                  <a:gd name="connsiteY91" fmla="*/ 189511 h 293315"/>
                  <a:gd name="connsiteX92" fmla="*/ 232248 w 365584"/>
                  <a:gd name="connsiteY92" fmla="*/ 171890 h 293315"/>
                  <a:gd name="connsiteX93" fmla="*/ 149167 w 365584"/>
                  <a:gd name="connsiteY93" fmla="*/ 68565 h 293315"/>
                  <a:gd name="connsiteX94" fmla="*/ 166638 w 365584"/>
                  <a:gd name="connsiteY94" fmla="*/ 75718 h 293315"/>
                  <a:gd name="connsiteX95" fmla="*/ 166713 w 365584"/>
                  <a:gd name="connsiteY95" fmla="*/ 75913 h 293315"/>
                  <a:gd name="connsiteX96" fmla="*/ 160819 w 365584"/>
                  <a:gd name="connsiteY96" fmla="*/ 94073 h 293315"/>
                  <a:gd name="connsiteX97" fmla="*/ 142659 w 365584"/>
                  <a:gd name="connsiteY97" fmla="*/ 88165 h 293315"/>
                  <a:gd name="connsiteX98" fmla="*/ 141819 w 365584"/>
                  <a:gd name="connsiteY98" fmla="*/ 86110 h 293315"/>
                  <a:gd name="connsiteX99" fmla="*/ 148972 w 365584"/>
                  <a:gd name="connsiteY99" fmla="*/ 68639 h 293315"/>
                  <a:gd name="connsiteX100" fmla="*/ 149167 w 365584"/>
                  <a:gd name="connsiteY100" fmla="*/ 68565 h 293315"/>
                  <a:gd name="connsiteX101" fmla="*/ 168362 w 365584"/>
                  <a:gd name="connsiteY101" fmla="*/ 115803 h 293315"/>
                  <a:gd name="connsiteX102" fmla="*/ 186523 w 365584"/>
                  <a:gd name="connsiteY102" fmla="*/ 121697 h 293315"/>
                  <a:gd name="connsiteX103" fmla="*/ 180614 w 365584"/>
                  <a:gd name="connsiteY103" fmla="*/ 139858 h 293315"/>
                  <a:gd name="connsiteX104" fmla="*/ 178560 w 365584"/>
                  <a:gd name="connsiteY104" fmla="*/ 140698 h 293315"/>
                  <a:gd name="connsiteX105" fmla="*/ 160399 w 365584"/>
                  <a:gd name="connsiteY105" fmla="*/ 134804 h 293315"/>
                  <a:gd name="connsiteX106" fmla="*/ 166308 w 365584"/>
                  <a:gd name="connsiteY106" fmla="*/ 116643 h 293315"/>
                  <a:gd name="connsiteX107" fmla="*/ 168362 w 365584"/>
                  <a:gd name="connsiteY107" fmla="*/ 115803 h 293315"/>
                  <a:gd name="connsiteX108" fmla="*/ 187558 w 365584"/>
                  <a:gd name="connsiteY108" fmla="*/ 162892 h 293315"/>
                  <a:gd name="connsiteX109" fmla="*/ 205209 w 365584"/>
                  <a:gd name="connsiteY109" fmla="*/ 170151 h 293315"/>
                  <a:gd name="connsiteX110" fmla="*/ 205254 w 365584"/>
                  <a:gd name="connsiteY110" fmla="*/ 170241 h 293315"/>
                  <a:gd name="connsiteX111" fmla="*/ 197831 w 365584"/>
                  <a:gd name="connsiteY111" fmla="*/ 187861 h 293315"/>
                  <a:gd name="connsiteX112" fmla="*/ 180210 w 365584"/>
                  <a:gd name="connsiteY112" fmla="*/ 180438 h 293315"/>
                  <a:gd name="connsiteX113" fmla="*/ 186808 w 365584"/>
                  <a:gd name="connsiteY113" fmla="*/ 162892 h 293315"/>
                  <a:gd name="connsiteX114" fmla="*/ 206904 w 365584"/>
                  <a:gd name="connsiteY114" fmla="*/ 209981 h 293315"/>
                  <a:gd name="connsiteX115" fmla="*/ 224419 w 365584"/>
                  <a:gd name="connsiteY115" fmla="*/ 217555 h 293315"/>
                  <a:gd name="connsiteX116" fmla="*/ 216861 w 365584"/>
                  <a:gd name="connsiteY116" fmla="*/ 235070 h 293315"/>
                  <a:gd name="connsiteX117" fmla="*/ 199405 w 365584"/>
                  <a:gd name="connsiteY117" fmla="*/ 227677 h 293315"/>
                  <a:gd name="connsiteX118" fmla="*/ 206153 w 365584"/>
                  <a:gd name="connsiteY118" fmla="*/ 209981 h 293315"/>
                  <a:gd name="connsiteX119" fmla="*/ 103878 w 365584"/>
                  <a:gd name="connsiteY119" fmla="*/ 60016 h 293315"/>
                  <a:gd name="connsiteX120" fmla="*/ 121348 w 365584"/>
                  <a:gd name="connsiteY120" fmla="*/ 67170 h 293315"/>
                  <a:gd name="connsiteX121" fmla="*/ 121423 w 365584"/>
                  <a:gd name="connsiteY121" fmla="*/ 67365 h 293315"/>
                  <a:gd name="connsiteX122" fmla="*/ 114075 w 365584"/>
                  <a:gd name="connsiteY122" fmla="*/ 85061 h 293315"/>
                  <a:gd name="connsiteX123" fmla="*/ 96380 w 365584"/>
                  <a:gd name="connsiteY123" fmla="*/ 77562 h 293315"/>
                  <a:gd name="connsiteX124" fmla="*/ 102963 w 365584"/>
                  <a:gd name="connsiteY124" fmla="*/ 59642 h 293315"/>
                  <a:gd name="connsiteX125" fmla="*/ 103128 w 365584"/>
                  <a:gd name="connsiteY125" fmla="*/ 59567 h 293315"/>
                  <a:gd name="connsiteX126" fmla="*/ 123073 w 365584"/>
                  <a:gd name="connsiteY126" fmla="*/ 107105 h 293315"/>
                  <a:gd name="connsiteX127" fmla="*/ 140589 w 365584"/>
                  <a:gd name="connsiteY127" fmla="*/ 114679 h 293315"/>
                  <a:gd name="connsiteX128" fmla="*/ 133031 w 365584"/>
                  <a:gd name="connsiteY128" fmla="*/ 132195 h 293315"/>
                  <a:gd name="connsiteX129" fmla="*/ 115575 w 365584"/>
                  <a:gd name="connsiteY129" fmla="*/ 124801 h 293315"/>
                  <a:gd name="connsiteX130" fmla="*/ 122323 w 365584"/>
                  <a:gd name="connsiteY130" fmla="*/ 106656 h 293315"/>
                  <a:gd name="connsiteX131" fmla="*/ 142269 w 365584"/>
                  <a:gd name="connsiteY131" fmla="*/ 154344 h 293315"/>
                  <a:gd name="connsiteX132" fmla="*/ 159739 w 365584"/>
                  <a:gd name="connsiteY132" fmla="*/ 161498 h 293315"/>
                  <a:gd name="connsiteX133" fmla="*/ 159814 w 365584"/>
                  <a:gd name="connsiteY133" fmla="*/ 161693 h 293315"/>
                  <a:gd name="connsiteX134" fmla="*/ 152466 w 365584"/>
                  <a:gd name="connsiteY134" fmla="*/ 179389 h 293315"/>
                  <a:gd name="connsiteX135" fmla="*/ 134846 w 365584"/>
                  <a:gd name="connsiteY135" fmla="*/ 171965 h 293315"/>
                  <a:gd name="connsiteX136" fmla="*/ 142269 w 365584"/>
                  <a:gd name="connsiteY136" fmla="*/ 154344 h 293315"/>
                  <a:gd name="connsiteX137" fmla="*/ 161464 w 365584"/>
                  <a:gd name="connsiteY137" fmla="*/ 201433 h 293315"/>
                  <a:gd name="connsiteX138" fmla="*/ 179070 w 365584"/>
                  <a:gd name="connsiteY138" fmla="*/ 208827 h 293315"/>
                  <a:gd name="connsiteX139" fmla="*/ 171677 w 365584"/>
                  <a:gd name="connsiteY139" fmla="*/ 226418 h 293315"/>
                  <a:gd name="connsiteX140" fmla="*/ 154116 w 365584"/>
                  <a:gd name="connsiteY140" fmla="*/ 219129 h 293315"/>
                  <a:gd name="connsiteX141" fmla="*/ 160699 w 365584"/>
                  <a:gd name="connsiteY141" fmla="*/ 200983 h 293315"/>
                  <a:gd name="connsiteX142" fmla="*/ 160714 w 365584"/>
                  <a:gd name="connsiteY142" fmla="*/ 200983 h 293315"/>
                  <a:gd name="connsiteX143" fmla="*/ 78833 w 365584"/>
                  <a:gd name="connsiteY143" fmla="*/ 97658 h 293315"/>
                  <a:gd name="connsiteX144" fmla="*/ 96454 w 365584"/>
                  <a:gd name="connsiteY144" fmla="*/ 105081 h 293315"/>
                  <a:gd name="connsiteX145" fmla="*/ 89031 w 365584"/>
                  <a:gd name="connsiteY145" fmla="*/ 122702 h 293315"/>
                  <a:gd name="connsiteX146" fmla="*/ 71410 w 365584"/>
                  <a:gd name="connsiteY146" fmla="*/ 115278 h 293315"/>
                  <a:gd name="connsiteX147" fmla="*/ 78833 w 365584"/>
                  <a:gd name="connsiteY147" fmla="*/ 97658 h 293315"/>
                  <a:gd name="connsiteX148" fmla="*/ 98029 w 365584"/>
                  <a:gd name="connsiteY148" fmla="*/ 144897 h 293315"/>
                  <a:gd name="connsiteX149" fmla="*/ 115500 w 365584"/>
                  <a:gd name="connsiteY149" fmla="*/ 152050 h 293315"/>
                  <a:gd name="connsiteX150" fmla="*/ 115575 w 365584"/>
                  <a:gd name="connsiteY150" fmla="*/ 152245 h 293315"/>
                  <a:gd name="connsiteX151" fmla="*/ 108226 w 365584"/>
                  <a:gd name="connsiteY151" fmla="*/ 169941 h 293315"/>
                  <a:gd name="connsiteX152" fmla="*/ 90531 w 365584"/>
                  <a:gd name="connsiteY152" fmla="*/ 162442 h 293315"/>
                  <a:gd name="connsiteX153" fmla="*/ 97279 w 365584"/>
                  <a:gd name="connsiteY153" fmla="*/ 144447 h 293315"/>
                  <a:gd name="connsiteX154" fmla="*/ 117224 w 365584"/>
                  <a:gd name="connsiteY154" fmla="*/ 191986 h 293315"/>
                  <a:gd name="connsiteX155" fmla="*/ 134846 w 365584"/>
                  <a:gd name="connsiteY155" fmla="*/ 199409 h 293315"/>
                  <a:gd name="connsiteX156" fmla="*/ 127422 w 365584"/>
                  <a:gd name="connsiteY156" fmla="*/ 217030 h 293315"/>
                  <a:gd name="connsiteX157" fmla="*/ 109951 w 365584"/>
                  <a:gd name="connsiteY157" fmla="*/ 209876 h 293315"/>
                  <a:gd name="connsiteX158" fmla="*/ 109876 w 365584"/>
                  <a:gd name="connsiteY158" fmla="*/ 209681 h 293315"/>
                  <a:gd name="connsiteX159" fmla="*/ 116190 w 365584"/>
                  <a:gd name="connsiteY159" fmla="*/ 191671 h 293315"/>
                  <a:gd name="connsiteX160" fmla="*/ 116475 w 365584"/>
                  <a:gd name="connsiteY160" fmla="*/ 191536 h 293315"/>
                  <a:gd name="connsiteX161" fmla="*/ 136420 w 365584"/>
                  <a:gd name="connsiteY161" fmla="*/ 239224 h 293315"/>
                  <a:gd name="connsiteX162" fmla="*/ 153891 w 365584"/>
                  <a:gd name="connsiteY162" fmla="*/ 246378 h 293315"/>
                  <a:gd name="connsiteX163" fmla="*/ 153966 w 365584"/>
                  <a:gd name="connsiteY163" fmla="*/ 246573 h 293315"/>
                  <a:gd name="connsiteX164" fmla="*/ 148072 w 365584"/>
                  <a:gd name="connsiteY164" fmla="*/ 264733 h 293315"/>
                  <a:gd name="connsiteX165" fmla="*/ 129912 w 365584"/>
                  <a:gd name="connsiteY165" fmla="*/ 258825 h 293315"/>
                  <a:gd name="connsiteX166" fmla="*/ 129072 w 365584"/>
                  <a:gd name="connsiteY166" fmla="*/ 256770 h 293315"/>
                  <a:gd name="connsiteX167" fmla="*/ 135295 w 365584"/>
                  <a:gd name="connsiteY167" fmla="*/ 238955 h 293315"/>
                  <a:gd name="connsiteX168" fmla="*/ 135670 w 365584"/>
                  <a:gd name="connsiteY168" fmla="*/ 238775 h 293315"/>
                  <a:gd name="connsiteX169" fmla="*/ 32344 w 365584"/>
                  <a:gd name="connsiteY169" fmla="*/ 89260 h 293315"/>
                  <a:gd name="connsiteX170" fmla="*/ 49815 w 365584"/>
                  <a:gd name="connsiteY170" fmla="*/ 96413 h 293315"/>
                  <a:gd name="connsiteX171" fmla="*/ 49890 w 365584"/>
                  <a:gd name="connsiteY171" fmla="*/ 96608 h 293315"/>
                  <a:gd name="connsiteX172" fmla="*/ 42572 w 365584"/>
                  <a:gd name="connsiteY172" fmla="*/ 114244 h 293315"/>
                  <a:gd name="connsiteX173" fmla="*/ 24951 w 365584"/>
                  <a:gd name="connsiteY173" fmla="*/ 106926 h 293315"/>
                  <a:gd name="connsiteX174" fmla="*/ 32255 w 365584"/>
                  <a:gd name="connsiteY174" fmla="*/ 89290 h 293315"/>
                  <a:gd name="connsiteX175" fmla="*/ 32344 w 365584"/>
                  <a:gd name="connsiteY175" fmla="*/ 89260 h 293315"/>
                  <a:gd name="connsiteX176" fmla="*/ 51540 w 365584"/>
                  <a:gd name="connsiteY176" fmla="*/ 136499 h 293315"/>
                  <a:gd name="connsiteX177" fmla="*/ 68471 w 365584"/>
                  <a:gd name="connsiteY177" fmla="*/ 145301 h 293315"/>
                  <a:gd name="connsiteX178" fmla="*/ 61738 w 365584"/>
                  <a:gd name="connsiteY178" fmla="*/ 161393 h 293315"/>
                  <a:gd name="connsiteX179" fmla="*/ 43577 w 365584"/>
                  <a:gd name="connsiteY179" fmla="*/ 155499 h 293315"/>
                  <a:gd name="connsiteX180" fmla="*/ 49485 w 365584"/>
                  <a:gd name="connsiteY180" fmla="*/ 137338 h 293315"/>
                  <a:gd name="connsiteX181" fmla="*/ 51540 w 365584"/>
                  <a:gd name="connsiteY181" fmla="*/ 136499 h 293315"/>
                  <a:gd name="connsiteX182" fmla="*/ 70735 w 365584"/>
                  <a:gd name="connsiteY182" fmla="*/ 183588 h 293315"/>
                  <a:gd name="connsiteX183" fmla="*/ 88431 w 365584"/>
                  <a:gd name="connsiteY183" fmla="*/ 190936 h 293315"/>
                  <a:gd name="connsiteX184" fmla="*/ 80933 w 365584"/>
                  <a:gd name="connsiteY184" fmla="*/ 208632 h 293315"/>
                  <a:gd name="connsiteX185" fmla="*/ 63312 w 365584"/>
                  <a:gd name="connsiteY185" fmla="*/ 201208 h 293315"/>
                  <a:gd name="connsiteX186" fmla="*/ 70735 w 365584"/>
                  <a:gd name="connsiteY186" fmla="*/ 183588 h 293315"/>
                  <a:gd name="connsiteX187" fmla="*/ 89931 w 365584"/>
                  <a:gd name="connsiteY187" fmla="*/ 230677 h 293315"/>
                  <a:gd name="connsiteX188" fmla="*/ 107627 w 365584"/>
                  <a:gd name="connsiteY188" fmla="*/ 238175 h 293315"/>
                  <a:gd name="connsiteX189" fmla="*/ 100203 w 365584"/>
                  <a:gd name="connsiteY189" fmla="*/ 255796 h 293315"/>
                  <a:gd name="connsiteX190" fmla="*/ 82583 w 365584"/>
                  <a:gd name="connsiteY190" fmla="*/ 248372 h 293315"/>
                  <a:gd name="connsiteX191" fmla="*/ 88986 w 365584"/>
                  <a:gd name="connsiteY191" fmla="*/ 230167 h 293315"/>
                  <a:gd name="connsiteX192" fmla="*/ 89181 w 365584"/>
                  <a:gd name="connsiteY192" fmla="*/ 230077 h 293315"/>
                  <a:gd name="connsiteX193" fmla="*/ 8350 w 365584"/>
                  <a:gd name="connsiteY193" fmla="*/ 125701 h 293315"/>
                  <a:gd name="connsiteX194" fmla="*/ 26046 w 365584"/>
                  <a:gd name="connsiteY194" fmla="*/ 133199 h 293315"/>
                  <a:gd name="connsiteX195" fmla="*/ 18548 w 365584"/>
                  <a:gd name="connsiteY195" fmla="*/ 150745 h 293315"/>
                  <a:gd name="connsiteX196" fmla="*/ 1077 w 365584"/>
                  <a:gd name="connsiteY196" fmla="*/ 143592 h 293315"/>
                  <a:gd name="connsiteX197" fmla="*/ 1002 w 365584"/>
                  <a:gd name="connsiteY197" fmla="*/ 143397 h 293315"/>
                  <a:gd name="connsiteX198" fmla="*/ 7600 w 365584"/>
                  <a:gd name="connsiteY198" fmla="*/ 125851 h 293315"/>
                  <a:gd name="connsiteX199" fmla="*/ 27546 w 365584"/>
                  <a:gd name="connsiteY199" fmla="*/ 172940 h 293315"/>
                  <a:gd name="connsiteX200" fmla="*/ 45182 w 365584"/>
                  <a:gd name="connsiteY200" fmla="*/ 180258 h 293315"/>
                  <a:gd name="connsiteX201" fmla="*/ 37863 w 365584"/>
                  <a:gd name="connsiteY201" fmla="*/ 197879 h 293315"/>
                  <a:gd name="connsiteX202" fmla="*/ 20227 w 365584"/>
                  <a:gd name="connsiteY202" fmla="*/ 190576 h 293315"/>
                  <a:gd name="connsiteX203" fmla="*/ 20197 w 365584"/>
                  <a:gd name="connsiteY203" fmla="*/ 190486 h 293315"/>
                  <a:gd name="connsiteX204" fmla="*/ 26796 w 365584"/>
                  <a:gd name="connsiteY204" fmla="*/ 173090 h 293315"/>
                  <a:gd name="connsiteX205" fmla="*/ 46741 w 365584"/>
                  <a:gd name="connsiteY205" fmla="*/ 220029 h 293315"/>
                  <a:gd name="connsiteX206" fmla="*/ 64437 w 365584"/>
                  <a:gd name="connsiteY206" fmla="*/ 227527 h 293315"/>
                  <a:gd name="connsiteX207" fmla="*/ 57014 w 365584"/>
                  <a:gd name="connsiteY207" fmla="*/ 245148 h 293315"/>
                  <a:gd name="connsiteX208" fmla="*/ 39393 w 365584"/>
                  <a:gd name="connsiteY208" fmla="*/ 237725 h 293315"/>
                  <a:gd name="connsiteX209" fmla="*/ 45991 w 365584"/>
                  <a:gd name="connsiteY209" fmla="*/ 220779 h 293315"/>
                  <a:gd name="connsiteX210" fmla="*/ 66086 w 365584"/>
                  <a:gd name="connsiteY210" fmla="*/ 267268 h 293315"/>
                  <a:gd name="connsiteX211" fmla="*/ 83648 w 365584"/>
                  <a:gd name="connsiteY211" fmla="*/ 274766 h 293315"/>
                  <a:gd name="connsiteX212" fmla="*/ 76149 w 365584"/>
                  <a:gd name="connsiteY212" fmla="*/ 292312 h 293315"/>
                  <a:gd name="connsiteX213" fmla="*/ 58588 w 365584"/>
                  <a:gd name="connsiteY213" fmla="*/ 284829 h 293315"/>
                  <a:gd name="connsiteX214" fmla="*/ 58588 w 365584"/>
                  <a:gd name="connsiteY214" fmla="*/ 284814 h 293315"/>
                  <a:gd name="connsiteX215" fmla="*/ 65337 w 365584"/>
                  <a:gd name="connsiteY215" fmla="*/ 267418 h 293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</a:cxnLst>
                <a:rect l="l" t="t" r="r" b="b"/>
                <a:pathLst>
                  <a:path w="365584" h="293315">
                    <a:moveTo>
                      <a:pt x="289234" y="10828"/>
                    </a:moveTo>
                    <a:cubicBezTo>
                      <a:pt x="296132" y="8009"/>
                      <a:pt x="304021" y="11323"/>
                      <a:pt x="306840" y="18221"/>
                    </a:cubicBezTo>
                    <a:cubicBezTo>
                      <a:pt x="309659" y="25120"/>
                      <a:pt x="306345" y="32993"/>
                      <a:pt x="299447" y="35812"/>
                    </a:cubicBezTo>
                    <a:cubicBezTo>
                      <a:pt x="292578" y="38616"/>
                      <a:pt x="284750" y="35362"/>
                      <a:pt x="281886" y="28524"/>
                    </a:cubicBezTo>
                    <a:cubicBezTo>
                      <a:pt x="279006" y="21640"/>
                      <a:pt x="282261" y="13737"/>
                      <a:pt x="289144" y="10873"/>
                    </a:cubicBezTo>
                    <a:cubicBezTo>
                      <a:pt x="289174" y="10858"/>
                      <a:pt x="289204" y="10843"/>
                      <a:pt x="289234" y="10828"/>
                    </a:cubicBezTo>
                    <a:close/>
                    <a:moveTo>
                      <a:pt x="308430" y="58067"/>
                    </a:moveTo>
                    <a:cubicBezTo>
                      <a:pt x="315313" y="55218"/>
                      <a:pt x="323216" y="58487"/>
                      <a:pt x="326065" y="65385"/>
                    </a:cubicBezTo>
                    <a:cubicBezTo>
                      <a:pt x="328915" y="72269"/>
                      <a:pt x="325631" y="80157"/>
                      <a:pt x="318747" y="83006"/>
                    </a:cubicBezTo>
                    <a:cubicBezTo>
                      <a:pt x="311864" y="85855"/>
                      <a:pt x="303961" y="82586"/>
                      <a:pt x="301111" y="75703"/>
                    </a:cubicBezTo>
                    <a:cubicBezTo>
                      <a:pt x="301111" y="75673"/>
                      <a:pt x="301097" y="75643"/>
                      <a:pt x="301081" y="75613"/>
                    </a:cubicBezTo>
                    <a:cubicBezTo>
                      <a:pt x="298487" y="68819"/>
                      <a:pt x="301741" y="61201"/>
                      <a:pt x="308430" y="58367"/>
                    </a:cubicBezTo>
                    <a:close/>
                    <a:moveTo>
                      <a:pt x="327775" y="105156"/>
                    </a:moveTo>
                    <a:cubicBezTo>
                      <a:pt x="334704" y="102411"/>
                      <a:pt x="342546" y="105801"/>
                      <a:pt x="345291" y="112729"/>
                    </a:cubicBezTo>
                    <a:cubicBezTo>
                      <a:pt x="348050" y="119658"/>
                      <a:pt x="344661" y="127501"/>
                      <a:pt x="337733" y="130245"/>
                    </a:cubicBezTo>
                    <a:cubicBezTo>
                      <a:pt x="330864" y="132974"/>
                      <a:pt x="323096" y="129675"/>
                      <a:pt x="320277" y="122852"/>
                    </a:cubicBezTo>
                    <a:cubicBezTo>
                      <a:pt x="317607" y="115983"/>
                      <a:pt x="320937" y="108230"/>
                      <a:pt x="327775" y="105456"/>
                    </a:cubicBezTo>
                    <a:close/>
                    <a:moveTo>
                      <a:pt x="346971" y="152395"/>
                    </a:moveTo>
                    <a:cubicBezTo>
                      <a:pt x="353764" y="149545"/>
                      <a:pt x="361592" y="152755"/>
                      <a:pt x="364442" y="159548"/>
                    </a:cubicBezTo>
                    <a:cubicBezTo>
                      <a:pt x="364471" y="159608"/>
                      <a:pt x="364487" y="159683"/>
                      <a:pt x="364516" y="159743"/>
                    </a:cubicBezTo>
                    <a:cubicBezTo>
                      <a:pt x="367321" y="166657"/>
                      <a:pt x="364037" y="174545"/>
                      <a:pt x="357168" y="177439"/>
                    </a:cubicBezTo>
                    <a:cubicBezTo>
                      <a:pt x="350210" y="180138"/>
                      <a:pt x="342367" y="176809"/>
                      <a:pt x="339472" y="169941"/>
                    </a:cubicBezTo>
                    <a:cubicBezTo>
                      <a:pt x="336983" y="163117"/>
                      <a:pt x="340282" y="155529"/>
                      <a:pt x="346971" y="152695"/>
                    </a:cubicBezTo>
                    <a:close/>
                    <a:moveTo>
                      <a:pt x="246194" y="930"/>
                    </a:moveTo>
                    <a:cubicBezTo>
                      <a:pt x="253123" y="-1814"/>
                      <a:pt x="260966" y="1575"/>
                      <a:pt x="263710" y="8504"/>
                    </a:cubicBezTo>
                    <a:cubicBezTo>
                      <a:pt x="266469" y="15432"/>
                      <a:pt x="263080" y="23275"/>
                      <a:pt x="256152" y="26019"/>
                    </a:cubicBezTo>
                    <a:cubicBezTo>
                      <a:pt x="249283" y="28749"/>
                      <a:pt x="241515" y="25450"/>
                      <a:pt x="238696" y="18626"/>
                    </a:cubicBezTo>
                    <a:cubicBezTo>
                      <a:pt x="236026" y="11758"/>
                      <a:pt x="239356" y="4005"/>
                      <a:pt x="246194" y="1230"/>
                    </a:cubicBezTo>
                    <a:close/>
                    <a:moveTo>
                      <a:pt x="265390" y="48169"/>
                    </a:moveTo>
                    <a:cubicBezTo>
                      <a:pt x="272183" y="45320"/>
                      <a:pt x="280011" y="48529"/>
                      <a:pt x="282861" y="55322"/>
                    </a:cubicBezTo>
                    <a:cubicBezTo>
                      <a:pt x="282891" y="55382"/>
                      <a:pt x="282906" y="55458"/>
                      <a:pt x="282936" y="55517"/>
                    </a:cubicBezTo>
                    <a:cubicBezTo>
                      <a:pt x="285740" y="62431"/>
                      <a:pt x="282456" y="70319"/>
                      <a:pt x="275587" y="73213"/>
                    </a:cubicBezTo>
                    <a:cubicBezTo>
                      <a:pt x="268629" y="75913"/>
                      <a:pt x="260786" y="72583"/>
                      <a:pt x="257891" y="65715"/>
                    </a:cubicBezTo>
                    <a:cubicBezTo>
                      <a:pt x="255312" y="58892"/>
                      <a:pt x="258641" y="51244"/>
                      <a:pt x="265390" y="48469"/>
                    </a:cubicBezTo>
                    <a:close/>
                    <a:moveTo>
                      <a:pt x="284585" y="95258"/>
                    </a:moveTo>
                    <a:cubicBezTo>
                      <a:pt x="291499" y="92439"/>
                      <a:pt x="299387" y="95768"/>
                      <a:pt x="302206" y="102681"/>
                    </a:cubicBezTo>
                    <a:cubicBezTo>
                      <a:pt x="305026" y="109595"/>
                      <a:pt x="301696" y="117483"/>
                      <a:pt x="294783" y="120302"/>
                    </a:cubicBezTo>
                    <a:cubicBezTo>
                      <a:pt x="287869" y="123107"/>
                      <a:pt x="279981" y="119823"/>
                      <a:pt x="277087" y="112954"/>
                    </a:cubicBezTo>
                    <a:cubicBezTo>
                      <a:pt x="274448" y="106206"/>
                      <a:pt x="277537" y="98558"/>
                      <a:pt x="284135" y="95558"/>
                    </a:cubicBezTo>
                    <a:close/>
                    <a:moveTo>
                      <a:pt x="303781" y="142347"/>
                    </a:moveTo>
                    <a:cubicBezTo>
                      <a:pt x="310724" y="139423"/>
                      <a:pt x="318732" y="142677"/>
                      <a:pt x="321657" y="149621"/>
                    </a:cubicBezTo>
                    <a:cubicBezTo>
                      <a:pt x="324581" y="156564"/>
                      <a:pt x="321327" y="164572"/>
                      <a:pt x="314383" y="167496"/>
                    </a:cubicBezTo>
                    <a:cubicBezTo>
                      <a:pt x="307440" y="170421"/>
                      <a:pt x="299432" y="167166"/>
                      <a:pt x="296508" y="160223"/>
                    </a:cubicBezTo>
                    <a:cubicBezTo>
                      <a:pt x="296477" y="160163"/>
                      <a:pt x="296462" y="160103"/>
                      <a:pt x="296433" y="160043"/>
                    </a:cubicBezTo>
                    <a:cubicBezTo>
                      <a:pt x="293823" y="153220"/>
                      <a:pt x="297062" y="145541"/>
                      <a:pt x="303781" y="142647"/>
                    </a:cubicBezTo>
                    <a:close/>
                    <a:moveTo>
                      <a:pt x="218901" y="39471"/>
                    </a:moveTo>
                    <a:cubicBezTo>
                      <a:pt x="225814" y="36787"/>
                      <a:pt x="233612" y="40116"/>
                      <a:pt x="236447" y="46970"/>
                    </a:cubicBezTo>
                    <a:cubicBezTo>
                      <a:pt x="238696" y="54078"/>
                      <a:pt x="234752" y="61666"/>
                      <a:pt x="227644" y="63901"/>
                    </a:cubicBezTo>
                    <a:cubicBezTo>
                      <a:pt x="221360" y="65895"/>
                      <a:pt x="214551" y="63046"/>
                      <a:pt x="211552" y="57167"/>
                    </a:cubicBezTo>
                    <a:cubicBezTo>
                      <a:pt x="208943" y="50344"/>
                      <a:pt x="212182" y="42666"/>
                      <a:pt x="218901" y="39771"/>
                    </a:cubicBezTo>
                    <a:close/>
                    <a:moveTo>
                      <a:pt x="238096" y="86710"/>
                    </a:moveTo>
                    <a:cubicBezTo>
                      <a:pt x="244980" y="83861"/>
                      <a:pt x="252882" y="87130"/>
                      <a:pt x="255732" y="94029"/>
                    </a:cubicBezTo>
                    <a:cubicBezTo>
                      <a:pt x="258581" y="100912"/>
                      <a:pt x="255297" y="108800"/>
                      <a:pt x="248414" y="111649"/>
                    </a:cubicBezTo>
                    <a:cubicBezTo>
                      <a:pt x="241530" y="114499"/>
                      <a:pt x="233627" y="111230"/>
                      <a:pt x="230778" y="104346"/>
                    </a:cubicBezTo>
                    <a:cubicBezTo>
                      <a:pt x="230778" y="104316"/>
                      <a:pt x="230763" y="104286"/>
                      <a:pt x="230748" y="104256"/>
                    </a:cubicBezTo>
                    <a:cubicBezTo>
                      <a:pt x="228063" y="97463"/>
                      <a:pt x="231348" y="89784"/>
                      <a:pt x="238096" y="87010"/>
                    </a:cubicBezTo>
                    <a:close/>
                    <a:moveTo>
                      <a:pt x="257291" y="133949"/>
                    </a:moveTo>
                    <a:cubicBezTo>
                      <a:pt x="264175" y="131100"/>
                      <a:pt x="272078" y="134369"/>
                      <a:pt x="274927" y="141267"/>
                    </a:cubicBezTo>
                    <a:cubicBezTo>
                      <a:pt x="277777" y="148151"/>
                      <a:pt x="274493" y="156039"/>
                      <a:pt x="267609" y="158888"/>
                    </a:cubicBezTo>
                    <a:cubicBezTo>
                      <a:pt x="260726" y="161738"/>
                      <a:pt x="252822" y="158468"/>
                      <a:pt x="249973" y="151585"/>
                    </a:cubicBezTo>
                    <a:cubicBezTo>
                      <a:pt x="249973" y="151555"/>
                      <a:pt x="249958" y="151525"/>
                      <a:pt x="249943" y="151495"/>
                    </a:cubicBezTo>
                    <a:cubicBezTo>
                      <a:pt x="247259" y="144702"/>
                      <a:pt x="250543" y="137023"/>
                      <a:pt x="257291" y="134249"/>
                    </a:cubicBezTo>
                    <a:close/>
                    <a:moveTo>
                      <a:pt x="276487" y="181038"/>
                    </a:moveTo>
                    <a:cubicBezTo>
                      <a:pt x="283400" y="178219"/>
                      <a:pt x="291289" y="181548"/>
                      <a:pt x="294108" y="188461"/>
                    </a:cubicBezTo>
                    <a:cubicBezTo>
                      <a:pt x="296927" y="195375"/>
                      <a:pt x="293598" y="203263"/>
                      <a:pt x="286685" y="206082"/>
                    </a:cubicBezTo>
                    <a:cubicBezTo>
                      <a:pt x="279772" y="208901"/>
                      <a:pt x="271883" y="205572"/>
                      <a:pt x="269064" y="198659"/>
                    </a:cubicBezTo>
                    <a:cubicBezTo>
                      <a:pt x="266245" y="191746"/>
                      <a:pt x="269574" y="183857"/>
                      <a:pt x="276487" y="181038"/>
                    </a:cubicBezTo>
                    <a:close/>
                    <a:moveTo>
                      <a:pt x="174661" y="30323"/>
                    </a:moveTo>
                    <a:cubicBezTo>
                      <a:pt x="181575" y="27639"/>
                      <a:pt x="189373" y="30968"/>
                      <a:pt x="192207" y="37822"/>
                    </a:cubicBezTo>
                    <a:cubicBezTo>
                      <a:pt x="195056" y="44615"/>
                      <a:pt x="191847" y="52443"/>
                      <a:pt x="185054" y="55293"/>
                    </a:cubicBezTo>
                    <a:cubicBezTo>
                      <a:pt x="184994" y="55322"/>
                      <a:pt x="184919" y="55338"/>
                      <a:pt x="184859" y="55368"/>
                    </a:cubicBezTo>
                    <a:cubicBezTo>
                      <a:pt x="177945" y="58187"/>
                      <a:pt x="170057" y="54858"/>
                      <a:pt x="167238" y="47944"/>
                    </a:cubicBezTo>
                    <a:cubicBezTo>
                      <a:pt x="164418" y="41031"/>
                      <a:pt x="167748" y="33143"/>
                      <a:pt x="174661" y="30323"/>
                    </a:cubicBezTo>
                    <a:close/>
                    <a:moveTo>
                      <a:pt x="193857" y="77562"/>
                    </a:moveTo>
                    <a:cubicBezTo>
                      <a:pt x="200650" y="74713"/>
                      <a:pt x="208478" y="77922"/>
                      <a:pt x="211327" y="84716"/>
                    </a:cubicBezTo>
                    <a:cubicBezTo>
                      <a:pt x="211357" y="84776"/>
                      <a:pt x="211373" y="84851"/>
                      <a:pt x="211402" y="84911"/>
                    </a:cubicBezTo>
                    <a:cubicBezTo>
                      <a:pt x="214252" y="91794"/>
                      <a:pt x="210983" y="99697"/>
                      <a:pt x="204084" y="102546"/>
                    </a:cubicBezTo>
                    <a:cubicBezTo>
                      <a:pt x="197201" y="105396"/>
                      <a:pt x="189313" y="102112"/>
                      <a:pt x="186463" y="95228"/>
                    </a:cubicBezTo>
                    <a:cubicBezTo>
                      <a:pt x="183614" y="88345"/>
                      <a:pt x="186883" y="80442"/>
                      <a:pt x="193767" y="77592"/>
                    </a:cubicBezTo>
                    <a:cubicBezTo>
                      <a:pt x="193797" y="77592"/>
                      <a:pt x="193826" y="77577"/>
                      <a:pt x="193857" y="77562"/>
                    </a:cubicBezTo>
                    <a:close/>
                    <a:moveTo>
                      <a:pt x="213052" y="124651"/>
                    </a:moveTo>
                    <a:cubicBezTo>
                      <a:pt x="219966" y="121877"/>
                      <a:pt x="227823" y="125236"/>
                      <a:pt x="230598" y="132150"/>
                    </a:cubicBezTo>
                    <a:cubicBezTo>
                      <a:pt x="233447" y="138943"/>
                      <a:pt x="230238" y="146771"/>
                      <a:pt x="223445" y="149621"/>
                    </a:cubicBezTo>
                    <a:cubicBezTo>
                      <a:pt x="223385" y="149651"/>
                      <a:pt x="223310" y="149665"/>
                      <a:pt x="223250" y="149695"/>
                    </a:cubicBezTo>
                    <a:cubicBezTo>
                      <a:pt x="216336" y="152500"/>
                      <a:pt x="208448" y="149216"/>
                      <a:pt x="205554" y="142347"/>
                    </a:cubicBezTo>
                    <a:cubicBezTo>
                      <a:pt x="202854" y="135389"/>
                      <a:pt x="206184" y="127546"/>
                      <a:pt x="213052" y="124651"/>
                    </a:cubicBezTo>
                    <a:close/>
                    <a:moveTo>
                      <a:pt x="232248" y="171890"/>
                    </a:moveTo>
                    <a:cubicBezTo>
                      <a:pt x="239041" y="169041"/>
                      <a:pt x="246869" y="172250"/>
                      <a:pt x="249718" y="179043"/>
                    </a:cubicBezTo>
                    <a:cubicBezTo>
                      <a:pt x="249748" y="179103"/>
                      <a:pt x="249764" y="179179"/>
                      <a:pt x="249793" y="179238"/>
                    </a:cubicBezTo>
                    <a:cubicBezTo>
                      <a:pt x="252673" y="186122"/>
                      <a:pt x="249418" y="194025"/>
                      <a:pt x="242535" y="196889"/>
                    </a:cubicBezTo>
                    <a:cubicBezTo>
                      <a:pt x="242505" y="196904"/>
                      <a:pt x="242475" y="196919"/>
                      <a:pt x="242445" y="196934"/>
                    </a:cubicBezTo>
                    <a:cubicBezTo>
                      <a:pt x="235532" y="199754"/>
                      <a:pt x="227644" y="196425"/>
                      <a:pt x="224824" y="189511"/>
                    </a:cubicBezTo>
                    <a:cubicBezTo>
                      <a:pt x="222005" y="182598"/>
                      <a:pt x="225334" y="174709"/>
                      <a:pt x="232248" y="171890"/>
                    </a:cubicBezTo>
                    <a:close/>
                    <a:moveTo>
                      <a:pt x="149167" y="68565"/>
                    </a:moveTo>
                    <a:cubicBezTo>
                      <a:pt x="155960" y="65715"/>
                      <a:pt x="163789" y="68924"/>
                      <a:pt x="166638" y="75718"/>
                    </a:cubicBezTo>
                    <a:cubicBezTo>
                      <a:pt x="166668" y="75778"/>
                      <a:pt x="166683" y="75853"/>
                      <a:pt x="166713" y="75913"/>
                    </a:cubicBezTo>
                    <a:cubicBezTo>
                      <a:pt x="170102" y="82556"/>
                      <a:pt x="167463" y="90684"/>
                      <a:pt x="160819" y="94073"/>
                    </a:cubicBezTo>
                    <a:cubicBezTo>
                      <a:pt x="154176" y="97448"/>
                      <a:pt x="146048" y="94808"/>
                      <a:pt x="142659" y="88165"/>
                    </a:cubicBezTo>
                    <a:cubicBezTo>
                      <a:pt x="142329" y="87505"/>
                      <a:pt x="142044" y="86815"/>
                      <a:pt x="141819" y="86110"/>
                    </a:cubicBezTo>
                    <a:cubicBezTo>
                      <a:pt x="138969" y="79317"/>
                      <a:pt x="142179" y="71489"/>
                      <a:pt x="148972" y="68639"/>
                    </a:cubicBezTo>
                    <a:cubicBezTo>
                      <a:pt x="149032" y="68609"/>
                      <a:pt x="149107" y="68595"/>
                      <a:pt x="149167" y="68565"/>
                    </a:cubicBezTo>
                    <a:close/>
                    <a:moveTo>
                      <a:pt x="168362" y="115803"/>
                    </a:moveTo>
                    <a:cubicBezTo>
                      <a:pt x="175006" y="112414"/>
                      <a:pt x="183134" y="115054"/>
                      <a:pt x="186523" y="121697"/>
                    </a:cubicBezTo>
                    <a:cubicBezTo>
                      <a:pt x="189897" y="128340"/>
                      <a:pt x="187258" y="136469"/>
                      <a:pt x="180614" y="139858"/>
                    </a:cubicBezTo>
                    <a:cubicBezTo>
                      <a:pt x="179955" y="140188"/>
                      <a:pt x="179265" y="140473"/>
                      <a:pt x="178560" y="140698"/>
                    </a:cubicBezTo>
                    <a:cubicBezTo>
                      <a:pt x="171917" y="144087"/>
                      <a:pt x="163789" y="141447"/>
                      <a:pt x="160399" y="134804"/>
                    </a:cubicBezTo>
                    <a:cubicBezTo>
                      <a:pt x="157025" y="128161"/>
                      <a:pt x="159665" y="120032"/>
                      <a:pt x="166308" y="116643"/>
                    </a:cubicBezTo>
                    <a:cubicBezTo>
                      <a:pt x="166968" y="116313"/>
                      <a:pt x="167658" y="116028"/>
                      <a:pt x="168362" y="115803"/>
                    </a:cubicBezTo>
                    <a:close/>
                    <a:moveTo>
                      <a:pt x="187558" y="162892"/>
                    </a:moveTo>
                    <a:cubicBezTo>
                      <a:pt x="194442" y="160013"/>
                      <a:pt x="202344" y="163267"/>
                      <a:pt x="205209" y="170151"/>
                    </a:cubicBezTo>
                    <a:cubicBezTo>
                      <a:pt x="205224" y="170181"/>
                      <a:pt x="205239" y="170211"/>
                      <a:pt x="205254" y="170241"/>
                    </a:cubicBezTo>
                    <a:cubicBezTo>
                      <a:pt x="208073" y="177154"/>
                      <a:pt x="204744" y="185042"/>
                      <a:pt x="197831" y="187861"/>
                    </a:cubicBezTo>
                    <a:cubicBezTo>
                      <a:pt x="190917" y="190681"/>
                      <a:pt x="183029" y="187352"/>
                      <a:pt x="180210" y="180438"/>
                    </a:cubicBezTo>
                    <a:cubicBezTo>
                      <a:pt x="177241" y="173765"/>
                      <a:pt x="180180" y="165952"/>
                      <a:pt x="186808" y="162892"/>
                    </a:cubicBezTo>
                    <a:close/>
                    <a:moveTo>
                      <a:pt x="206904" y="209981"/>
                    </a:moveTo>
                    <a:cubicBezTo>
                      <a:pt x="213832" y="207237"/>
                      <a:pt x="221675" y="210626"/>
                      <a:pt x="224419" y="217555"/>
                    </a:cubicBezTo>
                    <a:cubicBezTo>
                      <a:pt x="227179" y="224483"/>
                      <a:pt x="223790" y="232326"/>
                      <a:pt x="216861" y="235070"/>
                    </a:cubicBezTo>
                    <a:cubicBezTo>
                      <a:pt x="209993" y="237800"/>
                      <a:pt x="202224" y="234500"/>
                      <a:pt x="199405" y="227677"/>
                    </a:cubicBezTo>
                    <a:cubicBezTo>
                      <a:pt x="196526" y="220929"/>
                      <a:pt x="199510" y="213101"/>
                      <a:pt x="206153" y="209981"/>
                    </a:cubicBezTo>
                    <a:close/>
                    <a:moveTo>
                      <a:pt x="103878" y="60016"/>
                    </a:moveTo>
                    <a:cubicBezTo>
                      <a:pt x="110671" y="57167"/>
                      <a:pt x="118499" y="60376"/>
                      <a:pt x="121348" y="67170"/>
                    </a:cubicBezTo>
                    <a:cubicBezTo>
                      <a:pt x="121379" y="67230"/>
                      <a:pt x="121394" y="67305"/>
                      <a:pt x="121423" y="67365"/>
                    </a:cubicBezTo>
                    <a:cubicBezTo>
                      <a:pt x="124228" y="74278"/>
                      <a:pt x="120944" y="82166"/>
                      <a:pt x="114075" y="85061"/>
                    </a:cubicBezTo>
                    <a:cubicBezTo>
                      <a:pt x="107117" y="87760"/>
                      <a:pt x="99274" y="84431"/>
                      <a:pt x="96380" y="77562"/>
                    </a:cubicBezTo>
                    <a:cubicBezTo>
                      <a:pt x="93245" y="70799"/>
                      <a:pt x="96199" y="62776"/>
                      <a:pt x="102963" y="59642"/>
                    </a:cubicBezTo>
                    <a:cubicBezTo>
                      <a:pt x="103008" y="59612"/>
                      <a:pt x="103068" y="59597"/>
                      <a:pt x="103128" y="59567"/>
                    </a:cubicBezTo>
                    <a:close/>
                    <a:moveTo>
                      <a:pt x="123073" y="107105"/>
                    </a:moveTo>
                    <a:cubicBezTo>
                      <a:pt x="130001" y="104361"/>
                      <a:pt x="137845" y="107750"/>
                      <a:pt x="140589" y="114679"/>
                    </a:cubicBezTo>
                    <a:cubicBezTo>
                      <a:pt x="143348" y="121607"/>
                      <a:pt x="139959" y="129450"/>
                      <a:pt x="133031" y="132195"/>
                    </a:cubicBezTo>
                    <a:cubicBezTo>
                      <a:pt x="126162" y="134924"/>
                      <a:pt x="118394" y="131625"/>
                      <a:pt x="115575" y="124801"/>
                    </a:cubicBezTo>
                    <a:cubicBezTo>
                      <a:pt x="112485" y="117918"/>
                      <a:pt x="115500" y="109850"/>
                      <a:pt x="122323" y="106656"/>
                    </a:cubicBezTo>
                    <a:close/>
                    <a:moveTo>
                      <a:pt x="142269" y="154344"/>
                    </a:moveTo>
                    <a:cubicBezTo>
                      <a:pt x="149062" y="151495"/>
                      <a:pt x="156890" y="154704"/>
                      <a:pt x="159739" y="161498"/>
                    </a:cubicBezTo>
                    <a:cubicBezTo>
                      <a:pt x="159770" y="161558"/>
                      <a:pt x="159785" y="161633"/>
                      <a:pt x="159814" y="161693"/>
                    </a:cubicBezTo>
                    <a:cubicBezTo>
                      <a:pt x="162619" y="168606"/>
                      <a:pt x="159335" y="176494"/>
                      <a:pt x="152466" y="179389"/>
                    </a:cubicBezTo>
                    <a:cubicBezTo>
                      <a:pt x="145553" y="182208"/>
                      <a:pt x="137665" y="178879"/>
                      <a:pt x="134846" y="171965"/>
                    </a:cubicBezTo>
                    <a:cubicBezTo>
                      <a:pt x="132026" y="165052"/>
                      <a:pt x="135355" y="157164"/>
                      <a:pt x="142269" y="154344"/>
                    </a:cubicBezTo>
                    <a:close/>
                    <a:moveTo>
                      <a:pt x="161464" y="201433"/>
                    </a:moveTo>
                    <a:cubicBezTo>
                      <a:pt x="168362" y="198614"/>
                      <a:pt x="176251" y="201928"/>
                      <a:pt x="179070" y="208827"/>
                    </a:cubicBezTo>
                    <a:cubicBezTo>
                      <a:pt x="181889" y="215725"/>
                      <a:pt x="178575" y="223598"/>
                      <a:pt x="171677" y="226418"/>
                    </a:cubicBezTo>
                    <a:cubicBezTo>
                      <a:pt x="164808" y="229222"/>
                      <a:pt x="156980" y="225967"/>
                      <a:pt x="154116" y="219129"/>
                    </a:cubicBezTo>
                    <a:cubicBezTo>
                      <a:pt x="150922" y="212306"/>
                      <a:pt x="153876" y="204178"/>
                      <a:pt x="160699" y="200983"/>
                    </a:cubicBezTo>
                    <a:cubicBezTo>
                      <a:pt x="160714" y="200983"/>
                      <a:pt x="160714" y="200983"/>
                      <a:pt x="160714" y="200983"/>
                    </a:cubicBezTo>
                    <a:close/>
                    <a:moveTo>
                      <a:pt x="78833" y="97658"/>
                    </a:moveTo>
                    <a:cubicBezTo>
                      <a:pt x="85747" y="94838"/>
                      <a:pt x="93635" y="98168"/>
                      <a:pt x="96454" y="105081"/>
                    </a:cubicBezTo>
                    <a:cubicBezTo>
                      <a:pt x="99274" y="111994"/>
                      <a:pt x="95944" y="119882"/>
                      <a:pt x="89031" y="122702"/>
                    </a:cubicBezTo>
                    <a:cubicBezTo>
                      <a:pt x="82118" y="125521"/>
                      <a:pt x="74229" y="122192"/>
                      <a:pt x="71410" y="115278"/>
                    </a:cubicBezTo>
                    <a:cubicBezTo>
                      <a:pt x="68591" y="108365"/>
                      <a:pt x="71920" y="100477"/>
                      <a:pt x="78833" y="97658"/>
                    </a:cubicBezTo>
                    <a:close/>
                    <a:moveTo>
                      <a:pt x="98029" y="144897"/>
                    </a:moveTo>
                    <a:cubicBezTo>
                      <a:pt x="104822" y="142047"/>
                      <a:pt x="112651" y="145257"/>
                      <a:pt x="115500" y="152050"/>
                    </a:cubicBezTo>
                    <a:cubicBezTo>
                      <a:pt x="115530" y="152110"/>
                      <a:pt x="115545" y="152185"/>
                      <a:pt x="115575" y="152245"/>
                    </a:cubicBezTo>
                    <a:cubicBezTo>
                      <a:pt x="118379" y="159158"/>
                      <a:pt x="115095" y="167046"/>
                      <a:pt x="108226" y="169941"/>
                    </a:cubicBezTo>
                    <a:cubicBezTo>
                      <a:pt x="101268" y="172640"/>
                      <a:pt x="93425" y="169311"/>
                      <a:pt x="90531" y="162442"/>
                    </a:cubicBezTo>
                    <a:cubicBezTo>
                      <a:pt x="87457" y="155604"/>
                      <a:pt x="90471" y="147581"/>
                      <a:pt x="97279" y="144447"/>
                    </a:cubicBezTo>
                    <a:close/>
                    <a:moveTo>
                      <a:pt x="117224" y="191986"/>
                    </a:moveTo>
                    <a:cubicBezTo>
                      <a:pt x="124138" y="189166"/>
                      <a:pt x="132026" y="192495"/>
                      <a:pt x="134846" y="199409"/>
                    </a:cubicBezTo>
                    <a:cubicBezTo>
                      <a:pt x="137665" y="206322"/>
                      <a:pt x="134335" y="214210"/>
                      <a:pt x="127422" y="217030"/>
                    </a:cubicBezTo>
                    <a:cubicBezTo>
                      <a:pt x="120628" y="219879"/>
                      <a:pt x="112801" y="216670"/>
                      <a:pt x="109951" y="209876"/>
                    </a:cubicBezTo>
                    <a:cubicBezTo>
                      <a:pt x="109921" y="209816"/>
                      <a:pt x="109906" y="209741"/>
                      <a:pt x="109876" y="209681"/>
                    </a:cubicBezTo>
                    <a:cubicBezTo>
                      <a:pt x="106652" y="202963"/>
                      <a:pt x="109471" y="194895"/>
                      <a:pt x="116190" y="191671"/>
                    </a:cubicBezTo>
                    <a:cubicBezTo>
                      <a:pt x="116280" y="191626"/>
                      <a:pt x="116385" y="191581"/>
                      <a:pt x="116475" y="191536"/>
                    </a:cubicBezTo>
                    <a:close/>
                    <a:moveTo>
                      <a:pt x="136420" y="239224"/>
                    </a:moveTo>
                    <a:cubicBezTo>
                      <a:pt x="143213" y="236375"/>
                      <a:pt x="151042" y="239584"/>
                      <a:pt x="153891" y="246378"/>
                    </a:cubicBezTo>
                    <a:cubicBezTo>
                      <a:pt x="153906" y="246438"/>
                      <a:pt x="153936" y="246513"/>
                      <a:pt x="153966" y="246573"/>
                    </a:cubicBezTo>
                    <a:cubicBezTo>
                      <a:pt x="157355" y="253216"/>
                      <a:pt x="154716" y="261344"/>
                      <a:pt x="148072" y="264733"/>
                    </a:cubicBezTo>
                    <a:cubicBezTo>
                      <a:pt x="141429" y="268108"/>
                      <a:pt x="133301" y="265468"/>
                      <a:pt x="129912" y="258825"/>
                    </a:cubicBezTo>
                    <a:cubicBezTo>
                      <a:pt x="129582" y="258165"/>
                      <a:pt x="129296" y="257475"/>
                      <a:pt x="129072" y="256770"/>
                    </a:cubicBezTo>
                    <a:cubicBezTo>
                      <a:pt x="125863" y="250127"/>
                      <a:pt x="128652" y="242149"/>
                      <a:pt x="135295" y="238955"/>
                    </a:cubicBezTo>
                    <a:cubicBezTo>
                      <a:pt x="135415" y="238894"/>
                      <a:pt x="135550" y="238834"/>
                      <a:pt x="135670" y="238775"/>
                    </a:cubicBezTo>
                    <a:close/>
                    <a:moveTo>
                      <a:pt x="32344" y="89260"/>
                    </a:moveTo>
                    <a:cubicBezTo>
                      <a:pt x="39138" y="86410"/>
                      <a:pt x="46966" y="89619"/>
                      <a:pt x="49815" y="96413"/>
                    </a:cubicBezTo>
                    <a:cubicBezTo>
                      <a:pt x="49830" y="96473"/>
                      <a:pt x="49860" y="96548"/>
                      <a:pt x="49890" y="96608"/>
                    </a:cubicBezTo>
                    <a:cubicBezTo>
                      <a:pt x="52740" y="103491"/>
                      <a:pt x="49470" y="111394"/>
                      <a:pt x="42572" y="114244"/>
                    </a:cubicBezTo>
                    <a:cubicBezTo>
                      <a:pt x="35689" y="117093"/>
                      <a:pt x="27801" y="113809"/>
                      <a:pt x="24951" y="106926"/>
                    </a:cubicBezTo>
                    <a:cubicBezTo>
                      <a:pt x="22102" y="100042"/>
                      <a:pt x="25371" y="92139"/>
                      <a:pt x="32255" y="89290"/>
                    </a:cubicBezTo>
                    <a:cubicBezTo>
                      <a:pt x="32284" y="89290"/>
                      <a:pt x="32315" y="89275"/>
                      <a:pt x="32344" y="89260"/>
                    </a:cubicBezTo>
                    <a:close/>
                    <a:moveTo>
                      <a:pt x="51540" y="136499"/>
                    </a:moveTo>
                    <a:cubicBezTo>
                      <a:pt x="58648" y="134249"/>
                      <a:pt x="66236" y="138193"/>
                      <a:pt x="68471" y="145301"/>
                    </a:cubicBezTo>
                    <a:cubicBezTo>
                      <a:pt x="70466" y="151585"/>
                      <a:pt x="67616" y="158393"/>
                      <a:pt x="61738" y="161393"/>
                    </a:cubicBezTo>
                    <a:cubicBezTo>
                      <a:pt x="55094" y="164782"/>
                      <a:pt x="46966" y="162142"/>
                      <a:pt x="43577" y="155499"/>
                    </a:cubicBezTo>
                    <a:cubicBezTo>
                      <a:pt x="40203" y="148856"/>
                      <a:pt x="42842" y="140728"/>
                      <a:pt x="49485" y="137338"/>
                    </a:cubicBezTo>
                    <a:cubicBezTo>
                      <a:pt x="50145" y="137008"/>
                      <a:pt x="50835" y="136724"/>
                      <a:pt x="51540" y="136499"/>
                    </a:cubicBezTo>
                    <a:close/>
                    <a:moveTo>
                      <a:pt x="70735" y="183588"/>
                    </a:moveTo>
                    <a:cubicBezTo>
                      <a:pt x="77649" y="180783"/>
                      <a:pt x="85537" y="184067"/>
                      <a:pt x="88431" y="190936"/>
                    </a:cubicBezTo>
                    <a:cubicBezTo>
                      <a:pt x="91131" y="197894"/>
                      <a:pt x="87801" y="205737"/>
                      <a:pt x="80933" y="208632"/>
                    </a:cubicBezTo>
                    <a:cubicBezTo>
                      <a:pt x="74020" y="211451"/>
                      <a:pt x="66132" y="208122"/>
                      <a:pt x="63312" y="201208"/>
                    </a:cubicBezTo>
                    <a:cubicBezTo>
                      <a:pt x="60493" y="194295"/>
                      <a:pt x="63822" y="186407"/>
                      <a:pt x="70735" y="183588"/>
                    </a:cubicBezTo>
                    <a:close/>
                    <a:moveTo>
                      <a:pt x="89931" y="230677"/>
                    </a:moveTo>
                    <a:cubicBezTo>
                      <a:pt x="96889" y="227977"/>
                      <a:pt x="104718" y="231306"/>
                      <a:pt x="107627" y="238175"/>
                    </a:cubicBezTo>
                    <a:cubicBezTo>
                      <a:pt x="110446" y="245088"/>
                      <a:pt x="107117" y="252976"/>
                      <a:pt x="100203" y="255796"/>
                    </a:cubicBezTo>
                    <a:cubicBezTo>
                      <a:pt x="93290" y="258615"/>
                      <a:pt x="85402" y="255286"/>
                      <a:pt x="82583" y="248372"/>
                    </a:cubicBezTo>
                    <a:cubicBezTo>
                      <a:pt x="79328" y="241579"/>
                      <a:pt x="82193" y="233421"/>
                      <a:pt x="88986" y="230167"/>
                    </a:cubicBezTo>
                    <a:cubicBezTo>
                      <a:pt x="89046" y="230136"/>
                      <a:pt x="89121" y="230107"/>
                      <a:pt x="89181" y="230077"/>
                    </a:cubicBezTo>
                    <a:close/>
                    <a:moveTo>
                      <a:pt x="8350" y="125701"/>
                    </a:moveTo>
                    <a:cubicBezTo>
                      <a:pt x="15308" y="123002"/>
                      <a:pt x="23137" y="126331"/>
                      <a:pt x="26046" y="133199"/>
                    </a:cubicBezTo>
                    <a:cubicBezTo>
                      <a:pt x="28730" y="140113"/>
                      <a:pt x="25401" y="147911"/>
                      <a:pt x="18548" y="150745"/>
                    </a:cubicBezTo>
                    <a:cubicBezTo>
                      <a:pt x="11754" y="153595"/>
                      <a:pt x="3926" y="150385"/>
                      <a:pt x="1077" y="143592"/>
                    </a:cubicBezTo>
                    <a:cubicBezTo>
                      <a:pt x="1047" y="143532"/>
                      <a:pt x="1032" y="143457"/>
                      <a:pt x="1002" y="143397"/>
                    </a:cubicBezTo>
                    <a:cubicBezTo>
                      <a:pt x="-1802" y="136724"/>
                      <a:pt x="1092" y="129030"/>
                      <a:pt x="7600" y="125851"/>
                    </a:cubicBezTo>
                    <a:close/>
                    <a:moveTo>
                      <a:pt x="27546" y="172940"/>
                    </a:moveTo>
                    <a:cubicBezTo>
                      <a:pt x="34429" y="170091"/>
                      <a:pt x="42332" y="173360"/>
                      <a:pt x="45182" y="180258"/>
                    </a:cubicBezTo>
                    <a:cubicBezTo>
                      <a:pt x="48031" y="187142"/>
                      <a:pt x="44746" y="195030"/>
                      <a:pt x="37863" y="197879"/>
                    </a:cubicBezTo>
                    <a:cubicBezTo>
                      <a:pt x="30980" y="200728"/>
                      <a:pt x="23077" y="197459"/>
                      <a:pt x="20227" y="190576"/>
                    </a:cubicBezTo>
                    <a:cubicBezTo>
                      <a:pt x="20227" y="190546"/>
                      <a:pt x="20212" y="190516"/>
                      <a:pt x="20197" y="190486"/>
                    </a:cubicBezTo>
                    <a:cubicBezTo>
                      <a:pt x="17408" y="183857"/>
                      <a:pt x="20317" y="176209"/>
                      <a:pt x="26796" y="173090"/>
                    </a:cubicBezTo>
                    <a:close/>
                    <a:moveTo>
                      <a:pt x="46741" y="220029"/>
                    </a:moveTo>
                    <a:cubicBezTo>
                      <a:pt x="53699" y="217330"/>
                      <a:pt x="61543" y="220659"/>
                      <a:pt x="64437" y="227527"/>
                    </a:cubicBezTo>
                    <a:cubicBezTo>
                      <a:pt x="67256" y="234441"/>
                      <a:pt x="63927" y="242329"/>
                      <a:pt x="57014" y="245148"/>
                    </a:cubicBezTo>
                    <a:cubicBezTo>
                      <a:pt x="50100" y="247967"/>
                      <a:pt x="42212" y="244638"/>
                      <a:pt x="39393" y="237725"/>
                    </a:cubicBezTo>
                    <a:cubicBezTo>
                      <a:pt x="36963" y="231216"/>
                      <a:pt x="39798" y="223928"/>
                      <a:pt x="45991" y="220779"/>
                    </a:cubicBezTo>
                    <a:close/>
                    <a:moveTo>
                      <a:pt x="66086" y="267268"/>
                    </a:moveTo>
                    <a:cubicBezTo>
                      <a:pt x="73000" y="264493"/>
                      <a:pt x="80858" y="267853"/>
                      <a:pt x="83648" y="274766"/>
                    </a:cubicBezTo>
                    <a:cubicBezTo>
                      <a:pt x="86422" y="281680"/>
                      <a:pt x="83063" y="289538"/>
                      <a:pt x="76149" y="292312"/>
                    </a:cubicBezTo>
                    <a:cubicBezTo>
                      <a:pt x="69236" y="295101"/>
                      <a:pt x="61362" y="291742"/>
                      <a:pt x="58588" y="284829"/>
                    </a:cubicBezTo>
                    <a:cubicBezTo>
                      <a:pt x="58588" y="284814"/>
                      <a:pt x="58588" y="284814"/>
                      <a:pt x="58588" y="284814"/>
                    </a:cubicBezTo>
                    <a:cubicBezTo>
                      <a:pt x="55739" y="278140"/>
                      <a:pt x="58738" y="270417"/>
                      <a:pt x="65337" y="267418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BDAF1B01-7658-AA2C-B088-52C472D9DBBA}"/>
                  </a:ext>
                </a:extLst>
              </p:cNvPr>
              <p:cNvSpPr/>
              <p:nvPr/>
            </p:nvSpPr>
            <p:spPr>
              <a:xfrm>
                <a:off x="1822010" y="5750387"/>
                <a:ext cx="4096382" cy="147754"/>
              </a:xfrm>
              <a:custGeom>
                <a:avLst/>
                <a:gdLst>
                  <a:gd name="connsiteX0" fmla="*/ 3105705 w 3105771"/>
                  <a:gd name="connsiteY0" fmla="*/ 56065 h 112023"/>
                  <a:gd name="connsiteX1" fmla="*/ 3049768 w 3105771"/>
                  <a:gd name="connsiteY1" fmla="*/ 112002 h 112023"/>
                  <a:gd name="connsiteX2" fmla="*/ 56020 w 3105771"/>
                  <a:gd name="connsiteY2" fmla="*/ 112002 h 112023"/>
                  <a:gd name="connsiteX3" fmla="*/ -67 w 3105771"/>
                  <a:gd name="connsiteY3" fmla="*/ 56065 h 112023"/>
                  <a:gd name="connsiteX4" fmla="*/ -67 w 3105771"/>
                  <a:gd name="connsiteY4" fmla="*/ 56065 h 112023"/>
                  <a:gd name="connsiteX5" fmla="*/ 56020 w 3105771"/>
                  <a:gd name="connsiteY5" fmla="*/ -22 h 112023"/>
                  <a:gd name="connsiteX6" fmla="*/ 3049768 w 3105771"/>
                  <a:gd name="connsiteY6" fmla="*/ -22 h 112023"/>
                  <a:gd name="connsiteX7" fmla="*/ 3105705 w 3105771"/>
                  <a:gd name="connsiteY7" fmla="*/ 55915 h 112023"/>
                  <a:gd name="connsiteX8" fmla="*/ 3105705 w 3105771"/>
                  <a:gd name="connsiteY8" fmla="*/ 56065 h 11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05771" h="112023">
                    <a:moveTo>
                      <a:pt x="3105705" y="56065"/>
                    </a:moveTo>
                    <a:cubicBezTo>
                      <a:pt x="3105705" y="86958"/>
                      <a:pt x="3080661" y="112002"/>
                      <a:pt x="3049768" y="112002"/>
                    </a:cubicBezTo>
                    <a:lnTo>
                      <a:pt x="56020" y="112002"/>
                    </a:lnTo>
                    <a:cubicBezTo>
                      <a:pt x="25098" y="112002"/>
                      <a:pt x="23" y="86988"/>
                      <a:pt x="-67" y="56065"/>
                    </a:cubicBezTo>
                    <a:lnTo>
                      <a:pt x="-67" y="56065"/>
                    </a:lnTo>
                    <a:cubicBezTo>
                      <a:pt x="-67" y="25082"/>
                      <a:pt x="25038" y="-22"/>
                      <a:pt x="56020" y="-22"/>
                    </a:cubicBezTo>
                    <a:lnTo>
                      <a:pt x="3049768" y="-22"/>
                    </a:lnTo>
                    <a:cubicBezTo>
                      <a:pt x="3080661" y="-22"/>
                      <a:pt x="3105705" y="25022"/>
                      <a:pt x="3105705" y="55915"/>
                    </a:cubicBezTo>
                    <a:cubicBezTo>
                      <a:pt x="3105705" y="55960"/>
                      <a:pt x="3105705" y="56020"/>
                      <a:pt x="3105705" y="5606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44957600-F58E-A925-F3F2-5DAEBB02B468}"/>
                </a:ext>
              </a:extLst>
            </p:cNvPr>
            <p:cNvGrpSpPr/>
            <p:nvPr/>
          </p:nvGrpSpPr>
          <p:grpSpPr>
            <a:xfrm>
              <a:off x="7368897" y="1532917"/>
              <a:ext cx="666257" cy="2503741"/>
              <a:chOff x="7368897" y="1508167"/>
              <a:chExt cx="666257" cy="2503741"/>
            </a:xfrm>
          </p:grpSpPr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CF870DA9-F898-5350-DC79-DC4FBA1E92B7}"/>
                  </a:ext>
                </a:extLst>
              </p:cNvPr>
              <p:cNvSpPr/>
              <p:nvPr/>
            </p:nvSpPr>
            <p:spPr>
              <a:xfrm>
                <a:off x="7368897" y="3345651"/>
                <a:ext cx="666257" cy="6662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C0F8FEF3-9393-7222-B250-4F4ABF9A0ACB}"/>
                  </a:ext>
                </a:extLst>
              </p:cNvPr>
              <p:cNvSpPr/>
              <p:nvPr/>
            </p:nvSpPr>
            <p:spPr>
              <a:xfrm>
                <a:off x="7368897" y="1508167"/>
                <a:ext cx="666257" cy="6662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ECDED3C-92BC-EEC5-E262-F69EF0FDFB5C}"/>
              </a:ext>
            </a:extLst>
          </p:cNvPr>
          <p:cNvSpPr txBox="1"/>
          <p:nvPr/>
        </p:nvSpPr>
        <p:spPr>
          <a:xfrm>
            <a:off x="6769207" y="1354562"/>
            <a:ext cx="49208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  <a:p>
            <a:pPr algn="ctr"/>
            <a:r>
              <a:rPr lang="en-IN" sz="4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Your Attention </a:t>
            </a:r>
          </a:p>
          <a:p>
            <a:pPr algn="ctr"/>
            <a:endParaRPr lang="en-IN" sz="44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44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4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</a:t>
            </a:r>
          </a:p>
          <a:p>
            <a:pPr algn="ctr"/>
            <a:r>
              <a:rPr lang="en-IN" sz="60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N" sz="44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44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685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Box 128">
            <a:extLst>
              <a:ext uri="{FF2B5EF4-FFF2-40B4-BE49-F238E27FC236}">
                <a16:creationId xmlns:a16="http://schemas.microsoft.com/office/drawing/2014/main" id="{45B9B717-8E25-376F-D963-F72579D94393}"/>
              </a:ext>
            </a:extLst>
          </p:cNvPr>
          <p:cNvSpPr txBox="1"/>
          <p:nvPr/>
        </p:nvSpPr>
        <p:spPr>
          <a:xfrm>
            <a:off x="221698" y="232594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A715523-1912-9A66-661A-5474FAAD59A5}"/>
              </a:ext>
            </a:extLst>
          </p:cNvPr>
          <p:cNvGrpSpPr/>
          <p:nvPr/>
        </p:nvGrpSpPr>
        <p:grpSpPr>
          <a:xfrm>
            <a:off x="10823264" y="202052"/>
            <a:ext cx="1222962" cy="891252"/>
            <a:chOff x="566810" y="1413881"/>
            <a:chExt cx="7468345" cy="4579296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8FD73F55-ECD7-C1C3-3F2F-3F78C8DF1F7D}"/>
                </a:ext>
              </a:extLst>
            </p:cNvPr>
            <p:cNvGrpSpPr/>
            <p:nvPr/>
          </p:nvGrpSpPr>
          <p:grpSpPr>
            <a:xfrm>
              <a:off x="566810" y="1413881"/>
              <a:ext cx="6117811" cy="4579296"/>
              <a:chOff x="651477" y="1318845"/>
              <a:chExt cx="6117811" cy="4579296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B2134E1-6104-DF02-277B-CA13394CCCD8}"/>
                  </a:ext>
                </a:extLst>
              </p:cNvPr>
              <p:cNvSpPr/>
              <p:nvPr/>
            </p:nvSpPr>
            <p:spPr>
              <a:xfrm>
                <a:off x="2468649" y="1318845"/>
                <a:ext cx="626340" cy="626346"/>
              </a:xfrm>
              <a:custGeom>
                <a:avLst/>
                <a:gdLst>
                  <a:gd name="connsiteX0" fmla="*/ 470194 w 474875"/>
                  <a:gd name="connsiteY0" fmla="*/ 283780 h 474879"/>
                  <a:gd name="connsiteX1" fmla="*/ 191004 w 474875"/>
                  <a:gd name="connsiteY1" fmla="*/ 470241 h 474879"/>
                  <a:gd name="connsiteX2" fmla="*/ 4553 w 474875"/>
                  <a:gd name="connsiteY2" fmla="*/ 191055 h 474879"/>
                  <a:gd name="connsiteX3" fmla="*/ 283487 w 474875"/>
                  <a:gd name="connsiteY3" fmla="*/ 4546 h 474879"/>
                  <a:gd name="connsiteX4" fmla="*/ 470239 w 474875"/>
                  <a:gd name="connsiteY4" fmla="*/ 283534 h 474879"/>
                  <a:gd name="connsiteX5" fmla="*/ 470194 w 474875"/>
                  <a:gd name="connsiteY5" fmla="*/ 283780 h 474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875" h="474879">
                    <a:moveTo>
                      <a:pt x="470194" y="283780"/>
                    </a:moveTo>
                    <a:cubicBezTo>
                      <a:pt x="444595" y="412365"/>
                      <a:pt x="319599" y="495845"/>
                      <a:pt x="191004" y="470241"/>
                    </a:cubicBezTo>
                    <a:cubicBezTo>
                      <a:pt x="62424" y="444635"/>
                      <a:pt x="-21061" y="319640"/>
                      <a:pt x="4553" y="191055"/>
                    </a:cubicBezTo>
                    <a:cubicBezTo>
                      <a:pt x="30137" y="62566"/>
                      <a:pt x="154968" y="-20905"/>
                      <a:pt x="283487" y="4546"/>
                    </a:cubicBezTo>
                    <a:cubicBezTo>
                      <a:pt x="412097" y="30016"/>
                      <a:pt x="495718" y="154923"/>
                      <a:pt x="470239" y="283534"/>
                    </a:cubicBezTo>
                    <a:cubicBezTo>
                      <a:pt x="470224" y="283617"/>
                      <a:pt x="470209" y="283698"/>
                      <a:pt x="470194" y="283780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8FEF4C3C-A7F1-3695-DED6-AA0607C8C3AC}"/>
                  </a:ext>
                </a:extLst>
              </p:cNvPr>
              <p:cNvSpPr/>
              <p:nvPr/>
            </p:nvSpPr>
            <p:spPr>
              <a:xfrm>
                <a:off x="2720801" y="1324869"/>
                <a:ext cx="374142" cy="620401"/>
              </a:xfrm>
              <a:custGeom>
                <a:avLst/>
                <a:gdLst>
                  <a:gd name="connsiteX0" fmla="*/ 92312 w 283665"/>
                  <a:gd name="connsiteY0" fmla="*/ -22 h 470372"/>
                  <a:gd name="connsiteX1" fmla="*/ -67 w 283665"/>
                  <a:gd name="connsiteY1" fmla="*/ 465769 h 470372"/>
                  <a:gd name="connsiteX2" fmla="*/ 279018 w 283665"/>
                  <a:gd name="connsiteY2" fmla="*/ 279063 h 470372"/>
                  <a:gd name="connsiteX3" fmla="*/ 92312 w 283665"/>
                  <a:gd name="connsiteY3" fmla="*/ -22 h 470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3665" h="470372">
                    <a:moveTo>
                      <a:pt x="92312" y="-22"/>
                    </a:moveTo>
                    <a:lnTo>
                      <a:pt x="-67" y="465769"/>
                    </a:lnTo>
                    <a:cubicBezTo>
                      <a:pt x="128558" y="491278"/>
                      <a:pt x="253509" y="407687"/>
                      <a:pt x="279018" y="279063"/>
                    </a:cubicBezTo>
                    <a:cubicBezTo>
                      <a:pt x="304527" y="150438"/>
                      <a:pt x="220937" y="25487"/>
                      <a:pt x="92312" y="-22"/>
                    </a:cubicBez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F2659167-2CB6-858B-1800-493D24F756C7}"/>
                  </a:ext>
                </a:extLst>
              </p:cNvPr>
              <p:cNvSpPr/>
              <p:nvPr/>
            </p:nvSpPr>
            <p:spPr>
              <a:xfrm>
                <a:off x="2445039" y="1528685"/>
                <a:ext cx="673567" cy="206347"/>
              </a:xfrm>
              <a:custGeom>
                <a:avLst/>
                <a:gdLst>
                  <a:gd name="connsiteX0" fmla="*/ 509840 w 510681"/>
                  <a:gd name="connsiteY0" fmla="*/ 128884 h 156447"/>
                  <a:gd name="connsiteX1" fmla="*/ 469049 w 510681"/>
                  <a:gd name="connsiteY1" fmla="*/ 155728 h 156447"/>
                  <a:gd name="connsiteX2" fmla="*/ 27853 w 510681"/>
                  <a:gd name="connsiteY2" fmla="*/ 68448 h 156447"/>
                  <a:gd name="connsiteX3" fmla="*/ 559 w 510681"/>
                  <a:gd name="connsiteY3" fmla="*/ 27808 h 156447"/>
                  <a:gd name="connsiteX4" fmla="*/ 559 w 510681"/>
                  <a:gd name="connsiteY4" fmla="*/ 27808 h 156447"/>
                  <a:gd name="connsiteX5" fmla="*/ 41349 w 510681"/>
                  <a:gd name="connsiteY5" fmla="*/ 662 h 156447"/>
                  <a:gd name="connsiteX6" fmla="*/ 41349 w 510681"/>
                  <a:gd name="connsiteY6" fmla="*/ 664 h 156447"/>
                  <a:gd name="connsiteX7" fmla="*/ 482696 w 510681"/>
                  <a:gd name="connsiteY7" fmla="*/ 88243 h 156447"/>
                  <a:gd name="connsiteX8" fmla="*/ 509990 w 510681"/>
                  <a:gd name="connsiteY8" fmla="*/ 128884 h 156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0681" h="156447">
                    <a:moveTo>
                      <a:pt x="509840" y="128884"/>
                    </a:moveTo>
                    <a:cubicBezTo>
                      <a:pt x="505926" y="147523"/>
                      <a:pt x="487720" y="159513"/>
                      <a:pt x="469049" y="155728"/>
                    </a:cubicBezTo>
                    <a:lnTo>
                      <a:pt x="27853" y="68448"/>
                    </a:lnTo>
                    <a:cubicBezTo>
                      <a:pt x="9152" y="64676"/>
                      <a:pt x="-3025" y="46546"/>
                      <a:pt x="559" y="27808"/>
                    </a:cubicBezTo>
                    <a:lnTo>
                      <a:pt x="559" y="27808"/>
                    </a:lnTo>
                    <a:cubicBezTo>
                      <a:pt x="4323" y="9050"/>
                      <a:pt x="22589" y="-3103"/>
                      <a:pt x="41349" y="662"/>
                    </a:cubicBezTo>
                    <a:cubicBezTo>
                      <a:pt x="41349" y="662"/>
                      <a:pt x="41349" y="664"/>
                      <a:pt x="41349" y="664"/>
                    </a:cubicBezTo>
                    <a:lnTo>
                      <a:pt x="482696" y="88243"/>
                    </a:lnTo>
                    <a:cubicBezTo>
                      <a:pt x="501397" y="92015"/>
                      <a:pt x="513574" y="110146"/>
                      <a:pt x="509990" y="12888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0EC9C12-4684-3976-1DFD-2E0D958E4C6F}"/>
                  </a:ext>
                </a:extLst>
              </p:cNvPr>
              <p:cNvSpPr/>
              <p:nvPr/>
            </p:nvSpPr>
            <p:spPr>
              <a:xfrm>
                <a:off x="2330152" y="2336010"/>
                <a:ext cx="453945" cy="1164433"/>
              </a:xfrm>
              <a:custGeom>
                <a:avLst/>
                <a:gdLst>
                  <a:gd name="connsiteX0" fmla="*/ 127020 w 344169"/>
                  <a:gd name="connsiteY0" fmla="*/ 882843 h 882843"/>
                  <a:gd name="connsiteX1" fmla="*/ 0 w 344169"/>
                  <a:gd name="connsiteY1" fmla="*/ 857499 h 882843"/>
                  <a:gd name="connsiteX2" fmla="*/ 119672 w 344169"/>
                  <a:gd name="connsiteY2" fmla="*/ 0 h 882843"/>
                  <a:gd name="connsiteX3" fmla="*/ 344169 w 344169"/>
                  <a:gd name="connsiteY3" fmla="*/ 44540 h 882843"/>
                  <a:gd name="connsiteX4" fmla="*/ 127020 w 344169"/>
                  <a:gd name="connsiteY4" fmla="*/ 882843 h 882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169" h="882843">
                    <a:moveTo>
                      <a:pt x="127020" y="882843"/>
                    </a:moveTo>
                    <a:lnTo>
                      <a:pt x="0" y="857499"/>
                    </a:lnTo>
                    <a:lnTo>
                      <a:pt x="119672" y="0"/>
                    </a:lnTo>
                    <a:lnTo>
                      <a:pt x="344169" y="44540"/>
                    </a:lnTo>
                    <a:lnTo>
                      <a:pt x="127020" y="882843"/>
                    </a:ln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5BEA0C0-D243-AC42-C407-EFBC87C863AB}"/>
                  </a:ext>
                </a:extLst>
              </p:cNvPr>
              <p:cNvSpPr/>
              <p:nvPr/>
            </p:nvSpPr>
            <p:spPr>
              <a:xfrm>
                <a:off x="2212844" y="1866226"/>
                <a:ext cx="924005" cy="599195"/>
              </a:xfrm>
              <a:custGeom>
                <a:avLst/>
                <a:gdLst>
                  <a:gd name="connsiteX0" fmla="*/ 665639 w 700557"/>
                  <a:gd name="connsiteY0" fmla="*/ 378200 h 454294"/>
                  <a:gd name="connsiteX1" fmla="*/ 554545 w 700557"/>
                  <a:gd name="connsiteY1" fmla="*/ 452440 h 454294"/>
                  <a:gd name="connsiteX2" fmla="*/ 554515 w 700557"/>
                  <a:gd name="connsiteY2" fmla="*/ 452433 h 454294"/>
                  <a:gd name="connsiteX3" fmla="*/ 76727 w 700557"/>
                  <a:gd name="connsiteY3" fmla="*/ 357655 h 454294"/>
                  <a:gd name="connsiteX4" fmla="*/ 1624 w 700557"/>
                  <a:gd name="connsiteY4" fmla="*/ 247147 h 454294"/>
                  <a:gd name="connsiteX5" fmla="*/ 1744 w 700557"/>
                  <a:gd name="connsiteY5" fmla="*/ 246531 h 454294"/>
                  <a:gd name="connsiteX6" fmla="*/ 35486 w 700557"/>
                  <a:gd name="connsiteY6" fmla="*/ 76771 h 454294"/>
                  <a:gd name="connsiteX7" fmla="*/ 145995 w 700557"/>
                  <a:gd name="connsiteY7" fmla="*/ 1668 h 454294"/>
                  <a:gd name="connsiteX8" fmla="*/ 146610 w 700557"/>
                  <a:gd name="connsiteY8" fmla="*/ 1788 h 454294"/>
                  <a:gd name="connsiteX9" fmla="*/ 624398 w 700557"/>
                  <a:gd name="connsiteY9" fmla="*/ 96716 h 454294"/>
                  <a:gd name="connsiteX10" fmla="*/ 698691 w 700557"/>
                  <a:gd name="connsiteY10" fmla="*/ 207510 h 454294"/>
                  <a:gd name="connsiteX11" fmla="*/ 698631 w 700557"/>
                  <a:gd name="connsiteY11" fmla="*/ 207840 h 45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0557" h="454294">
                    <a:moveTo>
                      <a:pt x="665639" y="378200"/>
                    </a:moveTo>
                    <a:cubicBezTo>
                      <a:pt x="655456" y="429377"/>
                      <a:pt x="605728" y="462615"/>
                      <a:pt x="554545" y="452440"/>
                    </a:cubicBezTo>
                    <a:cubicBezTo>
                      <a:pt x="554545" y="452437"/>
                      <a:pt x="554530" y="452436"/>
                      <a:pt x="554515" y="452433"/>
                    </a:cubicBezTo>
                    <a:lnTo>
                      <a:pt x="76727" y="357655"/>
                    </a:lnTo>
                    <a:cubicBezTo>
                      <a:pt x="25469" y="347879"/>
                      <a:pt x="-8153" y="298402"/>
                      <a:pt x="1624" y="247147"/>
                    </a:cubicBezTo>
                    <a:cubicBezTo>
                      <a:pt x="1669" y="246942"/>
                      <a:pt x="1699" y="246736"/>
                      <a:pt x="1744" y="246531"/>
                    </a:cubicBezTo>
                    <a:lnTo>
                      <a:pt x="35486" y="76771"/>
                    </a:lnTo>
                    <a:cubicBezTo>
                      <a:pt x="45264" y="25516"/>
                      <a:pt x="94738" y="-8108"/>
                      <a:pt x="145995" y="1668"/>
                    </a:cubicBezTo>
                    <a:cubicBezTo>
                      <a:pt x="146206" y="1707"/>
                      <a:pt x="146401" y="1748"/>
                      <a:pt x="146610" y="1788"/>
                    </a:cubicBezTo>
                    <a:lnTo>
                      <a:pt x="624398" y="96716"/>
                    </a:lnTo>
                    <a:cubicBezTo>
                      <a:pt x="675506" y="106794"/>
                      <a:pt x="708769" y="156398"/>
                      <a:pt x="698691" y="207510"/>
                    </a:cubicBezTo>
                    <a:cubicBezTo>
                      <a:pt x="698676" y="207620"/>
                      <a:pt x="698646" y="207731"/>
                      <a:pt x="698631" y="207840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85B2BBA-0D9F-46AA-3260-94D8F1BCC174}"/>
                  </a:ext>
                </a:extLst>
              </p:cNvPr>
              <p:cNvSpPr/>
              <p:nvPr/>
            </p:nvSpPr>
            <p:spPr>
              <a:xfrm>
                <a:off x="2501610" y="2020103"/>
                <a:ext cx="81512" cy="239788"/>
              </a:xfrm>
              <a:custGeom>
                <a:avLst/>
                <a:gdLst>
                  <a:gd name="connsiteX0" fmla="*/ 31451 w 61800"/>
                  <a:gd name="connsiteY0" fmla="*/ 168857 h 181801"/>
                  <a:gd name="connsiteX1" fmla="*/ 14520 w 61800"/>
                  <a:gd name="connsiteY1" fmla="*/ 181634 h 181801"/>
                  <a:gd name="connsiteX2" fmla="*/ 12855 w 61800"/>
                  <a:gd name="connsiteY2" fmla="*/ 181304 h 181801"/>
                  <a:gd name="connsiteX3" fmla="*/ 12855 w 61800"/>
                  <a:gd name="connsiteY3" fmla="*/ 181304 h 181801"/>
                  <a:gd name="connsiteX4" fmla="*/ 78 w 61800"/>
                  <a:gd name="connsiteY4" fmla="*/ 164377 h 181801"/>
                  <a:gd name="connsiteX5" fmla="*/ 408 w 61800"/>
                  <a:gd name="connsiteY5" fmla="*/ 162708 h 181801"/>
                  <a:gd name="connsiteX6" fmla="*/ 30401 w 61800"/>
                  <a:gd name="connsiteY6" fmla="*/ 12743 h 181801"/>
                  <a:gd name="connsiteX7" fmla="*/ 48847 w 61800"/>
                  <a:gd name="connsiteY7" fmla="*/ 266 h 181801"/>
                  <a:gd name="connsiteX8" fmla="*/ 48997 w 61800"/>
                  <a:gd name="connsiteY8" fmla="*/ 296 h 181801"/>
                  <a:gd name="connsiteX9" fmla="*/ 48997 w 61800"/>
                  <a:gd name="connsiteY9" fmla="*/ 296 h 181801"/>
                  <a:gd name="connsiteX10" fmla="*/ 61444 w 61800"/>
                  <a:gd name="connsiteY10" fmla="*/ 18892 h 181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1800" h="181801">
                    <a:moveTo>
                      <a:pt x="31451" y="168857"/>
                    </a:moveTo>
                    <a:cubicBezTo>
                      <a:pt x="30311" y="177060"/>
                      <a:pt x="22723" y="182779"/>
                      <a:pt x="14520" y="181634"/>
                    </a:cubicBezTo>
                    <a:cubicBezTo>
                      <a:pt x="13965" y="181556"/>
                      <a:pt x="13410" y="181445"/>
                      <a:pt x="12855" y="181304"/>
                    </a:cubicBezTo>
                    <a:lnTo>
                      <a:pt x="12855" y="181304"/>
                    </a:lnTo>
                    <a:cubicBezTo>
                      <a:pt x="4652" y="180158"/>
                      <a:pt x="-1062" y="172579"/>
                      <a:pt x="78" y="164377"/>
                    </a:cubicBezTo>
                    <a:cubicBezTo>
                      <a:pt x="153" y="163815"/>
                      <a:pt x="273" y="163257"/>
                      <a:pt x="408" y="162708"/>
                    </a:cubicBezTo>
                    <a:lnTo>
                      <a:pt x="30401" y="12743"/>
                    </a:lnTo>
                    <a:cubicBezTo>
                      <a:pt x="32051" y="4204"/>
                      <a:pt x="40314" y="-1382"/>
                      <a:pt x="48847" y="266"/>
                    </a:cubicBezTo>
                    <a:cubicBezTo>
                      <a:pt x="48892" y="277"/>
                      <a:pt x="48952" y="286"/>
                      <a:pt x="48997" y="296"/>
                    </a:cubicBezTo>
                    <a:lnTo>
                      <a:pt x="48997" y="296"/>
                    </a:lnTo>
                    <a:cubicBezTo>
                      <a:pt x="57545" y="2030"/>
                      <a:pt x="63093" y="10329"/>
                      <a:pt x="61444" y="1889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5F6F793-4671-1E31-ED1C-309248C09BCA}"/>
                  </a:ext>
                </a:extLst>
              </p:cNvPr>
              <p:cNvSpPr/>
              <p:nvPr/>
            </p:nvSpPr>
            <p:spPr>
              <a:xfrm>
                <a:off x="2675399" y="2046423"/>
                <a:ext cx="186807" cy="254501"/>
              </a:xfrm>
              <a:custGeom>
                <a:avLst/>
                <a:gdLst>
                  <a:gd name="connsiteX0" fmla="*/ 134384 w 141632"/>
                  <a:gd name="connsiteY0" fmla="*/ 24281 h 192956"/>
                  <a:gd name="connsiteX1" fmla="*/ 112624 w 141632"/>
                  <a:gd name="connsiteY1" fmla="*/ 29015 h 192956"/>
                  <a:gd name="connsiteX2" fmla="*/ 112489 w 141632"/>
                  <a:gd name="connsiteY2" fmla="*/ 29230 h 192956"/>
                  <a:gd name="connsiteX3" fmla="*/ 49654 w 141632"/>
                  <a:gd name="connsiteY3" fmla="*/ 133155 h 192956"/>
                  <a:gd name="connsiteX4" fmla="*/ 31508 w 141632"/>
                  <a:gd name="connsiteY4" fmla="*/ 13183 h 192956"/>
                  <a:gd name="connsiteX5" fmla="*/ 13137 w 141632"/>
                  <a:gd name="connsiteY5" fmla="*/ 211 h 192956"/>
                  <a:gd name="connsiteX6" fmla="*/ 165 w 141632"/>
                  <a:gd name="connsiteY6" fmla="*/ 18582 h 192956"/>
                  <a:gd name="connsiteX7" fmla="*/ 24759 w 141632"/>
                  <a:gd name="connsiteY7" fmla="*/ 179944 h 192956"/>
                  <a:gd name="connsiteX8" fmla="*/ 44930 w 141632"/>
                  <a:gd name="connsiteY8" fmla="*/ 192493 h 192956"/>
                  <a:gd name="connsiteX9" fmla="*/ 54752 w 141632"/>
                  <a:gd name="connsiteY9" fmla="*/ 185943 h 192956"/>
                  <a:gd name="connsiteX10" fmla="*/ 139033 w 141632"/>
                  <a:gd name="connsiteY10" fmla="*/ 46176 h 192956"/>
                  <a:gd name="connsiteX11" fmla="*/ 134384 w 141632"/>
                  <a:gd name="connsiteY11" fmla="*/ 24281 h 192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1632" h="192956">
                    <a:moveTo>
                      <a:pt x="134384" y="24281"/>
                    </a:moveTo>
                    <a:cubicBezTo>
                      <a:pt x="127065" y="19579"/>
                      <a:pt x="117333" y="21700"/>
                      <a:pt x="112624" y="29015"/>
                    </a:cubicBezTo>
                    <a:cubicBezTo>
                      <a:pt x="112579" y="29086"/>
                      <a:pt x="112534" y="29158"/>
                      <a:pt x="112489" y="29230"/>
                    </a:cubicBezTo>
                    <a:lnTo>
                      <a:pt x="49654" y="133155"/>
                    </a:lnTo>
                    <a:lnTo>
                      <a:pt x="31508" y="13183"/>
                    </a:lnTo>
                    <a:cubicBezTo>
                      <a:pt x="30023" y="4529"/>
                      <a:pt x="21790" y="-1279"/>
                      <a:pt x="13137" y="211"/>
                    </a:cubicBezTo>
                    <a:cubicBezTo>
                      <a:pt x="4484" y="1702"/>
                      <a:pt x="-1319" y="9928"/>
                      <a:pt x="165" y="18582"/>
                    </a:cubicBezTo>
                    <a:lnTo>
                      <a:pt x="24759" y="179944"/>
                    </a:lnTo>
                    <a:cubicBezTo>
                      <a:pt x="26859" y="188978"/>
                      <a:pt x="35887" y="194597"/>
                      <a:pt x="44930" y="192493"/>
                    </a:cubicBezTo>
                    <a:cubicBezTo>
                      <a:pt x="48889" y="191571"/>
                      <a:pt x="52383" y="189244"/>
                      <a:pt x="54752" y="185943"/>
                    </a:cubicBezTo>
                    <a:lnTo>
                      <a:pt x="139033" y="46176"/>
                    </a:lnTo>
                    <a:cubicBezTo>
                      <a:pt x="143757" y="38838"/>
                      <a:pt x="141687" y="29066"/>
                      <a:pt x="134384" y="242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1BC7648-6A3C-5966-3AA0-02DE82F11AC0}"/>
                  </a:ext>
                </a:extLst>
              </p:cNvPr>
              <p:cNvSpPr/>
              <p:nvPr/>
            </p:nvSpPr>
            <p:spPr>
              <a:xfrm>
                <a:off x="2839674" y="2087155"/>
                <a:ext cx="231134" cy="269727"/>
              </a:xfrm>
              <a:custGeom>
                <a:avLst/>
                <a:gdLst>
                  <a:gd name="connsiteX0" fmla="*/ 142853 w 175240"/>
                  <a:gd name="connsiteY0" fmla="*/ 129266 h 204500"/>
                  <a:gd name="connsiteX1" fmla="*/ 161524 w 175240"/>
                  <a:gd name="connsiteY1" fmla="*/ 116744 h 204500"/>
                  <a:gd name="connsiteX2" fmla="*/ 149002 w 175240"/>
                  <a:gd name="connsiteY2" fmla="*/ 98074 h 204500"/>
                  <a:gd name="connsiteX3" fmla="*/ 49125 w 175240"/>
                  <a:gd name="connsiteY3" fmla="*/ 78278 h 204500"/>
                  <a:gd name="connsiteX4" fmla="*/ 57973 w 175240"/>
                  <a:gd name="connsiteY4" fmla="*/ 34339 h 204500"/>
                  <a:gd name="connsiteX5" fmla="*/ 157700 w 175240"/>
                  <a:gd name="connsiteY5" fmla="*/ 54134 h 204500"/>
                  <a:gd name="connsiteX6" fmla="*/ 175096 w 175240"/>
                  <a:gd name="connsiteY6" fmla="*/ 39893 h 204500"/>
                  <a:gd name="connsiteX7" fmla="*/ 163848 w 175240"/>
                  <a:gd name="connsiteY7" fmla="*/ 23091 h 204500"/>
                  <a:gd name="connsiteX8" fmla="*/ 48525 w 175240"/>
                  <a:gd name="connsiteY8" fmla="*/ 147 h 204500"/>
                  <a:gd name="connsiteX9" fmla="*/ 44176 w 175240"/>
                  <a:gd name="connsiteY9" fmla="*/ 147 h 204500"/>
                  <a:gd name="connsiteX10" fmla="*/ 29930 w 175240"/>
                  <a:gd name="connsiteY10" fmla="*/ 12594 h 204500"/>
                  <a:gd name="connsiteX11" fmla="*/ -63 w 175240"/>
                  <a:gd name="connsiteY11" fmla="*/ 162559 h 204500"/>
                  <a:gd name="connsiteX12" fmla="*/ -63 w 175240"/>
                  <a:gd name="connsiteY12" fmla="*/ 162559 h 204500"/>
                  <a:gd name="connsiteX13" fmla="*/ -63 w 175240"/>
                  <a:gd name="connsiteY13" fmla="*/ 165408 h 204500"/>
                  <a:gd name="connsiteX14" fmla="*/ 9684 w 175240"/>
                  <a:gd name="connsiteY14" fmla="*/ 180404 h 204500"/>
                  <a:gd name="connsiteX15" fmla="*/ 12384 w 175240"/>
                  <a:gd name="connsiteY15" fmla="*/ 181454 h 204500"/>
                  <a:gd name="connsiteX16" fmla="*/ 127707 w 175240"/>
                  <a:gd name="connsiteY16" fmla="*/ 204399 h 204500"/>
                  <a:gd name="connsiteX17" fmla="*/ 145103 w 175240"/>
                  <a:gd name="connsiteY17" fmla="*/ 190158 h 204500"/>
                  <a:gd name="connsiteX18" fmla="*/ 133855 w 175240"/>
                  <a:gd name="connsiteY18" fmla="*/ 173356 h 204500"/>
                  <a:gd name="connsiteX19" fmla="*/ 34129 w 175240"/>
                  <a:gd name="connsiteY19" fmla="*/ 153561 h 204500"/>
                  <a:gd name="connsiteX20" fmla="*/ 42827 w 175240"/>
                  <a:gd name="connsiteY20" fmla="*/ 109471 h 20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75240" h="204500">
                    <a:moveTo>
                      <a:pt x="142853" y="129266"/>
                    </a:moveTo>
                    <a:cubicBezTo>
                      <a:pt x="151461" y="130964"/>
                      <a:pt x="159829" y="125358"/>
                      <a:pt x="161524" y="116744"/>
                    </a:cubicBezTo>
                    <a:cubicBezTo>
                      <a:pt x="163219" y="108130"/>
                      <a:pt x="157610" y="99771"/>
                      <a:pt x="149002" y="98074"/>
                    </a:cubicBezTo>
                    <a:lnTo>
                      <a:pt x="49125" y="78278"/>
                    </a:lnTo>
                    <a:lnTo>
                      <a:pt x="57973" y="34339"/>
                    </a:lnTo>
                    <a:lnTo>
                      <a:pt x="157700" y="54134"/>
                    </a:lnTo>
                    <a:cubicBezTo>
                      <a:pt x="166443" y="55005"/>
                      <a:pt x="174226" y="48630"/>
                      <a:pt x="175096" y="39893"/>
                    </a:cubicBezTo>
                    <a:cubicBezTo>
                      <a:pt x="175846" y="32323"/>
                      <a:pt x="171137" y="25279"/>
                      <a:pt x="163848" y="23091"/>
                    </a:cubicBezTo>
                    <a:lnTo>
                      <a:pt x="48525" y="147"/>
                    </a:lnTo>
                    <a:cubicBezTo>
                      <a:pt x="47086" y="-78"/>
                      <a:pt x="45616" y="-78"/>
                      <a:pt x="44176" y="147"/>
                    </a:cubicBezTo>
                    <a:cubicBezTo>
                      <a:pt x="37188" y="663"/>
                      <a:pt x="31384" y="5736"/>
                      <a:pt x="29930" y="12594"/>
                    </a:cubicBezTo>
                    <a:lnTo>
                      <a:pt x="-63" y="162559"/>
                    </a:lnTo>
                    <a:lnTo>
                      <a:pt x="-63" y="162559"/>
                    </a:lnTo>
                    <a:cubicBezTo>
                      <a:pt x="-63" y="163608"/>
                      <a:pt x="-63" y="164508"/>
                      <a:pt x="-63" y="165408"/>
                    </a:cubicBezTo>
                    <a:cubicBezTo>
                      <a:pt x="-198" y="171934"/>
                      <a:pt x="3671" y="177881"/>
                      <a:pt x="9684" y="180404"/>
                    </a:cubicBezTo>
                    <a:cubicBezTo>
                      <a:pt x="10554" y="180841"/>
                      <a:pt x="11454" y="181192"/>
                      <a:pt x="12384" y="181454"/>
                    </a:cubicBezTo>
                    <a:lnTo>
                      <a:pt x="127707" y="204399"/>
                    </a:lnTo>
                    <a:cubicBezTo>
                      <a:pt x="136450" y="205270"/>
                      <a:pt x="144233" y="198895"/>
                      <a:pt x="145103" y="190158"/>
                    </a:cubicBezTo>
                    <a:cubicBezTo>
                      <a:pt x="145853" y="182588"/>
                      <a:pt x="141144" y="175544"/>
                      <a:pt x="133855" y="173356"/>
                    </a:cubicBezTo>
                    <a:lnTo>
                      <a:pt x="34129" y="153561"/>
                    </a:lnTo>
                    <a:lnTo>
                      <a:pt x="42827" y="109471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4289BBB-3155-8E78-C275-F92F7C447D6E}"/>
                  </a:ext>
                </a:extLst>
              </p:cNvPr>
              <p:cNvSpPr/>
              <p:nvPr/>
            </p:nvSpPr>
            <p:spPr>
              <a:xfrm>
                <a:off x="2278335" y="1975234"/>
                <a:ext cx="195909" cy="270282"/>
              </a:xfrm>
              <a:custGeom>
                <a:avLst/>
                <a:gdLst>
                  <a:gd name="connsiteX0" fmla="*/ 134297 w 148533"/>
                  <a:gd name="connsiteY0" fmla="*/ 173632 h 204921"/>
                  <a:gd name="connsiteX1" fmla="*/ 34570 w 148533"/>
                  <a:gd name="connsiteY1" fmla="*/ 153836 h 204921"/>
                  <a:gd name="connsiteX2" fmla="*/ 61264 w 148533"/>
                  <a:gd name="connsiteY2" fmla="*/ 18868 h 204921"/>
                  <a:gd name="connsiteX3" fmla="*/ 48997 w 148533"/>
                  <a:gd name="connsiteY3" fmla="*/ 280 h 204921"/>
                  <a:gd name="connsiteX4" fmla="*/ 48967 w 148533"/>
                  <a:gd name="connsiteY4" fmla="*/ 272 h 204921"/>
                  <a:gd name="connsiteX5" fmla="*/ 30221 w 148533"/>
                  <a:gd name="connsiteY5" fmla="*/ 12719 h 204921"/>
                  <a:gd name="connsiteX6" fmla="*/ 228 w 148533"/>
                  <a:gd name="connsiteY6" fmla="*/ 162684 h 204921"/>
                  <a:gd name="connsiteX7" fmla="*/ 12675 w 148533"/>
                  <a:gd name="connsiteY7" fmla="*/ 181430 h 204921"/>
                  <a:gd name="connsiteX8" fmla="*/ 12675 w 148533"/>
                  <a:gd name="connsiteY8" fmla="*/ 181430 h 204921"/>
                  <a:gd name="connsiteX9" fmla="*/ 127998 w 148533"/>
                  <a:gd name="connsiteY9" fmla="*/ 204224 h 204921"/>
                  <a:gd name="connsiteX10" fmla="*/ 147794 w 148533"/>
                  <a:gd name="connsiteY10" fmla="*/ 193571 h 204921"/>
                  <a:gd name="connsiteX11" fmla="*/ 137146 w 148533"/>
                  <a:gd name="connsiteY11" fmla="*/ 173774 h 204921"/>
                  <a:gd name="connsiteX12" fmla="*/ 134147 w 148533"/>
                  <a:gd name="connsiteY12" fmla="*/ 173182 h 204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8533" h="204921">
                    <a:moveTo>
                      <a:pt x="134297" y="173632"/>
                    </a:moveTo>
                    <a:lnTo>
                      <a:pt x="34570" y="153836"/>
                    </a:lnTo>
                    <a:lnTo>
                      <a:pt x="61264" y="18868"/>
                    </a:lnTo>
                    <a:cubicBezTo>
                      <a:pt x="63004" y="10348"/>
                      <a:pt x="57515" y="2027"/>
                      <a:pt x="48997" y="280"/>
                    </a:cubicBezTo>
                    <a:cubicBezTo>
                      <a:pt x="48997" y="277"/>
                      <a:pt x="48982" y="275"/>
                      <a:pt x="48967" y="272"/>
                    </a:cubicBezTo>
                    <a:cubicBezTo>
                      <a:pt x="40374" y="-1389"/>
                      <a:pt x="32021" y="4150"/>
                      <a:pt x="30221" y="12719"/>
                    </a:cubicBezTo>
                    <a:lnTo>
                      <a:pt x="228" y="162684"/>
                    </a:lnTo>
                    <a:cubicBezTo>
                      <a:pt x="-1436" y="171282"/>
                      <a:pt x="4112" y="179624"/>
                      <a:pt x="12675" y="181430"/>
                    </a:cubicBezTo>
                    <a:lnTo>
                      <a:pt x="12675" y="181430"/>
                    </a:lnTo>
                    <a:lnTo>
                      <a:pt x="127998" y="204224"/>
                    </a:lnTo>
                    <a:cubicBezTo>
                      <a:pt x="136411" y="206748"/>
                      <a:pt x="145274" y="201980"/>
                      <a:pt x="147794" y="193571"/>
                    </a:cubicBezTo>
                    <a:cubicBezTo>
                      <a:pt x="150313" y="185163"/>
                      <a:pt x="145544" y="176300"/>
                      <a:pt x="137146" y="173774"/>
                    </a:cubicBezTo>
                    <a:cubicBezTo>
                      <a:pt x="136156" y="173482"/>
                      <a:pt x="135167" y="173282"/>
                      <a:pt x="134147" y="1731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35686D3-C7E2-4FA3-C931-D0F32F8EFCCB}"/>
                  </a:ext>
                </a:extLst>
              </p:cNvPr>
              <p:cNvSpPr/>
              <p:nvPr/>
            </p:nvSpPr>
            <p:spPr>
              <a:xfrm>
                <a:off x="2209384" y="2450122"/>
                <a:ext cx="773893" cy="894395"/>
              </a:xfrm>
              <a:custGeom>
                <a:avLst/>
                <a:gdLst>
                  <a:gd name="connsiteX0" fmla="*/ 43058 w 586746"/>
                  <a:gd name="connsiteY0" fmla="*/ 302020 h 678107"/>
                  <a:gd name="connsiteX1" fmla="*/ 17789 w 586746"/>
                  <a:gd name="connsiteY1" fmla="*/ 231761 h 678107"/>
                  <a:gd name="connsiteX2" fmla="*/ 88047 w 586746"/>
                  <a:gd name="connsiteY2" fmla="*/ 206492 h 678107"/>
                  <a:gd name="connsiteX3" fmla="*/ 95695 w 586746"/>
                  <a:gd name="connsiteY3" fmla="*/ 210091 h 678107"/>
                  <a:gd name="connsiteX4" fmla="*/ 97495 w 586746"/>
                  <a:gd name="connsiteY4" fmla="*/ 210091 h 678107"/>
                  <a:gd name="connsiteX5" fmla="*/ 97540 w 586746"/>
                  <a:gd name="connsiteY5" fmla="*/ 208182 h 678107"/>
                  <a:gd name="connsiteX6" fmla="*/ 97495 w 586746"/>
                  <a:gd name="connsiteY6" fmla="*/ 208142 h 678107"/>
                  <a:gd name="connsiteX7" fmla="*/ 75645 w 586746"/>
                  <a:gd name="connsiteY7" fmla="*/ 136759 h 678107"/>
                  <a:gd name="connsiteX8" fmla="*/ 142484 w 586746"/>
                  <a:gd name="connsiteY8" fmla="*/ 112764 h 678107"/>
                  <a:gd name="connsiteX9" fmla="*/ 379129 w 586746"/>
                  <a:gd name="connsiteY9" fmla="*/ 225988 h 678107"/>
                  <a:gd name="connsiteX10" fmla="*/ 380329 w 586746"/>
                  <a:gd name="connsiteY10" fmla="*/ 225988 h 678107"/>
                  <a:gd name="connsiteX11" fmla="*/ 380329 w 586746"/>
                  <a:gd name="connsiteY11" fmla="*/ 225088 h 678107"/>
                  <a:gd name="connsiteX12" fmla="*/ 398024 w 586746"/>
                  <a:gd name="connsiteY12" fmla="*/ 130010 h 678107"/>
                  <a:gd name="connsiteX13" fmla="*/ 419020 w 586746"/>
                  <a:gd name="connsiteY13" fmla="*/ 45730 h 678107"/>
                  <a:gd name="connsiteX14" fmla="*/ 522510 w 586746"/>
                  <a:gd name="connsiteY14" fmla="*/ 7031 h 678107"/>
                  <a:gd name="connsiteX15" fmla="*/ 525045 w 586746"/>
                  <a:gd name="connsiteY15" fmla="*/ 8239 h 678107"/>
                  <a:gd name="connsiteX16" fmla="*/ 539141 w 586746"/>
                  <a:gd name="connsiteY16" fmla="*/ 21886 h 678107"/>
                  <a:gd name="connsiteX17" fmla="*/ 528494 w 586746"/>
                  <a:gd name="connsiteY17" fmla="*/ 61776 h 678107"/>
                  <a:gd name="connsiteX18" fmla="*/ 525794 w 586746"/>
                  <a:gd name="connsiteY18" fmla="*/ 67325 h 678107"/>
                  <a:gd name="connsiteX19" fmla="*/ 523245 w 586746"/>
                  <a:gd name="connsiteY19" fmla="*/ 227487 h 678107"/>
                  <a:gd name="connsiteX20" fmla="*/ 586680 w 586746"/>
                  <a:gd name="connsiteY20" fmla="*/ 613797 h 678107"/>
                  <a:gd name="connsiteX21" fmla="*/ 386777 w 586746"/>
                  <a:gd name="connsiteY21" fmla="*/ 647989 h 678107"/>
                  <a:gd name="connsiteX22" fmla="*/ 385083 w 586746"/>
                  <a:gd name="connsiteY22" fmla="*/ 647884 h 678107"/>
                  <a:gd name="connsiteX23" fmla="*/ 384977 w 586746"/>
                  <a:gd name="connsiteY23" fmla="*/ 647989 h 678107"/>
                  <a:gd name="connsiteX24" fmla="*/ 314614 w 586746"/>
                  <a:gd name="connsiteY24" fmla="*/ 672943 h 678107"/>
                  <a:gd name="connsiteX25" fmla="*/ 314494 w 586746"/>
                  <a:gd name="connsiteY25" fmla="*/ 672883 h 678107"/>
                  <a:gd name="connsiteX26" fmla="*/ 29861 w 586746"/>
                  <a:gd name="connsiteY26" fmla="*/ 536865 h 678107"/>
                  <a:gd name="connsiteX27" fmla="*/ 5117 w 586746"/>
                  <a:gd name="connsiteY27" fmla="*/ 466381 h 678107"/>
                  <a:gd name="connsiteX28" fmla="*/ 69601 w 586746"/>
                  <a:gd name="connsiteY28" fmla="*/ 439238 h 678107"/>
                  <a:gd name="connsiteX29" fmla="*/ 71401 w 586746"/>
                  <a:gd name="connsiteY29" fmla="*/ 439238 h 678107"/>
                  <a:gd name="connsiteX30" fmla="*/ 71401 w 586746"/>
                  <a:gd name="connsiteY30" fmla="*/ 437438 h 678107"/>
                  <a:gd name="connsiteX31" fmla="*/ 37209 w 586746"/>
                  <a:gd name="connsiteY31" fmla="*/ 420492 h 678107"/>
                  <a:gd name="connsiteX32" fmla="*/ 12120 w 586746"/>
                  <a:gd name="connsiteY32" fmla="*/ 349964 h 678107"/>
                  <a:gd name="connsiteX33" fmla="*/ 12165 w 586746"/>
                  <a:gd name="connsiteY33" fmla="*/ 349859 h 678107"/>
                  <a:gd name="connsiteX34" fmla="*/ 75450 w 586746"/>
                  <a:gd name="connsiteY34" fmla="*/ 322265 h 678107"/>
                  <a:gd name="connsiteX35" fmla="*/ 77235 w 586746"/>
                  <a:gd name="connsiteY35" fmla="*/ 321110 h 678107"/>
                  <a:gd name="connsiteX36" fmla="*/ 76800 w 586746"/>
                  <a:gd name="connsiteY36" fmla="*/ 319716 h 67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586746" h="678107">
                    <a:moveTo>
                      <a:pt x="43058" y="302020"/>
                    </a:moveTo>
                    <a:cubicBezTo>
                      <a:pt x="16679" y="289597"/>
                      <a:pt x="5371" y="258140"/>
                      <a:pt x="17789" y="231761"/>
                    </a:cubicBezTo>
                    <a:cubicBezTo>
                      <a:pt x="30206" y="205382"/>
                      <a:pt x="61668" y="194069"/>
                      <a:pt x="88047" y="206492"/>
                    </a:cubicBezTo>
                    <a:lnTo>
                      <a:pt x="95695" y="210091"/>
                    </a:lnTo>
                    <a:cubicBezTo>
                      <a:pt x="96205" y="210550"/>
                      <a:pt x="96985" y="210550"/>
                      <a:pt x="97495" y="210091"/>
                    </a:cubicBezTo>
                    <a:cubicBezTo>
                      <a:pt x="98035" y="209575"/>
                      <a:pt x="98050" y="208721"/>
                      <a:pt x="97540" y="208182"/>
                    </a:cubicBezTo>
                    <a:cubicBezTo>
                      <a:pt x="97525" y="208169"/>
                      <a:pt x="97510" y="208155"/>
                      <a:pt x="97495" y="208142"/>
                    </a:cubicBezTo>
                    <a:cubicBezTo>
                      <a:pt x="71746" y="194465"/>
                      <a:pt x="61968" y="162506"/>
                      <a:pt x="75645" y="136759"/>
                    </a:cubicBezTo>
                    <a:cubicBezTo>
                      <a:pt x="88407" y="112728"/>
                      <a:pt x="117350" y="102339"/>
                      <a:pt x="142484" y="112764"/>
                    </a:cubicBezTo>
                    <a:lnTo>
                      <a:pt x="379129" y="225988"/>
                    </a:lnTo>
                    <a:lnTo>
                      <a:pt x="380329" y="225988"/>
                    </a:lnTo>
                    <a:cubicBezTo>
                      <a:pt x="380419" y="225695"/>
                      <a:pt x="380419" y="225380"/>
                      <a:pt x="380329" y="225088"/>
                    </a:cubicBezTo>
                    <a:cubicBezTo>
                      <a:pt x="388952" y="193963"/>
                      <a:pt x="394875" y="162152"/>
                      <a:pt x="398024" y="130010"/>
                    </a:cubicBezTo>
                    <a:cubicBezTo>
                      <a:pt x="399989" y="100896"/>
                      <a:pt x="407097" y="72362"/>
                      <a:pt x="419020" y="45730"/>
                    </a:cubicBezTo>
                    <a:cubicBezTo>
                      <a:pt x="436910" y="6463"/>
                      <a:pt x="483249" y="-10862"/>
                      <a:pt x="522510" y="7031"/>
                    </a:cubicBezTo>
                    <a:cubicBezTo>
                      <a:pt x="523365" y="7418"/>
                      <a:pt x="524205" y="7822"/>
                      <a:pt x="525045" y="8239"/>
                    </a:cubicBezTo>
                    <a:cubicBezTo>
                      <a:pt x="531433" y="10635"/>
                      <a:pt x="536532" y="15578"/>
                      <a:pt x="539141" y="21886"/>
                    </a:cubicBezTo>
                    <a:cubicBezTo>
                      <a:pt x="542441" y="31333"/>
                      <a:pt x="538242" y="41831"/>
                      <a:pt x="528494" y="61776"/>
                    </a:cubicBezTo>
                    <a:lnTo>
                      <a:pt x="525794" y="67325"/>
                    </a:lnTo>
                    <a:cubicBezTo>
                      <a:pt x="507199" y="106466"/>
                      <a:pt x="515297" y="168101"/>
                      <a:pt x="523245" y="227487"/>
                    </a:cubicBezTo>
                    <a:cubicBezTo>
                      <a:pt x="529244" y="272477"/>
                      <a:pt x="586680" y="613797"/>
                      <a:pt x="586680" y="613797"/>
                    </a:cubicBezTo>
                    <a:lnTo>
                      <a:pt x="386777" y="647989"/>
                    </a:lnTo>
                    <a:cubicBezTo>
                      <a:pt x="386342" y="647494"/>
                      <a:pt x="385577" y="647449"/>
                      <a:pt x="385083" y="647884"/>
                    </a:cubicBezTo>
                    <a:cubicBezTo>
                      <a:pt x="385053" y="647914"/>
                      <a:pt x="385007" y="647944"/>
                      <a:pt x="384977" y="647989"/>
                    </a:cubicBezTo>
                    <a:cubicBezTo>
                      <a:pt x="372440" y="674308"/>
                      <a:pt x="340933" y="685480"/>
                      <a:pt x="314614" y="672943"/>
                    </a:cubicBezTo>
                    <a:cubicBezTo>
                      <a:pt x="314584" y="672928"/>
                      <a:pt x="314539" y="672898"/>
                      <a:pt x="314494" y="672883"/>
                    </a:cubicBezTo>
                    <a:lnTo>
                      <a:pt x="29861" y="536865"/>
                    </a:lnTo>
                    <a:cubicBezTo>
                      <a:pt x="3617" y="524193"/>
                      <a:pt x="-7450" y="492685"/>
                      <a:pt x="5117" y="466381"/>
                    </a:cubicBezTo>
                    <a:cubicBezTo>
                      <a:pt x="18463" y="438488"/>
                      <a:pt x="44857" y="427390"/>
                      <a:pt x="69601" y="439238"/>
                    </a:cubicBezTo>
                    <a:cubicBezTo>
                      <a:pt x="70111" y="439703"/>
                      <a:pt x="70891" y="439703"/>
                      <a:pt x="71401" y="439238"/>
                    </a:cubicBezTo>
                    <a:cubicBezTo>
                      <a:pt x="71866" y="438728"/>
                      <a:pt x="71866" y="437948"/>
                      <a:pt x="71401" y="437438"/>
                    </a:cubicBezTo>
                    <a:lnTo>
                      <a:pt x="37209" y="420492"/>
                    </a:lnTo>
                    <a:cubicBezTo>
                      <a:pt x="10800" y="407940"/>
                      <a:pt x="-432" y="376357"/>
                      <a:pt x="12120" y="349964"/>
                    </a:cubicBezTo>
                    <a:cubicBezTo>
                      <a:pt x="12135" y="349919"/>
                      <a:pt x="12150" y="349889"/>
                      <a:pt x="12165" y="349859"/>
                    </a:cubicBezTo>
                    <a:cubicBezTo>
                      <a:pt x="25812" y="321215"/>
                      <a:pt x="50706" y="310268"/>
                      <a:pt x="75450" y="322265"/>
                    </a:cubicBezTo>
                    <a:cubicBezTo>
                      <a:pt x="76260" y="322430"/>
                      <a:pt x="77055" y="321920"/>
                      <a:pt x="77235" y="321110"/>
                    </a:cubicBezTo>
                    <a:cubicBezTo>
                      <a:pt x="77340" y="320600"/>
                      <a:pt x="77175" y="320076"/>
                      <a:pt x="76800" y="319716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266CED6-ECE1-24B6-F1D9-EBF48D8F487F}"/>
                  </a:ext>
                </a:extLst>
              </p:cNvPr>
              <p:cNvSpPr/>
              <p:nvPr/>
            </p:nvSpPr>
            <p:spPr>
              <a:xfrm>
                <a:off x="2488390" y="2834952"/>
                <a:ext cx="1186586" cy="2493534"/>
              </a:xfrm>
              <a:custGeom>
                <a:avLst/>
                <a:gdLst>
                  <a:gd name="connsiteX0" fmla="*/ 899573 w 899639"/>
                  <a:gd name="connsiteY0" fmla="*/ 1806531 h 1890533"/>
                  <a:gd name="connsiteX1" fmla="*/ 322358 w 899639"/>
                  <a:gd name="connsiteY1" fmla="*/ 168765 h 1890533"/>
                  <a:gd name="connsiteX2" fmla="*/ 54 w 899639"/>
                  <a:gd name="connsiteY2" fmla="*/ 14407 h 1890533"/>
                  <a:gd name="connsiteX3" fmla="*/ -67 w 899639"/>
                  <a:gd name="connsiteY3" fmla="*/ 14451 h 1890533"/>
                  <a:gd name="connsiteX4" fmla="*/ 661278 w 899639"/>
                  <a:gd name="connsiteY4" fmla="*/ 1890511 h 1890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9639" h="1890533">
                    <a:moveTo>
                      <a:pt x="899573" y="1806531"/>
                    </a:moveTo>
                    <a:lnTo>
                      <a:pt x="322358" y="168765"/>
                    </a:lnTo>
                    <a:cubicBezTo>
                      <a:pt x="275974" y="37141"/>
                      <a:pt x="131678" y="-31969"/>
                      <a:pt x="54" y="14407"/>
                    </a:cubicBezTo>
                    <a:cubicBezTo>
                      <a:pt x="8" y="14422"/>
                      <a:pt x="-21" y="14436"/>
                      <a:pt x="-67" y="14451"/>
                    </a:cubicBezTo>
                    <a:lnTo>
                      <a:pt x="661278" y="1890511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F4BD35-189F-8042-3B8F-135F40185010}"/>
                  </a:ext>
                </a:extLst>
              </p:cNvPr>
              <p:cNvSpPr/>
              <p:nvPr/>
            </p:nvSpPr>
            <p:spPr>
              <a:xfrm>
                <a:off x="2573935" y="3217886"/>
                <a:ext cx="1386659" cy="2551291"/>
              </a:xfrm>
              <a:custGeom>
                <a:avLst/>
                <a:gdLst>
                  <a:gd name="connsiteX0" fmla="*/ 631362 w 1051329"/>
                  <a:gd name="connsiteY0" fmla="*/ 1934301 h 1934323"/>
                  <a:gd name="connsiteX1" fmla="*/ 1051263 w 1051329"/>
                  <a:gd name="connsiteY1" fmla="*/ 1934301 h 1934323"/>
                  <a:gd name="connsiteX2" fmla="*/ 374772 w 1051329"/>
                  <a:gd name="connsiteY2" fmla="*/ 14751 h 1934323"/>
                  <a:gd name="connsiteX3" fmla="*/ 346938 w 1051329"/>
                  <a:gd name="connsiteY3" fmla="*/ 1179 h 1934323"/>
                  <a:gd name="connsiteX4" fmla="*/ 346729 w 1051329"/>
                  <a:gd name="connsiteY4" fmla="*/ 1254 h 1934323"/>
                  <a:gd name="connsiteX5" fmla="*/ 14706 w 1051329"/>
                  <a:gd name="connsiteY5" fmla="*/ 119726 h 1934323"/>
                  <a:gd name="connsiteX6" fmla="*/ 1135 w 1051329"/>
                  <a:gd name="connsiteY6" fmla="*/ 147560 h 1934323"/>
                  <a:gd name="connsiteX7" fmla="*/ 1210 w 1051329"/>
                  <a:gd name="connsiteY7" fmla="*/ 147770 h 1934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51329" h="1934323">
                    <a:moveTo>
                      <a:pt x="631362" y="1934301"/>
                    </a:moveTo>
                    <a:lnTo>
                      <a:pt x="1051263" y="1934301"/>
                    </a:lnTo>
                    <a:lnTo>
                      <a:pt x="374772" y="14751"/>
                    </a:lnTo>
                    <a:cubicBezTo>
                      <a:pt x="370828" y="3324"/>
                      <a:pt x="358381" y="-2765"/>
                      <a:pt x="346938" y="1179"/>
                    </a:cubicBezTo>
                    <a:cubicBezTo>
                      <a:pt x="346864" y="1209"/>
                      <a:pt x="346803" y="1224"/>
                      <a:pt x="346729" y="1254"/>
                    </a:cubicBezTo>
                    <a:lnTo>
                      <a:pt x="14706" y="119726"/>
                    </a:lnTo>
                    <a:cubicBezTo>
                      <a:pt x="3279" y="123671"/>
                      <a:pt x="-2809" y="136118"/>
                      <a:pt x="1135" y="147560"/>
                    </a:cubicBezTo>
                    <a:cubicBezTo>
                      <a:pt x="1165" y="147635"/>
                      <a:pt x="1180" y="147695"/>
                      <a:pt x="1210" y="14777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3D850AD-14EB-C581-E14E-F92E12E66DA9}"/>
                  </a:ext>
                </a:extLst>
              </p:cNvPr>
              <p:cNvSpPr/>
              <p:nvPr/>
            </p:nvSpPr>
            <p:spPr>
              <a:xfrm>
                <a:off x="2660009" y="3446425"/>
                <a:ext cx="43280" cy="42535"/>
              </a:xfrm>
              <a:custGeom>
                <a:avLst/>
                <a:gdLst>
                  <a:gd name="connsiteX0" fmla="*/ 32078 w 32814"/>
                  <a:gd name="connsiteY0" fmla="*/ 11090 h 32249"/>
                  <a:gd name="connsiteX1" fmla="*/ 20876 w 32814"/>
                  <a:gd name="connsiteY1" fmla="*/ 31560 h 32249"/>
                  <a:gd name="connsiteX2" fmla="*/ 886 w 32814"/>
                  <a:gd name="connsiteY2" fmla="*/ 21738 h 32249"/>
                  <a:gd name="connsiteX3" fmla="*/ 10678 w 32814"/>
                  <a:gd name="connsiteY3" fmla="*/ 1028 h 32249"/>
                  <a:gd name="connsiteX4" fmla="*/ 11083 w 32814"/>
                  <a:gd name="connsiteY4" fmla="*/ 893 h 32249"/>
                  <a:gd name="connsiteX5" fmla="*/ 32078 w 32814"/>
                  <a:gd name="connsiteY5" fmla="*/ 11075 h 32249"/>
                  <a:gd name="connsiteX6" fmla="*/ 32078 w 32814"/>
                  <a:gd name="connsiteY6" fmla="*/ 11090 h 32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14" h="32249">
                    <a:moveTo>
                      <a:pt x="32078" y="11090"/>
                    </a:moveTo>
                    <a:cubicBezTo>
                      <a:pt x="34643" y="19833"/>
                      <a:pt x="29619" y="28996"/>
                      <a:pt x="20876" y="31560"/>
                    </a:cubicBezTo>
                    <a:cubicBezTo>
                      <a:pt x="12673" y="33960"/>
                      <a:pt x="4005" y="29701"/>
                      <a:pt x="886" y="21738"/>
                    </a:cubicBezTo>
                    <a:cubicBezTo>
                      <a:pt x="-2129" y="13310"/>
                      <a:pt x="2250" y="4042"/>
                      <a:pt x="10678" y="1028"/>
                    </a:cubicBezTo>
                    <a:cubicBezTo>
                      <a:pt x="10813" y="983"/>
                      <a:pt x="10948" y="937"/>
                      <a:pt x="11083" y="893"/>
                    </a:cubicBezTo>
                    <a:cubicBezTo>
                      <a:pt x="19691" y="-2092"/>
                      <a:pt x="29094" y="2467"/>
                      <a:pt x="32078" y="11075"/>
                    </a:cubicBezTo>
                    <a:cubicBezTo>
                      <a:pt x="32078" y="11075"/>
                      <a:pt x="32078" y="11090"/>
                      <a:pt x="32078" y="1109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9F04454-6083-E809-4349-EB92FC679914}"/>
                  </a:ext>
                </a:extLst>
              </p:cNvPr>
              <p:cNvSpPr/>
              <p:nvPr/>
            </p:nvSpPr>
            <p:spPr>
              <a:xfrm>
                <a:off x="2693541" y="3541512"/>
                <a:ext cx="43497" cy="43603"/>
              </a:xfrm>
              <a:custGeom>
                <a:avLst/>
                <a:gdLst>
                  <a:gd name="connsiteX0" fmla="*/ 31999 w 32978"/>
                  <a:gd name="connsiteY0" fmla="*/ 11129 h 33059"/>
                  <a:gd name="connsiteX1" fmla="*/ 21802 w 32978"/>
                  <a:gd name="connsiteY1" fmla="*/ 32125 h 33059"/>
                  <a:gd name="connsiteX2" fmla="*/ 807 w 32978"/>
                  <a:gd name="connsiteY2" fmla="*/ 21927 h 33059"/>
                  <a:gd name="connsiteX3" fmla="*/ 11004 w 32978"/>
                  <a:gd name="connsiteY3" fmla="*/ 932 h 33059"/>
                  <a:gd name="connsiteX4" fmla="*/ 31894 w 32978"/>
                  <a:gd name="connsiteY4" fmla="*/ 10830 h 33059"/>
                  <a:gd name="connsiteX5" fmla="*/ 31999 w 32978"/>
                  <a:gd name="connsiteY5" fmla="*/ 11129 h 33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78" h="33059">
                    <a:moveTo>
                      <a:pt x="31999" y="11129"/>
                    </a:moveTo>
                    <a:cubicBezTo>
                      <a:pt x="34984" y="19737"/>
                      <a:pt x="30410" y="29140"/>
                      <a:pt x="21802" y="32125"/>
                    </a:cubicBezTo>
                    <a:cubicBezTo>
                      <a:pt x="13194" y="35109"/>
                      <a:pt x="3791" y="30535"/>
                      <a:pt x="807" y="21927"/>
                    </a:cubicBezTo>
                    <a:cubicBezTo>
                      <a:pt x="-2087" y="13319"/>
                      <a:pt x="2441" y="3976"/>
                      <a:pt x="11004" y="932"/>
                    </a:cubicBezTo>
                    <a:cubicBezTo>
                      <a:pt x="19507" y="-2097"/>
                      <a:pt x="28865" y="2327"/>
                      <a:pt x="31894" y="10830"/>
                    </a:cubicBezTo>
                    <a:cubicBezTo>
                      <a:pt x="31924" y="10934"/>
                      <a:pt x="31969" y="11025"/>
                      <a:pt x="31999" y="1112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A625F46-895E-6476-B00E-D0A21E838DA0}"/>
                  </a:ext>
                </a:extLst>
              </p:cNvPr>
              <p:cNvSpPr/>
              <p:nvPr/>
            </p:nvSpPr>
            <p:spPr>
              <a:xfrm>
                <a:off x="2727114" y="3636707"/>
                <a:ext cx="43549" cy="43549"/>
              </a:xfrm>
              <a:custGeom>
                <a:avLst/>
                <a:gdLst>
                  <a:gd name="connsiteX0" fmla="*/ 32039 w 33018"/>
                  <a:gd name="connsiteY0" fmla="*/ 11088 h 33018"/>
                  <a:gd name="connsiteX1" fmla="*/ 21842 w 33018"/>
                  <a:gd name="connsiteY1" fmla="*/ 32084 h 33018"/>
                  <a:gd name="connsiteX2" fmla="*/ 846 w 33018"/>
                  <a:gd name="connsiteY2" fmla="*/ 21886 h 33018"/>
                  <a:gd name="connsiteX3" fmla="*/ 11044 w 33018"/>
                  <a:gd name="connsiteY3" fmla="*/ 891 h 33018"/>
                  <a:gd name="connsiteX4" fmla="*/ 32039 w 33018"/>
                  <a:gd name="connsiteY4" fmla="*/ 11088 h 33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18" h="33018">
                    <a:moveTo>
                      <a:pt x="32039" y="11088"/>
                    </a:moveTo>
                    <a:cubicBezTo>
                      <a:pt x="35023" y="19697"/>
                      <a:pt x="30449" y="29099"/>
                      <a:pt x="21842" y="32084"/>
                    </a:cubicBezTo>
                    <a:cubicBezTo>
                      <a:pt x="13234" y="35068"/>
                      <a:pt x="3831" y="30494"/>
                      <a:pt x="846" y="21886"/>
                    </a:cubicBezTo>
                    <a:cubicBezTo>
                      <a:pt x="-2138" y="13278"/>
                      <a:pt x="2436" y="3875"/>
                      <a:pt x="11044" y="891"/>
                    </a:cubicBezTo>
                    <a:cubicBezTo>
                      <a:pt x="19652" y="-2093"/>
                      <a:pt x="29055" y="2481"/>
                      <a:pt x="32039" y="1108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15AE64B-AF27-8A2C-02CD-42B60FFE8B88}"/>
                  </a:ext>
                </a:extLst>
              </p:cNvPr>
              <p:cNvSpPr/>
              <p:nvPr/>
            </p:nvSpPr>
            <p:spPr>
              <a:xfrm>
                <a:off x="2276898" y="3727266"/>
                <a:ext cx="331366" cy="525644"/>
              </a:xfrm>
              <a:custGeom>
                <a:avLst/>
                <a:gdLst>
                  <a:gd name="connsiteX0" fmla="*/ 249810 w 251233"/>
                  <a:gd name="connsiteY0" fmla="*/ 322739 h 398530"/>
                  <a:gd name="connsiteX1" fmla="*/ 220867 w 251233"/>
                  <a:gd name="connsiteY1" fmla="*/ 372678 h 398530"/>
                  <a:gd name="connsiteX2" fmla="*/ 129089 w 251233"/>
                  <a:gd name="connsiteY2" fmla="*/ 397122 h 398530"/>
                  <a:gd name="connsiteX3" fmla="*/ 79165 w 251233"/>
                  <a:gd name="connsiteY3" fmla="*/ 368224 h 398530"/>
                  <a:gd name="connsiteX4" fmla="*/ 79150 w 251233"/>
                  <a:gd name="connsiteY4" fmla="*/ 368179 h 398530"/>
                  <a:gd name="connsiteX5" fmla="*/ 1319 w 251233"/>
                  <a:gd name="connsiteY5" fmla="*/ 75597 h 398530"/>
                  <a:gd name="connsiteX6" fmla="*/ 30097 w 251233"/>
                  <a:gd name="connsiteY6" fmla="*/ 25854 h 398530"/>
                  <a:gd name="connsiteX7" fmla="*/ 30262 w 251233"/>
                  <a:gd name="connsiteY7" fmla="*/ 25809 h 398530"/>
                  <a:gd name="connsiteX8" fmla="*/ 122040 w 251233"/>
                  <a:gd name="connsiteY8" fmla="*/ 1365 h 398530"/>
                  <a:gd name="connsiteX9" fmla="*/ 171964 w 251233"/>
                  <a:gd name="connsiteY9" fmla="*/ 30263 h 398530"/>
                  <a:gd name="connsiteX10" fmla="*/ 171979 w 251233"/>
                  <a:gd name="connsiteY10" fmla="*/ 30308 h 398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1233" h="398530">
                    <a:moveTo>
                      <a:pt x="249810" y="322739"/>
                    </a:moveTo>
                    <a:cubicBezTo>
                      <a:pt x="255539" y="344515"/>
                      <a:pt x="242597" y="366814"/>
                      <a:pt x="220867" y="372678"/>
                    </a:cubicBezTo>
                    <a:lnTo>
                      <a:pt x="129089" y="397122"/>
                    </a:lnTo>
                    <a:cubicBezTo>
                      <a:pt x="107329" y="402926"/>
                      <a:pt x="84969" y="389984"/>
                      <a:pt x="79165" y="368224"/>
                    </a:cubicBezTo>
                    <a:cubicBezTo>
                      <a:pt x="79165" y="368209"/>
                      <a:pt x="79150" y="368194"/>
                      <a:pt x="79150" y="368179"/>
                    </a:cubicBezTo>
                    <a:lnTo>
                      <a:pt x="1319" y="75597"/>
                    </a:lnTo>
                    <a:cubicBezTo>
                      <a:pt x="-4470" y="53913"/>
                      <a:pt x="8412" y="31643"/>
                      <a:pt x="30097" y="25854"/>
                    </a:cubicBezTo>
                    <a:cubicBezTo>
                      <a:pt x="30157" y="25839"/>
                      <a:pt x="30202" y="25824"/>
                      <a:pt x="30262" y="25809"/>
                    </a:cubicBezTo>
                    <a:lnTo>
                      <a:pt x="122040" y="1365"/>
                    </a:lnTo>
                    <a:cubicBezTo>
                      <a:pt x="143800" y="-4439"/>
                      <a:pt x="166160" y="8503"/>
                      <a:pt x="171964" y="30263"/>
                    </a:cubicBezTo>
                    <a:cubicBezTo>
                      <a:pt x="171964" y="30278"/>
                      <a:pt x="171979" y="30293"/>
                      <a:pt x="171979" y="30308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DD08398-5744-4F5D-78B6-AE47B34348A2}"/>
                  </a:ext>
                </a:extLst>
              </p:cNvPr>
              <p:cNvSpPr/>
              <p:nvPr/>
            </p:nvSpPr>
            <p:spPr>
              <a:xfrm>
                <a:off x="2243436" y="3764816"/>
                <a:ext cx="481600" cy="764860"/>
              </a:xfrm>
              <a:custGeom>
                <a:avLst/>
                <a:gdLst>
                  <a:gd name="connsiteX0" fmla="*/ 363210 w 365137"/>
                  <a:gd name="connsiteY0" fmla="*/ 469879 h 579897"/>
                  <a:gd name="connsiteX1" fmla="*/ 321070 w 365137"/>
                  <a:gd name="connsiteY1" fmla="*/ 542462 h 579897"/>
                  <a:gd name="connsiteX2" fmla="*/ 187601 w 365137"/>
                  <a:gd name="connsiteY2" fmla="*/ 578004 h 579897"/>
                  <a:gd name="connsiteX3" fmla="*/ 115018 w 365137"/>
                  <a:gd name="connsiteY3" fmla="*/ 536014 h 579897"/>
                  <a:gd name="connsiteX4" fmla="*/ 1794 w 365137"/>
                  <a:gd name="connsiteY4" fmla="*/ 109964 h 579897"/>
                  <a:gd name="connsiteX5" fmla="*/ 43934 w 365137"/>
                  <a:gd name="connsiteY5" fmla="*/ 37381 h 579897"/>
                  <a:gd name="connsiteX6" fmla="*/ 177403 w 365137"/>
                  <a:gd name="connsiteY6" fmla="*/ 1839 h 579897"/>
                  <a:gd name="connsiteX7" fmla="*/ 249986 w 365137"/>
                  <a:gd name="connsiteY7" fmla="*/ 43979 h 579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5137" h="579897">
                    <a:moveTo>
                      <a:pt x="363210" y="469879"/>
                    </a:moveTo>
                    <a:cubicBezTo>
                      <a:pt x="371248" y="501507"/>
                      <a:pt x="352517" y="533764"/>
                      <a:pt x="321070" y="542462"/>
                    </a:cubicBezTo>
                    <a:lnTo>
                      <a:pt x="187601" y="578004"/>
                    </a:lnTo>
                    <a:cubicBezTo>
                      <a:pt x="156018" y="586057"/>
                      <a:pt x="123791" y="567401"/>
                      <a:pt x="115018" y="536014"/>
                    </a:cubicBezTo>
                    <a:lnTo>
                      <a:pt x="1794" y="109964"/>
                    </a:lnTo>
                    <a:cubicBezTo>
                      <a:pt x="-6244" y="78336"/>
                      <a:pt x="12487" y="46079"/>
                      <a:pt x="43934" y="37381"/>
                    </a:cubicBezTo>
                    <a:lnTo>
                      <a:pt x="177403" y="1839"/>
                    </a:lnTo>
                    <a:cubicBezTo>
                      <a:pt x="209031" y="-6199"/>
                      <a:pt x="241288" y="12532"/>
                      <a:pt x="249986" y="43979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672ADE3-33EA-5BCE-8383-954A9F33DE0D}"/>
                  </a:ext>
                </a:extLst>
              </p:cNvPr>
              <p:cNvSpPr/>
              <p:nvPr/>
            </p:nvSpPr>
            <p:spPr>
              <a:xfrm rot="20705999">
                <a:off x="2328535" y="3851452"/>
                <a:ext cx="223313" cy="258719"/>
              </a:xfrm>
              <a:custGeom>
                <a:avLst/>
                <a:gdLst>
                  <a:gd name="connsiteX0" fmla="*/ -66 w 169310"/>
                  <a:gd name="connsiteY0" fmla="*/ -22 h 196154"/>
                  <a:gd name="connsiteX1" fmla="*/ 169244 w 169310"/>
                  <a:gd name="connsiteY1" fmla="*/ -22 h 196154"/>
                  <a:gd name="connsiteX2" fmla="*/ 169244 w 169310"/>
                  <a:gd name="connsiteY2" fmla="*/ 196132 h 196154"/>
                  <a:gd name="connsiteX3" fmla="*/ -66 w 169310"/>
                  <a:gd name="connsiteY3" fmla="*/ 196132 h 196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310" h="196154">
                    <a:moveTo>
                      <a:pt x="-66" y="-22"/>
                    </a:moveTo>
                    <a:lnTo>
                      <a:pt x="169244" y="-22"/>
                    </a:lnTo>
                    <a:lnTo>
                      <a:pt x="169244" y="196132"/>
                    </a:lnTo>
                    <a:lnTo>
                      <a:pt x="-66" y="196132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C7BEF8B-4799-6546-E0F3-A99A7C8CE89A}"/>
                  </a:ext>
                </a:extLst>
              </p:cNvPr>
              <p:cNvSpPr/>
              <p:nvPr/>
            </p:nvSpPr>
            <p:spPr>
              <a:xfrm>
                <a:off x="2414775" y="4159694"/>
                <a:ext cx="197846" cy="197840"/>
              </a:xfrm>
              <a:custGeom>
                <a:avLst/>
                <a:gdLst>
                  <a:gd name="connsiteX0" fmla="*/ 147375 w 150002"/>
                  <a:gd name="connsiteY0" fmla="*/ 55620 h 149997"/>
                  <a:gd name="connsiteX1" fmla="*/ 94288 w 150002"/>
                  <a:gd name="connsiteY1" fmla="*/ 147414 h 149997"/>
                  <a:gd name="connsiteX2" fmla="*/ 2494 w 150002"/>
                  <a:gd name="connsiteY2" fmla="*/ 94341 h 149997"/>
                  <a:gd name="connsiteX3" fmla="*/ 55582 w 150002"/>
                  <a:gd name="connsiteY3" fmla="*/ 2533 h 149997"/>
                  <a:gd name="connsiteX4" fmla="*/ 55597 w 150002"/>
                  <a:gd name="connsiteY4" fmla="*/ 2533 h 149997"/>
                  <a:gd name="connsiteX5" fmla="*/ 147375 w 150002"/>
                  <a:gd name="connsiteY5" fmla="*/ 55620 h 149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002" h="149997">
                    <a:moveTo>
                      <a:pt x="147375" y="55620"/>
                    </a:moveTo>
                    <a:cubicBezTo>
                      <a:pt x="158068" y="95631"/>
                      <a:pt x="134298" y="136721"/>
                      <a:pt x="94288" y="147414"/>
                    </a:cubicBezTo>
                    <a:cubicBezTo>
                      <a:pt x="54292" y="158106"/>
                      <a:pt x="13187" y="134352"/>
                      <a:pt x="2494" y="94341"/>
                    </a:cubicBezTo>
                    <a:cubicBezTo>
                      <a:pt x="-8198" y="54330"/>
                      <a:pt x="15571" y="13225"/>
                      <a:pt x="55582" y="2533"/>
                    </a:cubicBezTo>
                    <a:cubicBezTo>
                      <a:pt x="55582" y="2533"/>
                      <a:pt x="55597" y="2533"/>
                      <a:pt x="55597" y="2533"/>
                    </a:cubicBezTo>
                    <a:cubicBezTo>
                      <a:pt x="95592" y="-8145"/>
                      <a:pt x="136683" y="15625"/>
                      <a:pt x="147375" y="556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FF267526-F75D-2E5D-8D70-9F4F8A5629D1}"/>
                  </a:ext>
                </a:extLst>
              </p:cNvPr>
              <p:cNvSpPr/>
              <p:nvPr/>
            </p:nvSpPr>
            <p:spPr>
              <a:xfrm>
                <a:off x="2488192" y="4158967"/>
                <a:ext cx="127028" cy="195169"/>
              </a:xfrm>
              <a:custGeom>
                <a:avLst/>
                <a:gdLst>
                  <a:gd name="connsiteX0" fmla="*/ -67 w 96309"/>
                  <a:gd name="connsiteY0" fmla="*/ 3084 h 147972"/>
                  <a:gd name="connsiteX1" fmla="*/ 38475 w 96309"/>
                  <a:gd name="connsiteY1" fmla="*/ 147950 h 147972"/>
                  <a:gd name="connsiteX2" fmla="*/ 94216 w 96309"/>
                  <a:gd name="connsiteY2" fmla="*/ 57746 h 147972"/>
                  <a:gd name="connsiteX3" fmla="*/ 4013 w 96309"/>
                  <a:gd name="connsiteY3" fmla="*/ 2004 h 147972"/>
                  <a:gd name="connsiteX4" fmla="*/ -67 w 96309"/>
                  <a:gd name="connsiteY4" fmla="*/ 3084 h 147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09" h="147972">
                    <a:moveTo>
                      <a:pt x="-67" y="3084"/>
                    </a:moveTo>
                    <a:lnTo>
                      <a:pt x="38475" y="147950"/>
                    </a:lnTo>
                    <a:cubicBezTo>
                      <a:pt x="78785" y="138442"/>
                      <a:pt x="103739" y="98057"/>
                      <a:pt x="94216" y="57746"/>
                    </a:cubicBezTo>
                    <a:cubicBezTo>
                      <a:pt x="84709" y="17436"/>
                      <a:pt x="44323" y="-7519"/>
                      <a:pt x="4013" y="2004"/>
                    </a:cubicBezTo>
                    <a:cubicBezTo>
                      <a:pt x="2648" y="2319"/>
                      <a:pt x="1283" y="2679"/>
                      <a:pt x="-67" y="3084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BB9B0A1-7A89-B4C8-FCCE-CBE06C3A73BA}"/>
                  </a:ext>
                </a:extLst>
              </p:cNvPr>
              <p:cNvSpPr/>
              <p:nvPr/>
            </p:nvSpPr>
            <p:spPr>
              <a:xfrm>
                <a:off x="2404839" y="4149526"/>
                <a:ext cx="217736" cy="217941"/>
              </a:xfrm>
              <a:custGeom>
                <a:avLst/>
                <a:gdLst>
                  <a:gd name="connsiteX0" fmla="*/ 160456 w 165082"/>
                  <a:gd name="connsiteY0" fmla="*/ 54631 h 165237"/>
                  <a:gd name="connsiteX1" fmla="*/ 68228 w 165082"/>
                  <a:gd name="connsiteY1" fmla="*/ 1244 h 165237"/>
                  <a:gd name="connsiteX2" fmla="*/ 68228 w 165082"/>
                  <a:gd name="connsiteY2" fmla="*/ 1244 h 165237"/>
                  <a:gd name="connsiteX3" fmla="*/ 61480 w 165082"/>
                  <a:gd name="connsiteY3" fmla="*/ 3043 h 165237"/>
                  <a:gd name="connsiteX4" fmla="*/ 54581 w 165082"/>
                  <a:gd name="connsiteY4" fmla="*/ 4843 h 165237"/>
                  <a:gd name="connsiteX5" fmla="*/ 54581 w 165082"/>
                  <a:gd name="connsiteY5" fmla="*/ 4843 h 165237"/>
                  <a:gd name="connsiteX6" fmla="*/ 1194 w 165082"/>
                  <a:gd name="connsiteY6" fmla="*/ 96921 h 165237"/>
                  <a:gd name="connsiteX7" fmla="*/ 1194 w 165082"/>
                  <a:gd name="connsiteY7" fmla="*/ 96921 h 165237"/>
                  <a:gd name="connsiteX8" fmla="*/ 2993 w 165082"/>
                  <a:gd name="connsiteY8" fmla="*/ 103670 h 165237"/>
                  <a:gd name="connsiteX9" fmla="*/ 4793 w 165082"/>
                  <a:gd name="connsiteY9" fmla="*/ 110568 h 165237"/>
                  <a:gd name="connsiteX10" fmla="*/ 4793 w 165082"/>
                  <a:gd name="connsiteY10" fmla="*/ 110568 h 165237"/>
                  <a:gd name="connsiteX11" fmla="*/ 96871 w 165082"/>
                  <a:gd name="connsiteY11" fmla="*/ 163956 h 165237"/>
                  <a:gd name="connsiteX12" fmla="*/ 96871 w 165082"/>
                  <a:gd name="connsiteY12" fmla="*/ 163956 h 165237"/>
                  <a:gd name="connsiteX13" fmla="*/ 103620 w 165082"/>
                  <a:gd name="connsiteY13" fmla="*/ 162156 h 165237"/>
                  <a:gd name="connsiteX14" fmla="*/ 110368 w 165082"/>
                  <a:gd name="connsiteY14" fmla="*/ 160356 h 165237"/>
                  <a:gd name="connsiteX15" fmla="*/ 110368 w 165082"/>
                  <a:gd name="connsiteY15" fmla="*/ 160356 h 165237"/>
                  <a:gd name="connsiteX16" fmla="*/ 163756 w 165082"/>
                  <a:gd name="connsiteY16" fmla="*/ 68278 h 165237"/>
                  <a:gd name="connsiteX17" fmla="*/ 163756 w 165082"/>
                  <a:gd name="connsiteY17" fmla="*/ 68278 h 165237"/>
                  <a:gd name="connsiteX18" fmla="*/ 161956 w 165082"/>
                  <a:gd name="connsiteY18" fmla="*/ 61530 h 165237"/>
                  <a:gd name="connsiteX19" fmla="*/ 160157 w 165082"/>
                  <a:gd name="connsiteY19" fmla="*/ 54631 h 165237"/>
                  <a:gd name="connsiteX20" fmla="*/ 146810 w 165082"/>
                  <a:gd name="connsiteY20" fmla="*/ 58230 h 165237"/>
                  <a:gd name="connsiteX21" fmla="*/ 87574 w 165082"/>
                  <a:gd name="connsiteY21" fmla="*/ 73977 h 165237"/>
                  <a:gd name="connsiteX22" fmla="*/ 71827 w 165082"/>
                  <a:gd name="connsiteY22" fmla="*/ 13991 h 165237"/>
                  <a:gd name="connsiteX23" fmla="*/ 146810 w 165082"/>
                  <a:gd name="connsiteY23" fmla="*/ 58230 h 165237"/>
                  <a:gd name="connsiteX24" fmla="*/ 58330 w 165082"/>
                  <a:gd name="connsiteY24" fmla="*/ 18340 h 165237"/>
                  <a:gd name="connsiteX25" fmla="*/ 74077 w 165082"/>
                  <a:gd name="connsiteY25" fmla="*/ 77576 h 165237"/>
                  <a:gd name="connsiteX26" fmla="*/ 14091 w 165082"/>
                  <a:gd name="connsiteY26" fmla="*/ 93322 h 165237"/>
                  <a:gd name="connsiteX27" fmla="*/ 58330 w 165082"/>
                  <a:gd name="connsiteY27" fmla="*/ 18340 h 165237"/>
                  <a:gd name="connsiteX28" fmla="*/ 18440 w 165082"/>
                  <a:gd name="connsiteY28" fmla="*/ 106969 h 165237"/>
                  <a:gd name="connsiteX29" fmla="*/ 77676 w 165082"/>
                  <a:gd name="connsiteY29" fmla="*/ 91223 h 165237"/>
                  <a:gd name="connsiteX30" fmla="*/ 93422 w 165082"/>
                  <a:gd name="connsiteY30" fmla="*/ 151209 h 165237"/>
                  <a:gd name="connsiteX31" fmla="*/ 18440 w 165082"/>
                  <a:gd name="connsiteY31" fmla="*/ 106969 h 165237"/>
                  <a:gd name="connsiteX32" fmla="*/ 107069 w 165082"/>
                  <a:gd name="connsiteY32" fmla="*/ 146860 h 165237"/>
                  <a:gd name="connsiteX33" fmla="*/ 92073 w 165082"/>
                  <a:gd name="connsiteY33" fmla="*/ 87624 h 165237"/>
                  <a:gd name="connsiteX34" fmla="*/ 151159 w 165082"/>
                  <a:gd name="connsiteY34" fmla="*/ 71877 h 165237"/>
                  <a:gd name="connsiteX35" fmla="*/ 107069 w 165082"/>
                  <a:gd name="connsiteY35" fmla="*/ 146860 h 165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65082" h="165237">
                    <a:moveTo>
                      <a:pt x="160456" y="54631"/>
                    </a:moveTo>
                    <a:cubicBezTo>
                      <a:pt x="146780" y="16780"/>
                      <a:pt x="107864" y="-5745"/>
                      <a:pt x="68228" y="1244"/>
                    </a:cubicBezTo>
                    <a:lnTo>
                      <a:pt x="68228" y="1244"/>
                    </a:lnTo>
                    <a:lnTo>
                      <a:pt x="61480" y="3043"/>
                    </a:lnTo>
                    <a:lnTo>
                      <a:pt x="54581" y="4843"/>
                    </a:lnTo>
                    <a:lnTo>
                      <a:pt x="54581" y="4843"/>
                    </a:lnTo>
                    <a:cubicBezTo>
                      <a:pt x="16760" y="18460"/>
                      <a:pt x="-5780" y="57331"/>
                      <a:pt x="1194" y="96921"/>
                    </a:cubicBezTo>
                    <a:lnTo>
                      <a:pt x="1194" y="96921"/>
                    </a:lnTo>
                    <a:lnTo>
                      <a:pt x="2993" y="103670"/>
                    </a:lnTo>
                    <a:lnTo>
                      <a:pt x="4793" y="110568"/>
                    </a:lnTo>
                    <a:lnTo>
                      <a:pt x="4793" y="110568"/>
                    </a:lnTo>
                    <a:cubicBezTo>
                      <a:pt x="18410" y="148389"/>
                      <a:pt x="57281" y="170929"/>
                      <a:pt x="96871" y="163956"/>
                    </a:cubicBezTo>
                    <a:lnTo>
                      <a:pt x="96871" y="163956"/>
                    </a:lnTo>
                    <a:lnTo>
                      <a:pt x="103620" y="162156"/>
                    </a:lnTo>
                    <a:lnTo>
                      <a:pt x="110368" y="160356"/>
                    </a:lnTo>
                    <a:lnTo>
                      <a:pt x="110368" y="160356"/>
                    </a:lnTo>
                    <a:cubicBezTo>
                      <a:pt x="148189" y="146740"/>
                      <a:pt x="170729" y="107869"/>
                      <a:pt x="163756" y="68278"/>
                    </a:cubicBezTo>
                    <a:lnTo>
                      <a:pt x="163756" y="68278"/>
                    </a:lnTo>
                    <a:lnTo>
                      <a:pt x="161956" y="61530"/>
                    </a:lnTo>
                    <a:lnTo>
                      <a:pt x="160157" y="54631"/>
                    </a:lnTo>
                    <a:close/>
                    <a:moveTo>
                      <a:pt x="146810" y="58230"/>
                    </a:moveTo>
                    <a:lnTo>
                      <a:pt x="87574" y="73977"/>
                    </a:lnTo>
                    <a:lnTo>
                      <a:pt x="71827" y="13991"/>
                    </a:lnTo>
                    <a:cubicBezTo>
                      <a:pt x="104160" y="9057"/>
                      <a:pt x="135502" y="27548"/>
                      <a:pt x="146810" y="58230"/>
                    </a:cubicBezTo>
                    <a:close/>
                    <a:moveTo>
                      <a:pt x="58330" y="18340"/>
                    </a:moveTo>
                    <a:lnTo>
                      <a:pt x="74077" y="77576"/>
                    </a:lnTo>
                    <a:lnTo>
                      <a:pt x="14091" y="93322"/>
                    </a:lnTo>
                    <a:cubicBezTo>
                      <a:pt x="9217" y="61005"/>
                      <a:pt x="27678" y="29692"/>
                      <a:pt x="58330" y="18340"/>
                    </a:cubicBezTo>
                    <a:close/>
                    <a:moveTo>
                      <a:pt x="18440" y="106969"/>
                    </a:moveTo>
                    <a:lnTo>
                      <a:pt x="77676" y="91223"/>
                    </a:lnTo>
                    <a:lnTo>
                      <a:pt x="93422" y="151209"/>
                    </a:lnTo>
                    <a:cubicBezTo>
                      <a:pt x="61105" y="156082"/>
                      <a:pt x="29792" y="137622"/>
                      <a:pt x="18440" y="106969"/>
                    </a:cubicBezTo>
                    <a:close/>
                    <a:moveTo>
                      <a:pt x="107069" y="146860"/>
                    </a:moveTo>
                    <a:lnTo>
                      <a:pt x="92073" y="87624"/>
                    </a:lnTo>
                    <a:lnTo>
                      <a:pt x="151159" y="71877"/>
                    </a:lnTo>
                    <a:cubicBezTo>
                      <a:pt x="156182" y="104180"/>
                      <a:pt x="137737" y="135537"/>
                      <a:pt x="107069" y="146860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C3F9DAE-F8F4-4C2D-2E3D-B4FE6B003160}"/>
                  </a:ext>
                </a:extLst>
              </p:cNvPr>
              <p:cNvSpPr/>
              <p:nvPr/>
            </p:nvSpPr>
            <p:spPr>
              <a:xfrm>
                <a:off x="2469190" y="4213106"/>
                <a:ext cx="57373" cy="92980"/>
              </a:xfrm>
              <a:custGeom>
                <a:avLst/>
                <a:gdLst>
                  <a:gd name="connsiteX0" fmla="*/ 13890 w 43499"/>
                  <a:gd name="connsiteY0" fmla="*/ 40019 h 70495"/>
                  <a:gd name="connsiteX1" fmla="*/ 28407 w 43499"/>
                  <a:gd name="connsiteY1" fmla="*/ 15094 h 70495"/>
                  <a:gd name="connsiteX2" fmla="*/ 28887 w 43499"/>
                  <a:gd name="connsiteY2" fmla="*/ 14974 h 70495"/>
                  <a:gd name="connsiteX3" fmla="*/ 24838 w 43499"/>
                  <a:gd name="connsiteY3" fmla="*/ -22 h 70495"/>
                  <a:gd name="connsiteX4" fmla="*/ 1743 w 43499"/>
                  <a:gd name="connsiteY4" fmla="*/ 45567 h 70495"/>
                  <a:gd name="connsiteX5" fmla="*/ 43433 w 43499"/>
                  <a:gd name="connsiteY5" fmla="*/ 69712 h 70495"/>
                  <a:gd name="connsiteX6" fmla="*/ 39534 w 43499"/>
                  <a:gd name="connsiteY6" fmla="*/ 54715 h 70495"/>
                  <a:gd name="connsiteX7" fmla="*/ 13995 w 43499"/>
                  <a:gd name="connsiteY7" fmla="*/ 40409 h 70495"/>
                  <a:gd name="connsiteX8" fmla="*/ 13890 w 43499"/>
                  <a:gd name="connsiteY8" fmla="*/ 40019 h 70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499" h="70495">
                    <a:moveTo>
                      <a:pt x="13890" y="40019"/>
                    </a:moveTo>
                    <a:cubicBezTo>
                      <a:pt x="11011" y="29131"/>
                      <a:pt x="17519" y="17974"/>
                      <a:pt x="28407" y="15094"/>
                    </a:cubicBezTo>
                    <a:cubicBezTo>
                      <a:pt x="28572" y="15050"/>
                      <a:pt x="28722" y="15019"/>
                      <a:pt x="28887" y="14974"/>
                    </a:cubicBezTo>
                    <a:lnTo>
                      <a:pt x="24838" y="-22"/>
                    </a:lnTo>
                    <a:cubicBezTo>
                      <a:pt x="5867" y="6187"/>
                      <a:pt x="-4481" y="26597"/>
                      <a:pt x="1743" y="45567"/>
                    </a:cubicBezTo>
                    <a:cubicBezTo>
                      <a:pt x="7457" y="63053"/>
                      <a:pt x="25422" y="73461"/>
                      <a:pt x="43433" y="69712"/>
                    </a:cubicBezTo>
                    <a:lnTo>
                      <a:pt x="39534" y="54715"/>
                    </a:lnTo>
                    <a:cubicBezTo>
                      <a:pt x="28527" y="57819"/>
                      <a:pt x="17099" y="51416"/>
                      <a:pt x="13995" y="40409"/>
                    </a:cubicBezTo>
                    <a:cubicBezTo>
                      <a:pt x="13965" y="40289"/>
                      <a:pt x="13920" y="40154"/>
                      <a:pt x="13890" y="40019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31D1031-9A33-93B9-06AB-C5514712C1B2}"/>
                  </a:ext>
                </a:extLst>
              </p:cNvPr>
              <p:cNvSpPr/>
              <p:nvPr/>
            </p:nvSpPr>
            <p:spPr>
              <a:xfrm>
                <a:off x="2486776" y="4233282"/>
                <a:ext cx="34249" cy="53316"/>
              </a:xfrm>
              <a:custGeom>
                <a:avLst/>
                <a:gdLst>
                  <a:gd name="connsiteX0" fmla="*/ 557 w 25967"/>
                  <a:gd name="connsiteY0" fmla="*/ 24722 h 40423"/>
                  <a:gd name="connsiteX1" fmla="*/ 25646 w 25967"/>
                  <a:gd name="connsiteY1" fmla="*/ 39779 h 40423"/>
                  <a:gd name="connsiteX2" fmla="*/ 25901 w 25967"/>
                  <a:gd name="connsiteY2" fmla="*/ 39719 h 40423"/>
                  <a:gd name="connsiteX3" fmla="*/ 15254 w 25967"/>
                  <a:gd name="connsiteY3" fmla="*/ -22 h 40423"/>
                  <a:gd name="connsiteX4" fmla="*/ 557 w 25967"/>
                  <a:gd name="connsiteY4" fmla="*/ 24722 h 40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967" h="40423">
                    <a:moveTo>
                      <a:pt x="557" y="24722"/>
                    </a:moveTo>
                    <a:cubicBezTo>
                      <a:pt x="3331" y="35804"/>
                      <a:pt x="14564" y="42553"/>
                      <a:pt x="25646" y="39779"/>
                    </a:cubicBezTo>
                    <a:cubicBezTo>
                      <a:pt x="25736" y="39764"/>
                      <a:pt x="25811" y="39734"/>
                      <a:pt x="25901" y="39719"/>
                    </a:cubicBezTo>
                    <a:lnTo>
                      <a:pt x="15254" y="-22"/>
                    </a:lnTo>
                    <a:cubicBezTo>
                      <a:pt x="4381" y="2767"/>
                      <a:pt x="-2187" y="13835"/>
                      <a:pt x="557" y="247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87DEE43-828F-B382-CA97-618CF1F63EE0}"/>
                  </a:ext>
                </a:extLst>
              </p:cNvPr>
              <p:cNvSpPr/>
              <p:nvPr/>
            </p:nvSpPr>
            <p:spPr>
              <a:xfrm>
                <a:off x="2500852" y="4210742"/>
                <a:ext cx="59783" cy="93548"/>
              </a:xfrm>
              <a:custGeom>
                <a:avLst/>
                <a:gdLst>
                  <a:gd name="connsiteX0" fmla="*/ 44023 w 45326"/>
                  <a:gd name="connsiteY0" fmla="*/ 26815 h 70926"/>
                  <a:gd name="connsiteX1" fmla="*/ -67 w 45326"/>
                  <a:gd name="connsiteY1" fmla="*/ 1171 h 70926"/>
                  <a:gd name="connsiteX2" fmla="*/ 3983 w 45326"/>
                  <a:gd name="connsiteY2" fmla="*/ 16167 h 70926"/>
                  <a:gd name="connsiteX3" fmla="*/ 29177 w 45326"/>
                  <a:gd name="connsiteY3" fmla="*/ 30714 h 70926"/>
                  <a:gd name="connsiteX4" fmla="*/ 14630 w 45326"/>
                  <a:gd name="connsiteY4" fmla="*/ 55908 h 70926"/>
                  <a:gd name="connsiteX5" fmla="*/ 18529 w 45326"/>
                  <a:gd name="connsiteY5" fmla="*/ 70904 h 70926"/>
                  <a:gd name="connsiteX6" fmla="*/ 44038 w 45326"/>
                  <a:gd name="connsiteY6" fmla="*/ 26860 h 70926"/>
                  <a:gd name="connsiteX7" fmla="*/ 44023 w 45326"/>
                  <a:gd name="connsiteY7" fmla="*/ 26815 h 70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326" h="70926">
                    <a:moveTo>
                      <a:pt x="44023" y="26815"/>
                    </a:moveTo>
                    <a:cubicBezTo>
                      <a:pt x="38894" y="7589"/>
                      <a:pt x="19189" y="-3883"/>
                      <a:pt x="-67" y="1171"/>
                    </a:cubicBezTo>
                    <a:lnTo>
                      <a:pt x="3983" y="16167"/>
                    </a:lnTo>
                    <a:cubicBezTo>
                      <a:pt x="14960" y="13228"/>
                      <a:pt x="26237" y="19736"/>
                      <a:pt x="29177" y="30714"/>
                    </a:cubicBezTo>
                    <a:cubicBezTo>
                      <a:pt x="32116" y="41691"/>
                      <a:pt x="25607" y="52969"/>
                      <a:pt x="14630" y="55908"/>
                    </a:cubicBezTo>
                    <a:lnTo>
                      <a:pt x="18529" y="70904"/>
                    </a:lnTo>
                    <a:cubicBezTo>
                      <a:pt x="37740" y="65790"/>
                      <a:pt x="49152" y="46055"/>
                      <a:pt x="44038" y="26860"/>
                    </a:cubicBezTo>
                    <a:cubicBezTo>
                      <a:pt x="44023" y="26845"/>
                      <a:pt x="44023" y="26830"/>
                      <a:pt x="44023" y="268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D98574A-7873-58FE-E10F-86975D8FBFDA}"/>
                  </a:ext>
                </a:extLst>
              </p:cNvPr>
              <p:cNvSpPr/>
              <p:nvPr/>
            </p:nvSpPr>
            <p:spPr>
              <a:xfrm>
                <a:off x="2506982" y="4230797"/>
                <a:ext cx="34024" cy="53318"/>
              </a:xfrm>
              <a:custGeom>
                <a:avLst/>
                <a:gdLst>
                  <a:gd name="connsiteX0" fmla="*/ 25128 w 25796"/>
                  <a:gd name="connsiteY0" fmla="*/ 15658 h 40424"/>
                  <a:gd name="connsiteX1" fmla="*/ 293 w 25796"/>
                  <a:gd name="connsiteY1" fmla="*/ 572 h 40424"/>
                  <a:gd name="connsiteX2" fmla="*/ -67 w 25796"/>
                  <a:gd name="connsiteY2" fmla="*/ 662 h 40424"/>
                  <a:gd name="connsiteX3" fmla="*/ 10581 w 25796"/>
                  <a:gd name="connsiteY3" fmla="*/ 40402 h 40424"/>
                  <a:gd name="connsiteX4" fmla="*/ 25128 w 25796"/>
                  <a:gd name="connsiteY4" fmla="*/ 15658 h 40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96" h="40424">
                    <a:moveTo>
                      <a:pt x="25128" y="15658"/>
                    </a:moveTo>
                    <a:cubicBezTo>
                      <a:pt x="22443" y="4636"/>
                      <a:pt x="11316" y="-2128"/>
                      <a:pt x="293" y="572"/>
                    </a:cubicBezTo>
                    <a:cubicBezTo>
                      <a:pt x="173" y="602"/>
                      <a:pt x="54" y="632"/>
                      <a:pt x="-67" y="662"/>
                    </a:cubicBezTo>
                    <a:lnTo>
                      <a:pt x="10581" y="40402"/>
                    </a:lnTo>
                    <a:cubicBezTo>
                      <a:pt x="21349" y="37463"/>
                      <a:pt x="27797" y="26486"/>
                      <a:pt x="25128" y="15658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EF6B2B1-DC19-543B-9110-F97806631095}"/>
                  </a:ext>
                </a:extLst>
              </p:cNvPr>
              <p:cNvSpPr/>
              <p:nvPr/>
            </p:nvSpPr>
            <p:spPr>
              <a:xfrm>
                <a:off x="2429198" y="4352645"/>
                <a:ext cx="254767" cy="135651"/>
              </a:xfrm>
              <a:custGeom>
                <a:avLst/>
                <a:gdLst>
                  <a:gd name="connsiteX0" fmla="*/ 161484 w 193158"/>
                  <a:gd name="connsiteY0" fmla="*/ 658 h 102847"/>
                  <a:gd name="connsiteX1" fmla="*/ 186228 w 193158"/>
                  <a:gd name="connsiteY1" fmla="*/ 15055 h 102847"/>
                  <a:gd name="connsiteX2" fmla="*/ 186378 w 193158"/>
                  <a:gd name="connsiteY2" fmla="*/ 15654 h 102847"/>
                  <a:gd name="connsiteX3" fmla="*/ 192377 w 193158"/>
                  <a:gd name="connsiteY3" fmla="*/ 38449 h 102847"/>
                  <a:gd name="connsiteX4" fmla="*/ 178280 w 193158"/>
                  <a:gd name="connsiteY4" fmla="*/ 63118 h 102847"/>
                  <a:gd name="connsiteX5" fmla="*/ 177381 w 193158"/>
                  <a:gd name="connsiteY5" fmla="*/ 63343 h 102847"/>
                  <a:gd name="connsiteX6" fmla="*/ 31615 w 193158"/>
                  <a:gd name="connsiteY6" fmla="*/ 102184 h 102847"/>
                  <a:gd name="connsiteX7" fmla="*/ 6796 w 193158"/>
                  <a:gd name="connsiteY7" fmla="*/ 87488 h 102847"/>
                  <a:gd name="connsiteX8" fmla="*/ 6721 w 193158"/>
                  <a:gd name="connsiteY8" fmla="*/ 87188 h 102847"/>
                  <a:gd name="connsiteX9" fmla="*/ 572 w 193158"/>
                  <a:gd name="connsiteY9" fmla="*/ 64243 h 102847"/>
                  <a:gd name="connsiteX10" fmla="*/ 15149 w 193158"/>
                  <a:gd name="connsiteY10" fmla="*/ 39604 h 102847"/>
                  <a:gd name="connsiteX11" fmla="*/ 15568 w 193158"/>
                  <a:gd name="connsiteY11" fmla="*/ 39499 h 102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3158" h="102847">
                    <a:moveTo>
                      <a:pt x="161484" y="658"/>
                    </a:moveTo>
                    <a:cubicBezTo>
                      <a:pt x="172297" y="-2206"/>
                      <a:pt x="183379" y="4242"/>
                      <a:pt x="186228" y="15055"/>
                    </a:cubicBezTo>
                    <a:cubicBezTo>
                      <a:pt x="186288" y="15250"/>
                      <a:pt x="186334" y="15460"/>
                      <a:pt x="186378" y="15654"/>
                    </a:cubicBezTo>
                    <a:lnTo>
                      <a:pt x="192377" y="38449"/>
                    </a:lnTo>
                    <a:cubicBezTo>
                      <a:pt x="195301" y="49157"/>
                      <a:pt x="188988" y="60209"/>
                      <a:pt x="178280" y="63118"/>
                    </a:cubicBezTo>
                    <a:cubicBezTo>
                      <a:pt x="177980" y="63208"/>
                      <a:pt x="177680" y="63283"/>
                      <a:pt x="177381" y="63343"/>
                    </a:cubicBezTo>
                    <a:lnTo>
                      <a:pt x="31615" y="102184"/>
                    </a:lnTo>
                    <a:cubicBezTo>
                      <a:pt x="20697" y="104974"/>
                      <a:pt x="9585" y="98405"/>
                      <a:pt x="6796" y="87488"/>
                    </a:cubicBezTo>
                    <a:cubicBezTo>
                      <a:pt x="6766" y="87383"/>
                      <a:pt x="6751" y="87293"/>
                      <a:pt x="6721" y="87188"/>
                    </a:cubicBezTo>
                    <a:lnTo>
                      <a:pt x="572" y="64243"/>
                    </a:lnTo>
                    <a:cubicBezTo>
                      <a:pt x="-2202" y="53416"/>
                      <a:pt x="4321" y="42378"/>
                      <a:pt x="15149" y="39604"/>
                    </a:cubicBezTo>
                    <a:cubicBezTo>
                      <a:pt x="15284" y="39559"/>
                      <a:pt x="15433" y="39529"/>
                      <a:pt x="15568" y="39499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13BAF3F-3446-4D0D-FA4E-B4D97D6453CA}"/>
                  </a:ext>
                </a:extLst>
              </p:cNvPr>
              <p:cNvSpPr/>
              <p:nvPr/>
            </p:nvSpPr>
            <p:spPr>
              <a:xfrm>
                <a:off x="2437879" y="4360548"/>
                <a:ext cx="238137" cy="119049"/>
              </a:xfrm>
              <a:custGeom>
                <a:avLst/>
                <a:gdLst>
                  <a:gd name="connsiteX0" fmla="*/ 10485 w 180549"/>
                  <a:gd name="connsiteY0" fmla="*/ 39206 h 90260"/>
                  <a:gd name="connsiteX1" fmla="*/ 288 w 180549"/>
                  <a:gd name="connsiteY1" fmla="*/ 56752 h 90260"/>
                  <a:gd name="connsiteX2" fmla="*/ 6436 w 180549"/>
                  <a:gd name="connsiteY2" fmla="*/ 79546 h 90260"/>
                  <a:gd name="connsiteX3" fmla="*/ 23982 w 180549"/>
                  <a:gd name="connsiteY3" fmla="*/ 89894 h 90260"/>
                  <a:gd name="connsiteX4" fmla="*/ 169898 w 180549"/>
                  <a:gd name="connsiteY4" fmla="*/ 51053 h 90260"/>
                  <a:gd name="connsiteX5" fmla="*/ 180096 w 180549"/>
                  <a:gd name="connsiteY5" fmla="*/ 33357 h 90260"/>
                  <a:gd name="connsiteX6" fmla="*/ 174097 w 180549"/>
                  <a:gd name="connsiteY6" fmla="*/ 10563 h 90260"/>
                  <a:gd name="connsiteX7" fmla="*/ 156401 w 180549"/>
                  <a:gd name="connsiteY7" fmla="*/ 365 h 9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549" h="90260">
                    <a:moveTo>
                      <a:pt x="10485" y="39206"/>
                    </a:moveTo>
                    <a:cubicBezTo>
                      <a:pt x="3047" y="41515"/>
                      <a:pt x="-1392" y="49149"/>
                      <a:pt x="288" y="56752"/>
                    </a:cubicBezTo>
                    <a:lnTo>
                      <a:pt x="6436" y="79546"/>
                    </a:lnTo>
                    <a:cubicBezTo>
                      <a:pt x="8686" y="87045"/>
                      <a:pt x="16334" y="91559"/>
                      <a:pt x="23982" y="89894"/>
                    </a:cubicBezTo>
                    <a:lnTo>
                      <a:pt x="169898" y="51053"/>
                    </a:lnTo>
                    <a:cubicBezTo>
                      <a:pt x="177411" y="48744"/>
                      <a:pt x="181865" y="41020"/>
                      <a:pt x="180096" y="33357"/>
                    </a:cubicBezTo>
                    <a:lnTo>
                      <a:pt x="174097" y="10563"/>
                    </a:lnTo>
                    <a:cubicBezTo>
                      <a:pt x="171788" y="3049"/>
                      <a:pt x="164064" y="-1405"/>
                      <a:pt x="156401" y="3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3AA2C60-4FB5-96C1-62EB-292E098735BA}"/>
                  </a:ext>
                </a:extLst>
              </p:cNvPr>
              <p:cNvSpPr/>
              <p:nvPr/>
            </p:nvSpPr>
            <p:spPr>
              <a:xfrm>
                <a:off x="2452128" y="4423145"/>
                <a:ext cx="39570" cy="39566"/>
              </a:xfrm>
              <a:custGeom>
                <a:avLst/>
                <a:gdLst>
                  <a:gd name="connsiteX0" fmla="*/ 29376 w 30001"/>
                  <a:gd name="connsiteY0" fmla="*/ 10942 h 29998"/>
                  <a:gd name="connsiteX1" fmla="*/ 18968 w 30001"/>
                  <a:gd name="connsiteY1" fmla="*/ 29418 h 29998"/>
                  <a:gd name="connsiteX2" fmla="*/ 493 w 30001"/>
                  <a:gd name="connsiteY2" fmla="*/ 19010 h 29998"/>
                  <a:gd name="connsiteX3" fmla="*/ 10900 w 30001"/>
                  <a:gd name="connsiteY3" fmla="*/ 534 h 29998"/>
                  <a:gd name="connsiteX4" fmla="*/ 11230 w 30001"/>
                  <a:gd name="connsiteY4" fmla="*/ 445 h 29998"/>
                  <a:gd name="connsiteX5" fmla="*/ 29376 w 30001"/>
                  <a:gd name="connsiteY5" fmla="*/ 10942 h 29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001" h="29998">
                    <a:moveTo>
                      <a:pt x="29376" y="10942"/>
                    </a:moveTo>
                    <a:cubicBezTo>
                      <a:pt x="31610" y="18920"/>
                      <a:pt x="26946" y="27198"/>
                      <a:pt x="18968" y="29418"/>
                    </a:cubicBezTo>
                    <a:cubicBezTo>
                      <a:pt x="10990" y="31652"/>
                      <a:pt x="2712" y="26988"/>
                      <a:pt x="493" y="19010"/>
                    </a:cubicBezTo>
                    <a:cubicBezTo>
                      <a:pt x="-1742" y="11032"/>
                      <a:pt x="2922" y="2769"/>
                      <a:pt x="10900" y="534"/>
                    </a:cubicBezTo>
                    <a:cubicBezTo>
                      <a:pt x="11005" y="504"/>
                      <a:pt x="11125" y="475"/>
                      <a:pt x="11230" y="445"/>
                    </a:cubicBezTo>
                    <a:cubicBezTo>
                      <a:pt x="19133" y="-1565"/>
                      <a:pt x="27186" y="3099"/>
                      <a:pt x="29376" y="10942"/>
                    </a:cubicBez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59AD65C-C683-9E35-F6C2-8AE6E2D372E0}"/>
                  </a:ext>
                </a:extLst>
              </p:cNvPr>
              <p:cNvSpPr/>
              <p:nvPr/>
            </p:nvSpPr>
            <p:spPr>
              <a:xfrm>
                <a:off x="2505203" y="4413476"/>
                <a:ext cx="42130" cy="37779"/>
              </a:xfrm>
              <a:custGeom>
                <a:avLst/>
                <a:gdLst>
                  <a:gd name="connsiteX0" fmla="*/ 0 w 31942"/>
                  <a:gd name="connsiteY0" fmla="*/ 0 h 28643"/>
                  <a:gd name="connsiteX1" fmla="*/ 7648 w 31942"/>
                  <a:gd name="connsiteY1" fmla="*/ 28643 h 28643"/>
                  <a:gd name="connsiteX2" fmla="*/ 31942 w 31942"/>
                  <a:gd name="connsiteY2" fmla="*/ 6898 h 28643"/>
                  <a:gd name="connsiteX3" fmla="*/ 0 w 31942"/>
                  <a:gd name="connsiteY3" fmla="*/ 0 h 28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942" h="28643">
                    <a:moveTo>
                      <a:pt x="0" y="0"/>
                    </a:moveTo>
                    <a:lnTo>
                      <a:pt x="7648" y="28643"/>
                    </a:lnTo>
                    <a:lnTo>
                      <a:pt x="31942" y="68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98F6D58E-60C6-D032-9EDA-A0BA113F9403}"/>
                  </a:ext>
                </a:extLst>
              </p:cNvPr>
              <p:cNvSpPr/>
              <p:nvPr/>
            </p:nvSpPr>
            <p:spPr>
              <a:xfrm rot="20705401">
                <a:off x="2566156" y="4392622"/>
                <a:ext cx="39164" cy="39164"/>
              </a:xfrm>
              <a:custGeom>
                <a:avLst/>
                <a:gdLst>
                  <a:gd name="connsiteX0" fmla="*/ -67 w 29693"/>
                  <a:gd name="connsiteY0" fmla="*/ -22 h 29693"/>
                  <a:gd name="connsiteX1" fmla="*/ 29626 w 29693"/>
                  <a:gd name="connsiteY1" fmla="*/ -22 h 29693"/>
                  <a:gd name="connsiteX2" fmla="*/ 29626 w 29693"/>
                  <a:gd name="connsiteY2" fmla="*/ 29671 h 29693"/>
                  <a:gd name="connsiteX3" fmla="*/ -67 w 29693"/>
                  <a:gd name="connsiteY3" fmla="*/ 29671 h 2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693" h="29693">
                    <a:moveTo>
                      <a:pt x="-67" y="-22"/>
                    </a:moveTo>
                    <a:lnTo>
                      <a:pt x="29626" y="-22"/>
                    </a:lnTo>
                    <a:lnTo>
                      <a:pt x="29626" y="29671"/>
                    </a:lnTo>
                    <a:lnTo>
                      <a:pt x="-67" y="29671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4654E361-4ADD-6B99-A130-BF4408526AC4}"/>
                  </a:ext>
                </a:extLst>
              </p:cNvPr>
              <p:cNvSpPr/>
              <p:nvPr/>
            </p:nvSpPr>
            <p:spPr>
              <a:xfrm rot="20716201">
                <a:off x="2623939" y="4381122"/>
                <a:ext cx="9692" cy="39164"/>
              </a:xfrm>
              <a:custGeom>
                <a:avLst/>
                <a:gdLst>
                  <a:gd name="connsiteX0" fmla="*/ -67 w 7348"/>
                  <a:gd name="connsiteY0" fmla="*/ -22 h 29693"/>
                  <a:gd name="connsiteX1" fmla="*/ 7282 w 7348"/>
                  <a:gd name="connsiteY1" fmla="*/ -22 h 29693"/>
                  <a:gd name="connsiteX2" fmla="*/ 7282 w 7348"/>
                  <a:gd name="connsiteY2" fmla="*/ 29671 h 29693"/>
                  <a:gd name="connsiteX3" fmla="*/ -67 w 7348"/>
                  <a:gd name="connsiteY3" fmla="*/ 29671 h 2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48" h="29693">
                    <a:moveTo>
                      <a:pt x="-67" y="-22"/>
                    </a:moveTo>
                    <a:lnTo>
                      <a:pt x="7282" y="-22"/>
                    </a:lnTo>
                    <a:lnTo>
                      <a:pt x="7282" y="29671"/>
                    </a:lnTo>
                    <a:lnTo>
                      <a:pt x="-67" y="29671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619F2D1-FEA5-36C1-A86A-C957B8658564}"/>
                  </a:ext>
                </a:extLst>
              </p:cNvPr>
              <p:cNvSpPr/>
              <p:nvPr/>
            </p:nvSpPr>
            <p:spPr>
              <a:xfrm rot="20703000">
                <a:off x="2650920" y="4374463"/>
                <a:ext cx="9692" cy="39164"/>
              </a:xfrm>
              <a:custGeom>
                <a:avLst/>
                <a:gdLst>
                  <a:gd name="connsiteX0" fmla="*/ -67 w 7348"/>
                  <a:gd name="connsiteY0" fmla="*/ -22 h 29693"/>
                  <a:gd name="connsiteX1" fmla="*/ 7282 w 7348"/>
                  <a:gd name="connsiteY1" fmla="*/ -22 h 29693"/>
                  <a:gd name="connsiteX2" fmla="*/ 7282 w 7348"/>
                  <a:gd name="connsiteY2" fmla="*/ 29671 h 29693"/>
                  <a:gd name="connsiteX3" fmla="*/ -67 w 7348"/>
                  <a:gd name="connsiteY3" fmla="*/ 29671 h 2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48" h="29693">
                    <a:moveTo>
                      <a:pt x="-67" y="-22"/>
                    </a:moveTo>
                    <a:lnTo>
                      <a:pt x="7282" y="-22"/>
                    </a:lnTo>
                    <a:lnTo>
                      <a:pt x="7282" y="29671"/>
                    </a:lnTo>
                    <a:lnTo>
                      <a:pt x="-67" y="29671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A214D24-77D4-F40F-B214-F503D825664D}"/>
                  </a:ext>
                </a:extLst>
              </p:cNvPr>
              <p:cNvSpPr/>
              <p:nvPr/>
            </p:nvSpPr>
            <p:spPr>
              <a:xfrm>
                <a:off x="2222788" y="4073579"/>
                <a:ext cx="885696" cy="920175"/>
              </a:xfrm>
              <a:custGeom>
                <a:avLst/>
                <a:gdLst>
                  <a:gd name="connsiteX0" fmla="*/ 52841 w 671512"/>
                  <a:gd name="connsiteY0" fmla="*/ 441836 h 697653"/>
                  <a:gd name="connsiteX1" fmla="*/ -67 w 671512"/>
                  <a:gd name="connsiteY1" fmla="*/ 388868 h 697653"/>
                  <a:gd name="connsiteX2" fmla="*/ 52901 w 671512"/>
                  <a:gd name="connsiteY2" fmla="*/ 335960 h 697653"/>
                  <a:gd name="connsiteX3" fmla="*/ 62589 w 671512"/>
                  <a:gd name="connsiteY3" fmla="*/ 336860 h 697653"/>
                  <a:gd name="connsiteX4" fmla="*/ 70987 w 671512"/>
                  <a:gd name="connsiteY4" fmla="*/ 337610 h 697653"/>
                  <a:gd name="connsiteX5" fmla="*/ 72442 w 671512"/>
                  <a:gd name="connsiteY5" fmla="*/ 336755 h 697653"/>
                  <a:gd name="connsiteX6" fmla="*/ 72486 w 671512"/>
                  <a:gd name="connsiteY6" fmla="*/ 336410 h 697653"/>
                  <a:gd name="connsiteX7" fmla="*/ 71632 w 671512"/>
                  <a:gd name="connsiteY7" fmla="*/ 334956 h 697653"/>
                  <a:gd name="connsiteX8" fmla="*/ 71287 w 671512"/>
                  <a:gd name="connsiteY8" fmla="*/ 334911 h 697653"/>
                  <a:gd name="connsiteX9" fmla="*/ 28967 w 671512"/>
                  <a:gd name="connsiteY9" fmla="*/ 273155 h 697653"/>
                  <a:gd name="connsiteX10" fmla="*/ 81334 w 671512"/>
                  <a:gd name="connsiteY10" fmla="*/ 229935 h 697653"/>
                  <a:gd name="connsiteX11" fmla="*/ 342423 w 671512"/>
                  <a:gd name="connsiteY11" fmla="*/ 254829 h 697653"/>
                  <a:gd name="connsiteX12" fmla="*/ 343473 w 671512"/>
                  <a:gd name="connsiteY12" fmla="*/ 254829 h 697653"/>
                  <a:gd name="connsiteX13" fmla="*/ 343473 w 671512"/>
                  <a:gd name="connsiteY13" fmla="*/ 253780 h 697653"/>
                  <a:gd name="connsiteX14" fmla="*/ 327427 w 671512"/>
                  <a:gd name="connsiteY14" fmla="*/ 158402 h 697653"/>
                  <a:gd name="connsiteX15" fmla="*/ 317979 w 671512"/>
                  <a:gd name="connsiteY15" fmla="*/ 72022 h 697653"/>
                  <a:gd name="connsiteX16" fmla="*/ 401959 w 671512"/>
                  <a:gd name="connsiteY16" fmla="*/ 219 h 697653"/>
                  <a:gd name="connsiteX17" fmla="*/ 404808 w 671512"/>
                  <a:gd name="connsiteY17" fmla="*/ 489 h 697653"/>
                  <a:gd name="connsiteX18" fmla="*/ 422654 w 671512"/>
                  <a:gd name="connsiteY18" fmla="*/ 8287 h 697653"/>
                  <a:gd name="connsiteX19" fmla="*/ 426403 w 671512"/>
                  <a:gd name="connsiteY19" fmla="*/ 49527 h 697653"/>
                  <a:gd name="connsiteX20" fmla="*/ 426403 w 671512"/>
                  <a:gd name="connsiteY20" fmla="*/ 55526 h 697653"/>
                  <a:gd name="connsiteX21" fmla="*/ 479041 w 671512"/>
                  <a:gd name="connsiteY21" fmla="*/ 206841 h 697653"/>
                  <a:gd name="connsiteX22" fmla="*/ 671446 w 671512"/>
                  <a:gd name="connsiteY22" fmla="*/ 547711 h 697653"/>
                  <a:gd name="connsiteX23" fmla="*/ 495687 w 671512"/>
                  <a:gd name="connsiteY23" fmla="*/ 648637 h 697653"/>
                  <a:gd name="connsiteX24" fmla="*/ 494067 w 671512"/>
                  <a:gd name="connsiteY24" fmla="*/ 649642 h 697653"/>
                  <a:gd name="connsiteX25" fmla="*/ 494038 w 671512"/>
                  <a:gd name="connsiteY25" fmla="*/ 649837 h 697653"/>
                  <a:gd name="connsiteX26" fmla="*/ 436781 w 671512"/>
                  <a:gd name="connsiteY26" fmla="*/ 697406 h 697653"/>
                  <a:gd name="connsiteX27" fmla="*/ 436451 w 671512"/>
                  <a:gd name="connsiteY27" fmla="*/ 697376 h 697653"/>
                  <a:gd name="connsiteX28" fmla="*/ 121525 w 671512"/>
                  <a:gd name="connsiteY28" fmla="*/ 667383 h 697653"/>
                  <a:gd name="connsiteX29" fmla="*/ 73986 w 671512"/>
                  <a:gd name="connsiteY29" fmla="*/ 609646 h 697653"/>
                  <a:gd name="connsiteX30" fmla="*/ 121075 w 671512"/>
                  <a:gd name="connsiteY30" fmla="*/ 561957 h 697653"/>
                  <a:gd name="connsiteX31" fmla="*/ 125124 w 671512"/>
                  <a:gd name="connsiteY31" fmla="*/ 562107 h 697653"/>
                  <a:gd name="connsiteX32" fmla="*/ 126624 w 671512"/>
                  <a:gd name="connsiteY32" fmla="*/ 560758 h 697653"/>
                  <a:gd name="connsiteX33" fmla="*/ 125439 w 671512"/>
                  <a:gd name="connsiteY33" fmla="*/ 559258 h 697653"/>
                  <a:gd name="connsiteX34" fmla="*/ 125424 w 671512"/>
                  <a:gd name="connsiteY34" fmla="*/ 559258 h 697653"/>
                  <a:gd name="connsiteX35" fmla="*/ 87483 w 671512"/>
                  <a:gd name="connsiteY35" fmla="*/ 555059 h 697653"/>
                  <a:gd name="connsiteX36" fmla="*/ 39629 w 671512"/>
                  <a:gd name="connsiteY36" fmla="*/ 497488 h 697653"/>
                  <a:gd name="connsiteX37" fmla="*/ 39644 w 671512"/>
                  <a:gd name="connsiteY37" fmla="*/ 497323 h 697653"/>
                  <a:gd name="connsiteX38" fmla="*/ 89582 w 671512"/>
                  <a:gd name="connsiteY38" fmla="*/ 449634 h 697653"/>
                  <a:gd name="connsiteX39" fmla="*/ 90932 w 671512"/>
                  <a:gd name="connsiteY39" fmla="*/ 448284 h 697653"/>
                  <a:gd name="connsiteX40" fmla="*/ 89582 w 671512"/>
                  <a:gd name="connsiteY40" fmla="*/ 446934 h 697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71512" h="697653">
                    <a:moveTo>
                      <a:pt x="52841" y="441836"/>
                    </a:moveTo>
                    <a:cubicBezTo>
                      <a:pt x="23598" y="441820"/>
                      <a:pt x="-81" y="418111"/>
                      <a:pt x="-67" y="388868"/>
                    </a:cubicBezTo>
                    <a:cubicBezTo>
                      <a:pt x="-51" y="359640"/>
                      <a:pt x="23658" y="335945"/>
                      <a:pt x="52901" y="335960"/>
                    </a:cubicBezTo>
                    <a:cubicBezTo>
                      <a:pt x="56155" y="335960"/>
                      <a:pt x="59394" y="336260"/>
                      <a:pt x="62589" y="336860"/>
                    </a:cubicBezTo>
                    <a:lnTo>
                      <a:pt x="70987" y="337610"/>
                    </a:lnTo>
                    <a:cubicBezTo>
                      <a:pt x="71632" y="337775"/>
                      <a:pt x="72277" y="337385"/>
                      <a:pt x="72442" y="336755"/>
                    </a:cubicBezTo>
                    <a:cubicBezTo>
                      <a:pt x="72472" y="336635"/>
                      <a:pt x="72486" y="336530"/>
                      <a:pt x="72486" y="336410"/>
                    </a:cubicBezTo>
                    <a:cubicBezTo>
                      <a:pt x="72651" y="335765"/>
                      <a:pt x="72261" y="335120"/>
                      <a:pt x="71632" y="334956"/>
                    </a:cubicBezTo>
                    <a:cubicBezTo>
                      <a:pt x="71512" y="334925"/>
                      <a:pt x="71407" y="334911"/>
                      <a:pt x="71287" y="334911"/>
                    </a:cubicBezTo>
                    <a:cubicBezTo>
                      <a:pt x="42553" y="329542"/>
                      <a:pt x="23598" y="301903"/>
                      <a:pt x="28967" y="273155"/>
                    </a:cubicBezTo>
                    <a:cubicBezTo>
                      <a:pt x="33661" y="247976"/>
                      <a:pt x="55720" y="229770"/>
                      <a:pt x="81334" y="229935"/>
                    </a:cubicBezTo>
                    <a:lnTo>
                      <a:pt x="342423" y="254829"/>
                    </a:lnTo>
                    <a:cubicBezTo>
                      <a:pt x="342768" y="254949"/>
                      <a:pt x="343128" y="254949"/>
                      <a:pt x="343473" y="254829"/>
                    </a:cubicBezTo>
                    <a:cubicBezTo>
                      <a:pt x="343608" y="254499"/>
                      <a:pt x="343608" y="254110"/>
                      <a:pt x="343473" y="253780"/>
                    </a:cubicBezTo>
                    <a:cubicBezTo>
                      <a:pt x="340908" y="221582"/>
                      <a:pt x="335540" y="189670"/>
                      <a:pt x="327427" y="158402"/>
                    </a:cubicBezTo>
                    <a:cubicBezTo>
                      <a:pt x="319164" y="130404"/>
                      <a:pt x="315954" y="101145"/>
                      <a:pt x="317979" y="72022"/>
                    </a:cubicBezTo>
                    <a:cubicBezTo>
                      <a:pt x="321338" y="28997"/>
                      <a:pt x="358934" y="-3140"/>
                      <a:pt x="401959" y="219"/>
                    </a:cubicBezTo>
                    <a:cubicBezTo>
                      <a:pt x="402904" y="294"/>
                      <a:pt x="403864" y="384"/>
                      <a:pt x="404808" y="489"/>
                    </a:cubicBezTo>
                    <a:cubicBezTo>
                      <a:pt x="411602" y="429"/>
                      <a:pt x="418080" y="3263"/>
                      <a:pt x="422654" y="8287"/>
                    </a:cubicBezTo>
                    <a:cubicBezTo>
                      <a:pt x="429103" y="15935"/>
                      <a:pt x="428653" y="27333"/>
                      <a:pt x="426403" y="49527"/>
                    </a:cubicBezTo>
                    <a:lnTo>
                      <a:pt x="426403" y="55526"/>
                    </a:lnTo>
                    <a:cubicBezTo>
                      <a:pt x="422354" y="98716"/>
                      <a:pt x="451148" y="153753"/>
                      <a:pt x="479041" y="206841"/>
                    </a:cubicBezTo>
                    <a:cubicBezTo>
                      <a:pt x="500486" y="247781"/>
                      <a:pt x="671446" y="547711"/>
                      <a:pt x="671446" y="547711"/>
                    </a:cubicBezTo>
                    <a:lnTo>
                      <a:pt x="495687" y="648637"/>
                    </a:lnTo>
                    <a:cubicBezTo>
                      <a:pt x="494967" y="648472"/>
                      <a:pt x="494232" y="648922"/>
                      <a:pt x="494067" y="649642"/>
                    </a:cubicBezTo>
                    <a:cubicBezTo>
                      <a:pt x="494053" y="649717"/>
                      <a:pt x="494038" y="649777"/>
                      <a:pt x="494038" y="649837"/>
                    </a:cubicBezTo>
                    <a:cubicBezTo>
                      <a:pt x="491368" y="678780"/>
                      <a:pt x="465724" y="700075"/>
                      <a:pt x="436781" y="697406"/>
                    </a:cubicBezTo>
                    <a:cubicBezTo>
                      <a:pt x="436676" y="697391"/>
                      <a:pt x="436556" y="697391"/>
                      <a:pt x="436451" y="697376"/>
                    </a:cubicBezTo>
                    <a:lnTo>
                      <a:pt x="121525" y="667383"/>
                    </a:lnTo>
                    <a:cubicBezTo>
                      <a:pt x="92462" y="664533"/>
                      <a:pt x="71197" y="638709"/>
                      <a:pt x="73986" y="609646"/>
                    </a:cubicBezTo>
                    <a:cubicBezTo>
                      <a:pt x="73821" y="583477"/>
                      <a:pt x="94906" y="562122"/>
                      <a:pt x="121075" y="561957"/>
                    </a:cubicBezTo>
                    <a:cubicBezTo>
                      <a:pt x="122425" y="561957"/>
                      <a:pt x="123774" y="562002"/>
                      <a:pt x="125124" y="562107"/>
                    </a:cubicBezTo>
                    <a:cubicBezTo>
                      <a:pt x="125904" y="562107"/>
                      <a:pt x="126549" y="561522"/>
                      <a:pt x="126624" y="560758"/>
                    </a:cubicBezTo>
                    <a:cubicBezTo>
                      <a:pt x="126714" y="560023"/>
                      <a:pt x="126174" y="559348"/>
                      <a:pt x="125439" y="559258"/>
                    </a:cubicBezTo>
                    <a:cubicBezTo>
                      <a:pt x="125439" y="559258"/>
                      <a:pt x="125424" y="559258"/>
                      <a:pt x="125424" y="559258"/>
                    </a:cubicBezTo>
                    <a:lnTo>
                      <a:pt x="87483" y="555059"/>
                    </a:lnTo>
                    <a:cubicBezTo>
                      <a:pt x="58375" y="552374"/>
                      <a:pt x="36945" y="526596"/>
                      <a:pt x="39629" y="497488"/>
                    </a:cubicBezTo>
                    <a:cubicBezTo>
                      <a:pt x="39629" y="497428"/>
                      <a:pt x="39644" y="497382"/>
                      <a:pt x="39644" y="497323"/>
                    </a:cubicBezTo>
                    <a:cubicBezTo>
                      <a:pt x="42644" y="465830"/>
                      <a:pt x="62289" y="447084"/>
                      <a:pt x="89582" y="449634"/>
                    </a:cubicBezTo>
                    <a:cubicBezTo>
                      <a:pt x="90332" y="449634"/>
                      <a:pt x="90932" y="449034"/>
                      <a:pt x="90932" y="448284"/>
                    </a:cubicBezTo>
                    <a:cubicBezTo>
                      <a:pt x="90932" y="447534"/>
                      <a:pt x="90332" y="446934"/>
                      <a:pt x="89582" y="446934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573F399E-ADDF-E135-BEF5-0594474DF03A}"/>
                  </a:ext>
                </a:extLst>
              </p:cNvPr>
              <p:cNvSpPr/>
              <p:nvPr/>
            </p:nvSpPr>
            <p:spPr>
              <a:xfrm>
                <a:off x="2503224" y="4508921"/>
                <a:ext cx="1409899" cy="1260257"/>
              </a:xfrm>
              <a:custGeom>
                <a:avLst/>
                <a:gdLst>
                  <a:gd name="connsiteX0" fmla="*/ 1068883 w 1068949"/>
                  <a:gd name="connsiteY0" fmla="*/ 955473 h 955494"/>
                  <a:gd name="connsiteX1" fmla="*/ 355650 w 1068949"/>
                  <a:gd name="connsiteY1" fmla="*/ 91825 h 955494"/>
                  <a:gd name="connsiteX2" fmla="*/ -67 w 1068949"/>
                  <a:gd name="connsiteY2" fmla="*/ 57783 h 955494"/>
                  <a:gd name="connsiteX3" fmla="*/ 741210 w 1068949"/>
                  <a:gd name="connsiteY3" fmla="*/ 955473 h 955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8949" h="955494">
                    <a:moveTo>
                      <a:pt x="1068883" y="955473"/>
                    </a:moveTo>
                    <a:lnTo>
                      <a:pt x="355650" y="91825"/>
                    </a:lnTo>
                    <a:cubicBezTo>
                      <a:pt x="266826" y="-15805"/>
                      <a:pt x="107563" y="-31041"/>
                      <a:pt x="-67" y="57783"/>
                    </a:cubicBezTo>
                    <a:lnTo>
                      <a:pt x="741210" y="955473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26575D0-A81E-766E-B5F6-24F6CA56981A}"/>
                  </a:ext>
                </a:extLst>
              </p:cNvPr>
              <p:cNvSpPr/>
              <p:nvPr/>
            </p:nvSpPr>
            <p:spPr>
              <a:xfrm>
                <a:off x="2770273" y="4736099"/>
                <a:ext cx="1253618" cy="1033078"/>
              </a:xfrm>
              <a:custGeom>
                <a:avLst/>
                <a:gdLst>
                  <a:gd name="connsiteX0" fmla="*/ 437365 w 950461"/>
                  <a:gd name="connsiteY0" fmla="*/ 783231 h 783253"/>
                  <a:gd name="connsiteX1" fmla="*/ 950394 w 950461"/>
                  <a:gd name="connsiteY1" fmla="*/ 783231 h 783253"/>
                  <a:gd name="connsiteX2" fmla="*/ 310195 w 950461"/>
                  <a:gd name="connsiteY2" fmla="*/ 7913 h 783253"/>
                  <a:gd name="connsiteX3" fmla="*/ 279362 w 950461"/>
                  <a:gd name="connsiteY3" fmla="*/ 5004 h 783253"/>
                  <a:gd name="connsiteX4" fmla="*/ 279302 w 950461"/>
                  <a:gd name="connsiteY4" fmla="*/ 5064 h 783253"/>
                  <a:gd name="connsiteX5" fmla="*/ 8016 w 950461"/>
                  <a:gd name="connsiteY5" fmla="*/ 228361 h 783253"/>
                  <a:gd name="connsiteX6" fmla="*/ 4761 w 950461"/>
                  <a:gd name="connsiteY6" fmla="*/ 258939 h 783253"/>
                  <a:gd name="connsiteX7" fmla="*/ 5016 w 950461"/>
                  <a:gd name="connsiteY7" fmla="*/ 259254 h 783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50461" h="783253">
                    <a:moveTo>
                      <a:pt x="437365" y="783231"/>
                    </a:moveTo>
                    <a:lnTo>
                      <a:pt x="950394" y="783231"/>
                    </a:lnTo>
                    <a:lnTo>
                      <a:pt x="310195" y="7913"/>
                    </a:lnTo>
                    <a:cubicBezTo>
                      <a:pt x="302487" y="-1400"/>
                      <a:pt x="288675" y="-2704"/>
                      <a:pt x="279362" y="5004"/>
                    </a:cubicBezTo>
                    <a:cubicBezTo>
                      <a:pt x="279347" y="5034"/>
                      <a:pt x="279317" y="5049"/>
                      <a:pt x="279302" y="5064"/>
                    </a:cubicBezTo>
                    <a:lnTo>
                      <a:pt x="8016" y="228361"/>
                    </a:lnTo>
                    <a:cubicBezTo>
                      <a:pt x="-1327" y="235905"/>
                      <a:pt x="-2782" y="249596"/>
                      <a:pt x="4761" y="258939"/>
                    </a:cubicBezTo>
                    <a:cubicBezTo>
                      <a:pt x="4836" y="259044"/>
                      <a:pt x="4926" y="259149"/>
                      <a:pt x="5016" y="259254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EE09AADD-B3FD-6D6C-0C86-DC9154C88BD0}"/>
                  </a:ext>
                </a:extLst>
              </p:cNvPr>
              <p:cNvSpPr/>
              <p:nvPr/>
            </p:nvSpPr>
            <p:spPr>
              <a:xfrm>
                <a:off x="2869218" y="5062017"/>
                <a:ext cx="43520" cy="43590"/>
              </a:xfrm>
              <a:custGeom>
                <a:avLst/>
                <a:gdLst>
                  <a:gd name="connsiteX0" fmla="*/ 29724 w 32996"/>
                  <a:gd name="connsiteY0" fmla="*/ 26249 h 33049"/>
                  <a:gd name="connsiteX1" fmla="*/ 6899 w 32996"/>
                  <a:gd name="connsiteY1" fmla="*/ 29938 h 33049"/>
                  <a:gd name="connsiteX2" fmla="*/ 6779 w 32996"/>
                  <a:gd name="connsiteY2" fmla="*/ 29848 h 33049"/>
                  <a:gd name="connsiteX3" fmla="*/ 3060 w 32996"/>
                  <a:gd name="connsiteY3" fmla="*/ 6813 h 33049"/>
                  <a:gd name="connsiteX4" fmla="*/ 26095 w 32996"/>
                  <a:gd name="connsiteY4" fmla="*/ 3094 h 33049"/>
                  <a:gd name="connsiteX5" fmla="*/ 29814 w 32996"/>
                  <a:gd name="connsiteY5" fmla="*/ 26129 h 33049"/>
                  <a:gd name="connsiteX6" fmla="*/ 29724 w 32996"/>
                  <a:gd name="connsiteY6" fmla="*/ 26249 h 33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996" h="33049">
                    <a:moveTo>
                      <a:pt x="29724" y="26249"/>
                    </a:moveTo>
                    <a:cubicBezTo>
                      <a:pt x="24445" y="33567"/>
                      <a:pt x="14218" y="35217"/>
                      <a:pt x="6899" y="29938"/>
                    </a:cubicBezTo>
                    <a:cubicBezTo>
                      <a:pt x="6869" y="29908"/>
                      <a:pt x="6825" y="29878"/>
                      <a:pt x="6779" y="29848"/>
                    </a:cubicBezTo>
                    <a:cubicBezTo>
                      <a:pt x="-614" y="24509"/>
                      <a:pt x="-2278" y="14207"/>
                      <a:pt x="3060" y="6813"/>
                    </a:cubicBezTo>
                    <a:cubicBezTo>
                      <a:pt x="8399" y="-565"/>
                      <a:pt x="18702" y="-2230"/>
                      <a:pt x="26095" y="3094"/>
                    </a:cubicBezTo>
                    <a:cubicBezTo>
                      <a:pt x="33473" y="8433"/>
                      <a:pt x="35138" y="18750"/>
                      <a:pt x="29814" y="26129"/>
                    </a:cubicBezTo>
                    <a:cubicBezTo>
                      <a:pt x="29784" y="26174"/>
                      <a:pt x="29754" y="26204"/>
                      <a:pt x="29724" y="2624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61939E7-991B-3A3E-18F0-4987BC806AB3}"/>
                  </a:ext>
                </a:extLst>
              </p:cNvPr>
              <p:cNvSpPr/>
              <p:nvPr/>
            </p:nvSpPr>
            <p:spPr>
              <a:xfrm>
                <a:off x="651477" y="3081175"/>
                <a:ext cx="666360" cy="666368"/>
              </a:xfrm>
              <a:custGeom>
                <a:avLst/>
                <a:gdLst>
                  <a:gd name="connsiteX0" fmla="*/ 492995 w 505217"/>
                  <a:gd name="connsiteY0" fmla="*/ 175389 h 505223"/>
                  <a:gd name="connsiteX1" fmla="*/ 329739 w 505217"/>
                  <a:gd name="connsiteY1" fmla="*/ 493045 h 505223"/>
                  <a:gd name="connsiteX2" fmla="*/ 12089 w 505217"/>
                  <a:gd name="connsiteY2" fmla="*/ 329778 h 505223"/>
                  <a:gd name="connsiteX3" fmla="*/ 175345 w 505217"/>
                  <a:gd name="connsiteY3" fmla="*/ 12138 h 505223"/>
                  <a:gd name="connsiteX4" fmla="*/ 175519 w 505217"/>
                  <a:gd name="connsiteY4" fmla="*/ 12078 h 505223"/>
                  <a:gd name="connsiteX5" fmla="*/ 492995 w 505217"/>
                  <a:gd name="connsiteY5" fmla="*/ 175389 h 50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5217" h="505223">
                    <a:moveTo>
                      <a:pt x="492995" y="175389"/>
                    </a:moveTo>
                    <a:cubicBezTo>
                      <a:pt x="535630" y="308183"/>
                      <a:pt x="462537" y="450410"/>
                      <a:pt x="329739" y="493045"/>
                    </a:cubicBezTo>
                    <a:cubicBezTo>
                      <a:pt x="196940" y="535680"/>
                      <a:pt x="54724" y="462587"/>
                      <a:pt x="12089" y="329778"/>
                    </a:cubicBezTo>
                    <a:cubicBezTo>
                      <a:pt x="-30544" y="196984"/>
                      <a:pt x="42547" y="54773"/>
                      <a:pt x="175345" y="12138"/>
                    </a:cubicBezTo>
                    <a:cubicBezTo>
                      <a:pt x="175404" y="12108"/>
                      <a:pt x="175461" y="12093"/>
                      <a:pt x="175519" y="12078"/>
                    </a:cubicBezTo>
                    <a:cubicBezTo>
                      <a:pt x="308280" y="-30437"/>
                      <a:pt x="450382" y="42656"/>
                      <a:pt x="492995" y="175389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4B24BC9-16C3-941F-E7E8-B559F284B279}"/>
                  </a:ext>
                </a:extLst>
              </p:cNvPr>
              <p:cNvSpPr/>
              <p:nvPr/>
            </p:nvSpPr>
            <p:spPr>
              <a:xfrm>
                <a:off x="883066" y="3081734"/>
                <a:ext cx="434729" cy="650130"/>
              </a:xfrm>
              <a:custGeom>
                <a:avLst/>
                <a:gdLst>
                  <a:gd name="connsiteX0" fmla="*/ -67 w 329600"/>
                  <a:gd name="connsiteY0" fmla="*/ 11653 h 492912"/>
                  <a:gd name="connsiteX1" fmla="*/ 154097 w 329600"/>
                  <a:gd name="connsiteY1" fmla="*/ 492890 h 492912"/>
                  <a:gd name="connsiteX2" fmla="*/ 317409 w 329600"/>
                  <a:gd name="connsiteY2" fmla="*/ 175415 h 492912"/>
                  <a:gd name="connsiteX3" fmla="*/ -67 w 329600"/>
                  <a:gd name="connsiteY3" fmla="*/ 12103 h 492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9600" h="492912">
                    <a:moveTo>
                      <a:pt x="-67" y="11653"/>
                    </a:moveTo>
                    <a:lnTo>
                      <a:pt x="154097" y="492890"/>
                    </a:lnTo>
                    <a:cubicBezTo>
                      <a:pt x="286863" y="450315"/>
                      <a:pt x="359984" y="308179"/>
                      <a:pt x="317409" y="175415"/>
                    </a:cubicBezTo>
                    <a:cubicBezTo>
                      <a:pt x="274839" y="42651"/>
                      <a:pt x="132699" y="-30472"/>
                      <a:pt x="-67" y="12103"/>
                    </a:cubicBez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C53C697-A939-41B6-05DC-7F8BC5FDB3AF}"/>
                  </a:ext>
                </a:extLst>
              </p:cNvPr>
              <p:cNvSpPr/>
              <p:nvPr/>
            </p:nvSpPr>
            <p:spPr>
              <a:xfrm>
                <a:off x="1093919" y="4181855"/>
                <a:ext cx="609611" cy="1230893"/>
              </a:xfrm>
              <a:custGeom>
                <a:avLst/>
                <a:gdLst>
                  <a:gd name="connsiteX0" fmla="*/ 462192 w 462191"/>
                  <a:gd name="connsiteY0" fmla="*/ 891241 h 933231"/>
                  <a:gd name="connsiteX1" fmla="*/ 331122 w 462191"/>
                  <a:gd name="connsiteY1" fmla="*/ 933231 h 933231"/>
                  <a:gd name="connsiteX2" fmla="*/ 0 w 462191"/>
                  <a:gd name="connsiteY2" fmla="*/ 74383 h 933231"/>
                  <a:gd name="connsiteX3" fmla="*/ 231696 w 462191"/>
                  <a:gd name="connsiteY3" fmla="*/ 0 h 933231"/>
                  <a:gd name="connsiteX4" fmla="*/ 462192 w 462191"/>
                  <a:gd name="connsiteY4" fmla="*/ 891241 h 933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191" h="933231">
                    <a:moveTo>
                      <a:pt x="462192" y="891241"/>
                    </a:moveTo>
                    <a:lnTo>
                      <a:pt x="331122" y="933231"/>
                    </a:lnTo>
                    <a:lnTo>
                      <a:pt x="0" y="74383"/>
                    </a:lnTo>
                    <a:lnTo>
                      <a:pt x="231696" y="0"/>
                    </a:lnTo>
                    <a:lnTo>
                      <a:pt x="462192" y="891241"/>
                    </a:ln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2DAD7E61-BEED-D1BE-AB63-51020746A8AC}"/>
                  </a:ext>
                </a:extLst>
              </p:cNvPr>
              <p:cNvSpPr/>
              <p:nvPr/>
            </p:nvSpPr>
            <p:spPr>
              <a:xfrm>
                <a:off x="785325" y="3647558"/>
                <a:ext cx="807685" cy="807768"/>
              </a:xfrm>
              <a:custGeom>
                <a:avLst/>
                <a:gdLst>
                  <a:gd name="connsiteX0" fmla="*/ 607464 w 612366"/>
                  <a:gd name="connsiteY0" fmla="*/ 381224 h 612429"/>
                  <a:gd name="connsiteX1" fmla="*/ 542514 w 612366"/>
                  <a:gd name="connsiteY1" fmla="*/ 507599 h 612429"/>
                  <a:gd name="connsiteX2" fmla="*/ 542379 w 612366"/>
                  <a:gd name="connsiteY2" fmla="*/ 507644 h 612429"/>
                  <a:gd name="connsiteX3" fmla="*/ 231052 w 612366"/>
                  <a:gd name="connsiteY3" fmla="*/ 607521 h 612429"/>
                  <a:gd name="connsiteX4" fmla="*/ 104735 w 612366"/>
                  <a:gd name="connsiteY4" fmla="*/ 542901 h 612429"/>
                  <a:gd name="connsiteX5" fmla="*/ 104632 w 612366"/>
                  <a:gd name="connsiteY5" fmla="*/ 542586 h 612429"/>
                  <a:gd name="connsiteX6" fmla="*/ 4755 w 612366"/>
                  <a:gd name="connsiteY6" fmla="*/ 231259 h 612429"/>
                  <a:gd name="connsiteX7" fmla="*/ 69769 w 612366"/>
                  <a:gd name="connsiteY7" fmla="*/ 104913 h 612429"/>
                  <a:gd name="connsiteX8" fmla="*/ 69990 w 612366"/>
                  <a:gd name="connsiteY8" fmla="*/ 104838 h 612429"/>
                  <a:gd name="connsiteX9" fmla="*/ 381467 w 612366"/>
                  <a:gd name="connsiteY9" fmla="*/ 4812 h 612429"/>
                  <a:gd name="connsiteX10" fmla="*/ 507662 w 612366"/>
                  <a:gd name="connsiteY10" fmla="*/ 69657 h 612429"/>
                  <a:gd name="connsiteX11" fmla="*/ 507737 w 612366"/>
                  <a:gd name="connsiteY11" fmla="*/ 69896 h 612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12366" h="612429">
                    <a:moveTo>
                      <a:pt x="607464" y="381224"/>
                    </a:moveTo>
                    <a:cubicBezTo>
                      <a:pt x="624425" y="434056"/>
                      <a:pt x="595347" y="490638"/>
                      <a:pt x="542514" y="507599"/>
                    </a:cubicBezTo>
                    <a:cubicBezTo>
                      <a:pt x="542469" y="507614"/>
                      <a:pt x="542424" y="507629"/>
                      <a:pt x="542379" y="507644"/>
                    </a:cubicBezTo>
                    <a:lnTo>
                      <a:pt x="231052" y="607521"/>
                    </a:lnTo>
                    <a:cubicBezTo>
                      <a:pt x="178329" y="624557"/>
                      <a:pt x="121774" y="595628"/>
                      <a:pt x="104735" y="542901"/>
                    </a:cubicBezTo>
                    <a:cubicBezTo>
                      <a:pt x="104701" y="542796"/>
                      <a:pt x="104666" y="542691"/>
                      <a:pt x="104632" y="542586"/>
                    </a:cubicBezTo>
                    <a:lnTo>
                      <a:pt x="4755" y="231259"/>
                    </a:lnTo>
                    <a:cubicBezTo>
                      <a:pt x="-12182" y="178411"/>
                      <a:pt x="16925" y="121844"/>
                      <a:pt x="69769" y="104913"/>
                    </a:cubicBezTo>
                    <a:cubicBezTo>
                      <a:pt x="69843" y="104883"/>
                      <a:pt x="69916" y="104868"/>
                      <a:pt x="69990" y="104838"/>
                    </a:cubicBezTo>
                    <a:lnTo>
                      <a:pt x="381467" y="4812"/>
                    </a:lnTo>
                    <a:cubicBezTo>
                      <a:pt x="434224" y="-12134"/>
                      <a:pt x="490716" y="16899"/>
                      <a:pt x="507662" y="69657"/>
                    </a:cubicBezTo>
                    <a:cubicBezTo>
                      <a:pt x="507692" y="69747"/>
                      <a:pt x="507707" y="69822"/>
                      <a:pt x="507737" y="69896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B498130-DD2B-BF1A-4B57-6194AA43B8C6}"/>
                  </a:ext>
                </a:extLst>
              </p:cNvPr>
              <p:cNvSpPr/>
              <p:nvPr/>
            </p:nvSpPr>
            <p:spPr>
              <a:xfrm>
                <a:off x="978714" y="3931549"/>
                <a:ext cx="144698" cy="328227"/>
              </a:xfrm>
              <a:custGeom>
                <a:avLst/>
                <a:gdLst>
                  <a:gd name="connsiteX0" fmla="*/ 108574 w 109706"/>
                  <a:gd name="connsiteY0" fmla="*/ 220045 h 248853"/>
                  <a:gd name="connsiteX1" fmla="*/ 94342 w 109706"/>
                  <a:gd name="connsiteY1" fmla="*/ 247789 h 248853"/>
                  <a:gd name="connsiteX2" fmla="*/ 94327 w 109706"/>
                  <a:gd name="connsiteY2" fmla="*/ 247789 h 248853"/>
                  <a:gd name="connsiteX3" fmla="*/ 94327 w 109706"/>
                  <a:gd name="connsiteY3" fmla="*/ 247789 h 248853"/>
                  <a:gd name="connsiteX4" fmla="*/ 66636 w 109706"/>
                  <a:gd name="connsiteY4" fmla="*/ 233467 h 248853"/>
                  <a:gd name="connsiteX5" fmla="*/ 66433 w 109706"/>
                  <a:gd name="connsiteY5" fmla="*/ 232792 h 248853"/>
                  <a:gd name="connsiteX6" fmla="*/ 1049 w 109706"/>
                  <a:gd name="connsiteY6" fmla="*/ 28990 h 248853"/>
                  <a:gd name="connsiteX7" fmla="*/ 15206 w 109706"/>
                  <a:gd name="connsiteY7" fmla="*/ 976 h 248853"/>
                  <a:gd name="connsiteX8" fmla="*/ 15295 w 109706"/>
                  <a:gd name="connsiteY8" fmla="*/ 946 h 248853"/>
                  <a:gd name="connsiteX9" fmla="*/ 15295 w 109706"/>
                  <a:gd name="connsiteY9" fmla="*/ 946 h 248853"/>
                  <a:gd name="connsiteX10" fmla="*/ 43160 w 109706"/>
                  <a:gd name="connsiteY10" fmla="*/ 15853 h 248853"/>
                  <a:gd name="connsiteX11" fmla="*/ 43189 w 109706"/>
                  <a:gd name="connsiteY11" fmla="*/ 15943 h 248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9706" h="248853">
                    <a:moveTo>
                      <a:pt x="108574" y="220045"/>
                    </a:moveTo>
                    <a:cubicBezTo>
                      <a:pt x="112303" y="231637"/>
                      <a:pt x="105933" y="244054"/>
                      <a:pt x="94342" y="247789"/>
                    </a:cubicBezTo>
                    <a:cubicBezTo>
                      <a:pt x="94337" y="247789"/>
                      <a:pt x="94331" y="247789"/>
                      <a:pt x="94327" y="247789"/>
                    </a:cubicBezTo>
                    <a:lnTo>
                      <a:pt x="94327" y="247789"/>
                    </a:lnTo>
                    <a:cubicBezTo>
                      <a:pt x="82726" y="251478"/>
                      <a:pt x="70328" y="245074"/>
                      <a:pt x="66636" y="233467"/>
                    </a:cubicBezTo>
                    <a:cubicBezTo>
                      <a:pt x="66565" y="233242"/>
                      <a:pt x="66498" y="233017"/>
                      <a:pt x="66433" y="232792"/>
                    </a:cubicBezTo>
                    <a:lnTo>
                      <a:pt x="1049" y="28990"/>
                    </a:lnTo>
                    <a:cubicBezTo>
                      <a:pt x="-2778" y="17338"/>
                      <a:pt x="3561" y="4801"/>
                      <a:pt x="15206" y="976"/>
                    </a:cubicBezTo>
                    <a:cubicBezTo>
                      <a:pt x="15235" y="961"/>
                      <a:pt x="15265" y="961"/>
                      <a:pt x="15295" y="946"/>
                    </a:cubicBezTo>
                    <a:lnTo>
                      <a:pt x="15295" y="946"/>
                    </a:lnTo>
                    <a:cubicBezTo>
                      <a:pt x="27105" y="-2638"/>
                      <a:pt x="39581" y="4036"/>
                      <a:pt x="43160" y="15853"/>
                    </a:cubicBezTo>
                    <a:cubicBezTo>
                      <a:pt x="43169" y="15883"/>
                      <a:pt x="43180" y="15913"/>
                      <a:pt x="43189" y="159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BAC319AE-DE76-CCB7-B632-411D63B06BF7}"/>
                  </a:ext>
                </a:extLst>
              </p:cNvPr>
              <p:cNvSpPr/>
              <p:nvPr/>
            </p:nvSpPr>
            <p:spPr>
              <a:xfrm>
                <a:off x="875610" y="3899466"/>
                <a:ext cx="265521" cy="124569"/>
              </a:xfrm>
              <a:custGeom>
                <a:avLst/>
                <a:gdLst>
                  <a:gd name="connsiteX0" fmla="*/ 28681 w 201311"/>
                  <a:gd name="connsiteY0" fmla="*/ 93356 h 94445"/>
                  <a:gd name="connsiteX1" fmla="*/ 942 w 201311"/>
                  <a:gd name="connsiteY1" fmla="*/ 79125 h 94445"/>
                  <a:gd name="connsiteX2" fmla="*/ 938 w 201311"/>
                  <a:gd name="connsiteY2" fmla="*/ 79110 h 94445"/>
                  <a:gd name="connsiteX3" fmla="*/ 938 w 201311"/>
                  <a:gd name="connsiteY3" fmla="*/ 79110 h 94445"/>
                  <a:gd name="connsiteX4" fmla="*/ 15552 w 201311"/>
                  <a:gd name="connsiteY4" fmla="*/ 51336 h 94445"/>
                  <a:gd name="connsiteX5" fmla="*/ 15934 w 201311"/>
                  <a:gd name="connsiteY5" fmla="*/ 51216 h 94445"/>
                  <a:gd name="connsiteX6" fmla="*/ 172498 w 201311"/>
                  <a:gd name="connsiteY6" fmla="*/ 978 h 94445"/>
                  <a:gd name="connsiteX7" fmla="*/ 200094 w 201311"/>
                  <a:gd name="connsiteY7" fmla="*/ 15479 h 94445"/>
                  <a:gd name="connsiteX8" fmla="*/ 200241 w 201311"/>
                  <a:gd name="connsiteY8" fmla="*/ 15974 h 94445"/>
                  <a:gd name="connsiteX9" fmla="*/ 200241 w 201311"/>
                  <a:gd name="connsiteY9" fmla="*/ 15974 h 94445"/>
                  <a:gd name="connsiteX10" fmla="*/ 185627 w 201311"/>
                  <a:gd name="connsiteY10" fmla="*/ 43748 h 94445"/>
                  <a:gd name="connsiteX11" fmla="*/ 185245 w 201311"/>
                  <a:gd name="connsiteY11" fmla="*/ 43868 h 9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1311" h="94445">
                    <a:moveTo>
                      <a:pt x="28681" y="93356"/>
                    </a:moveTo>
                    <a:cubicBezTo>
                      <a:pt x="17092" y="97090"/>
                      <a:pt x="4673" y="90717"/>
                      <a:pt x="942" y="79125"/>
                    </a:cubicBezTo>
                    <a:cubicBezTo>
                      <a:pt x="941" y="79125"/>
                      <a:pt x="939" y="79110"/>
                      <a:pt x="938" y="79110"/>
                    </a:cubicBezTo>
                    <a:lnTo>
                      <a:pt x="938" y="79110"/>
                    </a:lnTo>
                    <a:cubicBezTo>
                      <a:pt x="-2697" y="67397"/>
                      <a:pt x="3846" y="54965"/>
                      <a:pt x="15552" y="51336"/>
                    </a:cubicBezTo>
                    <a:cubicBezTo>
                      <a:pt x="15679" y="51291"/>
                      <a:pt x="15807" y="51246"/>
                      <a:pt x="15934" y="51216"/>
                    </a:cubicBezTo>
                    <a:lnTo>
                      <a:pt x="172498" y="978"/>
                    </a:lnTo>
                    <a:cubicBezTo>
                      <a:pt x="184123" y="-2636"/>
                      <a:pt x="196478" y="3857"/>
                      <a:pt x="200094" y="15479"/>
                    </a:cubicBezTo>
                    <a:cubicBezTo>
                      <a:pt x="200145" y="15644"/>
                      <a:pt x="200195" y="15809"/>
                      <a:pt x="200241" y="15974"/>
                    </a:cubicBezTo>
                    <a:lnTo>
                      <a:pt x="200241" y="15974"/>
                    </a:lnTo>
                    <a:cubicBezTo>
                      <a:pt x="203876" y="27687"/>
                      <a:pt x="197333" y="40119"/>
                      <a:pt x="185627" y="43748"/>
                    </a:cubicBezTo>
                    <a:cubicBezTo>
                      <a:pt x="185499" y="43793"/>
                      <a:pt x="185372" y="43838"/>
                      <a:pt x="185245" y="438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5224AB56-17BE-359F-4AC8-076371913E65}"/>
                  </a:ext>
                </a:extLst>
              </p:cNvPr>
              <p:cNvSpPr/>
              <p:nvPr/>
            </p:nvSpPr>
            <p:spPr>
              <a:xfrm>
                <a:off x="1156171" y="3874776"/>
                <a:ext cx="242330" cy="296767"/>
              </a:xfrm>
              <a:custGeom>
                <a:avLst/>
                <a:gdLst>
                  <a:gd name="connsiteX0" fmla="*/ 178732 w 183728"/>
                  <a:gd name="connsiteY0" fmla="*/ 188857 h 225001"/>
                  <a:gd name="connsiteX1" fmla="*/ 175433 w 183728"/>
                  <a:gd name="connsiteY1" fmla="*/ 220050 h 225001"/>
                  <a:gd name="connsiteX2" fmla="*/ 175433 w 183728"/>
                  <a:gd name="connsiteY2" fmla="*/ 220050 h 225001"/>
                  <a:gd name="connsiteX3" fmla="*/ 144240 w 183728"/>
                  <a:gd name="connsiteY3" fmla="*/ 216750 h 225001"/>
                  <a:gd name="connsiteX4" fmla="*/ 4923 w 183728"/>
                  <a:gd name="connsiteY4" fmla="*/ 36043 h 225001"/>
                  <a:gd name="connsiteX5" fmla="*/ 8012 w 183728"/>
                  <a:gd name="connsiteY5" fmla="*/ 5015 h 225001"/>
                  <a:gd name="connsiteX6" fmla="*/ 8222 w 183728"/>
                  <a:gd name="connsiteY6" fmla="*/ 4850 h 225001"/>
                  <a:gd name="connsiteX7" fmla="*/ 8222 w 183728"/>
                  <a:gd name="connsiteY7" fmla="*/ 4850 h 225001"/>
                  <a:gd name="connsiteX8" fmla="*/ 39415 w 183728"/>
                  <a:gd name="connsiteY8" fmla="*/ 8299 h 225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728" h="225001">
                    <a:moveTo>
                      <a:pt x="178732" y="188857"/>
                    </a:moveTo>
                    <a:cubicBezTo>
                      <a:pt x="186425" y="198380"/>
                      <a:pt x="184956" y="212342"/>
                      <a:pt x="175433" y="220050"/>
                    </a:cubicBezTo>
                    <a:lnTo>
                      <a:pt x="175433" y="220050"/>
                    </a:lnTo>
                    <a:cubicBezTo>
                      <a:pt x="165910" y="227743"/>
                      <a:pt x="151949" y="226273"/>
                      <a:pt x="144240" y="216750"/>
                    </a:cubicBezTo>
                    <a:lnTo>
                      <a:pt x="4923" y="36043"/>
                    </a:lnTo>
                    <a:cubicBezTo>
                      <a:pt x="-2791" y="26625"/>
                      <a:pt x="-1407" y="12738"/>
                      <a:pt x="8012" y="5015"/>
                    </a:cubicBezTo>
                    <a:cubicBezTo>
                      <a:pt x="8081" y="4970"/>
                      <a:pt x="8152" y="4910"/>
                      <a:pt x="8222" y="4850"/>
                    </a:cubicBezTo>
                    <a:lnTo>
                      <a:pt x="8222" y="4850"/>
                    </a:lnTo>
                    <a:cubicBezTo>
                      <a:pt x="17789" y="-2813"/>
                      <a:pt x="31753" y="-1268"/>
                      <a:pt x="39415" y="82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75BB5B0-057A-FCD7-6515-DE35D08270E9}"/>
                  </a:ext>
                </a:extLst>
              </p:cNvPr>
              <p:cNvSpPr/>
              <p:nvPr/>
            </p:nvSpPr>
            <p:spPr>
              <a:xfrm>
                <a:off x="1347226" y="3809959"/>
                <a:ext cx="69347" cy="359307"/>
              </a:xfrm>
              <a:custGeom>
                <a:avLst/>
                <a:gdLst>
                  <a:gd name="connsiteX0" fmla="*/ -13 w 52577"/>
                  <a:gd name="connsiteY0" fmla="*/ 248947 h 272417"/>
                  <a:gd name="connsiteX1" fmla="*/ 20293 w 52577"/>
                  <a:gd name="connsiteY1" fmla="*/ 272312 h 272417"/>
                  <a:gd name="connsiteX2" fmla="*/ 20682 w 52577"/>
                  <a:gd name="connsiteY2" fmla="*/ 272342 h 272417"/>
                  <a:gd name="connsiteX3" fmla="*/ 20682 w 52577"/>
                  <a:gd name="connsiteY3" fmla="*/ 272342 h 272417"/>
                  <a:gd name="connsiteX4" fmla="*/ 44047 w 52577"/>
                  <a:gd name="connsiteY4" fmla="*/ 252036 h 272417"/>
                  <a:gd name="connsiteX5" fmla="*/ 44077 w 52577"/>
                  <a:gd name="connsiteY5" fmla="*/ 251646 h 272417"/>
                  <a:gd name="connsiteX6" fmla="*/ 52475 w 52577"/>
                  <a:gd name="connsiteY6" fmla="*/ 23550 h 272417"/>
                  <a:gd name="connsiteX7" fmla="*/ 31630 w 52577"/>
                  <a:gd name="connsiteY7" fmla="*/ 5 h 272417"/>
                  <a:gd name="connsiteX8" fmla="*/ 31630 w 52577"/>
                  <a:gd name="connsiteY8" fmla="*/ 5 h 272417"/>
                  <a:gd name="connsiteX9" fmla="*/ 8235 w 52577"/>
                  <a:gd name="connsiteY9" fmla="*/ 20851 h 272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77" h="272417">
                    <a:moveTo>
                      <a:pt x="-13" y="248947"/>
                    </a:moveTo>
                    <a:cubicBezTo>
                      <a:pt x="-853" y="261004"/>
                      <a:pt x="8235" y="271472"/>
                      <a:pt x="20293" y="272312"/>
                    </a:cubicBezTo>
                    <a:cubicBezTo>
                      <a:pt x="20427" y="272327"/>
                      <a:pt x="20547" y="272342"/>
                      <a:pt x="20682" y="272342"/>
                    </a:cubicBezTo>
                    <a:lnTo>
                      <a:pt x="20682" y="272342"/>
                    </a:lnTo>
                    <a:cubicBezTo>
                      <a:pt x="32740" y="273182"/>
                      <a:pt x="43207" y="264094"/>
                      <a:pt x="44047" y="252036"/>
                    </a:cubicBezTo>
                    <a:cubicBezTo>
                      <a:pt x="44062" y="251901"/>
                      <a:pt x="44077" y="251782"/>
                      <a:pt x="44077" y="251646"/>
                    </a:cubicBezTo>
                    <a:lnTo>
                      <a:pt x="52475" y="23550"/>
                    </a:lnTo>
                    <a:cubicBezTo>
                      <a:pt x="53165" y="11313"/>
                      <a:pt x="43852" y="815"/>
                      <a:pt x="31630" y="5"/>
                    </a:cubicBezTo>
                    <a:lnTo>
                      <a:pt x="31630" y="5"/>
                    </a:lnTo>
                    <a:cubicBezTo>
                      <a:pt x="19453" y="-594"/>
                      <a:pt x="9045" y="8689"/>
                      <a:pt x="8235" y="208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0CFF572-23F3-D276-0DCE-CD116F7FF53D}"/>
                  </a:ext>
                </a:extLst>
              </p:cNvPr>
              <p:cNvSpPr/>
              <p:nvPr/>
            </p:nvSpPr>
            <p:spPr>
              <a:xfrm>
                <a:off x="1160346" y="4301383"/>
                <a:ext cx="918999" cy="950001"/>
              </a:xfrm>
              <a:custGeom>
                <a:avLst/>
                <a:gdLst>
                  <a:gd name="connsiteX0" fmla="*/ 72541 w 696761"/>
                  <a:gd name="connsiteY0" fmla="*/ 520911 h 720266"/>
                  <a:gd name="connsiteX1" fmla="*/ 9883 w 696761"/>
                  <a:gd name="connsiteY1" fmla="*/ 479941 h 720266"/>
                  <a:gd name="connsiteX2" fmla="*/ 50855 w 696761"/>
                  <a:gd name="connsiteY2" fmla="*/ 417286 h 720266"/>
                  <a:gd name="connsiteX3" fmla="*/ 54245 w 696761"/>
                  <a:gd name="connsiteY3" fmla="*/ 416686 h 720266"/>
                  <a:gd name="connsiteX4" fmla="*/ 62643 w 696761"/>
                  <a:gd name="connsiteY4" fmla="*/ 415186 h 720266"/>
                  <a:gd name="connsiteX5" fmla="*/ 63693 w 696761"/>
                  <a:gd name="connsiteY5" fmla="*/ 413687 h 720266"/>
                  <a:gd name="connsiteX6" fmla="*/ 62193 w 696761"/>
                  <a:gd name="connsiteY6" fmla="*/ 412487 h 720266"/>
                  <a:gd name="connsiteX7" fmla="*/ 708 w 696761"/>
                  <a:gd name="connsiteY7" fmla="*/ 368997 h 720266"/>
                  <a:gd name="connsiteX8" fmla="*/ 44198 w 696761"/>
                  <a:gd name="connsiteY8" fmla="*/ 307512 h 720266"/>
                  <a:gd name="connsiteX9" fmla="*/ 302737 w 696761"/>
                  <a:gd name="connsiteY9" fmla="*/ 262522 h 720266"/>
                  <a:gd name="connsiteX10" fmla="*/ 303637 w 696761"/>
                  <a:gd name="connsiteY10" fmla="*/ 262522 h 720266"/>
                  <a:gd name="connsiteX11" fmla="*/ 303637 w 696761"/>
                  <a:gd name="connsiteY11" fmla="*/ 261322 h 720266"/>
                  <a:gd name="connsiteX12" fmla="*/ 263146 w 696761"/>
                  <a:gd name="connsiteY12" fmla="*/ 173443 h 720266"/>
                  <a:gd name="connsiteX13" fmla="*/ 231354 w 696761"/>
                  <a:gd name="connsiteY13" fmla="*/ 92612 h 720266"/>
                  <a:gd name="connsiteX14" fmla="*/ 293574 w 696761"/>
                  <a:gd name="connsiteY14" fmla="*/ 1298 h 720266"/>
                  <a:gd name="connsiteX15" fmla="*/ 296289 w 696761"/>
                  <a:gd name="connsiteY15" fmla="*/ 834 h 720266"/>
                  <a:gd name="connsiteX16" fmla="*/ 315634 w 696761"/>
                  <a:gd name="connsiteY16" fmla="*/ 3683 h 720266"/>
                  <a:gd name="connsiteX17" fmla="*/ 330630 w 696761"/>
                  <a:gd name="connsiteY17" fmla="*/ 42524 h 720266"/>
                  <a:gd name="connsiteX18" fmla="*/ 331680 w 696761"/>
                  <a:gd name="connsiteY18" fmla="*/ 48372 h 720266"/>
                  <a:gd name="connsiteX19" fmla="*/ 421659 w 696761"/>
                  <a:gd name="connsiteY19" fmla="*/ 180641 h 720266"/>
                  <a:gd name="connsiteX20" fmla="*/ 696695 w 696761"/>
                  <a:gd name="connsiteY20" fmla="*/ 459126 h 720266"/>
                  <a:gd name="connsiteX21" fmla="*/ 553628 w 696761"/>
                  <a:gd name="connsiteY21" fmla="*/ 602942 h 720266"/>
                  <a:gd name="connsiteX22" fmla="*/ 552429 w 696761"/>
                  <a:gd name="connsiteY22" fmla="*/ 604592 h 720266"/>
                  <a:gd name="connsiteX23" fmla="*/ 509434 w 696761"/>
                  <a:gd name="connsiteY23" fmla="*/ 665613 h 720266"/>
                  <a:gd name="connsiteX24" fmla="*/ 509389 w 696761"/>
                  <a:gd name="connsiteY24" fmla="*/ 665627 h 720266"/>
                  <a:gd name="connsiteX25" fmla="*/ 197462 w 696761"/>
                  <a:gd name="connsiteY25" fmla="*/ 719465 h 720266"/>
                  <a:gd name="connsiteX26" fmla="*/ 136456 w 696761"/>
                  <a:gd name="connsiteY26" fmla="*/ 676440 h 720266"/>
                  <a:gd name="connsiteX27" fmla="*/ 136426 w 696761"/>
                  <a:gd name="connsiteY27" fmla="*/ 676275 h 720266"/>
                  <a:gd name="connsiteX28" fmla="*/ 173317 w 696761"/>
                  <a:gd name="connsiteY28" fmla="*/ 616289 h 720266"/>
                  <a:gd name="connsiteX29" fmla="*/ 174382 w 696761"/>
                  <a:gd name="connsiteY29" fmla="*/ 614699 h 720266"/>
                  <a:gd name="connsiteX30" fmla="*/ 174367 w 696761"/>
                  <a:gd name="connsiteY30" fmla="*/ 614640 h 720266"/>
                  <a:gd name="connsiteX31" fmla="*/ 173062 w 696761"/>
                  <a:gd name="connsiteY31" fmla="*/ 613560 h 720266"/>
                  <a:gd name="connsiteX32" fmla="*/ 172867 w 696761"/>
                  <a:gd name="connsiteY32" fmla="*/ 613590 h 720266"/>
                  <a:gd name="connsiteX33" fmla="*/ 135076 w 696761"/>
                  <a:gd name="connsiteY33" fmla="*/ 619439 h 720266"/>
                  <a:gd name="connsiteX34" fmla="*/ 73741 w 696761"/>
                  <a:gd name="connsiteY34" fmla="*/ 576398 h 720266"/>
                  <a:gd name="connsiteX35" fmla="*/ 109582 w 696761"/>
                  <a:gd name="connsiteY35" fmla="*/ 517162 h 720266"/>
                  <a:gd name="connsiteX36" fmla="*/ 110667 w 696761"/>
                  <a:gd name="connsiteY36" fmla="*/ 515858 h 720266"/>
                  <a:gd name="connsiteX37" fmla="*/ 110632 w 696761"/>
                  <a:gd name="connsiteY37" fmla="*/ 515663 h 720266"/>
                  <a:gd name="connsiteX38" fmla="*/ 109149 w 696761"/>
                  <a:gd name="connsiteY38" fmla="*/ 514463 h 720266"/>
                  <a:gd name="connsiteX39" fmla="*/ 109132 w 696761"/>
                  <a:gd name="connsiteY39" fmla="*/ 514463 h 720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696761" h="720266">
                    <a:moveTo>
                      <a:pt x="72541" y="520911"/>
                    </a:moveTo>
                    <a:cubicBezTo>
                      <a:pt x="43925" y="526895"/>
                      <a:pt x="15871" y="508554"/>
                      <a:pt x="9883" y="479941"/>
                    </a:cubicBezTo>
                    <a:cubicBezTo>
                      <a:pt x="3895" y="451328"/>
                      <a:pt x="22238" y="423269"/>
                      <a:pt x="50855" y="417286"/>
                    </a:cubicBezTo>
                    <a:cubicBezTo>
                      <a:pt x="51978" y="417046"/>
                      <a:pt x="53109" y="416851"/>
                      <a:pt x="54245" y="416686"/>
                    </a:cubicBezTo>
                    <a:lnTo>
                      <a:pt x="62643" y="415186"/>
                    </a:lnTo>
                    <a:cubicBezTo>
                      <a:pt x="63330" y="415036"/>
                      <a:pt x="63788" y="414376"/>
                      <a:pt x="63693" y="413687"/>
                    </a:cubicBezTo>
                    <a:cubicBezTo>
                      <a:pt x="63693" y="412787"/>
                      <a:pt x="62943" y="412337"/>
                      <a:pt x="62193" y="412487"/>
                    </a:cubicBezTo>
                    <a:cubicBezTo>
                      <a:pt x="33205" y="417451"/>
                      <a:pt x="5678" y="397985"/>
                      <a:pt x="708" y="368997"/>
                    </a:cubicBezTo>
                    <a:cubicBezTo>
                      <a:pt x="-4262" y="340009"/>
                      <a:pt x="15209" y="312475"/>
                      <a:pt x="44198" y="307512"/>
                    </a:cubicBezTo>
                    <a:lnTo>
                      <a:pt x="302737" y="262522"/>
                    </a:lnTo>
                    <a:cubicBezTo>
                      <a:pt x="303022" y="262642"/>
                      <a:pt x="303352" y="262642"/>
                      <a:pt x="303637" y="262522"/>
                    </a:cubicBezTo>
                    <a:cubicBezTo>
                      <a:pt x="303637" y="262522"/>
                      <a:pt x="303637" y="261772"/>
                      <a:pt x="303637" y="261322"/>
                    </a:cubicBezTo>
                    <a:cubicBezTo>
                      <a:pt x="292659" y="230939"/>
                      <a:pt x="279118" y="201531"/>
                      <a:pt x="263146" y="173443"/>
                    </a:cubicBezTo>
                    <a:cubicBezTo>
                      <a:pt x="247880" y="148579"/>
                      <a:pt x="237112" y="121210"/>
                      <a:pt x="231354" y="92612"/>
                    </a:cubicBezTo>
                    <a:cubicBezTo>
                      <a:pt x="223316" y="50217"/>
                      <a:pt x="251179" y="9337"/>
                      <a:pt x="293574" y="1298"/>
                    </a:cubicBezTo>
                    <a:cubicBezTo>
                      <a:pt x="294474" y="1133"/>
                      <a:pt x="295374" y="968"/>
                      <a:pt x="296289" y="834"/>
                    </a:cubicBezTo>
                    <a:cubicBezTo>
                      <a:pt x="302857" y="-951"/>
                      <a:pt x="309860" y="84"/>
                      <a:pt x="315634" y="3683"/>
                    </a:cubicBezTo>
                    <a:cubicBezTo>
                      <a:pt x="323882" y="9381"/>
                      <a:pt x="326431" y="20479"/>
                      <a:pt x="330630" y="42524"/>
                    </a:cubicBezTo>
                    <a:lnTo>
                      <a:pt x="331680" y="48372"/>
                    </a:lnTo>
                    <a:cubicBezTo>
                      <a:pt x="339029" y="91112"/>
                      <a:pt x="381319" y="136702"/>
                      <a:pt x="421659" y="180641"/>
                    </a:cubicBezTo>
                    <a:cubicBezTo>
                      <a:pt x="453002" y="214533"/>
                      <a:pt x="696695" y="459126"/>
                      <a:pt x="696695" y="459126"/>
                    </a:cubicBezTo>
                    <a:lnTo>
                      <a:pt x="553628" y="602942"/>
                    </a:lnTo>
                    <a:cubicBezTo>
                      <a:pt x="552863" y="603092"/>
                      <a:pt x="552338" y="603812"/>
                      <a:pt x="552429" y="604592"/>
                    </a:cubicBezTo>
                    <a:cubicBezTo>
                      <a:pt x="557407" y="633310"/>
                      <a:pt x="538152" y="660634"/>
                      <a:pt x="509434" y="665613"/>
                    </a:cubicBezTo>
                    <a:cubicBezTo>
                      <a:pt x="509419" y="665627"/>
                      <a:pt x="509404" y="665627"/>
                      <a:pt x="509389" y="665627"/>
                    </a:cubicBezTo>
                    <a:lnTo>
                      <a:pt x="197462" y="719465"/>
                    </a:lnTo>
                    <a:cubicBezTo>
                      <a:pt x="168728" y="724429"/>
                      <a:pt x="141420" y="705173"/>
                      <a:pt x="136456" y="676440"/>
                    </a:cubicBezTo>
                    <a:cubicBezTo>
                      <a:pt x="136441" y="676380"/>
                      <a:pt x="136441" y="676335"/>
                      <a:pt x="136426" y="676275"/>
                    </a:cubicBezTo>
                    <a:cubicBezTo>
                      <a:pt x="131177" y="646282"/>
                      <a:pt x="146324" y="621538"/>
                      <a:pt x="173317" y="616289"/>
                    </a:cubicBezTo>
                    <a:cubicBezTo>
                      <a:pt x="174052" y="616139"/>
                      <a:pt x="174532" y="615434"/>
                      <a:pt x="174382" y="614699"/>
                    </a:cubicBezTo>
                    <a:cubicBezTo>
                      <a:pt x="174382" y="614685"/>
                      <a:pt x="174367" y="614655"/>
                      <a:pt x="174367" y="614640"/>
                    </a:cubicBezTo>
                    <a:cubicBezTo>
                      <a:pt x="174307" y="613980"/>
                      <a:pt x="173722" y="613500"/>
                      <a:pt x="173062" y="613560"/>
                    </a:cubicBezTo>
                    <a:cubicBezTo>
                      <a:pt x="173002" y="613560"/>
                      <a:pt x="172927" y="613575"/>
                      <a:pt x="172867" y="613590"/>
                    </a:cubicBezTo>
                    <a:lnTo>
                      <a:pt x="135076" y="619439"/>
                    </a:lnTo>
                    <a:cubicBezTo>
                      <a:pt x="106268" y="624432"/>
                      <a:pt x="78846" y="605192"/>
                      <a:pt x="73741" y="576398"/>
                    </a:cubicBezTo>
                    <a:cubicBezTo>
                      <a:pt x="68342" y="545056"/>
                      <a:pt x="82439" y="521811"/>
                      <a:pt x="109582" y="517162"/>
                    </a:cubicBezTo>
                    <a:cubicBezTo>
                      <a:pt x="110242" y="517102"/>
                      <a:pt x="110728" y="516518"/>
                      <a:pt x="110667" y="515858"/>
                    </a:cubicBezTo>
                    <a:cubicBezTo>
                      <a:pt x="110661" y="515798"/>
                      <a:pt x="110649" y="515723"/>
                      <a:pt x="110632" y="515663"/>
                    </a:cubicBezTo>
                    <a:cubicBezTo>
                      <a:pt x="110554" y="514928"/>
                      <a:pt x="109890" y="514388"/>
                      <a:pt x="109149" y="514463"/>
                    </a:cubicBezTo>
                    <a:cubicBezTo>
                      <a:pt x="109143" y="514463"/>
                      <a:pt x="109138" y="514463"/>
                      <a:pt x="109132" y="514463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562A7AA-6A94-43EA-E8BA-1D0A19931EE1}"/>
                  </a:ext>
                </a:extLst>
              </p:cNvPr>
              <p:cNvSpPr/>
              <p:nvPr/>
            </p:nvSpPr>
            <p:spPr>
              <a:xfrm>
                <a:off x="1441646" y="4723199"/>
                <a:ext cx="1857316" cy="1045979"/>
              </a:xfrm>
              <a:custGeom>
                <a:avLst/>
                <a:gdLst>
                  <a:gd name="connsiteX0" fmla="*/ 1408103 w 1408169"/>
                  <a:gd name="connsiteY0" fmla="*/ 793012 h 793034"/>
                  <a:gd name="connsiteX1" fmla="*/ 352201 w 1408169"/>
                  <a:gd name="connsiteY1" fmla="*/ 46487 h 793034"/>
                  <a:gd name="connsiteX2" fmla="*/ -67 w 1408169"/>
                  <a:gd name="connsiteY2" fmla="*/ 106473 h 793034"/>
                  <a:gd name="connsiteX3" fmla="*/ 970206 w 1408169"/>
                  <a:gd name="connsiteY3" fmla="*/ 793012 h 793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8169" h="793034">
                    <a:moveTo>
                      <a:pt x="1408103" y="793012"/>
                    </a:moveTo>
                    <a:lnTo>
                      <a:pt x="352201" y="46487"/>
                    </a:lnTo>
                    <a:cubicBezTo>
                      <a:pt x="238332" y="-34134"/>
                      <a:pt x="80705" y="-7290"/>
                      <a:pt x="-67" y="106473"/>
                    </a:cubicBezTo>
                    <a:lnTo>
                      <a:pt x="970206" y="79301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F86E4381-7D76-1F4E-F5A6-2310D7007B77}"/>
                  </a:ext>
                </a:extLst>
              </p:cNvPr>
              <p:cNvSpPr/>
              <p:nvPr/>
            </p:nvSpPr>
            <p:spPr>
              <a:xfrm>
                <a:off x="1822256" y="4837204"/>
                <a:ext cx="1624858" cy="931973"/>
              </a:xfrm>
              <a:custGeom>
                <a:avLst/>
                <a:gdLst>
                  <a:gd name="connsiteX0" fmla="*/ 1231859 w 1231925"/>
                  <a:gd name="connsiteY0" fmla="*/ 706577 h 706598"/>
                  <a:gd name="connsiteX1" fmla="*/ 237442 w 1231925"/>
                  <a:gd name="connsiteY1" fmla="*/ 3691 h 706598"/>
                  <a:gd name="connsiteX2" fmla="*/ 207449 w 1231925"/>
                  <a:gd name="connsiteY2" fmla="*/ 8940 h 706598"/>
                  <a:gd name="connsiteX3" fmla="*/ 3647 w 1231925"/>
                  <a:gd name="connsiteY3" fmla="*/ 296723 h 706598"/>
                  <a:gd name="connsiteX4" fmla="*/ 8896 w 1231925"/>
                  <a:gd name="connsiteY4" fmla="*/ 326716 h 706598"/>
                  <a:gd name="connsiteX5" fmla="*/ 546219 w 1231925"/>
                  <a:gd name="connsiteY5" fmla="*/ 706577 h 70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1925" h="706598">
                    <a:moveTo>
                      <a:pt x="1231859" y="706577"/>
                    </a:moveTo>
                    <a:lnTo>
                      <a:pt x="237442" y="3691"/>
                    </a:lnTo>
                    <a:cubicBezTo>
                      <a:pt x="227649" y="-2847"/>
                      <a:pt x="214437" y="-538"/>
                      <a:pt x="207449" y="8940"/>
                    </a:cubicBezTo>
                    <a:lnTo>
                      <a:pt x="3647" y="296723"/>
                    </a:lnTo>
                    <a:cubicBezTo>
                      <a:pt x="-2892" y="306515"/>
                      <a:pt x="-582" y="319727"/>
                      <a:pt x="8896" y="326716"/>
                    </a:cubicBezTo>
                    <a:lnTo>
                      <a:pt x="546219" y="706577"/>
                    </a:lnTo>
                    <a:close/>
                  </a:path>
                </a:pathLst>
              </a:custGeom>
              <a:solidFill>
                <a:schemeClr val="tx2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A575A06-13F7-8359-94E4-83F6341DCC01}"/>
                  </a:ext>
                </a:extLst>
              </p:cNvPr>
              <p:cNvSpPr/>
              <p:nvPr/>
            </p:nvSpPr>
            <p:spPr>
              <a:xfrm>
                <a:off x="1931084" y="5230983"/>
                <a:ext cx="43511" cy="43518"/>
              </a:xfrm>
              <a:custGeom>
                <a:avLst/>
                <a:gdLst>
                  <a:gd name="connsiteX0" fmla="*/ 26111 w 32989"/>
                  <a:gd name="connsiteY0" fmla="*/ 3119 h 32994"/>
                  <a:gd name="connsiteX1" fmla="*/ 29785 w 32989"/>
                  <a:gd name="connsiteY1" fmla="*/ 26153 h 32994"/>
                  <a:gd name="connsiteX2" fmla="*/ 6751 w 32989"/>
                  <a:gd name="connsiteY2" fmla="*/ 29827 h 32994"/>
                  <a:gd name="connsiteX3" fmla="*/ 3016 w 32989"/>
                  <a:gd name="connsiteY3" fmla="*/ 6868 h 32994"/>
                  <a:gd name="connsiteX4" fmla="*/ 26036 w 32989"/>
                  <a:gd name="connsiteY4" fmla="*/ 3059 h 32994"/>
                  <a:gd name="connsiteX5" fmla="*/ 26111 w 32989"/>
                  <a:gd name="connsiteY5" fmla="*/ 3119 h 32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89" h="32994">
                    <a:moveTo>
                      <a:pt x="26111" y="3119"/>
                    </a:moveTo>
                    <a:cubicBezTo>
                      <a:pt x="33489" y="8472"/>
                      <a:pt x="35124" y="18775"/>
                      <a:pt x="29785" y="26153"/>
                    </a:cubicBezTo>
                    <a:cubicBezTo>
                      <a:pt x="24431" y="33532"/>
                      <a:pt x="14114" y="35181"/>
                      <a:pt x="6751" y="29827"/>
                    </a:cubicBezTo>
                    <a:cubicBezTo>
                      <a:pt x="-598" y="24504"/>
                      <a:pt x="-2262" y="14246"/>
                      <a:pt x="3016" y="6868"/>
                    </a:cubicBezTo>
                    <a:cubicBezTo>
                      <a:pt x="8325" y="-541"/>
                      <a:pt x="18628" y="-2235"/>
                      <a:pt x="26036" y="3059"/>
                    </a:cubicBezTo>
                    <a:cubicBezTo>
                      <a:pt x="26066" y="3074"/>
                      <a:pt x="26081" y="3104"/>
                      <a:pt x="26111" y="311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6CB7C02-1558-8D2F-49C7-11A435F03E06}"/>
                  </a:ext>
                </a:extLst>
              </p:cNvPr>
              <p:cNvSpPr/>
              <p:nvPr/>
            </p:nvSpPr>
            <p:spPr>
              <a:xfrm>
                <a:off x="2014185" y="5290481"/>
                <a:ext cx="43515" cy="43516"/>
              </a:xfrm>
              <a:custGeom>
                <a:avLst/>
                <a:gdLst>
                  <a:gd name="connsiteX0" fmla="*/ 25942 w 32992"/>
                  <a:gd name="connsiteY0" fmla="*/ 2998 h 32993"/>
                  <a:gd name="connsiteX1" fmla="*/ 29901 w 32992"/>
                  <a:gd name="connsiteY1" fmla="*/ 25988 h 32993"/>
                  <a:gd name="connsiteX2" fmla="*/ 6911 w 32992"/>
                  <a:gd name="connsiteY2" fmla="*/ 29946 h 32993"/>
                  <a:gd name="connsiteX3" fmla="*/ 2952 w 32992"/>
                  <a:gd name="connsiteY3" fmla="*/ 6957 h 32993"/>
                  <a:gd name="connsiteX4" fmla="*/ 2997 w 32992"/>
                  <a:gd name="connsiteY4" fmla="*/ 6897 h 32993"/>
                  <a:gd name="connsiteX5" fmla="*/ 25942 w 32992"/>
                  <a:gd name="connsiteY5" fmla="*/ 2998 h 32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92" h="32993">
                    <a:moveTo>
                      <a:pt x="25942" y="2998"/>
                    </a:moveTo>
                    <a:cubicBezTo>
                      <a:pt x="33380" y="8247"/>
                      <a:pt x="35164" y="18549"/>
                      <a:pt x="29901" y="25988"/>
                    </a:cubicBezTo>
                    <a:cubicBezTo>
                      <a:pt x="24652" y="33426"/>
                      <a:pt x="14364" y="35210"/>
                      <a:pt x="6911" y="29946"/>
                    </a:cubicBezTo>
                    <a:cubicBezTo>
                      <a:pt x="-527" y="24698"/>
                      <a:pt x="-2297" y="14410"/>
                      <a:pt x="2952" y="6957"/>
                    </a:cubicBezTo>
                    <a:cubicBezTo>
                      <a:pt x="2967" y="6942"/>
                      <a:pt x="2982" y="6912"/>
                      <a:pt x="2997" y="6897"/>
                    </a:cubicBezTo>
                    <a:cubicBezTo>
                      <a:pt x="8276" y="-496"/>
                      <a:pt x="18519" y="-2236"/>
                      <a:pt x="25942" y="299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589CEC4-FDA2-CBFF-C5D6-6ABC660D072F}"/>
                  </a:ext>
                </a:extLst>
              </p:cNvPr>
              <p:cNvSpPr/>
              <p:nvPr/>
            </p:nvSpPr>
            <p:spPr>
              <a:xfrm>
                <a:off x="2096441" y="5348285"/>
                <a:ext cx="43683" cy="43510"/>
              </a:xfrm>
              <a:custGeom>
                <a:avLst/>
                <a:gdLst>
                  <a:gd name="connsiteX0" fmla="*/ 26113 w 33119"/>
                  <a:gd name="connsiteY0" fmla="*/ 3113 h 32988"/>
                  <a:gd name="connsiteX1" fmla="*/ 30147 w 33119"/>
                  <a:gd name="connsiteY1" fmla="*/ 25652 h 32988"/>
                  <a:gd name="connsiteX2" fmla="*/ 29862 w 33119"/>
                  <a:gd name="connsiteY2" fmla="*/ 26057 h 32988"/>
                  <a:gd name="connsiteX3" fmla="*/ 6857 w 33119"/>
                  <a:gd name="connsiteY3" fmla="*/ 29896 h 32988"/>
                  <a:gd name="connsiteX4" fmla="*/ 3003 w 33119"/>
                  <a:gd name="connsiteY4" fmla="*/ 6892 h 32988"/>
                  <a:gd name="connsiteX5" fmla="*/ 26023 w 33119"/>
                  <a:gd name="connsiteY5" fmla="*/ 3053 h 32988"/>
                  <a:gd name="connsiteX6" fmla="*/ 26113 w 33119"/>
                  <a:gd name="connsiteY6" fmla="*/ 3113 h 32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119" h="32988">
                    <a:moveTo>
                      <a:pt x="26113" y="3113"/>
                    </a:moveTo>
                    <a:cubicBezTo>
                      <a:pt x="33446" y="8226"/>
                      <a:pt x="35260" y="18319"/>
                      <a:pt x="30147" y="25652"/>
                    </a:cubicBezTo>
                    <a:cubicBezTo>
                      <a:pt x="30057" y="25787"/>
                      <a:pt x="29967" y="25922"/>
                      <a:pt x="29862" y="26057"/>
                    </a:cubicBezTo>
                    <a:cubicBezTo>
                      <a:pt x="24568" y="33465"/>
                      <a:pt x="14265" y="35190"/>
                      <a:pt x="6857" y="29896"/>
                    </a:cubicBezTo>
                    <a:cubicBezTo>
                      <a:pt x="-566" y="24603"/>
                      <a:pt x="-2291" y="14300"/>
                      <a:pt x="3003" y="6892"/>
                    </a:cubicBezTo>
                    <a:cubicBezTo>
                      <a:pt x="8297" y="-532"/>
                      <a:pt x="18599" y="-2241"/>
                      <a:pt x="26023" y="3053"/>
                    </a:cubicBezTo>
                    <a:cubicBezTo>
                      <a:pt x="26053" y="3068"/>
                      <a:pt x="26083" y="3098"/>
                      <a:pt x="26113" y="311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407F4A2-ED08-3CC1-75BC-1458202ED514}"/>
                  </a:ext>
                </a:extLst>
              </p:cNvPr>
              <p:cNvSpPr/>
              <p:nvPr/>
            </p:nvSpPr>
            <p:spPr>
              <a:xfrm>
                <a:off x="5447834" y="3146385"/>
                <a:ext cx="125996" cy="52613"/>
              </a:xfrm>
              <a:custGeom>
                <a:avLst/>
                <a:gdLst>
                  <a:gd name="connsiteX0" fmla="*/ 0 w 95527"/>
                  <a:gd name="connsiteY0" fmla="*/ 0 h 39890"/>
                  <a:gd name="connsiteX1" fmla="*/ 95527 w 95527"/>
                  <a:gd name="connsiteY1" fmla="*/ 0 h 39890"/>
                  <a:gd name="connsiteX2" fmla="*/ 95527 w 95527"/>
                  <a:gd name="connsiteY2" fmla="*/ 39891 h 39890"/>
                  <a:gd name="connsiteX3" fmla="*/ 0 w 95527"/>
                  <a:gd name="connsiteY3" fmla="*/ 39891 h 3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27" h="39890">
                    <a:moveTo>
                      <a:pt x="0" y="0"/>
                    </a:moveTo>
                    <a:lnTo>
                      <a:pt x="95527" y="0"/>
                    </a:lnTo>
                    <a:lnTo>
                      <a:pt x="95527" y="39891"/>
                    </a:lnTo>
                    <a:lnTo>
                      <a:pt x="0" y="39891"/>
                    </a:ln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9EC4983-C6C9-79EF-BF6A-ADBE1F7DEB1B}"/>
                  </a:ext>
                </a:extLst>
              </p:cNvPr>
              <p:cNvSpPr/>
              <p:nvPr/>
            </p:nvSpPr>
            <p:spPr>
              <a:xfrm>
                <a:off x="4967186" y="3180999"/>
                <a:ext cx="1084720" cy="943493"/>
              </a:xfrm>
              <a:custGeom>
                <a:avLst/>
                <a:gdLst>
                  <a:gd name="connsiteX0" fmla="*/ 611940 w 822407"/>
                  <a:gd name="connsiteY0" fmla="*/ 66113 h 715332"/>
                  <a:gd name="connsiteX1" fmla="*/ 576848 w 822407"/>
                  <a:gd name="connsiteY1" fmla="*/ 38219 h 715332"/>
                  <a:gd name="connsiteX2" fmla="*/ 516862 w 822407"/>
                  <a:gd name="connsiteY2" fmla="*/ -22 h 715332"/>
                  <a:gd name="connsiteX3" fmla="*/ 296864 w 822407"/>
                  <a:gd name="connsiteY3" fmla="*/ -22 h 715332"/>
                  <a:gd name="connsiteX4" fmla="*/ 236878 w 822407"/>
                  <a:gd name="connsiteY4" fmla="*/ 38069 h 715332"/>
                  <a:gd name="connsiteX5" fmla="*/ 201786 w 822407"/>
                  <a:gd name="connsiteY5" fmla="*/ 65963 h 715332"/>
                  <a:gd name="connsiteX6" fmla="*/ 101310 w 822407"/>
                  <a:gd name="connsiteY6" fmla="*/ 65963 h 715332"/>
                  <a:gd name="connsiteX7" fmla="*/ -67 w 822407"/>
                  <a:gd name="connsiteY7" fmla="*/ 167339 h 715332"/>
                  <a:gd name="connsiteX8" fmla="*/ -67 w 822407"/>
                  <a:gd name="connsiteY8" fmla="*/ 614085 h 715332"/>
                  <a:gd name="connsiteX9" fmla="*/ 101160 w 822407"/>
                  <a:gd name="connsiteY9" fmla="*/ 715311 h 715332"/>
                  <a:gd name="connsiteX10" fmla="*/ 720964 w 822407"/>
                  <a:gd name="connsiteY10" fmla="*/ 715311 h 715332"/>
                  <a:gd name="connsiteX11" fmla="*/ 822340 w 822407"/>
                  <a:gd name="connsiteY11" fmla="*/ 613934 h 715332"/>
                  <a:gd name="connsiteX12" fmla="*/ 822340 w 822407"/>
                  <a:gd name="connsiteY12" fmla="*/ 167489 h 715332"/>
                  <a:gd name="connsiteX13" fmla="*/ 721114 w 822407"/>
                  <a:gd name="connsiteY13" fmla="*/ 66113 h 71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22407" h="715332">
                    <a:moveTo>
                      <a:pt x="611940" y="66113"/>
                    </a:moveTo>
                    <a:cubicBezTo>
                      <a:pt x="595894" y="64223"/>
                      <a:pt x="582307" y="53426"/>
                      <a:pt x="576848" y="38219"/>
                    </a:cubicBezTo>
                    <a:cubicBezTo>
                      <a:pt x="566051" y="14840"/>
                      <a:pt x="542611" y="-112"/>
                      <a:pt x="516862" y="-22"/>
                    </a:cubicBezTo>
                    <a:lnTo>
                      <a:pt x="296864" y="-22"/>
                    </a:lnTo>
                    <a:cubicBezTo>
                      <a:pt x="271160" y="-97"/>
                      <a:pt x="247750" y="14765"/>
                      <a:pt x="236878" y="38069"/>
                    </a:cubicBezTo>
                    <a:cubicBezTo>
                      <a:pt x="231419" y="53276"/>
                      <a:pt x="217832" y="64073"/>
                      <a:pt x="201786" y="65963"/>
                    </a:cubicBezTo>
                    <a:lnTo>
                      <a:pt x="101310" y="65963"/>
                    </a:lnTo>
                    <a:cubicBezTo>
                      <a:pt x="45328" y="65963"/>
                      <a:pt x="-67" y="111357"/>
                      <a:pt x="-67" y="167339"/>
                    </a:cubicBezTo>
                    <a:lnTo>
                      <a:pt x="-67" y="614085"/>
                    </a:lnTo>
                    <a:cubicBezTo>
                      <a:pt x="-67" y="669991"/>
                      <a:pt x="45253" y="715311"/>
                      <a:pt x="101160" y="715311"/>
                    </a:cubicBezTo>
                    <a:lnTo>
                      <a:pt x="720964" y="715311"/>
                    </a:lnTo>
                    <a:cubicBezTo>
                      <a:pt x="776946" y="715311"/>
                      <a:pt x="822340" y="669916"/>
                      <a:pt x="822340" y="613934"/>
                    </a:cubicBezTo>
                    <a:lnTo>
                      <a:pt x="822340" y="167489"/>
                    </a:lnTo>
                    <a:cubicBezTo>
                      <a:pt x="822340" y="111552"/>
                      <a:pt x="777051" y="66203"/>
                      <a:pt x="721114" y="66113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95634A2-4F0B-0D50-3465-95E02899EC2B}"/>
                  </a:ext>
                </a:extLst>
              </p:cNvPr>
              <p:cNvSpPr/>
              <p:nvPr/>
            </p:nvSpPr>
            <p:spPr>
              <a:xfrm>
                <a:off x="5430824" y="3501234"/>
                <a:ext cx="621479" cy="623853"/>
              </a:xfrm>
              <a:custGeom>
                <a:avLst/>
                <a:gdLst>
                  <a:gd name="connsiteX0" fmla="*/ 303012 w 471189"/>
                  <a:gd name="connsiteY0" fmla="*/ -22 h 472989"/>
                  <a:gd name="connsiteX1" fmla="*/ -67 w 471189"/>
                  <a:gd name="connsiteY1" fmla="*/ 308006 h 472989"/>
                  <a:gd name="connsiteX2" fmla="*/ 164895 w 471189"/>
                  <a:gd name="connsiteY2" fmla="*/ 472967 h 472989"/>
                  <a:gd name="connsiteX3" fmla="*/ 369747 w 471189"/>
                  <a:gd name="connsiteY3" fmla="*/ 472967 h 472989"/>
                  <a:gd name="connsiteX4" fmla="*/ 471123 w 471189"/>
                  <a:gd name="connsiteY4" fmla="*/ 371591 h 472989"/>
                  <a:gd name="connsiteX5" fmla="*/ 471123 w 471189"/>
                  <a:gd name="connsiteY5" fmla="*/ 168089 h 472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1189" h="472989">
                    <a:moveTo>
                      <a:pt x="303012" y="-22"/>
                    </a:moveTo>
                    <a:lnTo>
                      <a:pt x="-67" y="308006"/>
                    </a:lnTo>
                    <a:lnTo>
                      <a:pt x="164895" y="472967"/>
                    </a:lnTo>
                    <a:lnTo>
                      <a:pt x="369747" y="472967"/>
                    </a:lnTo>
                    <a:cubicBezTo>
                      <a:pt x="425729" y="472967"/>
                      <a:pt x="471123" y="427573"/>
                      <a:pt x="471123" y="371591"/>
                    </a:cubicBezTo>
                    <a:lnTo>
                      <a:pt x="471123" y="168089"/>
                    </a:ln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DD33CCF-EA57-0C38-0CD0-BD732D160AF6}"/>
                  </a:ext>
                </a:extLst>
              </p:cNvPr>
              <p:cNvSpPr/>
              <p:nvPr/>
            </p:nvSpPr>
            <p:spPr>
              <a:xfrm>
                <a:off x="5114941" y="3268030"/>
                <a:ext cx="138458" cy="856462"/>
              </a:xfrm>
              <a:custGeom>
                <a:avLst/>
                <a:gdLst>
                  <a:gd name="connsiteX0" fmla="*/ 3683 w 104975"/>
                  <a:gd name="connsiteY0" fmla="*/ -22 h 649347"/>
                  <a:gd name="connsiteX1" fmla="*/ -67 w 104975"/>
                  <a:gd name="connsiteY1" fmla="*/ -22 h 649347"/>
                  <a:gd name="connsiteX2" fmla="*/ 44923 w 104975"/>
                  <a:gd name="connsiteY2" fmla="*/ 86958 h 649347"/>
                  <a:gd name="connsiteX3" fmla="*/ 44923 w 104975"/>
                  <a:gd name="connsiteY3" fmla="*/ 562346 h 649347"/>
                  <a:gd name="connsiteX4" fmla="*/ -67 w 104975"/>
                  <a:gd name="connsiteY4" fmla="*/ 649326 h 649347"/>
                  <a:gd name="connsiteX5" fmla="*/ 3532 w 104975"/>
                  <a:gd name="connsiteY5" fmla="*/ 649326 h 649347"/>
                  <a:gd name="connsiteX6" fmla="*/ 104909 w 104975"/>
                  <a:gd name="connsiteY6" fmla="*/ 548249 h 649347"/>
                  <a:gd name="connsiteX7" fmla="*/ 104909 w 104975"/>
                  <a:gd name="connsiteY7" fmla="*/ 548100 h 649347"/>
                  <a:gd name="connsiteX8" fmla="*/ 104909 w 104975"/>
                  <a:gd name="connsiteY8" fmla="*/ 101354 h 649347"/>
                  <a:gd name="connsiteX9" fmla="*/ 3683 w 104975"/>
                  <a:gd name="connsiteY9" fmla="*/ -22 h 64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4975" h="649347">
                    <a:moveTo>
                      <a:pt x="3683" y="-22"/>
                    </a:moveTo>
                    <a:lnTo>
                      <a:pt x="-67" y="-22"/>
                    </a:lnTo>
                    <a:cubicBezTo>
                      <a:pt x="28052" y="20043"/>
                      <a:pt x="44788" y="52421"/>
                      <a:pt x="44923" y="86958"/>
                    </a:cubicBezTo>
                    <a:lnTo>
                      <a:pt x="44923" y="562346"/>
                    </a:lnTo>
                    <a:cubicBezTo>
                      <a:pt x="44833" y="596898"/>
                      <a:pt x="28082" y="629291"/>
                      <a:pt x="-67" y="649326"/>
                    </a:cubicBezTo>
                    <a:lnTo>
                      <a:pt x="3532" y="649326"/>
                    </a:lnTo>
                    <a:cubicBezTo>
                      <a:pt x="59439" y="649416"/>
                      <a:pt x="104819" y="604156"/>
                      <a:pt x="104909" y="548249"/>
                    </a:cubicBezTo>
                    <a:cubicBezTo>
                      <a:pt x="104909" y="548204"/>
                      <a:pt x="104909" y="548144"/>
                      <a:pt x="104909" y="548100"/>
                    </a:cubicBezTo>
                    <a:lnTo>
                      <a:pt x="104909" y="101354"/>
                    </a:lnTo>
                    <a:cubicBezTo>
                      <a:pt x="104909" y="45417"/>
                      <a:pt x="59620" y="68"/>
                      <a:pt x="3683" y="-22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D3D8CAF-B387-0DAF-31EA-D5EAC84B7D54}"/>
                  </a:ext>
                </a:extLst>
              </p:cNvPr>
              <p:cNvSpPr/>
              <p:nvPr/>
            </p:nvSpPr>
            <p:spPr>
              <a:xfrm>
                <a:off x="5339243" y="3412026"/>
                <a:ext cx="568864" cy="568864"/>
              </a:xfrm>
              <a:custGeom>
                <a:avLst/>
                <a:gdLst>
                  <a:gd name="connsiteX0" fmla="*/ 215583 w 431298"/>
                  <a:gd name="connsiteY0" fmla="*/ 431277 h 431298"/>
                  <a:gd name="connsiteX1" fmla="*/ -67 w 431298"/>
                  <a:gd name="connsiteY1" fmla="*/ 215628 h 431298"/>
                  <a:gd name="connsiteX2" fmla="*/ 215583 w 431298"/>
                  <a:gd name="connsiteY2" fmla="*/ -22 h 431298"/>
                  <a:gd name="connsiteX3" fmla="*/ 431232 w 431298"/>
                  <a:gd name="connsiteY3" fmla="*/ 215628 h 431298"/>
                  <a:gd name="connsiteX4" fmla="*/ 431232 w 431298"/>
                  <a:gd name="connsiteY4" fmla="*/ 215777 h 431298"/>
                  <a:gd name="connsiteX5" fmla="*/ 215583 w 431298"/>
                  <a:gd name="connsiteY5" fmla="*/ 431277 h 431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1298" h="431298">
                    <a:moveTo>
                      <a:pt x="215583" y="431277"/>
                    </a:moveTo>
                    <a:cubicBezTo>
                      <a:pt x="96481" y="431277"/>
                      <a:pt x="-67" y="334729"/>
                      <a:pt x="-67" y="215628"/>
                    </a:cubicBezTo>
                    <a:cubicBezTo>
                      <a:pt x="-67" y="96525"/>
                      <a:pt x="96481" y="-22"/>
                      <a:pt x="215583" y="-22"/>
                    </a:cubicBezTo>
                    <a:cubicBezTo>
                      <a:pt x="334685" y="-22"/>
                      <a:pt x="431232" y="96525"/>
                      <a:pt x="431232" y="215628"/>
                    </a:cubicBezTo>
                    <a:cubicBezTo>
                      <a:pt x="431232" y="215672"/>
                      <a:pt x="431232" y="215732"/>
                      <a:pt x="431232" y="215777"/>
                    </a:cubicBezTo>
                    <a:cubicBezTo>
                      <a:pt x="431142" y="334820"/>
                      <a:pt x="334625" y="431277"/>
                      <a:pt x="215583" y="431277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F06F915-B8FF-3587-8B20-AB0FE2C78DC8}"/>
                  </a:ext>
                </a:extLst>
              </p:cNvPr>
              <p:cNvSpPr/>
              <p:nvPr/>
            </p:nvSpPr>
            <p:spPr>
              <a:xfrm>
                <a:off x="5436954" y="3227482"/>
                <a:ext cx="122832" cy="46877"/>
              </a:xfrm>
              <a:custGeom>
                <a:avLst/>
                <a:gdLst>
                  <a:gd name="connsiteX0" fmla="*/ 14847 w 93128"/>
                  <a:gd name="connsiteY0" fmla="*/ 150 h 35541"/>
                  <a:gd name="connsiteX1" fmla="*/ 78132 w 93128"/>
                  <a:gd name="connsiteY1" fmla="*/ 150 h 35541"/>
                  <a:gd name="connsiteX2" fmla="*/ 93128 w 93128"/>
                  <a:gd name="connsiteY2" fmla="*/ 15146 h 35541"/>
                  <a:gd name="connsiteX3" fmla="*/ 93128 w 93128"/>
                  <a:gd name="connsiteY3" fmla="*/ 20545 h 35541"/>
                  <a:gd name="connsiteX4" fmla="*/ 78132 w 93128"/>
                  <a:gd name="connsiteY4" fmla="*/ 35542 h 35541"/>
                  <a:gd name="connsiteX5" fmla="*/ 14996 w 93128"/>
                  <a:gd name="connsiteY5" fmla="*/ 35542 h 35541"/>
                  <a:gd name="connsiteX6" fmla="*/ 0 w 93128"/>
                  <a:gd name="connsiteY6" fmla="*/ 20545 h 35541"/>
                  <a:gd name="connsiteX7" fmla="*/ 0 w 93128"/>
                  <a:gd name="connsiteY7" fmla="*/ 14996 h 35541"/>
                  <a:gd name="connsiteX8" fmla="*/ 14996 w 93128"/>
                  <a:gd name="connsiteY8" fmla="*/ 0 h 35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128" h="35541">
                    <a:moveTo>
                      <a:pt x="14847" y="150"/>
                    </a:moveTo>
                    <a:lnTo>
                      <a:pt x="78132" y="150"/>
                    </a:lnTo>
                    <a:cubicBezTo>
                      <a:pt x="86410" y="150"/>
                      <a:pt x="93128" y="6864"/>
                      <a:pt x="93128" y="15146"/>
                    </a:cubicBezTo>
                    <a:lnTo>
                      <a:pt x="93128" y="20545"/>
                    </a:lnTo>
                    <a:cubicBezTo>
                      <a:pt x="93128" y="28828"/>
                      <a:pt x="86410" y="35542"/>
                      <a:pt x="78132" y="35542"/>
                    </a:cubicBezTo>
                    <a:lnTo>
                      <a:pt x="14996" y="35542"/>
                    </a:lnTo>
                    <a:cubicBezTo>
                      <a:pt x="6719" y="35542"/>
                      <a:pt x="0" y="28828"/>
                      <a:pt x="0" y="20545"/>
                    </a:cubicBezTo>
                    <a:lnTo>
                      <a:pt x="0" y="14996"/>
                    </a:lnTo>
                    <a:cubicBezTo>
                      <a:pt x="0" y="6714"/>
                      <a:pt x="6719" y="0"/>
                      <a:pt x="149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5B8F766-F066-BFF7-82EC-DFF5666E231F}"/>
                  </a:ext>
                </a:extLst>
              </p:cNvPr>
              <p:cNvSpPr/>
              <p:nvPr/>
            </p:nvSpPr>
            <p:spPr>
              <a:xfrm>
                <a:off x="5370890" y="3443675"/>
                <a:ext cx="507943" cy="507943"/>
              </a:xfrm>
              <a:custGeom>
                <a:avLst/>
                <a:gdLst>
                  <a:gd name="connsiteX0" fmla="*/ 192488 w 385109"/>
                  <a:gd name="connsiteY0" fmla="*/ 385088 h 385109"/>
                  <a:gd name="connsiteX1" fmla="*/ -67 w 385109"/>
                  <a:gd name="connsiteY1" fmla="*/ 192533 h 385109"/>
                  <a:gd name="connsiteX2" fmla="*/ 192488 w 385109"/>
                  <a:gd name="connsiteY2" fmla="*/ -22 h 385109"/>
                  <a:gd name="connsiteX3" fmla="*/ 385043 w 385109"/>
                  <a:gd name="connsiteY3" fmla="*/ 192533 h 385109"/>
                  <a:gd name="connsiteX4" fmla="*/ 385043 w 385109"/>
                  <a:gd name="connsiteY4" fmla="*/ 192683 h 385109"/>
                  <a:gd name="connsiteX5" fmla="*/ 192488 w 385109"/>
                  <a:gd name="connsiteY5" fmla="*/ 385088 h 385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5109" h="385109">
                    <a:moveTo>
                      <a:pt x="192488" y="385088"/>
                    </a:moveTo>
                    <a:cubicBezTo>
                      <a:pt x="86148" y="385088"/>
                      <a:pt x="-67" y="298873"/>
                      <a:pt x="-67" y="192533"/>
                    </a:cubicBezTo>
                    <a:cubicBezTo>
                      <a:pt x="-67" y="86193"/>
                      <a:pt x="86148" y="-22"/>
                      <a:pt x="192488" y="-22"/>
                    </a:cubicBezTo>
                    <a:cubicBezTo>
                      <a:pt x="298828" y="-22"/>
                      <a:pt x="385043" y="86193"/>
                      <a:pt x="385043" y="192533"/>
                    </a:cubicBezTo>
                    <a:cubicBezTo>
                      <a:pt x="385043" y="192578"/>
                      <a:pt x="385043" y="192638"/>
                      <a:pt x="385043" y="192683"/>
                    </a:cubicBezTo>
                    <a:cubicBezTo>
                      <a:pt x="384878" y="298933"/>
                      <a:pt x="298738" y="384998"/>
                      <a:pt x="192488" y="38508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D298D673-28C2-FE40-BA83-E8DA3081DD5E}"/>
                  </a:ext>
                </a:extLst>
              </p:cNvPr>
              <p:cNvSpPr/>
              <p:nvPr/>
            </p:nvSpPr>
            <p:spPr>
              <a:xfrm>
                <a:off x="5371682" y="3443873"/>
                <a:ext cx="507943" cy="507943"/>
              </a:xfrm>
              <a:custGeom>
                <a:avLst/>
                <a:gdLst>
                  <a:gd name="connsiteX0" fmla="*/ 192638 w 385109"/>
                  <a:gd name="connsiteY0" fmla="*/ -22 h 385109"/>
                  <a:gd name="connsiteX1" fmla="*/ -66 w 385109"/>
                  <a:gd name="connsiteY1" fmla="*/ 192383 h 385109"/>
                  <a:gd name="connsiteX2" fmla="*/ 192338 w 385109"/>
                  <a:gd name="connsiteY2" fmla="*/ 385088 h 385109"/>
                  <a:gd name="connsiteX3" fmla="*/ 385043 w 385109"/>
                  <a:gd name="connsiteY3" fmla="*/ 192683 h 385109"/>
                  <a:gd name="connsiteX4" fmla="*/ 385043 w 385109"/>
                  <a:gd name="connsiteY4" fmla="*/ 192533 h 385109"/>
                  <a:gd name="connsiteX5" fmla="*/ 192638 w 385109"/>
                  <a:gd name="connsiteY5" fmla="*/ -22 h 385109"/>
                  <a:gd name="connsiteX6" fmla="*/ 191888 w 385109"/>
                  <a:gd name="connsiteY6" fmla="*/ 338299 h 385109"/>
                  <a:gd name="connsiteX7" fmla="*/ 46122 w 385109"/>
                  <a:gd name="connsiteY7" fmla="*/ 192533 h 385109"/>
                  <a:gd name="connsiteX8" fmla="*/ 191888 w 385109"/>
                  <a:gd name="connsiteY8" fmla="*/ 46767 h 385109"/>
                  <a:gd name="connsiteX9" fmla="*/ 337654 w 385109"/>
                  <a:gd name="connsiteY9" fmla="*/ 192533 h 385109"/>
                  <a:gd name="connsiteX10" fmla="*/ 337654 w 385109"/>
                  <a:gd name="connsiteY10" fmla="*/ 192683 h 385109"/>
                  <a:gd name="connsiteX11" fmla="*/ 191888 w 385109"/>
                  <a:gd name="connsiteY11" fmla="*/ 338299 h 385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5109" h="385109">
                    <a:moveTo>
                      <a:pt x="192638" y="-22"/>
                    </a:moveTo>
                    <a:cubicBezTo>
                      <a:pt x="86298" y="-112"/>
                      <a:pt x="23" y="86043"/>
                      <a:pt x="-66" y="192383"/>
                    </a:cubicBezTo>
                    <a:cubicBezTo>
                      <a:pt x="-157" y="298723"/>
                      <a:pt x="85998" y="384998"/>
                      <a:pt x="192338" y="385088"/>
                    </a:cubicBezTo>
                    <a:cubicBezTo>
                      <a:pt x="298678" y="385178"/>
                      <a:pt x="384953" y="299023"/>
                      <a:pt x="385043" y="192683"/>
                    </a:cubicBezTo>
                    <a:cubicBezTo>
                      <a:pt x="385043" y="192638"/>
                      <a:pt x="385043" y="192578"/>
                      <a:pt x="385043" y="192533"/>
                    </a:cubicBezTo>
                    <a:cubicBezTo>
                      <a:pt x="384953" y="86283"/>
                      <a:pt x="298888" y="143"/>
                      <a:pt x="192638" y="-22"/>
                    </a:cubicBezTo>
                    <a:close/>
                    <a:moveTo>
                      <a:pt x="191888" y="338299"/>
                    </a:moveTo>
                    <a:cubicBezTo>
                      <a:pt x="111387" y="338299"/>
                      <a:pt x="46122" y="273034"/>
                      <a:pt x="46122" y="192533"/>
                    </a:cubicBezTo>
                    <a:cubicBezTo>
                      <a:pt x="46122" y="112032"/>
                      <a:pt x="111387" y="46767"/>
                      <a:pt x="191888" y="46767"/>
                    </a:cubicBezTo>
                    <a:cubicBezTo>
                      <a:pt x="272390" y="46767"/>
                      <a:pt x="337654" y="112032"/>
                      <a:pt x="337654" y="192533"/>
                    </a:cubicBezTo>
                    <a:cubicBezTo>
                      <a:pt x="337654" y="192578"/>
                      <a:pt x="337654" y="192638"/>
                      <a:pt x="337654" y="192683"/>
                    </a:cubicBezTo>
                    <a:cubicBezTo>
                      <a:pt x="337564" y="273124"/>
                      <a:pt x="272330" y="338299"/>
                      <a:pt x="191888" y="338299"/>
                    </a:cubicBezTo>
                    <a:close/>
                  </a:path>
                </a:pathLst>
              </a:custGeom>
              <a:solidFill>
                <a:srgbClr val="2C5871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5DE7393-5D4A-4879-1EA9-DB49D5A75636}"/>
                  </a:ext>
                </a:extLst>
              </p:cNvPr>
              <p:cNvSpPr/>
              <p:nvPr/>
            </p:nvSpPr>
            <p:spPr>
              <a:xfrm>
                <a:off x="5465714" y="3536331"/>
                <a:ext cx="241431" cy="231730"/>
              </a:xfrm>
              <a:custGeom>
                <a:avLst/>
                <a:gdLst>
                  <a:gd name="connsiteX0" fmla="*/ 51612 w 183047"/>
                  <a:gd name="connsiteY0" fmla="*/ 53599 h 175692"/>
                  <a:gd name="connsiteX1" fmla="*/ 182981 w 183047"/>
                  <a:gd name="connsiteY1" fmla="*/ 20307 h 175692"/>
                  <a:gd name="connsiteX2" fmla="*/ 20254 w 183047"/>
                  <a:gd name="connsiteY2" fmla="*/ 51184 h 175692"/>
                  <a:gd name="connsiteX3" fmla="*/ 15620 w 183047"/>
                  <a:gd name="connsiteY3" fmla="*/ 175670 h 175692"/>
                  <a:gd name="connsiteX4" fmla="*/ 51612 w 183047"/>
                  <a:gd name="connsiteY4" fmla="*/ 53599 h 17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3047" h="175692">
                    <a:moveTo>
                      <a:pt x="51612" y="53599"/>
                    </a:moveTo>
                    <a:cubicBezTo>
                      <a:pt x="85969" y="19242"/>
                      <a:pt x="136402" y="6465"/>
                      <a:pt x="182981" y="20307"/>
                    </a:cubicBezTo>
                    <a:cubicBezTo>
                      <a:pt x="129519" y="-16105"/>
                      <a:pt x="56666" y="-2278"/>
                      <a:pt x="20254" y="51184"/>
                    </a:cubicBezTo>
                    <a:cubicBezTo>
                      <a:pt x="-5060" y="88346"/>
                      <a:pt x="-6859" y="136724"/>
                      <a:pt x="15620" y="175670"/>
                    </a:cubicBezTo>
                    <a:cubicBezTo>
                      <a:pt x="6053" y="131505"/>
                      <a:pt x="19609" y="85511"/>
                      <a:pt x="51612" y="535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9689B67-38FC-C0F8-5DF2-A4753437CF5A}"/>
                  </a:ext>
                </a:extLst>
              </p:cNvPr>
              <p:cNvSpPr/>
              <p:nvPr/>
            </p:nvSpPr>
            <p:spPr>
              <a:xfrm>
                <a:off x="5345375" y="2588795"/>
                <a:ext cx="331903" cy="565700"/>
              </a:xfrm>
              <a:custGeom>
                <a:avLst/>
                <a:gdLst>
                  <a:gd name="connsiteX0" fmla="*/ 251574 w 251640"/>
                  <a:gd name="connsiteY0" fmla="*/ 383888 h 428899"/>
                  <a:gd name="connsiteX1" fmla="*/ 206585 w 251640"/>
                  <a:gd name="connsiteY1" fmla="*/ 428877 h 428899"/>
                  <a:gd name="connsiteX2" fmla="*/ 44923 w 251640"/>
                  <a:gd name="connsiteY2" fmla="*/ 428877 h 428899"/>
                  <a:gd name="connsiteX3" fmla="*/ -67 w 251640"/>
                  <a:gd name="connsiteY3" fmla="*/ 383888 h 428899"/>
                  <a:gd name="connsiteX4" fmla="*/ -67 w 251640"/>
                  <a:gd name="connsiteY4" fmla="*/ 44967 h 428899"/>
                  <a:gd name="connsiteX5" fmla="*/ 44923 w 251640"/>
                  <a:gd name="connsiteY5" fmla="*/ -22 h 428899"/>
                  <a:gd name="connsiteX6" fmla="*/ 206585 w 251640"/>
                  <a:gd name="connsiteY6" fmla="*/ -22 h 428899"/>
                  <a:gd name="connsiteX7" fmla="*/ 251574 w 251640"/>
                  <a:gd name="connsiteY7" fmla="*/ 44967 h 428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640" h="428899">
                    <a:moveTo>
                      <a:pt x="251574" y="383888"/>
                    </a:moveTo>
                    <a:cubicBezTo>
                      <a:pt x="251574" y="408737"/>
                      <a:pt x="231434" y="428877"/>
                      <a:pt x="206585" y="428877"/>
                    </a:cubicBezTo>
                    <a:lnTo>
                      <a:pt x="44923" y="428877"/>
                    </a:lnTo>
                    <a:cubicBezTo>
                      <a:pt x="20074" y="428877"/>
                      <a:pt x="-67" y="408737"/>
                      <a:pt x="-67" y="383888"/>
                    </a:cubicBezTo>
                    <a:lnTo>
                      <a:pt x="-67" y="44967"/>
                    </a:lnTo>
                    <a:cubicBezTo>
                      <a:pt x="-67" y="20120"/>
                      <a:pt x="20074" y="-22"/>
                      <a:pt x="44923" y="-22"/>
                    </a:cubicBezTo>
                    <a:lnTo>
                      <a:pt x="206585" y="-22"/>
                    </a:lnTo>
                    <a:cubicBezTo>
                      <a:pt x="231434" y="-22"/>
                      <a:pt x="251574" y="20120"/>
                      <a:pt x="251574" y="44967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F7932C7D-5176-0350-10CD-36CCBA39753E}"/>
                  </a:ext>
                </a:extLst>
              </p:cNvPr>
              <p:cNvSpPr/>
              <p:nvPr/>
            </p:nvSpPr>
            <p:spPr>
              <a:xfrm>
                <a:off x="5362979" y="2731209"/>
                <a:ext cx="314299" cy="376605"/>
              </a:xfrm>
              <a:custGeom>
                <a:avLst/>
                <a:gdLst>
                  <a:gd name="connsiteX0" fmla="*/ -67 w 238293"/>
                  <a:gd name="connsiteY0" fmla="*/ 48117 h 285532"/>
                  <a:gd name="connsiteX1" fmla="*/ 237177 w 238293"/>
                  <a:gd name="connsiteY1" fmla="*/ 285511 h 285532"/>
                  <a:gd name="connsiteX2" fmla="*/ 238227 w 238293"/>
                  <a:gd name="connsiteY2" fmla="*/ 275913 h 285532"/>
                  <a:gd name="connsiteX3" fmla="*/ 238227 w 238293"/>
                  <a:gd name="connsiteY3" fmla="*/ -22 h 28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293" h="285532">
                    <a:moveTo>
                      <a:pt x="-67" y="48117"/>
                    </a:moveTo>
                    <a:lnTo>
                      <a:pt x="237177" y="285511"/>
                    </a:lnTo>
                    <a:cubicBezTo>
                      <a:pt x="237837" y="282347"/>
                      <a:pt x="238182" y="279138"/>
                      <a:pt x="238227" y="275913"/>
                    </a:cubicBezTo>
                    <a:lnTo>
                      <a:pt x="238227" y="-22"/>
                    </a:ln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E751381B-23B2-C4A7-7F0C-9B430A24EE7D}"/>
                  </a:ext>
                </a:extLst>
              </p:cNvPr>
              <p:cNvSpPr/>
              <p:nvPr/>
            </p:nvSpPr>
            <p:spPr>
              <a:xfrm>
                <a:off x="5345375" y="2588795"/>
                <a:ext cx="331903" cy="223115"/>
              </a:xfrm>
              <a:custGeom>
                <a:avLst/>
                <a:gdLst>
                  <a:gd name="connsiteX0" fmla="*/ 206652 w 251640"/>
                  <a:gd name="connsiteY0" fmla="*/ 0 h 169160"/>
                  <a:gd name="connsiteX1" fmla="*/ 251641 w 251640"/>
                  <a:gd name="connsiteY1" fmla="*/ 0 h 169160"/>
                  <a:gd name="connsiteX2" fmla="*/ 251641 w 251640"/>
                  <a:gd name="connsiteY2" fmla="*/ 169160 h 169160"/>
                  <a:gd name="connsiteX3" fmla="*/ 206652 w 251640"/>
                  <a:gd name="connsiteY3" fmla="*/ 169160 h 169160"/>
                  <a:gd name="connsiteX4" fmla="*/ 44989 w 251640"/>
                  <a:gd name="connsiteY4" fmla="*/ 169160 h 169160"/>
                  <a:gd name="connsiteX5" fmla="*/ 0 w 251640"/>
                  <a:gd name="connsiteY5" fmla="*/ 169160 h 169160"/>
                  <a:gd name="connsiteX6" fmla="*/ 0 w 251640"/>
                  <a:gd name="connsiteY6" fmla="*/ 0 h 169160"/>
                  <a:gd name="connsiteX7" fmla="*/ 44989 w 251640"/>
                  <a:gd name="connsiteY7" fmla="*/ 0 h 169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640" h="169160">
                    <a:moveTo>
                      <a:pt x="206652" y="0"/>
                    </a:moveTo>
                    <a:cubicBezTo>
                      <a:pt x="231499" y="0"/>
                      <a:pt x="251641" y="0"/>
                      <a:pt x="251641" y="0"/>
                    </a:cubicBezTo>
                    <a:lnTo>
                      <a:pt x="251641" y="169160"/>
                    </a:lnTo>
                    <a:cubicBezTo>
                      <a:pt x="251641" y="169160"/>
                      <a:pt x="231499" y="169160"/>
                      <a:pt x="206652" y="169160"/>
                    </a:cubicBezTo>
                    <a:lnTo>
                      <a:pt x="44989" y="169160"/>
                    </a:lnTo>
                    <a:cubicBezTo>
                      <a:pt x="20142" y="169160"/>
                      <a:pt x="0" y="169160"/>
                      <a:pt x="0" y="169160"/>
                    </a:cubicBezTo>
                    <a:lnTo>
                      <a:pt x="0" y="0"/>
                    </a:lnTo>
                    <a:cubicBezTo>
                      <a:pt x="0" y="0"/>
                      <a:pt x="20142" y="0"/>
                      <a:pt x="44989" y="0"/>
                    </a:cubicBezTo>
                    <a:close/>
                  </a:path>
                </a:pathLst>
              </a:custGeom>
              <a:solidFill>
                <a:srgbClr val="2C5871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8872FC9-02B2-2DAE-2D77-C89F13F4CAEB}"/>
                  </a:ext>
                </a:extLst>
              </p:cNvPr>
              <p:cNvSpPr/>
              <p:nvPr/>
            </p:nvSpPr>
            <p:spPr>
              <a:xfrm>
                <a:off x="5430428" y="2626771"/>
                <a:ext cx="77141" cy="147160"/>
              </a:xfrm>
              <a:custGeom>
                <a:avLst/>
                <a:gdLst>
                  <a:gd name="connsiteX0" fmla="*/ 0 w 58486"/>
                  <a:gd name="connsiteY0" fmla="*/ 0 h 111573"/>
                  <a:gd name="connsiteX1" fmla="*/ 58486 w 58486"/>
                  <a:gd name="connsiteY1" fmla="*/ 0 h 111573"/>
                  <a:gd name="connsiteX2" fmla="*/ 58486 w 58486"/>
                  <a:gd name="connsiteY2" fmla="*/ 111574 h 111573"/>
                  <a:gd name="connsiteX3" fmla="*/ 0 w 58486"/>
                  <a:gd name="connsiteY3" fmla="*/ 111574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486" h="111573">
                    <a:moveTo>
                      <a:pt x="0" y="0"/>
                    </a:moveTo>
                    <a:lnTo>
                      <a:pt x="58486" y="0"/>
                    </a:lnTo>
                    <a:lnTo>
                      <a:pt x="58486" y="111574"/>
                    </a:lnTo>
                    <a:lnTo>
                      <a:pt x="0" y="111574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07957C6-9F50-4854-0555-98FFF3D5636C}"/>
                  </a:ext>
                </a:extLst>
              </p:cNvPr>
              <p:cNvSpPr/>
              <p:nvPr/>
            </p:nvSpPr>
            <p:spPr>
              <a:xfrm>
                <a:off x="5515085" y="2626771"/>
                <a:ext cx="77141" cy="147160"/>
              </a:xfrm>
              <a:custGeom>
                <a:avLst/>
                <a:gdLst>
                  <a:gd name="connsiteX0" fmla="*/ 0 w 58486"/>
                  <a:gd name="connsiteY0" fmla="*/ 0 h 111573"/>
                  <a:gd name="connsiteX1" fmla="*/ 58486 w 58486"/>
                  <a:gd name="connsiteY1" fmla="*/ 0 h 111573"/>
                  <a:gd name="connsiteX2" fmla="*/ 58486 w 58486"/>
                  <a:gd name="connsiteY2" fmla="*/ 111574 h 111573"/>
                  <a:gd name="connsiteX3" fmla="*/ 0 w 58486"/>
                  <a:gd name="connsiteY3" fmla="*/ 111574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486" h="111573">
                    <a:moveTo>
                      <a:pt x="0" y="0"/>
                    </a:moveTo>
                    <a:lnTo>
                      <a:pt x="58486" y="0"/>
                    </a:lnTo>
                    <a:lnTo>
                      <a:pt x="58486" y="111574"/>
                    </a:lnTo>
                    <a:lnTo>
                      <a:pt x="0" y="111574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B7D37916-00B6-0E88-44B8-9A7660230E2D}"/>
                  </a:ext>
                </a:extLst>
              </p:cNvPr>
              <p:cNvSpPr/>
              <p:nvPr/>
            </p:nvSpPr>
            <p:spPr>
              <a:xfrm>
                <a:off x="5599545" y="2626969"/>
                <a:ext cx="39757" cy="147160"/>
              </a:xfrm>
              <a:custGeom>
                <a:avLst/>
                <a:gdLst>
                  <a:gd name="connsiteX0" fmla="*/ 14030 w 30143"/>
                  <a:gd name="connsiteY0" fmla="*/ -22 h 111573"/>
                  <a:gd name="connsiteX1" fmla="*/ -67 w 30143"/>
                  <a:gd name="connsiteY1" fmla="*/ -22 h 111573"/>
                  <a:gd name="connsiteX2" fmla="*/ -67 w 30143"/>
                  <a:gd name="connsiteY2" fmla="*/ 111552 h 111573"/>
                  <a:gd name="connsiteX3" fmla="*/ 14030 w 30143"/>
                  <a:gd name="connsiteY3" fmla="*/ 111552 h 111573"/>
                  <a:gd name="connsiteX4" fmla="*/ 30077 w 30143"/>
                  <a:gd name="connsiteY4" fmla="*/ 95506 h 111573"/>
                  <a:gd name="connsiteX5" fmla="*/ 30077 w 30143"/>
                  <a:gd name="connsiteY5" fmla="*/ 16024 h 111573"/>
                  <a:gd name="connsiteX6" fmla="*/ 14030 w 30143"/>
                  <a:gd name="connsiteY6" fmla="*/ -22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143" h="111573">
                    <a:moveTo>
                      <a:pt x="14030" y="-22"/>
                    </a:moveTo>
                    <a:lnTo>
                      <a:pt x="-67" y="-22"/>
                    </a:lnTo>
                    <a:lnTo>
                      <a:pt x="-67" y="111552"/>
                    </a:lnTo>
                    <a:lnTo>
                      <a:pt x="14030" y="111552"/>
                    </a:lnTo>
                    <a:cubicBezTo>
                      <a:pt x="22893" y="111552"/>
                      <a:pt x="30077" y="104367"/>
                      <a:pt x="30077" y="95506"/>
                    </a:cubicBezTo>
                    <a:lnTo>
                      <a:pt x="30077" y="16024"/>
                    </a:lnTo>
                    <a:cubicBezTo>
                      <a:pt x="30077" y="7163"/>
                      <a:pt x="22893" y="-22"/>
                      <a:pt x="14030" y="-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0205D609-08FF-8AD4-3A1F-E34D8CB97ED2}"/>
                  </a:ext>
                </a:extLst>
              </p:cNvPr>
              <p:cNvSpPr/>
              <p:nvPr/>
            </p:nvSpPr>
            <p:spPr>
              <a:xfrm>
                <a:off x="5383548" y="2626771"/>
                <a:ext cx="39757" cy="147160"/>
              </a:xfrm>
              <a:custGeom>
                <a:avLst/>
                <a:gdLst>
                  <a:gd name="connsiteX0" fmla="*/ 30077 w 30143"/>
                  <a:gd name="connsiteY0" fmla="*/ -22 h 111573"/>
                  <a:gd name="connsiteX1" fmla="*/ 16131 w 30143"/>
                  <a:gd name="connsiteY1" fmla="*/ -22 h 111573"/>
                  <a:gd name="connsiteX2" fmla="*/ -66 w 30143"/>
                  <a:gd name="connsiteY2" fmla="*/ 16174 h 111573"/>
                  <a:gd name="connsiteX3" fmla="*/ -66 w 30143"/>
                  <a:gd name="connsiteY3" fmla="*/ 95356 h 111573"/>
                  <a:gd name="connsiteX4" fmla="*/ 15831 w 30143"/>
                  <a:gd name="connsiteY4" fmla="*/ 111552 h 111573"/>
                  <a:gd name="connsiteX5" fmla="*/ 15981 w 30143"/>
                  <a:gd name="connsiteY5" fmla="*/ 111552 h 111573"/>
                  <a:gd name="connsiteX6" fmla="*/ 30077 w 30143"/>
                  <a:gd name="connsiteY6" fmla="*/ 111552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143" h="111573">
                    <a:moveTo>
                      <a:pt x="30077" y="-22"/>
                    </a:moveTo>
                    <a:lnTo>
                      <a:pt x="16131" y="-22"/>
                    </a:lnTo>
                    <a:cubicBezTo>
                      <a:pt x="7193" y="-22"/>
                      <a:pt x="-66" y="7229"/>
                      <a:pt x="-66" y="16174"/>
                    </a:cubicBezTo>
                    <a:lnTo>
                      <a:pt x="-66" y="95356"/>
                    </a:lnTo>
                    <a:cubicBezTo>
                      <a:pt x="-155" y="104217"/>
                      <a:pt x="6968" y="111468"/>
                      <a:pt x="15831" y="111552"/>
                    </a:cubicBezTo>
                    <a:cubicBezTo>
                      <a:pt x="15876" y="111552"/>
                      <a:pt x="15936" y="111552"/>
                      <a:pt x="15981" y="111552"/>
                    </a:cubicBezTo>
                    <a:lnTo>
                      <a:pt x="30077" y="111552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95DFD0C1-AD9E-BF6C-F5F2-86F91C5327BD}"/>
                  </a:ext>
                </a:extLst>
              </p:cNvPr>
              <p:cNvSpPr/>
              <p:nvPr/>
            </p:nvSpPr>
            <p:spPr>
              <a:xfrm>
                <a:off x="4598888" y="3173997"/>
                <a:ext cx="776443" cy="913918"/>
              </a:xfrm>
              <a:custGeom>
                <a:avLst/>
                <a:gdLst>
                  <a:gd name="connsiteX0" fmla="*/ 534108 w 588679"/>
                  <a:gd name="connsiteY0" fmla="*/ 465830 h 692909"/>
                  <a:gd name="connsiteX1" fmla="*/ 588590 w 588679"/>
                  <a:gd name="connsiteY1" fmla="*/ 414482 h 692909"/>
                  <a:gd name="connsiteX2" fmla="*/ 537227 w 588679"/>
                  <a:gd name="connsiteY2" fmla="*/ 360000 h 692909"/>
                  <a:gd name="connsiteX3" fmla="*/ 532008 w 588679"/>
                  <a:gd name="connsiteY3" fmla="*/ 360105 h 692909"/>
                  <a:gd name="connsiteX4" fmla="*/ 523610 w 588679"/>
                  <a:gd name="connsiteY4" fmla="*/ 360105 h 692909"/>
                  <a:gd name="connsiteX5" fmla="*/ 522651 w 588679"/>
                  <a:gd name="connsiteY5" fmla="*/ 358215 h 692909"/>
                  <a:gd name="connsiteX6" fmla="*/ 523610 w 588679"/>
                  <a:gd name="connsiteY6" fmla="*/ 357255 h 692909"/>
                  <a:gd name="connsiteX7" fmla="*/ 567970 w 588679"/>
                  <a:gd name="connsiteY7" fmla="*/ 296939 h 692909"/>
                  <a:gd name="connsiteX8" fmla="*/ 521211 w 588679"/>
                  <a:gd name="connsiteY8" fmla="*/ 252280 h 692909"/>
                  <a:gd name="connsiteX9" fmla="*/ 259073 w 588679"/>
                  <a:gd name="connsiteY9" fmla="*/ 258279 h 692909"/>
                  <a:gd name="connsiteX10" fmla="*/ 258023 w 588679"/>
                  <a:gd name="connsiteY10" fmla="*/ 258279 h 692909"/>
                  <a:gd name="connsiteX11" fmla="*/ 258023 w 588679"/>
                  <a:gd name="connsiteY11" fmla="*/ 257079 h 692909"/>
                  <a:gd name="connsiteX12" fmla="*/ 280967 w 588679"/>
                  <a:gd name="connsiteY12" fmla="*/ 163201 h 692909"/>
                  <a:gd name="connsiteX13" fmla="*/ 295964 w 588679"/>
                  <a:gd name="connsiteY13" fmla="*/ 77721 h 692909"/>
                  <a:gd name="connsiteX14" fmla="*/ 217442 w 588679"/>
                  <a:gd name="connsiteY14" fmla="*/ -21 h 692909"/>
                  <a:gd name="connsiteX15" fmla="*/ 214683 w 588679"/>
                  <a:gd name="connsiteY15" fmla="*/ 39 h 692909"/>
                  <a:gd name="connsiteX16" fmla="*/ 196237 w 588679"/>
                  <a:gd name="connsiteY16" fmla="*/ 6488 h 692909"/>
                  <a:gd name="connsiteX17" fmla="*/ 189489 w 588679"/>
                  <a:gd name="connsiteY17" fmla="*/ 47428 h 692909"/>
                  <a:gd name="connsiteX18" fmla="*/ 189489 w 588679"/>
                  <a:gd name="connsiteY18" fmla="*/ 53426 h 692909"/>
                  <a:gd name="connsiteX19" fmla="*/ 126054 w 588679"/>
                  <a:gd name="connsiteY19" fmla="*/ 200542 h 692909"/>
                  <a:gd name="connsiteX20" fmla="*/ -67 w 588679"/>
                  <a:gd name="connsiteY20" fmla="*/ 351407 h 692909"/>
                  <a:gd name="connsiteX21" fmla="*/ 77615 w 588679"/>
                  <a:gd name="connsiteY21" fmla="*/ 639939 h 692909"/>
                  <a:gd name="connsiteX22" fmla="*/ 79115 w 588679"/>
                  <a:gd name="connsiteY22" fmla="*/ 641289 h 692909"/>
                  <a:gd name="connsiteX23" fmla="*/ 132772 w 588679"/>
                  <a:gd name="connsiteY23" fmla="*/ 692877 h 692909"/>
                  <a:gd name="connsiteX24" fmla="*/ 133102 w 588679"/>
                  <a:gd name="connsiteY24" fmla="*/ 692877 h 692909"/>
                  <a:gd name="connsiteX25" fmla="*/ 449528 w 588679"/>
                  <a:gd name="connsiteY25" fmla="*/ 685828 h 692909"/>
                  <a:gd name="connsiteX26" fmla="*/ 501116 w 588679"/>
                  <a:gd name="connsiteY26" fmla="*/ 631871 h 692909"/>
                  <a:gd name="connsiteX27" fmla="*/ 501116 w 588679"/>
                  <a:gd name="connsiteY27" fmla="*/ 631841 h 692909"/>
                  <a:gd name="connsiteX28" fmla="*/ 453577 w 588679"/>
                  <a:gd name="connsiteY28" fmla="*/ 580553 h 692909"/>
                  <a:gd name="connsiteX29" fmla="*/ 452077 w 588679"/>
                  <a:gd name="connsiteY29" fmla="*/ 579203 h 692909"/>
                  <a:gd name="connsiteX30" fmla="*/ 453427 w 588679"/>
                  <a:gd name="connsiteY30" fmla="*/ 577854 h 692909"/>
                  <a:gd name="connsiteX31" fmla="*/ 491518 w 588679"/>
                  <a:gd name="connsiteY31" fmla="*/ 576354 h 692909"/>
                  <a:gd name="connsiteX32" fmla="*/ 543556 w 588679"/>
                  <a:gd name="connsiteY32" fmla="*/ 522232 h 692909"/>
                  <a:gd name="connsiteX33" fmla="*/ 543556 w 588679"/>
                  <a:gd name="connsiteY33" fmla="*/ 522217 h 692909"/>
                  <a:gd name="connsiteX34" fmla="*/ 497067 w 588679"/>
                  <a:gd name="connsiteY34" fmla="*/ 471079 h 692909"/>
                  <a:gd name="connsiteX35" fmla="*/ 495717 w 588679"/>
                  <a:gd name="connsiteY35" fmla="*/ 469729 h 692909"/>
                  <a:gd name="connsiteX36" fmla="*/ 496902 w 588679"/>
                  <a:gd name="connsiteY36" fmla="*/ 468229 h 692909"/>
                  <a:gd name="connsiteX37" fmla="*/ 496917 w 588679"/>
                  <a:gd name="connsiteY37" fmla="*/ 468229 h 69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88679" h="692909">
                    <a:moveTo>
                      <a:pt x="534108" y="465830"/>
                    </a:moveTo>
                    <a:cubicBezTo>
                      <a:pt x="563336" y="466700"/>
                      <a:pt x="587721" y="443710"/>
                      <a:pt x="588590" y="414482"/>
                    </a:cubicBezTo>
                    <a:cubicBezTo>
                      <a:pt x="589445" y="385254"/>
                      <a:pt x="566456" y="360869"/>
                      <a:pt x="537227" y="360000"/>
                    </a:cubicBezTo>
                    <a:cubicBezTo>
                      <a:pt x="535488" y="359955"/>
                      <a:pt x="533748" y="359985"/>
                      <a:pt x="532008" y="360105"/>
                    </a:cubicBezTo>
                    <a:lnTo>
                      <a:pt x="523610" y="360105"/>
                    </a:lnTo>
                    <a:cubicBezTo>
                      <a:pt x="522831" y="359850"/>
                      <a:pt x="522396" y="358995"/>
                      <a:pt x="522651" y="358215"/>
                    </a:cubicBezTo>
                    <a:cubicBezTo>
                      <a:pt x="522801" y="357765"/>
                      <a:pt x="523160" y="357405"/>
                      <a:pt x="523610" y="357255"/>
                    </a:cubicBezTo>
                    <a:cubicBezTo>
                      <a:pt x="552509" y="352846"/>
                      <a:pt x="572364" y="325853"/>
                      <a:pt x="567970" y="296939"/>
                    </a:cubicBezTo>
                    <a:cubicBezTo>
                      <a:pt x="564341" y="273155"/>
                      <a:pt x="545130" y="254814"/>
                      <a:pt x="521211" y="252280"/>
                    </a:cubicBezTo>
                    <a:lnTo>
                      <a:pt x="259073" y="258279"/>
                    </a:lnTo>
                    <a:cubicBezTo>
                      <a:pt x="258743" y="258443"/>
                      <a:pt x="258353" y="258443"/>
                      <a:pt x="258023" y="258279"/>
                    </a:cubicBezTo>
                    <a:cubicBezTo>
                      <a:pt x="257873" y="257889"/>
                      <a:pt x="257873" y="257469"/>
                      <a:pt x="258023" y="257079"/>
                    </a:cubicBezTo>
                    <a:cubicBezTo>
                      <a:pt x="263002" y="225196"/>
                      <a:pt x="270680" y="193794"/>
                      <a:pt x="280967" y="163201"/>
                    </a:cubicBezTo>
                    <a:cubicBezTo>
                      <a:pt x="290940" y="135802"/>
                      <a:pt x="296024" y="106874"/>
                      <a:pt x="295964" y="77721"/>
                    </a:cubicBezTo>
                    <a:cubicBezTo>
                      <a:pt x="295754" y="34576"/>
                      <a:pt x="260602" y="-231"/>
                      <a:pt x="217442" y="-21"/>
                    </a:cubicBezTo>
                    <a:cubicBezTo>
                      <a:pt x="216528" y="-21"/>
                      <a:pt x="215598" y="9"/>
                      <a:pt x="214683" y="39"/>
                    </a:cubicBezTo>
                    <a:cubicBezTo>
                      <a:pt x="207919" y="-411"/>
                      <a:pt x="201246" y="1914"/>
                      <a:pt x="196237" y="6488"/>
                    </a:cubicBezTo>
                    <a:cubicBezTo>
                      <a:pt x="189339" y="13836"/>
                      <a:pt x="188889" y="25083"/>
                      <a:pt x="189489" y="47428"/>
                    </a:cubicBezTo>
                    <a:lnTo>
                      <a:pt x="189489" y="53426"/>
                    </a:lnTo>
                    <a:cubicBezTo>
                      <a:pt x="190388" y="96766"/>
                      <a:pt x="157696" y="149554"/>
                      <a:pt x="126054" y="200542"/>
                    </a:cubicBezTo>
                    <a:cubicBezTo>
                      <a:pt x="101760" y="239833"/>
                      <a:pt x="-67" y="351407"/>
                      <a:pt x="-67" y="351407"/>
                    </a:cubicBezTo>
                    <a:lnTo>
                      <a:pt x="77615" y="639939"/>
                    </a:lnTo>
                    <a:cubicBezTo>
                      <a:pt x="78365" y="639999"/>
                      <a:pt x="78980" y="640554"/>
                      <a:pt x="79115" y="641289"/>
                    </a:cubicBezTo>
                    <a:cubicBezTo>
                      <a:pt x="79685" y="670352"/>
                      <a:pt x="103709" y="693461"/>
                      <a:pt x="132772" y="692877"/>
                    </a:cubicBezTo>
                    <a:cubicBezTo>
                      <a:pt x="132877" y="692877"/>
                      <a:pt x="132997" y="692877"/>
                      <a:pt x="133102" y="692877"/>
                    </a:cubicBezTo>
                    <a:lnTo>
                      <a:pt x="449528" y="685828"/>
                    </a:lnTo>
                    <a:cubicBezTo>
                      <a:pt x="478681" y="685168"/>
                      <a:pt x="501776" y="661009"/>
                      <a:pt x="501116" y="631871"/>
                    </a:cubicBezTo>
                    <a:cubicBezTo>
                      <a:pt x="501116" y="631856"/>
                      <a:pt x="501116" y="631856"/>
                      <a:pt x="501116" y="631841"/>
                    </a:cubicBezTo>
                    <a:cubicBezTo>
                      <a:pt x="500366" y="600948"/>
                      <a:pt x="480871" y="579953"/>
                      <a:pt x="453577" y="580553"/>
                    </a:cubicBezTo>
                    <a:cubicBezTo>
                      <a:pt x="452797" y="580553"/>
                      <a:pt x="452152" y="579968"/>
                      <a:pt x="452077" y="579203"/>
                    </a:cubicBezTo>
                    <a:cubicBezTo>
                      <a:pt x="452077" y="578453"/>
                      <a:pt x="452677" y="577854"/>
                      <a:pt x="453427" y="577854"/>
                    </a:cubicBezTo>
                    <a:lnTo>
                      <a:pt x="491518" y="576354"/>
                    </a:lnTo>
                    <a:cubicBezTo>
                      <a:pt x="520836" y="575784"/>
                      <a:pt x="544126" y="551550"/>
                      <a:pt x="543556" y="522232"/>
                    </a:cubicBezTo>
                    <a:cubicBezTo>
                      <a:pt x="543556" y="522232"/>
                      <a:pt x="543556" y="522217"/>
                      <a:pt x="543556" y="522217"/>
                    </a:cubicBezTo>
                    <a:cubicBezTo>
                      <a:pt x="542806" y="490574"/>
                      <a:pt x="524660" y="470479"/>
                      <a:pt x="497067" y="471079"/>
                    </a:cubicBezTo>
                    <a:cubicBezTo>
                      <a:pt x="496317" y="471079"/>
                      <a:pt x="495717" y="470479"/>
                      <a:pt x="495717" y="469729"/>
                    </a:cubicBezTo>
                    <a:cubicBezTo>
                      <a:pt x="495627" y="468994"/>
                      <a:pt x="496167" y="468319"/>
                      <a:pt x="496902" y="468229"/>
                    </a:cubicBezTo>
                    <a:cubicBezTo>
                      <a:pt x="496902" y="468229"/>
                      <a:pt x="496917" y="468229"/>
                      <a:pt x="496917" y="468229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52025082-BBE9-2D9A-F8EC-5710589748A6}"/>
                  </a:ext>
                </a:extLst>
              </p:cNvPr>
              <p:cNvSpPr/>
              <p:nvPr/>
            </p:nvSpPr>
            <p:spPr>
              <a:xfrm>
                <a:off x="4025670" y="3576197"/>
                <a:ext cx="964261" cy="2192980"/>
              </a:xfrm>
              <a:custGeom>
                <a:avLst/>
                <a:gdLst>
                  <a:gd name="connsiteX0" fmla="*/ 305112 w 731078"/>
                  <a:gd name="connsiteY0" fmla="*/ 1662640 h 1662661"/>
                  <a:gd name="connsiteX1" fmla="*/ 731012 w 731078"/>
                  <a:gd name="connsiteY1" fmla="*/ 23974 h 1662661"/>
                  <a:gd name="connsiteX2" fmla="*/ 399740 w 731078"/>
                  <a:gd name="connsiteY2" fmla="*/ 109154 h 1662661"/>
                  <a:gd name="connsiteX3" fmla="*/ -67 w 731078"/>
                  <a:gd name="connsiteY3" fmla="*/ 1662640 h 1662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1078" h="1662661">
                    <a:moveTo>
                      <a:pt x="305112" y="1662640"/>
                    </a:moveTo>
                    <a:lnTo>
                      <a:pt x="731012" y="23974"/>
                    </a:lnTo>
                    <a:cubicBezTo>
                      <a:pt x="596044" y="-10818"/>
                      <a:pt x="434532" y="-25965"/>
                      <a:pt x="399740" y="109154"/>
                    </a:cubicBezTo>
                    <a:lnTo>
                      <a:pt x="-67" y="1662640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35EDFFA-C973-FCBD-5525-E930CACB397D}"/>
                  </a:ext>
                </a:extLst>
              </p:cNvPr>
              <p:cNvSpPr/>
              <p:nvPr/>
            </p:nvSpPr>
            <p:spPr>
              <a:xfrm>
                <a:off x="3937651" y="3995081"/>
                <a:ext cx="959454" cy="1774096"/>
              </a:xfrm>
              <a:custGeom>
                <a:avLst/>
                <a:gdLst>
                  <a:gd name="connsiteX0" fmla="*/ 409337 w 727433"/>
                  <a:gd name="connsiteY0" fmla="*/ 1345053 h 1345074"/>
                  <a:gd name="connsiteX1" fmla="*/ 726663 w 727433"/>
                  <a:gd name="connsiteY1" fmla="*/ 115341 h 1345074"/>
                  <a:gd name="connsiteX2" fmla="*/ 710962 w 727433"/>
                  <a:gd name="connsiteY2" fmla="*/ 88662 h 1345074"/>
                  <a:gd name="connsiteX3" fmla="*/ 710917 w 727433"/>
                  <a:gd name="connsiteY3" fmla="*/ 88647 h 1345074"/>
                  <a:gd name="connsiteX4" fmla="*/ 370197 w 727433"/>
                  <a:gd name="connsiteY4" fmla="*/ 768 h 1345074"/>
                  <a:gd name="connsiteX5" fmla="*/ 343503 w 727433"/>
                  <a:gd name="connsiteY5" fmla="*/ 15764 h 1345074"/>
                  <a:gd name="connsiteX6" fmla="*/ -67 w 727433"/>
                  <a:gd name="connsiteY6" fmla="*/ 1345053 h 1345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7433" h="1345074">
                    <a:moveTo>
                      <a:pt x="409337" y="1345053"/>
                    </a:moveTo>
                    <a:lnTo>
                      <a:pt x="726663" y="115341"/>
                    </a:lnTo>
                    <a:cubicBezTo>
                      <a:pt x="729692" y="103629"/>
                      <a:pt x="722659" y="91692"/>
                      <a:pt x="710962" y="88662"/>
                    </a:cubicBezTo>
                    <a:cubicBezTo>
                      <a:pt x="710947" y="88647"/>
                      <a:pt x="710932" y="88647"/>
                      <a:pt x="710917" y="88647"/>
                    </a:cubicBezTo>
                    <a:lnTo>
                      <a:pt x="370197" y="768"/>
                    </a:lnTo>
                    <a:cubicBezTo>
                      <a:pt x="358694" y="-2412"/>
                      <a:pt x="346772" y="4292"/>
                      <a:pt x="343503" y="15764"/>
                    </a:cubicBezTo>
                    <a:lnTo>
                      <a:pt x="-67" y="1345053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6F8B132-A973-024D-609A-04FDF5091340}"/>
                  </a:ext>
                </a:extLst>
              </p:cNvPr>
              <p:cNvSpPr/>
              <p:nvPr/>
            </p:nvSpPr>
            <p:spPr>
              <a:xfrm>
                <a:off x="4773596" y="4190068"/>
                <a:ext cx="43615" cy="43526"/>
              </a:xfrm>
              <a:custGeom>
                <a:avLst/>
                <a:gdLst>
                  <a:gd name="connsiteX0" fmla="*/ 493 w 33068"/>
                  <a:gd name="connsiteY0" fmla="*/ 12496 h 33000"/>
                  <a:gd name="connsiteX1" fmla="*/ 11935 w 33068"/>
                  <a:gd name="connsiteY1" fmla="*/ 32337 h 33000"/>
                  <a:gd name="connsiteX2" fmla="*/ 12340 w 33068"/>
                  <a:gd name="connsiteY2" fmla="*/ 32442 h 33000"/>
                  <a:gd name="connsiteX3" fmla="*/ 32465 w 33068"/>
                  <a:gd name="connsiteY3" fmla="*/ 20640 h 33000"/>
                  <a:gd name="connsiteX4" fmla="*/ 20663 w 33068"/>
                  <a:gd name="connsiteY4" fmla="*/ 514 h 33000"/>
                  <a:gd name="connsiteX5" fmla="*/ 538 w 33068"/>
                  <a:gd name="connsiteY5" fmla="*/ 12317 h 33000"/>
                  <a:gd name="connsiteX6" fmla="*/ 493 w 33068"/>
                  <a:gd name="connsiteY6" fmla="*/ 12496 h 3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68" h="33000">
                    <a:moveTo>
                      <a:pt x="493" y="12496"/>
                    </a:moveTo>
                    <a:cubicBezTo>
                      <a:pt x="-1831" y="21134"/>
                      <a:pt x="3298" y="30012"/>
                      <a:pt x="11935" y="32337"/>
                    </a:cubicBezTo>
                    <a:cubicBezTo>
                      <a:pt x="12070" y="32382"/>
                      <a:pt x="12205" y="32412"/>
                      <a:pt x="12340" y="32442"/>
                    </a:cubicBezTo>
                    <a:cubicBezTo>
                      <a:pt x="21158" y="34736"/>
                      <a:pt x="30171" y="29457"/>
                      <a:pt x="32465" y="20640"/>
                    </a:cubicBezTo>
                    <a:cubicBezTo>
                      <a:pt x="34760" y="11822"/>
                      <a:pt x="29481" y="2809"/>
                      <a:pt x="20663" y="514"/>
                    </a:cubicBezTo>
                    <a:cubicBezTo>
                      <a:pt x="11845" y="-1780"/>
                      <a:pt x="2833" y="3498"/>
                      <a:pt x="538" y="12317"/>
                    </a:cubicBezTo>
                    <a:cubicBezTo>
                      <a:pt x="523" y="12377"/>
                      <a:pt x="508" y="12437"/>
                      <a:pt x="493" y="124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D3B7034-5613-977C-F46B-3D55EBB5555A}"/>
                  </a:ext>
                </a:extLst>
              </p:cNvPr>
              <p:cNvSpPr/>
              <p:nvPr/>
            </p:nvSpPr>
            <p:spPr>
              <a:xfrm>
                <a:off x="4747375" y="4288967"/>
                <a:ext cx="43528" cy="43527"/>
              </a:xfrm>
              <a:custGeom>
                <a:avLst/>
                <a:gdLst>
                  <a:gd name="connsiteX0" fmla="*/ 427 w 33002"/>
                  <a:gd name="connsiteY0" fmla="*/ 12496 h 33001"/>
                  <a:gd name="connsiteX1" fmla="*/ 12454 w 33002"/>
                  <a:gd name="connsiteY1" fmla="*/ 32486 h 33001"/>
                  <a:gd name="connsiteX2" fmla="*/ 32444 w 33002"/>
                  <a:gd name="connsiteY2" fmla="*/ 20459 h 33001"/>
                  <a:gd name="connsiteX3" fmla="*/ 20522 w 33002"/>
                  <a:gd name="connsiteY3" fmla="*/ 498 h 33001"/>
                  <a:gd name="connsiteX4" fmla="*/ 457 w 33002"/>
                  <a:gd name="connsiteY4" fmla="*/ 12391 h 33001"/>
                  <a:gd name="connsiteX5" fmla="*/ 427 w 33002"/>
                  <a:gd name="connsiteY5" fmla="*/ 12496 h 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002" h="33001">
                    <a:moveTo>
                      <a:pt x="427" y="12496"/>
                    </a:moveTo>
                    <a:cubicBezTo>
                      <a:pt x="-1777" y="21343"/>
                      <a:pt x="3606" y="30281"/>
                      <a:pt x="12454" y="32486"/>
                    </a:cubicBezTo>
                    <a:cubicBezTo>
                      <a:pt x="21287" y="34690"/>
                      <a:pt x="30240" y="29307"/>
                      <a:pt x="32444" y="20459"/>
                    </a:cubicBezTo>
                    <a:cubicBezTo>
                      <a:pt x="34634" y="11671"/>
                      <a:pt x="29310" y="2748"/>
                      <a:pt x="20522" y="498"/>
                    </a:cubicBezTo>
                    <a:cubicBezTo>
                      <a:pt x="11689" y="-1766"/>
                      <a:pt x="2706" y="3573"/>
                      <a:pt x="457" y="12391"/>
                    </a:cubicBezTo>
                    <a:cubicBezTo>
                      <a:pt x="442" y="12421"/>
                      <a:pt x="442" y="12466"/>
                      <a:pt x="427" y="124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6AD627F-C70A-274A-EE66-64DCD5C895C7}"/>
                  </a:ext>
                </a:extLst>
              </p:cNvPr>
              <p:cNvSpPr/>
              <p:nvPr/>
            </p:nvSpPr>
            <p:spPr>
              <a:xfrm>
                <a:off x="4722041" y="4386302"/>
                <a:ext cx="43664" cy="43664"/>
              </a:xfrm>
              <a:custGeom>
                <a:avLst/>
                <a:gdLst>
                  <a:gd name="connsiteX0" fmla="*/ 440 w 33105"/>
                  <a:gd name="connsiteY0" fmla="*/ 12482 h 33105"/>
                  <a:gd name="connsiteX1" fmla="*/ 12437 w 33105"/>
                  <a:gd name="connsiteY1" fmla="*/ 32577 h 33105"/>
                  <a:gd name="connsiteX2" fmla="*/ 32532 w 33105"/>
                  <a:gd name="connsiteY2" fmla="*/ 20580 h 33105"/>
                  <a:gd name="connsiteX3" fmla="*/ 20535 w 33105"/>
                  <a:gd name="connsiteY3" fmla="*/ 484 h 33105"/>
                  <a:gd name="connsiteX4" fmla="*/ 440 w 33105"/>
                  <a:gd name="connsiteY4" fmla="*/ 12482 h 33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105" h="33105">
                    <a:moveTo>
                      <a:pt x="440" y="12482"/>
                    </a:moveTo>
                    <a:cubicBezTo>
                      <a:pt x="-1795" y="21345"/>
                      <a:pt x="3574" y="30342"/>
                      <a:pt x="12437" y="32577"/>
                    </a:cubicBezTo>
                    <a:cubicBezTo>
                      <a:pt x="21300" y="34811"/>
                      <a:pt x="30298" y="29443"/>
                      <a:pt x="32532" y="20580"/>
                    </a:cubicBezTo>
                    <a:cubicBezTo>
                      <a:pt x="34766" y="11717"/>
                      <a:pt x="29398" y="2719"/>
                      <a:pt x="20535" y="484"/>
                    </a:cubicBezTo>
                    <a:cubicBezTo>
                      <a:pt x="11672" y="-1750"/>
                      <a:pt x="2674" y="3619"/>
                      <a:pt x="440" y="1248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2B110C09-81D1-E826-7363-1904AABF1472}"/>
                  </a:ext>
                </a:extLst>
              </p:cNvPr>
              <p:cNvSpPr/>
              <p:nvPr/>
            </p:nvSpPr>
            <p:spPr>
              <a:xfrm>
                <a:off x="3326227" y="2451920"/>
                <a:ext cx="1018849" cy="830549"/>
              </a:xfrm>
              <a:custGeom>
                <a:avLst/>
                <a:gdLst>
                  <a:gd name="connsiteX0" fmla="*/ 541331 w 772465"/>
                  <a:gd name="connsiteY0" fmla="*/ 62063 h 629701"/>
                  <a:gd name="connsiteX1" fmla="*/ 487644 w 772465"/>
                  <a:gd name="connsiteY1" fmla="*/ 127 h 629701"/>
                  <a:gd name="connsiteX2" fmla="*/ 425708 w 772465"/>
                  <a:gd name="connsiteY2" fmla="*/ 53815 h 629701"/>
                  <a:gd name="connsiteX3" fmla="*/ 424958 w 772465"/>
                  <a:gd name="connsiteY3" fmla="*/ 63113 h 629701"/>
                  <a:gd name="connsiteX4" fmla="*/ 423459 w 772465"/>
                  <a:gd name="connsiteY4" fmla="*/ 64462 h 629701"/>
                  <a:gd name="connsiteX5" fmla="*/ 421959 w 772465"/>
                  <a:gd name="connsiteY5" fmla="*/ 62813 h 629701"/>
                  <a:gd name="connsiteX6" fmla="*/ 366397 w 772465"/>
                  <a:gd name="connsiteY6" fmla="*/ 2401 h 629701"/>
                  <a:gd name="connsiteX7" fmla="*/ 306186 w 772465"/>
                  <a:gd name="connsiteY7" fmla="*/ 55015 h 629701"/>
                  <a:gd name="connsiteX8" fmla="*/ 286691 w 772465"/>
                  <a:gd name="connsiteY8" fmla="*/ 342047 h 629701"/>
                  <a:gd name="connsiteX9" fmla="*/ 286691 w 772465"/>
                  <a:gd name="connsiteY9" fmla="*/ 343097 h 629701"/>
                  <a:gd name="connsiteX10" fmla="*/ 285491 w 772465"/>
                  <a:gd name="connsiteY10" fmla="*/ 343097 h 629701"/>
                  <a:gd name="connsiteX11" fmla="*/ 185165 w 772465"/>
                  <a:gd name="connsiteY11" fmla="*/ 308755 h 629701"/>
                  <a:gd name="connsiteX12" fmla="*/ 93086 w 772465"/>
                  <a:gd name="connsiteY12" fmla="*/ 283561 h 629701"/>
                  <a:gd name="connsiteX13" fmla="*/ 468 w 772465"/>
                  <a:gd name="connsiteY13" fmla="*/ 361573 h 629701"/>
                  <a:gd name="connsiteX14" fmla="*/ 258 w 772465"/>
                  <a:gd name="connsiteY14" fmla="*/ 364692 h 629701"/>
                  <a:gd name="connsiteX15" fmla="*/ 5507 w 772465"/>
                  <a:gd name="connsiteY15" fmla="*/ 385537 h 629701"/>
                  <a:gd name="connsiteX16" fmla="*/ 49596 w 772465"/>
                  <a:gd name="connsiteY16" fmla="*/ 396934 h 629701"/>
                  <a:gd name="connsiteX17" fmla="*/ 56195 w 772465"/>
                  <a:gd name="connsiteY17" fmla="*/ 396934 h 629701"/>
                  <a:gd name="connsiteX18" fmla="*/ 210659 w 772465"/>
                  <a:gd name="connsiteY18" fmla="*/ 480915 h 629701"/>
                  <a:gd name="connsiteX19" fmla="*/ 333630 w 772465"/>
                  <a:gd name="connsiteY19" fmla="*/ 556947 h 629701"/>
                  <a:gd name="connsiteX20" fmla="*/ 333630 w 772465"/>
                  <a:gd name="connsiteY20" fmla="*/ 558447 h 629701"/>
                  <a:gd name="connsiteX21" fmla="*/ 330331 w 772465"/>
                  <a:gd name="connsiteY21" fmla="*/ 605985 h 629701"/>
                  <a:gd name="connsiteX22" fmla="*/ 682598 w 772465"/>
                  <a:gd name="connsiteY22" fmla="*/ 629680 h 629701"/>
                  <a:gd name="connsiteX23" fmla="*/ 685747 w 772465"/>
                  <a:gd name="connsiteY23" fmla="*/ 577342 h 629701"/>
                  <a:gd name="connsiteX24" fmla="*/ 687247 w 772465"/>
                  <a:gd name="connsiteY24" fmla="*/ 575828 h 629701"/>
                  <a:gd name="connsiteX25" fmla="*/ 687397 w 772465"/>
                  <a:gd name="connsiteY25" fmla="*/ 575842 h 629701"/>
                  <a:gd name="connsiteX26" fmla="*/ 749167 w 772465"/>
                  <a:gd name="connsiteY26" fmla="*/ 522125 h 629701"/>
                  <a:gd name="connsiteX27" fmla="*/ 749182 w 772465"/>
                  <a:gd name="connsiteY27" fmla="*/ 522005 h 629701"/>
                  <a:gd name="connsiteX28" fmla="*/ 772277 w 772465"/>
                  <a:gd name="connsiteY28" fmla="*/ 175586 h 629701"/>
                  <a:gd name="connsiteX29" fmla="*/ 718290 w 772465"/>
                  <a:gd name="connsiteY29" fmla="*/ 113951 h 629701"/>
                  <a:gd name="connsiteX30" fmla="*/ 658304 w 772465"/>
                  <a:gd name="connsiteY30" fmla="*/ 160890 h 629701"/>
                  <a:gd name="connsiteX31" fmla="*/ 656504 w 772465"/>
                  <a:gd name="connsiteY31" fmla="*/ 162239 h 629701"/>
                  <a:gd name="connsiteX32" fmla="*/ 655304 w 772465"/>
                  <a:gd name="connsiteY32" fmla="*/ 160756 h 629701"/>
                  <a:gd name="connsiteX33" fmla="*/ 655304 w 772465"/>
                  <a:gd name="connsiteY33" fmla="*/ 160740 h 629701"/>
                  <a:gd name="connsiteX34" fmla="*/ 657404 w 772465"/>
                  <a:gd name="connsiteY34" fmla="*/ 118900 h 629701"/>
                  <a:gd name="connsiteX35" fmla="*/ 603042 w 772465"/>
                  <a:gd name="connsiteY35" fmla="*/ 57119 h 629701"/>
                  <a:gd name="connsiteX36" fmla="*/ 602967 w 772465"/>
                  <a:gd name="connsiteY36" fmla="*/ 57114 h 629701"/>
                  <a:gd name="connsiteX37" fmla="*/ 542981 w 772465"/>
                  <a:gd name="connsiteY37" fmla="*/ 102103 h 629701"/>
                  <a:gd name="connsiteX38" fmla="*/ 541661 w 772465"/>
                  <a:gd name="connsiteY38" fmla="*/ 103486 h 629701"/>
                  <a:gd name="connsiteX39" fmla="*/ 541331 w 772465"/>
                  <a:gd name="connsiteY39" fmla="*/ 103453 h 629701"/>
                  <a:gd name="connsiteX40" fmla="*/ 539966 w 772465"/>
                  <a:gd name="connsiteY40" fmla="*/ 102112 h 629701"/>
                  <a:gd name="connsiteX41" fmla="*/ 539981 w 772465"/>
                  <a:gd name="connsiteY41" fmla="*/ 101953 h 629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72465" h="629701">
                    <a:moveTo>
                      <a:pt x="541331" y="62063"/>
                    </a:moveTo>
                    <a:cubicBezTo>
                      <a:pt x="543611" y="30134"/>
                      <a:pt x="519571" y="2405"/>
                      <a:pt x="487644" y="127"/>
                    </a:cubicBezTo>
                    <a:cubicBezTo>
                      <a:pt x="455716" y="-2151"/>
                      <a:pt x="427988" y="21886"/>
                      <a:pt x="425708" y="53815"/>
                    </a:cubicBezTo>
                    <a:lnTo>
                      <a:pt x="424958" y="63113"/>
                    </a:lnTo>
                    <a:cubicBezTo>
                      <a:pt x="424883" y="63882"/>
                      <a:pt x="424239" y="64467"/>
                      <a:pt x="423459" y="64462"/>
                    </a:cubicBezTo>
                    <a:cubicBezTo>
                      <a:pt x="422604" y="64384"/>
                      <a:pt x="421959" y="63668"/>
                      <a:pt x="421959" y="62813"/>
                    </a:cubicBezTo>
                    <a:cubicBezTo>
                      <a:pt x="423294" y="30788"/>
                      <a:pt x="398429" y="3742"/>
                      <a:pt x="366397" y="2401"/>
                    </a:cubicBezTo>
                    <a:cubicBezTo>
                      <a:pt x="335519" y="1110"/>
                      <a:pt x="309051" y="24242"/>
                      <a:pt x="306186" y="55015"/>
                    </a:cubicBezTo>
                    <a:lnTo>
                      <a:pt x="286691" y="342047"/>
                    </a:lnTo>
                    <a:cubicBezTo>
                      <a:pt x="286856" y="342377"/>
                      <a:pt x="286856" y="342767"/>
                      <a:pt x="286691" y="343097"/>
                    </a:cubicBezTo>
                    <a:cubicBezTo>
                      <a:pt x="286301" y="343247"/>
                      <a:pt x="285881" y="343247"/>
                      <a:pt x="285491" y="343097"/>
                    </a:cubicBezTo>
                    <a:cubicBezTo>
                      <a:pt x="251104" y="334609"/>
                      <a:pt x="217542" y="323122"/>
                      <a:pt x="185165" y="308755"/>
                    </a:cubicBezTo>
                    <a:cubicBezTo>
                      <a:pt x="156191" y="295009"/>
                      <a:pt x="125029" y="286481"/>
                      <a:pt x="93086" y="283561"/>
                    </a:cubicBezTo>
                    <a:cubicBezTo>
                      <a:pt x="45967" y="279528"/>
                      <a:pt x="4502" y="314454"/>
                      <a:pt x="468" y="361573"/>
                    </a:cubicBezTo>
                    <a:cubicBezTo>
                      <a:pt x="378" y="362607"/>
                      <a:pt x="303" y="363657"/>
                      <a:pt x="258" y="364692"/>
                    </a:cubicBezTo>
                    <a:cubicBezTo>
                      <a:pt x="-882" y="372070"/>
                      <a:pt x="1008" y="379583"/>
                      <a:pt x="5507" y="385537"/>
                    </a:cubicBezTo>
                    <a:cubicBezTo>
                      <a:pt x="12855" y="393785"/>
                      <a:pt x="25002" y="395435"/>
                      <a:pt x="49596" y="396934"/>
                    </a:cubicBezTo>
                    <a:lnTo>
                      <a:pt x="56195" y="396934"/>
                    </a:lnTo>
                    <a:cubicBezTo>
                      <a:pt x="103584" y="400234"/>
                      <a:pt x="158021" y="441924"/>
                      <a:pt x="210659" y="480915"/>
                    </a:cubicBezTo>
                    <a:cubicBezTo>
                      <a:pt x="251149" y="510908"/>
                      <a:pt x="295539" y="543000"/>
                      <a:pt x="333630" y="556947"/>
                    </a:cubicBezTo>
                    <a:cubicBezTo>
                      <a:pt x="334380" y="556947"/>
                      <a:pt x="333630" y="556947"/>
                      <a:pt x="333630" y="558447"/>
                    </a:cubicBezTo>
                    <a:lnTo>
                      <a:pt x="330331" y="605985"/>
                    </a:lnTo>
                    <a:lnTo>
                      <a:pt x="682598" y="629680"/>
                    </a:lnTo>
                    <a:lnTo>
                      <a:pt x="685747" y="577342"/>
                    </a:lnTo>
                    <a:cubicBezTo>
                      <a:pt x="685747" y="576517"/>
                      <a:pt x="686407" y="575842"/>
                      <a:pt x="687247" y="575828"/>
                    </a:cubicBezTo>
                    <a:cubicBezTo>
                      <a:pt x="687292" y="575828"/>
                      <a:pt x="687352" y="575842"/>
                      <a:pt x="687397" y="575842"/>
                    </a:cubicBezTo>
                    <a:cubicBezTo>
                      <a:pt x="719294" y="578062"/>
                      <a:pt x="746948" y="554023"/>
                      <a:pt x="749167" y="522125"/>
                    </a:cubicBezTo>
                    <a:cubicBezTo>
                      <a:pt x="749182" y="522080"/>
                      <a:pt x="749182" y="522050"/>
                      <a:pt x="749182" y="522005"/>
                    </a:cubicBezTo>
                    <a:lnTo>
                      <a:pt x="772277" y="175586"/>
                    </a:lnTo>
                    <a:cubicBezTo>
                      <a:pt x="774331" y="143677"/>
                      <a:pt x="750187" y="116115"/>
                      <a:pt x="718290" y="113951"/>
                    </a:cubicBezTo>
                    <a:cubicBezTo>
                      <a:pt x="684697" y="111551"/>
                      <a:pt x="659653" y="130897"/>
                      <a:pt x="658304" y="160890"/>
                    </a:cubicBezTo>
                    <a:cubicBezTo>
                      <a:pt x="658094" y="161706"/>
                      <a:pt x="657344" y="162266"/>
                      <a:pt x="656504" y="162239"/>
                    </a:cubicBezTo>
                    <a:cubicBezTo>
                      <a:pt x="655769" y="162161"/>
                      <a:pt x="655229" y="161497"/>
                      <a:pt x="655304" y="160756"/>
                    </a:cubicBezTo>
                    <a:cubicBezTo>
                      <a:pt x="655304" y="160750"/>
                      <a:pt x="655304" y="160746"/>
                      <a:pt x="655304" y="160740"/>
                    </a:cubicBezTo>
                    <a:lnTo>
                      <a:pt x="657404" y="118900"/>
                    </a:lnTo>
                    <a:cubicBezTo>
                      <a:pt x="659458" y="86830"/>
                      <a:pt x="635119" y="59170"/>
                      <a:pt x="603042" y="57119"/>
                    </a:cubicBezTo>
                    <a:cubicBezTo>
                      <a:pt x="603027" y="57117"/>
                      <a:pt x="602997" y="57115"/>
                      <a:pt x="602967" y="57114"/>
                    </a:cubicBezTo>
                    <a:cubicBezTo>
                      <a:pt x="568325" y="54715"/>
                      <a:pt x="544480" y="72110"/>
                      <a:pt x="542981" y="102103"/>
                    </a:cubicBezTo>
                    <a:cubicBezTo>
                      <a:pt x="542996" y="102849"/>
                      <a:pt x="542411" y="103468"/>
                      <a:pt x="541661" y="103486"/>
                    </a:cubicBezTo>
                    <a:cubicBezTo>
                      <a:pt x="541556" y="103489"/>
                      <a:pt x="541436" y="103479"/>
                      <a:pt x="541331" y="103453"/>
                    </a:cubicBezTo>
                    <a:cubicBezTo>
                      <a:pt x="540581" y="103458"/>
                      <a:pt x="539981" y="102858"/>
                      <a:pt x="539966" y="102112"/>
                    </a:cubicBezTo>
                    <a:cubicBezTo>
                      <a:pt x="539966" y="102058"/>
                      <a:pt x="539981" y="102006"/>
                      <a:pt x="539981" y="101953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591B4EC7-8461-AADF-D100-00F82820544D}"/>
                  </a:ext>
                </a:extLst>
              </p:cNvPr>
              <p:cNvSpPr/>
              <p:nvPr/>
            </p:nvSpPr>
            <p:spPr>
              <a:xfrm>
                <a:off x="3494981" y="3248187"/>
                <a:ext cx="765143" cy="2520991"/>
              </a:xfrm>
              <a:custGeom>
                <a:avLst/>
                <a:gdLst>
                  <a:gd name="connsiteX0" fmla="*/ 400039 w 580112"/>
                  <a:gd name="connsiteY0" fmla="*/ 1911329 h 1911350"/>
                  <a:gd name="connsiteX1" fmla="*/ 579997 w 580112"/>
                  <a:gd name="connsiteY1" fmla="*/ 45616 h 1911350"/>
                  <a:gd name="connsiteX2" fmla="*/ 561477 w 580112"/>
                  <a:gd name="connsiteY2" fmla="*/ 24336 h 1911350"/>
                  <a:gd name="connsiteX3" fmla="*/ 561252 w 580112"/>
                  <a:gd name="connsiteY3" fmla="*/ 24321 h 1911350"/>
                  <a:gd name="connsiteX4" fmla="*/ 203286 w 580112"/>
                  <a:gd name="connsiteY4" fmla="*/ 27 h 1911350"/>
                  <a:gd name="connsiteX5" fmla="*/ 181841 w 580112"/>
                  <a:gd name="connsiteY5" fmla="*/ 18682 h 1911350"/>
                  <a:gd name="connsiteX6" fmla="*/ 181841 w 580112"/>
                  <a:gd name="connsiteY6" fmla="*/ 18772 h 1911350"/>
                  <a:gd name="connsiteX7" fmla="*/ -67 w 580112"/>
                  <a:gd name="connsiteY7" fmla="*/ 1911329 h 191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0112" h="1911350">
                    <a:moveTo>
                      <a:pt x="400039" y="1911329"/>
                    </a:moveTo>
                    <a:lnTo>
                      <a:pt x="579997" y="45616"/>
                    </a:lnTo>
                    <a:cubicBezTo>
                      <a:pt x="580762" y="34623"/>
                      <a:pt x="572469" y="25101"/>
                      <a:pt x="561477" y="24336"/>
                    </a:cubicBezTo>
                    <a:cubicBezTo>
                      <a:pt x="561402" y="24336"/>
                      <a:pt x="561327" y="24321"/>
                      <a:pt x="561252" y="24321"/>
                    </a:cubicBezTo>
                    <a:lnTo>
                      <a:pt x="203286" y="27"/>
                    </a:lnTo>
                    <a:cubicBezTo>
                      <a:pt x="192218" y="-738"/>
                      <a:pt x="182620" y="7615"/>
                      <a:pt x="181841" y="18682"/>
                    </a:cubicBezTo>
                    <a:cubicBezTo>
                      <a:pt x="181841" y="18712"/>
                      <a:pt x="181841" y="18742"/>
                      <a:pt x="181841" y="18772"/>
                    </a:cubicBezTo>
                    <a:lnTo>
                      <a:pt x="-67" y="1911329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7D135AE8-4443-A2BC-A4A7-78E907D9C70F}"/>
                  </a:ext>
                </a:extLst>
              </p:cNvPr>
              <p:cNvSpPr/>
              <p:nvPr/>
            </p:nvSpPr>
            <p:spPr>
              <a:xfrm>
                <a:off x="4161436" y="3367781"/>
                <a:ext cx="43556" cy="43572"/>
              </a:xfrm>
              <a:custGeom>
                <a:avLst/>
                <a:gdLst>
                  <a:gd name="connsiteX0" fmla="*/ 21620 w 33023"/>
                  <a:gd name="connsiteY0" fmla="*/ 832 h 33035"/>
                  <a:gd name="connsiteX1" fmla="*/ 32118 w 33023"/>
                  <a:gd name="connsiteY1" fmla="*/ 21678 h 33035"/>
                  <a:gd name="connsiteX2" fmla="*/ 11273 w 33023"/>
                  <a:gd name="connsiteY2" fmla="*/ 32175 h 33035"/>
                  <a:gd name="connsiteX3" fmla="*/ 775 w 33023"/>
                  <a:gd name="connsiteY3" fmla="*/ 11180 h 33035"/>
                  <a:gd name="connsiteX4" fmla="*/ 21620 w 33023"/>
                  <a:gd name="connsiteY4" fmla="*/ 832 h 33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23" h="33035">
                    <a:moveTo>
                      <a:pt x="21620" y="832"/>
                    </a:moveTo>
                    <a:cubicBezTo>
                      <a:pt x="30273" y="3697"/>
                      <a:pt x="34982" y="13025"/>
                      <a:pt x="32118" y="21678"/>
                    </a:cubicBezTo>
                    <a:cubicBezTo>
                      <a:pt x="29253" y="30330"/>
                      <a:pt x="19926" y="35039"/>
                      <a:pt x="11273" y="32175"/>
                    </a:cubicBezTo>
                    <a:cubicBezTo>
                      <a:pt x="2590" y="29251"/>
                      <a:pt x="-2089" y="19878"/>
                      <a:pt x="775" y="11180"/>
                    </a:cubicBezTo>
                    <a:cubicBezTo>
                      <a:pt x="3699" y="2587"/>
                      <a:pt x="13012" y="-2047"/>
                      <a:pt x="21620" y="83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F89EB80-29CF-F93A-4A8C-864768024429}"/>
                  </a:ext>
                </a:extLst>
              </p:cNvPr>
              <p:cNvSpPr/>
              <p:nvPr/>
            </p:nvSpPr>
            <p:spPr>
              <a:xfrm>
                <a:off x="3630876" y="2283791"/>
                <a:ext cx="176822" cy="103558"/>
              </a:xfrm>
              <a:custGeom>
                <a:avLst/>
                <a:gdLst>
                  <a:gd name="connsiteX0" fmla="*/ 115251 w 134062"/>
                  <a:gd name="connsiteY0" fmla="*/ 8676 h 78515"/>
                  <a:gd name="connsiteX1" fmla="*/ 133996 w 134062"/>
                  <a:gd name="connsiteY1" fmla="*/ 45717 h 78515"/>
                  <a:gd name="connsiteX2" fmla="*/ 83608 w 134062"/>
                  <a:gd name="connsiteY2" fmla="*/ 58614 h 78515"/>
                  <a:gd name="connsiteX3" fmla="*/ 46716 w 134062"/>
                  <a:gd name="connsiteY3" fmla="*/ 77210 h 78515"/>
                  <a:gd name="connsiteX4" fmla="*/ 20173 w 134062"/>
                  <a:gd name="connsiteY4" fmla="*/ 68512 h 78515"/>
                  <a:gd name="connsiteX5" fmla="*/ 1322 w 134062"/>
                  <a:gd name="connsiteY5" fmla="*/ 31940 h 78515"/>
                  <a:gd name="connsiteX6" fmla="*/ 1427 w 134062"/>
                  <a:gd name="connsiteY6" fmla="*/ 31621 h 78515"/>
                  <a:gd name="connsiteX7" fmla="*/ 51815 w 134062"/>
                  <a:gd name="connsiteY7" fmla="*/ 18724 h 78515"/>
                  <a:gd name="connsiteX8" fmla="*/ 88707 w 134062"/>
                  <a:gd name="connsiteY8" fmla="*/ -22 h 78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4062" h="78515">
                    <a:moveTo>
                      <a:pt x="115251" y="8676"/>
                    </a:moveTo>
                    <a:lnTo>
                      <a:pt x="133996" y="45717"/>
                    </a:lnTo>
                    <a:lnTo>
                      <a:pt x="83608" y="58614"/>
                    </a:lnTo>
                    <a:cubicBezTo>
                      <a:pt x="78224" y="73644"/>
                      <a:pt x="61998" y="81818"/>
                      <a:pt x="46716" y="77210"/>
                    </a:cubicBezTo>
                    <a:lnTo>
                      <a:pt x="20173" y="68512"/>
                    </a:lnTo>
                    <a:cubicBezTo>
                      <a:pt x="4861" y="63619"/>
                      <a:pt x="-3567" y="47244"/>
                      <a:pt x="1322" y="31940"/>
                    </a:cubicBezTo>
                    <a:cubicBezTo>
                      <a:pt x="1352" y="31834"/>
                      <a:pt x="1397" y="31727"/>
                      <a:pt x="1427" y="31621"/>
                    </a:cubicBezTo>
                    <a:lnTo>
                      <a:pt x="51815" y="18724"/>
                    </a:lnTo>
                    <a:lnTo>
                      <a:pt x="88707" y="-2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3F5C6517-4264-02F8-603B-EF3F8CCEFFB6}"/>
                  </a:ext>
                </a:extLst>
              </p:cNvPr>
              <p:cNvSpPr/>
              <p:nvPr/>
            </p:nvSpPr>
            <p:spPr>
              <a:xfrm>
                <a:off x="3761918" y="2327504"/>
                <a:ext cx="176523" cy="102747"/>
              </a:xfrm>
              <a:custGeom>
                <a:avLst/>
                <a:gdLst>
                  <a:gd name="connsiteX0" fmla="*/ 115174 w 133835"/>
                  <a:gd name="connsiteY0" fmla="*/ 8076 h 77900"/>
                  <a:gd name="connsiteX1" fmla="*/ 133769 w 133835"/>
                  <a:gd name="connsiteY1" fmla="*/ 44967 h 77900"/>
                  <a:gd name="connsiteX2" fmla="*/ 83381 w 133835"/>
                  <a:gd name="connsiteY2" fmla="*/ 57864 h 77900"/>
                  <a:gd name="connsiteX3" fmla="*/ 46490 w 133835"/>
                  <a:gd name="connsiteY3" fmla="*/ 76610 h 77900"/>
                  <a:gd name="connsiteX4" fmla="*/ 19946 w 133835"/>
                  <a:gd name="connsiteY4" fmla="*/ 67912 h 77900"/>
                  <a:gd name="connsiteX5" fmla="*/ 1200 w 133835"/>
                  <a:gd name="connsiteY5" fmla="*/ 31021 h 77900"/>
                  <a:gd name="connsiteX6" fmla="*/ 51589 w 133835"/>
                  <a:gd name="connsiteY6" fmla="*/ 18124 h 77900"/>
                  <a:gd name="connsiteX7" fmla="*/ 88480 w 133835"/>
                  <a:gd name="connsiteY7" fmla="*/ -22 h 7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835" h="77900">
                    <a:moveTo>
                      <a:pt x="115174" y="8076"/>
                    </a:moveTo>
                    <a:lnTo>
                      <a:pt x="133769" y="44967"/>
                    </a:lnTo>
                    <a:lnTo>
                      <a:pt x="83381" y="57864"/>
                    </a:lnTo>
                    <a:cubicBezTo>
                      <a:pt x="78057" y="72954"/>
                      <a:pt x="61816" y="81203"/>
                      <a:pt x="46490" y="76610"/>
                    </a:cubicBezTo>
                    <a:lnTo>
                      <a:pt x="19946" y="67912"/>
                    </a:lnTo>
                    <a:cubicBezTo>
                      <a:pt x="4860" y="62585"/>
                      <a:pt x="-3389" y="46350"/>
                      <a:pt x="1200" y="31021"/>
                    </a:cubicBezTo>
                    <a:lnTo>
                      <a:pt x="51589" y="18124"/>
                    </a:lnTo>
                    <a:lnTo>
                      <a:pt x="88480" y="-2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EFD269CE-25F7-D0C1-26DD-8533A09C7048}"/>
                  </a:ext>
                </a:extLst>
              </p:cNvPr>
              <p:cNvSpPr/>
              <p:nvPr/>
            </p:nvSpPr>
            <p:spPr>
              <a:xfrm>
                <a:off x="3892544" y="2368844"/>
                <a:ext cx="176643" cy="103558"/>
              </a:xfrm>
              <a:custGeom>
                <a:avLst/>
                <a:gdLst>
                  <a:gd name="connsiteX0" fmla="*/ 115264 w 133926"/>
                  <a:gd name="connsiteY0" fmla="*/ 9126 h 78515"/>
                  <a:gd name="connsiteX1" fmla="*/ 133860 w 133926"/>
                  <a:gd name="connsiteY1" fmla="*/ 46017 h 78515"/>
                  <a:gd name="connsiteX2" fmla="*/ 83621 w 133926"/>
                  <a:gd name="connsiteY2" fmla="*/ 58614 h 78515"/>
                  <a:gd name="connsiteX3" fmla="*/ 46730 w 133926"/>
                  <a:gd name="connsiteY3" fmla="*/ 77210 h 78515"/>
                  <a:gd name="connsiteX4" fmla="*/ 20036 w 133926"/>
                  <a:gd name="connsiteY4" fmla="*/ 68512 h 78515"/>
                  <a:gd name="connsiteX5" fmla="*/ 1365 w 133926"/>
                  <a:gd name="connsiteY5" fmla="*/ 31849 h 78515"/>
                  <a:gd name="connsiteX6" fmla="*/ 1441 w 133926"/>
                  <a:gd name="connsiteY6" fmla="*/ 31621 h 78515"/>
                  <a:gd name="connsiteX7" fmla="*/ 51829 w 133926"/>
                  <a:gd name="connsiteY7" fmla="*/ 18724 h 78515"/>
                  <a:gd name="connsiteX8" fmla="*/ 88720 w 133926"/>
                  <a:gd name="connsiteY8" fmla="*/ -22 h 78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926" h="78515">
                    <a:moveTo>
                      <a:pt x="115264" y="9126"/>
                    </a:moveTo>
                    <a:lnTo>
                      <a:pt x="133860" y="46017"/>
                    </a:lnTo>
                    <a:lnTo>
                      <a:pt x="83621" y="58614"/>
                    </a:lnTo>
                    <a:cubicBezTo>
                      <a:pt x="78238" y="73644"/>
                      <a:pt x="62011" y="81818"/>
                      <a:pt x="46730" y="77210"/>
                    </a:cubicBezTo>
                    <a:lnTo>
                      <a:pt x="20036" y="68512"/>
                    </a:lnTo>
                    <a:cubicBezTo>
                      <a:pt x="4755" y="63544"/>
                      <a:pt x="-3598" y="47129"/>
                      <a:pt x="1365" y="31849"/>
                    </a:cubicBezTo>
                    <a:cubicBezTo>
                      <a:pt x="1395" y="31772"/>
                      <a:pt x="1411" y="31697"/>
                      <a:pt x="1441" y="31621"/>
                    </a:cubicBezTo>
                    <a:lnTo>
                      <a:pt x="51829" y="18724"/>
                    </a:lnTo>
                    <a:lnTo>
                      <a:pt x="88720" y="-2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5A6E44FE-959D-8031-71F0-EE63FDCD9351}"/>
                  </a:ext>
                </a:extLst>
              </p:cNvPr>
              <p:cNvSpPr/>
              <p:nvPr/>
            </p:nvSpPr>
            <p:spPr>
              <a:xfrm>
                <a:off x="3420854" y="2292811"/>
                <a:ext cx="1013174" cy="774012"/>
              </a:xfrm>
              <a:custGeom>
                <a:avLst/>
                <a:gdLst>
                  <a:gd name="connsiteX0" fmla="*/ 727827 w 768162"/>
                  <a:gd name="connsiteY0" fmla="*/ 185244 h 586836"/>
                  <a:gd name="connsiteX1" fmla="*/ 765168 w 768162"/>
                  <a:gd name="connsiteY1" fmla="*/ 259177 h 586836"/>
                  <a:gd name="connsiteX2" fmla="*/ 671140 w 768162"/>
                  <a:gd name="connsiteY2" fmla="*/ 546510 h 586836"/>
                  <a:gd name="connsiteX3" fmla="*/ 597612 w 768162"/>
                  <a:gd name="connsiteY3" fmla="*/ 583941 h 586836"/>
                  <a:gd name="connsiteX4" fmla="*/ 597357 w 768162"/>
                  <a:gd name="connsiteY4" fmla="*/ 583851 h 586836"/>
                  <a:gd name="connsiteX5" fmla="*/ 40238 w 768162"/>
                  <a:gd name="connsiteY5" fmla="*/ 401194 h 586836"/>
                  <a:gd name="connsiteX6" fmla="*/ 2807 w 768162"/>
                  <a:gd name="connsiteY6" fmla="*/ 327672 h 586836"/>
                  <a:gd name="connsiteX7" fmla="*/ 2897 w 768162"/>
                  <a:gd name="connsiteY7" fmla="*/ 327411 h 586836"/>
                  <a:gd name="connsiteX8" fmla="*/ 96325 w 768162"/>
                  <a:gd name="connsiteY8" fmla="*/ 40378 h 586836"/>
                  <a:gd name="connsiteX9" fmla="*/ 170048 w 768162"/>
                  <a:gd name="connsiteY9" fmla="*/ 2866 h 586836"/>
                  <a:gd name="connsiteX10" fmla="*/ 170108 w 768162"/>
                  <a:gd name="connsiteY10" fmla="*/ 2887 h 586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8162" h="586836">
                    <a:moveTo>
                      <a:pt x="727827" y="185244"/>
                    </a:moveTo>
                    <a:cubicBezTo>
                      <a:pt x="758525" y="195379"/>
                      <a:pt x="775231" y="228452"/>
                      <a:pt x="765168" y="259177"/>
                    </a:cubicBezTo>
                    <a:lnTo>
                      <a:pt x="671140" y="546510"/>
                    </a:lnTo>
                    <a:cubicBezTo>
                      <a:pt x="661167" y="577147"/>
                      <a:pt x="628250" y="593898"/>
                      <a:pt x="597612" y="583941"/>
                    </a:cubicBezTo>
                    <a:cubicBezTo>
                      <a:pt x="597537" y="583911"/>
                      <a:pt x="597447" y="583881"/>
                      <a:pt x="597357" y="583851"/>
                    </a:cubicBezTo>
                    <a:lnTo>
                      <a:pt x="40238" y="401194"/>
                    </a:lnTo>
                    <a:cubicBezTo>
                      <a:pt x="9600" y="391227"/>
                      <a:pt x="-7151" y="358310"/>
                      <a:pt x="2807" y="327672"/>
                    </a:cubicBezTo>
                    <a:cubicBezTo>
                      <a:pt x="2837" y="327585"/>
                      <a:pt x="2867" y="327498"/>
                      <a:pt x="2897" y="327411"/>
                    </a:cubicBezTo>
                    <a:lnTo>
                      <a:pt x="96325" y="40378"/>
                    </a:lnTo>
                    <a:cubicBezTo>
                      <a:pt x="106328" y="9664"/>
                      <a:pt x="139320" y="-7132"/>
                      <a:pt x="170048" y="2866"/>
                    </a:cubicBezTo>
                    <a:cubicBezTo>
                      <a:pt x="170063" y="2872"/>
                      <a:pt x="170093" y="2879"/>
                      <a:pt x="170108" y="2887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6A31677-1922-A42F-ED6B-136020BA7076}"/>
                  </a:ext>
                </a:extLst>
              </p:cNvPr>
              <p:cNvSpPr/>
              <p:nvPr/>
            </p:nvSpPr>
            <p:spPr>
              <a:xfrm>
                <a:off x="3450248" y="2323671"/>
                <a:ext cx="556583" cy="581353"/>
              </a:xfrm>
              <a:custGeom>
                <a:avLst/>
                <a:gdLst>
                  <a:gd name="connsiteX0" fmla="*/ 381616 w 421987"/>
                  <a:gd name="connsiteY0" fmla="*/ 76517 h 440767"/>
                  <a:gd name="connsiteX1" fmla="*/ 419047 w 421987"/>
                  <a:gd name="connsiteY1" fmla="*/ 150038 h 440767"/>
                  <a:gd name="connsiteX2" fmla="*/ 418958 w 421987"/>
                  <a:gd name="connsiteY2" fmla="*/ 150299 h 440767"/>
                  <a:gd name="connsiteX3" fmla="*/ 337077 w 421987"/>
                  <a:gd name="connsiteY3" fmla="*/ 400441 h 440767"/>
                  <a:gd name="connsiteX4" fmla="*/ 263549 w 421987"/>
                  <a:gd name="connsiteY4" fmla="*/ 437872 h 440767"/>
                  <a:gd name="connsiteX5" fmla="*/ 263294 w 421987"/>
                  <a:gd name="connsiteY5" fmla="*/ 437782 h 440767"/>
                  <a:gd name="connsiteX6" fmla="*/ 40296 w 421987"/>
                  <a:gd name="connsiteY6" fmla="*/ 364899 h 440767"/>
                  <a:gd name="connsiteX7" fmla="*/ 2805 w 421987"/>
                  <a:gd name="connsiteY7" fmla="*/ 291116 h 440767"/>
                  <a:gd name="connsiteX8" fmla="*/ 84836 w 421987"/>
                  <a:gd name="connsiteY8" fmla="*/ 40825 h 440767"/>
                  <a:gd name="connsiteX9" fmla="*/ 157989 w 421987"/>
                  <a:gd name="connsiteY9" fmla="*/ 2682 h 440767"/>
                  <a:gd name="connsiteX10" fmla="*/ 158619 w 421987"/>
                  <a:gd name="connsiteY10" fmla="*/ 2884 h 44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1987" h="440767">
                    <a:moveTo>
                      <a:pt x="381616" y="76517"/>
                    </a:moveTo>
                    <a:cubicBezTo>
                      <a:pt x="412254" y="86485"/>
                      <a:pt x="429005" y="119401"/>
                      <a:pt x="419047" y="150038"/>
                    </a:cubicBezTo>
                    <a:cubicBezTo>
                      <a:pt x="419017" y="150125"/>
                      <a:pt x="418988" y="150212"/>
                      <a:pt x="418958" y="150299"/>
                    </a:cubicBezTo>
                    <a:lnTo>
                      <a:pt x="337077" y="400441"/>
                    </a:lnTo>
                    <a:cubicBezTo>
                      <a:pt x="327104" y="431079"/>
                      <a:pt x="294187" y="447830"/>
                      <a:pt x="263549" y="437872"/>
                    </a:cubicBezTo>
                    <a:cubicBezTo>
                      <a:pt x="263474" y="437842"/>
                      <a:pt x="263384" y="437812"/>
                      <a:pt x="263294" y="437782"/>
                    </a:cubicBezTo>
                    <a:lnTo>
                      <a:pt x="40296" y="364899"/>
                    </a:lnTo>
                    <a:cubicBezTo>
                      <a:pt x="9613" y="354826"/>
                      <a:pt x="-7153" y="321838"/>
                      <a:pt x="2805" y="291116"/>
                    </a:cubicBezTo>
                    <a:lnTo>
                      <a:pt x="84836" y="40825"/>
                    </a:lnTo>
                    <a:cubicBezTo>
                      <a:pt x="94509" y="10091"/>
                      <a:pt x="127261" y="-6985"/>
                      <a:pt x="157989" y="2682"/>
                    </a:cubicBezTo>
                    <a:cubicBezTo>
                      <a:pt x="158199" y="2747"/>
                      <a:pt x="158409" y="2815"/>
                      <a:pt x="158619" y="2884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4E66ABCF-5662-C22F-48DE-F11971C4057C}"/>
                  </a:ext>
                </a:extLst>
              </p:cNvPr>
              <p:cNvSpPr/>
              <p:nvPr/>
            </p:nvSpPr>
            <p:spPr>
              <a:xfrm>
                <a:off x="3919602" y="2475755"/>
                <a:ext cx="485743" cy="562114"/>
              </a:xfrm>
              <a:custGeom>
                <a:avLst/>
                <a:gdLst>
                  <a:gd name="connsiteX0" fmla="*/ 327944 w 368278"/>
                  <a:gd name="connsiteY0" fmla="*/ 57939 h 426180"/>
                  <a:gd name="connsiteX1" fmla="*/ 365285 w 368278"/>
                  <a:gd name="connsiteY1" fmla="*/ 131721 h 426180"/>
                  <a:gd name="connsiteX2" fmla="*/ 282205 w 368278"/>
                  <a:gd name="connsiteY2" fmla="*/ 385762 h 426180"/>
                  <a:gd name="connsiteX3" fmla="*/ 208482 w 368278"/>
                  <a:gd name="connsiteY3" fmla="*/ 423268 h 426180"/>
                  <a:gd name="connsiteX4" fmla="*/ 208422 w 368278"/>
                  <a:gd name="connsiteY4" fmla="*/ 423253 h 426180"/>
                  <a:gd name="connsiteX5" fmla="*/ 40162 w 368278"/>
                  <a:gd name="connsiteY5" fmla="*/ 368216 h 426180"/>
                  <a:gd name="connsiteX6" fmla="*/ 2820 w 368278"/>
                  <a:gd name="connsiteY6" fmla="*/ 294433 h 426180"/>
                  <a:gd name="connsiteX7" fmla="*/ 86051 w 368278"/>
                  <a:gd name="connsiteY7" fmla="*/ 40243 h 426180"/>
                  <a:gd name="connsiteX8" fmla="*/ 159833 w 368278"/>
                  <a:gd name="connsiteY8" fmla="*/ 2902 h 426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8278" h="426180">
                    <a:moveTo>
                      <a:pt x="327944" y="57939"/>
                    </a:moveTo>
                    <a:cubicBezTo>
                      <a:pt x="358627" y="68007"/>
                      <a:pt x="375348" y="101036"/>
                      <a:pt x="365285" y="131721"/>
                    </a:cubicBezTo>
                    <a:lnTo>
                      <a:pt x="282205" y="385762"/>
                    </a:lnTo>
                    <a:cubicBezTo>
                      <a:pt x="272202" y="416475"/>
                      <a:pt x="239210" y="433271"/>
                      <a:pt x="208482" y="423268"/>
                    </a:cubicBezTo>
                    <a:cubicBezTo>
                      <a:pt x="208467" y="423268"/>
                      <a:pt x="208437" y="423253"/>
                      <a:pt x="208422" y="423253"/>
                    </a:cubicBezTo>
                    <a:lnTo>
                      <a:pt x="40162" y="368216"/>
                    </a:lnTo>
                    <a:cubicBezTo>
                      <a:pt x="9539" y="358078"/>
                      <a:pt x="-7152" y="325116"/>
                      <a:pt x="2820" y="294433"/>
                    </a:cubicBezTo>
                    <a:lnTo>
                      <a:pt x="86051" y="40243"/>
                    </a:lnTo>
                    <a:cubicBezTo>
                      <a:pt x="96113" y="9562"/>
                      <a:pt x="129151" y="-7153"/>
                      <a:pt x="159833" y="290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86190C23-662A-066D-45CA-8737F4CAB2D0}"/>
                  </a:ext>
                </a:extLst>
              </p:cNvPr>
              <p:cNvSpPr/>
              <p:nvPr/>
            </p:nvSpPr>
            <p:spPr>
              <a:xfrm rot="17287800">
                <a:off x="3882902" y="2659715"/>
                <a:ext cx="418341" cy="148545"/>
              </a:xfrm>
              <a:custGeom>
                <a:avLst/>
                <a:gdLst>
                  <a:gd name="connsiteX0" fmla="*/ -67 w 317175"/>
                  <a:gd name="connsiteY0" fmla="*/ -22 h 112623"/>
                  <a:gd name="connsiteX1" fmla="*/ 317109 w 317175"/>
                  <a:gd name="connsiteY1" fmla="*/ -22 h 112623"/>
                  <a:gd name="connsiteX2" fmla="*/ 317109 w 317175"/>
                  <a:gd name="connsiteY2" fmla="*/ 112602 h 112623"/>
                  <a:gd name="connsiteX3" fmla="*/ -67 w 317175"/>
                  <a:gd name="connsiteY3" fmla="*/ 112602 h 112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175" h="112623">
                    <a:moveTo>
                      <a:pt x="-67" y="-22"/>
                    </a:moveTo>
                    <a:lnTo>
                      <a:pt x="317109" y="-22"/>
                    </a:lnTo>
                    <a:lnTo>
                      <a:pt x="317109" y="112602"/>
                    </a:lnTo>
                    <a:lnTo>
                      <a:pt x="-67" y="112602"/>
                    </a:lnTo>
                    <a:close/>
                  </a:path>
                </a:pathLst>
              </a:custGeom>
              <a:solidFill>
                <a:schemeClr val="tx2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64BDD66-373B-FE25-3C0B-84C64FE5994D}"/>
                  </a:ext>
                </a:extLst>
              </p:cNvPr>
              <p:cNvSpPr/>
              <p:nvPr/>
            </p:nvSpPr>
            <p:spPr>
              <a:xfrm>
                <a:off x="4069953" y="2616411"/>
                <a:ext cx="185033" cy="281817"/>
              </a:xfrm>
              <a:custGeom>
                <a:avLst/>
                <a:gdLst>
                  <a:gd name="connsiteX0" fmla="*/ 104328 w 140287"/>
                  <a:gd name="connsiteY0" fmla="*/ 1834 h 213666"/>
                  <a:gd name="connsiteX1" fmla="*/ 137635 w 140287"/>
                  <a:gd name="connsiteY1" fmla="*/ 67456 h 213666"/>
                  <a:gd name="connsiteX2" fmla="*/ 137620 w 140287"/>
                  <a:gd name="connsiteY2" fmla="*/ 67519 h 213666"/>
                  <a:gd name="connsiteX3" fmla="*/ 101628 w 140287"/>
                  <a:gd name="connsiteY3" fmla="*/ 177743 h 213666"/>
                  <a:gd name="connsiteX4" fmla="*/ 35794 w 140287"/>
                  <a:gd name="connsiteY4" fmla="*/ 211035 h 213666"/>
                  <a:gd name="connsiteX5" fmla="*/ 35794 w 140287"/>
                  <a:gd name="connsiteY5" fmla="*/ 211035 h 213666"/>
                  <a:gd name="connsiteX6" fmla="*/ 2501 w 140287"/>
                  <a:gd name="connsiteY6" fmla="*/ 145350 h 213666"/>
                  <a:gd name="connsiteX7" fmla="*/ 39093 w 140287"/>
                  <a:gd name="connsiteY7" fmla="*/ 35876 h 213666"/>
                  <a:gd name="connsiteX8" fmla="*/ 104717 w 140287"/>
                  <a:gd name="connsiteY8" fmla="*/ 2563 h 213666"/>
                  <a:gd name="connsiteX9" fmla="*/ 104777 w 140287"/>
                  <a:gd name="connsiteY9" fmla="*/ 2584 h 21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0287" h="213666">
                    <a:moveTo>
                      <a:pt x="104328" y="1834"/>
                    </a:moveTo>
                    <a:cubicBezTo>
                      <a:pt x="131651" y="10755"/>
                      <a:pt x="146558" y="40135"/>
                      <a:pt x="137635" y="67456"/>
                    </a:cubicBezTo>
                    <a:cubicBezTo>
                      <a:pt x="137635" y="67477"/>
                      <a:pt x="137620" y="67498"/>
                      <a:pt x="137620" y="67519"/>
                    </a:cubicBezTo>
                    <a:lnTo>
                      <a:pt x="101628" y="177743"/>
                    </a:lnTo>
                    <a:cubicBezTo>
                      <a:pt x="92630" y="205111"/>
                      <a:pt x="63162" y="220003"/>
                      <a:pt x="35794" y="211035"/>
                    </a:cubicBezTo>
                    <a:lnTo>
                      <a:pt x="35794" y="211035"/>
                    </a:lnTo>
                    <a:cubicBezTo>
                      <a:pt x="8500" y="202037"/>
                      <a:pt x="-6377" y="172677"/>
                      <a:pt x="2501" y="145350"/>
                    </a:cubicBezTo>
                    <a:lnTo>
                      <a:pt x="39093" y="35876"/>
                    </a:lnTo>
                    <a:cubicBezTo>
                      <a:pt x="48016" y="8555"/>
                      <a:pt x="77394" y="-6359"/>
                      <a:pt x="104717" y="2563"/>
                    </a:cubicBezTo>
                    <a:cubicBezTo>
                      <a:pt x="104732" y="2570"/>
                      <a:pt x="104762" y="2576"/>
                      <a:pt x="104777" y="258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FDD632B5-0990-A5D1-328D-874182E4E0B5}"/>
                  </a:ext>
                </a:extLst>
              </p:cNvPr>
              <p:cNvSpPr/>
              <p:nvPr/>
            </p:nvSpPr>
            <p:spPr>
              <a:xfrm>
                <a:off x="4070546" y="2615515"/>
                <a:ext cx="137691" cy="280260"/>
              </a:xfrm>
              <a:custGeom>
                <a:avLst/>
                <a:gdLst>
                  <a:gd name="connsiteX0" fmla="*/ 38643 w 104394"/>
                  <a:gd name="connsiteY0" fmla="*/ 36555 h 212486"/>
                  <a:gd name="connsiteX1" fmla="*/ 2501 w 104394"/>
                  <a:gd name="connsiteY1" fmla="*/ 146779 h 212486"/>
                  <a:gd name="connsiteX2" fmla="*/ 35794 w 104394"/>
                  <a:gd name="connsiteY2" fmla="*/ 212464 h 212486"/>
                  <a:gd name="connsiteX3" fmla="*/ 104328 w 104394"/>
                  <a:gd name="connsiteY3" fmla="*/ 2513 h 212486"/>
                  <a:gd name="connsiteX4" fmla="*/ 38808 w 104394"/>
                  <a:gd name="connsiteY4" fmla="*/ 36029 h 212486"/>
                  <a:gd name="connsiteX5" fmla="*/ 38643 w 104394"/>
                  <a:gd name="connsiteY5" fmla="*/ 36555 h 212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394" h="212486">
                    <a:moveTo>
                      <a:pt x="38643" y="36555"/>
                    </a:moveTo>
                    <a:lnTo>
                      <a:pt x="2501" y="146779"/>
                    </a:lnTo>
                    <a:cubicBezTo>
                      <a:pt x="-6377" y="174106"/>
                      <a:pt x="8500" y="203466"/>
                      <a:pt x="35794" y="212464"/>
                    </a:cubicBezTo>
                    <a:lnTo>
                      <a:pt x="104328" y="2513"/>
                    </a:lnTo>
                    <a:cubicBezTo>
                      <a:pt x="76974" y="-6324"/>
                      <a:pt x="47641" y="8681"/>
                      <a:pt x="38808" y="36029"/>
                    </a:cubicBezTo>
                    <a:cubicBezTo>
                      <a:pt x="38748" y="36204"/>
                      <a:pt x="38703" y="36380"/>
                      <a:pt x="38643" y="36555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D55E0A80-FAC8-4B16-478D-2D11FED21528}"/>
                  </a:ext>
                </a:extLst>
              </p:cNvPr>
              <p:cNvSpPr/>
              <p:nvPr/>
            </p:nvSpPr>
            <p:spPr>
              <a:xfrm>
                <a:off x="4145320" y="2643719"/>
                <a:ext cx="81516" cy="81461"/>
              </a:xfrm>
              <a:custGeom>
                <a:avLst/>
                <a:gdLst>
                  <a:gd name="connsiteX0" fmla="*/ 40588 w 61803"/>
                  <a:gd name="connsiteY0" fmla="*/ 1526 h 61762"/>
                  <a:gd name="connsiteX1" fmla="*/ 60143 w 61803"/>
                  <a:gd name="connsiteY1" fmla="*/ 40590 h 61762"/>
                  <a:gd name="connsiteX2" fmla="*/ 21092 w 61803"/>
                  <a:gd name="connsiteY2" fmla="*/ 60153 h 61762"/>
                  <a:gd name="connsiteX3" fmla="*/ 1447 w 61803"/>
                  <a:gd name="connsiteY3" fmla="*/ 21321 h 61762"/>
                  <a:gd name="connsiteX4" fmla="*/ 40588 w 61803"/>
                  <a:gd name="connsiteY4" fmla="*/ 1526 h 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803" h="61762">
                    <a:moveTo>
                      <a:pt x="40588" y="1526"/>
                    </a:moveTo>
                    <a:cubicBezTo>
                      <a:pt x="56784" y="6911"/>
                      <a:pt x="65542" y="24402"/>
                      <a:pt x="60143" y="40590"/>
                    </a:cubicBezTo>
                    <a:cubicBezTo>
                      <a:pt x="54759" y="56779"/>
                      <a:pt x="37273" y="65538"/>
                      <a:pt x="21092" y="60153"/>
                    </a:cubicBezTo>
                    <a:cubicBezTo>
                      <a:pt x="4986" y="54798"/>
                      <a:pt x="-3787" y="37462"/>
                      <a:pt x="1447" y="21321"/>
                    </a:cubicBezTo>
                    <a:cubicBezTo>
                      <a:pt x="6801" y="5058"/>
                      <a:pt x="24316" y="-3799"/>
                      <a:pt x="40588" y="1526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B6489AFD-C987-1D68-3D58-9FFB03CCD97D}"/>
                  </a:ext>
                </a:extLst>
              </p:cNvPr>
              <p:cNvSpPr/>
              <p:nvPr/>
            </p:nvSpPr>
            <p:spPr>
              <a:xfrm>
                <a:off x="4098028" y="2788262"/>
                <a:ext cx="81513" cy="81559"/>
              </a:xfrm>
              <a:custGeom>
                <a:avLst/>
                <a:gdLst>
                  <a:gd name="connsiteX0" fmla="*/ 40451 w 61801"/>
                  <a:gd name="connsiteY0" fmla="*/ 1561 h 61836"/>
                  <a:gd name="connsiteX1" fmla="*/ 60187 w 61801"/>
                  <a:gd name="connsiteY1" fmla="*/ 40535 h 61836"/>
                  <a:gd name="connsiteX2" fmla="*/ 21226 w 61801"/>
                  <a:gd name="connsiteY2" fmla="*/ 60272 h 61836"/>
                  <a:gd name="connsiteX3" fmla="*/ 1460 w 61801"/>
                  <a:gd name="connsiteY3" fmla="*/ 21356 h 61836"/>
                  <a:gd name="connsiteX4" fmla="*/ 40106 w 61801"/>
                  <a:gd name="connsiteY4" fmla="*/ 1450 h 61836"/>
                  <a:gd name="connsiteX5" fmla="*/ 40451 w 61801"/>
                  <a:gd name="connsiteY5" fmla="*/ 1561 h 61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801" h="61836">
                    <a:moveTo>
                      <a:pt x="40451" y="1561"/>
                    </a:moveTo>
                    <a:cubicBezTo>
                      <a:pt x="56662" y="6871"/>
                      <a:pt x="65510" y="24321"/>
                      <a:pt x="60187" y="40535"/>
                    </a:cubicBezTo>
                    <a:cubicBezTo>
                      <a:pt x="54878" y="56748"/>
                      <a:pt x="37437" y="65581"/>
                      <a:pt x="21226" y="60272"/>
                    </a:cubicBezTo>
                    <a:cubicBezTo>
                      <a:pt x="5029" y="54974"/>
                      <a:pt x="-3818" y="37560"/>
                      <a:pt x="1460" y="21356"/>
                    </a:cubicBezTo>
                    <a:cubicBezTo>
                      <a:pt x="6634" y="5186"/>
                      <a:pt x="23940" y="-3727"/>
                      <a:pt x="40106" y="1450"/>
                    </a:cubicBezTo>
                    <a:cubicBezTo>
                      <a:pt x="40226" y="1486"/>
                      <a:pt x="40331" y="1523"/>
                      <a:pt x="40451" y="1561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9376D4F-A6F8-C7C2-C3F8-C412142C8CE6}"/>
                  </a:ext>
                </a:extLst>
              </p:cNvPr>
              <p:cNvSpPr/>
              <p:nvPr/>
            </p:nvSpPr>
            <p:spPr>
              <a:xfrm>
                <a:off x="3946451" y="2502605"/>
                <a:ext cx="432179" cy="509302"/>
              </a:xfrm>
              <a:custGeom>
                <a:avLst/>
                <a:gdLst>
                  <a:gd name="connsiteX0" fmla="*/ 221358 w 327667"/>
                  <a:gd name="connsiteY0" fmla="*/ 385950 h 386140"/>
                  <a:gd name="connsiteX1" fmla="*/ 218958 w 327667"/>
                  <a:gd name="connsiteY1" fmla="*/ 385950 h 386140"/>
                  <a:gd name="connsiteX2" fmla="*/ 5109 w 327667"/>
                  <a:gd name="connsiteY2" fmla="*/ 315916 h 386140"/>
                  <a:gd name="connsiteX3" fmla="*/ 310 w 327667"/>
                  <a:gd name="connsiteY3" fmla="*/ 306319 h 386140"/>
                  <a:gd name="connsiteX4" fmla="*/ 98987 w 327667"/>
                  <a:gd name="connsiteY4" fmla="*/ 4889 h 386140"/>
                  <a:gd name="connsiteX5" fmla="*/ 102736 w 327667"/>
                  <a:gd name="connsiteY5" fmla="*/ 540 h 386140"/>
                  <a:gd name="connsiteX6" fmla="*/ 108434 w 327667"/>
                  <a:gd name="connsiteY6" fmla="*/ 540 h 386140"/>
                  <a:gd name="connsiteX7" fmla="*/ 322434 w 327667"/>
                  <a:gd name="connsiteY7" fmla="*/ 70574 h 386140"/>
                  <a:gd name="connsiteX8" fmla="*/ 327233 w 327667"/>
                  <a:gd name="connsiteY8" fmla="*/ 80022 h 386140"/>
                  <a:gd name="connsiteX9" fmla="*/ 228406 w 327667"/>
                  <a:gd name="connsiteY9" fmla="*/ 381601 h 386140"/>
                  <a:gd name="connsiteX10" fmla="*/ 224657 w 327667"/>
                  <a:gd name="connsiteY10" fmla="*/ 385950 h 386140"/>
                  <a:gd name="connsiteX11" fmla="*/ 221358 w 327667"/>
                  <a:gd name="connsiteY11" fmla="*/ 385950 h 386140"/>
                  <a:gd name="connsiteX12" fmla="*/ 16956 w 327667"/>
                  <a:gd name="connsiteY12" fmla="*/ 303619 h 386140"/>
                  <a:gd name="connsiteX13" fmla="*/ 216559 w 327667"/>
                  <a:gd name="connsiteY13" fmla="*/ 369004 h 386140"/>
                  <a:gd name="connsiteX14" fmla="*/ 310587 w 327667"/>
                  <a:gd name="connsiteY14" fmla="*/ 81821 h 386140"/>
                  <a:gd name="connsiteX15" fmla="*/ 110834 w 327667"/>
                  <a:gd name="connsiteY15" fmla="*/ 17187 h 38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27667" h="386140">
                    <a:moveTo>
                      <a:pt x="221358" y="385950"/>
                    </a:moveTo>
                    <a:lnTo>
                      <a:pt x="218958" y="385950"/>
                    </a:lnTo>
                    <a:lnTo>
                      <a:pt x="5109" y="315916"/>
                    </a:lnTo>
                    <a:cubicBezTo>
                      <a:pt x="1150" y="314567"/>
                      <a:pt x="-980" y="310293"/>
                      <a:pt x="310" y="306319"/>
                    </a:cubicBezTo>
                    <a:lnTo>
                      <a:pt x="98987" y="4889"/>
                    </a:lnTo>
                    <a:cubicBezTo>
                      <a:pt x="99631" y="3007"/>
                      <a:pt x="100966" y="1448"/>
                      <a:pt x="102736" y="540"/>
                    </a:cubicBezTo>
                    <a:cubicBezTo>
                      <a:pt x="104565" y="-209"/>
                      <a:pt x="106605" y="-209"/>
                      <a:pt x="108434" y="540"/>
                    </a:cubicBezTo>
                    <a:lnTo>
                      <a:pt x="322434" y="70574"/>
                    </a:lnTo>
                    <a:cubicBezTo>
                      <a:pt x="326363" y="71861"/>
                      <a:pt x="328508" y="76088"/>
                      <a:pt x="327233" y="80022"/>
                    </a:cubicBezTo>
                    <a:lnTo>
                      <a:pt x="228406" y="381601"/>
                    </a:lnTo>
                    <a:cubicBezTo>
                      <a:pt x="227761" y="383476"/>
                      <a:pt x="226427" y="385035"/>
                      <a:pt x="224657" y="385950"/>
                    </a:cubicBezTo>
                    <a:cubicBezTo>
                      <a:pt x="223562" y="386175"/>
                      <a:pt x="222453" y="386175"/>
                      <a:pt x="221358" y="385950"/>
                    </a:cubicBezTo>
                    <a:close/>
                    <a:moveTo>
                      <a:pt x="16956" y="303619"/>
                    </a:moveTo>
                    <a:lnTo>
                      <a:pt x="216559" y="369004"/>
                    </a:lnTo>
                    <a:lnTo>
                      <a:pt x="310587" y="81821"/>
                    </a:lnTo>
                    <a:lnTo>
                      <a:pt x="110834" y="17187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FFEC98F-4E5F-88E4-961D-8A20C918FC9C}"/>
                  </a:ext>
                </a:extLst>
              </p:cNvPr>
              <p:cNvSpPr/>
              <p:nvPr/>
            </p:nvSpPr>
            <p:spPr>
              <a:xfrm>
                <a:off x="3483714" y="2358027"/>
                <a:ext cx="369230" cy="477500"/>
              </a:xfrm>
              <a:custGeom>
                <a:avLst/>
                <a:gdLst>
                  <a:gd name="connsiteX0" fmla="*/ 108652 w 279941"/>
                  <a:gd name="connsiteY0" fmla="*/ 9228 h 362028"/>
                  <a:gd name="connsiteX1" fmla="*/ 125718 w 279941"/>
                  <a:gd name="connsiteY1" fmla="*/ 668 h 362028"/>
                  <a:gd name="connsiteX2" fmla="*/ 125748 w 279941"/>
                  <a:gd name="connsiteY2" fmla="*/ 680 h 362028"/>
                  <a:gd name="connsiteX3" fmla="*/ 133921 w 279941"/>
                  <a:gd name="connsiteY3" fmla="*/ 17931 h 362028"/>
                  <a:gd name="connsiteX4" fmla="*/ 117350 w 279941"/>
                  <a:gd name="connsiteY4" fmla="*/ 26324 h 362028"/>
                  <a:gd name="connsiteX5" fmla="*/ 108607 w 279941"/>
                  <a:gd name="connsiteY5" fmla="*/ 9356 h 362028"/>
                  <a:gd name="connsiteX6" fmla="*/ 108652 w 279941"/>
                  <a:gd name="connsiteY6" fmla="*/ 9228 h 362028"/>
                  <a:gd name="connsiteX7" fmla="*/ 157090 w 279941"/>
                  <a:gd name="connsiteY7" fmla="*/ 25124 h 362028"/>
                  <a:gd name="connsiteX8" fmla="*/ 174081 w 279941"/>
                  <a:gd name="connsiteY8" fmla="*/ 16433 h 362028"/>
                  <a:gd name="connsiteX9" fmla="*/ 182779 w 279941"/>
                  <a:gd name="connsiteY9" fmla="*/ 33426 h 362028"/>
                  <a:gd name="connsiteX10" fmla="*/ 165788 w 279941"/>
                  <a:gd name="connsiteY10" fmla="*/ 42119 h 362028"/>
                  <a:gd name="connsiteX11" fmla="*/ 165638 w 279941"/>
                  <a:gd name="connsiteY11" fmla="*/ 42070 h 362028"/>
                  <a:gd name="connsiteX12" fmla="*/ 156505 w 279941"/>
                  <a:gd name="connsiteY12" fmla="*/ 25549 h 362028"/>
                  <a:gd name="connsiteX13" fmla="*/ 156640 w 279941"/>
                  <a:gd name="connsiteY13" fmla="*/ 25124 h 362028"/>
                  <a:gd name="connsiteX14" fmla="*/ 205529 w 279941"/>
                  <a:gd name="connsiteY14" fmla="*/ 41021 h 362028"/>
                  <a:gd name="connsiteX15" fmla="*/ 222235 w 279941"/>
                  <a:gd name="connsiteY15" fmla="*/ 32248 h 362028"/>
                  <a:gd name="connsiteX16" fmla="*/ 222475 w 279941"/>
                  <a:gd name="connsiteY16" fmla="*/ 32323 h 362028"/>
                  <a:gd name="connsiteX17" fmla="*/ 231173 w 279941"/>
                  <a:gd name="connsiteY17" fmla="*/ 49419 h 362028"/>
                  <a:gd name="connsiteX18" fmla="*/ 214107 w 279941"/>
                  <a:gd name="connsiteY18" fmla="*/ 57979 h 362028"/>
                  <a:gd name="connsiteX19" fmla="*/ 214077 w 279941"/>
                  <a:gd name="connsiteY19" fmla="*/ 57967 h 362028"/>
                  <a:gd name="connsiteX20" fmla="*/ 204944 w 279941"/>
                  <a:gd name="connsiteY20" fmla="*/ 41445 h 362028"/>
                  <a:gd name="connsiteX21" fmla="*/ 205079 w 279941"/>
                  <a:gd name="connsiteY21" fmla="*/ 41021 h 362028"/>
                  <a:gd name="connsiteX22" fmla="*/ 253818 w 279941"/>
                  <a:gd name="connsiteY22" fmla="*/ 56017 h 362028"/>
                  <a:gd name="connsiteX23" fmla="*/ 270884 w 279941"/>
                  <a:gd name="connsiteY23" fmla="*/ 47457 h 362028"/>
                  <a:gd name="connsiteX24" fmla="*/ 270914 w 279941"/>
                  <a:gd name="connsiteY24" fmla="*/ 47469 h 362028"/>
                  <a:gd name="connsiteX25" fmla="*/ 279087 w 279941"/>
                  <a:gd name="connsiteY25" fmla="*/ 64720 h 362028"/>
                  <a:gd name="connsiteX26" fmla="*/ 262516 w 279941"/>
                  <a:gd name="connsiteY26" fmla="*/ 73113 h 362028"/>
                  <a:gd name="connsiteX27" fmla="*/ 253368 w 279941"/>
                  <a:gd name="connsiteY27" fmla="*/ 56767 h 362028"/>
                  <a:gd name="connsiteX28" fmla="*/ 73110 w 279941"/>
                  <a:gd name="connsiteY28" fmla="*/ 35022 h 362028"/>
                  <a:gd name="connsiteX29" fmla="*/ 90161 w 279941"/>
                  <a:gd name="connsiteY29" fmla="*/ 26450 h 362028"/>
                  <a:gd name="connsiteX30" fmla="*/ 98739 w 279941"/>
                  <a:gd name="connsiteY30" fmla="*/ 43506 h 362028"/>
                  <a:gd name="connsiteX31" fmla="*/ 81808 w 279941"/>
                  <a:gd name="connsiteY31" fmla="*/ 52118 h 362028"/>
                  <a:gd name="connsiteX32" fmla="*/ 72660 w 279941"/>
                  <a:gd name="connsiteY32" fmla="*/ 35772 h 362028"/>
                  <a:gd name="connsiteX33" fmla="*/ 121099 w 279941"/>
                  <a:gd name="connsiteY33" fmla="*/ 51818 h 362028"/>
                  <a:gd name="connsiteX34" fmla="*/ 138060 w 279941"/>
                  <a:gd name="connsiteY34" fmla="*/ 43068 h 362028"/>
                  <a:gd name="connsiteX35" fmla="*/ 146818 w 279941"/>
                  <a:gd name="connsiteY35" fmla="*/ 60030 h 362028"/>
                  <a:gd name="connsiteX36" fmla="*/ 129857 w 279941"/>
                  <a:gd name="connsiteY36" fmla="*/ 68781 h 362028"/>
                  <a:gd name="connsiteX37" fmla="*/ 129797 w 279941"/>
                  <a:gd name="connsiteY37" fmla="*/ 68764 h 362028"/>
                  <a:gd name="connsiteX38" fmla="*/ 121099 w 279941"/>
                  <a:gd name="connsiteY38" fmla="*/ 51818 h 362028"/>
                  <a:gd name="connsiteX39" fmla="*/ 169537 w 279941"/>
                  <a:gd name="connsiteY39" fmla="*/ 66815 h 362028"/>
                  <a:gd name="connsiteX40" fmla="*/ 186618 w 279941"/>
                  <a:gd name="connsiteY40" fmla="*/ 58303 h 362028"/>
                  <a:gd name="connsiteX41" fmla="*/ 195136 w 279941"/>
                  <a:gd name="connsiteY41" fmla="*/ 75387 h 362028"/>
                  <a:gd name="connsiteX42" fmla="*/ 178085 w 279941"/>
                  <a:gd name="connsiteY42" fmla="*/ 83911 h 362028"/>
                  <a:gd name="connsiteX43" fmla="*/ 169432 w 279941"/>
                  <a:gd name="connsiteY43" fmla="*/ 67137 h 362028"/>
                  <a:gd name="connsiteX44" fmla="*/ 169537 w 279941"/>
                  <a:gd name="connsiteY44" fmla="*/ 66815 h 362028"/>
                  <a:gd name="connsiteX45" fmla="*/ 217976 w 279941"/>
                  <a:gd name="connsiteY45" fmla="*/ 82711 h 362028"/>
                  <a:gd name="connsiteX46" fmla="*/ 235057 w 279941"/>
                  <a:gd name="connsiteY46" fmla="*/ 74199 h 362028"/>
                  <a:gd name="connsiteX47" fmla="*/ 243575 w 279941"/>
                  <a:gd name="connsiteY47" fmla="*/ 91283 h 362028"/>
                  <a:gd name="connsiteX48" fmla="*/ 226524 w 279941"/>
                  <a:gd name="connsiteY48" fmla="*/ 99807 h 362028"/>
                  <a:gd name="connsiteX49" fmla="*/ 217976 w 279941"/>
                  <a:gd name="connsiteY49" fmla="*/ 83311 h 362028"/>
                  <a:gd name="connsiteX50" fmla="*/ 84507 w 279941"/>
                  <a:gd name="connsiteY50" fmla="*/ 80911 h 362028"/>
                  <a:gd name="connsiteX51" fmla="*/ 101573 w 279941"/>
                  <a:gd name="connsiteY51" fmla="*/ 72351 h 362028"/>
                  <a:gd name="connsiteX52" fmla="*/ 101603 w 279941"/>
                  <a:gd name="connsiteY52" fmla="*/ 72363 h 362028"/>
                  <a:gd name="connsiteX53" fmla="*/ 109776 w 279941"/>
                  <a:gd name="connsiteY53" fmla="*/ 89614 h 362028"/>
                  <a:gd name="connsiteX54" fmla="*/ 93205 w 279941"/>
                  <a:gd name="connsiteY54" fmla="*/ 98007 h 362028"/>
                  <a:gd name="connsiteX55" fmla="*/ 84507 w 279941"/>
                  <a:gd name="connsiteY55" fmla="*/ 81811 h 362028"/>
                  <a:gd name="connsiteX56" fmla="*/ 132946 w 279941"/>
                  <a:gd name="connsiteY56" fmla="*/ 96808 h 362028"/>
                  <a:gd name="connsiteX57" fmla="*/ 149742 w 279941"/>
                  <a:gd name="connsiteY57" fmla="*/ 87732 h 362028"/>
                  <a:gd name="connsiteX58" fmla="*/ 158815 w 279941"/>
                  <a:gd name="connsiteY58" fmla="*/ 104522 h 362028"/>
                  <a:gd name="connsiteX59" fmla="*/ 158590 w 279941"/>
                  <a:gd name="connsiteY59" fmla="*/ 105206 h 362028"/>
                  <a:gd name="connsiteX60" fmla="*/ 141344 w 279941"/>
                  <a:gd name="connsiteY60" fmla="*/ 113376 h 362028"/>
                  <a:gd name="connsiteX61" fmla="*/ 132946 w 279941"/>
                  <a:gd name="connsiteY61" fmla="*/ 96808 h 362028"/>
                  <a:gd name="connsiteX62" fmla="*/ 181385 w 279941"/>
                  <a:gd name="connsiteY62" fmla="*/ 111804 h 362028"/>
                  <a:gd name="connsiteX63" fmla="*/ 198436 w 279941"/>
                  <a:gd name="connsiteY63" fmla="*/ 103234 h 362028"/>
                  <a:gd name="connsiteX64" fmla="*/ 207014 w 279941"/>
                  <a:gd name="connsiteY64" fmla="*/ 120288 h 362028"/>
                  <a:gd name="connsiteX65" fmla="*/ 190082 w 279941"/>
                  <a:gd name="connsiteY65" fmla="*/ 128900 h 362028"/>
                  <a:gd name="connsiteX66" fmla="*/ 181385 w 279941"/>
                  <a:gd name="connsiteY66" fmla="*/ 113154 h 362028"/>
                  <a:gd name="connsiteX67" fmla="*/ 229823 w 279941"/>
                  <a:gd name="connsiteY67" fmla="*/ 127700 h 362028"/>
                  <a:gd name="connsiteX68" fmla="*/ 247069 w 279941"/>
                  <a:gd name="connsiteY68" fmla="*/ 119532 h 362028"/>
                  <a:gd name="connsiteX69" fmla="*/ 255467 w 279941"/>
                  <a:gd name="connsiteY69" fmla="*/ 136098 h 362028"/>
                  <a:gd name="connsiteX70" fmla="*/ 238671 w 279941"/>
                  <a:gd name="connsiteY70" fmla="*/ 145176 h 362028"/>
                  <a:gd name="connsiteX71" fmla="*/ 229598 w 279941"/>
                  <a:gd name="connsiteY71" fmla="*/ 128384 h 362028"/>
                  <a:gd name="connsiteX72" fmla="*/ 229823 w 279941"/>
                  <a:gd name="connsiteY72" fmla="*/ 127700 h 362028"/>
                  <a:gd name="connsiteX73" fmla="*/ 48666 w 279941"/>
                  <a:gd name="connsiteY73" fmla="*/ 109105 h 362028"/>
                  <a:gd name="connsiteX74" fmla="*/ 65762 w 279941"/>
                  <a:gd name="connsiteY74" fmla="*/ 100557 h 362028"/>
                  <a:gd name="connsiteX75" fmla="*/ 74310 w 279941"/>
                  <a:gd name="connsiteY75" fmla="*/ 117653 h 362028"/>
                  <a:gd name="connsiteX76" fmla="*/ 57499 w 279941"/>
                  <a:gd name="connsiteY76" fmla="*/ 126247 h 362028"/>
                  <a:gd name="connsiteX77" fmla="*/ 57364 w 279941"/>
                  <a:gd name="connsiteY77" fmla="*/ 126201 h 362028"/>
                  <a:gd name="connsiteX78" fmla="*/ 48666 w 279941"/>
                  <a:gd name="connsiteY78" fmla="*/ 109105 h 362028"/>
                  <a:gd name="connsiteX79" fmla="*/ 97104 w 279941"/>
                  <a:gd name="connsiteY79" fmla="*/ 125001 h 362028"/>
                  <a:gd name="connsiteX80" fmla="*/ 114155 w 279941"/>
                  <a:gd name="connsiteY80" fmla="*/ 116429 h 362028"/>
                  <a:gd name="connsiteX81" fmla="*/ 122733 w 279941"/>
                  <a:gd name="connsiteY81" fmla="*/ 133485 h 362028"/>
                  <a:gd name="connsiteX82" fmla="*/ 105802 w 279941"/>
                  <a:gd name="connsiteY82" fmla="*/ 142097 h 362028"/>
                  <a:gd name="connsiteX83" fmla="*/ 97104 w 279941"/>
                  <a:gd name="connsiteY83" fmla="*/ 125001 h 362028"/>
                  <a:gd name="connsiteX84" fmla="*/ 145543 w 279941"/>
                  <a:gd name="connsiteY84" fmla="*/ 140897 h 362028"/>
                  <a:gd name="connsiteX85" fmla="*/ 162534 w 279941"/>
                  <a:gd name="connsiteY85" fmla="*/ 132205 h 362028"/>
                  <a:gd name="connsiteX86" fmla="*/ 171232 w 279941"/>
                  <a:gd name="connsiteY86" fmla="*/ 149199 h 362028"/>
                  <a:gd name="connsiteX87" fmla="*/ 154241 w 279941"/>
                  <a:gd name="connsiteY87" fmla="*/ 157891 h 362028"/>
                  <a:gd name="connsiteX88" fmla="*/ 154091 w 279941"/>
                  <a:gd name="connsiteY88" fmla="*/ 157843 h 362028"/>
                  <a:gd name="connsiteX89" fmla="*/ 145498 w 279941"/>
                  <a:gd name="connsiteY89" fmla="*/ 141038 h 362028"/>
                  <a:gd name="connsiteX90" fmla="*/ 145543 w 279941"/>
                  <a:gd name="connsiteY90" fmla="*/ 140897 h 362028"/>
                  <a:gd name="connsiteX91" fmla="*/ 193832 w 279941"/>
                  <a:gd name="connsiteY91" fmla="*/ 156794 h 362028"/>
                  <a:gd name="connsiteX92" fmla="*/ 210793 w 279941"/>
                  <a:gd name="connsiteY92" fmla="*/ 148043 h 362028"/>
                  <a:gd name="connsiteX93" fmla="*/ 219551 w 279941"/>
                  <a:gd name="connsiteY93" fmla="*/ 165006 h 362028"/>
                  <a:gd name="connsiteX94" fmla="*/ 202590 w 279941"/>
                  <a:gd name="connsiteY94" fmla="*/ 173756 h 362028"/>
                  <a:gd name="connsiteX95" fmla="*/ 202530 w 279941"/>
                  <a:gd name="connsiteY95" fmla="*/ 173740 h 362028"/>
                  <a:gd name="connsiteX96" fmla="*/ 193832 w 279941"/>
                  <a:gd name="connsiteY96" fmla="*/ 156794 h 362028"/>
                  <a:gd name="connsiteX97" fmla="*/ 60963 w 279941"/>
                  <a:gd name="connsiteY97" fmla="*/ 153794 h 362028"/>
                  <a:gd name="connsiteX98" fmla="*/ 77774 w 279941"/>
                  <a:gd name="connsiteY98" fmla="*/ 145200 h 362028"/>
                  <a:gd name="connsiteX99" fmla="*/ 77909 w 279941"/>
                  <a:gd name="connsiteY99" fmla="*/ 145246 h 362028"/>
                  <a:gd name="connsiteX100" fmla="*/ 86607 w 279941"/>
                  <a:gd name="connsiteY100" fmla="*/ 162192 h 362028"/>
                  <a:gd name="connsiteX101" fmla="*/ 69511 w 279941"/>
                  <a:gd name="connsiteY101" fmla="*/ 170890 h 362028"/>
                  <a:gd name="connsiteX102" fmla="*/ 60948 w 279941"/>
                  <a:gd name="connsiteY102" fmla="*/ 153830 h 362028"/>
                  <a:gd name="connsiteX103" fmla="*/ 60963 w 279941"/>
                  <a:gd name="connsiteY103" fmla="*/ 153794 h 362028"/>
                  <a:gd name="connsiteX104" fmla="*/ 108652 w 279941"/>
                  <a:gd name="connsiteY104" fmla="*/ 169691 h 362028"/>
                  <a:gd name="connsiteX105" fmla="*/ 125613 w 279941"/>
                  <a:gd name="connsiteY105" fmla="*/ 160940 h 362028"/>
                  <a:gd name="connsiteX106" fmla="*/ 134371 w 279941"/>
                  <a:gd name="connsiteY106" fmla="*/ 177903 h 362028"/>
                  <a:gd name="connsiteX107" fmla="*/ 117410 w 279941"/>
                  <a:gd name="connsiteY107" fmla="*/ 186653 h 362028"/>
                  <a:gd name="connsiteX108" fmla="*/ 117350 w 279941"/>
                  <a:gd name="connsiteY108" fmla="*/ 186637 h 362028"/>
                  <a:gd name="connsiteX109" fmla="*/ 108652 w 279941"/>
                  <a:gd name="connsiteY109" fmla="*/ 169691 h 362028"/>
                  <a:gd name="connsiteX110" fmla="*/ 157090 w 279941"/>
                  <a:gd name="connsiteY110" fmla="*/ 184687 h 362028"/>
                  <a:gd name="connsiteX111" fmla="*/ 174156 w 279941"/>
                  <a:gd name="connsiteY111" fmla="*/ 176127 h 362028"/>
                  <a:gd name="connsiteX112" fmla="*/ 174186 w 279941"/>
                  <a:gd name="connsiteY112" fmla="*/ 176139 h 362028"/>
                  <a:gd name="connsiteX113" fmla="*/ 182359 w 279941"/>
                  <a:gd name="connsiteY113" fmla="*/ 193390 h 362028"/>
                  <a:gd name="connsiteX114" fmla="*/ 165788 w 279941"/>
                  <a:gd name="connsiteY114" fmla="*/ 201783 h 362028"/>
                  <a:gd name="connsiteX115" fmla="*/ 157690 w 279941"/>
                  <a:gd name="connsiteY115" fmla="*/ 185437 h 362028"/>
                  <a:gd name="connsiteX116" fmla="*/ 206129 w 279941"/>
                  <a:gd name="connsiteY116" fmla="*/ 201783 h 362028"/>
                  <a:gd name="connsiteX117" fmla="*/ 223375 w 279941"/>
                  <a:gd name="connsiteY117" fmla="*/ 193614 h 362028"/>
                  <a:gd name="connsiteX118" fmla="*/ 231773 w 279941"/>
                  <a:gd name="connsiteY118" fmla="*/ 210181 h 362028"/>
                  <a:gd name="connsiteX119" fmla="*/ 214977 w 279941"/>
                  <a:gd name="connsiteY119" fmla="*/ 219258 h 362028"/>
                  <a:gd name="connsiteX120" fmla="*/ 205904 w 279941"/>
                  <a:gd name="connsiteY120" fmla="*/ 202467 h 362028"/>
                  <a:gd name="connsiteX121" fmla="*/ 206129 w 279941"/>
                  <a:gd name="connsiteY121" fmla="*/ 201783 h 362028"/>
                  <a:gd name="connsiteX122" fmla="*/ 24671 w 279941"/>
                  <a:gd name="connsiteY122" fmla="*/ 183037 h 362028"/>
                  <a:gd name="connsiteX123" fmla="*/ 41722 w 279941"/>
                  <a:gd name="connsiteY123" fmla="*/ 174467 h 362028"/>
                  <a:gd name="connsiteX124" fmla="*/ 50300 w 279941"/>
                  <a:gd name="connsiteY124" fmla="*/ 191521 h 362028"/>
                  <a:gd name="connsiteX125" fmla="*/ 33369 w 279941"/>
                  <a:gd name="connsiteY125" fmla="*/ 200133 h 362028"/>
                  <a:gd name="connsiteX126" fmla="*/ 24536 w 279941"/>
                  <a:gd name="connsiteY126" fmla="*/ 182971 h 362028"/>
                  <a:gd name="connsiteX127" fmla="*/ 24671 w 279941"/>
                  <a:gd name="connsiteY127" fmla="*/ 182588 h 362028"/>
                  <a:gd name="connsiteX128" fmla="*/ 73110 w 279941"/>
                  <a:gd name="connsiteY128" fmla="*/ 198934 h 362028"/>
                  <a:gd name="connsiteX129" fmla="*/ 90101 w 279941"/>
                  <a:gd name="connsiteY129" fmla="*/ 190242 h 362028"/>
                  <a:gd name="connsiteX130" fmla="*/ 98799 w 279941"/>
                  <a:gd name="connsiteY130" fmla="*/ 207236 h 362028"/>
                  <a:gd name="connsiteX131" fmla="*/ 81808 w 279941"/>
                  <a:gd name="connsiteY131" fmla="*/ 215928 h 362028"/>
                  <a:gd name="connsiteX132" fmla="*/ 81658 w 279941"/>
                  <a:gd name="connsiteY132" fmla="*/ 215880 h 362028"/>
                  <a:gd name="connsiteX133" fmla="*/ 72870 w 279941"/>
                  <a:gd name="connsiteY133" fmla="*/ 199172 h 362028"/>
                  <a:gd name="connsiteX134" fmla="*/ 73110 w 279941"/>
                  <a:gd name="connsiteY134" fmla="*/ 198484 h 362028"/>
                  <a:gd name="connsiteX135" fmla="*/ 121399 w 279941"/>
                  <a:gd name="connsiteY135" fmla="*/ 213930 h 362028"/>
                  <a:gd name="connsiteX136" fmla="*/ 138450 w 279941"/>
                  <a:gd name="connsiteY136" fmla="*/ 205358 h 362028"/>
                  <a:gd name="connsiteX137" fmla="*/ 147028 w 279941"/>
                  <a:gd name="connsiteY137" fmla="*/ 222414 h 362028"/>
                  <a:gd name="connsiteX138" fmla="*/ 130097 w 279941"/>
                  <a:gd name="connsiteY138" fmla="*/ 231026 h 362028"/>
                  <a:gd name="connsiteX139" fmla="*/ 121399 w 279941"/>
                  <a:gd name="connsiteY139" fmla="*/ 214230 h 362028"/>
                  <a:gd name="connsiteX140" fmla="*/ 169837 w 279941"/>
                  <a:gd name="connsiteY140" fmla="*/ 229827 h 362028"/>
                  <a:gd name="connsiteX141" fmla="*/ 186888 w 279941"/>
                  <a:gd name="connsiteY141" fmla="*/ 221256 h 362028"/>
                  <a:gd name="connsiteX142" fmla="*/ 195466 w 279941"/>
                  <a:gd name="connsiteY142" fmla="*/ 238310 h 362028"/>
                  <a:gd name="connsiteX143" fmla="*/ 178535 w 279941"/>
                  <a:gd name="connsiteY143" fmla="*/ 246923 h 362028"/>
                  <a:gd name="connsiteX144" fmla="*/ 169837 w 279941"/>
                  <a:gd name="connsiteY144" fmla="*/ 230126 h 362028"/>
                  <a:gd name="connsiteX145" fmla="*/ 37268 w 279941"/>
                  <a:gd name="connsiteY145" fmla="*/ 225777 h 362028"/>
                  <a:gd name="connsiteX146" fmla="*/ 54064 w 279941"/>
                  <a:gd name="connsiteY146" fmla="*/ 216702 h 362028"/>
                  <a:gd name="connsiteX147" fmla="*/ 63137 w 279941"/>
                  <a:gd name="connsiteY147" fmla="*/ 233492 h 362028"/>
                  <a:gd name="connsiteX148" fmla="*/ 62912 w 279941"/>
                  <a:gd name="connsiteY148" fmla="*/ 234176 h 362028"/>
                  <a:gd name="connsiteX149" fmla="*/ 45846 w 279941"/>
                  <a:gd name="connsiteY149" fmla="*/ 242735 h 362028"/>
                  <a:gd name="connsiteX150" fmla="*/ 45816 w 279941"/>
                  <a:gd name="connsiteY150" fmla="*/ 242724 h 362028"/>
                  <a:gd name="connsiteX151" fmla="*/ 37268 w 279941"/>
                  <a:gd name="connsiteY151" fmla="*/ 226077 h 362028"/>
                  <a:gd name="connsiteX152" fmla="*/ 85707 w 279941"/>
                  <a:gd name="connsiteY152" fmla="*/ 241674 h 362028"/>
                  <a:gd name="connsiteX153" fmla="*/ 102413 w 279941"/>
                  <a:gd name="connsiteY153" fmla="*/ 232901 h 362028"/>
                  <a:gd name="connsiteX154" fmla="*/ 102653 w 279941"/>
                  <a:gd name="connsiteY154" fmla="*/ 232976 h 362028"/>
                  <a:gd name="connsiteX155" fmla="*/ 111726 w 279941"/>
                  <a:gd name="connsiteY155" fmla="*/ 249767 h 362028"/>
                  <a:gd name="connsiteX156" fmla="*/ 94945 w 279941"/>
                  <a:gd name="connsiteY156" fmla="*/ 258843 h 362028"/>
                  <a:gd name="connsiteX157" fmla="*/ 94255 w 279941"/>
                  <a:gd name="connsiteY157" fmla="*/ 258620 h 362028"/>
                  <a:gd name="connsiteX158" fmla="*/ 85707 w 279941"/>
                  <a:gd name="connsiteY158" fmla="*/ 241974 h 362028"/>
                  <a:gd name="connsiteX159" fmla="*/ 133996 w 279941"/>
                  <a:gd name="connsiteY159" fmla="*/ 256670 h 362028"/>
                  <a:gd name="connsiteX160" fmla="*/ 151062 w 279941"/>
                  <a:gd name="connsiteY160" fmla="*/ 248110 h 362028"/>
                  <a:gd name="connsiteX161" fmla="*/ 151092 w 279941"/>
                  <a:gd name="connsiteY161" fmla="*/ 248122 h 362028"/>
                  <a:gd name="connsiteX162" fmla="*/ 159265 w 279941"/>
                  <a:gd name="connsiteY162" fmla="*/ 265373 h 362028"/>
                  <a:gd name="connsiteX163" fmla="*/ 142694 w 279941"/>
                  <a:gd name="connsiteY163" fmla="*/ 273766 h 362028"/>
                  <a:gd name="connsiteX164" fmla="*/ 133996 w 279941"/>
                  <a:gd name="connsiteY164" fmla="*/ 257720 h 362028"/>
                  <a:gd name="connsiteX165" fmla="*/ 182434 w 279941"/>
                  <a:gd name="connsiteY165" fmla="*/ 272566 h 362028"/>
                  <a:gd name="connsiteX166" fmla="*/ 199230 w 279941"/>
                  <a:gd name="connsiteY166" fmla="*/ 263491 h 362028"/>
                  <a:gd name="connsiteX167" fmla="*/ 208303 w 279941"/>
                  <a:gd name="connsiteY167" fmla="*/ 280281 h 362028"/>
                  <a:gd name="connsiteX168" fmla="*/ 208078 w 279941"/>
                  <a:gd name="connsiteY168" fmla="*/ 280964 h 362028"/>
                  <a:gd name="connsiteX169" fmla="*/ 190832 w 279941"/>
                  <a:gd name="connsiteY169" fmla="*/ 289135 h 362028"/>
                  <a:gd name="connsiteX170" fmla="*/ 182434 w 279941"/>
                  <a:gd name="connsiteY170" fmla="*/ 272566 h 362028"/>
                  <a:gd name="connsiteX171" fmla="*/ 677 w 279941"/>
                  <a:gd name="connsiteY171" fmla="*/ 255920 h 362028"/>
                  <a:gd name="connsiteX172" fmla="*/ 17758 w 279941"/>
                  <a:gd name="connsiteY172" fmla="*/ 247408 h 362028"/>
                  <a:gd name="connsiteX173" fmla="*/ 26276 w 279941"/>
                  <a:gd name="connsiteY173" fmla="*/ 264492 h 362028"/>
                  <a:gd name="connsiteX174" fmla="*/ 9225 w 279941"/>
                  <a:gd name="connsiteY174" fmla="*/ 273016 h 362028"/>
                  <a:gd name="connsiteX175" fmla="*/ 572 w 279941"/>
                  <a:gd name="connsiteY175" fmla="*/ 256243 h 362028"/>
                  <a:gd name="connsiteX176" fmla="*/ 677 w 279941"/>
                  <a:gd name="connsiteY176" fmla="*/ 255920 h 362028"/>
                  <a:gd name="connsiteX177" fmla="*/ 48666 w 279941"/>
                  <a:gd name="connsiteY177" fmla="*/ 271817 h 362028"/>
                  <a:gd name="connsiteX178" fmla="*/ 65747 w 279941"/>
                  <a:gd name="connsiteY178" fmla="*/ 263305 h 362028"/>
                  <a:gd name="connsiteX179" fmla="*/ 74265 w 279941"/>
                  <a:gd name="connsiteY179" fmla="*/ 280389 h 362028"/>
                  <a:gd name="connsiteX180" fmla="*/ 57214 w 279941"/>
                  <a:gd name="connsiteY180" fmla="*/ 288913 h 362028"/>
                  <a:gd name="connsiteX181" fmla="*/ 48651 w 279941"/>
                  <a:gd name="connsiteY181" fmla="*/ 271853 h 362028"/>
                  <a:gd name="connsiteX182" fmla="*/ 48666 w 279941"/>
                  <a:gd name="connsiteY182" fmla="*/ 271817 h 362028"/>
                  <a:gd name="connsiteX183" fmla="*/ 96954 w 279941"/>
                  <a:gd name="connsiteY183" fmla="*/ 287713 h 362028"/>
                  <a:gd name="connsiteX184" fmla="*/ 113931 w 279941"/>
                  <a:gd name="connsiteY184" fmla="*/ 278974 h 362028"/>
                  <a:gd name="connsiteX185" fmla="*/ 114050 w 279941"/>
                  <a:gd name="connsiteY185" fmla="*/ 279015 h 362028"/>
                  <a:gd name="connsiteX186" fmla="*/ 122748 w 279941"/>
                  <a:gd name="connsiteY186" fmla="*/ 296111 h 362028"/>
                  <a:gd name="connsiteX187" fmla="*/ 105652 w 279941"/>
                  <a:gd name="connsiteY187" fmla="*/ 304809 h 362028"/>
                  <a:gd name="connsiteX188" fmla="*/ 96954 w 279941"/>
                  <a:gd name="connsiteY188" fmla="*/ 287713 h 362028"/>
                  <a:gd name="connsiteX189" fmla="*/ 145393 w 279941"/>
                  <a:gd name="connsiteY189" fmla="*/ 302709 h 362028"/>
                  <a:gd name="connsiteX190" fmla="*/ 162459 w 279941"/>
                  <a:gd name="connsiteY190" fmla="*/ 294149 h 362028"/>
                  <a:gd name="connsiteX191" fmla="*/ 162489 w 279941"/>
                  <a:gd name="connsiteY191" fmla="*/ 294161 h 362028"/>
                  <a:gd name="connsiteX192" fmla="*/ 171007 w 279941"/>
                  <a:gd name="connsiteY192" fmla="*/ 311245 h 362028"/>
                  <a:gd name="connsiteX193" fmla="*/ 153911 w 279941"/>
                  <a:gd name="connsiteY193" fmla="*/ 319757 h 362028"/>
                  <a:gd name="connsiteX194" fmla="*/ 145393 w 279941"/>
                  <a:gd name="connsiteY194" fmla="*/ 302709 h 362028"/>
                  <a:gd name="connsiteX195" fmla="*/ 13124 w 279941"/>
                  <a:gd name="connsiteY195" fmla="*/ 297611 h 362028"/>
                  <a:gd name="connsiteX196" fmla="*/ 29920 w 279941"/>
                  <a:gd name="connsiteY196" fmla="*/ 288535 h 362028"/>
                  <a:gd name="connsiteX197" fmla="*/ 38993 w 279941"/>
                  <a:gd name="connsiteY197" fmla="*/ 305325 h 362028"/>
                  <a:gd name="connsiteX198" fmla="*/ 38768 w 279941"/>
                  <a:gd name="connsiteY198" fmla="*/ 306009 h 362028"/>
                  <a:gd name="connsiteX199" fmla="*/ 21522 w 279941"/>
                  <a:gd name="connsiteY199" fmla="*/ 314179 h 362028"/>
                  <a:gd name="connsiteX200" fmla="*/ 13124 w 279941"/>
                  <a:gd name="connsiteY200" fmla="*/ 297611 h 362028"/>
                  <a:gd name="connsiteX201" fmla="*/ 61563 w 279941"/>
                  <a:gd name="connsiteY201" fmla="*/ 312607 h 362028"/>
                  <a:gd name="connsiteX202" fmla="*/ 78659 w 279941"/>
                  <a:gd name="connsiteY202" fmla="*/ 304059 h 362028"/>
                  <a:gd name="connsiteX203" fmla="*/ 87207 w 279941"/>
                  <a:gd name="connsiteY203" fmla="*/ 321155 h 362028"/>
                  <a:gd name="connsiteX204" fmla="*/ 70111 w 279941"/>
                  <a:gd name="connsiteY204" fmla="*/ 329703 h 362028"/>
                  <a:gd name="connsiteX205" fmla="*/ 61563 w 279941"/>
                  <a:gd name="connsiteY205" fmla="*/ 312607 h 362028"/>
                  <a:gd name="connsiteX206" fmla="*/ 109851 w 279941"/>
                  <a:gd name="connsiteY206" fmla="*/ 328503 h 362028"/>
                  <a:gd name="connsiteX207" fmla="*/ 126917 w 279941"/>
                  <a:gd name="connsiteY207" fmla="*/ 319943 h 362028"/>
                  <a:gd name="connsiteX208" fmla="*/ 126947 w 279941"/>
                  <a:gd name="connsiteY208" fmla="*/ 319955 h 362028"/>
                  <a:gd name="connsiteX209" fmla="*/ 135720 w 279941"/>
                  <a:gd name="connsiteY209" fmla="*/ 336667 h 362028"/>
                  <a:gd name="connsiteX210" fmla="*/ 135645 w 279941"/>
                  <a:gd name="connsiteY210" fmla="*/ 336901 h 362028"/>
                  <a:gd name="connsiteX211" fmla="*/ 118549 w 279941"/>
                  <a:gd name="connsiteY211" fmla="*/ 345599 h 362028"/>
                  <a:gd name="connsiteX212" fmla="*/ 109851 w 279941"/>
                  <a:gd name="connsiteY212" fmla="*/ 328503 h 362028"/>
                  <a:gd name="connsiteX213" fmla="*/ 158290 w 279941"/>
                  <a:gd name="connsiteY213" fmla="*/ 344400 h 362028"/>
                  <a:gd name="connsiteX214" fmla="*/ 175251 w 279941"/>
                  <a:gd name="connsiteY214" fmla="*/ 335649 h 362028"/>
                  <a:gd name="connsiteX215" fmla="*/ 184009 w 279941"/>
                  <a:gd name="connsiteY215" fmla="*/ 352612 h 362028"/>
                  <a:gd name="connsiteX216" fmla="*/ 167048 w 279941"/>
                  <a:gd name="connsiteY216" fmla="*/ 361362 h 362028"/>
                  <a:gd name="connsiteX217" fmla="*/ 166988 w 279941"/>
                  <a:gd name="connsiteY217" fmla="*/ 361346 h 362028"/>
                  <a:gd name="connsiteX218" fmla="*/ 158740 w 279941"/>
                  <a:gd name="connsiteY218" fmla="*/ 345899 h 362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</a:cxnLst>
                <a:rect l="l" t="t" r="r" b="b"/>
                <a:pathLst>
                  <a:path w="279941" h="362028">
                    <a:moveTo>
                      <a:pt x="108652" y="9228"/>
                    </a:moveTo>
                    <a:cubicBezTo>
                      <a:pt x="111006" y="2153"/>
                      <a:pt x="118639" y="-1679"/>
                      <a:pt x="125718" y="668"/>
                    </a:cubicBezTo>
                    <a:cubicBezTo>
                      <a:pt x="125718" y="673"/>
                      <a:pt x="125733" y="676"/>
                      <a:pt x="125748" y="680"/>
                    </a:cubicBezTo>
                    <a:cubicBezTo>
                      <a:pt x="132766" y="3188"/>
                      <a:pt x="136425" y="10911"/>
                      <a:pt x="133921" y="17931"/>
                    </a:cubicBezTo>
                    <a:cubicBezTo>
                      <a:pt x="131506" y="24688"/>
                      <a:pt x="124218" y="28374"/>
                      <a:pt x="117350" y="26324"/>
                    </a:cubicBezTo>
                    <a:cubicBezTo>
                      <a:pt x="110256" y="24052"/>
                      <a:pt x="106342" y="16453"/>
                      <a:pt x="108607" y="9356"/>
                    </a:cubicBezTo>
                    <a:cubicBezTo>
                      <a:pt x="108622" y="9312"/>
                      <a:pt x="108637" y="9270"/>
                      <a:pt x="108652" y="9228"/>
                    </a:cubicBezTo>
                    <a:close/>
                    <a:moveTo>
                      <a:pt x="157090" y="25124"/>
                    </a:moveTo>
                    <a:cubicBezTo>
                      <a:pt x="159385" y="18031"/>
                      <a:pt x="166988" y="14140"/>
                      <a:pt x="174081" y="16433"/>
                    </a:cubicBezTo>
                    <a:cubicBezTo>
                      <a:pt x="181175" y="18725"/>
                      <a:pt x="185074" y="26333"/>
                      <a:pt x="182779" y="33426"/>
                    </a:cubicBezTo>
                    <a:cubicBezTo>
                      <a:pt x="180485" y="40518"/>
                      <a:pt x="172882" y="44410"/>
                      <a:pt x="165788" y="42119"/>
                    </a:cubicBezTo>
                    <a:cubicBezTo>
                      <a:pt x="165728" y="42102"/>
                      <a:pt x="165683" y="42087"/>
                      <a:pt x="165638" y="42070"/>
                    </a:cubicBezTo>
                    <a:cubicBezTo>
                      <a:pt x="158560" y="40029"/>
                      <a:pt x="154466" y="32632"/>
                      <a:pt x="156505" y="25549"/>
                    </a:cubicBezTo>
                    <a:cubicBezTo>
                      <a:pt x="156550" y="25406"/>
                      <a:pt x="156596" y="25265"/>
                      <a:pt x="156640" y="25124"/>
                    </a:cubicBezTo>
                    <a:close/>
                    <a:moveTo>
                      <a:pt x="205529" y="41021"/>
                    </a:moveTo>
                    <a:cubicBezTo>
                      <a:pt x="207718" y="33983"/>
                      <a:pt x="215202" y="30055"/>
                      <a:pt x="222235" y="32248"/>
                    </a:cubicBezTo>
                    <a:cubicBezTo>
                      <a:pt x="222325" y="32272"/>
                      <a:pt x="222400" y="32297"/>
                      <a:pt x="222475" y="32323"/>
                    </a:cubicBezTo>
                    <a:cubicBezTo>
                      <a:pt x="229568" y="34679"/>
                      <a:pt x="233437" y="42300"/>
                      <a:pt x="231173" y="49419"/>
                    </a:cubicBezTo>
                    <a:cubicBezTo>
                      <a:pt x="228818" y="56494"/>
                      <a:pt x="221185" y="60326"/>
                      <a:pt x="214107" y="57979"/>
                    </a:cubicBezTo>
                    <a:cubicBezTo>
                      <a:pt x="214107" y="57974"/>
                      <a:pt x="214092" y="57971"/>
                      <a:pt x="214077" y="57967"/>
                    </a:cubicBezTo>
                    <a:cubicBezTo>
                      <a:pt x="206999" y="55926"/>
                      <a:pt x="202905" y="48528"/>
                      <a:pt x="204944" y="41445"/>
                    </a:cubicBezTo>
                    <a:cubicBezTo>
                      <a:pt x="204989" y="41303"/>
                      <a:pt x="205034" y="41162"/>
                      <a:pt x="205079" y="41021"/>
                    </a:cubicBezTo>
                    <a:close/>
                    <a:moveTo>
                      <a:pt x="253818" y="56017"/>
                    </a:moveTo>
                    <a:cubicBezTo>
                      <a:pt x="256172" y="48942"/>
                      <a:pt x="263805" y="45110"/>
                      <a:pt x="270884" y="47457"/>
                    </a:cubicBezTo>
                    <a:cubicBezTo>
                      <a:pt x="270884" y="47462"/>
                      <a:pt x="270899" y="47465"/>
                      <a:pt x="270914" y="47469"/>
                    </a:cubicBezTo>
                    <a:cubicBezTo>
                      <a:pt x="277932" y="49977"/>
                      <a:pt x="281591" y="57700"/>
                      <a:pt x="279087" y="64720"/>
                    </a:cubicBezTo>
                    <a:cubicBezTo>
                      <a:pt x="276672" y="71477"/>
                      <a:pt x="269384" y="75163"/>
                      <a:pt x="262516" y="73113"/>
                    </a:cubicBezTo>
                    <a:cubicBezTo>
                      <a:pt x="255617" y="70948"/>
                      <a:pt x="251613" y="63779"/>
                      <a:pt x="253368" y="56767"/>
                    </a:cubicBezTo>
                    <a:close/>
                    <a:moveTo>
                      <a:pt x="73110" y="35022"/>
                    </a:moveTo>
                    <a:cubicBezTo>
                      <a:pt x="75449" y="27945"/>
                      <a:pt x="83083" y="24108"/>
                      <a:pt x="90161" y="26450"/>
                    </a:cubicBezTo>
                    <a:cubicBezTo>
                      <a:pt x="97239" y="28794"/>
                      <a:pt x="101078" y="36429"/>
                      <a:pt x="98739" y="43506"/>
                    </a:cubicBezTo>
                    <a:cubicBezTo>
                      <a:pt x="96415" y="50533"/>
                      <a:pt x="88856" y="54375"/>
                      <a:pt x="81808" y="52118"/>
                    </a:cubicBezTo>
                    <a:cubicBezTo>
                      <a:pt x="74955" y="49891"/>
                      <a:pt x="70981" y="42772"/>
                      <a:pt x="72660" y="35772"/>
                    </a:cubicBezTo>
                    <a:close/>
                    <a:moveTo>
                      <a:pt x="121099" y="51818"/>
                    </a:moveTo>
                    <a:cubicBezTo>
                      <a:pt x="123363" y="44717"/>
                      <a:pt x="130967" y="40799"/>
                      <a:pt x="138060" y="43068"/>
                    </a:cubicBezTo>
                    <a:cubicBezTo>
                      <a:pt x="145168" y="45335"/>
                      <a:pt x="149082" y="52929"/>
                      <a:pt x="146818" y="60030"/>
                    </a:cubicBezTo>
                    <a:cubicBezTo>
                      <a:pt x="144538" y="67131"/>
                      <a:pt x="136950" y="71050"/>
                      <a:pt x="129857" y="68781"/>
                    </a:cubicBezTo>
                    <a:cubicBezTo>
                      <a:pt x="129827" y="68776"/>
                      <a:pt x="129812" y="68770"/>
                      <a:pt x="129797" y="68764"/>
                    </a:cubicBezTo>
                    <a:cubicBezTo>
                      <a:pt x="122733" y="66474"/>
                      <a:pt x="118834" y="58898"/>
                      <a:pt x="121099" y="51818"/>
                    </a:cubicBezTo>
                    <a:close/>
                    <a:moveTo>
                      <a:pt x="169537" y="66815"/>
                    </a:moveTo>
                    <a:cubicBezTo>
                      <a:pt x="171907" y="59747"/>
                      <a:pt x="179555" y="55935"/>
                      <a:pt x="186618" y="58303"/>
                    </a:cubicBezTo>
                    <a:cubicBezTo>
                      <a:pt x="193697" y="60669"/>
                      <a:pt x="197506" y="68319"/>
                      <a:pt x="195136" y="75387"/>
                    </a:cubicBezTo>
                    <a:cubicBezTo>
                      <a:pt x="192767" y="82441"/>
                      <a:pt x="185149" y="86253"/>
                      <a:pt x="178085" y="83911"/>
                    </a:cubicBezTo>
                    <a:cubicBezTo>
                      <a:pt x="171067" y="81669"/>
                      <a:pt x="167183" y="74158"/>
                      <a:pt x="169432" y="67137"/>
                    </a:cubicBezTo>
                    <a:cubicBezTo>
                      <a:pt x="169462" y="67029"/>
                      <a:pt x="169507" y="66921"/>
                      <a:pt x="169537" y="66815"/>
                    </a:cubicBezTo>
                    <a:close/>
                    <a:moveTo>
                      <a:pt x="217976" y="82711"/>
                    </a:moveTo>
                    <a:cubicBezTo>
                      <a:pt x="220345" y="75643"/>
                      <a:pt x="227994" y="71831"/>
                      <a:pt x="235057" y="74199"/>
                    </a:cubicBezTo>
                    <a:cubicBezTo>
                      <a:pt x="242135" y="76565"/>
                      <a:pt x="245944" y="84214"/>
                      <a:pt x="243575" y="91283"/>
                    </a:cubicBezTo>
                    <a:cubicBezTo>
                      <a:pt x="241206" y="98337"/>
                      <a:pt x="233587" y="102149"/>
                      <a:pt x="226524" y="99807"/>
                    </a:cubicBezTo>
                    <a:cubicBezTo>
                      <a:pt x="219746" y="97457"/>
                      <a:pt x="215981" y="90208"/>
                      <a:pt x="217976" y="83311"/>
                    </a:cubicBezTo>
                    <a:close/>
                    <a:moveTo>
                      <a:pt x="84507" y="80911"/>
                    </a:moveTo>
                    <a:cubicBezTo>
                      <a:pt x="86862" y="73836"/>
                      <a:pt x="94495" y="70004"/>
                      <a:pt x="101573" y="72351"/>
                    </a:cubicBezTo>
                    <a:cubicBezTo>
                      <a:pt x="101573" y="72356"/>
                      <a:pt x="101588" y="72359"/>
                      <a:pt x="101603" y="72363"/>
                    </a:cubicBezTo>
                    <a:cubicBezTo>
                      <a:pt x="108622" y="74871"/>
                      <a:pt x="112281" y="82594"/>
                      <a:pt x="109776" y="89614"/>
                    </a:cubicBezTo>
                    <a:cubicBezTo>
                      <a:pt x="107362" y="96371"/>
                      <a:pt x="100074" y="100057"/>
                      <a:pt x="93205" y="98007"/>
                    </a:cubicBezTo>
                    <a:cubicBezTo>
                      <a:pt x="86562" y="95665"/>
                      <a:pt x="82783" y="88647"/>
                      <a:pt x="84507" y="81811"/>
                    </a:cubicBezTo>
                    <a:close/>
                    <a:moveTo>
                      <a:pt x="132946" y="96808"/>
                    </a:moveTo>
                    <a:cubicBezTo>
                      <a:pt x="135075" y="89665"/>
                      <a:pt x="142589" y="85601"/>
                      <a:pt x="149742" y="87732"/>
                    </a:cubicBezTo>
                    <a:cubicBezTo>
                      <a:pt x="156880" y="89861"/>
                      <a:pt x="160944" y="97379"/>
                      <a:pt x="158815" y="104522"/>
                    </a:cubicBezTo>
                    <a:cubicBezTo>
                      <a:pt x="158740" y="104751"/>
                      <a:pt x="158665" y="104979"/>
                      <a:pt x="158590" y="105206"/>
                    </a:cubicBezTo>
                    <a:cubicBezTo>
                      <a:pt x="156085" y="112226"/>
                      <a:pt x="148362" y="115883"/>
                      <a:pt x="141344" y="113376"/>
                    </a:cubicBezTo>
                    <a:cubicBezTo>
                      <a:pt x="134581" y="110961"/>
                      <a:pt x="130891" y="103684"/>
                      <a:pt x="132946" y="96808"/>
                    </a:cubicBezTo>
                    <a:close/>
                    <a:moveTo>
                      <a:pt x="181385" y="111804"/>
                    </a:moveTo>
                    <a:cubicBezTo>
                      <a:pt x="183724" y="104727"/>
                      <a:pt x="191357" y="100890"/>
                      <a:pt x="198436" y="103234"/>
                    </a:cubicBezTo>
                    <a:cubicBezTo>
                      <a:pt x="205514" y="105576"/>
                      <a:pt x="209353" y="113211"/>
                      <a:pt x="207014" y="120288"/>
                    </a:cubicBezTo>
                    <a:cubicBezTo>
                      <a:pt x="204689" y="127315"/>
                      <a:pt x="197131" y="131157"/>
                      <a:pt x="190082" y="128900"/>
                    </a:cubicBezTo>
                    <a:cubicBezTo>
                      <a:pt x="183544" y="126687"/>
                      <a:pt x="179780" y="119862"/>
                      <a:pt x="181385" y="113154"/>
                    </a:cubicBezTo>
                    <a:close/>
                    <a:moveTo>
                      <a:pt x="229823" y="127700"/>
                    </a:moveTo>
                    <a:cubicBezTo>
                      <a:pt x="232328" y="120681"/>
                      <a:pt x="240051" y="117023"/>
                      <a:pt x="247069" y="119532"/>
                    </a:cubicBezTo>
                    <a:cubicBezTo>
                      <a:pt x="253833" y="121945"/>
                      <a:pt x="257522" y="129223"/>
                      <a:pt x="255467" y="136098"/>
                    </a:cubicBezTo>
                    <a:cubicBezTo>
                      <a:pt x="253338" y="143241"/>
                      <a:pt x="245825" y="147305"/>
                      <a:pt x="238671" y="145176"/>
                    </a:cubicBezTo>
                    <a:cubicBezTo>
                      <a:pt x="231533" y="143045"/>
                      <a:pt x="227469" y="135527"/>
                      <a:pt x="229598" y="128384"/>
                    </a:cubicBezTo>
                    <a:cubicBezTo>
                      <a:pt x="229673" y="128155"/>
                      <a:pt x="229748" y="127927"/>
                      <a:pt x="229823" y="127700"/>
                    </a:cubicBezTo>
                    <a:close/>
                    <a:moveTo>
                      <a:pt x="48666" y="109105"/>
                    </a:moveTo>
                    <a:cubicBezTo>
                      <a:pt x="51020" y="102023"/>
                      <a:pt x="58683" y="98196"/>
                      <a:pt x="65762" y="100557"/>
                    </a:cubicBezTo>
                    <a:cubicBezTo>
                      <a:pt x="72840" y="102917"/>
                      <a:pt x="76664" y="110571"/>
                      <a:pt x="74310" y="117653"/>
                    </a:cubicBezTo>
                    <a:cubicBezTo>
                      <a:pt x="72045" y="124667"/>
                      <a:pt x="64517" y="128515"/>
                      <a:pt x="57499" y="126247"/>
                    </a:cubicBezTo>
                    <a:cubicBezTo>
                      <a:pt x="57454" y="126232"/>
                      <a:pt x="57409" y="126217"/>
                      <a:pt x="57364" y="126201"/>
                    </a:cubicBezTo>
                    <a:cubicBezTo>
                      <a:pt x="50270" y="123845"/>
                      <a:pt x="46401" y="116224"/>
                      <a:pt x="48666" y="109105"/>
                    </a:cubicBezTo>
                    <a:close/>
                    <a:moveTo>
                      <a:pt x="97104" y="125001"/>
                    </a:moveTo>
                    <a:cubicBezTo>
                      <a:pt x="99444" y="117924"/>
                      <a:pt x="107077" y="114087"/>
                      <a:pt x="114155" y="116429"/>
                    </a:cubicBezTo>
                    <a:cubicBezTo>
                      <a:pt x="121234" y="118773"/>
                      <a:pt x="125073" y="126408"/>
                      <a:pt x="122733" y="133485"/>
                    </a:cubicBezTo>
                    <a:cubicBezTo>
                      <a:pt x="120409" y="140512"/>
                      <a:pt x="112851" y="144354"/>
                      <a:pt x="105802" y="142097"/>
                    </a:cubicBezTo>
                    <a:cubicBezTo>
                      <a:pt x="98709" y="139741"/>
                      <a:pt x="94840" y="132120"/>
                      <a:pt x="97104" y="125001"/>
                    </a:cubicBezTo>
                    <a:close/>
                    <a:moveTo>
                      <a:pt x="145543" y="140897"/>
                    </a:moveTo>
                    <a:cubicBezTo>
                      <a:pt x="147838" y="133804"/>
                      <a:pt x="155441" y="129912"/>
                      <a:pt x="162534" y="132205"/>
                    </a:cubicBezTo>
                    <a:cubicBezTo>
                      <a:pt x="169627" y="134498"/>
                      <a:pt x="173527" y="142106"/>
                      <a:pt x="171232" y="149199"/>
                    </a:cubicBezTo>
                    <a:cubicBezTo>
                      <a:pt x="168938" y="156291"/>
                      <a:pt x="161334" y="160183"/>
                      <a:pt x="154241" y="157891"/>
                    </a:cubicBezTo>
                    <a:cubicBezTo>
                      <a:pt x="154181" y="157875"/>
                      <a:pt x="154136" y="157860"/>
                      <a:pt x="154091" y="157843"/>
                    </a:cubicBezTo>
                    <a:cubicBezTo>
                      <a:pt x="147073" y="155576"/>
                      <a:pt x="143234" y="148052"/>
                      <a:pt x="145498" y="141038"/>
                    </a:cubicBezTo>
                    <a:cubicBezTo>
                      <a:pt x="145513" y="140992"/>
                      <a:pt x="145528" y="140944"/>
                      <a:pt x="145543" y="140897"/>
                    </a:cubicBezTo>
                    <a:close/>
                    <a:moveTo>
                      <a:pt x="193832" y="156794"/>
                    </a:moveTo>
                    <a:cubicBezTo>
                      <a:pt x="196096" y="149693"/>
                      <a:pt x="203699" y="145774"/>
                      <a:pt x="210793" y="148043"/>
                    </a:cubicBezTo>
                    <a:cubicBezTo>
                      <a:pt x="217901" y="150311"/>
                      <a:pt x="221815" y="157905"/>
                      <a:pt x="219551" y="165006"/>
                    </a:cubicBezTo>
                    <a:cubicBezTo>
                      <a:pt x="217271" y="172107"/>
                      <a:pt x="209683" y="176025"/>
                      <a:pt x="202590" y="173756"/>
                    </a:cubicBezTo>
                    <a:cubicBezTo>
                      <a:pt x="202560" y="173752"/>
                      <a:pt x="202545" y="173746"/>
                      <a:pt x="202530" y="173740"/>
                    </a:cubicBezTo>
                    <a:cubicBezTo>
                      <a:pt x="195466" y="171450"/>
                      <a:pt x="191567" y="163873"/>
                      <a:pt x="193832" y="156794"/>
                    </a:cubicBezTo>
                    <a:close/>
                    <a:moveTo>
                      <a:pt x="60963" y="153794"/>
                    </a:moveTo>
                    <a:cubicBezTo>
                      <a:pt x="63227" y="146780"/>
                      <a:pt x="70756" y="142932"/>
                      <a:pt x="77774" y="145200"/>
                    </a:cubicBezTo>
                    <a:cubicBezTo>
                      <a:pt x="77819" y="145215"/>
                      <a:pt x="77864" y="145231"/>
                      <a:pt x="77909" y="145246"/>
                    </a:cubicBezTo>
                    <a:cubicBezTo>
                      <a:pt x="84972" y="147536"/>
                      <a:pt x="88871" y="155113"/>
                      <a:pt x="86607" y="162192"/>
                    </a:cubicBezTo>
                    <a:cubicBezTo>
                      <a:pt x="84192" y="169227"/>
                      <a:pt x="76619" y="173074"/>
                      <a:pt x="69511" y="170890"/>
                    </a:cubicBezTo>
                    <a:cubicBezTo>
                      <a:pt x="62433" y="168543"/>
                      <a:pt x="58608" y="160904"/>
                      <a:pt x="60948" y="153830"/>
                    </a:cubicBezTo>
                    <a:cubicBezTo>
                      <a:pt x="60948" y="153818"/>
                      <a:pt x="60963" y="153806"/>
                      <a:pt x="60963" y="153794"/>
                    </a:cubicBezTo>
                    <a:close/>
                    <a:moveTo>
                      <a:pt x="108652" y="169691"/>
                    </a:moveTo>
                    <a:cubicBezTo>
                      <a:pt x="110916" y="162590"/>
                      <a:pt x="118519" y="158671"/>
                      <a:pt x="125613" y="160940"/>
                    </a:cubicBezTo>
                    <a:cubicBezTo>
                      <a:pt x="132721" y="163208"/>
                      <a:pt x="136635" y="170802"/>
                      <a:pt x="134371" y="177903"/>
                    </a:cubicBezTo>
                    <a:cubicBezTo>
                      <a:pt x="132091" y="185004"/>
                      <a:pt x="124503" y="188922"/>
                      <a:pt x="117410" y="186653"/>
                    </a:cubicBezTo>
                    <a:cubicBezTo>
                      <a:pt x="117380" y="186649"/>
                      <a:pt x="117365" y="186643"/>
                      <a:pt x="117350" y="186637"/>
                    </a:cubicBezTo>
                    <a:cubicBezTo>
                      <a:pt x="110331" y="184281"/>
                      <a:pt x="106477" y="176763"/>
                      <a:pt x="108652" y="169691"/>
                    </a:cubicBezTo>
                    <a:close/>
                    <a:moveTo>
                      <a:pt x="157090" y="184687"/>
                    </a:moveTo>
                    <a:cubicBezTo>
                      <a:pt x="159445" y="177612"/>
                      <a:pt x="167078" y="173780"/>
                      <a:pt x="174156" y="176127"/>
                    </a:cubicBezTo>
                    <a:cubicBezTo>
                      <a:pt x="174156" y="176132"/>
                      <a:pt x="174171" y="176135"/>
                      <a:pt x="174186" y="176139"/>
                    </a:cubicBezTo>
                    <a:cubicBezTo>
                      <a:pt x="181205" y="178646"/>
                      <a:pt x="184864" y="186370"/>
                      <a:pt x="182359" y="193390"/>
                    </a:cubicBezTo>
                    <a:cubicBezTo>
                      <a:pt x="179945" y="200147"/>
                      <a:pt x="172657" y="203833"/>
                      <a:pt x="165788" y="201783"/>
                    </a:cubicBezTo>
                    <a:cubicBezTo>
                      <a:pt x="159265" y="199259"/>
                      <a:pt x="155741" y="192161"/>
                      <a:pt x="157690" y="185437"/>
                    </a:cubicBezTo>
                    <a:close/>
                    <a:moveTo>
                      <a:pt x="206129" y="201783"/>
                    </a:moveTo>
                    <a:cubicBezTo>
                      <a:pt x="208633" y="194763"/>
                      <a:pt x="216357" y="191106"/>
                      <a:pt x="223375" y="193614"/>
                    </a:cubicBezTo>
                    <a:cubicBezTo>
                      <a:pt x="230138" y="196027"/>
                      <a:pt x="233827" y="203305"/>
                      <a:pt x="231773" y="210181"/>
                    </a:cubicBezTo>
                    <a:cubicBezTo>
                      <a:pt x="229643" y="217324"/>
                      <a:pt x="222130" y="221388"/>
                      <a:pt x="214977" y="219258"/>
                    </a:cubicBezTo>
                    <a:cubicBezTo>
                      <a:pt x="207838" y="217127"/>
                      <a:pt x="203774" y="209610"/>
                      <a:pt x="205904" y="202467"/>
                    </a:cubicBezTo>
                    <a:cubicBezTo>
                      <a:pt x="205979" y="202237"/>
                      <a:pt x="206054" y="202009"/>
                      <a:pt x="206129" y="201783"/>
                    </a:cubicBezTo>
                    <a:close/>
                    <a:moveTo>
                      <a:pt x="24671" y="183037"/>
                    </a:moveTo>
                    <a:cubicBezTo>
                      <a:pt x="27011" y="175961"/>
                      <a:pt x="34644" y="172123"/>
                      <a:pt x="41722" y="174467"/>
                    </a:cubicBezTo>
                    <a:cubicBezTo>
                      <a:pt x="48801" y="176809"/>
                      <a:pt x="52640" y="184444"/>
                      <a:pt x="50300" y="191521"/>
                    </a:cubicBezTo>
                    <a:cubicBezTo>
                      <a:pt x="47976" y="198548"/>
                      <a:pt x="40418" y="202390"/>
                      <a:pt x="33369" y="200133"/>
                    </a:cubicBezTo>
                    <a:cubicBezTo>
                      <a:pt x="26186" y="197832"/>
                      <a:pt x="22242" y="190147"/>
                      <a:pt x="24536" y="182971"/>
                    </a:cubicBezTo>
                    <a:cubicBezTo>
                      <a:pt x="24581" y="182842"/>
                      <a:pt x="24626" y="182715"/>
                      <a:pt x="24671" y="182588"/>
                    </a:cubicBezTo>
                    <a:close/>
                    <a:moveTo>
                      <a:pt x="73110" y="198934"/>
                    </a:moveTo>
                    <a:cubicBezTo>
                      <a:pt x="75405" y="191840"/>
                      <a:pt x="83008" y="187949"/>
                      <a:pt x="90101" y="190242"/>
                    </a:cubicBezTo>
                    <a:cubicBezTo>
                      <a:pt x="97194" y="192535"/>
                      <a:pt x="101093" y="200142"/>
                      <a:pt x="98799" y="207236"/>
                    </a:cubicBezTo>
                    <a:cubicBezTo>
                      <a:pt x="96505" y="214328"/>
                      <a:pt x="88901" y="218219"/>
                      <a:pt x="81808" y="215928"/>
                    </a:cubicBezTo>
                    <a:cubicBezTo>
                      <a:pt x="81748" y="215911"/>
                      <a:pt x="81703" y="215896"/>
                      <a:pt x="81658" y="215880"/>
                    </a:cubicBezTo>
                    <a:cubicBezTo>
                      <a:pt x="74625" y="213692"/>
                      <a:pt x="70681" y="206212"/>
                      <a:pt x="72870" y="199172"/>
                    </a:cubicBezTo>
                    <a:cubicBezTo>
                      <a:pt x="72945" y="198941"/>
                      <a:pt x="73020" y="198712"/>
                      <a:pt x="73110" y="198484"/>
                    </a:cubicBezTo>
                    <a:close/>
                    <a:moveTo>
                      <a:pt x="121399" y="213930"/>
                    </a:moveTo>
                    <a:cubicBezTo>
                      <a:pt x="123738" y="206853"/>
                      <a:pt x="131371" y="203016"/>
                      <a:pt x="138450" y="205358"/>
                    </a:cubicBezTo>
                    <a:cubicBezTo>
                      <a:pt x="145528" y="207702"/>
                      <a:pt x="149367" y="215337"/>
                      <a:pt x="147028" y="222414"/>
                    </a:cubicBezTo>
                    <a:cubicBezTo>
                      <a:pt x="144703" y="229441"/>
                      <a:pt x="137145" y="233283"/>
                      <a:pt x="130097" y="231026"/>
                    </a:cubicBezTo>
                    <a:cubicBezTo>
                      <a:pt x="123153" y="228670"/>
                      <a:pt x="119314" y="221256"/>
                      <a:pt x="121399" y="214230"/>
                    </a:cubicBezTo>
                    <a:close/>
                    <a:moveTo>
                      <a:pt x="169837" y="229827"/>
                    </a:moveTo>
                    <a:cubicBezTo>
                      <a:pt x="172177" y="222750"/>
                      <a:pt x="179810" y="218912"/>
                      <a:pt x="186888" y="221256"/>
                    </a:cubicBezTo>
                    <a:cubicBezTo>
                      <a:pt x="193967" y="223598"/>
                      <a:pt x="197806" y="231233"/>
                      <a:pt x="195466" y="238310"/>
                    </a:cubicBezTo>
                    <a:cubicBezTo>
                      <a:pt x="193142" y="245337"/>
                      <a:pt x="185584" y="249179"/>
                      <a:pt x="178535" y="246923"/>
                    </a:cubicBezTo>
                    <a:cubicBezTo>
                      <a:pt x="171652" y="244505"/>
                      <a:pt x="167843" y="237145"/>
                      <a:pt x="169837" y="230126"/>
                    </a:cubicBezTo>
                    <a:close/>
                    <a:moveTo>
                      <a:pt x="37268" y="225777"/>
                    </a:moveTo>
                    <a:cubicBezTo>
                      <a:pt x="39398" y="218635"/>
                      <a:pt x="46911" y="214571"/>
                      <a:pt x="54064" y="216702"/>
                    </a:cubicBezTo>
                    <a:cubicBezTo>
                      <a:pt x="61203" y="218831"/>
                      <a:pt x="65267" y="226349"/>
                      <a:pt x="63137" y="233492"/>
                    </a:cubicBezTo>
                    <a:cubicBezTo>
                      <a:pt x="63062" y="233721"/>
                      <a:pt x="62987" y="233949"/>
                      <a:pt x="62912" y="234176"/>
                    </a:cubicBezTo>
                    <a:cubicBezTo>
                      <a:pt x="60558" y="241251"/>
                      <a:pt x="52925" y="245082"/>
                      <a:pt x="45846" y="242735"/>
                    </a:cubicBezTo>
                    <a:cubicBezTo>
                      <a:pt x="45846" y="242731"/>
                      <a:pt x="45831" y="242728"/>
                      <a:pt x="45816" y="242724"/>
                    </a:cubicBezTo>
                    <a:cubicBezTo>
                      <a:pt x="38903" y="240435"/>
                      <a:pt x="35094" y="233028"/>
                      <a:pt x="37268" y="226077"/>
                    </a:cubicBezTo>
                    <a:close/>
                    <a:moveTo>
                      <a:pt x="85707" y="241674"/>
                    </a:moveTo>
                    <a:cubicBezTo>
                      <a:pt x="87897" y="234636"/>
                      <a:pt x="95380" y="230708"/>
                      <a:pt x="102413" y="232901"/>
                    </a:cubicBezTo>
                    <a:cubicBezTo>
                      <a:pt x="102503" y="232925"/>
                      <a:pt x="102578" y="232950"/>
                      <a:pt x="102653" y="232976"/>
                    </a:cubicBezTo>
                    <a:cubicBezTo>
                      <a:pt x="109791" y="235107"/>
                      <a:pt x="113855" y="242624"/>
                      <a:pt x="111726" y="249767"/>
                    </a:cubicBezTo>
                    <a:cubicBezTo>
                      <a:pt x="109597" y="256910"/>
                      <a:pt x="102083" y="260974"/>
                      <a:pt x="94945" y="258843"/>
                    </a:cubicBezTo>
                    <a:cubicBezTo>
                      <a:pt x="94705" y="258776"/>
                      <a:pt x="94480" y="258701"/>
                      <a:pt x="94255" y="258620"/>
                    </a:cubicBezTo>
                    <a:cubicBezTo>
                      <a:pt x="87342" y="256331"/>
                      <a:pt x="83533" y="248925"/>
                      <a:pt x="85707" y="241974"/>
                    </a:cubicBezTo>
                    <a:close/>
                    <a:moveTo>
                      <a:pt x="133996" y="256670"/>
                    </a:moveTo>
                    <a:cubicBezTo>
                      <a:pt x="136350" y="249595"/>
                      <a:pt x="143983" y="245763"/>
                      <a:pt x="151062" y="248110"/>
                    </a:cubicBezTo>
                    <a:cubicBezTo>
                      <a:pt x="151062" y="248115"/>
                      <a:pt x="151077" y="248118"/>
                      <a:pt x="151092" y="248122"/>
                    </a:cubicBezTo>
                    <a:cubicBezTo>
                      <a:pt x="158110" y="250630"/>
                      <a:pt x="161769" y="258353"/>
                      <a:pt x="159265" y="265373"/>
                    </a:cubicBezTo>
                    <a:cubicBezTo>
                      <a:pt x="156850" y="272130"/>
                      <a:pt x="149562" y="275816"/>
                      <a:pt x="142694" y="273766"/>
                    </a:cubicBezTo>
                    <a:cubicBezTo>
                      <a:pt x="136125" y="271428"/>
                      <a:pt x="132361" y="264506"/>
                      <a:pt x="133996" y="257720"/>
                    </a:cubicBezTo>
                    <a:close/>
                    <a:moveTo>
                      <a:pt x="182434" y="272566"/>
                    </a:moveTo>
                    <a:cubicBezTo>
                      <a:pt x="184564" y="265424"/>
                      <a:pt x="192077" y="261360"/>
                      <a:pt x="199230" y="263491"/>
                    </a:cubicBezTo>
                    <a:cubicBezTo>
                      <a:pt x="206369" y="265620"/>
                      <a:pt x="210433" y="273138"/>
                      <a:pt x="208303" y="280281"/>
                    </a:cubicBezTo>
                    <a:cubicBezTo>
                      <a:pt x="208228" y="280510"/>
                      <a:pt x="208153" y="280738"/>
                      <a:pt x="208078" y="280964"/>
                    </a:cubicBezTo>
                    <a:cubicBezTo>
                      <a:pt x="205574" y="287984"/>
                      <a:pt x="197851" y="291642"/>
                      <a:pt x="190832" y="289135"/>
                    </a:cubicBezTo>
                    <a:cubicBezTo>
                      <a:pt x="184069" y="286720"/>
                      <a:pt x="180380" y="279442"/>
                      <a:pt x="182434" y="272566"/>
                    </a:cubicBezTo>
                    <a:close/>
                    <a:moveTo>
                      <a:pt x="677" y="255920"/>
                    </a:moveTo>
                    <a:cubicBezTo>
                      <a:pt x="3046" y="248853"/>
                      <a:pt x="10695" y="245040"/>
                      <a:pt x="17758" y="247408"/>
                    </a:cubicBezTo>
                    <a:cubicBezTo>
                      <a:pt x="24836" y="249775"/>
                      <a:pt x="28645" y="257424"/>
                      <a:pt x="26276" y="264492"/>
                    </a:cubicBezTo>
                    <a:cubicBezTo>
                      <a:pt x="23907" y="271547"/>
                      <a:pt x="16288" y="275359"/>
                      <a:pt x="9225" y="273016"/>
                    </a:cubicBezTo>
                    <a:cubicBezTo>
                      <a:pt x="2207" y="270774"/>
                      <a:pt x="-1677" y="263264"/>
                      <a:pt x="572" y="256243"/>
                    </a:cubicBezTo>
                    <a:cubicBezTo>
                      <a:pt x="602" y="256135"/>
                      <a:pt x="647" y="256027"/>
                      <a:pt x="677" y="255920"/>
                    </a:cubicBezTo>
                    <a:close/>
                    <a:moveTo>
                      <a:pt x="48666" y="271817"/>
                    </a:moveTo>
                    <a:cubicBezTo>
                      <a:pt x="51035" y="264749"/>
                      <a:pt x="58683" y="260937"/>
                      <a:pt x="65747" y="263305"/>
                    </a:cubicBezTo>
                    <a:cubicBezTo>
                      <a:pt x="72825" y="265671"/>
                      <a:pt x="76634" y="273319"/>
                      <a:pt x="74265" y="280389"/>
                    </a:cubicBezTo>
                    <a:cubicBezTo>
                      <a:pt x="71895" y="287443"/>
                      <a:pt x="64277" y="291255"/>
                      <a:pt x="57214" y="288913"/>
                    </a:cubicBezTo>
                    <a:cubicBezTo>
                      <a:pt x="50136" y="286566"/>
                      <a:pt x="46311" y="278926"/>
                      <a:pt x="48651" y="271853"/>
                    </a:cubicBezTo>
                    <a:cubicBezTo>
                      <a:pt x="48651" y="271841"/>
                      <a:pt x="48666" y="271829"/>
                      <a:pt x="48666" y="271817"/>
                    </a:cubicBezTo>
                    <a:close/>
                    <a:moveTo>
                      <a:pt x="96954" y="287713"/>
                    </a:moveTo>
                    <a:cubicBezTo>
                      <a:pt x="99234" y="280614"/>
                      <a:pt x="106822" y="276701"/>
                      <a:pt x="113931" y="278974"/>
                    </a:cubicBezTo>
                    <a:cubicBezTo>
                      <a:pt x="113960" y="278988"/>
                      <a:pt x="114005" y="279001"/>
                      <a:pt x="114050" y="279015"/>
                    </a:cubicBezTo>
                    <a:cubicBezTo>
                      <a:pt x="121144" y="281371"/>
                      <a:pt x="125013" y="288992"/>
                      <a:pt x="122748" y="296111"/>
                    </a:cubicBezTo>
                    <a:cubicBezTo>
                      <a:pt x="120424" y="303234"/>
                      <a:pt x="112776" y="307129"/>
                      <a:pt x="105652" y="304809"/>
                    </a:cubicBezTo>
                    <a:cubicBezTo>
                      <a:pt x="98529" y="302490"/>
                      <a:pt x="94630" y="294836"/>
                      <a:pt x="96954" y="287713"/>
                    </a:cubicBezTo>
                    <a:close/>
                    <a:moveTo>
                      <a:pt x="145393" y="302709"/>
                    </a:moveTo>
                    <a:cubicBezTo>
                      <a:pt x="147747" y="295634"/>
                      <a:pt x="155381" y="291802"/>
                      <a:pt x="162459" y="294149"/>
                    </a:cubicBezTo>
                    <a:cubicBezTo>
                      <a:pt x="162459" y="294154"/>
                      <a:pt x="162474" y="294157"/>
                      <a:pt x="162489" y="294161"/>
                    </a:cubicBezTo>
                    <a:cubicBezTo>
                      <a:pt x="169552" y="296528"/>
                      <a:pt x="173362" y="304178"/>
                      <a:pt x="171007" y="311245"/>
                    </a:cubicBezTo>
                    <a:cubicBezTo>
                      <a:pt x="168638" y="318313"/>
                      <a:pt x="160989" y="322125"/>
                      <a:pt x="153911" y="319757"/>
                    </a:cubicBezTo>
                    <a:cubicBezTo>
                      <a:pt x="146863" y="317395"/>
                      <a:pt x="143054" y="309770"/>
                      <a:pt x="145393" y="302709"/>
                    </a:cubicBezTo>
                    <a:close/>
                    <a:moveTo>
                      <a:pt x="13124" y="297611"/>
                    </a:moveTo>
                    <a:cubicBezTo>
                      <a:pt x="15254" y="290468"/>
                      <a:pt x="22767" y="286404"/>
                      <a:pt x="29920" y="288535"/>
                    </a:cubicBezTo>
                    <a:cubicBezTo>
                      <a:pt x="37058" y="290664"/>
                      <a:pt x="41122" y="298182"/>
                      <a:pt x="38993" y="305325"/>
                    </a:cubicBezTo>
                    <a:cubicBezTo>
                      <a:pt x="38918" y="305554"/>
                      <a:pt x="38843" y="305782"/>
                      <a:pt x="38768" y="306009"/>
                    </a:cubicBezTo>
                    <a:cubicBezTo>
                      <a:pt x="36264" y="313028"/>
                      <a:pt x="28541" y="316686"/>
                      <a:pt x="21522" y="314179"/>
                    </a:cubicBezTo>
                    <a:cubicBezTo>
                      <a:pt x="14759" y="311764"/>
                      <a:pt x="11070" y="304487"/>
                      <a:pt x="13124" y="297611"/>
                    </a:cubicBezTo>
                    <a:close/>
                    <a:moveTo>
                      <a:pt x="61563" y="312607"/>
                    </a:moveTo>
                    <a:cubicBezTo>
                      <a:pt x="63917" y="305526"/>
                      <a:pt x="71580" y="301699"/>
                      <a:pt x="78659" y="304059"/>
                    </a:cubicBezTo>
                    <a:cubicBezTo>
                      <a:pt x="85737" y="306420"/>
                      <a:pt x="89561" y="314074"/>
                      <a:pt x="87207" y="321155"/>
                    </a:cubicBezTo>
                    <a:cubicBezTo>
                      <a:pt x="84852" y="328236"/>
                      <a:pt x="77189" y="332064"/>
                      <a:pt x="70111" y="329703"/>
                    </a:cubicBezTo>
                    <a:cubicBezTo>
                      <a:pt x="63032" y="327343"/>
                      <a:pt x="59208" y="319688"/>
                      <a:pt x="61563" y="312607"/>
                    </a:cubicBezTo>
                    <a:close/>
                    <a:moveTo>
                      <a:pt x="109851" y="328503"/>
                    </a:moveTo>
                    <a:cubicBezTo>
                      <a:pt x="112206" y="321428"/>
                      <a:pt x="119839" y="317596"/>
                      <a:pt x="126917" y="319943"/>
                    </a:cubicBezTo>
                    <a:cubicBezTo>
                      <a:pt x="126917" y="319948"/>
                      <a:pt x="126932" y="319951"/>
                      <a:pt x="126947" y="319955"/>
                    </a:cubicBezTo>
                    <a:cubicBezTo>
                      <a:pt x="133981" y="322148"/>
                      <a:pt x="137910" y="329630"/>
                      <a:pt x="135720" y="336667"/>
                    </a:cubicBezTo>
                    <a:cubicBezTo>
                      <a:pt x="135690" y="336745"/>
                      <a:pt x="135675" y="336823"/>
                      <a:pt x="135645" y="336901"/>
                    </a:cubicBezTo>
                    <a:cubicBezTo>
                      <a:pt x="133321" y="344025"/>
                      <a:pt x="125673" y="347918"/>
                      <a:pt x="118549" y="345599"/>
                    </a:cubicBezTo>
                    <a:cubicBezTo>
                      <a:pt x="111426" y="343281"/>
                      <a:pt x="107527" y="335627"/>
                      <a:pt x="109851" y="328503"/>
                    </a:cubicBezTo>
                    <a:close/>
                    <a:moveTo>
                      <a:pt x="158290" y="344400"/>
                    </a:moveTo>
                    <a:cubicBezTo>
                      <a:pt x="160554" y="337299"/>
                      <a:pt x="168158" y="333380"/>
                      <a:pt x="175251" y="335649"/>
                    </a:cubicBezTo>
                    <a:cubicBezTo>
                      <a:pt x="182359" y="337917"/>
                      <a:pt x="186273" y="345511"/>
                      <a:pt x="184009" y="352612"/>
                    </a:cubicBezTo>
                    <a:cubicBezTo>
                      <a:pt x="181730" y="359713"/>
                      <a:pt x="174141" y="363631"/>
                      <a:pt x="167048" y="361362"/>
                    </a:cubicBezTo>
                    <a:cubicBezTo>
                      <a:pt x="167018" y="361358"/>
                      <a:pt x="167003" y="361352"/>
                      <a:pt x="166988" y="361346"/>
                    </a:cubicBezTo>
                    <a:cubicBezTo>
                      <a:pt x="160869" y="358873"/>
                      <a:pt x="157390" y="352366"/>
                      <a:pt x="158740" y="345899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F1F1C1B-D3ED-B764-6FA0-EE5886AB1926}"/>
                  </a:ext>
                </a:extLst>
              </p:cNvPr>
              <p:cNvSpPr/>
              <p:nvPr/>
            </p:nvSpPr>
            <p:spPr>
              <a:xfrm>
                <a:off x="3612356" y="2400003"/>
                <a:ext cx="368964" cy="479804"/>
              </a:xfrm>
              <a:custGeom>
                <a:avLst/>
                <a:gdLst>
                  <a:gd name="connsiteX0" fmla="*/ 108146 w 279739"/>
                  <a:gd name="connsiteY0" fmla="*/ 9346 h 363775"/>
                  <a:gd name="connsiteX1" fmla="*/ 125242 w 279739"/>
                  <a:gd name="connsiteY1" fmla="*/ 648 h 363775"/>
                  <a:gd name="connsiteX2" fmla="*/ 133940 w 279739"/>
                  <a:gd name="connsiteY2" fmla="*/ 17744 h 363775"/>
                  <a:gd name="connsiteX3" fmla="*/ 116844 w 279739"/>
                  <a:gd name="connsiteY3" fmla="*/ 26442 h 363775"/>
                  <a:gd name="connsiteX4" fmla="*/ 108146 w 279739"/>
                  <a:gd name="connsiteY4" fmla="*/ 9346 h 363775"/>
                  <a:gd name="connsiteX5" fmla="*/ 156584 w 279739"/>
                  <a:gd name="connsiteY5" fmla="*/ 25242 h 363775"/>
                  <a:gd name="connsiteX6" fmla="*/ 173680 w 279739"/>
                  <a:gd name="connsiteY6" fmla="*/ 16544 h 363775"/>
                  <a:gd name="connsiteX7" fmla="*/ 182243 w 279739"/>
                  <a:gd name="connsiteY7" fmla="*/ 33604 h 363775"/>
                  <a:gd name="connsiteX8" fmla="*/ 182228 w 279739"/>
                  <a:gd name="connsiteY8" fmla="*/ 33640 h 363775"/>
                  <a:gd name="connsiteX9" fmla="*/ 164982 w 279739"/>
                  <a:gd name="connsiteY9" fmla="*/ 41809 h 363775"/>
                  <a:gd name="connsiteX10" fmla="*/ 156584 w 279739"/>
                  <a:gd name="connsiteY10" fmla="*/ 25242 h 363775"/>
                  <a:gd name="connsiteX11" fmla="*/ 205023 w 279739"/>
                  <a:gd name="connsiteY11" fmla="*/ 41138 h 363775"/>
                  <a:gd name="connsiteX12" fmla="*/ 221984 w 279739"/>
                  <a:gd name="connsiteY12" fmla="*/ 32388 h 363775"/>
                  <a:gd name="connsiteX13" fmla="*/ 230742 w 279739"/>
                  <a:gd name="connsiteY13" fmla="*/ 49350 h 363775"/>
                  <a:gd name="connsiteX14" fmla="*/ 213781 w 279739"/>
                  <a:gd name="connsiteY14" fmla="*/ 58101 h 363775"/>
                  <a:gd name="connsiteX15" fmla="*/ 213721 w 279739"/>
                  <a:gd name="connsiteY15" fmla="*/ 58084 h 363775"/>
                  <a:gd name="connsiteX16" fmla="*/ 204948 w 279739"/>
                  <a:gd name="connsiteY16" fmla="*/ 41372 h 363775"/>
                  <a:gd name="connsiteX17" fmla="*/ 205023 w 279739"/>
                  <a:gd name="connsiteY17" fmla="*/ 41138 h 363775"/>
                  <a:gd name="connsiteX18" fmla="*/ 253461 w 279739"/>
                  <a:gd name="connsiteY18" fmla="*/ 56135 h 363775"/>
                  <a:gd name="connsiteX19" fmla="*/ 270707 w 279739"/>
                  <a:gd name="connsiteY19" fmla="*/ 47966 h 363775"/>
                  <a:gd name="connsiteX20" fmla="*/ 279105 w 279739"/>
                  <a:gd name="connsiteY20" fmla="*/ 64533 h 363775"/>
                  <a:gd name="connsiteX21" fmla="*/ 262009 w 279739"/>
                  <a:gd name="connsiteY21" fmla="*/ 73231 h 363775"/>
                  <a:gd name="connsiteX22" fmla="*/ 253461 w 279739"/>
                  <a:gd name="connsiteY22" fmla="*/ 56885 h 363775"/>
                  <a:gd name="connsiteX23" fmla="*/ 73504 w 279739"/>
                  <a:gd name="connsiteY23" fmla="*/ 35140 h 363775"/>
                  <a:gd name="connsiteX24" fmla="*/ 90585 w 279739"/>
                  <a:gd name="connsiteY24" fmla="*/ 26628 h 363775"/>
                  <a:gd name="connsiteX25" fmla="*/ 99103 w 279739"/>
                  <a:gd name="connsiteY25" fmla="*/ 43712 h 363775"/>
                  <a:gd name="connsiteX26" fmla="*/ 82052 w 279739"/>
                  <a:gd name="connsiteY26" fmla="*/ 52236 h 363775"/>
                  <a:gd name="connsiteX27" fmla="*/ 72754 w 279739"/>
                  <a:gd name="connsiteY27" fmla="*/ 35890 h 363775"/>
                  <a:gd name="connsiteX28" fmla="*/ 121942 w 279739"/>
                  <a:gd name="connsiteY28" fmla="*/ 51036 h 363775"/>
                  <a:gd name="connsiteX29" fmla="*/ 138933 w 279739"/>
                  <a:gd name="connsiteY29" fmla="*/ 42344 h 363775"/>
                  <a:gd name="connsiteX30" fmla="*/ 147631 w 279739"/>
                  <a:gd name="connsiteY30" fmla="*/ 59338 h 363775"/>
                  <a:gd name="connsiteX31" fmla="*/ 130640 w 279739"/>
                  <a:gd name="connsiteY31" fmla="*/ 68030 h 363775"/>
                  <a:gd name="connsiteX32" fmla="*/ 130490 w 279739"/>
                  <a:gd name="connsiteY32" fmla="*/ 67982 h 363775"/>
                  <a:gd name="connsiteX33" fmla="*/ 121192 w 279739"/>
                  <a:gd name="connsiteY33" fmla="*/ 51786 h 363775"/>
                  <a:gd name="connsiteX34" fmla="*/ 170231 w 279739"/>
                  <a:gd name="connsiteY34" fmla="*/ 66033 h 363775"/>
                  <a:gd name="connsiteX35" fmla="*/ 187282 w 279739"/>
                  <a:gd name="connsiteY35" fmla="*/ 57462 h 363775"/>
                  <a:gd name="connsiteX36" fmla="*/ 195860 w 279739"/>
                  <a:gd name="connsiteY36" fmla="*/ 74516 h 363775"/>
                  <a:gd name="connsiteX37" fmla="*/ 178929 w 279739"/>
                  <a:gd name="connsiteY37" fmla="*/ 83129 h 363775"/>
                  <a:gd name="connsiteX38" fmla="*/ 169481 w 279739"/>
                  <a:gd name="connsiteY38" fmla="*/ 67532 h 363775"/>
                  <a:gd name="connsiteX39" fmla="*/ 218670 w 279739"/>
                  <a:gd name="connsiteY39" fmla="*/ 81929 h 363775"/>
                  <a:gd name="connsiteX40" fmla="*/ 235766 w 279739"/>
                  <a:gd name="connsiteY40" fmla="*/ 73231 h 363775"/>
                  <a:gd name="connsiteX41" fmla="*/ 244344 w 279739"/>
                  <a:gd name="connsiteY41" fmla="*/ 90285 h 363775"/>
                  <a:gd name="connsiteX42" fmla="*/ 227278 w 279739"/>
                  <a:gd name="connsiteY42" fmla="*/ 98857 h 363775"/>
                  <a:gd name="connsiteX43" fmla="*/ 218670 w 279739"/>
                  <a:gd name="connsiteY43" fmla="*/ 81929 h 363775"/>
                  <a:gd name="connsiteX44" fmla="*/ 85351 w 279739"/>
                  <a:gd name="connsiteY44" fmla="*/ 80129 h 363775"/>
                  <a:gd name="connsiteX45" fmla="*/ 102597 w 279739"/>
                  <a:gd name="connsiteY45" fmla="*/ 71961 h 363775"/>
                  <a:gd name="connsiteX46" fmla="*/ 110995 w 279739"/>
                  <a:gd name="connsiteY46" fmla="*/ 88527 h 363775"/>
                  <a:gd name="connsiteX47" fmla="*/ 93899 w 279739"/>
                  <a:gd name="connsiteY47" fmla="*/ 97225 h 363775"/>
                  <a:gd name="connsiteX48" fmla="*/ 84601 w 279739"/>
                  <a:gd name="connsiteY48" fmla="*/ 81629 h 363775"/>
                  <a:gd name="connsiteX49" fmla="*/ 133789 w 279739"/>
                  <a:gd name="connsiteY49" fmla="*/ 96025 h 363775"/>
                  <a:gd name="connsiteX50" fmla="*/ 150496 w 279739"/>
                  <a:gd name="connsiteY50" fmla="*/ 87253 h 363775"/>
                  <a:gd name="connsiteX51" fmla="*/ 150735 w 279739"/>
                  <a:gd name="connsiteY51" fmla="*/ 87328 h 363775"/>
                  <a:gd name="connsiteX52" fmla="*/ 159433 w 279739"/>
                  <a:gd name="connsiteY52" fmla="*/ 104423 h 363775"/>
                  <a:gd name="connsiteX53" fmla="*/ 142367 w 279739"/>
                  <a:gd name="connsiteY53" fmla="*/ 112983 h 363775"/>
                  <a:gd name="connsiteX54" fmla="*/ 142337 w 279739"/>
                  <a:gd name="connsiteY54" fmla="*/ 112971 h 363775"/>
                  <a:gd name="connsiteX55" fmla="*/ 133040 w 279739"/>
                  <a:gd name="connsiteY55" fmla="*/ 97525 h 363775"/>
                  <a:gd name="connsiteX56" fmla="*/ 182078 w 279739"/>
                  <a:gd name="connsiteY56" fmla="*/ 111022 h 363775"/>
                  <a:gd name="connsiteX57" fmla="*/ 199144 w 279739"/>
                  <a:gd name="connsiteY57" fmla="*/ 102462 h 363775"/>
                  <a:gd name="connsiteX58" fmla="*/ 199174 w 279739"/>
                  <a:gd name="connsiteY58" fmla="*/ 102474 h 363775"/>
                  <a:gd name="connsiteX59" fmla="*/ 207347 w 279739"/>
                  <a:gd name="connsiteY59" fmla="*/ 119724 h 363775"/>
                  <a:gd name="connsiteX60" fmla="*/ 190776 w 279739"/>
                  <a:gd name="connsiteY60" fmla="*/ 128118 h 363775"/>
                  <a:gd name="connsiteX61" fmla="*/ 181328 w 279739"/>
                  <a:gd name="connsiteY61" fmla="*/ 113271 h 363775"/>
                  <a:gd name="connsiteX62" fmla="*/ 230517 w 279739"/>
                  <a:gd name="connsiteY62" fmla="*/ 126918 h 363775"/>
                  <a:gd name="connsiteX63" fmla="*/ 247568 w 279739"/>
                  <a:gd name="connsiteY63" fmla="*/ 118346 h 363775"/>
                  <a:gd name="connsiteX64" fmla="*/ 256146 w 279739"/>
                  <a:gd name="connsiteY64" fmla="*/ 135402 h 363775"/>
                  <a:gd name="connsiteX65" fmla="*/ 239215 w 279739"/>
                  <a:gd name="connsiteY65" fmla="*/ 144014 h 363775"/>
                  <a:gd name="connsiteX66" fmla="*/ 229767 w 279739"/>
                  <a:gd name="connsiteY66" fmla="*/ 129168 h 363775"/>
                  <a:gd name="connsiteX67" fmla="*/ 48759 w 279739"/>
                  <a:gd name="connsiteY67" fmla="*/ 109972 h 363775"/>
                  <a:gd name="connsiteX68" fmla="*/ 65840 w 279739"/>
                  <a:gd name="connsiteY68" fmla="*/ 101460 h 363775"/>
                  <a:gd name="connsiteX69" fmla="*/ 74358 w 279739"/>
                  <a:gd name="connsiteY69" fmla="*/ 118544 h 363775"/>
                  <a:gd name="connsiteX70" fmla="*/ 57307 w 279739"/>
                  <a:gd name="connsiteY70" fmla="*/ 127068 h 363775"/>
                  <a:gd name="connsiteX71" fmla="*/ 48655 w 279739"/>
                  <a:gd name="connsiteY71" fmla="*/ 110295 h 363775"/>
                  <a:gd name="connsiteX72" fmla="*/ 48759 w 279739"/>
                  <a:gd name="connsiteY72" fmla="*/ 109972 h 363775"/>
                  <a:gd name="connsiteX73" fmla="*/ 97048 w 279739"/>
                  <a:gd name="connsiteY73" fmla="*/ 124969 h 363775"/>
                  <a:gd name="connsiteX74" fmla="*/ 114099 w 279739"/>
                  <a:gd name="connsiteY74" fmla="*/ 116398 h 363775"/>
                  <a:gd name="connsiteX75" fmla="*/ 122677 w 279739"/>
                  <a:gd name="connsiteY75" fmla="*/ 133452 h 363775"/>
                  <a:gd name="connsiteX76" fmla="*/ 105746 w 279739"/>
                  <a:gd name="connsiteY76" fmla="*/ 142065 h 363775"/>
                  <a:gd name="connsiteX77" fmla="*/ 97048 w 279739"/>
                  <a:gd name="connsiteY77" fmla="*/ 124969 h 363775"/>
                  <a:gd name="connsiteX78" fmla="*/ 146087 w 279739"/>
                  <a:gd name="connsiteY78" fmla="*/ 141015 h 363775"/>
                  <a:gd name="connsiteX79" fmla="*/ 163048 w 279739"/>
                  <a:gd name="connsiteY79" fmla="*/ 132265 h 363775"/>
                  <a:gd name="connsiteX80" fmla="*/ 171806 w 279739"/>
                  <a:gd name="connsiteY80" fmla="*/ 149227 h 363775"/>
                  <a:gd name="connsiteX81" fmla="*/ 154845 w 279739"/>
                  <a:gd name="connsiteY81" fmla="*/ 157978 h 363775"/>
                  <a:gd name="connsiteX82" fmla="*/ 154785 w 279739"/>
                  <a:gd name="connsiteY82" fmla="*/ 157961 h 363775"/>
                  <a:gd name="connsiteX83" fmla="*/ 146012 w 279739"/>
                  <a:gd name="connsiteY83" fmla="*/ 141249 h 363775"/>
                  <a:gd name="connsiteX84" fmla="*/ 146087 w 279739"/>
                  <a:gd name="connsiteY84" fmla="*/ 141015 h 363775"/>
                  <a:gd name="connsiteX85" fmla="*/ 194525 w 279739"/>
                  <a:gd name="connsiteY85" fmla="*/ 156761 h 363775"/>
                  <a:gd name="connsiteX86" fmla="*/ 211771 w 279739"/>
                  <a:gd name="connsiteY86" fmla="*/ 148593 h 363775"/>
                  <a:gd name="connsiteX87" fmla="*/ 220169 w 279739"/>
                  <a:gd name="connsiteY87" fmla="*/ 165159 h 363775"/>
                  <a:gd name="connsiteX88" fmla="*/ 203373 w 279739"/>
                  <a:gd name="connsiteY88" fmla="*/ 174237 h 363775"/>
                  <a:gd name="connsiteX89" fmla="*/ 194300 w 279739"/>
                  <a:gd name="connsiteY89" fmla="*/ 157445 h 363775"/>
                  <a:gd name="connsiteX90" fmla="*/ 194525 w 279739"/>
                  <a:gd name="connsiteY90" fmla="*/ 156761 h 363775"/>
                  <a:gd name="connsiteX91" fmla="*/ 61506 w 279739"/>
                  <a:gd name="connsiteY91" fmla="*/ 153912 h 363775"/>
                  <a:gd name="connsiteX92" fmla="*/ 78557 w 279739"/>
                  <a:gd name="connsiteY92" fmla="*/ 145341 h 363775"/>
                  <a:gd name="connsiteX93" fmla="*/ 87135 w 279739"/>
                  <a:gd name="connsiteY93" fmla="*/ 162395 h 363775"/>
                  <a:gd name="connsiteX94" fmla="*/ 70204 w 279739"/>
                  <a:gd name="connsiteY94" fmla="*/ 171008 h 363775"/>
                  <a:gd name="connsiteX95" fmla="*/ 60667 w 279739"/>
                  <a:gd name="connsiteY95" fmla="*/ 154719 h 363775"/>
                  <a:gd name="connsiteX96" fmla="*/ 60907 w 279739"/>
                  <a:gd name="connsiteY96" fmla="*/ 153912 h 363775"/>
                  <a:gd name="connsiteX97" fmla="*/ 109345 w 279739"/>
                  <a:gd name="connsiteY97" fmla="*/ 169958 h 363775"/>
                  <a:gd name="connsiteX98" fmla="*/ 126051 w 279739"/>
                  <a:gd name="connsiteY98" fmla="*/ 161185 h 363775"/>
                  <a:gd name="connsiteX99" fmla="*/ 126291 w 279739"/>
                  <a:gd name="connsiteY99" fmla="*/ 161260 h 363775"/>
                  <a:gd name="connsiteX100" fmla="*/ 135364 w 279739"/>
                  <a:gd name="connsiteY100" fmla="*/ 178052 h 363775"/>
                  <a:gd name="connsiteX101" fmla="*/ 118583 w 279739"/>
                  <a:gd name="connsiteY101" fmla="*/ 187128 h 363775"/>
                  <a:gd name="connsiteX102" fmla="*/ 117893 w 279739"/>
                  <a:gd name="connsiteY102" fmla="*/ 186904 h 363775"/>
                  <a:gd name="connsiteX103" fmla="*/ 109300 w 279739"/>
                  <a:gd name="connsiteY103" fmla="*/ 170099 h 363775"/>
                  <a:gd name="connsiteX104" fmla="*/ 109345 w 279739"/>
                  <a:gd name="connsiteY104" fmla="*/ 169958 h 363775"/>
                  <a:gd name="connsiteX105" fmla="*/ 157784 w 279739"/>
                  <a:gd name="connsiteY105" fmla="*/ 184955 h 363775"/>
                  <a:gd name="connsiteX106" fmla="*/ 174595 w 279739"/>
                  <a:gd name="connsiteY106" fmla="*/ 176360 h 363775"/>
                  <a:gd name="connsiteX107" fmla="*/ 174730 w 279739"/>
                  <a:gd name="connsiteY107" fmla="*/ 176407 h 363775"/>
                  <a:gd name="connsiteX108" fmla="*/ 183428 w 279739"/>
                  <a:gd name="connsiteY108" fmla="*/ 193401 h 363775"/>
                  <a:gd name="connsiteX109" fmla="*/ 166422 w 279739"/>
                  <a:gd name="connsiteY109" fmla="*/ 202093 h 363775"/>
                  <a:gd name="connsiteX110" fmla="*/ 157739 w 279739"/>
                  <a:gd name="connsiteY110" fmla="*/ 185099 h 363775"/>
                  <a:gd name="connsiteX111" fmla="*/ 157784 w 279739"/>
                  <a:gd name="connsiteY111" fmla="*/ 184955 h 363775"/>
                  <a:gd name="connsiteX112" fmla="*/ 206073 w 279739"/>
                  <a:gd name="connsiteY112" fmla="*/ 201451 h 363775"/>
                  <a:gd name="connsiteX113" fmla="*/ 223169 w 279739"/>
                  <a:gd name="connsiteY113" fmla="*/ 192753 h 363775"/>
                  <a:gd name="connsiteX114" fmla="*/ 231747 w 279739"/>
                  <a:gd name="connsiteY114" fmla="*/ 209807 h 363775"/>
                  <a:gd name="connsiteX115" fmla="*/ 214681 w 279739"/>
                  <a:gd name="connsiteY115" fmla="*/ 218379 h 363775"/>
                  <a:gd name="connsiteX116" fmla="*/ 206073 w 279739"/>
                  <a:gd name="connsiteY116" fmla="*/ 201451 h 363775"/>
                  <a:gd name="connsiteX117" fmla="*/ 24615 w 279739"/>
                  <a:gd name="connsiteY117" fmla="*/ 182705 h 363775"/>
                  <a:gd name="connsiteX118" fmla="*/ 41666 w 279739"/>
                  <a:gd name="connsiteY118" fmla="*/ 174135 h 363775"/>
                  <a:gd name="connsiteX119" fmla="*/ 50244 w 279739"/>
                  <a:gd name="connsiteY119" fmla="*/ 191189 h 363775"/>
                  <a:gd name="connsiteX120" fmla="*/ 33313 w 279739"/>
                  <a:gd name="connsiteY120" fmla="*/ 199801 h 363775"/>
                  <a:gd name="connsiteX121" fmla="*/ 24615 w 279739"/>
                  <a:gd name="connsiteY121" fmla="*/ 182705 h 363775"/>
                  <a:gd name="connsiteX122" fmla="*/ 73054 w 279739"/>
                  <a:gd name="connsiteY122" fmla="*/ 198602 h 363775"/>
                  <a:gd name="connsiteX123" fmla="*/ 90030 w 279739"/>
                  <a:gd name="connsiteY123" fmla="*/ 189863 h 363775"/>
                  <a:gd name="connsiteX124" fmla="*/ 90150 w 279739"/>
                  <a:gd name="connsiteY124" fmla="*/ 189904 h 363775"/>
                  <a:gd name="connsiteX125" fmla="*/ 99223 w 279739"/>
                  <a:gd name="connsiteY125" fmla="*/ 206695 h 363775"/>
                  <a:gd name="connsiteX126" fmla="*/ 82441 w 279739"/>
                  <a:gd name="connsiteY126" fmla="*/ 215771 h 363775"/>
                  <a:gd name="connsiteX127" fmla="*/ 81752 w 279739"/>
                  <a:gd name="connsiteY127" fmla="*/ 215547 h 363775"/>
                  <a:gd name="connsiteX128" fmla="*/ 72979 w 279739"/>
                  <a:gd name="connsiteY128" fmla="*/ 198835 h 363775"/>
                  <a:gd name="connsiteX129" fmla="*/ 73054 w 279739"/>
                  <a:gd name="connsiteY129" fmla="*/ 198602 h 363775"/>
                  <a:gd name="connsiteX130" fmla="*/ 121492 w 279739"/>
                  <a:gd name="connsiteY130" fmla="*/ 213598 h 363775"/>
                  <a:gd name="connsiteX131" fmla="*/ 138543 w 279739"/>
                  <a:gd name="connsiteY131" fmla="*/ 205027 h 363775"/>
                  <a:gd name="connsiteX132" fmla="*/ 147121 w 279739"/>
                  <a:gd name="connsiteY132" fmla="*/ 222081 h 363775"/>
                  <a:gd name="connsiteX133" fmla="*/ 130190 w 279739"/>
                  <a:gd name="connsiteY133" fmla="*/ 230694 h 363775"/>
                  <a:gd name="connsiteX134" fmla="*/ 121492 w 279739"/>
                  <a:gd name="connsiteY134" fmla="*/ 214948 h 363775"/>
                  <a:gd name="connsiteX135" fmla="*/ 169931 w 279739"/>
                  <a:gd name="connsiteY135" fmla="*/ 229944 h 363775"/>
                  <a:gd name="connsiteX136" fmla="*/ 186922 w 279739"/>
                  <a:gd name="connsiteY136" fmla="*/ 221252 h 363775"/>
                  <a:gd name="connsiteX137" fmla="*/ 195620 w 279739"/>
                  <a:gd name="connsiteY137" fmla="*/ 238246 h 363775"/>
                  <a:gd name="connsiteX138" fmla="*/ 178629 w 279739"/>
                  <a:gd name="connsiteY138" fmla="*/ 246938 h 363775"/>
                  <a:gd name="connsiteX139" fmla="*/ 178479 w 279739"/>
                  <a:gd name="connsiteY139" fmla="*/ 246890 h 363775"/>
                  <a:gd name="connsiteX140" fmla="*/ 169886 w 279739"/>
                  <a:gd name="connsiteY140" fmla="*/ 230085 h 363775"/>
                  <a:gd name="connsiteX141" fmla="*/ 169931 w 279739"/>
                  <a:gd name="connsiteY141" fmla="*/ 229944 h 363775"/>
                  <a:gd name="connsiteX142" fmla="*/ 37212 w 279739"/>
                  <a:gd name="connsiteY142" fmla="*/ 225895 h 363775"/>
                  <a:gd name="connsiteX143" fmla="*/ 54308 w 279739"/>
                  <a:gd name="connsiteY143" fmla="*/ 217197 h 363775"/>
                  <a:gd name="connsiteX144" fmla="*/ 62871 w 279739"/>
                  <a:gd name="connsiteY144" fmla="*/ 234257 h 363775"/>
                  <a:gd name="connsiteX145" fmla="*/ 62856 w 279739"/>
                  <a:gd name="connsiteY145" fmla="*/ 234293 h 363775"/>
                  <a:gd name="connsiteX146" fmla="*/ 46045 w 279739"/>
                  <a:gd name="connsiteY146" fmla="*/ 242888 h 363775"/>
                  <a:gd name="connsiteX147" fmla="*/ 45910 w 279739"/>
                  <a:gd name="connsiteY147" fmla="*/ 242841 h 363775"/>
                  <a:gd name="connsiteX148" fmla="*/ 37212 w 279739"/>
                  <a:gd name="connsiteY148" fmla="*/ 226195 h 363775"/>
                  <a:gd name="connsiteX149" fmla="*/ 86101 w 279739"/>
                  <a:gd name="connsiteY149" fmla="*/ 242091 h 363775"/>
                  <a:gd name="connsiteX150" fmla="*/ 103062 w 279739"/>
                  <a:gd name="connsiteY150" fmla="*/ 233341 h 363775"/>
                  <a:gd name="connsiteX151" fmla="*/ 111820 w 279739"/>
                  <a:gd name="connsiteY151" fmla="*/ 250303 h 363775"/>
                  <a:gd name="connsiteX152" fmla="*/ 94859 w 279739"/>
                  <a:gd name="connsiteY152" fmla="*/ 259054 h 363775"/>
                  <a:gd name="connsiteX153" fmla="*/ 94799 w 279739"/>
                  <a:gd name="connsiteY153" fmla="*/ 259037 h 363775"/>
                  <a:gd name="connsiteX154" fmla="*/ 86026 w 279739"/>
                  <a:gd name="connsiteY154" fmla="*/ 242325 h 363775"/>
                  <a:gd name="connsiteX155" fmla="*/ 86101 w 279739"/>
                  <a:gd name="connsiteY155" fmla="*/ 242091 h 363775"/>
                  <a:gd name="connsiteX156" fmla="*/ 134539 w 279739"/>
                  <a:gd name="connsiteY156" fmla="*/ 257088 h 363775"/>
                  <a:gd name="connsiteX157" fmla="*/ 151620 w 279739"/>
                  <a:gd name="connsiteY157" fmla="*/ 248576 h 363775"/>
                  <a:gd name="connsiteX158" fmla="*/ 160138 w 279739"/>
                  <a:gd name="connsiteY158" fmla="*/ 265660 h 363775"/>
                  <a:gd name="connsiteX159" fmla="*/ 143087 w 279739"/>
                  <a:gd name="connsiteY159" fmla="*/ 274184 h 363775"/>
                  <a:gd name="connsiteX160" fmla="*/ 134089 w 279739"/>
                  <a:gd name="connsiteY160" fmla="*/ 257838 h 363775"/>
                  <a:gd name="connsiteX161" fmla="*/ 182978 w 279739"/>
                  <a:gd name="connsiteY161" fmla="*/ 272984 h 363775"/>
                  <a:gd name="connsiteX162" fmla="*/ 199924 w 279739"/>
                  <a:gd name="connsiteY162" fmla="*/ 264286 h 363775"/>
                  <a:gd name="connsiteX163" fmla="*/ 208622 w 279739"/>
                  <a:gd name="connsiteY163" fmla="*/ 281382 h 363775"/>
                  <a:gd name="connsiteX164" fmla="*/ 191556 w 279739"/>
                  <a:gd name="connsiteY164" fmla="*/ 289942 h 363775"/>
                  <a:gd name="connsiteX165" fmla="*/ 191526 w 279739"/>
                  <a:gd name="connsiteY165" fmla="*/ 289930 h 363775"/>
                  <a:gd name="connsiteX166" fmla="*/ 182528 w 279739"/>
                  <a:gd name="connsiteY166" fmla="*/ 273734 h 363775"/>
                  <a:gd name="connsiteX167" fmla="*/ 621 w 279739"/>
                  <a:gd name="connsiteY167" fmla="*/ 256038 h 363775"/>
                  <a:gd name="connsiteX168" fmla="*/ 17672 w 279739"/>
                  <a:gd name="connsiteY168" fmla="*/ 247466 h 363775"/>
                  <a:gd name="connsiteX169" fmla="*/ 26250 w 279739"/>
                  <a:gd name="connsiteY169" fmla="*/ 264522 h 363775"/>
                  <a:gd name="connsiteX170" fmla="*/ 9319 w 279739"/>
                  <a:gd name="connsiteY170" fmla="*/ 273134 h 363775"/>
                  <a:gd name="connsiteX171" fmla="*/ 576 w 279739"/>
                  <a:gd name="connsiteY171" fmla="*/ 256165 h 363775"/>
                  <a:gd name="connsiteX172" fmla="*/ 621 w 279739"/>
                  <a:gd name="connsiteY172" fmla="*/ 256038 h 363775"/>
                  <a:gd name="connsiteX173" fmla="*/ 49059 w 279739"/>
                  <a:gd name="connsiteY173" fmla="*/ 271934 h 363775"/>
                  <a:gd name="connsiteX174" fmla="*/ 66155 w 279739"/>
                  <a:gd name="connsiteY174" fmla="*/ 263236 h 363775"/>
                  <a:gd name="connsiteX175" fmla="*/ 75018 w 279739"/>
                  <a:gd name="connsiteY175" fmla="*/ 280383 h 363775"/>
                  <a:gd name="connsiteX176" fmla="*/ 57862 w 279739"/>
                  <a:gd name="connsiteY176" fmla="*/ 289240 h 363775"/>
                  <a:gd name="connsiteX177" fmla="*/ 49014 w 279739"/>
                  <a:gd name="connsiteY177" fmla="*/ 272093 h 363775"/>
                  <a:gd name="connsiteX178" fmla="*/ 49059 w 279739"/>
                  <a:gd name="connsiteY178" fmla="*/ 271934 h 363775"/>
                  <a:gd name="connsiteX179" fmla="*/ 97498 w 279739"/>
                  <a:gd name="connsiteY179" fmla="*/ 286931 h 363775"/>
                  <a:gd name="connsiteX180" fmla="*/ 114579 w 279739"/>
                  <a:gd name="connsiteY180" fmla="*/ 278419 h 363775"/>
                  <a:gd name="connsiteX181" fmla="*/ 123097 w 279739"/>
                  <a:gd name="connsiteY181" fmla="*/ 295503 h 363775"/>
                  <a:gd name="connsiteX182" fmla="*/ 106046 w 279739"/>
                  <a:gd name="connsiteY182" fmla="*/ 304027 h 363775"/>
                  <a:gd name="connsiteX183" fmla="*/ 97498 w 279739"/>
                  <a:gd name="connsiteY183" fmla="*/ 287681 h 363775"/>
                  <a:gd name="connsiteX184" fmla="*/ 146087 w 279739"/>
                  <a:gd name="connsiteY184" fmla="*/ 303577 h 363775"/>
                  <a:gd name="connsiteX185" fmla="*/ 163153 w 279739"/>
                  <a:gd name="connsiteY185" fmla="*/ 295017 h 363775"/>
                  <a:gd name="connsiteX186" fmla="*/ 163183 w 279739"/>
                  <a:gd name="connsiteY186" fmla="*/ 295029 h 363775"/>
                  <a:gd name="connsiteX187" fmla="*/ 171956 w 279739"/>
                  <a:gd name="connsiteY187" fmla="*/ 311741 h 363775"/>
                  <a:gd name="connsiteX188" fmla="*/ 171881 w 279739"/>
                  <a:gd name="connsiteY188" fmla="*/ 311975 h 363775"/>
                  <a:gd name="connsiteX189" fmla="*/ 154785 w 279739"/>
                  <a:gd name="connsiteY189" fmla="*/ 320673 h 363775"/>
                  <a:gd name="connsiteX190" fmla="*/ 146087 w 279739"/>
                  <a:gd name="connsiteY190" fmla="*/ 303577 h 363775"/>
                  <a:gd name="connsiteX191" fmla="*/ 13818 w 279739"/>
                  <a:gd name="connsiteY191" fmla="*/ 298478 h 363775"/>
                  <a:gd name="connsiteX192" fmla="*/ 30779 w 279739"/>
                  <a:gd name="connsiteY192" fmla="*/ 289728 h 363775"/>
                  <a:gd name="connsiteX193" fmla="*/ 39537 w 279739"/>
                  <a:gd name="connsiteY193" fmla="*/ 306690 h 363775"/>
                  <a:gd name="connsiteX194" fmla="*/ 22576 w 279739"/>
                  <a:gd name="connsiteY194" fmla="*/ 315441 h 363775"/>
                  <a:gd name="connsiteX195" fmla="*/ 22516 w 279739"/>
                  <a:gd name="connsiteY195" fmla="*/ 315424 h 363775"/>
                  <a:gd name="connsiteX196" fmla="*/ 13518 w 279739"/>
                  <a:gd name="connsiteY196" fmla="*/ 298478 h 363775"/>
                  <a:gd name="connsiteX197" fmla="*/ 62256 w 279739"/>
                  <a:gd name="connsiteY197" fmla="*/ 314224 h 363775"/>
                  <a:gd name="connsiteX198" fmla="*/ 79322 w 279739"/>
                  <a:gd name="connsiteY198" fmla="*/ 305664 h 363775"/>
                  <a:gd name="connsiteX199" fmla="*/ 79352 w 279739"/>
                  <a:gd name="connsiteY199" fmla="*/ 305676 h 363775"/>
                  <a:gd name="connsiteX200" fmla="*/ 87525 w 279739"/>
                  <a:gd name="connsiteY200" fmla="*/ 322927 h 363775"/>
                  <a:gd name="connsiteX201" fmla="*/ 70954 w 279739"/>
                  <a:gd name="connsiteY201" fmla="*/ 331320 h 363775"/>
                  <a:gd name="connsiteX202" fmla="*/ 61941 w 279739"/>
                  <a:gd name="connsiteY202" fmla="*/ 314251 h 363775"/>
                  <a:gd name="connsiteX203" fmla="*/ 61956 w 279739"/>
                  <a:gd name="connsiteY203" fmla="*/ 314224 h 363775"/>
                  <a:gd name="connsiteX204" fmla="*/ 110695 w 279739"/>
                  <a:gd name="connsiteY204" fmla="*/ 330121 h 363775"/>
                  <a:gd name="connsiteX205" fmla="*/ 127746 w 279739"/>
                  <a:gd name="connsiteY205" fmla="*/ 321550 h 363775"/>
                  <a:gd name="connsiteX206" fmla="*/ 136324 w 279739"/>
                  <a:gd name="connsiteY206" fmla="*/ 338604 h 363775"/>
                  <a:gd name="connsiteX207" fmla="*/ 119393 w 279739"/>
                  <a:gd name="connsiteY207" fmla="*/ 347217 h 363775"/>
                  <a:gd name="connsiteX208" fmla="*/ 110380 w 279739"/>
                  <a:gd name="connsiteY208" fmla="*/ 330148 h 363775"/>
                  <a:gd name="connsiteX209" fmla="*/ 110395 w 279739"/>
                  <a:gd name="connsiteY209" fmla="*/ 330121 h 363775"/>
                  <a:gd name="connsiteX210" fmla="*/ 159133 w 279739"/>
                  <a:gd name="connsiteY210" fmla="*/ 346017 h 363775"/>
                  <a:gd name="connsiteX211" fmla="*/ 175840 w 279739"/>
                  <a:gd name="connsiteY211" fmla="*/ 337244 h 363775"/>
                  <a:gd name="connsiteX212" fmla="*/ 176080 w 279739"/>
                  <a:gd name="connsiteY212" fmla="*/ 337319 h 363775"/>
                  <a:gd name="connsiteX213" fmla="*/ 185152 w 279739"/>
                  <a:gd name="connsiteY213" fmla="*/ 354115 h 363775"/>
                  <a:gd name="connsiteX214" fmla="*/ 168371 w 279739"/>
                  <a:gd name="connsiteY214" fmla="*/ 363188 h 363775"/>
                  <a:gd name="connsiteX215" fmla="*/ 167682 w 279739"/>
                  <a:gd name="connsiteY215" fmla="*/ 362963 h 363775"/>
                  <a:gd name="connsiteX216" fmla="*/ 158729 w 279739"/>
                  <a:gd name="connsiteY216" fmla="*/ 346345 h 363775"/>
                  <a:gd name="connsiteX217" fmla="*/ 158834 w 279739"/>
                  <a:gd name="connsiteY217" fmla="*/ 346017 h 363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</a:cxnLst>
                <a:rect l="l" t="t" r="r" b="b"/>
                <a:pathLst>
                  <a:path w="279739" h="363775">
                    <a:moveTo>
                      <a:pt x="108146" y="9346"/>
                    </a:moveTo>
                    <a:cubicBezTo>
                      <a:pt x="110470" y="2223"/>
                      <a:pt x="118118" y="-1671"/>
                      <a:pt x="125242" y="648"/>
                    </a:cubicBezTo>
                    <a:cubicBezTo>
                      <a:pt x="132365" y="2966"/>
                      <a:pt x="136264" y="10621"/>
                      <a:pt x="133940" y="17744"/>
                    </a:cubicBezTo>
                    <a:cubicBezTo>
                      <a:pt x="131615" y="24867"/>
                      <a:pt x="123967" y="28760"/>
                      <a:pt x="116844" y="26442"/>
                    </a:cubicBezTo>
                    <a:cubicBezTo>
                      <a:pt x="109720" y="24123"/>
                      <a:pt x="105821" y="16469"/>
                      <a:pt x="108146" y="9346"/>
                    </a:cubicBezTo>
                    <a:close/>
                    <a:moveTo>
                      <a:pt x="156584" y="25242"/>
                    </a:moveTo>
                    <a:cubicBezTo>
                      <a:pt x="158998" y="18207"/>
                      <a:pt x="166572" y="14361"/>
                      <a:pt x="173680" y="16544"/>
                    </a:cubicBezTo>
                    <a:cubicBezTo>
                      <a:pt x="180758" y="18891"/>
                      <a:pt x="184583" y="26530"/>
                      <a:pt x="182243" y="33604"/>
                    </a:cubicBezTo>
                    <a:cubicBezTo>
                      <a:pt x="182243" y="33616"/>
                      <a:pt x="182228" y="33628"/>
                      <a:pt x="182228" y="33640"/>
                    </a:cubicBezTo>
                    <a:cubicBezTo>
                      <a:pt x="179724" y="40660"/>
                      <a:pt x="172000" y="44318"/>
                      <a:pt x="164982" y="41809"/>
                    </a:cubicBezTo>
                    <a:cubicBezTo>
                      <a:pt x="158219" y="39396"/>
                      <a:pt x="154530" y="32118"/>
                      <a:pt x="156584" y="25242"/>
                    </a:cubicBezTo>
                    <a:close/>
                    <a:moveTo>
                      <a:pt x="205023" y="41138"/>
                    </a:moveTo>
                    <a:cubicBezTo>
                      <a:pt x="207287" y="34038"/>
                      <a:pt x="214890" y="30119"/>
                      <a:pt x="221984" y="32388"/>
                    </a:cubicBezTo>
                    <a:cubicBezTo>
                      <a:pt x="229092" y="34655"/>
                      <a:pt x="233006" y="42250"/>
                      <a:pt x="230742" y="49350"/>
                    </a:cubicBezTo>
                    <a:cubicBezTo>
                      <a:pt x="228462" y="56451"/>
                      <a:pt x="220874" y="60370"/>
                      <a:pt x="213781" y="58101"/>
                    </a:cubicBezTo>
                    <a:cubicBezTo>
                      <a:pt x="213751" y="58096"/>
                      <a:pt x="213736" y="58090"/>
                      <a:pt x="213721" y="58084"/>
                    </a:cubicBezTo>
                    <a:cubicBezTo>
                      <a:pt x="206687" y="55892"/>
                      <a:pt x="202758" y="48410"/>
                      <a:pt x="204948" y="41372"/>
                    </a:cubicBezTo>
                    <a:cubicBezTo>
                      <a:pt x="204978" y="41294"/>
                      <a:pt x="204993" y="41216"/>
                      <a:pt x="205023" y="41138"/>
                    </a:cubicBezTo>
                    <a:close/>
                    <a:moveTo>
                      <a:pt x="253461" y="56135"/>
                    </a:moveTo>
                    <a:cubicBezTo>
                      <a:pt x="255966" y="49115"/>
                      <a:pt x="263689" y="45457"/>
                      <a:pt x="270707" y="47966"/>
                    </a:cubicBezTo>
                    <a:cubicBezTo>
                      <a:pt x="277471" y="50379"/>
                      <a:pt x="281160" y="57657"/>
                      <a:pt x="279105" y="64533"/>
                    </a:cubicBezTo>
                    <a:cubicBezTo>
                      <a:pt x="276751" y="71623"/>
                      <a:pt x="269133" y="75501"/>
                      <a:pt x="262009" y="73231"/>
                    </a:cubicBezTo>
                    <a:cubicBezTo>
                      <a:pt x="255306" y="70884"/>
                      <a:pt x="251557" y="63735"/>
                      <a:pt x="253461" y="56885"/>
                    </a:cubicBezTo>
                    <a:close/>
                    <a:moveTo>
                      <a:pt x="73504" y="35140"/>
                    </a:moveTo>
                    <a:cubicBezTo>
                      <a:pt x="75873" y="28072"/>
                      <a:pt x="83521" y="24260"/>
                      <a:pt x="90585" y="26628"/>
                    </a:cubicBezTo>
                    <a:cubicBezTo>
                      <a:pt x="97663" y="28994"/>
                      <a:pt x="101472" y="36644"/>
                      <a:pt x="99103" y="43712"/>
                    </a:cubicBezTo>
                    <a:cubicBezTo>
                      <a:pt x="96733" y="50766"/>
                      <a:pt x="89115" y="54578"/>
                      <a:pt x="82052" y="52236"/>
                    </a:cubicBezTo>
                    <a:cubicBezTo>
                      <a:pt x="75093" y="50133"/>
                      <a:pt x="70999" y="42945"/>
                      <a:pt x="72754" y="35890"/>
                    </a:cubicBezTo>
                    <a:close/>
                    <a:moveTo>
                      <a:pt x="121942" y="51036"/>
                    </a:moveTo>
                    <a:cubicBezTo>
                      <a:pt x="124237" y="43943"/>
                      <a:pt x="131840" y="40051"/>
                      <a:pt x="138933" y="42344"/>
                    </a:cubicBezTo>
                    <a:cubicBezTo>
                      <a:pt x="146027" y="44637"/>
                      <a:pt x="149926" y="52245"/>
                      <a:pt x="147631" y="59338"/>
                    </a:cubicBezTo>
                    <a:cubicBezTo>
                      <a:pt x="145337" y="66430"/>
                      <a:pt x="137733" y="70322"/>
                      <a:pt x="130640" y="68030"/>
                    </a:cubicBezTo>
                    <a:cubicBezTo>
                      <a:pt x="130580" y="68014"/>
                      <a:pt x="130535" y="67999"/>
                      <a:pt x="130490" y="67982"/>
                    </a:cubicBezTo>
                    <a:cubicBezTo>
                      <a:pt x="123502" y="66012"/>
                      <a:pt x="119363" y="58815"/>
                      <a:pt x="121192" y="51786"/>
                    </a:cubicBezTo>
                    <a:close/>
                    <a:moveTo>
                      <a:pt x="170231" y="66033"/>
                    </a:moveTo>
                    <a:cubicBezTo>
                      <a:pt x="172571" y="58956"/>
                      <a:pt x="180204" y="55118"/>
                      <a:pt x="187282" y="57462"/>
                    </a:cubicBezTo>
                    <a:cubicBezTo>
                      <a:pt x="194360" y="59805"/>
                      <a:pt x="198199" y="67439"/>
                      <a:pt x="195860" y="74516"/>
                    </a:cubicBezTo>
                    <a:cubicBezTo>
                      <a:pt x="193536" y="81543"/>
                      <a:pt x="185977" y="85385"/>
                      <a:pt x="178929" y="83129"/>
                    </a:cubicBezTo>
                    <a:cubicBezTo>
                      <a:pt x="172211" y="81164"/>
                      <a:pt x="168116" y="74395"/>
                      <a:pt x="169481" y="67532"/>
                    </a:cubicBezTo>
                    <a:close/>
                    <a:moveTo>
                      <a:pt x="218670" y="81929"/>
                    </a:moveTo>
                    <a:cubicBezTo>
                      <a:pt x="221084" y="74894"/>
                      <a:pt x="228657" y="71047"/>
                      <a:pt x="235766" y="73231"/>
                    </a:cubicBezTo>
                    <a:cubicBezTo>
                      <a:pt x="242844" y="75573"/>
                      <a:pt x="246683" y="83210"/>
                      <a:pt x="244344" y="90285"/>
                    </a:cubicBezTo>
                    <a:cubicBezTo>
                      <a:pt x="241989" y="97362"/>
                      <a:pt x="234356" y="101199"/>
                      <a:pt x="227278" y="98857"/>
                    </a:cubicBezTo>
                    <a:cubicBezTo>
                      <a:pt x="220259" y="96531"/>
                      <a:pt x="216405" y="88979"/>
                      <a:pt x="218670" y="81929"/>
                    </a:cubicBezTo>
                    <a:close/>
                    <a:moveTo>
                      <a:pt x="85351" y="80129"/>
                    </a:moveTo>
                    <a:cubicBezTo>
                      <a:pt x="87855" y="73109"/>
                      <a:pt x="95579" y="69452"/>
                      <a:pt x="102597" y="71961"/>
                    </a:cubicBezTo>
                    <a:cubicBezTo>
                      <a:pt x="109360" y="74374"/>
                      <a:pt x="113049" y="81651"/>
                      <a:pt x="110995" y="88527"/>
                    </a:cubicBezTo>
                    <a:cubicBezTo>
                      <a:pt x="108640" y="95618"/>
                      <a:pt x="101022" y="99496"/>
                      <a:pt x="93899" y="97225"/>
                    </a:cubicBezTo>
                    <a:cubicBezTo>
                      <a:pt x="87240" y="95199"/>
                      <a:pt x="83221" y="88448"/>
                      <a:pt x="84601" y="81629"/>
                    </a:cubicBezTo>
                    <a:close/>
                    <a:moveTo>
                      <a:pt x="133789" y="96025"/>
                    </a:moveTo>
                    <a:cubicBezTo>
                      <a:pt x="135979" y="88988"/>
                      <a:pt x="143462" y="85060"/>
                      <a:pt x="150496" y="87253"/>
                    </a:cubicBezTo>
                    <a:cubicBezTo>
                      <a:pt x="150586" y="87277"/>
                      <a:pt x="150660" y="87302"/>
                      <a:pt x="150735" y="87328"/>
                    </a:cubicBezTo>
                    <a:cubicBezTo>
                      <a:pt x="157829" y="89684"/>
                      <a:pt x="161698" y="97305"/>
                      <a:pt x="159433" y="104423"/>
                    </a:cubicBezTo>
                    <a:cubicBezTo>
                      <a:pt x="157079" y="111499"/>
                      <a:pt x="149446" y="115330"/>
                      <a:pt x="142367" y="112983"/>
                    </a:cubicBezTo>
                    <a:cubicBezTo>
                      <a:pt x="142367" y="112979"/>
                      <a:pt x="142353" y="112976"/>
                      <a:pt x="142337" y="112971"/>
                    </a:cubicBezTo>
                    <a:cubicBezTo>
                      <a:pt x="135709" y="111010"/>
                      <a:pt x="131675" y="104305"/>
                      <a:pt x="133040" y="97525"/>
                    </a:cubicBezTo>
                    <a:close/>
                    <a:moveTo>
                      <a:pt x="182078" y="111022"/>
                    </a:moveTo>
                    <a:cubicBezTo>
                      <a:pt x="184433" y="103947"/>
                      <a:pt x="192066" y="100115"/>
                      <a:pt x="199144" y="102462"/>
                    </a:cubicBezTo>
                    <a:cubicBezTo>
                      <a:pt x="199144" y="102466"/>
                      <a:pt x="199159" y="102470"/>
                      <a:pt x="199174" y="102474"/>
                    </a:cubicBezTo>
                    <a:cubicBezTo>
                      <a:pt x="206192" y="104981"/>
                      <a:pt x="209852" y="112705"/>
                      <a:pt x="207347" y="119724"/>
                    </a:cubicBezTo>
                    <a:cubicBezTo>
                      <a:pt x="204933" y="126482"/>
                      <a:pt x="197645" y="130168"/>
                      <a:pt x="190776" y="128118"/>
                    </a:cubicBezTo>
                    <a:cubicBezTo>
                      <a:pt x="184433" y="126131"/>
                      <a:pt x="180444" y="119861"/>
                      <a:pt x="181328" y="113271"/>
                    </a:cubicBezTo>
                    <a:close/>
                    <a:moveTo>
                      <a:pt x="230517" y="126918"/>
                    </a:moveTo>
                    <a:cubicBezTo>
                      <a:pt x="232856" y="119841"/>
                      <a:pt x="240489" y="116004"/>
                      <a:pt x="247568" y="118346"/>
                    </a:cubicBezTo>
                    <a:cubicBezTo>
                      <a:pt x="254646" y="120690"/>
                      <a:pt x="258485" y="128325"/>
                      <a:pt x="256146" y="135402"/>
                    </a:cubicBezTo>
                    <a:cubicBezTo>
                      <a:pt x="253821" y="142429"/>
                      <a:pt x="246263" y="146271"/>
                      <a:pt x="239215" y="144014"/>
                    </a:cubicBezTo>
                    <a:cubicBezTo>
                      <a:pt x="232871" y="142027"/>
                      <a:pt x="228882" y="135757"/>
                      <a:pt x="229767" y="129168"/>
                    </a:cubicBezTo>
                    <a:close/>
                    <a:moveTo>
                      <a:pt x="48759" y="109972"/>
                    </a:moveTo>
                    <a:cubicBezTo>
                      <a:pt x="51129" y="102904"/>
                      <a:pt x="58777" y="99092"/>
                      <a:pt x="65840" y="101460"/>
                    </a:cubicBezTo>
                    <a:cubicBezTo>
                      <a:pt x="72919" y="103827"/>
                      <a:pt x="76728" y="111476"/>
                      <a:pt x="74358" y="118544"/>
                    </a:cubicBezTo>
                    <a:cubicBezTo>
                      <a:pt x="71989" y="125599"/>
                      <a:pt x="64371" y="129411"/>
                      <a:pt x="57307" y="127068"/>
                    </a:cubicBezTo>
                    <a:cubicBezTo>
                      <a:pt x="50289" y="124826"/>
                      <a:pt x="46405" y="117316"/>
                      <a:pt x="48655" y="110295"/>
                    </a:cubicBezTo>
                    <a:cubicBezTo>
                      <a:pt x="48685" y="110187"/>
                      <a:pt x="48729" y="110079"/>
                      <a:pt x="48759" y="109972"/>
                    </a:cubicBezTo>
                    <a:close/>
                    <a:moveTo>
                      <a:pt x="97048" y="124969"/>
                    </a:moveTo>
                    <a:cubicBezTo>
                      <a:pt x="99388" y="117892"/>
                      <a:pt x="107021" y="114054"/>
                      <a:pt x="114099" y="116398"/>
                    </a:cubicBezTo>
                    <a:cubicBezTo>
                      <a:pt x="121178" y="118741"/>
                      <a:pt x="125017" y="126375"/>
                      <a:pt x="122677" y="133452"/>
                    </a:cubicBezTo>
                    <a:cubicBezTo>
                      <a:pt x="120353" y="140480"/>
                      <a:pt x="112794" y="144322"/>
                      <a:pt x="105746" y="142065"/>
                    </a:cubicBezTo>
                    <a:cubicBezTo>
                      <a:pt x="98713" y="139643"/>
                      <a:pt x="94859" y="132080"/>
                      <a:pt x="97048" y="124969"/>
                    </a:cubicBezTo>
                    <a:close/>
                    <a:moveTo>
                      <a:pt x="146087" y="141015"/>
                    </a:moveTo>
                    <a:cubicBezTo>
                      <a:pt x="148351" y="133914"/>
                      <a:pt x="155954" y="129995"/>
                      <a:pt x="163048" y="132265"/>
                    </a:cubicBezTo>
                    <a:cubicBezTo>
                      <a:pt x="170156" y="134532"/>
                      <a:pt x="174070" y="142126"/>
                      <a:pt x="171806" y="149227"/>
                    </a:cubicBezTo>
                    <a:cubicBezTo>
                      <a:pt x="169526" y="156328"/>
                      <a:pt x="161938" y="160246"/>
                      <a:pt x="154845" y="157978"/>
                    </a:cubicBezTo>
                    <a:cubicBezTo>
                      <a:pt x="154815" y="157973"/>
                      <a:pt x="154799" y="157967"/>
                      <a:pt x="154785" y="157961"/>
                    </a:cubicBezTo>
                    <a:cubicBezTo>
                      <a:pt x="147751" y="155769"/>
                      <a:pt x="143822" y="148287"/>
                      <a:pt x="146012" y="141249"/>
                    </a:cubicBezTo>
                    <a:cubicBezTo>
                      <a:pt x="146042" y="141171"/>
                      <a:pt x="146057" y="141093"/>
                      <a:pt x="146087" y="141015"/>
                    </a:cubicBezTo>
                    <a:close/>
                    <a:moveTo>
                      <a:pt x="194525" y="156761"/>
                    </a:moveTo>
                    <a:cubicBezTo>
                      <a:pt x="197030" y="149741"/>
                      <a:pt x="204753" y="146084"/>
                      <a:pt x="211771" y="148593"/>
                    </a:cubicBezTo>
                    <a:cubicBezTo>
                      <a:pt x="218535" y="151006"/>
                      <a:pt x="222224" y="158283"/>
                      <a:pt x="220169" y="165159"/>
                    </a:cubicBezTo>
                    <a:cubicBezTo>
                      <a:pt x="218040" y="172302"/>
                      <a:pt x="210526" y="176366"/>
                      <a:pt x="203373" y="174237"/>
                    </a:cubicBezTo>
                    <a:cubicBezTo>
                      <a:pt x="196235" y="172106"/>
                      <a:pt x="192171" y="164588"/>
                      <a:pt x="194300" y="157445"/>
                    </a:cubicBezTo>
                    <a:cubicBezTo>
                      <a:pt x="194375" y="157216"/>
                      <a:pt x="194450" y="156988"/>
                      <a:pt x="194525" y="156761"/>
                    </a:cubicBezTo>
                    <a:close/>
                    <a:moveTo>
                      <a:pt x="61506" y="153912"/>
                    </a:moveTo>
                    <a:cubicBezTo>
                      <a:pt x="63846" y="146835"/>
                      <a:pt x="71479" y="142998"/>
                      <a:pt x="78557" y="145341"/>
                    </a:cubicBezTo>
                    <a:cubicBezTo>
                      <a:pt x="85636" y="147684"/>
                      <a:pt x="89475" y="155319"/>
                      <a:pt x="87135" y="162395"/>
                    </a:cubicBezTo>
                    <a:cubicBezTo>
                      <a:pt x="84811" y="169423"/>
                      <a:pt x="77253" y="173265"/>
                      <a:pt x="70204" y="171008"/>
                    </a:cubicBezTo>
                    <a:cubicBezTo>
                      <a:pt x="63066" y="169142"/>
                      <a:pt x="58807" y="161850"/>
                      <a:pt x="60667" y="154719"/>
                    </a:cubicBezTo>
                    <a:cubicBezTo>
                      <a:pt x="60742" y="154447"/>
                      <a:pt x="60817" y="154179"/>
                      <a:pt x="60907" y="153912"/>
                    </a:cubicBezTo>
                    <a:close/>
                    <a:moveTo>
                      <a:pt x="109345" y="169958"/>
                    </a:moveTo>
                    <a:cubicBezTo>
                      <a:pt x="111535" y="162920"/>
                      <a:pt x="119018" y="158993"/>
                      <a:pt x="126051" y="161185"/>
                    </a:cubicBezTo>
                    <a:cubicBezTo>
                      <a:pt x="126141" y="161209"/>
                      <a:pt x="126216" y="161235"/>
                      <a:pt x="126291" y="161260"/>
                    </a:cubicBezTo>
                    <a:cubicBezTo>
                      <a:pt x="133430" y="163390"/>
                      <a:pt x="137494" y="170907"/>
                      <a:pt x="135364" y="178052"/>
                    </a:cubicBezTo>
                    <a:cubicBezTo>
                      <a:pt x="133235" y="185195"/>
                      <a:pt x="125721" y="189259"/>
                      <a:pt x="118583" y="187128"/>
                    </a:cubicBezTo>
                    <a:cubicBezTo>
                      <a:pt x="118343" y="187060"/>
                      <a:pt x="118118" y="186985"/>
                      <a:pt x="117893" y="186904"/>
                    </a:cubicBezTo>
                    <a:cubicBezTo>
                      <a:pt x="110875" y="184637"/>
                      <a:pt x="107036" y="177113"/>
                      <a:pt x="109300" y="170099"/>
                    </a:cubicBezTo>
                    <a:cubicBezTo>
                      <a:pt x="109315" y="170053"/>
                      <a:pt x="109330" y="170005"/>
                      <a:pt x="109345" y="169958"/>
                    </a:cubicBezTo>
                    <a:close/>
                    <a:moveTo>
                      <a:pt x="157784" y="184955"/>
                    </a:moveTo>
                    <a:cubicBezTo>
                      <a:pt x="160048" y="177941"/>
                      <a:pt x="167577" y="174093"/>
                      <a:pt x="174595" y="176360"/>
                    </a:cubicBezTo>
                    <a:cubicBezTo>
                      <a:pt x="174640" y="176375"/>
                      <a:pt x="174685" y="176390"/>
                      <a:pt x="174730" y="176407"/>
                    </a:cubicBezTo>
                    <a:cubicBezTo>
                      <a:pt x="181823" y="178700"/>
                      <a:pt x="185707" y="186307"/>
                      <a:pt x="183428" y="193401"/>
                    </a:cubicBezTo>
                    <a:cubicBezTo>
                      <a:pt x="181133" y="200493"/>
                      <a:pt x="173515" y="204384"/>
                      <a:pt x="166422" y="202093"/>
                    </a:cubicBezTo>
                    <a:cubicBezTo>
                      <a:pt x="159328" y="199800"/>
                      <a:pt x="155444" y="192192"/>
                      <a:pt x="157739" y="185099"/>
                    </a:cubicBezTo>
                    <a:cubicBezTo>
                      <a:pt x="157754" y="185051"/>
                      <a:pt x="157769" y="185003"/>
                      <a:pt x="157784" y="184955"/>
                    </a:cubicBezTo>
                    <a:close/>
                    <a:moveTo>
                      <a:pt x="206073" y="201451"/>
                    </a:moveTo>
                    <a:cubicBezTo>
                      <a:pt x="208487" y="194416"/>
                      <a:pt x="216060" y="190569"/>
                      <a:pt x="223169" y="192753"/>
                    </a:cubicBezTo>
                    <a:cubicBezTo>
                      <a:pt x="230247" y="195095"/>
                      <a:pt x="234086" y="202732"/>
                      <a:pt x="231747" y="209807"/>
                    </a:cubicBezTo>
                    <a:cubicBezTo>
                      <a:pt x="229392" y="216884"/>
                      <a:pt x="221759" y="220721"/>
                      <a:pt x="214681" y="218379"/>
                    </a:cubicBezTo>
                    <a:cubicBezTo>
                      <a:pt x="207662" y="216053"/>
                      <a:pt x="203823" y="208501"/>
                      <a:pt x="206073" y="201451"/>
                    </a:cubicBezTo>
                    <a:close/>
                    <a:moveTo>
                      <a:pt x="24615" y="182705"/>
                    </a:moveTo>
                    <a:cubicBezTo>
                      <a:pt x="26955" y="175628"/>
                      <a:pt x="34588" y="171791"/>
                      <a:pt x="41666" y="174135"/>
                    </a:cubicBezTo>
                    <a:cubicBezTo>
                      <a:pt x="48744" y="176477"/>
                      <a:pt x="52584" y="184112"/>
                      <a:pt x="50244" y="191189"/>
                    </a:cubicBezTo>
                    <a:cubicBezTo>
                      <a:pt x="47920" y="198216"/>
                      <a:pt x="40361" y="202058"/>
                      <a:pt x="33313" y="199801"/>
                    </a:cubicBezTo>
                    <a:cubicBezTo>
                      <a:pt x="26280" y="197379"/>
                      <a:pt x="22426" y="189817"/>
                      <a:pt x="24615" y="182705"/>
                    </a:cubicBezTo>
                    <a:close/>
                    <a:moveTo>
                      <a:pt x="73054" y="198602"/>
                    </a:moveTo>
                    <a:cubicBezTo>
                      <a:pt x="75333" y="191502"/>
                      <a:pt x="82921" y="187589"/>
                      <a:pt x="90030" y="189863"/>
                    </a:cubicBezTo>
                    <a:cubicBezTo>
                      <a:pt x="90060" y="189877"/>
                      <a:pt x="90105" y="189890"/>
                      <a:pt x="90150" y="189904"/>
                    </a:cubicBezTo>
                    <a:cubicBezTo>
                      <a:pt x="97288" y="192034"/>
                      <a:pt x="101352" y="199552"/>
                      <a:pt x="99223" y="206695"/>
                    </a:cubicBezTo>
                    <a:cubicBezTo>
                      <a:pt x="97093" y="213838"/>
                      <a:pt x="89580" y="217902"/>
                      <a:pt x="82441" y="215771"/>
                    </a:cubicBezTo>
                    <a:cubicBezTo>
                      <a:pt x="82202" y="215703"/>
                      <a:pt x="81977" y="215629"/>
                      <a:pt x="81752" y="215547"/>
                    </a:cubicBezTo>
                    <a:cubicBezTo>
                      <a:pt x="74718" y="213355"/>
                      <a:pt x="70789" y="205873"/>
                      <a:pt x="72979" y="198835"/>
                    </a:cubicBezTo>
                    <a:cubicBezTo>
                      <a:pt x="73009" y="198757"/>
                      <a:pt x="73024" y="198679"/>
                      <a:pt x="73054" y="198602"/>
                    </a:cubicBezTo>
                    <a:close/>
                    <a:moveTo>
                      <a:pt x="121492" y="213598"/>
                    </a:moveTo>
                    <a:cubicBezTo>
                      <a:pt x="123832" y="206521"/>
                      <a:pt x="131465" y="202683"/>
                      <a:pt x="138543" y="205027"/>
                    </a:cubicBezTo>
                    <a:cubicBezTo>
                      <a:pt x="145622" y="207370"/>
                      <a:pt x="149461" y="215005"/>
                      <a:pt x="147121" y="222081"/>
                    </a:cubicBezTo>
                    <a:cubicBezTo>
                      <a:pt x="144797" y="229109"/>
                      <a:pt x="137239" y="232951"/>
                      <a:pt x="130190" y="230694"/>
                    </a:cubicBezTo>
                    <a:cubicBezTo>
                      <a:pt x="123652" y="228480"/>
                      <a:pt x="119888" y="221656"/>
                      <a:pt x="121492" y="214948"/>
                    </a:cubicBezTo>
                    <a:close/>
                    <a:moveTo>
                      <a:pt x="169931" y="229944"/>
                    </a:moveTo>
                    <a:cubicBezTo>
                      <a:pt x="172225" y="222851"/>
                      <a:pt x="179829" y="218959"/>
                      <a:pt x="186922" y="221252"/>
                    </a:cubicBezTo>
                    <a:cubicBezTo>
                      <a:pt x="194015" y="223545"/>
                      <a:pt x="197914" y="231153"/>
                      <a:pt x="195620" y="238246"/>
                    </a:cubicBezTo>
                    <a:cubicBezTo>
                      <a:pt x="193325" y="245338"/>
                      <a:pt x="185722" y="249230"/>
                      <a:pt x="178629" y="246938"/>
                    </a:cubicBezTo>
                    <a:cubicBezTo>
                      <a:pt x="178569" y="246922"/>
                      <a:pt x="178524" y="246907"/>
                      <a:pt x="178479" y="246890"/>
                    </a:cubicBezTo>
                    <a:cubicBezTo>
                      <a:pt x="171461" y="244623"/>
                      <a:pt x="167622" y="237099"/>
                      <a:pt x="169886" y="230085"/>
                    </a:cubicBezTo>
                    <a:cubicBezTo>
                      <a:pt x="169901" y="230039"/>
                      <a:pt x="169916" y="229991"/>
                      <a:pt x="169931" y="229944"/>
                    </a:cubicBezTo>
                    <a:close/>
                    <a:moveTo>
                      <a:pt x="37212" y="225895"/>
                    </a:moveTo>
                    <a:cubicBezTo>
                      <a:pt x="39627" y="218860"/>
                      <a:pt x="47200" y="215014"/>
                      <a:pt x="54308" y="217197"/>
                    </a:cubicBezTo>
                    <a:cubicBezTo>
                      <a:pt x="61387" y="219544"/>
                      <a:pt x="65211" y="227183"/>
                      <a:pt x="62871" y="234257"/>
                    </a:cubicBezTo>
                    <a:cubicBezTo>
                      <a:pt x="62871" y="234269"/>
                      <a:pt x="62856" y="234281"/>
                      <a:pt x="62856" y="234293"/>
                    </a:cubicBezTo>
                    <a:cubicBezTo>
                      <a:pt x="60592" y="241307"/>
                      <a:pt x="53063" y="245155"/>
                      <a:pt x="46045" y="242888"/>
                    </a:cubicBezTo>
                    <a:cubicBezTo>
                      <a:pt x="46000" y="242873"/>
                      <a:pt x="45955" y="242858"/>
                      <a:pt x="45910" y="242841"/>
                    </a:cubicBezTo>
                    <a:cubicBezTo>
                      <a:pt x="38997" y="240551"/>
                      <a:pt x="35143" y="233182"/>
                      <a:pt x="37212" y="226195"/>
                    </a:cubicBezTo>
                    <a:close/>
                    <a:moveTo>
                      <a:pt x="86101" y="242091"/>
                    </a:moveTo>
                    <a:cubicBezTo>
                      <a:pt x="88365" y="234990"/>
                      <a:pt x="95968" y="231072"/>
                      <a:pt x="103062" y="233341"/>
                    </a:cubicBezTo>
                    <a:cubicBezTo>
                      <a:pt x="110170" y="235608"/>
                      <a:pt x="114084" y="243203"/>
                      <a:pt x="111820" y="250303"/>
                    </a:cubicBezTo>
                    <a:cubicBezTo>
                      <a:pt x="109540" y="257404"/>
                      <a:pt x="101952" y="261323"/>
                      <a:pt x="94859" y="259054"/>
                    </a:cubicBezTo>
                    <a:cubicBezTo>
                      <a:pt x="94829" y="259049"/>
                      <a:pt x="94814" y="259043"/>
                      <a:pt x="94799" y="259037"/>
                    </a:cubicBezTo>
                    <a:cubicBezTo>
                      <a:pt x="87765" y="256845"/>
                      <a:pt x="83836" y="249363"/>
                      <a:pt x="86026" y="242325"/>
                    </a:cubicBezTo>
                    <a:cubicBezTo>
                      <a:pt x="86056" y="242247"/>
                      <a:pt x="86071" y="242169"/>
                      <a:pt x="86101" y="242091"/>
                    </a:cubicBezTo>
                    <a:close/>
                    <a:moveTo>
                      <a:pt x="134539" y="257088"/>
                    </a:moveTo>
                    <a:cubicBezTo>
                      <a:pt x="136909" y="250020"/>
                      <a:pt x="144557" y="246208"/>
                      <a:pt x="151620" y="248576"/>
                    </a:cubicBezTo>
                    <a:cubicBezTo>
                      <a:pt x="158699" y="250942"/>
                      <a:pt x="162508" y="258590"/>
                      <a:pt x="160138" y="265660"/>
                    </a:cubicBezTo>
                    <a:cubicBezTo>
                      <a:pt x="157769" y="272714"/>
                      <a:pt x="150151" y="276526"/>
                      <a:pt x="143087" y="274184"/>
                    </a:cubicBezTo>
                    <a:cubicBezTo>
                      <a:pt x="136204" y="272020"/>
                      <a:pt x="132230" y="264815"/>
                      <a:pt x="134089" y="257838"/>
                    </a:cubicBezTo>
                    <a:close/>
                    <a:moveTo>
                      <a:pt x="182978" y="272984"/>
                    </a:moveTo>
                    <a:cubicBezTo>
                      <a:pt x="185273" y="265913"/>
                      <a:pt x="192846" y="262025"/>
                      <a:pt x="199924" y="264286"/>
                    </a:cubicBezTo>
                    <a:cubicBezTo>
                      <a:pt x="206957" y="266708"/>
                      <a:pt x="210811" y="274271"/>
                      <a:pt x="208622" y="281382"/>
                    </a:cubicBezTo>
                    <a:cubicBezTo>
                      <a:pt x="206268" y="288457"/>
                      <a:pt x="198634" y="292289"/>
                      <a:pt x="191556" y="289942"/>
                    </a:cubicBezTo>
                    <a:cubicBezTo>
                      <a:pt x="191556" y="289938"/>
                      <a:pt x="191541" y="289935"/>
                      <a:pt x="191526" y="289930"/>
                    </a:cubicBezTo>
                    <a:cubicBezTo>
                      <a:pt x="184658" y="287832"/>
                      <a:pt x="180684" y="280674"/>
                      <a:pt x="182528" y="273734"/>
                    </a:cubicBezTo>
                    <a:close/>
                    <a:moveTo>
                      <a:pt x="621" y="256038"/>
                    </a:moveTo>
                    <a:cubicBezTo>
                      <a:pt x="2960" y="248961"/>
                      <a:pt x="10593" y="245124"/>
                      <a:pt x="17672" y="247466"/>
                    </a:cubicBezTo>
                    <a:cubicBezTo>
                      <a:pt x="24750" y="249810"/>
                      <a:pt x="28589" y="257445"/>
                      <a:pt x="26250" y="264522"/>
                    </a:cubicBezTo>
                    <a:cubicBezTo>
                      <a:pt x="23925" y="271549"/>
                      <a:pt x="16367" y="275391"/>
                      <a:pt x="9319" y="273134"/>
                    </a:cubicBezTo>
                    <a:cubicBezTo>
                      <a:pt x="2225" y="270862"/>
                      <a:pt x="-1689" y="263263"/>
                      <a:pt x="576" y="256165"/>
                    </a:cubicBezTo>
                    <a:cubicBezTo>
                      <a:pt x="591" y="256122"/>
                      <a:pt x="606" y="256080"/>
                      <a:pt x="621" y="256038"/>
                    </a:cubicBezTo>
                    <a:close/>
                    <a:moveTo>
                      <a:pt x="49059" y="271934"/>
                    </a:moveTo>
                    <a:cubicBezTo>
                      <a:pt x="51414" y="264844"/>
                      <a:pt x="59032" y="260966"/>
                      <a:pt x="66155" y="263236"/>
                    </a:cubicBezTo>
                    <a:cubicBezTo>
                      <a:pt x="73339" y="265526"/>
                      <a:pt x="77298" y="273203"/>
                      <a:pt x="75018" y="280383"/>
                    </a:cubicBezTo>
                    <a:cubicBezTo>
                      <a:pt x="72724" y="287565"/>
                      <a:pt x="65046" y="291530"/>
                      <a:pt x="57862" y="289240"/>
                    </a:cubicBezTo>
                    <a:cubicBezTo>
                      <a:pt x="50679" y="286950"/>
                      <a:pt x="46720" y="279274"/>
                      <a:pt x="49014" y="272093"/>
                    </a:cubicBezTo>
                    <a:cubicBezTo>
                      <a:pt x="49029" y="272039"/>
                      <a:pt x="49044" y="271987"/>
                      <a:pt x="49059" y="271934"/>
                    </a:cubicBezTo>
                    <a:close/>
                    <a:moveTo>
                      <a:pt x="97498" y="286931"/>
                    </a:moveTo>
                    <a:cubicBezTo>
                      <a:pt x="99867" y="279863"/>
                      <a:pt x="107516" y="276051"/>
                      <a:pt x="114579" y="278419"/>
                    </a:cubicBezTo>
                    <a:cubicBezTo>
                      <a:pt x="121657" y="280785"/>
                      <a:pt x="125466" y="288435"/>
                      <a:pt x="123097" y="295503"/>
                    </a:cubicBezTo>
                    <a:cubicBezTo>
                      <a:pt x="120728" y="302557"/>
                      <a:pt x="113109" y="306369"/>
                      <a:pt x="106046" y="304027"/>
                    </a:cubicBezTo>
                    <a:cubicBezTo>
                      <a:pt x="99283" y="301740"/>
                      <a:pt x="95519" y="294538"/>
                      <a:pt x="97498" y="287681"/>
                    </a:cubicBezTo>
                    <a:close/>
                    <a:moveTo>
                      <a:pt x="146087" y="303577"/>
                    </a:moveTo>
                    <a:cubicBezTo>
                      <a:pt x="148441" y="296502"/>
                      <a:pt x="156074" y="292670"/>
                      <a:pt x="163153" y="295017"/>
                    </a:cubicBezTo>
                    <a:cubicBezTo>
                      <a:pt x="163153" y="295021"/>
                      <a:pt x="163168" y="295024"/>
                      <a:pt x="163183" y="295029"/>
                    </a:cubicBezTo>
                    <a:cubicBezTo>
                      <a:pt x="170216" y="297221"/>
                      <a:pt x="174145" y="304705"/>
                      <a:pt x="171956" y="311741"/>
                    </a:cubicBezTo>
                    <a:cubicBezTo>
                      <a:pt x="171926" y="311819"/>
                      <a:pt x="171911" y="311897"/>
                      <a:pt x="171881" y="311975"/>
                    </a:cubicBezTo>
                    <a:cubicBezTo>
                      <a:pt x="169556" y="319098"/>
                      <a:pt x="161908" y="322991"/>
                      <a:pt x="154785" y="320673"/>
                    </a:cubicBezTo>
                    <a:cubicBezTo>
                      <a:pt x="147661" y="318354"/>
                      <a:pt x="143762" y="310700"/>
                      <a:pt x="146087" y="303577"/>
                    </a:cubicBezTo>
                    <a:close/>
                    <a:moveTo>
                      <a:pt x="13818" y="298478"/>
                    </a:moveTo>
                    <a:cubicBezTo>
                      <a:pt x="16082" y="291377"/>
                      <a:pt x="23685" y="287459"/>
                      <a:pt x="30779" y="289728"/>
                    </a:cubicBezTo>
                    <a:cubicBezTo>
                      <a:pt x="37887" y="291995"/>
                      <a:pt x="41801" y="299589"/>
                      <a:pt x="39537" y="306690"/>
                    </a:cubicBezTo>
                    <a:cubicBezTo>
                      <a:pt x="37257" y="313791"/>
                      <a:pt x="29669" y="317710"/>
                      <a:pt x="22576" y="315441"/>
                    </a:cubicBezTo>
                    <a:cubicBezTo>
                      <a:pt x="22545" y="315436"/>
                      <a:pt x="22531" y="315430"/>
                      <a:pt x="22516" y="315424"/>
                    </a:cubicBezTo>
                    <a:cubicBezTo>
                      <a:pt x="15377" y="313193"/>
                      <a:pt x="11373" y="305637"/>
                      <a:pt x="13518" y="298478"/>
                    </a:cubicBezTo>
                    <a:close/>
                    <a:moveTo>
                      <a:pt x="62256" y="314224"/>
                    </a:moveTo>
                    <a:cubicBezTo>
                      <a:pt x="64611" y="307149"/>
                      <a:pt x="72244" y="303317"/>
                      <a:pt x="79322" y="305664"/>
                    </a:cubicBezTo>
                    <a:cubicBezTo>
                      <a:pt x="79322" y="305669"/>
                      <a:pt x="79337" y="305672"/>
                      <a:pt x="79352" y="305676"/>
                    </a:cubicBezTo>
                    <a:cubicBezTo>
                      <a:pt x="86371" y="308184"/>
                      <a:pt x="90030" y="315907"/>
                      <a:pt x="87525" y="322927"/>
                    </a:cubicBezTo>
                    <a:cubicBezTo>
                      <a:pt x="85111" y="329684"/>
                      <a:pt x="77823" y="333370"/>
                      <a:pt x="70954" y="331320"/>
                    </a:cubicBezTo>
                    <a:cubicBezTo>
                      <a:pt x="63756" y="329093"/>
                      <a:pt x="59722" y="321451"/>
                      <a:pt x="61941" y="314251"/>
                    </a:cubicBezTo>
                    <a:cubicBezTo>
                      <a:pt x="61956" y="314242"/>
                      <a:pt x="61956" y="314233"/>
                      <a:pt x="61956" y="314224"/>
                    </a:cubicBezTo>
                    <a:close/>
                    <a:moveTo>
                      <a:pt x="110695" y="330121"/>
                    </a:moveTo>
                    <a:cubicBezTo>
                      <a:pt x="113034" y="323044"/>
                      <a:pt x="120667" y="319206"/>
                      <a:pt x="127746" y="321550"/>
                    </a:cubicBezTo>
                    <a:cubicBezTo>
                      <a:pt x="134824" y="323893"/>
                      <a:pt x="138663" y="331527"/>
                      <a:pt x="136324" y="338604"/>
                    </a:cubicBezTo>
                    <a:cubicBezTo>
                      <a:pt x="133999" y="345632"/>
                      <a:pt x="126441" y="349474"/>
                      <a:pt x="119393" y="347217"/>
                    </a:cubicBezTo>
                    <a:cubicBezTo>
                      <a:pt x="112195" y="344990"/>
                      <a:pt x="108160" y="337347"/>
                      <a:pt x="110380" y="330148"/>
                    </a:cubicBezTo>
                    <a:cubicBezTo>
                      <a:pt x="110395" y="330139"/>
                      <a:pt x="110395" y="330130"/>
                      <a:pt x="110395" y="330121"/>
                    </a:cubicBezTo>
                    <a:close/>
                    <a:moveTo>
                      <a:pt x="159133" y="346017"/>
                    </a:moveTo>
                    <a:cubicBezTo>
                      <a:pt x="161323" y="338979"/>
                      <a:pt x="168806" y="335051"/>
                      <a:pt x="175840" y="337244"/>
                    </a:cubicBezTo>
                    <a:cubicBezTo>
                      <a:pt x="175930" y="337268"/>
                      <a:pt x="176005" y="337293"/>
                      <a:pt x="176080" y="337319"/>
                    </a:cubicBezTo>
                    <a:cubicBezTo>
                      <a:pt x="183218" y="339448"/>
                      <a:pt x="187282" y="346966"/>
                      <a:pt x="185152" y="354115"/>
                    </a:cubicBezTo>
                    <a:cubicBezTo>
                      <a:pt x="183023" y="361253"/>
                      <a:pt x="175510" y="365317"/>
                      <a:pt x="168371" y="363188"/>
                    </a:cubicBezTo>
                    <a:cubicBezTo>
                      <a:pt x="168131" y="363113"/>
                      <a:pt x="167907" y="363038"/>
                      <a:pt x="167682" y="362963"/>
                    </a:cubicBezTo>
                    <a:cubicBezTo>
                      <a:pt x="160618" y="360848"/>
                      <a:pt x="156614" y="353410"/>
                      <a:pt x="158729" y="346345"/>
                    </a:cubicBezTo>
                    <a:cubicBezTo>
                      <a:pt x="158759" y="346234"/>
                      <a:pt x="158804" y="346126"/>
                      <a:pt x="158834" y="346017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8BFBFB3-D22E-1943-2542-C0FC873C5E70}"/>
                  </a:ext>
                </a:extLst>
              </p:cNvPr>
              <p:cNvSpPr/>
              <p:nvPr/>
            </p:nvSpPr>
            <p:spPr>
              <a:xfrm>
                <a:off x="5740101" y="4255958"/>
                <a:ext cx="896884" cy="936046"/>
              </a:xfrm>
              <a:custGeom>
                <a:avLst/>
                <a:gdLst>
                  <a:gd name="connsiteX0" fmla="*/ 594003 w 679994"/>
                  <a:gd name="connsiteY0" fmla="*/ 235026 h 709686"/>
                  <a:gd name="connsiteX1" fmla="*/ 609584 w 679994"/>
                  <a:gd name="connsiteY1" fmla="*/ 154435 h 709686"/>
                  <a:gd name="connsiteX2" fmla="*/ 528993 w 679994"/>
                  <a:gd name="connsiteY2" fmla="*/ 138869 h 709686"/>
                  <a:gd name="connsiteX3" fmla="*/ 525469 w 679994"/>
                  <a:gd name="connsiteY3" fmla="*/ 141448 h 709686"/>
                  <a:gd name="connsiteX4" fmla="*/ 517970 w 679994"/>
                  <a:gd name="connsiteY4" fmla="*/ 146847 h 709686"/>
                  <a:gd name="connsiteX5" fmla="*/ 516066 w 679994"/>
                  <a:gd name="connsiteY5" fmla="*/ 147042 h 709686"/>
                  <a:gd name="connsiteX6" fmla="*/ 515871 w 679994"/>
                  <a:gd name="connsiteY6" fmla="*/ 146847 h 709686"/>
                  <a:gd name="connsiteX7" fmla="*/ 515871 w 679994"/>
                  <a:gd name="connsiteY7" fmla="*/ 144747 h 709686"/>
                  <a:gd name="connsiteX8" fmla="*/ 524014 w 679994"/>
                  <a:gd name="connsiteY8" fmla="*/ 63076 h 709686"/>
                  <a:gd name="connsiteX9" fmla="*/ 447037 w 679994"/>
                  <a:gd name="connsiteY9" fmla="*/ 51469 h 709686"/>
                  <a:gd name="connsiteX10" fmla="*/ 215491 w 679994"/>
                  <a:gd name="connsiteY10" fmla="*/ 222129 h 709686"/>
                  <a:gd name="connsiteX11" fmla="*/ 214291 w 679994"/>
                  <a:gd name="connsiteY11" fmla="*/ 222129 h 709686"/>
                  <a:gd name="connsiteX12" fmla="*/ 213242 w 679994"/>
                  <a:gd name="connsiteY12" fmla="*/ 221229 h 709686"/>
                  <a:gd name="connsiteX13" fmla="*/ 174401 w 679994"/>
                  <a:gd name="connsiteY13" fmla="*/ 122552 h 709686"/>
                  <a:gd name="connsiteX14" fmla="*/ 134510 w 679994"/>
                  <a:gd name="connsiteY14" fmla="*/ 36023 h 709686"/>
                  <a:gd name="connsiteX15" fmla="*/ 14883 w 679994"/>
                  <a:gd name="connsiteY15" fmla="*/ 15883 h 709686"/>
                  <a:gd name="connsiteX16" fmla="*/ 12589 w 679994"/>
                  <a:gd name="connsiteY16" fmla="*/ 17577 h 709686"/>
                  <a:gd name="connsiteX17" fmla="*/ 142 w 679994"/>
                  <a:gd name="connsiteY17" fmla="*/ 35123 h 709686"/>
                  <a:gd name="connsiteX18" fmla="*/ 19937 w 679994"/>
                  <a:gd name="connsiteY18" fmla="*/ 76064 h 709686"/>
                  <a:gd name="connsiteX19" fmla="*/ 23836 w 679994"/>
                  <a:gd name="connsiteY19" fmla="*/ 81312 h 709686"/>
                  <a:gd name="connsiteX20" fmla="*/ 59828 w 679994"/>
                  <a:gd name="connsiteY20" fmla="*/ 253472 h 709686"/>
                  <a:gd name="connsiteX21" fmla="*/ 81423 w 679994"/>
                  <a:gd name="connsiteY21" fmla="*/ 396538 h 709686"/>
                  <a:gd name="connsiteX22" fmla="*/ 80223 w 679994"/>
                  <a:gd name="connsiteY22" fmla="*/ 397438 h 709686"/>
                  <a:gd name="connsiteX23" fmla="*/ 41832 w 679994"/>
                  <a:gd name="connsiteY23" fmla="*/ 425632 h 709686"/>
                  <a:gd name="connsiteX24" fmla="*/ 251783 w 679994"/>
                  <a:gd name="connsiteY24" fmla="*/ 709665 h 709686"/>
                  <a:gd name="connsiteX25" fmla="*/ 293773 w 679994"/>
                  <a:gd name="connsiteY25" fmla="*/ 678172 h 709686"/>
                  <a:gd name="connsiteX26" fmla="*/ 296023 w 679994"/>
                  <a:gd name="connsiteY26" fmla="*/ 678172 h 709686"/>
                  <a:gd name="connsiteX27" fmla="*/ 376704 w 679994"/>
                  <a:gd name="connsiteY27" fmla="*/ 690679 h 709686"/>
                  <a:gd name="connsiteX28" fmla="*/ 377003 w 679994"/>
                  <a:gd name="connsiteY28" fmla="*/ 690469 h 709686"/>
                  <a:gd name="connsiteX29" fmla="*/ 656538 w 679994"/>
                  <a:gd name="connsiteY29" fmla="*/ 484568 h 709686"/>
                  <a:gd name="connsiteX30" fmla="*/ 668685 w 679994"/>
                  <a:gd name="connsiteY30" fmla="*/ 403437 h 709686"/>
                  <a:gd name="connsiteX31" fmla="*/ 593703 w 679994"/>
                  <a:gd name="connsiteY31" fmla="*/ 387540 h 709686"/>
                  <a:gd name="connsiteX32" fmla="*/ 591603 w 679994"/>
                  <a:gd name="connsiteY32" fmla="*/ 387540 h 709686"/>
                  <a:gd name="connsiteX33" fmla="*/ 591558 w 679994"/>
                  <a:gd name="connsiteY33" fmla="*/ 385636 h 709686"/>
                  <a:gd name="connsiteX34" fmla="*/ 591603 w 679994"/>
                  <a:gd name="connsiteY34" fmla="*/ 385591 h 709686"/>
                  <a:gd name="connsiteX35" fmla="*/ 624895 w 679994"/>
                  <a:gd name="connsiteY35" fmla="*/ 360097 h 709686"/>
                  <a:gd name="connsiteX36" fmla="*/ 637477 w 679994"/>
                  <a:gd name="connsiteY36" fmla="*/ 278996 h 709686"/>
                  <a:gd name="connsiteX37" fmla="*/ 637342 w 679994"/>
                  <a:gd name="connsiteY37" fmla="*/ 278816 h 709686"/>
                  <a:gd name="connsiteX38" fmla="*/ 563410 w 679994"/>
                  <a:gd name="connsiteY38" fmla="*/ 262320 h 709686"/>
                  <a:gd name="connsiteX39" fmla="*/ 561310 w 679994"/>
                  <a:gd name="connsiteY39" fmla="*/ 262320 h 709686"/>
                  <a:gd name="connsiteX40" fmla="*/ 561310 w 679994"/>
                  <a:gd name="connsiteY40" fmla="*/ 260220 h 709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79994" h="709686">
                    <a:moveTo>
                      <a:pt x="594003" y="235026"/>
                    </a:moveTo>
                    <a:cubicBezTo>
                      <a:pt x="620561" y="217075"/>
                      <a:pt x="627535" y="180994"/>
                      <a:pt x="609584" y="154435"/>
                    </a:cubicBezTo>
                    <a:cubicBezTo>
                      <a:pt x="591633" y="127891"/>
                      <a:pt x="555552" y="120918"/>
                      <a:pt x="528993" y="138869"/>
                    </a:cubicBezTo>
                    <a:cubicBezTo>
                      <a:pt x="527793" y="139678"/>
                      <a:pt x="526609" y="140548"/>
                      <a:pt x="525469" y="141448"/>
                    </a:cubicBezTo>
                    <a:lnTo>
                      <a:pt x="517970" y="146847"/>
                    </a:lnTo>
                    <a:cubicBezTo>
                      <a:pt x="517505" y="147432"/>
                      <a:pt x="516651" y="147522"/>
                      <a:pt x="516066" y="147042"/>
                    </a:cubicBezTo>
                    <a:cubicBezTo>
                      <a:pt x="515991" y="146982"/>
                      <a:pt x="515931" y="146922"/>
                      <a:pt x="515871" y="146847"/>
                    </a:cubicBezTo>
                    <a:cubicBezTo>
                      <a:pt x="515301" y="146262"/>
                      <a:pt x="515301" y="145332"/>
                      <a:pt x="515871" y="144747"/>
                    </a:cubicBezTo>
                    <a:cubicBezTo>
                      <a:pt x="540675" y="124442"/>
                      <a:pt x="544319" y="87881"/>
                      <a:pt x="524014" y="63076"/>
                    </a:cubicBezTo>
                    <a:cubicBezTo>
                      <a:pt x="505149" y="40012"/>
                      <a:pt x="471871" y="35003"/>
                      <a:pt x="447037" y="51469"/>
                    </a:cubicBezTo>
                    <a:lnTo>
                      <a:pt x="215491" y="222129"/>
                    </a:lnTo>
                    <a:cubicBezTo>
                      <a:pt x="215116" y="222339"/>
                      <a:pt x="214666" y="222339"/>
                      <a:pt x="214291" y="222129"/>
                    </a:cubicBezTo>
                    <a:cubicBezTo>
                      <a:pt x="213842" y="221964"/>
                      <a:pt x="213467" y="221649"/>
                      <a:pt x="213242" y="221229"/>
                    </a:cubicBezTo>
                    <a:cubicBezTo>
                      <a:pt x="197496" y="189512"/>
                      <a:pt x="184509" y="156490"/>
                      <a:pt x="174401" y="122552"/>
                    </a:cubicBezTo>
                    <a:cubicBezTo>
                      <a:pt x="166393" y="91555"/>
                      <a:pt x="152881" y="62252"/>
                      <a:pt x="134510" y="36023"/>
                    </a:cubicBezTo>
                    <a:cubicBezTo>
                      <a:pt x="107037" y="-2578"/>
                      <a:pt x="53484" y="-11591"/>
                      <a:pt x="14883" y="15883"/>
                    </a:cubicBezTo>
                    <a:cubicBezTo>
                      <a:pt x="14103" y="16437"/>
                      <a:pt x="13339" y="17007"/>
                      <a:pt x="12589" y="17577"/>
                    </a:cubicBezTo>
                    <a:cubicBezTo>
                      <a:pt x="6215" y="21476"/>
                      <a:pt x="1717" y="27820"/>
                      <a:pt x="142" y="35123"/>
                    </a:cubicBezTo>
                    <a:cubicBezTo>
                      <a:pt x="-1358" y="46071"/>
                      <a:pt x="5240" y="56418"/>
                      <a:pt x="19937" y="76064"/>
                    </a:cubicBezTo>
                    <a:lnTo>
                      <a:pt x="23836" y="81312"/>
                    </a:lnTo>
                    <a:cubicBezTo>
                      <a:pt x="52180" y="119703"/>
                      <a:pt x="56079" y="187787"/>
                      <a:pt x="59828" y="253472"/>
                    </a:cubicBezTo>
                    <a:cubicBezTo>
                      <a:pt x="62677" y="304010"/>
                      <a:pt x="67326" y="358447"/>
                      <a:pt x="81423" y="396538"/>
                    </a:cubicBezTo>
                    <a:cubicBezTo>
                      <a:pt x="81423" y="396538"/>
                      <a:pt x="81423" y="396538"/>
                      <a:pt x="80223" y="397438"/>
                    </a:cubicBezTo>
                    <a:lnTo>
                      <a:pt x="41832" y="425632"/>
                    </a:lnTo>
                    <a:lnTo>
                      <a:pt x="251783" y="709665"/>
                    </a:lnTo>
                    <a:lnTo>
                      <a:pt x="293773" y="678172"/>
                    </a:lnTo>
                    <a:cubicBezTo>
                      <a:pt x="294433" y="677647"/>
                      <a:pt x="295363" y="677647"/>
                      <a:pt x="296023" y="678172"/>
                    </a:cubicBezTo>
                    <a:cubicBezTo>
                      <a:pt x="314843" y="703906"/>
                      <a:pt x="350970" y="709515"/>
                      <a:pt x="376704" y="690679"/>
                    </a:cubicBezTo>
                    <a:cubicBezTo>
                      <a:pt x="376808" y="690619"/>
                      <a:pt x="376913" y="690544"/>
                      <a:pt x="377003" y="690469"/>
                    </a:cubicBezTo>
                    <a:lnTo>
                      <a:pt x="656538" y="484568"/>
                    </a:lnTo>
                    <a:cubicBezTo>
                      <a:pt x="682122" y="465417"/>
                      <a:pt x="687551" y="429246"/>
                      <a:pt x="668685" y="403437"/>
                    </a:cubicBezTo>
                    <a:cubicBezTo>
                      <a:pt x="648590" y="376293"/>
                      <a:pt x="617847" y="369695"/>
                      <a:pt x="593703" y="387540"/>
                    </a:cubicBezTo>
                    <a:cubicBezTo>
                      <a:pt x="593118" y="388110"/>
                      <a:pt x="592188" y="388110"/>
                      <a:pt x="591603" y="387540"/>
                    </a:cubicBezTo>
                    <a:cubicBezTo>
                      <a:pt x="591063" y="387031"/>
                      <a:pt x="591048" y="386176"/>
                      <a:pt x="591558" y="385636"/>
                    </a:cubicBezTo>
                    <a:cubicBezTo>
                      <a:pt x="591573" y="385621"/>
                      <a:pt x="591588" y="385606"/>
                      <a:pt x="591603" y="385591"/>
                    </a:cubicBezTo>
                    <a:lnTo>
                      <a:pt x="624895" y="360097"/>
                    </a:lnTo>
                    <a:cubicBezTo>
                      <a:pt x="650764" y="341171"/>
                      <a:pt x="656388" y="304865"/>
                      <a:pt x="637477" y="278996"/>
                    </a:cubicBezTo>
                    <a:cubicBezTo>
                      <a:pt x="637432" y="278936"/>
                      <a:pt x="637387" y="278876"/>
                      <a:pt x="637342" y="278816"/>
                    </a:cubicBezTo>
                    <a:cubicBezTo>
                      <a:pt x="616797" y="250922"/>
                      <a:pt x="587854" y="244324"/>
                      <a:pt x="563410" y="262320"/>
                    </a:cubicBezTo>
                    <a:cubicBezTo>
                      <a:pt x="562825" y="262890"/>
                      <a:pt x="561895" y="262890"/>
                      <a:pt x="561310" y="262320"/>
                    </a:cubicBezTo>
                    <a:cubicBezTo>
                      <a:pt x="560801" y="261705"/>
                      <a:pt x="560801" y="260835"/>
                      <a:pt x="561310" y="260220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FC9EE7C-7672-F112-DA26-980B3DAD935B}"/>
                  </a:ext>
                </a:extLst>
              </p:cNvPr>
              <p:cNvSpPr/>
              <p:nvPr/>
            </p:nvSpPr>
            <p:spPr>
              <a:xfrm>
                <a:off x="4388827" y="4804622"/>
                <a:ext cx="1697210" cy="964557"/>
              </a:xfrm>
              <a:custGeom>
                <a:avLst/>
                <a:gdLst>
                  <a:gd name="connsiteX0" fmla="*/ 697120 w 1286781"/>
                  <a:gd name="connsiteY0" fmla="*/ 731280 h 731302"/>
                  <a:gd name="connsiteX1" fmla="*/ 1278533 w 1286781"/>
                  <a:gd name="connsiteY1" fmla="*/ 325025 h 731302"/>
                  <a:gd name="connsiteX2" fmla="*/ 1282808 w 1286781"/>
                  <a:gd name="connsiteY2" fmla="*/ 296922 h 731302"/>
                  <a:gd name="connsiteX3" fmla="*/ 1282732 w 1286781"/>
                  <a:gd name="connsiteY3" fmla="*/ 296832 h 731302"/>
                  <a:gd name="connsiteX4" fmla="*/ 1069633 w 1286781"/>
                  <a:gd name="connsiteY4" fmla="*/ 8150 h 731302"/>
                  <a:gd name="connsiteX5" fmla="*/ 1041754 w 1286781"/>
                  <a:gd name="connsiteY5" fmla="*/ 3831 h 731302"/>
                  <a:gd name="connsiteX6" fmla="*/ 1041589 w 1286781"/>
                  <a:gd name="connsiteY6" fmla="*/ 3951 h 731302"/>
                  <a:gd name="connsiteX7" fmla="*/ -67 w 1286781"/>
                  <a:gd name="connsiteY7" fmla="*/ 731280 h 731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6781" h="731302">
                    <a:moveTo>
                      <a:pt x="697120" y="731280"/>
                    </a:moveTo>
                    <a:lnTo>
                      <a:pt x="1278533" y="325025"/>
                    </a:lnTo>
                    <a:cubicBezTo>
                      <a:pt x="1287472" y="318442"/>
                      <a:pt x="1289376" y="305860"/>
                      <a:pt x="1282808" y="296922"/>
                    </a:cubicBezTo>
                    <a:cubicBezTo>
                      <a:pt x="1282778" y="296892"/>
                      <a:pt x="1282763" y="296862"/>
                      <a:pt x="1282732" y="296832"/>
                    </a:cubicBezTo>
                    <a:lnTo>
                      <a:pt x="1069633" y="8150"/>
                    </a:lnTo>
                    <a:cubicBezTo>
                      <a:pt x="1063124" y="-743"/>
                      <a:pt x="1050647" y="-2678"/>
                      <a:pt x="1041754" y="3831"/>
                    </a:cubicBezTo>
                    <a:cubicBezTo>
                      <a:pt x="1041709" y="3861"/>
                      <a:pt x="1041649" y="3905"/>
                      <a:pt x="1041589" y="3951"/>
                    </a:cubicBezTo>
                    <a:lnTo>
                      <a:pt x="-67" y="73128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EABFEB6-D2BC-E3FA-2EE2-E94E129FC6EB}"/>
                  </a:ext>
                </a:extLst>
              </p:cNvPr>
              <p:cNvSpPr/>
              <p:nvPr/>
            </p:nvSpPr>
            <p:spPr>
              <a:xfrm>
                <a:off x="5997333" y="5185906"/>
                <a:ext cx="43518" cy="43680"/>
              </a:xfrm>
              <a:custGeom>
                <a:avLst/>
                <a:gdLst>
                  <a:gd name="connsiteX0" fmla="*/ 26163 w 32994"/>
                  <a:gd name="connsiteY0" fmla="*/ 29796 h 33117"/>
                  <a:gd name="connsiteX1" fmla="*/ 3473 w 32994"/>
                  <a:gd name="connsiteY1" fmla="*/ 26692 h 33117"/>
                  <a:gd name="connsiteX2" fmla="*/ 3218 w 32994"/>
                  <a:gd name="connsiteY2" fmla="*/ 26347 h 33117"/>
                  <a:gd name="connsiteX3" fmla="*/ 6563 w 32994"/>
                  <a:gd name="connsiteY3" fmla="*/ 3252 h 33117"/>
                  <a:gd name="connsiteX4" fmla="*/ 29642 w 32994"/>
                  <a:gd name="connsiteY4" fmla="*/ 6596 h 33117"/>
                  <a:gd name="connsiteX5" fmla="*/ 26313 w 32994"/>
                  <a:gd name="connsiteY5" fmla="*/ 29691 h 33117"/>
                  <a:gd name="connsiteX6" fmla="*/ 26163 w 32994"/>
                  <a:gd name="connsiteY6" fmla="*/ 29796 h 33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994" h="33117">
                    <a:moveTo>
                      <a:pt x="26163" y="29796"/>
                    </a:moveTo>
                    <a:cubicBezTo>
                      <a:pt x="19040" y="35210"/>
                      <a:pt x="8872" y="33815"/>
                      <a:pt x="3473" y="26692"/>
                    </a:cubicBezTo>
                    <a:cubicBezTo>
                      <a:pt x="3383" y="26572"/>
                      <a:pt x="3293" y="26467"/>
                      <a:pt x="3218" y="26347"/>
                    </a:cubicBezTo>
                    <a:cubicBezTo>
                      <a:pt x="-2240" y="19044"/>
                      <a:pt x="-740" y="8711"/>
                      <a:pt x="6563" y="3252"/>
                    </a:cubicBezTo>
                    <a:cubicBezTo>
                      <a:pt x="13866" y="-2191"/>
                      <a:pt x="24199" y="-692"/>
                      <a:pt x="29642" y="6596"/>
                    </a:cubicBezTo>
                    <a:cubicBezTo>
                      <a:pt x="35101" y="13900"/>
                      <a:pt x="33601" y="24232"/>
                      <a:pt x="26313" y="29691"/>
                    </a:cubicBezTo>
                    <a:cubicBezTo>
                      <a:pt x="26253" y="29721"/>
                      <a:pt x="26208" y="29766"/>
                      <a:pt x="26163" y="297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FA349C6-3F7B-B13A-2C2A-DBFB30B5BE15}"/>
                  </a:ext>
                </a:extLst>
              </p:cNvPr>
              <p:cNvSpPr/>
              <p:nvPr/>
            </p:nvSpPr>
            <p:spPr>
              <a:xfrm>
                <a:off x="5916347" y="5246304"/>
                <a:ext cx="43518" cy="43515"/>
              </a:xfrm>
              <a:custGeom>
                <a:avLst/>
                <a:gdLst>
                  <a:gd name="connsiteX0" fmla="*/ 26229 w 32994"/>
                  <a:gd name="connsiteY0" fmla="*/ 29743 h 32992"/>
                  <a:gd name="connsiteX1" fmla="*/ 3165 w 32994"/>
                  <a:gd name="connsiteY1" fmla="*/ 26279 h 32992"/>
                  <a:gd name="connsiteX2" fmla="*/ 6629 w 32994"/>
                  <a:gd name="connsiteY2" fmla="*/ 3200 h 32992"/>
                  <a:gd name="connsiteX3" fmla="*/ 29679 w 32994"/>
                  <a:gd name="connsiteY3" fmla="*/ 6649 h 32992"/>
                  <a:gd name="connsiteX4" fmla="*/ 26260 w 32994"/>
                  <a:gd name="connsiteY4" fmla="*/ 29728 h 32992"/>
                  <a:gd name="connsiteX5" fmla="*/ 26229 w 32994"/>
                  <a:gd name="connsiteY5" fmla="*/ 29743 h 32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94" h="32992">
                    <a:moveTo>
                      <a:pt x="26229" y="29743"/>
                    </a:moveTo>
                    <a:cubicBezTo>
                      <a:pt x="18896" y="35157"/>
                      <a:pt x="8578" y="33598"/>
                      <a:pt x="3165" y="26279"/>
                    </a:cubicBezTo>
                    <a:cubicBezTo>
                      <a:pt x="-2249" y="18946"/>
                      <a:pt x="-704" y="8613"/>
                      <a:pt x="6629" y="3200"/>
                    </a:cubicBezTo>
                    <a:cubicBezTo>
                      <a:pt x="13947" y="-2199"/>
                      <a:pt x="24265" y="-655"/>
                      <a:pt x="29679" y="6649"/>
                    </a:cubicBezTo>
                    <a:cubicBezTo>
                      <a:pt x="35107" y="13967"/>
                      <a:pt x="33578" y="24300"/>
                      <a:pt x="26260" y="29728"/>
                    </a:cubicBezTo>
                    <a:cubicBezTo>
                      <a:pt x="26244" y="29728"/>
                      <a:pt x="26244" y="29743"/>
                      <a:pt x="26229" y="2974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C54F544-AE89-08CB-3C6C-E8905789E36D}"/>
                  </a:ext>
                </a:extLst>
              </p:cNvPr>
              <p:cNvSpPr/>
              <p:nvPr/>
            </p:nvSpPr>
            <p:spPr>
              <a:xfrm rot="20269799">
                <a:off x="6495567" y="4350208"/>
                <a:ext cx="113930" cy="114128"/>
              </a:xfrm>
              <a:custGeom>
                <a:avLst/>
                <a:gdLst>
                  <a:gd name="connsiteX0" fmla="*/ 57070 w 86379"/>
                  <a:gd name="connsiteY0" fmla="*/ -22 h 86529"/>
                  <a:gd name="connsiteX1" fmla="*/ 86313 w 86379"/>
                  <a:gd name="connsiteY1" fmla="*/ -22 h 86529"/>
                  <a:gd name="connsiteX2" fmla="*/ 86313 w 86379"/>
                  <a:gd name="connsiteY2" fmla="*/ 86508 h 86529"/>
                  <a:gd name="connsiteX3" fmla="*/ 57070 w 86379"/>
                  <a:gd name="connsiteY3" fmla="*/ 86508 h 86529"/>
                  <a:gd name="connsiteX4" fmla="*/ 29177 w 86379"/>
                  <a:gd name="connsiteY4" fmla="*/ 86508 h 86529"/>
                  <a:gd name="connsiteX5" fmla="*/ -67 w 86379"/>
                  <a:gd name="connsiteY5" fmla="*/ 86508 h 86529"/>
                  <a:gd name="connsiteX6" fmla="*/ -67 w 86379"/>
                  <a:gd name="connsiteY6" fmla="*/ -22 h 86529"/>
                  <a:gd name="connsiteX7" fmla="*/ 29177 w 86379"/>
                  <a:gd name="connsiteY7" fmla="*/ -22 h 86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379" h="86529">
                    <a:moveTo>
                      <a:pt x="57070" y="-22"/>
                    </a:moveTo>
                    <a:cubicBezTo>
                      <a:pt x="73221" y="-22"/>
                      <a:pt x="86313" y="-22"/>
                      <a:pt x="86313" y="-22"/>
                    </a:cubicBezTo>
                    <a:lnTo>
                      <a:pt x="86313" y="86508"/>
                    </a:lnTo>
                    <a:cubicBezTo>
                      <a:pt x="86313" y="86508"/>
                      <a:pt x="73221" y="86508"/>
                      <a:pt x="57070" y="86508"/>
                    </a:cubicBezTo>
                    <a:lnTo>
                      <a:pt x="29177" y="86508"/>
                    </a:lnTo>
                    <a:cubicBezTo>
                      <a:pt x="13026" y="86508"/>
                      <a:pt x="-67" y="86508"/>
                      <a:pt x="-67" y="86508"/>
                    </a:cubicBezTo>
                    <a:lnTo>
                      <a:pt x="-67" y="-22"/>
                    </a:lnTo>
                    <a:cubicBezTo>
                      <a:pt x="-67" y="-22"/>
                      <a:pt x="13026" y="-22"/>
                      <a:pt x="29177" y="-2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57C78400-5142-754C-BCC4-9D841EFA2A9C}"/>
                  </a:ext>
                </a:extLst>
              </p:cNvPr>
              <p:cNvSpPr/>
              <p:nvPr/>
            </p:nvSpPr>
            <p:spPr>
              <a:xfrm rot="20268000">
                <a:off x="6547682" y="4477519"/>
                <a:ext cx="113930" cy="113930"/>
              </a:xfrm>
              <a:custGeom>
                <a:avLst/>
                <a:gdLst>
                  <a:gd name="connsiteX0" fmla="*/ 57070 w 86379"/>
                  <a:gd name="connsiteY0" fmla="*/ -22 h 86379"/>
                  <a:gd name="connsiteX1" fmla="*/ 86313 w 86379"/>
                  <a:gd name="connsiteY1" fmla="*/ -22 h 86379"/>
                  <a:gd name="connsiteX2" fmla="*/ 86313 w 86379"/>
                  <a:gd name="connsiteY2" fmla="*/ 86358 h 86379"/>
                  <a:gd name="connsiteX3" fmla="*/ 57070 w 86379"/>
                  <a:gd name="connsiteY3" fmla="*/ 86358 h 86379"/>
                  <a:gd name="connsiteX4" fmla="*/ 29177 w 86379"/>
                  <a:gd name="connsiteY4" fmla="*/ 86358 h 86379"/>
                  <a:gd name="connsiteX5" fmla="*/ -67 w 86379"/>
                  <a:gd name="connsiteY5" fmla="*/ 86358 h 86379"/>
                  <a:gd name="connsiteX6" fmla="*/ -67 w 86379"/>
                  <a:gd name="connsiteY6" fmla="*/ -22 h 86379"/>
                  <a:gd name="connsiteX7" fmla="*/ 29177 w 86379"/>
                  <a:gd name="connsiteY7" fmla="*/ -22 h 8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379" h="86379">
                    <a:moveTo>
                      <a:pt x="57070" y="-22"/>
                    </a:moveTo>
                    <a:cubicBezTo>
                      <a:pt x="73221" y="-22"/>
                      <a:pt x="86313" y="-22"/>
                      <a:pt x="86313" y="-22"/>
                    </a:cubicBezTo>
                    <a:lnTo>
                      <a:pt x="86313" y="86358"/>
                    </a:lnTo>
                    <a:cubicBezTo>
                      <a:pt x="86313" y="86358"/>
                      <a:pt x="73221" y="86358"/>
                      <a:pt x="57070" y="86358"/>
                    </a:cubicBezTo>
                    <a:lnTo>
                      <a:pt x="29177" y="86358"/>
                    </a:lnTo>
                    <a:cubicBezTo>
                      <a:pt x="13026" y="86358"/>
                      <a:pt x="-67" y="86358"/>
                      <a:pt x="-67" y="86358"/>
                    </a:cubicBezTo>
                    <a:lnTo>
                      <a:pt x="-67" y="-22"/>
                    </a:lnTo>
                    <a:cubicBezTo>
                      <a:pt x="-67" y="-22"/>
                      <a:pt x="13026" y="-22"/>
                      <a:pt x="29177" y="-2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DFAA2925-5C60-FDEF-94D5-E747BDACE6A9}"/>
                  </a:ext>
                </a:extLst>
              </p:cNvPr>
              <p:cNvSpPr/>
              <p:nvPr/>
            </p:nvSpPr>
            <p:spPr>
              <a:xfrm rot="20270999">
                <a:off x="6599466" y="4604750"/>
                <a:ext cx="114128" cy="114128"/>
              </a:xfrm>
              <a:custGeom>
                <a:avLst/>
                <a:gdLst>
                  <a:gd name="connsiteX0" fmla="*/ 57220 w 86529"/>
                  <a:gd name="connsiteY0" fmla="*/ -22 h 86529"/>
                  <a:gd name="connsiteX1" fmla="*/ 86463 w 86529"/>
                  <a:gd name="connsiteY1" fmla="*/ -22 h 86529"/>
                  <a:gd name="connsiteX2" fmla="*/ 86463 w 86529"/>
                  <a:gd name="connsiteY2" fmla="*/ 86508 h 86529"/>
                  <a:gd name="connsiteX3" fmla="*/ 57220 w 86529"/>
                  <a:gd name="connsiteY3" fmla="*/ 86508 h 86529"/>
                  <a:gd name="connsiteX4" fmla="*/ 29177 w 86529"/>
                  <a:gd name="connsiteY4" fmla="*/ 86508 h 86529"/>
                  <a:gd name="connsiteX5" fmla="*/ -67 w 86529"/>
                  <a:gd name="connsiteY5" fmla="*/ 86508 h 86529"/>
                  <a:gd name="connsiteX6" fmla="*/ -67 w 86529"/>
                  <a:gd name="connsiteY6" fmla="*/ -22 h 86529"/>
                  <a:gd name="connsiteX7" fmla="*/ 29177 w 86529"/>
                  <a:gd name="connsiteY7" fmla="*/ -22 h 86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529" h="86529">
                    <a:moveTo>
                      <a:pt x="57220" y="-22"/>
                    </a:moveTo>
                    <a:cubicBezTo>
                      <a:pt x="73371" y="-22"/>
                      <a:pt x="86463" y="-22"/>
                      <a:pt x="86463" y="-22"/>
                    </a:cubicBezTo>
                    <a:lnTo>
                      <a:pt x="86463" y="86508"/>
                    </a:lnTo>
                    <a:cubicBezTo>
                      <a:pt x="86463" y="86508"/>
                      <a:pt x="73371" y="86508"/>
                      <a:pt x="57220" y="86508"/>
                    </a:cubicBezTo>
                    <a:lnTo>
                      <a:pt x="29177" y="86508"/>
                    </a:lnTo>
                    <a:cubicBezTo>
                      <a:pt x="13026" y="86508"/>
                      <a:pt x="-67" y="86508"/>
                      <a:pt x="-67" y="86508"/>
                    </a:cubicBezTo>
                    <a:lnTo>
                      <a:pt x="-67" y="-22"/>
                    </a:lnTo>
                    <a:cubicBezTo>
                      <a:pt x="-67" y="-22"/>
                      <a:pt x="13026" y="-22"/>
                      <a:pt x="29177" y="-2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4E99584A-B8FF-997B-7264-B54DF92D325B}"/>
                  </a:ext>
                </a:extLst>
              </p:cNvPr>
              <p:cNvSpPr/>
              <p:nvPr/>
            </p:nvSpPr>
            <p:spPr>
              <a:xfrm>
                <a:off x="5953832" y="4126305"/>
                <a:ext cx="815456" cy="1020932"/>
              </a:xfrm>
              <a:custGeom>
                <a:avLst/>
                <a:gdLst>
                  <a:gd name="connsiteX0" fmla="*/ 613865 w 618258"/>
                  <a:gd name="connsiteY0" fmla="*/ 579268 h 774044"/>
                  <a:gd name="connsiteX1" fmla="*/ 581773 w 618258"/>
                  <a:gd name="connsiteY1" fmla="*/ 655600 h 774044"/>
                  <a:gd name="connsiteX2" fmla="*/ 301638 w 618258"/>
                  <a:gd name="connsiteY2" fmla="*/ 769724 h 774044"/>
                  <a:gd name="connsiteX3" fmla="*/ 225456 w 618258"/>
                  <a:gd name="connsiteY3" fmla="*/ 737496 h 774044"/>
                  <a:gd name="connsiteX4" fmla="*/ 225456 w 618258"/>
                  <a:gd name="connsiteY4" fmla="*/ 737481 h 774044"/>
                  <a:gd name="connsiteX5" fmla="*/ 4258 w 618258"/>
                  <a:gd name="connsiteY5" fmla="*/ 194608 h 774044"/>
                  <a:gd name="connsiteX6" fmla="*/ 36351 w 618258"/>
                  <a:gd name="connsiteY6" fmla="*/ 118426 h 774044"/>
                  <a:gd name="connsiteX7" fmla="*/ 316485 w 618258"/>
                  <a:gd name="connsiteY7" fmla="*/ 4303 h 774044"/>
                  <a:gd name="connsiteX8" fmla="*/ 392667 w 618258"/>
                  <a:gd name="connsiteY8" fmla="*/ 36395 h 77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8258" h="774044">
                    <a:moveTo>
                      <a:pt x="613865" y="579268"/>
                    </a:moveTo>
                    <a:cubicBezTo>
                      <a:pt x="626028" y="609201"/>
                      <a:pt x="611676" y="643348"/>
                      <a:pt x="581773" y="655600"/>
                    </a:cubicBezTo>
                    <a:lnTo>
                      <a:pt x="301638" y="769724"/>
                    </a:lnTo>
                    <a:cubicBezTo>
                      <a:pt x="271705" y="781856"/>
                      <a:pt x="237604" y="767429"/>
                      <a:pt x="225456" y="737496"/>
                    </a:cubicBezTo>
                    <a:cubicBezTo>
                      <a:pt x="225456" y="737496"/>
                      <a:pt x="225456" y="737481"/>
                      <a:pt x="225456" y="737481"/>
                    </a:cubicBezTo>
                    <a:lnTo>
                      <a:pt x="4258" y="194608"/>
                    </a:lnTo>
                    <a:cubicBezTo>
                      <a:pt x="-7904" y="164705"/>
                      <a:pt x="6462" y="130618"/>
                      <a:pt x="36351" y="118426"/>
                    </a:cubicBezTo>
                    <a:lnTo>
                      <a:pt x="316485" y="4303"/>
                    </a:lnTo>
                    <a:cubicBezTo>
                      <a:pt x="346388" y="-7859"/>
                      <a:pt x="380475" y="6507"/>
                      <a:pt x="392667" y="36395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2D4BBDC0-D435-D235-F83D-FD1EA48F19CF}"/>
                  </a:ext>
                </a:extLst>
              </p:cNvPr>
              <p:cNvSpPr/>
              <p:nvPr/>
            </p:nvSpPr>
            <p:spPr>
              <a:xfrm>
                <a:off x="5986861" y="4156909"/>
                <a:ext cx="541114" cy="447012"/>
              </a:xfrm>
              <a:custGeom>
                <a:avLst/>
                <a:gdLst>
                  <a:gd name="connsiteX0" fmla="*/ 405866 w 410259"/>
                  <a:gd name="connsiteY0" fmla="*/ 158958 h 338913"/>
                  <a:gd name="connsiteX1" fmla="*/ 373774 w 410259"/>
                  <a:gd name="connsiteY1" fmla="*/ 235290 h 338913"/>
                  <a:gd name="connsiteX2" fmla="*/ 130381 w 410259"/>
                  <a:gd name="connsiteY2" fmla="*/ 334567 h 338913"/>
                  <a:gd name="connsiteX3" fmla="*/ 54199 w 410259"/>
                  <a:gd name="connsiteY3" fmla="*/ 302475 h 338913"/>
                  <a:gd name="connsiteX4" fmla="*/ 4260 w 410259"/>
                  <a:gd name="connsiteY4" fmla="*/ 179953 h 338913"/>
                  <a:gd name="connsiteX5" fmla="*/ 36353 w 410259"/>
                  <a:gd name="connsiteY5" fmla="*/ 103621 h 338913"/>
                  <a:gd name="connsiteX6" fmla="*/ 280346 w 410259"/>
                  <a:gd name="connsiteY6" fmla="*/ 4345 h 338913"/>
                  <a:gd name="connsiteX7" fmla="*/ 356438 w 410259"/>
                  <a:gd name="connsiteY7" fmla="*/ 36227 h 338913"/>
                  <a:gd name="connsiteX8" fmla="*/ 356528 w 410259"/>
                  <a:gd name="connsiteY8" fmla="*/ 36437 h 338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0259" h="338913">
                    <a:moveTo>
                      <a:pt x="405866" y="158958"/>
                    </a:moveTo>
                    <a:cubicBezTo>
                      <a:pt x="418028" y="188891"/>
                      <a:pt x="403677" y="223038"/>
                      <a:pt x="373774" y="235290"/>
                    </a:cubicBezTo>
                    <a:lnTo>
                      <a:pt x="130381" y="334567"/>
                    </a:lnTo>
                    <a:cubicBezTo>
                      <a:pt x="100478" y="346729"/>
                      <a:pt x="66391" y="332363"/>
                      <a:pt x="54199" y="302475"/>
                    </a:cubicBezTo>
                    <a:lnTo>
                      <a:pt x="4260" y="179953"/>
                    </a:lnTo>
                    <a:cubicBezTo>
                      <a:pt x="-7902" y="150020"/>
                      <a:pt x="6450" y="115873"/>
                      <a:pt x="36353" y="103621"/>
                    </a:cubicBezTo>
                    <a:lnTo>
                      <a:pt x="280346" y="4345"/>
                    </a:lnTo>
                    <a:cubicBezTo>
                      <a:pt x="310159" y="-7863"/>
                      <a:pt x="344231" y="6399"/>
                      <a:pt x="356438" y="36227"/>
                    </a:cubicBezTo>
                    <a:cubicBezTo>
                      <a:pt x="356468" y="36287"/>
                      <a:pt x="356498" y="36362"/>
                      <a:pt x="356528" y="36437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E1D910B-8203-32A3-2B26-B106FA586C24}"/>
                  </a:ext>
                </a:extLst>
              </p:cNvPr>
              <p:cNvSpPr/>
              <p:nvPr/>
            </p:nvSpPr>
            <p:spPr>
              <a:xfrm>
                <a:off x="6173978" y="4509833"/>
                <a:ext cx="503533" cy="568999"/>
              </a:xfrm>
              <a:custGeom>
                <a:avLst/>
                <a:gdLst>
                  <a:gd name="connsiteX0" fmla="*/ 181368 w 381766"/>
                  <a:gd name="connsiteY0" fmla="*/ 427054 h 431400"/>
                  <a:gd name="connsiteX1" fmla="*/ 105187 w 381766"/>
                  <a:gd name="connsiteY1" fmla="*/ 394961 h 431400"/>
                  <a:gd name="connsiteX2" fmla="*/ 4260 w 381766"/>
                  <a:gd name="connsiteY2" fmla="*/ 147369 h 431400"/>
                  <a:gd name="connsiteX3" fmla="*/ 36353 w 381766"/>
                  <a:gd name="connsiteY3" fmla="*/ 71037 h 431400"/>
                  <a:gd name="connsiteX4" fmla="*/ 200264 w 381766"/>
                  <a:gd name="connsiteY4" fmla="*/ 4303 h 431400"/>
                  <a:gd name="connsiteX5" fmla="*/ 276447 w 381766"/>
                  <a:gd name="connsiteY5" fmla="*/ 36395 h 431400"/>
                  <a:gd name="connsiteX6" fmla="*/ 377373 w 381766"/>
                  <a:gd name="connsiteY6" fmla="*/ 283987 h 431400"/>
                  <a:gd name="connsiteX7" fmla="*/ 345280 w 381766"/>
                  <a:gd name="connsiteY7" fmla="*/ 360319 h 43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1766" h="431400">
                    <a:moveTo>
                      <a:pt x="181368" y="427054"/>
                    </a:moveTo>
                    <a:cubicBezTo>
                      <a:pt x="151466" y="439216"/>
                      <a:pt x="117379" y="424849"/>
                      <a:pt x="105187" y="394961"/>
                    </a:cubicBezTo>
                    <a:lnTo>
                      <a:pt x="4260" y="147369"/>
                    </a:lnTo>
                    <a:cubicBezTo>
                      <a:pt x="-7902" y="117436"/>
                      <a:pt x="6450" y="83289"/>
                      <a:pt x="36353" y="71037"/>
                    </a:cubicBezTo>
                    <a:lnTo>
                      <a:pt x="200264" y="4303"/>
                    </a:lnTo>
                    <a:cubicBezTo>
                      <a:pt x="230167" y="-7859"/>
                      <a:pt x="264254" y="6507"/>
                      <a:pt x="276447" y="36395"/>
                    </a:cubicBezTo>
                    <a:lnTo>
                      <a:pt x="377373" y="283987"/>
                    </a:lnTo>
                    <a:cubicBezTo>
                      <a:pt x="389535" y="313920"/>
                      <a:pt x="375183" y="348067"/>
                      <a:pt x="345280" y="360319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624CA798-E15C-57A3-CC1B-85B09738719A}"/>
                  </a:ext>
                </a:extLst>
              </p:cNvPr>
              <p:cNvSpPr/>
              <p:nvPr/>
            </p:nvSpPr>
            <p:spPr>
              <a:xfrm rot="20269799">
                <a:off x="6420259" y="4556477"/>
                <a:ext cx="148347" cy="418341"/>
              </a:xfrm>
              <a:custGeom>
                <a:avLst/>
                <a:gdLst>
                  <a:gd name="connsiteX0" fmla="*/ -67 w 112473"/>
                  <a:gd name="connsiteY0" fmla="*/ -22 h 317175"/>
                  <a:gd name="connsiteX1" fmla="*/ 112407 w 112473"/>
                  <a:gd name="connsiteY1" fmla="*/ -22 h 317175"/>
                  <a:gd name="connsiteX2" fmla="*/ 112407 w 112473"/>
                  <a:gd name="connsiteY2" fmla="*/ 317153 h 317175"/>
                  <a:gd name="connsiteX3" fmla="*/ -67 w 112473"/>
                  <a:gd name="connsiteY3" fmla="*/ 317153 h 31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473" h="317175">
                    <a:moveTo>
                      <a:pt x="-67" y="-22"/>
                    </a:moveTo>
                    <a:lnTo>
                      <a:pt x="112407" y="-22"/>
                    </a:lnTo>
                    <a:lnTo>
                      <a:pt x="112407" y="317153"/>
                    </a:lnTo>
                    <a:lnTo>
                      <a:pt x="-67" y="317153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9A13F553-0A60-DD0A-C075-A5D2FBF32E3F}"/>
                  </a:ext>
                </a:extLst>
              </p:cNvPr>
              <p:cNvSpPr/>
              <p:nvPr/>
            </p:nvSpPr>
            <p:spPr>
              <a:xfrm>
                <a:off x="6328220" y="4654867"/>
                <a:ext cx="195154" cy="278990"/>
              </a:xfrm>
              <a:custGeom>
                <a:avLst/>
                <a:gdLst>
                  <a:gd name="connsiteX0" fmla="*/ 115413 w 147961"/>
                  <a:gd name="connsiteY0" fmla="*/ 207619 h 211523"/>
                  <a:gd name="connsiteX1" fmla="*/ 47554 w 147961"/>
                  <a:gd name="connsiteY1" fmla="*/ 179156 h 211523"/>
                  <a:gd name="connsiteX2" fmla="*/ 47479 w 147961"/>
                  <a:gd name="connsiteY2" fmla="*/ 178976 h 211523"/>
                  <a:gd name="connsiteX3" fmla="*/ 3839 w 147961"/>
                  <a:gd name="connsiteY3" fmla="*/ 71751 h 211523"/>
                  <a:gd name="connsiteX4" fmla="*/ 32228 w 147961"/>
                  <a:gd name="connsiteY4" fmla="*/ 3862 h 211523"/>
                  <a:gd name="connsiteX5" fmla="*/ 32333 w 147961"/>
                  <a:gd name="connsiteY5" fmla="*/ 3817 h 211523"/>
                  <a:gd name="connsiteX6" fmla="*/ 32333 w 147961"/>
                  <a:gd name="connsiteY6" fmla="*/ 3817 h 211523"/>
                  <a:gd name="connsiteX7" fmla="*/ 100267 w 147961"/>
                  <a:gd name="connsiteY7" fmla="*/ 32460 h 211523"/>
                  <a:gd name="connsiteX8" fmla="*/ 144057 w 147961"/>
                  <a:gd name="connsiteY8" fmla="*/ 139685 h 211523"/>
                  <a:gd name="connsiteX9" fmla="*/ 115413 w 147961"/>
                  <a:gd name="connsiteY9" fmla="*/ 207619 h 211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7961" h="211523">
                    <a:moveTo>
                      <a:pt x="115413" y="207619"/>
                    </a:moveTo>
                    <a:cubicBezTo>
                      <a:pt x="88809" y="218491"/>
                      <a:pt x="58426" y="205744"/>
                      <a:pt x="47554" y="179156"/>
                    </a:cubicBezTo>
                    <a:cubicBezTo>
                      <a:pt x="47524" y="179096"/>
                      <a:pt x="47509" y="179036"/>
                      <a:pt x="47479" y="178976"/>
                    </a:cubicBezTo>
                    <a:lnTo>
                      <a:pt x="3839" y="71751"/>
                    </a:lnTo>
                    <a:cubicBezTo>
                      <a:pt x="-7063" y="45162"/>
                      <a:pt x="5639" y="14764"/>
                      <a:pt x="32228" y="3862"/>
                    </a:cubicBezTo>
                    <a:cubicBezTo>
                      <a:pt x="32273" y="3847"/>
                      <a:pt x="32302" y="3832"/>
                      <a:pt x="32333" y="3817"/>
                    </a:cubicBezTo>
                    <a:lnTo>
                      <a:pt x="32333" y="3817"/>
                    </a:lnTo>
                    <a:cubicBezTo>
                      <a:pt x="58996" y="-6996"/>
                      <a:pt x="89394" y="5811"/>
                      <a:pt x="100267" y="32460"/>
                    </a:cubicBezTo>
                    <a:lnTo>
                      <a:pt x="144057" y="139685"/>
                    </a:lnTo>
                    <a:cubicBezTo>
                      <a:pt x="154869" y="166349"/>
                      <a:pt x="142062" y="196747"/>
                      <a:pt x="115413" y="2076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C88D8B6-022A-418D-84B9-94B4A8F4C55A}"/>
                  </a:ext>
                </a:extLst>
              </p:cNvPr>
              <p:cNvSpPr/>
              <p:nvPr/>
            </p:nvSpPr>
            <p:spPr>
              <a:xfrm>
                <a:off x="6370953" y="4655263"/>
                <a:ext cx="152421" cy="273868"/>
              </a:xfrm>
              <a:custGeom>
                <a:avLst/>
                <a:gdLst>
                  <a:gd name="connsiteX0" fmla="*/ 111657 w 115562"/>
                  <a:gd name="connsiteY0" fmla="*/ 139685 h 207640"/>
                  <a:gd name="connsiteX1" fmla="*/ 67867 w 115562"/>
                  <a:gd name="connsiteY1" fmla="*/ 32460 h 207640"/>
                  <a:gd name="connsiteX2" fmla="*/ -67 w 115562"/>
                  <a:gd name="connsiteY2" fmla="*/ 3817 h 207640"/>
                  <a:gd name="connsiteX3" fmla="*/ 83014 w 115562"/>
                  <a:gd name="connsiteY3" fmla="*/ 207619 h 207640"/>
                  <a:gd name="connsiteX4" fmla="*/ 111657 w 115562"/>
                  <a:gd name="connsiteY4" fmla="*/ 139685 h 20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562" h="207640">
                    <a:moveTo>
                      <a:pt x="111657" y="139685"/>
                    </a:moveTo>
                    <a:lnTo>
                      <a:pt x="67867" y="32460"/>
                    </a:lnTo>
                    <a:cubicBezTo>
                      <a:pt x="56995" y="5811"/>
                      <a:pt x="26597" y="-6996"/>
                      <a:pt x="-67" y="3817"/>
                    </a:cubicBezTo>
                    <a:lnTo>
                      <a:pt x="83014" y="207619"/>
                    </a:lnTo>
                    <a:cubicBezTo>
                      <a:pt x="109662" y="196746"/>
                      <a:pt x="122470" y="166349"/>
                      <a:pt x="111657" y="139685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F00FAD88-E30C-827C-4A82-2F50F7B9115B}"/>
                  </a:ext>
                </a:extLst>
              </p:cNvPr>
              <p:cNvSpPr/>
              <p:nvPr/>
            </p:nvSpPr>
            <p:spPr>
              <a:xfrm>
                <a:off x="6413455" y="4823740"/>
                <a:ext cx="81920" cy="81919"/>
              </a:xfrm>
              <a:custGeom>
                <a:avLst/>
                <a:gdLst>
                  <a:gd name="connsiteX0" fmla="*/ 42693 w 62110"/>
                  <a:gd name="connsiteY0" fmla="*/ 59788 h 62109"/>
                  <a:gd name="connsiteX1" fmla="*/ 2232 w 62110"/>
                  <a:gd name="connsiteY1" fmla="*/ 42737 h 62109"/>
                  <a:gd name="connsiteX2" fmla="*/ 19283 w 62110"/>
                  <a:gd name="connsiteY2" fmla="*/ 2277 h 62109"/>
                  <a:gd name="connsiteX3" fmla="*/ 59744 w 62110"/>
                  <a:gd name="connsiteY3" fmla="*/ 19328 h 62109"/>
                  <a:gd name="connsiteX4" fmla="*/ 59788 w 62110"/>
                  <a:gd name="connsiteY4" fmla="*/ 19448 h 62109"/>
                  <a:gd name="connsiteX5" fmla="*/ 42693 w 62110"/>
                  <a:gd name="connsiteY5" fmla="*/ 59788 h 62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10" h="62109">
                    <a:moveTo>
                      <a:pt x="42693" y="59788"/>
                    </a:moveTo>
                    <a:cubicBezTo>
                      <a:pt x="26811" y="66252"/>
                      <a:pt x="8696" y="58619"/>
                      <a:pt x="2232" y="42737"/>
                    </a:cubicBezTo>
                    <a:cubicBezTo>
                      <a:pt x="-4231" y="26856"/>
                      <a:pt x="3402" y="8740"/>
                      <a:pt x="19283" y="2277"/>
                    </a:cubicBezTo>
                    <a:cubicBezTo>
                      <a:pt x="35164" y="-4187"/>
                      <a:pt x="53280" y="3446"/>
                      <a:pt x="59744" y="19328"/>
                    </a:cubicBezTo>
                    <a:cubicBezTo>
                      <a:pt x="59759" y="19373"/>
                      <a:pt x="59774" y="19403"/>
                      <a:pt x="59788" y="19448"/>
                    </a:cubicBezTo>
                    <a:cubicBezTo>
                      <a:pt x="66177" y="35314"/>
                      <a:pt x="58529" y="53340"/>
                      <a:pt x="42693" y="59788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5CE09770-7A6E-9E58-2C4F-8B503D4CEF21}"/>
                  </a:ext>
                </a:extLst>
              </p:cNvPr>
              <p:cNvSpPr/>
              <p:nvPr/>
            </p:nvSpPr>
            <p:spPr>
              <a:xfrm>
                <a:off x="6356000" y="4682965"/>
                <a:ext cx="81968" cy="81905"/>
              </a:xfrm>
              <a:custGeom>
                <a:avLst/>
                <a:gdLst>
                  <a:gd name="connsiteX0" fmla="*/ 42764 w 62146"/>
                  <a:gd name="connsiteY0" fmla="*/ 59746 h 62098"/>
                  <a:gd name="connsiteX1" fmla="*/ 2258 w 62146"/>
                  <a:gd name="connsiteY1" fmla="*/ 42800 h 62098"/>
                  <a:gd name="connsiteX2" fmla="*/ 19204 w 62146"/>
                  <a:gd name="connsiteY2" fmla="*/ 2309 h 62098"/>
                  <a:gd name="connsiteX3" fmla="*/ 59710 w 62146"/>
                  <a:gd name="connsiteY3" fmla="*/ 19240 h 62098"/>
                  <a:gd name="connsiteX4" fmla="*/ 59710 w 62146"/>
                  <a:gd name="connsiteY4" fmla="*/ 19255 h 62098"/>
                  <a:gd name="connsiteX5" fmla="*/ 43034 w 62146"/>
                  <a:gd name="connsiteY5" fmla="*/ 59641 h 62098"/>
                  <a:gd name="connsiteX6" fmla="*/ 42764 w 62146"/>
                  <a:gd name="connsiteY6" fmla="*/ 59746 h 62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146" h="62098">
                    <a:moveTo>
                      <a:pt x="42764" y="59746"/>
                    </a:moveTo>
                    <a:cubicBezTo>
                      <a:pt x="26897" y="66254"/>
                      <a:pt x="8767" y="58666"/>
                      <a:pt x="2258" y="42800"/>
                    </a:cubicBezTo>
                    <a:cubicBezTo>
                      <a:pt x="-4235" y="26948"/>
                      <a:pt x="3338" y="8803"/>
                      <a:pt x="19204" y="2309"/>
                    </a:cubicBezTo>
                    <a:cubicBezTo>
                      <a:pt x="35071" y="-4199"/>
                      <a:pt x="53201" y="3389"/>
                      <a:pt x="59710" y="19240"/>
                    </a:cubicBezTo>
                    <a:cubicBezTo>
                      <a:pt x="59710" y="19255"/>
                      <a:pt x="59710" y="19255"/>
                      <a:pt x="59710" y="19255"/>
                    </a:cubicBezTo>
                    <a:cubicBezTo>
                      <a:pt x="66248" y="35017"/>
                      <a:pt x="58795" y="53087"/>
                      <a:pt x="43034" y="59641"/>
                    </a:cubicBezTo>
                    <a:cubicBezTo>
                      <a:pt x="42944" y="59671"/>
                      <a:pt x="42853" y="59716"/>
                      <a:pt x="42764" y="59746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E8637932-01FC-DC86-FD00-C6832330DA52}"/>
                  </a:ext>
                </a:extLst>
              </p:cNvPr>
              <p:cNvSpPr/>
              <p:nvPr/>
            </p:nvSpPr>
            <p:spPr>
              <a:xfrm>
                <a:off x="6199117" y="4534721"/>
                <a:ext cx="452856" cy="519222"/>
              </a:xfrm>
              <a:custGeom>
                <a:avLst/>
                <a:gdLst>
                  <a:gd name="connsiteX0" fmla="*/ 127366 w 343344"/>
                  <a:gd name="connsiteY0" fmla="*/ 393638 h 393661"/>
                  <a:gd name="connsiteX1" fmla="*/ 120468 w 343344"/>
                  <a:gd name="connsiteY1" fmla="*/ 388989 h 393661"/>
                  <a:gd name="connsiteX2" fmla="*/ 496 w 343344"/>
                  <a:gd name="connsiteY2" fmla="*/ 95208 h 393661"/>
                  <a:gd name="connsiteX3" fmla="*/ 496 w 343344"/>
                  <a:gd name="connsiteY3" fmla="*/ 89510 h 393661"/>
                  <a:gd name="connsiteX4" fmla="*/ 4545 w 343344"/>
                  <a:gd name="connsiteY4" fmla="*/ 85460 h 393661"/>
                  <a:gd name="connsiteX5" fmla="*/ 212996 w 343344"/>
                  <a:gd name="connsiteY5" fmla="*/ 580 h 393661"/>
                  <a:gd name="connsiteX6" fmla="*/ 222654 w 343344"/>
                  <a:gd name="connsiteY6" fmla="*/ 4420 h 393661"/>
                  <a:gd name="connsiteX7" fmla="*/ 222744 w 343344"/>
                  <a:gd name="connsiteY7" fmla="*/ 4629 h 393661"/>
                  <a:gd name="connsiteX8" fmla="*/ 342716 w 343344"/>
                  <a:gd name="connsiteY8" fmla="*/ 298411 h 393661"/>
                  <a:gd name="connsiteX9" fmla="*/ 342716 w 343344"/>
                  <a:gd name="connsiteY9" fmla="*/ 304109 h 393661"/>
                  <a:gd name="connsiteX10" fmla="*/ 338667 w 343344"/>
                  <a:gd name="connsiteY10" fmla="*/ 308158 h 393661"/>
                  <a:gd name="connsiteX11" fmla="*/ 130215 w 343344"/>
                  <a:gd name="connsiteY11" fmla="*/ 393038 h 393661"/>
                  <a:gd name="connsiteX12" fmla="*/ 127366 w 343344"/>
                  <a:gd name="connsiteY12" fmla="*/ 393638 h 393661"/>
                  <a:gd name="connsiteX13" fmla="*/ 17442 w 343344"/>
                  <a:gd name="connsiteY13" fmla="*/ 96108 h 393661"/>
                  <a:gd name="connsiteX14" fmla="*/ 131415 w 343344"/>
                  <a:gd name="connsiteY14" fmla="*/ 375942 h 393661"/>
                  <a:gd name="connsiteX15" fmla="*/ 326369 w 343344"/>
                  <a:gd name="connsiteY15" fmla="*/ 296611 h 393661"/>
                  <a:gd name="connsiteX16" fmla="*/ 212396 w 343344"/>
                  <a:gd name="connsiteY16" fmla="*/ 16777 h 393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3344" h="393661">
                    <a:moveTo>
                      <a:pt x="127366" y="393638"/>
                    </a:moveTo>
                    <a:cubicBezTo>
                      <a:pt x="124337" y="393623"/>
                      <a:pt x="121623" y="391794"/>
                      <a:pt x="120468" y="388989"/>
                    </a:cubicBezTo>
                    <a:lnTo>
                      <a:pt x="496" y="95208"/>
                    </a:lnTo>
                    <a:cubicBezTo>
                      <a:pt x="-254" y="93379"/>
                      <a:pt x="-254" y="91339"/>
                      <a:pt x="496" y="89510"/>
                    </a:cubicBezTo>
                    <a:cubicBezTo>
                      <a:pt x="1276" y="87680"/>
                      <a:pt x="2715" y="86240"/>
                      <a:pt x="4545" y="85460"/>
                    </a:cubicBezTo>
                    <a:lnTo>
                      <a:pt x="212996" y="580"/>
                    </a:lnTo>
                    <a:cubicBezTo>
                      <a:pt x="216715" y="-1024"/>
                      <a:pt x="221049" y="685"/>
                      <a:pt x="222654" y="4420"/>
                    </a:cubicBezTo>
                    <a:cubicBezTo>
                      <a:pt x="222684" y="4479"/>
                      <a:pt x="222714" y="4555"/>
                      <a:pt x="222744" y="4629"/>
                    </a:cubicBezTo>
                    <a:lnTo>
                      <a:pt x="342716" y="298411"/>
                    </a:lnTo>
                    <a:cubicBezTo>
                      <a:pt x="343465" y="300240"/>
                      <a:pt x="343465" y="302280"/>
                      <a:pt x="342716" y="304109"/>
                    </a:cubicBezTo>
                    <a:cubicBezTo>
                      <a:pt x="341981" y="305954"/>
                      <a:pt x="340511" y="307424"/>
                      <a:pt x="338667" y="308158"/>
                    </a:cubicBezTo>
                    <a:lnTo>
                      <a:pt x="130215" y="393038"/>
                    </a:lnTo>
                    <a:cubicBezTo>
                      <a:pt x="129331" y="393458"/>
                      <a:pt x="128356" y="393653"/>
                      <a:pt x="127366" y="393638"/>
                    </a:cubicBezTo>
                    <a:close/>
                    <a:moveTo>
                      <a:pt x="17442" y="96108"/>
                    </a:moveTo>
                    <a:lnTo>
                      <a:pt x="131415" y="375942"/>
                    </a:lnTo>
                    <a:lnTo>
                      <a:pt x="326369" y="296611"/>
                    </a:lnTo>
                    <a:lnTo>
                      <a:pt x="212396" y="16777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AF63353-87DA-2BBC-EF22-BD548E194F25}"/>
                  </a:ext>
                </a:extLst>
              </p:cNvPr>
              <p:cNvSpPr/>
              <p:nvPr/>
            </p:nvSpPr>
            <p:spPr>
              <a:xfrm>
                <a:off x="6021422" y="4192268"/>
                <a:ext cx="482190" cy="386870"/>
              </a:xfrm>
              <a:custGeom>
                <a:avLst/>
                <a:gdLst>
                  <a:gd name="connsiteX0" fmla="*/ 289234 w 365584"/>
                  <a:gd name="connsiteY0" fmla="*/ 10828 h 293315"/>
                  <a:gd name="connsiteX1" fmla="*/ 306840 w 365584"/>
                  <a:gd name="connsiteY1" fmla="*/ 18221 h 293315"/>
                  <a:gd name="connsiteX2" fmla="*/ 299447 w 365584"/>
                  <a:gd name="connsiteY2" fmla="*/ 35812 h 293315"/>
                  <a:gd name="connsiteX3" fmla="*/ 281886 w 365584"/>
                  <a:gd name="connsiteY3" fmla="*/ 28524 h 293315"/>
                  <a:gd name="connsiteX4" fmla="*/ 289144 w 365584"/>
                  <a:gd name="connsiteY4" fmla="*/ 10873 h 293315"/>
                  <a:gd name="connsiteX5" fmla="*/ 289234 w 365584"/>
                  <a:gd name="connsiteY5" fmla="*/ 10828 h 293315"/>
                  <a:gd name="connsiteX6" fmla="*/ 308430 w 365584"/>
                  <a:gd name="connsiteY6" fmla="*/ 58067 h 293315"/>
                  <a:gd name="connsiteX7" fmla="*/ 326065 w 365584"/>
                  <a:gd name="connsiteY7" fmla="*/ 65385 h 293315"/>
                  <a:gd name="connsiteX8" fmla="*/ 318747 w 365584"/>
                  <a:gd name="connsiteY8" fmla="*/ 83006 h 293315"/>
                  <a:gd name="connsiteX9" fmla="*/ 301111 w 365584"/>
                  <a:gd name="connsiteY9" fmla="*/ 75703 h 293315"/>
                  <a:gd name="connsiteX10" fmla="*/ 301081 w 365584"/>
                  <a:gd name="connsiteY10" fmla="*/ 75613 h 293315"/>
                  <a:gd name="connsiteX11" fmla="*/ 308430 w 365584"/>
                  <a:gd name="connsiteY11" fmla="*/ 58367 h 293315"/>
                  <a:gd name="connsiteX12" fmla="*/ 327775 w 365584"/>
                  <a:gd name="connsiteY12" fmla="*/ 105156 h 293315"/>
                  <a:gd name="connsiteX13" fmla="*/ 345291 w 365584"/>
                  <a:gd name="connsiteY13" fmla="*/ 112729 h 293315"/>
                  <a:gd name="connsiteX14" fmla="*/ 337733 w 365584"/>
                  <a:gd name="connsiteY14" fmla="*/ 130245 h 293315"/>
                  <a:gd name="connsiteX15" fmla="*/ 320277 w 365584"/>
                  <a:gd name="connsiteY15" fmla="*/ 122852 h 293315"/>
                  <a:gd name="connsiteX16" fmla="*/ 327775 w 365584"/>
                  <a:gd name="connsiteY16" fmla="*/ 105456 h 293315"/>
                  <a:gd name="connsiteX17" fmla="*/ 346971 w 365584"/>
                  <a:gd name="connsiteY17" fmla="*/ 152395 h 293315"/>
                  <a:gd name="connsiteX18" fmla="*/ 364442 w 365584"/>
                  <a:gd name="connsiteY18" fmla="*/ 159548 h 293315"/>
                  <a:gd name="connsiteX19" fmla="*/ 364516 w 365584"/>
                  <a:gd name="connsiteY19" fmla="*/ 159743 h 293315"/>
                  <a:gd name="connsiteX20" fmla="*/ 357168 w 365584"/>
                  <a:gd name="connsiteY20" fmla="*/ 177439 h 293315"/>
                  <a:gd name="connsiteX21" fmla="*/ 339472 w 365584"/>
                  <a:gd name="connsiteY21" fmla="*/ 169941 h 293315"/>
                  <a:gd name="connsiteX22" fmla="*/ 346971 w 365584"/>
                  <a:gd name="connsiteY22" fmla="*/ 152695 h 293315"/>
                  <a:gd name="connsiteX23" fmla="*/ 246194 w 365584"/>
                  <a:gd name="connsiteY23" fmla="*/ 930 h 293315"/>
                  <a:gd name="connsiteX24" fmla="*/ 263710 w 365584"/>
                  <a:gd name="connsiteY24" fmla="*/ 8504 h 293315"/>
                  <a:gd name="connsiteX25" fmla="*/ 256152 w 365584"/>
                  <a:gd name="connsiteY25" fmla="*/ 26019 h 293315"/>
                  <a:gd name="connsiteX26" fmla="*/ 238696 w 365584"/>
                  <a:gd name="connsiteY26" fmla="*/ 18626 h 293315"/>
                  <a:gd name="connsiteX27" fmla="*/ 246194 w 365584"/>
                  <a:gd name="connsiteY27" fmla="*/ 1230 h 293315"/>
                  <a:gd name="connsiteX28" fmla="*/ 265390 w 365584"/>
                  <a:gd name="connsiteY28" fmla="*/ 48169 h 293315"/>
                  <a:gd name="connsiteX29" fmla="*/ 282861 w 365584"/>
                  <a:gd name="connsiteY29" fmla="*/ 55322 h 293315"/>
                  <a:gd name="connsiteX30" fmla="*/ 282936 w 365584"/>
                  <a:gd name="connsiteY30" fmla="*/ 55517 h 293315"/>
                  <a:gd name="connsiteX31" fmla="*/ 275587 w 365584"/>
                  <a:gd name="connsiteY31" fmla="*/ 73213 h 293315"/>
                  <a:gd name="connsiteX32" fmla="*/ 257891 w 365584"/>
                  <a:gd name="connsiteY32" fmla="*/ 65715 h 293315"/>
                  <a:gd name="connsiteX33" fmla="*/ 265390 w 365584"/>
                  <a:gd name="connsiteY33" fmla="*/ 48469 h 293315"/>
                  <a:gd name="connsiteX34" fmla="*/ 284585 w 365584"/>
                  <a:gd name="connsiteY34" fmla="*/ 95258 h 293315"/>
                  <a:gd name="connsiteX35" fmla="*/ 302206 w 365584"/>
                  <a:gd name="connsiteY35" fmla="*/ 102681 h 293315"/>
                  <a:gd name="connsiteX36" fmla="*/ 294783 w 365584"/>
                  <a:gd name="connsiteY36" fmla="*/ 120302 h 293315"/>
                  <a:gd name="connsiteX37" fmla="*/ 277087 w 365584"/>
                  <a:gd name="connsiteY37" fmla="*/ 112954 h 293315"/>
                  <a:gd name="connsiteX38" fmla="*/ 284135 w 365584"/>
                  <a:gd name="connsiteY38" fmla="*/ 95558 h 293315"/>
                  <a:gd name="connsiteX39" fmla="*/ 303781 w 365584"/>
                  <a:gd name="connsiteY39" fmla="*/ 142347 h 293315"/>
                  <a:gd name="connsiteX40" fmla="*/ 321657 w 365584"/>
                  <a:gd name="connsiteY40" fmla="*/ 149621 h 293315"/>
                  <a:gd name="connsiteX41" fmla="*/ 314383 w 365584"/>
                  <a:gd name="connsiteY41" fmla="*/ 167496 h 293315"/>
                  <a:gd name="connsiteX42" fmla="*/ 296508 w 365584"/>
                  <a:gd name="connsiteY42" fmla="*/ 160223 h 293315"/>
                  <a:gd name="connsiteX43" fmla="*/ 296433 w 365584"/>
                  <a:gd name="connsiteY43" fmla="*/ 160043 h 293315"/>
                  <a:gd name="connsiteX44" fmla="*/ 303781 w 365584"/>
                  <a:gd name="connsiteY44" fmla="*/ 142647 h 293315"/>
                  <a:gd name="connsiteX45" fmla="*/ 218901 w 365584"/>
                  <a:gd name="connsiteY45" fmla="*/ 39471 h 293315"/>
                  <a:gd name="connsiteX46" fmla="*/ 236447 w 365584"/>
                  <a:gd name="connsiteY46" fmla="*/ 46970 h 293315"/>
                  <a:gd name="connsiteX47" fmla="*/ 227644 w 365584"/>
                  <a:gd name="connsiteY47" fmla="*/ 63901 h 293315"/>
                  <a:gd name="connsiteX48" fmla="*/ 211552 w 365584"/>
                  <a:gd name="connsiteY48" fmla="*/ 57167 h 293315"/>
                  <a:gd name="connsiteX49" fmla="*/ 218901 w 365584"/>
                  <a:gd name="connsiteY49" fmla="*/ 39771 h 293315"/>
                  <a:gd name="connsiteX50" fmla="*/ 238096 w 365584"/>
                  <a:gd name="connsiteY50" fmla="*/ 86710 h 293315"/>
                  <a:gd name="connsiteX51" fmla="*/ 255732 w 365584"/>
                  <a:gd name="connsiteY51" fmla="*/ 94029 h 293315"/>
                  <a:gd name="connsiteX52" fmla="*/ 248414 w 365584"/>
                  <a:gd name="connsiteY52" fmla="*/ 111649 h 293315"/>
                  <a:gd name="connsiteX53" fmla="*/ 230778 w 365584"/>
                  <a:gd name="connsiteY53" fmla="*/ 104346 h 293315"/>
                  <a:gd name="connsiteX54" fmla="*/ 230748 w 365584"/>
                  <a:gd name="connsiteY54" fmla="*/ 104256 h 293315"/>
                  <a:gd name="connsiteX55" fmla="*/ 238096 w 365584"/>
                  <a:gd name="connsiteY55" fmla="*/ 87010 h 293315"/>
                  <a:gd name="connsiteX56" fmla="*/ 257291 w 365584"/>
                  <a:gd name="connsiteY56" fmla="*/ 133949 h 293315"/>
                  <a:gd name="connsiteX57" fmla="*/ 274927 w 365584"/>
                  <a:gd name="connsiteY57" fmla="*/ 141267 h 293315"/>
                  <a:gd name="connsiteX58" fmla="*/ 267609 w 365584"/>
                  <a:gd name="connsiteY58" fmla="*/ 158888 h 293315"/>
                  <a:gd name="connsiteX59" fmla="*/ 249973 w 365584"/>
                  <a:gd name="connsiteY59" fmla="*/ 151585 h 293315"/>
                  <a:gd name="connsiteX60" fmla="*/ 249943 w 365584"/>
                  <a:gd name="connsiteY60" fmla="*/ 151495 h 293315"/>
                  <a:gd name="connsiteX61" fmla="*/ 257291 w 365584"/>
                  <a:gd name="connsiteY61" fmla="*/ 134249 h 293315"/>
                  <a:gd name="connsiteX62" fmla="*/ 276487 w 365584"/>
                  <a:gd name="connsiteY62" fmla="*/ 181038 h 293315"/>
                  <a:gd name="connsiteX63" fmla="*/ 294108 w 365584"/>
                  <a:gd name="connsiteY63" fmla="*/ 188461 h 293315"/>
                  <a:gd name="connsiteX64" fmla="*/ 286685 w 365584"/>
                  <a:gd name="connsiteY64" fmla="*/ 206082 h 293315"/>
                  <a:gd name="connsiteX65" fmla="*/ 269064 w 365584"/>
                  <a:gd name="connsiteY65" fmla="*/ 198659 h 293315"/>
                  <a:gd name="connsiteX66" fmla="*/ 276487 w 365584"/>
                  <a:gd name="connsiteY66" fmla="*/ 181038 h 293315"/>
                  <a:gd name="connsiteX67" fmla="*/ 174661 w 365584"/>
                  <a:gd name="connsiteY67" fmla="*/ 30323 h 293315"/>
                  <a:gd name="connsiteX68" fmla="*/ 192207 w 365584"/>
                  <a:gd name="connsiteY68" fmla="*/ 37822 h 293315"/>
                  <a:gd name="connsiteX69" fmla="*/ 185054 w 365584"/>
                  <a:gd name="connsiteY69" fmla="*/ 55293 h 293315"/>
                  <a:gd name="connsiteX70" fmla="*/ 184859 w 365584"/>
                  <a:gd name="connsiteY70" fmla="*/ 55368 h 293315"/>
                  <a:gd name="connsiteX71" fmla="*/ 167238 w 365584"/>
                  <a:gd name="connsiteY71" fmla="*/ 47944 h 293315"/>
                  <a:gd name="connsiteX72" fmla="*/ 174661 w 365584"/>
                  <a:gd name="connsiteY72" fmla="*/ 30323 h 293315"/>
                  <a:gd name="connsiteX73" fmla="*/ 193857 w 365584"/>
                  <a:gd name="connsiteY73" fmla="*/ 77562 h 293315"/>
                  <a:gd name="connsiteX74" fmla="*/ 211327 w 365584"/>
                  <a:gd name="connsiteY74" fmla="*/ 84716 h 293315"/>
                  <a:gd name="connsiteX75" fmla="*/ 211402 w 365584"/>
                  <a:gd name="connsiteY75" fmla="*/ 84911 h 293315"/>
                  <a:gd name="connsiteX76" fmla="*/ 204084 w 365584"/>
                  <a:gd name="connsiteY76" fmla="*/ 102546 h 293315"/>
                  <a:gd name="connsiteX77" fmla="*/ 186463 w 365584"/>
                  <a:gd name="connsiteY77" fmla="*/ 95228 h 293315"/>
                  <a:gd name="connsiteX78" fmla="*/ 193767 w 365584"/>
                  <a:gd name="connsiteY78" fmla="*/ 77592 h 293315"/>
                  <a:gd name="connsiteX79" fmla="*/ 193857 w 365584"/>
                  <a:gd name="connsiteY79" fmla="*/ 77562 h 293315"/>
                  <a:gd name="connsiteX80" fmla="*/ 213052 w 365584"/>
                  <a:gd name="connsiteY80" fmla="*/ 124651 h 293315"/>
                  <a:gd name="connsiteX81" fmla="*/ 230598 w 365584"/>
                  <a:gd name="connsiteY81" fmla="*/ 132150 h 293315"/>
                  <a:gd name="connsiteX82" fmla="*/ 223445 w 365584"/>
                  <a:gd name="connsiteY82" fmla="*/ 149621 h 293315"/>
                  <a:gd name="connsiteX83" fmla="*/ 223250 w 365584"/>
                  <a:gd name="connsiteY83" fmla="*/ 149695 h 293315"/>
                  <a:gd name="connsiteX84" fmla="*/ 205554 w 365584"/>
                  <a:gd name="connsiteY84" fmla="*/ 142347 h 293315"/>
                  <a:gd name="connsiteX85" fmla="*/ 213052 w 365584"/>
                  <a:gd name="connsiteY85" fmla="*/ 124651 h 293315"/>
                  <a:gd name="connsiteX86" fmla="*/ 232248 w 365584"/>
                  <a:gd name="connsiteY86" fmla="*/ 171890 h 293315"/>
                  <a:gd name="connsiteX87" fmla="*/ 249718 w 365584"/>
                  <a:gd name="connsiteY87" fmla="*/ 179043 h 293315"/>
                  <a:gd name="connsiteX88" fmla="*/ 249793 w 365584"/>
                  <a:gd name="connsiteY88" fmla="*/ 179238 h 293315"/>
                  <a:gd name="connsiteX89" fmla="*/ 242535 w 365584"/>
                  <a:gd name="connsiteY89" fmla="*/ 196889 h 293315"/>
                  <a:gd name="connsiteX90" fmla="*/ 242445 w 365584"/>
                  <a:gd name="connsiteY90" fmla="*/ 196934 h 293315"/>
                  <a:gd name="connsiteX91" fmla="*/ 224824 w 365584"/>
                  <a:gd name="connsiteY91" fmla="*/ 189511 h 293315"/>
                  <a:gd name="connsiteX92" fmla="*/ 232248 w 365584"/>
                  <a:gd name="connsiteY92" fmla="*/ 171890 h 293315"/>
                  <a:gd name="connsiteX93" fmla="*/ 149167 w 365584"/>
                  <a:gd name="connsiteY93" fmla="*/ 68565 h 293315"/>
                  <a:gd name="connsiteX94" fmla="*/ 166638 w 365584"/>
                  <a:gd name="connsiteY94" fmla="*/ 75718 h 293315"/>
                  <a:gd name="connsiteX95" fmla="*/ 166713 w 365584"/>
                  <a:gd name="connsiteY95" fmla="*/ 75913 h 293315"/>
                  <a:gd name="connsiteX96" fmla="*/ 160819 w 365584"/>
                  <a:gd name="connsiteY96" fmla="*/ 94073 h 293315"/>
                  <a:gd name="connsiteX97" fmla="*/ 142659 w 365584"/>
                  <a:gd name="connsiteY97" fmla="*/ 88165 h 293315"/>
                  <a:gd name="connsiteX98" fmla="*/ 141819 w 365584"/>
                  <a:gd name="connsiteY98" fmla="*/ 86110 h 293315"/>
                  <a:gd name="connsiteX99" fmla="*/ 148972 w 365584"/>
                  <a:gd name="connsiteY99" fmla="*/ 68639 h 293315"/>
                  <a:gd name="connsiteX100" fmla="*/ 149167 w 365584"/>
                  <a:gd name="connsiteY100" fmla="*/ 68565 h 293315"/>
                  <a:gd name="connsiteX101" fmla="*/ 168362 w 365584"/>
                  <a:gd name="connsiteY101" fmla="*/ 115803 h 293315"/>
                  <a:gd name="connsiteX102" fmla="*/ 186523 w 365584"/>
                  <a:gd name="connsiteY102" fmla="*/ 121697 h 293315"/>
                  <a:gd name="connsiteX103" fmla="*/ 180614 w 365584"/>
                  <a:gd name="connsiteY103" fmla="*/ 139858 h 293315"/>
                  <a:gd name="connsiteX104" fmla="*/ 178560 w 365584"/>
                  <a:gd name="connsiteY104" fmla="*/ 140698 h 293315"/>
                  <a:gd name="connsiteX105" fmla="*/ 160399 w 365584"/>
                  <a:gd name="connsiteY105" fmla="*/ 134804 h 293315"/>
                  <a:gd name="connsiteX106" fmla="*/ 166308 w 365584"/>
                  <a:gd name="connsiteY106" fmla="*/ 116643 h 293315"/>
                  <a:gd name="connsiteX107" fmla="*/ 168362 w 365584"/>
                  <a:gd name="connsiteY107" fmla="*/ 115803 h 293315"/>
                  <a:gd name="connsiteX108" fmla="*/ 187558 w 365584"/>
                  <a:gd name="connsiteY108" fmla="*/ 162892 h 293315"/>
                  <a:gd name="connsiteX109" fmla="*/ 205209 w 365584"/>
                  <a:gd name="connsiteY109" fmla="*/ 170151 h 293315"/>
                  <a:gd name="connsiteX110" fmla="*/ 205254 w 365584"/>
                  <a:gd name="connsiteY110" fmla="*/ 170241 h 293315"/>
                  <a:gd name="connsiteX111" fmla="*/ 197831 w 365584"/>
                  <a:gd name="connsiteY111" fmla="*/ 187861 h 293315"/>
                  <a:gd name="connsiteX112" fmla="*/ 180210 w 365584"/>
                  <a:gd name="connsiteY112" fmla="*/ 180438 h 293315"/>
                  <a:gd name="connsiteX113" fmla="*/ 186808 w 365584"/>
                  <a:gd name="connsiteY113" fmla="*/ 162892 h 293315"/>
                  <a:gd name="connsiteX114" fmla="*/ 206904 w 365584"/>
                  <a:gd name="connsiteY114" fmla="*/ 209981 h 293315"/>
                  <a:gd name="connsiteX115" fmla="*/ 224419 w 365584"/>
                  <a:gd name="connsiteY115" fmla="*/ 217555 h 293315"/>
                  <a:gd name="connsiteX116" fmla="*/ 216861 w 365584"/>
                  <a:gd name="connsiteY116" fmla="*/ 235070 h 293315"/>
                  <a:gd name="connsiteX117" fmla="*/ 199405 w 365584"/>
                  <a:gd name="connsiteY117" fmla="*/ 227677 h 293315"/>
                  <a:gd name="connsiteX118" fmla="*/ 206153 w 365584"/>
                  <a:gd name="connsiteY118" fmla="*/ 209981 h 293315"/>
                  <a:gd name="connsiteX119" fmla="*/ 103878 w 365584"/>
                  <a:gd name="connsiteY119" fmla="*/ 60016 h 293315"/>
                  <a:gd name="connsiteX120" fmla="*/ 121348 w 365584"/>
                  <a:gd name="connsiteY120" fmla="*/ 67170 h 293315"/>
                  <a:gd name="connsiteX121" fmla="*/ 121423 w 365584"/>
                  <a:gd name="connsiteY121" fmla="*/ 67365 h 293315"/>
                  <a:gd name="connsiteX122" fmla="*/ 114075 w 365584"/>
                  <a:gd name="connsiteY122" fmla="*/ 85061 h 293315"/>
                  <a:gd name="connsiteX123" fmla="*/ 96380 w 365584"/>
                  <a:gd name="connsiteY123" fmla="*/ 77562 h 293315"/>
                  <a:gd name="connsiteX124" fmla="*/ 102963 w 365584"/>
                  <a:gd name="connsiteY124" fmla="*/ 59642 h 293315"/>
                  <a:gd name="connsiteX125" fmla="*/ 103128 w 365584"/>
                  <a:gd name="connsiteY125" fmla="*/ 59567 h 293315"/>
                  <a:gd name="connsiteX126" fmla="*/ 123073 w 365584"/>
                  <a:gd name="connsiteY126" fmla="*/ 107105 h 293315"/>
                  <a:gd name="connsiteX127" fmla="*/ 140589 w 365584"/>
                  <a:gd name="connsiteY127" fmla="*/ 114679 h 293315"/>
                  <a:gd name="connsiteX128" fmla="*/ 133031 w 365584"/>
                  <a:gd name="connsiteY128" fmla="*/ 132195 h 293315"/>
                  <a:gd name="connsiteX129" fmla="*/ 115575 w 365584"/>
                  <a:gd name="connsiteY129" fmla="*/ 124801 h 293315"/>
                  <a:gd name="connsiteX130" fmla="*/ 122323 w 365584"/>
                  <a:gd name="connsiteY130" fmla="*/ 106656 h 293315"/>
                  <a:gd name="connsiteX131" fmla="*/ 142269 w 365584"/>
                  <a:gd name="connsiteY131" fmla="*/ 154344 h 293315"/>
                  <a:gd name="connsiteX132" fmla="*/ 159739 w 365584"/>
                  <a:gd name="connsiteY132" fmla="*/ 161498 h 293315"/>
                  <a:gd name="connsiteX133" fmla="*/ 159814 w 365584"/>
                  <a:gd name="connsiteY133" fmla="*/ 161693 h 293315"/>
                  <a:gd name="connsiteX134" fmla="*/ 152466 w 365584"/>
                  <a:gd name="connsiteY134" fmla="*/ 179389 h 293315"/>
                  <a:gd name="connsiteX135" fmla="*/ 134846 w 365584"/>
                  <a:gd name="connsiteY135" fmla="*/ 171965 h 293315"/>
                  <a:gd name="connsiteX136" fmla="*/ 142269 w 365584"/>
                  <a:gd name="connsiteY136" fmla="*/ 154344 h 293315"/>
                  <a:gd name="connsiteX137" fmla="*/ 161464 w 365584"/>
                  <a:gd name="connsiteY137" fmla="*/ 201433 h 293315"/>
                  <a:gd name="connsiteX138" fmla="*/ 179070 w 365584"/>
                  <a:gd name="connsiteY138" fmla="*/ 208827 h 293315"/>
                  <a:gd name="connsiteX139" fmla="*/ 171677 w 365584"/>
                  <a:gd name="connsiteY139" fmla="*/ 226418 h 293315"/>
                  <a:gd name="connsiteX140" fmla="*/ 154116 w 365584"/>
                  <a:gd name="connsiteY140" fmla="*/ 219129 h 293315"/>
                  <a:gd name="connsiteX141" fmla="*/ 160699 w 365584"/>
                  <a:gd name="connsiteY141" fmla="*/ 200983 h 293315"/>
                  <a:gd name="connsiteX142" fmla="*/ 160714 w 365584"/>
                  <a:gd name="connsiteY142" fmla="*/ 200983 h 293315"/>
                  <a:gd name="connsiteX143" fmla="*/ 78833 w 365584"/>
                  <a:gd name="connsiteY143" fmla="*/ 97658 h 293315"/>
                  <a:gd name="connsiteX144" fmla="*/ 96454 w 365584"/>
                  <a:gd name="connsiteY144" fmla="*/ 105081 h 293315"/>
                  <a:gd name="connsiteX145" fmla="*/ 89031 w 365584"/>
                  <a:gd name="connsiteY145" fmla="*/ 122702 h 293315"/>
                  <a:gd name="connsiteX146" fmla="*/ 71410 w 365584"/>
                  <a:gd name="connsiteY146" fmla="*/ 115278 h 293315"/>
                  <a:gd name="connsiteX147" fmla="*/ 78833 w 365584"/>
                  <a:gd name="connsiteY147" fmla="*/ 97658 h 293315"/>
                  <a:gd name="connsiteX148" fmla="*/ 98029 w 365584"/>
                  <a:gd name="connsiteY148" fmla="*/ 144897 h 293315"/>
                  <a:gd name="connsiteX149" fmla="*/ 115500 w 365584"/>
                  <a:gd name="connsiteY149" fmla="*/ 152050 h 293315"/>
                  <a:gd name="connsiteX150" fmla="*/ 115575 w 365584"/>
                  <a:gd name="connsiteY150" fmla="*/ 152245 h 293315"/>
                  <a:gd name="connsiteX151" fmla="*/ 108226 w 365584"/>
                  <a:gd name="connsiteY151" fmla="*/ 169941 h 293315"/>
                  <a:gd name="connsiteX152" fmla="*/ 90531 w 365584"/>
                  <a:gd name="connsiteY152" fmla="*/ 162442 h 293315"/>
                  <a:gd name="connsiteX153" fmla="*/ 97279 w 365584"/>
                  <a:gd name="connsiteY153" fmla="*/ 144447 h 293315"/>
                  <a:gd name="connsiteX154" fmla="*/ 117224 w 365584"/>
                  <a:gd name="connsiteY154" fmla="*/ 191986 h 293315"/>
                  <a:gd name="connsiteX155" fmla="*/ 134846 w 365584"/>
                  <a:gd name="connsiteY155" fmla="*/ 199409 h 293315"/>
                  <a:gd name="connsiteX156" fmla="*/ 127422 w 365584"/>
                  <a:gd name="connsiteY156" fmla="*/ 217030 h 293315"/>
                  <a:gd name="connsiteX157" fmla="*/ 109951 w 365584"/>
                  <a:gd name="connsiteY157" fmla="*/ 209876 h 293315"/>
                  <a:gd name="connsiteX158" fmla="*/ 109876 w 365584"/>
                  <a:gd name="connsiteY158" fmla="*/ 209681 h 293315"/>
                  <a:gd name="connsiteX159" fmla="*/ 116190 w 365584"/>
                  <a:gd name="connsiteY159" fmla="*/ 191671 h 293315"/>
                  <a:gd name="connsiteX160" fmla="*/ 116475 w 365584"/>
                  <a:gd name="connsiteY160" fmla="*/ 191536 h 293315"/>
                  <a:gd name="connsiteX161" fmla="*/ 136420 w 365584"/>
                  <a:gd name="connsiteY161" fmla="*/ 239224 h 293315"/>
                  <a:gd name="connsiteX162" fmla="*/ 153891 w 365584"/>
                  <a:gd name="connsiteY162" fmla="*/ 246378 h 293315"/>
                  <a:gd name="connsiteX163" fmla="*/ 153966 w 365584"/>
                  <a:gd name="connsiteY163" fmla="*/ 246573 h 293315"/>
                  <a:gd name="connsiteX164" fmla="*/ 148072 w 365584"/>
                  <a:gd name="connsiteY164" fmla="*/ 264733 h 293315"/>
                  <a:gd name="connsiteX165" fmla="*/ 129912 w 365584"/>
                  <a:gd name="connsiteY165" fmla="*/ 258825 h 293315"/>
                  <a:gd name="connsiteX166" fmla="*/ 129072 w 365584"/>
                  <a:gd name="connsiteY166" fmla="*/ 256770 h 293315"/>
                  <a:gd name="connsiteX167" fmla="*/ 135295 w 365584"/>
                  <a:gd name="connsiteY167" fmla="*/ 238955 h 293315"/>
                  <a:gd name="connsiteX168" fmla="*/ 135670 w 365584"/>
                  <a:gd name="connsiteY168" fmla="*/ 238775 h 293315"/>
                  <a:gd name="connsiteX169" fmla="*/ 32344 w 365584"/>
                  <a:gd name="connsiteY169" fmla="*/ 89260 h 293315"/>
                  <a:gd name="connsiteX170" fmla="*/ 49815 w 365584"/>
                  <a:gd name="connsiteY170" fmla="*/ 96413 h 293315"/>
                  <a:gd name="connsiteX171" fmla="*/ 49890 w 365584"/>
                  <a:gd name="connsiteY171" fmla="*/ 96608 h 293315"/>
                  <a:gd name="connsiteX172" fmla="*/ 42572 w 365584"/>
                  <a:gd name="connsiteY172" fmla="*/ 114244 h 293315"/>
                  <a:gd name="connsiteX173" fmla="*/ 24951 w 365584"/>
                  <a:gd name="connsiteY173" fmla="*/ 106926 h 293315"/>
                  <a:gd name="connsiteX174" fmla="*/ 32255 w 365584"/>
                  <a:gd name="connsiteY174" fmla="*/ 89290 h 293315"/>
                  <a:gd name="connsiteX175" fmla="*/ 32344 w 365584"/>
                  <a:gd name="connsiteY175" fmla="*/ 89260 h 293315"/>
                  <a:gd name="connsiteX176" fmla="*/ 51540 w 365584"/>
                  <a:gd name="connsiteY176" fmla="*/ 136499 h 293315"/>
                  <a:gd name="connsiteX177" fmla="*/ 68471 w 365584"/>
                  <a:gd name="connsiteY177" fmla="*/ 145301 h 293315"/>
                  <a:gd name="connsiteX178" fmla="*/ 61738 w 365584"/>
                  <a:gd name="connsiteY178" fmla="*/ 161393 h 293315"/>
                  <a:gd name="connsiteX179" fmla="*/ 43577 w 365584"/>
                  <a:gd name="connsiteY179" fmla="*/ 155499 h 293315"/>
                  <a:gd name="connsiteX180" fmla="*/ 49485 w 365584"/>
                  <a:gd name="connsiteY180" fmla="*/ 137338 h 293315"/>
                  <a:gd name="connsiteX181" fmla="*/ 51540 w 365584"/>
                  <a:gd name="connsiteY181" fmla="*/ 136499 h 293315"/>
                  <a:gd name="connsiteX182" fmla="*/ 70735 w 365584"/>
                  <a:gd name="connsiteY182" fmla="*/ 183588 h 293315"/>
                  <a:gd name="connsiteX183" fmla="*/ 88431 w 365584"/>
                  <a:gd name="connsiteY183" fmla="*/ 190936 h 293315"/>
                  <a:gd name="connsiteX184" fmla="*/ 80933 w 365584"/>
                  <a:gd name="connsiteY184" fmla="*/ 208632 h 293315"/>
                  <a:gd name="connsiteX185" fmla="*/ 63312 w 365584"/>
                  <a:gd name="connsiteY185" fmla="*/ 201208 h 293315"/>
                  <a:gd name="connsiteX186" fmla="*/ 70735 w 365584"/>
                  <a:gd name="connsiteY186" fmla="*/ 183588 h 293315"/>
                  <a:gd name="connsiteX187" fmla="*/ 89931 w 365584"/>
                  <a:gd name="connsiteY187" fmla="*/ 230677 h 293315"/>
                  <a:gd name="connsiteX188" fmla="*/ 107627 w 365584"/>
                  <a:gd name="connsiteY188" fmla="*/ 238175 h 293315"/>
                  <a:gd name="connsiteX189" fmla="*/ 100203 w 365584"/>
                  <a:gd name="connsiteY189" fmla="*/ 255796 h 293315"/>
                  <a:gd name="connsiteX190" fmla="*/ 82583 w 365584"/>
                  <a:gd name="connsiteY190" fmla="*/ 248372 h 293315"/>
                  <a:gd name="connsiteX191" fmla="*/ 88986 w 365584"/>
                  <a:gd name="connsiteY191" fmla="*/ 230167 h 293315"/>
                  <a:gd name="connsiteX192" fmla="*/ 89181 w 365584"/>
                  <a:gd name="connsiteY192" fmla="*/ 230077 h 293315"/>
                  <a:gd name="connsiteX193" fmla="*/ 8350 w 365584"/>
                  <a:gd name="connsiteY193" fmla="*/ 125701 h 293315"/>
                  <a:gd name="connsiteX194" fmla="*/ 26046 w 365584"/>
                  <a:gd name="connsiteY194" fmla="*/ 133199 h 293315"/>
                  <a:gd name="connsiteX195" fmla="*/ 18548 w 365584"/>
                  <a:gd name="connsiteY195" fmla="*/ 150745 h 293315"/>
                  <a:gd name="connsiteX196" fmla="*/ 1077 w 365584"/>
                  <a:gd name="connsiteY196" fmla="*/ 143592 h 293315"/>
                  <a:gd name="connsiteX197" fmla="*/ 1002 w 365584"/>
                  <a:gd name="connsiteY197" fmla="*/ 143397 h 293315"/>
                  <a:gd name="connsiteX198" fmla="*/ 7600 w 365584"/>
                  <a:gd name="connsiteY198" fmla="*/ 125851 h 293315"/>
                  <a:gd name="connsiteX199" fmla="*/ 27546 w 365584"/>
                  <a:gd name="connsiteY199" fmla="*/ 172940 h 293315"/>
                  <a:gd name="connsiteX200" fmla="*/ 45182 w 365584"/>
                  <a:gd name="connsiteY200" fmla="*/ 180258 h 293315"/>
                  <a:gd name="connsiteX201" fmla="*/ 37863 w 365584"/>
                  <a:gd name="connsiteY201" fmla="*/ 197879 h 293315"/>
                  <a:gd name="connsiteX202" fmla="*/ 20227 w 365584"/>
                  <a:gd name="connsiteY202" fmla="*/ 190576 h 293315"/>
                  <a:gd name="connsiteX203" fmla="*/ 20197 w 365584"/>
                  <a:gd name="connsiteY203" fmla="*/ 190486 h 293315"/>
                  <a:gd name="connsiteX204" fmla="*/ 26796 w 365584"/>
                  <a:gd name="connsiteY204" fmla="*/ 173090 h 293315"/>
                  <a:gd name="connsiteX205" fmla="*/ 46741 w 365584"/>
                  <a:gd name="connsiteY205" fmla="*/ 220029 h 293315"/>
                  <a:gd name="connsiteX206" fmla="*/ 64437 w 365584"/>
                  <a:gd name="connsiteY206" fmla="*/ 227527 h 293315"/>
                  <a:gd name="connsiteX207" fmla="*/ 57014 w 365584"/>
                  <a:gd name="connsiteY207" fmla="*/ 245148 h 293315"/>
                  <a:gd name="connsiteX208" fmla="*/ 39393 w 365584"/>
                  <a:gd name="connsiteY208" fmla="*/ 237725 h 293315"/>
                  <a:gd name="connsiteX209" fmla="*/ 45991 w 365584"/>
                  <a:gd name="connsiteY209" fmla="*/ 220779 h 293315"/>
                  <a:gd name="connsiteX210" fmla="*/ 66086 w 365584"/>
                  <a:gd name="connsiteY210" fmla="*/ 267268 h 293315"/>
                  <a:gd name="connsiteX211" fmla="*/ 83648 w 365584"/>
                  <a:gd name="connsiteY211" fmla="*/ 274766 h 293315"/>
                  <a:gd name="connsiteX212" fmla="*/ 76149 w 365584"/>
                  <a:gd name="connsiteY212" fmla="*/ 292312 h 293315"/>
                  <a:gd name="connsiteX213" fmla="*/ 58588 w 365584"/>
                  <a:gd name="connsiteY213" fmla="*/ 284829 h 293315"/>
                  <a:gd name="connsiteX214" fmla="*/ 58588 w 365584"/>
                  <a:gd name="connsiteY214" fmla="*/ 284814 h 293315"/>
                  <a:gd name="connsiteX215" fmla="*/ 65337 w 365584"/>
                  <a:gd name="connsiteY215" fmla="*/ 267418 h 293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</a:cxnLst>
                <a:rect l="l" t="t" r="r" b="b"/>
                <a:pathLst>
                  <a:path w="365584" h="293315">
                    <a:moveTo>
                      <a:pt x="289234" y="10828"/>
                    </a:moveTo>
                    <a:cubicBezTo>
                      <a:pt x="296132" y="8009"/>
                      <a:pt x="304021" y="11323"/>
                      <a:pt x="306840" y="18221"/>
                    </a:cubicBezTo>
                    <a:cubicBezTo>
                      <a:pt x="309659" y="25120"/>
                      <a:pt x="306345" y="32993"/>
                      <a:pt x="299447" y="35812"/>
                    </a:cubicBezTo>
                    <a:cubicBezTo>
                      <a:pt x="292578" y="38616"/>
                      <a:pt x="284750" y="35362"/>
                      <a:pt x="281886" y="28524"/>
                    </a:cubicBezTo>
                    <a:cubicBezTo>
                      <a:pt x="279006" y="21640"/>
                      <a:pt x="282261" y="13737"/>
                      <a:pt x="289144" y="10873"/>
                    </a:cubicBezTo>
                    <a:cubicBezTo>
                      <a:pt x="289174" y="10858"/>
                      <a:pt x="289204" y="10843"/>
                      <a:pt x="289234" y="10828"/>
                    </a:cubicBezTo>
                    <a:close/>
                    <a:moveTo>
                      <a:pt x="308430" y="58067"/>
                    </a:moveTo>
                    <a:cubicBezTo>
                      <a:pt x="315313" y="55218"/>
                      <a:pt x="323216" y="58487"/>
                      <a:pt x="326065" y="65385"/>
                    </a:cubicBezTo>
                    <a:cubicBezTo>
                      <a:pt x="328915" y="72269"/>
                      <a:pt x="325631" y="80157"/>
                      <a:pt x="318747" y="83006"/>
                    </a:cubicBezTo>
                    <a:cubicBezTo>
                      <a:pt x="311864" y="85855"/>
                      <a:pt x="303961" y="82586"/>
                      <a:pt x="301111" y="75703"/>
                    </a:cubicBezTo>
                    <a:cubicBezTo>
                      <a:pt x="301111" y="75673"/>
                      <a:pt x="301097" y="75643"/>
                      <a:pt x="301081" y="75613"/>
                    </a:cubicBezTo>
                    <a:cubicBezTo>
                      <a:pt x="298487" y="68819"/>
                      <a:pt x="301741" y="61201"/>
                      <a:pt x="308430" y="58367"/>
                    </a:cubicBezTo>
                    <a:close/>
                    <a:moveTo>
                      <a:pt x="327775" y="105156"/>
                    </a:moveTo>
                    <a:cubicBezTo>
                      <a:pt x="334704" y="102411"/>
                      <a:pt x="342546" y="105801"/>
                      <a:pt x="345291" y="112729"/>
                    </a:cubicBezTo>
                    <a:cubicBezTo>
                      <a:pt x="348050" y="119658"/>
                      <a:pt x="344661" y="127501"/>
                      <a:pt x="337733" y="130245"/>
                    </a:cubicBezTo>
                    <a:cubicBezTo>
                      <a:pt x="330864" y="132974"/>
                      <a:pt x="323096" y="129675"/>
                      <a:pt x="320277" y="122852"/>
                    </a:cubicBezTo>
                    <a:cubicBezTo>
                      <a:pt x="317607" y="115983"/>
                      <a:pt x="320937" y="108230"/>
                      <a:pt x="327775" y="105456"/>
                    </a:cubicBezTo>
                    <a:close/>
                    <a:moveTo>
                      <a:pt x="346971" y="152395"/>
                    </a:moveTo>
                    <a:cubicBezTo>
                      <a:pt x="353764" y="149545"/>
                      <a:pt x="361592" y="152755"/>
                      <a:pt x="364442" y="159548"/>
                    </a:cubicBezTo>
                    <a:cubicBezTo>
                      <a:pt x="364471" y="159608"/>
                      <a:pt x="364487" y="159683"/>
                      <a:pt x="364516" y="159743"/>
                    </a:cubicBezTo>
                    <a:cubicBezTo>
                      <a:pt x="367321" y="166657"/>
                      <a:pt x="364037" y="174545"/>
                      <a:pt x="357168" y="177439"/>
                    </a:cubicBezTo>
                    <a:cubicBezTo>
                      <a:pt x="350210" y="180138"/>
                      <a:pt x="342367" y="176809"/>
                      <a:pt x="339472" y="169941"/>
                    </a:cubicBezTo>
                    <a:cubicBezTo>
                      <a:pt x="336983" y="163117"/>
                      <a:pt x="340282" y="155529"/>
                      <a:pt x="346971" y="152695"/>
                    </a:cubicBezTo>
                    <a:close/>
                    <a:moveTo>
                      <a:pt x="246194" y="930"/>
                    </a:moveTo>
                    <a:cubicBezTo>
                      <a:pt x="253123" y="-1814"/>
                      <a:pt x="260966" y="1575"/>
                      <a:pt x="263710" y="8504"/>
                    </a:cubicBezTo>
                    <a:cubicBezTo>
                      <a:pt x="266469" y="15432"/>
                      <a:pt x="263080" y="23275"/>
                      <a:pt x="256152" y="26019"/>
                    </a:cubicBezTo>
                    <a:cubicBezTo>
                      <a:pt x="249283" y="28749"/>
                      <a:pt x="241515" y="25450"/>
                      <a:pt x="238696" y="18626"/>
                    </a:cubicBezTo>
                    <a:cubicBezTo>
                      <a:pt x="236026" y="11758"/>
                      <a:pt x="239356" y="4005"/>
                      <a:pt x="246194" y="1230"/>
                    </a:cubicBezTo>
                    <a:close/>
                    <a:moveTo>
                      <a:pt x="265390" y="48169"/>
                    </a:moveTo>
                    <a:cubicBezTo>
                      <a:pt x="272183" y="45320"/>
                      <a:pt x="280011" y="48529"/>
                      <a:pt x="282861" y="55322"/>
                    </a:cubicBezTo>
                    <a:cubicBezTo>
                      <a:pt x="282891" y="55382"/>
                      <a:pt x="282906" y="55458"/>
                      <a:pt x="282936" y="55517"/>
                    </a:cubicBezTo>
                    <a:cubicBezTo>
                      <a:pt x="285740" y="62431"/>
                      <a:pt x="282456" y="70319"/>
                      <a:pt x="275587" y="73213"/>
                    </a:cubicBezTo>
                    <a:cubicBezTo>
                      <a:pt x="268629" y="75913"/>
                      <a:pt x="260786" y="72583"/>
                      <a:pt x="257891" y="65715"/>
                    </a:cubicBezTo>
                    <a:cubicBezTo>
                      <a:pt x="255312" y="58892"/>
                      <a:pt x="258641" y="51244"/>
                      <a:pt x="265390" y="48469"/>
                    </a:cubicBezTo>
                    <a:close/>
                    <a:moveTo>
                      <a:pt x="284585" y="95258"/>
                    </a:moveTo>
                    <a:cubicBezTo>
                      <a:pt x="291499" y="92439"/>
                      <a:pt x="299387" y="95768"/>
                      <a:pt x="302206" y="102681"/>
                    </a:cubicBezTo>
                    <a:cubicBezTo>
                      <a:pt x="305026" y="109595"/>
                      <a:pt x="301696" y="117483"/>
                      <a:pt x="294783" y="120302"/>
                    </a:cubicBezTo>
                    <a:cubicBezTo>
                      <a:pt x="287869" y="123107"/>
                      <a:pt x="279981" y="119823"/>
                      <a:pt x="277087" y="112954"/>
                    </a:cubicBezTo>
                    <a:cubicBezTo>
                      <a:pt x="274448" y="106206"/>
                      <a:pt x="277537" y="98558"/>
                      <a:pt x="284135" y="95558"/>
                    </a:cubicBezTo>
                    <a:close/>
                    <a:moveTo>
                      <a:pt x="303781" y="142347"/>
                    </a:moveTo>
                    <a:cubicBezTo>
                      <a:pt x="310724" y="139423"/>
                      <a:pt x="318732" y="142677"/>
                      <a:pt x="321657" y="149621"/>
                    </a:cubicBezTo>
                    <a:cubicBezTo>
                      <a:pt x="324581" y="156564"/>
                      <a:pt x="321327" y="164572"/>
                      <a:pt x="314383" y="167496"/>
                    </a:cubicBezTo>
                    <a:cubicBezTo>
                      <a:pt x="307440" y="170421"/>
                      <a:pt x="299432" y="167166"/>
                      <a:pt x="296508" y="160223"/>
                    </a:cubicBezTo>
                    <a:cubicBezTo>
                      <a:pt x="296477" y="160163"/>
                      <a:pt x="296462" y="160103"/>
                      <a:pt x="296433" y="160043"/>
                    </a:cubicBezTo>
                    <a:cubicBezTo>
                      <a:pt x="293823" y="153220"/>
                      <a:pt x="297062" y="145541"/>
                      <a:pt x="303781" y="142647"/>
                    </a:cubicBezTo>
                    <a:close/>
                    <a:moveTo>
                      <a:pt x="218901" y="39471"/>
                    </a:moveTo>
                    <a:cubicBezTo>
                      <a:pt x="225814" y="36787"/>
                      <a:pt x="233612" y="40116"/>
                      <a:pt x="236447" y="46970"/>
                    </a:cubicBezTo>
                    <a:cubicBezTo>
                      <a:pt x="238696" y="54078"/>
                      <a:pt x="234752" y="61666"/>
                      <a:pt x="227644" y="63901"/>
                    </a:cubicBezTo>
                    <a:cubicBezTo>
                      <a:pt x="221360" y="65895"/>
                      <a:pt x="214551" y="63046"/>
                      <a:pt x="211552" y="57167"/>
                    </a:cubicBezTo>
                    <a:cubicBezTo>
                      <a:pt x="208943" y="50344"/>
                      <a:pt x="212182" y="42666"/>
                      <a:pt x="218901" y="39771"/>
                    </a:cubicBezTo>
                    <a:close/>
                    <a:moveTo>
                      <a:pt x="238096" y="86710"/>
                    </a:moveTo>
                    <a:cubicBezTo>
                      <a:pt x="244980" y="83861"/>
                      <a:pt x="252882" y="87130"/>
                      <a:pt x="255732" y="94029"/>
                    </a:cubicBezTo>
                    <a:cubicBezTo>
                      <a:pt x="258581" y="100912"/>
                      <a:pt x="255297" y="108800"/>
                      <a:pt x="248414" y="111649"/>
                    </a:cubicBezTo>
                    <a:cubicBezTo>
                      <a:pt x="241530" y="114499"/>
                      <a:pt x="233627" y="111230"/>
                      <a:pt x="230778" y="104346"/>
                    </a:cubicBezTo>
                    <a:cubicBezTo>
                      <a:pt x="230778" y="104316"/>
                      <a:pt x="230763" y="104286"/>
                      <a:pt x="230748" y="104256"/>
                    </a:cubicBezTo>
                    <a:cubicBezTo>
                      <a:pt x="228063" y="97463"/>
                      <a:pt x="231348" y="89784"/>
                      <a:pt x="238096" y="87010"/>
                    </a:cubicBezTo>
                    <a:close/>
                    <a:moveTo>
                      <a:pt x="257291" y="133949"/>
                    </a:moveTo>
                    <a:cubicBezTo>
                      <a:pt x="264175" y="131100"/>
                      <a:pt x="272078" y="134369"/>
                      <a:pt x="274927" y="141267"/>
                    </a:cubicBezTo>
                    <a:cubicBezTo>
                      <a:pt x="277777" y="148151"/>
                      <a:pt x="274493" y="156039"/>
                      <a:pt x="267609" y="158888"/>
                    </a:cubicBezTo>
                    <a:cubicBezTo>
                      <a:pt x="260726" y="161738"/>
                      <a:pt x="252822" y="158468"/>
                      <a:pt x="249973" y="151585"/>
                    </a:cubicBezTo>
                    <a:cubicBezTo>
                      <a:pt x="249973" y="151555"/>
                      <a:pt x="249958" y="151525"/>
                      <a:pt x="249943" y="151495"/>
                    </a:cubicBezTo>
                    <a:cubicBezTo>
                      <a:pt x="247259" y="144702"/>
                      <a:pt x="250543" y="137023"/>
                      <a:pt x="257291" y="134249"/>
                    </a:cubicBezTo>
                    <a:close/>
                    <a:moveTo>
                      <a:pt x="276487" y="181038"/>
                    </a:moveTo>
                    <a:cubicBezTo>
                      <a:pt x="283400" y="178219"/>
                      <a:pt x="291289" y="181548"/>
                      <a:pt x="294108" y="188461"/>
                    </a:cubicBezTo>
                    <a:cubicBezTo>
                      <a:pt x="296927" y="195375"/>
                      <a:pt x="293598" y="203263"/>
                      <a:pt x="286685" y="206082"/>
                    </a:cubicBezTo>
                    <a:cubicBezTo>
                      <a:pt x="279772" y="208901"/>
                      <a:pt x="271883" y="205572"/>
                      <a:pt x="269064" y="198659"/>
                    </a:cubicBezTo>
                    <a:cubicBezTo>
                      <a:pt x="266245" y="191746"/>
                      <a:pt x="269574" y="183857"/>
                      <a:pt x="276487" y="181038"/>
                    </a:cubicBezTo>
                    <a:close/>
                    <a:moveTo>
                      <a:pt x="174661" y="30323"/>
                    </a:moveTo>
                    <a:cubicBezTo>
                      <a:pt x="181575" y="27639"/>
                      <a:pt x="189373" y="30968"/>
                      <a:pt x="192207" y="37822"/>
                    </a:cubicBezTo>
                    <a:cubicBezTo>
                      <a:pt x="195056" y="44615"/>
                      <a:pt x="191847" y="52443"/>
                      <a:pt x="185054" y="55293"/>
                    </a:cubicBezTo>
                    <a:cubicBezTo>
                      <a:pt x="184994" y="55322"/>
                      <a:pt x="184919" y="55338"/>
                      <a:pt x="184859" y="55368"/>
                    </a:cubicBezTo>
                    <a:cubicBezTo>
                      <a:pt x="177945" y="58187"/>
                      <a:pt x="170057" y="54858"/>
                      <a:pt x="167238" y="47944"/>
                    </a:cubicBezTo>
                    <a:cubicBezTo>
                      <a:pt x="164418" y="41031"/>
                      <a:pt x="167748" y="33143"/>
                      <a:pt x="174661" y="30323"/>
                    </a:cubicBezTo>
                    <a:close/>
                    <a:moveTo>
                      <a:pt x="193857" y="77562"/>
                    </a:moveTo>
                    <a:cubicBezTo>
                      <a:pt x="200650" y="74713"/>
                      <a:pt x="208478" y="77922"/>
                      <a:pt x="211327" y="84716"/>
                    </a:cubicBezTo>
                    <a:cubicBezTo>
                      <a:pt x="211357" y="84776"/>
                      <a:pt x="211373" y="84851"/>
                      <a:pt x="211402" y="84911"/>
                    </a:cubicBezTo>
                    <a:cubicBezTo>
                      <a:pt x="214252" y="91794"/>
                      <a:pt x="210983" y="99697"/>
                      <a:pt x="204084" y="102546"/>
                    </a:cubicBezTo>
                    <a:cubicBezTo>
                      <a:pt x="197201" y="105396"/>
                      <a:pt x="189313" y="102112"/>
                      <a:pt x="186463" y="95228"/>
                    </a:cubicBezTo>
                    <a:cubicBezTo>
                      <a:pt x="183614" y="88345"/>
                      <a:pt x="186883" y="80442"/>
                      <a:pt x="193767" y="77592"/>
                    </a:cubicBezTo>
                    <a:cubicBezTo>
                      <a:pt x="193797" y="77592"/>
                      <a:pt x="193826" y="77577"/>
                      <a:pt x="193857" y="77562"/>
                    </a:cubicBezTo>
                    <a:close/>
                    <a:moveTo>
                      <a:pt x="213052" y="124651"/>
                    </a:moveTo>
                    <a:cubicBezTo>
                      <a:pt x="219966" y="121877"/>
                      <a:pt x="227823" y="125236"/>
                      <a:pt x="230598" y="132150"/>
                    </a:cubicBezTo>
                    <a:cubicBezTo>
                      <a:pt x="233447" y="138943"/>
                      <a:pt x="230238" y="146771"/>
                      <a:pt x="223445" y="149621"/>
                    </a:cubicBezTo>
                    <a:cubicBezTo>
                      <a:pt x="223385" y="149651"/>
                      <a:pt x="223310" y="149665"/>
                      <a:pt x="223250" y="149695"/>
                    </a:cubicBezTo>
                    <a:cubicBezTo>
                      <a:pt x="216336" y="152500"/>
                      <a:pt x="208448" y="149216"/>
                      <a:pt x="205554" y="142347"/>
                    </a:cubicBezTo>
                    <a:cubicBezTo>
                      <a:pt x="202854" y="135389"/>
                      <a:pt x="206184" y="127546"/>
                      <a:pt x="213052" y="124651"/>
                    </a:cubicBezTo>
                    <a:close/>
                    <a:moveTo>
                      <a:pt x="232248" y="171890"/>
                    </a:moveTo>
                    <a:cubicBezTo>
                      <a:pt x="239041" y="169041"/>
                      <a:pt x="246869" y="172250"/>
                      <a:pt x="249718" y="179043"/>
                    </a:cubicBezTo>
                    <a:cubicBezTo>
                      <a:pt x="249748" y="179103"/>
                      <a:pt x="249764" y="179179"/>
                      <a:pt x="249793" y="179238"/>
                    </a:cubicBezTo>
                    <a:cubicBezTo>
                      <a:pt x="252673" y="186122"/>
                      <a:pt x="249418" y="194025"/>
                      <a:pt x="242535" y="196889"/>
                    </a:cubicBezTo>
                    <a:cubicBezTo>
                      <a:pt x="242505" y="196904"/>
                      <a:pt x="242475" y="196919"/>
                      <a:pt x="242445" y="196934"/>
                    </a:cubicBezTo>
                    <a:cubicBezTo>
                      <a:pt x="235532" y="199754"/>
                      <a:pt x="227644" y="196425"/>
                      <a:pt x="224824" y="189511"/>
                    </a:cubicBezTo>
                    <a:cubicBezTo>
                      <a:pt x="222005" y="182598"/>
                      <a:pt x="225334" y="174709"/>
                      <a:pt x="232248" y="171890"/>
                    </a:cubicBezTo>
                    <a:close/>
                    <a:moveTo>
                      <a:pt x="149167" y="68565"/>
                    </a:moveTo>
                    <a:cubicBezTo>
                      <a:pt x="155960" y="65715"/>
                      <a:pt x="163789" y="68924"/>
                      <a:pt x="166638" y="75718"/>
                    </a:cubicBezTo>
                    <a:cubicBezTo>
                      <a:pt x="166668" y="75778"/>
                      <a:pt x="166683" y="75853"/>
                      <a:pt x="166713" y="75913"/>
                    </a:cubicBezTo>
                    <a:cubicBezTo>
                      <a:pt x="170102" y="82556"/>
                      <a:pt x="167463" y="90684"/>
                      <a:pt x="160819" y="94073"/>
                    </a:cubicBezTo>
                    <a:cubicBezTo>
                      <a:pt x="154176" y="97448"/>
                      <a:pt x="146048" y="94808"/>
                      <a:pt x="142659" y="88165"/>
                    </a:cubicBezTo>
                    <a:cubicBezTo>
                      <a:pt x="142329" y="87505"/>
                      <a:pt x="142044" y="86815"/>
                      <a:pt x="141819" y="86110"/>
                    </a:cubicBezTo>
                    <a:cubicBezTo>
                      <a:pt x="138969" y="79317"/>
                      <a:pt x="142179" y="71489"/>
                      <a:pt x="148972" y="68639"/>
                    </a:cubicBezTo>
                    <a:cubicBezTo>
                      <a:pt x="149032" y="68609"/>
                      <a:pt x="149107" y="68595"/>
                      <a:pt x="149167" y="68565"/>
                    </a:cubicBezTo>
                    <a:close/>
                    <a:moveTo>
                      <a:pt x="168362" y="115803"/>
                    </a:moveTo>
                    <a:cubicBezTo>
                      <a:pt x="175006" y="112414"/>
                      <a:pt x="183134" y="115054"/>
                      <a:pt x="186523" y="121697"/>
                    </a:cubicBezTo>
                    <a:cubicBezTo>
                      <a:pt x="189897" y="128340"/>
                      <a:pt x="187258" y="136469"/>
                      <a:pt x="180614" y="139858"/>
                    </a:cubicBezTo>
                    <a:cubicBezTo>
                      <a:pt x="179955" y="140188"/>
                      <a:pt x="179265" y="140473"/>
                      <a:pt x="178560" y="140698"/>
                    </a:cubicBezTo>
                    <a:cubicBezTo>
                      <a:pt x="171917" y="144087"/>
                      <a:pt x="163789" y="141447"/>
                      <a:pt x="160399" y="134804"/>
                    </a:cubicBezTo>
                    <a:cubicBezTo>
                      <a:pt x="157025" y="128161"/>
                      <a:pt x="159665" y="120032"/>
                      <a:pt x="166308" y="116643"/>
                    </a:cubicBezTo>
                    <a:cubicBezTo>
                      <a:pt x="166968" y="116313"/>
                      <a:pt x="167658" y="116028"/>
                      <a:pt x="168362" y="115803"/>
                    </a:cubicBezTo>
                    <a:close/>
                    <a:moveTo>
                      <a:pt x="187558" y="162892"/>
                    </a:moveTo>
                    <a:cubicBezTo>
                      <a:pt x="194442" y="160013"/>
                      <a:pt x="202344" y="163267"/>
                      <a:pt x="205209" y="170151"/>
                    </a:cubicBezTo>
                    <a:cubicBezTo>
                      <a:pt x="205224" y="170181"/>
                      <a:pt x="205239" y="170211"/>
                      <a:pt x="205254" y="170241"/>
                    </a:cubicBezTo>
                    <a:cubicBezTo>
                      <a:pt x="208073" y="177154"/>
                      <a:pt x="204744" y="185042"/>
                      <a:pt x="197831" y="187861"/>
                    </a:cubicBezTo>
                    <a:cubicBezTo>
                      <a:pt x="190917" y="190681"/>
                      <a:pt x="183029" y="187352"/>
                      <a:pt x="180210" y="180438"/>
                    </a:cubicBezTo>
                    <a:cubicBezTo>
                      <a:pt x="177241" y="173765"/>
                      <a:pt x="180180" y="165952"/>
                      <a:pt x="186808" y="162892"/>
                    </a:cubicBezTo>
                    <a:close/>
                    <a:moveTo>
                      <a:pt x="206904" y="209981"/>
                    </a:moveTo>
                    <a:cubicBezTo>
                      <a:pt x="213832" y="207237"/>
                      <a:pt x="221675" y="210626"/>
                      <a:pt x="224419" y="217555"/>
                    </a:cubicBezTo>
                    <a:cubicBezTo>
                      <a:pt x="227179" y="224483"/>
                      <a:pt x="223790" y="232326"/>
                      <a:pt x="216861" y="235070"/>
                    </a:cubicBezTo>
                    <a:cubicBezTo>
                      <a:pt x="209993" y="237800"/>
                      <a:pt x="202224" y="234500"/>
                      <a:pt x="199405" y="227677"/>
                    </a:cubicBezTo>
                    <a:cubicBezTo>
                      <a:pt x="196526" y="220929"/>
                      <a:pt x="199510" y="213101"/>
                      <a:pt x="206153" y="209981"/>
                    </a:cubicBezTo>
                    <a:close/>
                    <a:moveTo>
                      <a:pt x="103878" y="60016"/>
                    </a:moveTo>
                    <a:cubicBezTo>
                      <a:pt x="110671" y="57167"/>
                      <a:pt x="118499" y="60376"/>
                      <a:pt x="121348" y="67170"/>
                    </a:cubicBezTo>
                    <a:cubicBezTo>
                      <a:pt x="121379" y="67230"/>
                      <a:pt x="121394" y="67305"/>
                      <a:pt x="121423" y="67365"/>
                    </a:cubicBezTo>
                    <a:cubicBezTo>
                      <a:pt x="124228" y="74278"/>
                      <a:pt x="120944" y="82166"/>
                      <a:pt x="114075" y="85061"/>
                    </a:cubicBezTo>
                    <a:cubicBezTo>
                      <a:pt x="107117" y="87760"/>
                      <a:pt x="99274" y="84431"/>
                      <a:pt x="96380" y="77562"/>
                    </a:cubicBezTo>
                    <a:cubicBezTo>
                      <a:pt x="93245" y="70799"/>
                      <a:pt x="96199" y="62776"/>
                      <a:pt x="102963" y="59642"/>
                    </a:cubicBezTo>
                    <a:cubicBezTo>
                      <a:pt x="103008" y="59612"/>
                      <a:pt x="103068" y="59597"/>
                      <a:pt x="103128" y="59567"/>
                    </a:cubicBezTo>
                    <a:close/>
                    <a:moveTo>
                      <a:pt x="123073" y="107105"/>
                    </a:moveTo>
                    <a:cubicBezTo>
                      <a:pt x="130001" y="104361"/>
                      <a:pt x="137845" y="107750"/>
                      <a:pt x="140589" y="114679"/>
                    </a:cubicBezTo>
                    <a:cubicBezTo>
                      <a:pt x="143348" y="121607"/>
                      <a:pt x="139959" y="129450"/>
                      <a:pt x="133031" y="132195"/>
                    </a:cubicBezTo>
                    <a:cubicBezTo>
                      <a:pt x="126162" y="134924"/>
                      <a:pt x="118394" y="131625"/>
                      <a:pt x="115575" y="124801"/>
                    </a:cubicBezTo>
                    <a:cubicBezTo>
                      <a:pt x="112485" y="117918"/>
                      <a:pt x="115500" y="109850"/>
                      <a:pt x="122323" y="106656"/>
                    </a:cubicBezTo>
                    <a:close/>
                    <a:moveTo>
                      <a:pt x="142269" y="154344"/>
                    </a:moveTo>
                    <a:cubicBezTo>
                      <a:pt x="149062" y="151495"/>
                      <a:pt x="156890" y="154704"/>
                      <a:pt x="159739" y="161498"/>
                    </a:cubicBezTo>
                    <a:cubicBezTo>
                      <a:pt x="159770" y="161558"/>
                      <a:pt x="159785" y="161633"/>
                      <a:pt x="159814" y="161693"/>
                    </a:cubicBezTo>
                    <a:cubicBezTo>
                      <a:pt x="162619" y="168606"/>
                      <a:pt x="159335" y="176494"/>
                      <a:pt x="152466" y="179389"/>
                    </a:cubicBezTo>
                    <a:cubicBezTo>
                      <a:pt x="145553" y="182208"/>
                      <a:pt x="137665" y="178879"/>
                      <a:pt x="134846" y="171965"/>
                    </a:cubicBezTo>
                    <a:cubicBezTo>
                      <a:pt x="132026" y="165052"/>
                      <a:pt x="135355" y="157164"/>
                      <a:pt x="142269" y="154344"/>
                    </a:cubicBezTo>
                    <a:close/>
                    <a:moveTo>
                      <a:pt x="161464" y="201433"/>
                    </a:moveTo>
                    <a:cubicBezTo>
                      <a:pt x="168362" y="198614"/>
                      <a:pt x="176251" y="201928"/>
                      <a:pt x="179070" y="208827"/>
                    </a:cubicBezTo>
                    <a:cubicBezTo>
                      <a:pt x="181889" y="215725"/>
                      <a:pt x="178575" y="223598"/>
                      <a:pt x="171677" y="226418"/>
                    </a:cubicBezTo>
                    <a:cubicBezTo>
                      <a:pt x="164808" y="229222"/>
                      <a:pt x="156980" y="225967"/>
                      <a:pt x="154116" y="219129"/>
                    </a:cubicBezTo>
                    <a:cubicBezTo>
                      <a:pt x="150922" y="212306"/>
                      <a:pt x="153876" y="204178"/>
                      <a:pt x="160699" y="200983"/>
                    </a:cubicBezTo>
                    <a:cubicBezTo>
                      <a:pt x="160714" y="200983"/>
                      <a:pt x="160714" y="200983"/>
                      <a:pt x="160714" y="200983"/>
                    </a:cubicBezTo>
                    <a:close/>
                    <a:moveTo>
                      <a:pt x="78833" y="97658"/>
                    </a:moveTo>
                    <a:cubicBezTo>
                      <a:pt x="85747" y="94838"/>
                      <a:pt x="93635" y="98168"/>
                      <a:pt x="96454" y="105081"/>
                    </a:cubicBezTo>
                    <a:cubicBezTo>
                      <a:pt x="99274" y="111994"/>
                      <a:pt x="95944" y="119882"/>
                      <a:pt x="89031" y="122702"/>
                    </a:cubicBezTo>
                    <a:cubicBezTo>
                      <a:pt x="82118" y="125521"/>
                      <a:pt x="74229" y="122192"/>
                      <a:pt x="71410" y="115278"/>
                    </a:cubicBezTo>
                    <a:cubicBezTo>
                      <a:pt x="68591" y="108365"/>
                      <a:pt x="71920" y="100477"/>
                      <a:pt x="78833" y="97658"/>
                    </a:cubicBezTo>
                    <a:close/>
                    <a:moveTo>
                      <a:pt x="98029" y="144897"/>
                    </a:moveTo>
                    <a:cubicBezTo>
                      <a:pt x="104822" y="142047"/>
                      <a:pt x="112651" y="145257"/>
                      <a:pt x="115500" y="152050"/>
                    </a:cubicBezTo>
                    <a:cubicBezTo>
                      <a:pt x="115530" y="152110"/>
                      <a:pt x="115545" y="152185"/>
                      <a:pt x="115575" y="152245"/>
                    </a:cubicBezTo>
                    <a:cubicBezTo>
                      <a:pt x="118379" y="159158"/>
                      <a:pt x="115095" y="167046"/>
                      <a:pt x="108226" y="169941"/>
                    </a:cubicBezTo>
                    <a:cubicBezTo>
                      <a:pt x="101268" y="172640"/>
                      <a:pt x="93425" y="169311"/>
                      <a:pt x="90531" y="162442"/>
                    </a:cubicBezTo>
                    <a:cubicBezTo>
                      <a:pt x="87457" y="155604"/>
                      <a:pt x="90471" y="147581"/>
                      <a:pt x="97279" y="144447"/>
                    </a:cubicBezTo>
                    <a:close/>
                    <a:moveTo>
                      <a:pt x="117224" y="191986"/>
                    </a:moveTo>
                    <a:cubicBezTo>
                      <a:pt x="124138" y="189166"/>
                      <a:pt x="132026" y="192495"/>
                      <a:pt x="134846" y="199409"/>
                    </a:cubicBezTo>
                    <a:cubicBezTo>
                      <a:pt x="137665" y="206322"/>
                      <a:pt x="134335" y="214210"/>
                      <a:pt x="127422" y="217030"/>
                    </a:cubicBezTo>
                    <a:cubicBezTo>
                      <a:pt x="120628" y="219879"/>
                      <a:pt x="112801" y="216670"/>
                      <a:pt x="109951" y="209876"/>
                    </a:cubicBezTo>
                    <a:cubicBezTo>
                      <a:pt x="109921" y="209816"/>
                      <a:pt x="109906" y="209741"/>
                      <a:pt x="109876" y="209681"/>
                    </a:cubicBezTo>
                    <a:cubicBezTo>
                      <a:pt x="106652" y="202963"/>
                      <a:pt x="109471" y="194895"/>
                      <a:pt x="116190" y="191671"/>
                    </a:cubicBezTo>
                    <a:cubicBezTo>
                      <a:pt x="116280" y="191626"/>
                      <a:pt x="116385" y="191581"/>
                      <a:pt x="116475" y="191536"/>
                    </a:cubicBezTo>
                    <a:close/>
                    <a:moveTo>
                      <a:pt x="136420" y="239224"/>
                    </a:moveTo>
                    <a:cubicBezTo>
                      <a:pt x="143213" y="236375"/>
                      <a:pt x="151042" y="239584"/>
                      <a:pt x="153891" y="246378"/>
                    </a:cubicBezTo>
                    <a:cubicBezTo>
                      <a:pt x="153906" y="246438"/>
                      <a:pt x="153936" y="246513"/>
                      <a:pt x="153966" y="246573"/>
                    </a:cubicBezTo>
                    <a:cubicBezTo>
                      <a:pt x="157355" y="253216"/>
                      <a:pt x="154716" y="261344"/>
                      <a:pt x="148072" y="264733"/>
                    </a:cubicBezTo>
                    <a:cubicBezTo>
                      <a:pt x="141429" y="268108"/>
                      <a:pt x="133301" y="265468"/>
                      <a:pt x="129912" y="258825"/>
                    </a:cubicBezTo>
                    <a:cubicBezTo>
                      <a:pt x="129582" y="258165"/>
                      <a:pt x="129296" y="257475"/>
                      <a:pt x="129072" y="256770"/>
                    </a:cubicBezTo>
                    <a:cubicBezTo>
                      <a:pt x="125863" y="250127"/>
                      <a:pt x="128652" y="242149"/>
                      <a:pt x="135295" y="238955"/>
                    </a:cubicBezTo>
                    <a:cubicBezTo>
                      <a:pt x="135415" y="238894"/>
                      <a:pt x="135550" y="238834"/>
                      <a:pt x="135670" y="238775"/>
                    </a:cubicBezTo>
                    <a:close/>
                    <a:moveTo>
                      <a:pt x="32344" y="89260"/>
                    </a:moveTo>
                    <a:cubicBezTo>
                      <a:pt x="39138" y="86410"/>
                      <a:pt x="46966" y="89619"/>
                      <a:pt x="49815" y="96413"/>
                    </a:cubicBezTo>
                    <a:cubicBezTo>
                      <a:pt x="49830" y="96473"/>
                      <a:pt x="49860" y="96548"/>
                      <a:pt x="49890" y="96608"/>
                    </a:cubicBezTo>
                    <a:cubicBezTo>
                      <a:pt x="52740" y="103491"/>
                      <a:pt x="49470" y="111394"/>
                      <a:pt x="42572" y="114244"/>
                    </a:cubicBezTo>
                    <a:cubicBezTo>
                      <a:pt x="35689" y="117093"/>
                      <a:pt x="27801" y="113809"/>
                      <a:pt x="24951" y="106926"/>
                    </a:cubicBezTo>
                    <a:cubicBezTo>
                      <a:pt x="22102" y="100042"/>
                      <a:pt x="25371" y="92139"/>
                      <a:pt x="32255" y="89290"/>
                    </a:cubicBezTo>
                    <a:cubicBezTo>
                      <a:pt x="32284" y="89290"/>
                      <a:pt x="32315" y="89275"/>
                      <a:pt x="32344" y="89260"/>
                    </a:cubicBezTo>
                    <a:close/>
                    <a:moveTo>
                      <a:pt x="51540" y="136499"/>
                    </a:moveTo>
                    <a:cubicBezTo>
                      <a:pt x="58648" y="134249"/>
                      <a:pt x="66236" y="138193"/>
                      <a:pt x="68471" y="145301"/>
                    </a:cubicBezTo>
                    <a:cubicBezTo>
                      <a:pt x="70466" y="151585"/>
                      <a:pt x="67616" y="158393"/>
                      <a:pt x="61738" y="161393"/>
                    </a:cubicBezTo>
                    <a:cubicBezTo>
                      <a:pt x="55094" y="164782"/>
                      <a:pt x="46966" y="162142"/>
                      <a:pt x="43577" y="155499"/>
                    </a:cubicBezTo>
                    <a:cubicBezTo>
                      <a:pt x="40203" y="148856"/>
                      <a:pt x="42842" y="140728"/>
                      <a:pt x="49485" y="137338"/>
                    </a:cubicBezTo>
                    <a:cubicBezTo>
                      <a:pt x="50145" y="137008"/>
                      <a:pt x="50835" y="136724"/>
                      <a:pt x="51540" y="136499"/>
                    </a:cubicBezTo>
                    <a:close/>
                    <a:moveTo>
                      <a:pt x="70735" y="183588"/>
                    </a:moveTo>
                    <a:cubicBezTo>
                      <a:pt x="77649" y="180783"/>
                      <a:pt x="85537" y="184067"/>
                      <a:pt x="88431" y="190936"/>
                    </a:cubicBezTo>
                    <a:cubicBezTo>
                      <a:pt x="91131" y="197894"/>
                      <a:pt x="87801" y="205737"/>
                      <a:pt x="80933" y="208632"/>
                    </a:cubicBezTo>
                    <a:cubicBezTo>
                      <a:pt x="74020" y="211451"/>
                      <a:pt x="66132" y="208122"/>
                      <a:pt x="63312" y="201208"/>
                    </a:cubicBezTo>
                    <a:cubicBezTo>
                      <a:pt x="60493" y="194295"/>
                      <a:pt x="63822" y="186407"/>
                      <a:pt x="70735" y="183588"/>
                    </a:cubicBezTo>
                    <a:close/>
                    <a:moveTo>
                      <a:pt x="89931" y="230677"/>
                    </a:moveTo>
                    <a:cubicBezTo>
                      <a:pt x="96889" y="227977"/>
                      <a:pt x="104718" y="231306"/>
                      <a:pt x="107627" y="238175"/>
                    </a:cubicBezTo>
                    <a:cubicBezTo>
                      <a:pt x="110446" y="245088"/>
                      <a:pt x="107117" y="252976"/>
                      <a:pt x="100203" y="255796"/>
                    </a:cubicBezTo>
                    <a:cubicBezTo>
                      <a:pt x="93290" y="258615"/>
                      <a:pt x="85402" y="255286"/>
                      <a:pt x="82583" y="248372"/>
                    </a:cubicBezTo>
                    <a:cubicBezTo>
                      <a:pt x="79328" y="241579"/>
                      <a:pt x="82193" y="233421"/>
                      <a:pt x="88986" y="230167"/>
                    </a:cubicBezTo>
                    <a:cubicBezTo>
                      <a:pt x="89046" y="230136"/>
                      <a:pt x="89121" y="230107"/>
                      <a:pt x="89181" y="230077"/>
                    </a:cubicBezTo>
                    <a:close/>
                    <a:moveTo>
                      <a:pt x="8350" y="125701"/>
                    </a:moveTo>
                    <a:cubicBezTo>
                      <a:pt x="15308" y="123002"/>
                      <a:pt x="23137" y="126331"/>
                      <a:pt x="26046" y="133199"/>
                    </a:cubicBezTo>
                    <a:cubicBezTo>
                      <a:pt x="28730" y="140113"/>
                      <a:pt x="25401" y="147911"/>
                      <a:pt x="18548" y="150745"/>
                    </a:cubicBezTo>
                    <a:cubicBezTo>
                      <a:pt x="11754" y="153595"/>
                      <a:pt x="3926" y="150385"/>
                      <a:pt x="1077" y="143592"/>
                    </a:cubicBezTo>
                    <a:cubicBezTo>
                      <a:pt x="1047" y="143532"/>
                      <a:pt x="1032" y="143457"/>
                      <a:pt x="1002" y="143397"/>
                    </a:cubicBezTo>
                    <a:cubicBezTo>
                      <a:pt x="-1802" y="136724"/>
                      <a:pt x="1092" y="129030"/>
                      <a:pt x="7600" y="125851"/>
                    </a:cubicBezTo>
                    <a:close/>
                    <a:moveTo>
                      <a:pt x="27546" y="172940"/>
                    </a:moveTo>
                    <a:cubicBezTo>
                      <a:pt x="34429" y="170091"/>
                      <a:pt x="42332" y="173360"/>
                      <a:pt x="45182" y="180258"/>
                    </a:cubicBezTo>
                    <a:cubicBezTo>
                      <a:pt x="48031" y="187142"/>
                      <a:pt x="44746" y="195030"/>
                      <a:pt x="37863" y="197879"/>
                    </a:cubicBezTo>
                    <a:cubicBezTo>
                      <a:pt x="30980" y="200728"/>
                      <a:pt x="23077" y="197459"/>
                      <a:pt x="20227" y="190576"/>
                    </a:cubicBezTo>
                    <a:cubicBezTo>
                      <a:pt x="20227" y="190546"/>
                      <a:pt x="20212" y="190516"/>
                      <a:pt x="20197" y="190486"/>
                    </a:cubicBezTo>
                    <a:cubicBezTo>
                      <a:pt x="17408" y="183857"/>
                      <a:pt x="20317" y="176209"/>
                      <a:pt x="26796" y="173090"/>
                    </a:cubicBezTo>
                    <a:close/>
                    <a:moveTo>
                      <a:pt x="46741" y="220029"/>
                    </a:moveTo>
                    <a:cubicBezTo>
                      <a:pt x="53699" y="217330"/>
                      <a:pt x="61543" y="220659"/>
                      <a:pt x="64437" y="227527"/>
                    </a:cubicBezTo>
                    <a:cubicBezTo>
                      <a:pt x="67256" y="234441"/>
                      <a:pt x="63927" y="242329"/>
                      <a:pt x="57014" y="245148"/>
                    </a:cubicBezTo>
                    <a:cubicBezTo>
                      <a:pt x="50100" y="247967"/>
                      <a:pt x="42212" y="244638"/>
                      <a:pt x="39393" y="237725"/>
                    </a:cubicBezTo>
                    <a:cubicBezTo>
                      <a:pt x="36963" y="231216"/>
                      <a:pt x="39798" y="223928"/>
                      <a:pt x="45991" y="220779"/>
                    </a:cubicBezTo>
                    <a:close/>
                    <a:moveTo>
                      <a:pt x="66086" y="267268"/>
                    </a:moveTo>
                    <a:cubicBezTo>
                      <a:pt x="73000" y="264493"/>
                      <a:pt x="80858" y="267853"/>
                      <a:pt x="83648" y="274766"/>
                    </a:cubicBezTo>
                    <a:cubicBezTo>
                      <a:pt x="86422" y="281680"/>
                      <a:pt x="83063" y="289538"/>
                      <a:pt x="76149" y="292312"/>
                    </a:cubicBezTo>
                    <a:cubicBezTo>
                      <a:pt x="69236" y="295101"/>
                      <a:pt x="61362" y="291742"/>
                      <a:pt x="58588" y="284829"/>
                    </a:cubicBezTo>
                    <a:cubicBezTo>
                      <a:pt x="58588" y="284814"/>
                      <a:pt x="58588" y="284814"/>
                      <a:pt x="58588" y="284814"/>
                    </a:cubicBezTo>
                    <a:cubicBezTo>
                      <a:pt x="55739" y="278140"/>
                      <a:pt x="58738" y="270417"/>
                      <a:pt x="65337" y="267418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BDAF1B01-7658-AA2C-B088-52C472D9DBBA}"/>
                  </a:ext>
                </a:extLst>
              </p:cNvPr>
              <p:cNvSpPr/>
              <p:nvPr/>
            </p:nvSpPr>
            <p:spPr>
              <a:xfrm>
                <a:off x="1822010" y="5750387"/>
                <a:ext cx="4096382" cy="147754"/>
              </a:xfrm>
              <a:custGeom>
                <a:avLst/>
                <a:gdLst>
                  <a:gd name="connsiteX0" fmla="*/ 3105705 w 3105771"/>
                  <a:gd name="connsiteY0" fmla="*/ 56065 h 112023"/>
                  <a:gd name="connsiteX1" fmla="*/ 3049768 w 3105771"/>
                  <a:gd name="connsiteY1" fmla="*/ 112002 h 112023"/>
                  <a:gd name="connsiteX2" fmla="*/ 56020 w 3105771"/>
                  <a:gd name="connsiteY2" fmla="*/ 112002 h 112023"/>
                  <a:gd name="connsiteX3" fmla="*/ -67 w 3105771"/>
                  <a:gd name="connsiteY3" fmla="*/ 56065 h 112023"/>
                  <a:gd name="connsiteX4" fmla="*/ -67 w 3105771"/>
                  <a:gd name="connsiteY4" fmla="*/ 56065 h 112023"/>
                  <a:gd name="connsiteX5" fmla="*/ 56020 w 3105771"/>
                  <a:gd name="connsiteY5" fmla="*/ -22 h 112023"/>
                  <a:gd name="connsiteX6" fmla="*/ 3049768 w 3105771"/>
                  <a:gd name="connsiteY6" fmla="*/ -22 h 112023"/>
                  <a:gd name="connsiteX7" fmla="*/ 3105705 w 3105771"/>
                  <a:gd name="connsiteY7" fmla="*/ 55915 h 112023"/>
                  <a:gd name="connsiteX8" fmla="*/ 3105705 w 3105771"/>
                  <a:gd name="connsiteY8" fmla="*/ 56065 h 11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05771" h="112023">
                    <a:moveTo>
                      <a:pt x="3105705" y="56065"/>
                    </a:moveTo>
                    <a:cubicBezTo>
                      <a:pt x="3105705" y="86958"/>
                      <a:pt x="3080661" y="112002"/>
                      <a:pt x="3049768" y="112002"/>
                    </a:cubicBezTo>
                    <a:lnTo>
                      <a:pt x="56020" y="112002"/>
                    </a:lnTo>
                    <a:cubicBezTo>
                      <a:pt x="25098" y="112002"/>
                      <a:pt x="23" y="86988"/>
                      <a:pt x="-67" y="56065"/>
                    </a:cubicBezTo>
                    <a:lnTo>
                      <a:pt x="-67" y="56065"/>
                    </a:lnTo>
                    <a:cubicBezTo>
                      <a:pt x="-67" y="25082"/>
                      <a:pt x="25038" y="-22"/>
                      <a:pt x="56020" y="-22"/>
                    </a:cubicBezTo>
                    <a:lnTo>
                      <a:pt x="3049768" y="-22"/>
                    </a:lnTo>
                    <a:cubicBezTo>
                      <a:pt x="3080661" y="-22"/>
                      <a:pt x="3105705" y="25022"/>
                      <a:pt x="3105705" y="55915"/>
                    </a:cubicBezTo>
                    <a:cubicBezTo>
                      <a:pt x="3105705" y="55960"/>
                      <a:pt x="3105705" y="56020"/>
                      <a:pt x="3105705" y="5606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44957600-F58E-A925-F3F2-5DAEBB02B468}"/>
                </a:ext>
              </a:extLst>
            </p:cNvPr>
            <p:cNvGrpSpPr/>
            <p:nvPr/>
          </p:nvGrpSpPr>
          <p:grpSpPr>
            <a:xfrm>
              <a:off x="7368897" y="1532917"/>
              <a:ext cx="666258" cy="4341225"/>
              <a:chOff x="7368897" y="1508167"/>
              <a:chExt cx="666258" cy="4341225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9A2B8AC1-60B4-4231-CDF5-23BEE6DA49AD}"/>
                  </a:ext>
                </a:extLst>
              </p:cNvPr>
              <p:cNvSpPr/>
              <p:nvPr/>
            </p:nvSpPr>
            <p:spPr>
              <a:xfrm>
                <a:off x="7368897" y="5183135"/>
                <a:ext cx="666257" cy="6662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C0F8FEF3-9393-7222-B250-4F4ABF9A0ACB}"/>
                  </a:ext>
                </a:extLst>
              </p:cNvPr>
              <p:cNvSpPr/>
              <p:nvPr/>
            </p:nvSpPr>
            <p:spPr>
              <a:xfrm>
                <a:off x="7368897" y="1508167"/>
                <a:ext cx="666258" cy="6662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1888520-CDC9-6E47-774F-4AFB953C5CC4}"/>
              </a:ext>
            </a:extLst>
          </p:cNvPr>
          <p:cNvCxnSpPr/>
          <p:nvPr/>
        </p:nvCxnSpPr>
        <p:spPr>
          <a:xfrm>
            <a:off x="291271" y="1093304"/>
            <a:ext cx="11615806" cy="0"/>
          </a:xfrm>
          <a:prstGeom prst="line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68E0A2-0044-5FA7-799D-CA475DCF5F56}"/>
              </a:ext>
            </a:extLst>
          </p:cNvPr>
          <p:cNvSpPr txBox="1"/>
          <p:nvPr/>
        </p:nvSpPr>
        <p:spPr>
          <a:xfrm>
            <a:off x="284923" y="779172"/>
            <a:ext cx="6216926" cy="6038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Selection &amp; Parameters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Validation Results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Description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Deployment Files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(UI) Files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Deployment on Google Cloud Run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Examples of Service’s Input and Output</a:t>
            </a:r>
            <a:endParaRPr lang="en-IN" sz="20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During Deployment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37218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Box 128">
            <a:extLst>
              <a:ext uri="{FF2B5EF4-FFF2-40B4-BE49-F238E27FC236}">
                <a16:creationId xmlns:a16="http://schemas.microsoft.com/office/drawing/2014/main" id="{45B9B717-8E25-376F-D963-F72579D94393}"/>
              </a:ext>
            </a:extLst>
          </p:cNvPr>
          <p:cNvSpPr txBox="1"/>
          <p:nvPr/>
        </p:nvSpPr>
        <p:spPr>
          <a:xfrm>
            <a:off x="221698" y="232594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A715523-1912-9A66-661A-5474FAAD59A5}"/>
              </a:ext>
            </a:extLst>
          </p:cNvPr>
          <p:cNvGrpSpPr/>
          <p:nvPr/>
        </p:nvGrpSpPr>
        <p:grpSpPr>
          <a:xfrm>
            <a:off x="10823264" y="202052"/>
            <a:ext cx="1222962" cy="891252"/>
            <a:chOff x="566810" y="1413881"/>
            <a:chExt cx="7468345" cy="4579296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8FD73F55-ECD7-C1C3-3F2F-3F78C8DF1F7D}"/>
                </a:ext>
              </a:extLst>
            </p:cNvPr>
            <p:cNvGrpSpPr/>
            <p:nvPr/>
          </p:nvGrpSpPr>
          <p:grpSpPr>
            <a:xfrm>
              <a:off x="566810" y="1413881"/>
              <a:ext cx="6117811" cy="4579296"/>
              <a:chOff x="651477" y="1318845"/>
              <a:chExt cx="6117811" cy="4579296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B2134E1-6104-DF02-277B-CA13394CCCD8}"/>
                  </a:ext>
                </a:extLst>
              </p:cNvPr>
              <p:cNvSpPr/>
              <p:nvPr/>
            </p:nvSpPr>
            <p:spPr>
              <a:xfrm>
                <a:off x="2468649" y="1318845"/>
                <a:ext cx="626340" cy="626346"/>
              </a:xfrm>
              <a:custGeom>
                <a:avLst/>
                <a:gdLst>
                  <a:gd name="connsiteX0" fmla="*/ 470194 w 474875"/>
                  <a:gd name="connsiteY0" fmla="*/ 283780 h 474879"/>
                  <a:gd name="connsiteX1" fmla="*/ 191004 w 474875"/>
                  <a:gd name="connsiteY1" fmla="*/ 470241 h 474879"/>
                  <a:gd name="connsiteX2" fmla="*/ 4553 w 474875"/>
                  <a:gd name="connsiteY2" fmla="*/ 191055 h 474879"/>
                  <a:gd name="connsiteX3" fmla="*/ 283487 w 474875"/>
                  <a:gd name="connsiteY3" fmla="*/ 4546 h 474879"/>
                  <a:gd name="connsiteX4" fmla="*/ 470239 w 474875"/>
                  <a:gd name="connsiteY4" fmla="*/ 283534 h 474879"/>
                  <a:gd name="connsiteX5" fmla="*/ 470194 w 474875"/>
                  <a:gd name="connsiteY5" fmla="*/ 283780 h 474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875" h="474879">
                    <a:moveTo>
                      <a:pt x="470194" y="283780"/>
                    </a:moveTo>
                    <a:cubicBezTo>
                      <a:pt x="444595" y="412365"/>
                      <a:pt x="319599" y="495845"/>
                      <a:pt x="191004" y="470241"/>
                    </a:cubicBezTo>
                    <a:cubicBezTo>
                      <a:pt x="62424" y="444635"/>
                      <a:pt x="-21061" y="319640"/>
                      <a:pt x="4553" y="191055"/>
                    </a:cubicBezTo>
                    <a:cubicBezTo>
                      <a:pt x="30137" y="62566"/>
                      <a:pt x="154968" y="-20905"/>
                      <a:pt x="283487" y="4546"/>
                    </a:cubicBezTo>
                    <a:cubicBezTo>
                      <a:pt x="412097" y="30016"/>
                      <a:pt x="495718" y="154923"/>
                      <a:pt x="470239" y="283534"/>
                    </a:cubicBezTo>
                    <a:cubicBezTo>
                      <a:pt x="470224" y="283617"/>
                      <a:pt x="470209" y="283698"/>
                      <a:pt x="470194" y="283780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8FEF4C3C-A7F1-3695-DED6-AA0607C8C3AC}"/>
                  </a:ext>
                </a:extLst>
              </p:cNvPr>
              <p:cNvSpPr/>
              <p:nvPr/>
            </p:nvSpPr>
            <p:spPr>
              <a:xfrm>
                <a:off x="2720801" y="1324869"/>
                <a:ext cx="374142" cy="620401"/>
              </a:xfrm>
              <a:custGeom>
                <a:avLst/>
                <a:gdLst>
                  <a:gd name="connsiteX0" fmla="*/ 92312 w 283665"/>
                  <a:gd name="connsiteY0" fmla="*/ -22 h 470372"/>
                  <a:gd name="connsiteX1" fmla="*/ -67 w 283665"/>
                  <a:gd name="connsiteY1" fmla="*/ 465769 h 470372"/>
                  <a:gd name="connsiteX2" fmla="*/ 279018 w 283665"/>
                  <a:gd name="connsiteY2" fmla="*/ 279063 h 470372"/>
                  <a:gd name="connsiteX3" fmla="*/ 92312 w 283665"/>
                  <a:gd name="connsiteY3" fmla="*/ -22 h 470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3665" h="470372">
                    <a:moveTo>
                      <a:pt x="92312" y="-22"/>
                    </a:moveTo>
                    <a:lnTo>
                      <a:pt x="-67" y="465769"/>
                    </a:lnTo>
                    <a:cubicBezTo>
                      <a:pt x="128558" y="491278"/>
                      <a:pt x="253509" y="407687"/>
                      <a:pt x="279018" y="279063"/>
                    </a:cubicBezTo>
                    <a:cubicBezTo>
                      <a:pt x="304527" y="150438"/>
                      <a:pt x="220937" y="25487"/>
                      <a:pt x="92312" y="-22"/>
                    </a:cubicBez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F2659167-2CB6-858B-1800-493D24F756C7}"/>
                  </a:ext>
                </a:extLst>
              </p:cNvPr>
              <p:cNvSpPr/>
              <p:nvPr/>
            </p:nvSpPr>
            <p:spPr>
              <a:xfrm>
                <a:off x="2445039" y="1528685"/>
                <a:ext cx="673567" cy="206347"/>
              </a:xfrm>
              <a:custGeom>
                <a:avLst/>
                <a:gdLst>
                  <a:gd name="connsiteX0" fmla="*/ 509840 w 510681"/>
                  <a:gd name="connsiteY0" fmla="*/ 128884 h 156447"/>
                  <a:gd name="connsiteX1" fmla="*/ 469049 w 510681"/>
                  <a:gd name="connsiteY1" fmla="*/ 155728 h 156447"/>
                  <a:gd name="connsiteX2" fmla="*/ 27853 w 510681"/>
                  <a:gd name="connsiteY2" fmla="*/ 68448 h 156447"/>
                  <a:gd name="connsiteX3" fmla="*/ 559 w 510681"/>
                  <a:gd name="connsiteY3" fmla="*/ 27808 h 156447"/>
                  <a:gd name="connsiteX4" fmla="*/ 559 w 510681"/>
                  <a:gd name="connsiteY4" fmla="*/ 27808 h 156447"/>
                  <a:gd name="connsiteX5" fmla="*/ 41349 w 510681"/>
                  <a:gd name="connsiteY5" fmla="*/ 662 h 156447"/>
                  <a:gd name="connsiteX6" fmla="*/ 41349 w 510681"/>
                  <a:gd name="connsiteY6" fmla="*/ 664 h 156447"/>
                  <a:gd name="connsiteX7" fmla="*/ 482696 w 510681"/>
                  <a:gd name="connsiteY7" fmla="*/ 88243 h 156447"/>
                  <a:gd name="connsiteX8" fmla="*/ 509990 w 510681"/>
                  <a:gd name="connsiteY8" fmla="*/ 128884 h 156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0681" h="156447">
                    <a:moveTo>
                      <a:pt x="509840" y="128884"/>
                    </a:moveTo>
                    <a:cubicBezTo>
                      <a:pt x="505926" y="147523"/>
                      <a:pt x="487720" y="159513"/>
                      <a:pt x="469049" y="155728"/>
                    </a:cubicBezTo>
                    <a:lnTo>
                      <a:pt x="27853" y="68448"/>
                    </a:lnTo>
                    <a:cubicBezTo>
                      <a:pt x="9152" y="64676"/>
                      <a:pt x="-3025" y="46546"/>
                      <a:pt x="559" y="27808"/>
                    </a:cubicBezTo>
                    <a:lnTo>
                      <a:pt x="559" y="27808"/>
                    </a:lnTo>
                    <a:cubicBezTo>
                      <a:pt x="4323" y="9050"/>
                      <a:pt x="22589" y="-3103"/>
                      <a:pt x="41349" y="662"/>
                    </a:cubicBezTo>
                    <a:cubicBezTo>
                      <a:pt x="41349" y="662"/>
                      <a:pt x="41349" y="664"/>
                      <a:pt x="41349" y="664"/>
                    </a:cubicBezTo>
                    <a:lnTo>
                      <a:pt x="482696" y="88243"/>
                    </a:lnTo>
                    <a:cubicBezTo>
                      <a:pt x="501397" y="92015"/>
                      <a:pt x="513574" y="110146"/>
                      <a:pt x="509990" y="12888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0EC9C12-4684-3976-1DFD-2E0D958E4C6F}"/>
                  </a:ext>
                </a:extLst>
              </p:cNvPr>
              <p:cNvSpPr/>
              <p:nvPr/>
            </p:nvSpPr>
            <p:spPr>
              <a:xfrm>
                <a:off x="2330152" y="2336010"/>
                <a:ext cx="453945" cy="1164433"/>
              </a:xfrm>
              <a:custGeom>
                <a:avLst/>
                <a:gdLst>
                  <a:gd name="connsiteX0" fmla="*/ 127020 w 344169"/>
                  <a:gd name="connsiteY0" fmla="*/ 882843 h 882843"/>
                  <a:gd name="connsiteX1" fmla="*/ 0 w 344169"/>
                  <a:gd name="connsiteY1" fmla="*/ 857499 h 882843"/>
                  <a:gd name="connsiteX2" fmla="*/ 119672 w 344169"/>
                  <a:gd name="connsiteY2" fmla="*/ 0 h 882843"/>
                  <a:gd name="connsiteX3" fmla="*/ 344169 w 344169"/>
                  <a:gd name="connsiteY3" fmla="*/ 44540 h 882843"/>
                  <a:gd name="connsiteX4" fmla="*/ 127020 w 344169"/>
                  <a:gd name="connsiteY4" fmla="*/ 882843 h 882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169" h="882843">
                    <a:moveTo>
                      <a:pt x="127020" y="882843"/>
                    </a:moveTo>
                    <a:lnTo>
                      <a:pt x="0" y="857499"/>
                    </a:lnTo>
                    <a:lnTo>
                      <a:pt x="119672" y="0"/>
                    </a:lnTo>
                    <a:lnTo>
                      <a:pt x="344169" y="44540"/>
                    </a:lnTo>
                    <a:lnTo>
                      <a:pt x="127020" y="882843"/>
                    </a:ln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5BEA0C0-D243-AC42-C407-EFBC87C863AB}"/>
                  </a:ext>
                </a:extLst>
              </p:cNvPr>
              <p:cNvSpPr/>
              <p:nvPr/>
            </p:nvSpPr>
            <p:spPr>
              <a:xfrm>
                <a:off x="2212844" y="1866226"/>
                <a:ext cx="924005" cy="599195"/>
              </a:xfrm>
              <a:custGeom>
                <a:avLst/>
                <a:gdLst>
                  <a:gd name="connsiteX0" fmla="*/ 665639 w 700557"/>
                  <a:gd name="connsiteY0" fmla="*/ 378200 h 454294"/>
                  <a:gd name="connsiteX1" fmla="*/ 554545 w 700557"/>
                  <a:gd name="connsiteY1" fmla="*/ 452440 h 454294"/>
                  <a:gd name="connsiteX2" fmla="*/ 554515 w 700557"/>
                  <a:gd name="connsiteY2" fmla="*/ 452433 h 454294"/>
                  <a:gd name="connsiteX3" fmla="*/ 76727 w 700557"/>
                  <a:gd name="connsiteY3" fmla="*/ 357655 h 454294"/>
                  <a:gd name="connsiteX4" fmla="*/ 1624 w 700557"/>
                  <a:gd name="connsiteY4" fmla="*/ 247147 h 454294"/>
                  <a:gd name="connsiteX5" fmla="*/ 1744 w 700557"/>
                  <a:gd name="connsiteY5" fmla="*/ 246531 h 454294"/>
                  <a:gd name="connsiteX6" fmla="*/ 35486 w 700557"/>
                  <a:gd name="connsiteY6" fmla="*/ 76771 h 454294"/>
                  <a:gd name="connsiteX7" fmla="*/ 145995 w 700557"/>
                  <a:gd name="connsiteY7" fmla="*/ 1668 h 454294"/>
                  <a:gd name="connsiteX8" fmla="*/ 146610 w 700557"/>
                  <a:gd name="connsiteY8" fmla="*/ 1788 h 454294"/>
                  <a:gd name="connsiteX9" fmla="*/ 624398 w 700557"/>
                  <a:gd name="connsiteY9" fmla="*/ 96716 h 454294"/>
                  <a:gd name="connsiteX10" fmla="*/ 698691 w 700557"/>
                  <a:gd name="connsiteY10" fmla="*/ 207510 h 454294"/>
                  <a:gd name="connsiteX11" fmla="*/ 698631 w 700557"/>
                  <a:gd name="connsiteY11" fmla="*/ 207840 h 45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0557" h="454294">
                    <a:moveTo>
                      <a:pt x="665639" y="378200"/>
                    </a:moveTo>
                    <a:cubicBezTo>
                      <a:pt x="655456" y="429377"/>
                      <a:pt x="605728" y="462615"/>
                      <a:pt x="554545" y="452440"/>
                    </a:cubicBezTo>
                    <a:cubicBezTo>
                      <a:pt x="554545" y="452437"/>
                      <a:pt x="554530" y="452436"/>
                      <a:pt x="554515" y="452433"/>
                    </a:cubicBezTo>
                    <a:lnTo>
                      <a:pt x="76727" y="357655"/>
                    </a:lnTo>
                    <a:cubicBezTo>
                      <a:pt x="25469" y="347879"/>
                      <a:pt x="-8153" y="298402"/>
                      <a:pt x="1624" y="247147"/>
                    </a:cubicBezTo>
                    <a:cubicBezTo>
                      <a:pt x="1669" y="246942"/>
                      <a:pt x="1699" y="246736"/>
                      <a:pt x="1744" y="246531"/>
                    </a:cubicBezTo>
                    <a:lnTo>
                      <a:pt x="35486" y="76771"/>
                    </a:lnTo>
                    <a:cubicBezTo>
                      <a:pt x="45264" y="25516"/>
                      <a:pt x="94738" y="-8108"/>
                      <a:pt x="145995" y="1668"/>
                    </a:cubicBezTo>
                    <a:cubicBezTo>
                      <a:pt x="146206" y="1707"/>
                      <a:pt x="146401" y="1748"/>
                      <a:pt x="146610" y="1788"/>
                    </a:cubicBezTo>
                    <a:lnTo>
                      <a:pt x="624398" y="96716"/>
                    </a:lnTo>
                    <a:cubicBezTo>
                      <a:pt x="675506" y="106794"/>
                      <a:pt x="708769" y="156398"/>
                      <a:pt x="698691" y="207510"/>
                    </a:cubicBezTo>
                    <a:cubicBezTo>
                      <a:pt x="698676" y="207620"/>
                      <a:pt x="698646" y="207731"/>
                      <a:pt x="698631" y="207840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85B2BBA-0D9F-46AA-3260-94D8F1BCC174}"/>
                  </a:ext>
                </a:extLst>
              </p:cNvPr>
              <p:cNvSpPr/>
              <p:nvPr/>
            </p:nvSpPr>
            <p:spPr>
              <a:xfrm>
                <a:off x="2501610" y="2020103"/>
                <a:ext cx="81512" cy="239788"/>
              </a:xfrm>
              <a:custGeom>
                <a:avLst/>
                <a:gdLst>
                  <a:gd name="connsiteX0" fmla="*/ 31451 w 61800"/>
                  <a:gd name="connsiteY0" fmla="*/ 168857 h 181801"/>
                  <a:gd name="connsiteX1" fmla="*/ 14520 w 61800"/>
                  <a:gd name="connsiteY1" fmla="*/ 181634 h 181801"/>
                  <a:gd name="connsiteX2" fmla="*/ 12855 w 61800"/>
                  <a:gd name="connsiteY2" fmla="*/ 181304 h 181801"/>
                  <a:gd name="connsiteX3" fmla="*/ 12855 w 61800"/>
                  <a:gd name="connsiteY3" fmla="*/ 181304 h 181801"/>
                  <a:gd name="connsiteX4" fmla="*/ 78 w 61800"/>
                  <a:gd name="connsiteY4" fmla="*/ 164377 h 181801"/>
                  <a:gd name="connsiteX5" fmla="*/ 408 w 61800"/>
                  <a:gd name="connsiteY5" fmla="*/ 162708 h 181801"/>
                  <a:gd name="connsiteX6" fmla="*/ 30401 w 61800"/>
                  <a:gd name="connsiteY6" fmla="*/ 12743 h 181801"/>
                  <a:gd name="connsiteX7" fmla="*/ 48847 w 61800"/>
                  <a:gd name="connsiteY7" fmla="*/ 266 h 181801"/>
                  <a:gd name="connsiteX8" fmla="*/ 48997 w 61800"/>
                  <a:gd name="connsiteY8" fmla="*/ 296 h 181801"/>
                  <a:gd name="connsiteX9" fmla="*/ 48997 w 61800"/>
                  <a:gd name="connsiteY9" fmla="*/ 296 h 181801"/>
                  <a:gd name="connsiteX10" fmla="*/ 61444 w 61800"/>
                  <a:gd name="connsiteY10" fmla="*/ 18892 h 181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1800" h="181801">
                    <a:moveTo>
                      <a:pt x="31451" y="168857"/>
                    </a:moveTo>
                    <a:cubicBezTo>
                      <a:pt x="30311" y="177060"/>
                      <a:pt x="22723" y="182779"/>
                      <a:pt x="14520" y="181634"/>
                    </a:cubicBezTo>
                    <a:cubicBezTo>
                      <a:pt x="13965" y="181556"/>
                      <a:pt x="13410" y="181445"/>
                      <a:pt x="12855" y="181304"/>
                    </a:cubicBezTo>
                    <a:lnTo>
                      <a:pt x="12855" y="181304"/>
                    </a:lnTo>
                    <a:cubicBezTo>
                      <a:pt x="4652" y="180158"/>
                      <a:pt x="-1062" y="172579"/>
                      <a:pt x="78" y="164377"/>
                    </a:cubicBezTo>
                    <a:cubicBezTo>
                      <a:pt x="153" y="163815"/>
                      <a:pt x="273" y="163257"/>
                      <a:pt x="408" y="162708"/>
                    </a:cubicBezTo>
                    <a:lnTo>
                      <a:pt x="30401" y="12743"/>
                    </a:lnTo>
                    <a:cubicBezTo>
                      <a:pt x="32051" y="4204"/>
                      <a:pt x="40314" y="-1382"/>
                      <a:pt x="48847" y="266"/>
                    </a:cubicBezTo>
                    <a:cubicBezTo>
                      <a:pt x="48892" y="277"/>
                      <a:pt x="48952" y="286"/>
                      <a:pt x="48997" y="296"/>
                    </a:cubicBezTo>
                    <a:lnTo>
                      <a:pt x="48997" y="296"/>
                    </a:lnTo>
                    <a:cubicBezTo>
                      <a:pt x="57545" y="2030"/>
                      <a:pt x="63093" y="10329"/>
                      <a:pt x="61444" y="1889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5F6F793-4671-1E31-ED1C-309248C09BCA}"/>
                  </a:ext>
                </a:extLst>
              </p:cNvPr>
              <p:cNvSpPr/>
              <p:nvPr/>
            </p:nvSpPr>
            <p:spPr>
              <a:xfrm>
                <a:off x="2675399" y="2046423"/>
                <a:ext cx="186807" cy="254501"/>
              </a:xfrm>
              <a:custGeom>
                <a:avLst/>
                <a:gdLst>
                  <a:gd name="connsiteX0" fmla="*/ 134384 w 141632"/>
                  <a:gd name="connsiteY0" fmla="*/ 24281 h 192956"/>
                  <a:gd name="connsiteX1" fmla="*/ 112624 w 141632"/>
                  <a:gd name="connsiteY1" fmla="*/ 29015 h 192956"/>
                  <a:gd name="connsiteX2" fmla="*/ 112489 w 141632"/>
                  <a:gd name="connsiteY2" fmla="*/ 29230 h 192956"/>
                  <a:gd name="connsiteX3" fmla="*/ 49654 w 141632"/>
                  <a:gd name="connsiteY3" fmla="*/ 133155 h 192956"/>
                  <a:gd name="connsiteX4" fmla="*/ 31508 w 141632"/>
                  <a:gd name="connsiteY4" fmla="*/ 13183 h 192956"/>
                  <a:gd name="connsiteX5" fmla="*/ 13137 w 141632"/>
                  <a:gd name="connsiteY5" fmla="*/ 211 h 192956"/>
                  <a:gd name="connsiteX6" fmla="*/ 165 w 141632"/>
                  <a:gd name="connsiteY6" fmla="*/ 18582 h 192956"/>
                  <a:gd name="connsiteX7" fmla="*/ 24759 w 141632"/>
                  <a:gd name="connsiteY7" fmla="*/ 179944 h 192956"/>
                  <a:gd name="connsiteX8" fmla="*/ 44930 w 141632"/>
                  <a:gd name="connsiteY8" fmla="*/ 192493 h 192956"/>
                  <a:gd name="connsiteX9" fmla="*/ 54752 w 141632"/>
                  <a:gd name="connsiteY9" fmla="*/ 185943 h 192956"/>
                  <a:gd name="connsiteX10" fmla="*/ 139033 w 141632"/>
                  <a:gd name="connsiteY10" fmla="*/ 46176 h 192956"/>
                  <a:gd name="connsiteX11" fmla="*/ 134384 w 141632"/>
                  <a:gd name="connsiteY11" fmla="*/ 24281 h 192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1632" h="192956">
                    <a:moveTo>
                      <a:pt x="134384" y="24281"/>
                    </a:moveTo>
                    <a:cubicBezTo>
                      <a:pt x="127065" y="19579"/>
                      <a:pt x="117333" y="21700"/>
                      <a:pt x="112624" y="29015"/>
                    </a:cubicBezTo>
                    <a:cubicBezTo>
                      <a:pt x="112579" y="29086"/>
                      <a:pt x="112534" y="29158"/>
                      <a:pt x="112489" y="29230"/>
                    </a:cubicBezTo>
                    <a:lnTo>
                      <a:pt x="49654" y="133155"/>
                    </a:lnTo>
                    <a:lnTo>
                      <a:pt x="31508" y="13183"/>
                    </a:lnTo>
                    <a:cubicBezTo>
                      <a:pt x="30023" y="4529"/>
                      <a:pt x="21790" y="-1279"/>
                      <a:pt x="13137" y="211"/>
                    </a:cubicBezTo>
                    <a:cubicBezTo>
                      <a:pt x="4484" y="1702"/>
                      <a:pt x="-1319" y="9928"/>
                      <a:pt x="165" y="18582"/>
                    </a:cubicBezTo>
                    <a:lnTo>
                      <a:pt x="24759" y="179944"/>
                    </a:lnTo>
                    <a:cubicBezTo>
                      <a:pt x="26859" y="188978"/>
                      <a:pt x="35887" y="194597"/>
                      <a:pt x="44930" y="192493"/>
                    </a:cubicBezTo>
                    <a:cubicBezTo>
                      <a:pt x="48889" y="191571"/>
                      <a:pt x="52383" y="189244"/>
                      <a:pt x="54752" y="185943"/>
                    </a:cubicBezTo>
                    <a:lnTo>
                      <a:pt x="139033" y="46176"/>
                    </a:lnTo>
                    <a:cubicBezTo>
                      <a:pt x="143757" y="38838"/>
                      <a:pt x="141687" y="29066"/>
                      <a:pt x="134384" y="242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1BC7648-6A3C-5966-3AA0-02DE82F11AC0}"/>
                  </a:ext>
                </a:extLst>
              </p:cNvPr>
              <p:cNvSpPr/>
              <p:nvPr/>
            </p:nvSpPr>
            <p:spPr>
              <a:xfrm>
                <a:off x="2839674" y="2087155"/>
                <a:ext cx="231134" cy="269727"/>
              </a:xfrm>
              <a:custGeom>
                <a:avLst/>
                <a:gdLst>
                  <a:gd name="connsiteX0" fmla="*/ 142853 w 175240"/>
                  <a:gd name="connsiteY0" fmla="*/ 129266 h 204500"/>
                  <a:gd name="connsiteX1" fmla="*/ 161524 w 175240"/>
                  <a:gd name="connsiteY1" fmla="*/ 116744 h 204500"/>
                  <a:gd name="connsiteX2" fmla="*/ 149002 w 175240"/>
                  <a:gd name="connsiteY2" fmla="*/ 98074 h 204500"/>
                  <a:gd name="connsiteX3" fmla="*/ 49125 w 175240"/>
                  <a:gd name="connsiteY3" fmla="*/ 78278 h 204500"/>
                  <a:gd name="connsiteX4" fmla="*/ 57973 w 175240"/>
                  <a:gd name="connsiteY4" fmla="*/ 34339 h 204500"/>
                  <a:gd name="connsiteX5" fmla="*/ 157700 w 175240"/>
                  <a:gd name="connsiteY5" fmla="*/ 54134 h 204500"/>
                  <a:gd name="connsiteX6" fmla="*/ 175096 w 175240"/>
                  <a:gd name="connsiteY6" fmla="*/ 39893 h 204500"/>
                  <a:gd name="connsiteX7" fmla="*/ 163848 w 175240"/>
                  <a:gd name="connsiteY7" fmla="*/ 23091 h 204500"/>
                  <a:gd name="connsiteX8" fmla="*/ 48525 w 175240"/>
                  <a:gd name="connsiteY8" fmla="*/ 147 h 204500"/>
                  <a:gd name="connsiteX9" fmla="*/ 44176 w 175240"/>
                  <a:gd name="connsiteY9" fmla="*/ 147 h 204500"/>
                  <a:gd name="connsiteX10" fmla="*/ 29930 w 175240"/>
                  <a:gd name="connsiteY10" fmla="*/ 12594 h 204500"/>
                  <a:gd name="connsiteX11" fmla="*/ -63 w 175240"/>
                  <a:gd name="connsiteY11" fmla="*/ 162559 h 204500"/>
                  <a:gd name="connsiteX12" fmla="*/ -63 w 175240"/>
                  <a:gd name="connsiteY12" fmla="*/ 162559 h 204500"/>
                  <a:gd name="connsiteX13" fmla="*/ -63 w 175240"/>
                  <a:gd name="connsiteY13" fmla="*/ 165408 h 204500"/>
                  <a:gd name="connsiteX14" fmla="*/ 9684 w 175240"/>
                  <a:gd name="connsiteY14" fmla="*/ 180404 h 204500"/>
                  <a:gd name="connsiteX15" fmla="*/ 12384 w 175240"/>
                  <a:gd name="connsiteY15" fmla="*/ 181454 h 204500"/>
                  <a:gd name="connsiteX16" fmla="*/ 127707 w 175240"/>
                  <a:gd name="connsiteY16" fmla="*/ 204399 h 204500"/>
                  <a:gd name="connsiteX17" fmla="*/ 145103 w 175240"/>
                  <a:gd name="connsiteY17" fmla="*/ 190158 h 204500"/>
                  <a:gd name="connsiteX18" fmla="*/ 133855 w 175240"/>
                  <a:gd name="connsiteY18" fmla="*/ 173356 h 204500"/>
                  <a:gd name="connsiteX19" fmla="*/ 34129 w 175240"/>
                  <a:gd name="connsiteY19" fmla="*/ 153561 h 204500"/>
                  <a:gd name="connsiteX20" fmla="*/ 42827 w 175240"/>
                  <a:gd name="connsiteY20" fmla="*/ 109471 h 20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75240" h="204500">
                    <a:moveTo>
                      <a:pt x="142853" y="129266"/>
                    </a:moveTo>
                    <a:cubicBezTo>
                      <a:pt x="151461" y="130964"/>
                      <a:pt x="159829" y="125358"/>
                      <a:pt x="161524" y="116744"/>
                    </a:cubicBezTo>
                    <a:cubicBezTo>
                      <a:pt x="163219" y="108130"/>
                      <a:pt x="157610" y="99771"/>
                      <a:pt x="149002" y="98074"/>
                    </a:cubicBezTo>
                    <a:lnTo>
                      <a:pt x="49125" y="78278"/>
                    </a:lnTo>
                    <a:lnTo>
                      <a:pt x="57973" y="34339"/>
                    </a:lnTo>
                    <a:lnTo>
                      <a:pt x="157700" y="54134"/>
                    </a:lnTo>
                    <a:cubicBezTo>
                      <a:pt x="166443" y="55005"/>
                      <a:pt x="174226" y="48630"/>
                      <a:pt x="175096" y="39893"/>
                    </a:cubicBezTo>
                    <a:cubicBezTo>
                      <a:pt x="175846" y="32323"/>
                      <a:pt x="171137" y="25279"/>
                      <a:pt x="163848" y="23091"/>
                    </a:cubicBezTo>
                    <a:lnTo>
                      <a:pt x="48525" y="147"/>
                    </a:lnTo>
                    <a:cubicBezTo>
                      <a:pt x="47086" y="-78"/>
                      <a:pt x="45616" y="-78"/>
                      <a:pt x="44176" y="147"/>
                    </a:cubicBezTo>
                    <a:cubicBezTo>
                      <a:pt x="37188" y="663"/>
                      <a:pt x="31384" y="5736"/>
                      <a:pt x="29930" y="12594"/>
                    </a:cubicBezTo>
                    <a:lnTo>
                      <a:pt x="-63" y="162559"/>
                    </a:lnTo>
                    <a:lnTo>
                      <a:pt x="-63" y="162559"/>
                    </a:lnTo>
                    <a:cubicBezTo>
                      <a:pt x="-63" y="163608"/>
                      <a:pt x="-63" y="164508"/>
                      <a:pt x="-63" y="165408"/>
                    </a:cubicBezTo>
                    <a:cubicBezTo>
                      <a:pt x="-198" y="171934"/>
                      <a:pt x="3671" y="177881"/>
                      <a:pt x="9684" y="180404"/>
                    </a:cubicBezTo>
                    <a:cubicBezTo>
                      <a:pt x="10554" y="180841"/>
                      <a:pt x="11454" y="181192"/>
                      <a:pt x="12384" y="181454"/>
                    </a:cubicBezTo>
                    <a:lnTo>
                      <a:pt x="127707" y="204399"/>
                    </a:lnTo>
                    <a:cubicBezTo>
                      <a:pt x="136450" y="205270"/>
                      <a:pt x="144233" y="198895"/>
                      <a:pt x="145103" y="190158"/>
                    </a:cubicBezTo>
                    <a:cubicBezTo>
                      <a:pt x="145853" y="182588"/>
                      <a:pt x="141144" y="175544"/>
                      <a:pt x="133855" y="173356"/>
                    </a:cubicBezTo>
                    <a:lnTo>
                      <a:pt x="34129" y="153561"/>
                    </a:lnTo>
                    <a:lnTo>
                      <a:pt x="42827" y="109471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4289BBB-3155-8E78-C275-F92F7C447D6E}"/>
                  </a:ext>
                </a:extLst>
              </p:cNvPr>
              <p:cNvSpPr/>
              <p:nvPr/>
            </p:nvSpPr>
            <p:spPr>
              <a:xfrm>
                <a:off x="2278335" y="1975234"/>
                <a:ext cx="195909" cy="270282"/>
              </a:xfrm>
              <a:custGeom>
                <a:avLst/>
                <a:gdLst>
                  <a:gd name="connsiteX0" fmla="*/ 134297 w 148533"/>
                  <a:gd name="connsiteY0" fmla="*/ 173632 h 204921"/>
                  <a:gd name="connsiteX1" fmla="*/ 34570 w 148533"/>
                  <a:gd name="connsiteY1" fmla="*/ 153836 h 204921"/>
                  <a:gd name="connsiteX2" fmla="*/ 61264 w 148533"/>
                  <a:gd name="connsiteY2" fmla="*/ 18868 h 204921"/>
                  <a:gd name="connsiteX3" fmla="*/ 48997 w 148533"/>
                  <a:gd name="connsiteY3" fmla="*/ 280 h 204921"/>
                  <a:gd name="connsiteX4" fmla="*/ 48967 w 148533"/>
                  <a:gd name="connsiteY4" fmla="*/ 272 h 204921"/>
                  <a:gd name="connsiteX5" fmla="*/ 30221 w 148533"/>
                  <a:gd name="connsiteY5" fmla="*/ 12719 h 204921"/>
                  <a:gd name="connsiteX6" fmla="*/ 228 w 148533"/>
                  <a:gd name="connsiteY6" fmla="*/ 162684 h 204921"/>
                  <a:gd name="connsiteX7" fmla="*/ 12675 w 148533"/>
                  <a:gd name="connsiteY7" fmla="*/ 181430 h 204921"/>
                  <a:gd name="connsiteX8" fmla="*/ 12675 w 148533"/>
                  <a:gd name="connsiteY8" fmla="*/ 181430 h 204921"/>
                  <a:gd name="connsiteX9" fmla="*/ 127998 w 148533"/>
                  <a:gd name="connsiteY9" fmla="*/ 204224 h 204921"/>
                  <a:gd name="connsiteX10" fmla="*/ 147794 w 148533"/>
                  <a:gd name="connsiteY10" fmla="*/ 193571 h 204921"/>
                  <a:gd name="connsiteX11" fmla="*/ 137146 w 148533"/>
                  <a:gd name="connsiteY11" fmla="*/ 173774 h 204921"/>
                  <a:gd name="connsiteX12" fmla="*/ 134147 w 148533"/>
                  <a:gd name="connsiteY12" fmla="*/ 173182 h 204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8533" h="204921">
                    <a:moveTo>
                      <a:pt x="134297" y="173632"/>
                    </a:moveTo>
                    <a:lnTo>
                      <a:pt x="34570" y="153836"/>
                    </a:lnTo>
                    <a:lnTo>
                      <a:pt x="61264" y="18868"/>
                    </a:lnTo>
                    <a:cubicBezTo>
                      <a:pt x="63004" y="10348"/>
                      <a:pt x="57515" y="2027"/>
                      <a:pt x="48997" y="280"/>
                    </a:cubicBezTo>
                    <a:cubicBezTo>
                      <a:pt x="48997" y="277"/>
                      <a:pt x="48982" y="275"/>
                      <a:pt x="48967" y="272"/>
                    </a:cubicBezTo>
                    <a:cubicBezTo>
                      <a:pt x="40374" y="-1389"/>
                      <a:pt x="32021" y="4150"/>
                      <a:pt x="30221" y="12719"/>
                    </a:cubicBezTo>
                    <a:lnTo>
                      <a:pt x="228" y="162684"/>
                    </a:lnTo>
                    <a:cubicBezTo>
                      <a:pt x="-1436" y="171282"/>
                      <a:pt x="4112" y="179624"/>
                      <a:pt x="12675" y="181430"/>
                    </a:cubicBezTo>
                    <a:lnTo>
                      <a:pt x="12675" y="181430"/>
                    </a:lnTo>
                    <a:lnTo>
                      <a:pt x="127998" y="204224"/>
                    </a:lnTo>
                    <a:cubicBezTo>
                      <a:pt x="136411" y="206748"/>
                      <a:pt x="145274" y="201980"/>
                      <a:pt x="147794" y="193571"/>
                    </a:cubicBezTo>
                    <a:cubicBezTo>
                      <a:pt x="150313" y="185163"/>
                      <a:pt x="145544" y="176300"/>
                      <a:pt x="137146" y="173774"/>
                    </a:cubicBezTo>
                    <a:cubicBezTo>
                      <a:pt x="136156" y="173482"/>
                      <a:pt x="135167" y="173282"/>
                      <a:pt x="134147" y="1731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35686D3-C7E2-4FA3-C931-D0F32F8EFCCB}"/>
                  </a:ext>
                </a:extLst>
              </p:cNvPr>
              <p:cNvSpPr/>
              <p:nvPr/>
            </p:nvSpPr>
            <p:spPr>
              <a:xfrm>
                <a:off x="2209384" y="2450122"/>
                <a:ext cx="773893" cy="894395"/>
              </a:xfrm>
              <a:custGeom>
                <a:avLst/>
                <a:gdLst>
                  <a:gd name="connsiteX0" fmla="*/ 43058 w 586746"/>
                  <a:gd name="connsiteY0" fmla="*/ 302020 h 678107"/>
                  <a:gd name="connsiteX1" fmla="*/ 17789 w 586746"/>
                  <a:gd name="connsiteY1" fmla="*/ 231761 h 678107"/>
                  <a:gd name="connsiteX2" fmla="*/ 88047 w 586746"/>
                  <a:gd name="connsiteY2" fmla="*/ 206492 h 678107"/>
                  <a:gd name="connsiteX3" fmla="*/ 95695 w 586746"/>
                  <a:gd name="connsiteY3" fmla="*/ 210091 h 678107"/>
                  <a:gd name="connsiteX4" fmla="*/ 97495 w 586746"/>
                  <a:gd name="connsiteY4" fmla="*/ 210091 h 678107"/>
                  <a:gd name="connsiteX5" fmla="*/ 97540 w 586746"/>
                  <a:gd name="connsiteY5" fmla="*/ 208182 h 678107"/>
                  <a:gd name="connsiteX6" fmla="*/ 97495 w 586746"/>
                  <a:gd name="connsiteY6" fmla="*/ 208142 h 678107"/>
                  <a:gd name="connsiteX7" fmla="*/ 75645 w 586746"/>
                  <a:gd name="connsiteY7" fmla="*/ 136759 h 678107"/>
                  <a:gd name="connsiteX8" fmla="*/ 142484 w 586746"/>
                  <a:gd name="connsiteY8" fmla="*/ 112764 h 678107"/>
                  <a:gd name="connsiteX9" fmla="*/ 379129 w 586746"/>
                  <a:gd name="connsiteY9" fmla="*/ 225988 h 678107"/>
                  <a:gd name="connsiteX10" fmla="*/ 380329 w 586746"/>
                  <a:gd name="connsiteY10" fmla="*/ 225988 h 678107"/>
                  <a:gd name="connsiteX11" fmla="*/ 380329 w 586746"/>
                  <a:gd name="connsiteY11" fmla="*/ 225088 h 678107"/>
                  <a:gd name="connsiteX12" fmla="*/ 398024 w 586746"/>
                  <a:gd name="connsiteY12" fmla="*/ 130010 h 678107"/>
                  <a:gd name="connsiteX13" fmla="*/ 419020 w 586746"/>
                  <a:gd name="connsiteY13" fmla="*/ 45730 h 678107"/>
                  <a:gd name="connsiteX14" fmla="*/ 522510 w 586746"/>
                  <a:gd name="connsiteY14" fmla="*/ 7031 h 678107"/>
                  <a:gd name="connsiteX15" fmla="*/ 525045 w 586746"/>
                  <a:gd name="connsiteY15" fmla="*/ 8239 h 678107"/>
                  <a:gd name="connsiteX16" fmla="*/ 539141 w 586746"/>
                  <a:gd name="connsiteY16" fmla="*/ 21886 h 678107"/>
                  <a:gd name="connsiteX17" fmla="*/ 528494 w 586746"/>
                  <a:gd name="connsiteY17" fmla="*/ 61776 h 678107"/>
                  <a:gd name="connsiteX18" fmla="*/ 525794 w 586746"/>
                  <a:gd name="connsiteY18" fmla="*/ 67325 h 678107"/>
                  <a:gd name="connsiteX19" fmla="*/ 523245 w 586746"/>
                  <a:gd name="connsiteY19" fmla="*/ 227487 h 678107"/>
                  <a:gd name="connsiteX20" fmla="*/ 586680 w 586746"/>
                  <a:gd name="connsiteY20" fmla="*/ 613797 h 678107"/>
                  <a:gd name="connsiteX21" fmla="*/ 386777 w 586746"/>
                  <a:gd name="connsiteY21" fmla="*/ 647989 h 678107"/>
                  <a:gd name="connsiteX22" fmla="*/ 385083 w 586746"/>
                  <a:gd name="connsiteY22" fmla="*/ 647884 h 678107"/>
                  <a:gd name="connsiteX23" fmla="*/ 384977 w 586746"/>
                  <a:gd name="connsiteY23" fmla="*/ 647989 h 678107"/>
                  <a:gd name="connsiteX24" fmla="*/ 314614 w 586746"/>
                  <a:gd name="connsiteY24" fmla="*/ 672943 h 678107"/>
                  <a:gd name="connsiteX25" fmla="*/ 314494 w 586746"/>
                  <a:gd name="connsiteY25" fmla="*/ 672883 h 678107"/>
                  <a:gd name="connsiteX26" fmla="*/ 29861 w 586746"/>
                  <a:gd name="connsiteY26" fmla="*/ 536865 h 678107"/>
                  <a:gd name="connsiteX27" fmla="*/ 5117 w 586746"/>
                  <a:gd name="connsiteY27" fmla="*/ 466381 h 678107"/>
                  <a:gd name="connsiteX28" fmla="*/ 69601 w 586746"/>
                  <a:gd name="connsiteY28" fmla="*/ 439238 h 678107"/>
                  <a:gd name="connsiteX29" fmla="*/ 71401 w 586746"/>
                  <a:gd name="connsiteY29" fmla="*/ 439238 h 678107"/>
                  <a:gd name="connsiteX30" fmla="*/ 71401 w 586746"/>
                  <a:gd name="connsiteY30" fmla="*/ 437438 h 678107"/>
                  <a:gd name="connsiteX31" fmla="*/ 37209 w 586746"/>
                  <a:gd name="connsiteY31" fmla="*/ 420492 h 678107"/>
                  <a:gd name="connsiteX32" fmla="*/ 12120 w 586746"/>
                  <a:gd name="connsiteY32" fmla="*/ 349964 h 678107"/>
                  <a:gd name="connsiteX33" fmla="*/ 12165 w 586746"/>
                  <a:gd name="connsiteY33" fmla="*/ 349859 h 678107"/>
                  <a:gd name="connsiteX34" fmla="*/ 75450 w 586746"/>
                  <a:gd name="connsiteY34" fmla="*/ 322265 h 678107"/>
                  <a:gd name="connsiteX35" fmla="*/ 77235 w 586746"/>
                  <a:gd name="connsiteY35" fmla="*/ 321110 h 678107"/>
                  <a:gd name="connsiteX36" fmla="*/ 76800 w 586746"/>
                  <a:gd name="connsiteY36" fmla="*/ 319716 h 67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586746" h="678107">
                    <a:moveTo>
                      <a:pt x="43058" y="302020"/>
                    </a:moveTo>
                    <a:cubicBezTo>
                      <a:pt x="16679" y="289597"/>
                      <a:pt x="5371" y="258140"/>
                      <a:pt x="17789" y="231761"/>
                    </a:cubicBezTo>
                    <a:cubicBezTo>
                      <a:pt x="30206" y="205382"/>
                      <a:pt x="61668" y="194069"/>
                      <a:pt x="88047" y="206492"/>
                    </a:cubicBezTo>
                    <a:lnTo>
                      <a:pt x="95695" y="210091"/>
                    </a:lnTo>
                    <a:cubicBezTo>
                      <a:pt x="96205" y="210550"/>
                      <a:pt x="96985" y="210550"/>
                      <a:pt x="97495" y="210091"/>
                    </a:cubicBezTo>
                    <a:cubicBezTo>
                      <a:pt x="98035" y="209575"/>
                      <a:pt x="98050" y="208721"/>
                      <a:pt x="97540" y="208182"/>
                    </a:cubicBezTo>
                    <a:cubicBezTo>
                      <a:pt x="97525" y="208169"/>
                      <a:pt x="97510" y="208155"/>
                      <a:pt x="97495" y="208142"/>
                    </a:cubicBezTo>
                    <a:cubicBezTo>
                      <a:pt x="71746" y="194465"/>
                      <a:pt x="61968" y="162506"/>
                      <a:pt x="75645" y="136759"/>
                    </a:cubicBezTo>
                    <a:cubicBezTo>
                      <a:pt x="88407" y="112728"/>
                      <a:pt x="117350" y="102339"/>
                      <a:pt x="142484" y="112764"/>
                    </a:cubicBezTo>
                    <a:lnTo>
                      <a:pt x="379129" y="225988"/>
                    </a:lnTo>
                    <a:lnTo>
                      <a:pt x="380329" y="225988"/>
                    </a:lnTo>
                    <a:cubicBezTo>
                      <a:pt x="380419" y="225695"/>
                      <a:pt x="380419" y="225380"/>
                      <a:pt x="380329" y="225088"/>
                    </a:cubicBezTo>
                    <a:cubicBezTo>
                      <a:pt x="388952" y="193963"/>
                      <a:pt x="394875" y="162152"/>
                      <a:pt x="398024" y="130010"/>
                    </a:cubicBezTo>
                    <a:cubicBezTo>
                      <a:pt x="399989" y="100896"/>
                      <a:pt x="407097" y="72362"/>
                      <a:pt x="419020" y="45730"/>
                    </a:cubicBezTo>
                    <a:cubicBezTo>
                      <a:pt x="436910" y="6463"/>
                      <a:pt x="483249" y="-10862"/>
                      <a:pt x="522510" y="7031"/>
                    </a:cubicBezTo>
                    <a:cubicBezTo>
                      <a:pt x="523365" y="7418"/>
                      <a:pt x="524205" y="7822"/>
                      <a:pt x="525045" y="8239"/>
                    </a:cubicBezTo>
                    <a:cubicBezTo>
                      <a:pt x="531433" y="10635"/>
                      <a:pt x="536532" y="15578"/>
                      <a:pt x="539141" y="21886"/>
                    </a:cubicBezTo>
                    <a:cubicBezTo>
                      <a:pt x="542441" y="31333"/>
                      <a:pt x="538242" y="41831"/>
                      <a:pt x="528494" y="61776"/>
                    </a:cubicBezTo>
                    <a:lnTo>
                      <a:pt x="525794" y="67325"/>
                    </a:lnTo>
                    <a:cubicBezTo>
                      <a:pt x="507199" y="106466"/>
                      <a:pt x="515297" y="168101"/>
                      <a:pt x="523245" y="227487"/>
                    </a:cubicBezTo>
                    <a:cubicBezTo>
                      <a:pt x="529244" y="272477"/>
                      <a:pt x="586680" y="613797"/>
                      <a:pt x="586680" y="613797"/>
                    </a:cubicBezTo>
                    <a:lnTo>
                      <a:pt x="386777" y="647989"/>
                    </a:lnTo>
                    <a:cubicBezTo>
                      <a:pt x="386342" y="647494"/>
                      <a:pt x="385577" y="647449"/>
                      <a:pt x="385083" y="647884"/>
                    </a:cubicBezTo>
                    <a:cubicBezTo>
                      <a:pt x="385053" y="647914"/>
                      <a:pt x="385007" y="647944"/>
                      <a:pt x="384977" y="647989"/>
                    </a:cubicBezTo>
                    <a:cubicBezTo>
                      <a:pt x="372440" y="674308"/>
                      <a:pt x="340933" y="685480"/>
                      <a:pt x="314614" y="672943"/>
                    </a:cubicBezTo>
                    <a:cubicBezTo>
                      <a:pt x="314584" y="672928"/>
                      <a:pt x="314539" y="672898"/>
                      <a:pt x="314494" y="672883"/>
                    </a:cubicBezTo>
                    <a:lnTo>
                      <a:pt x="29861" y="536865"/>
                    </a:lnTo>
                    <a:cubicBezTo>
                      <a:pt x="3617" y="524193"/>
                      <a:pt x="-7450" y="492685"/>
                      <a:pt x="5117" y="466381"/>
                    </a:cubicBezTo>
                    <a:cubicBezTo>
                      <a:pt x="18463" y="438488"/>
                      <a:pt x="44857" y="427390"/>
                      <a:pt x="69601" y="439238"/>
                    </a:cubicBezTo>
                    <a:cubicBezTo>
                      <a:pt x="70111" y="439703"/>
                      <a:pt x="70891" y="439703"/>
                      <a:pt x="71401" y="439238"/>
                    </a:cubicBezTo>
                    <a:cubicBezTo>
                      <a:pt x="71866" y="438728"/>
                      <a:pt x="71866" y="437948"/>
                      <a:pt x="71401" y="437438"/>
                    </a:cubicBezTo>
                    <a:lnTo>
                      <a:pt x="37209" y="420492"/>
                    </a:lnTo>
                    <a:cubicBezTo>
                      <a:pt x="10800" y="407940"/>
                      <a:pt x="-432" y="376357"/>
                      <a:pt x="12120" y="349964"/>
                    </a:cubicBezTo>
                    <a:cubicBezTo>
                      <a:pt x="12135" y="349919"/>
                      <a:pt x="12150" y="349889"/>
                      <a:pt x="12165" y="349859"/>
                    </a:cubicBezTo>
                    <a:cubicBezTo>
                      <a:pt x="25812" y="321215"/>
                      <a:pt x="50706" y="310268"/>
                      <a:pt x="75450" y="322265"/>
                    </a:cubicBezTo>
                    <a:cubicBezTo>
                      <a:pt x="76260" y="322430"/>
                      <a:pt x="77055" y="321920"/>
                      <a:pt x="77235" y="321110"/>
                    </a:cubicBezTo>
                    <a:cubicBezTo>
                      <a:pt x="77340" y="320600"/>
                      <a:pt x="77175" y="320076"/>
                      <a:pt x="76800" y="319716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266CED6-ECE1-24B6-F1D9-EBF48D8F487F}"/>
                  </a:ext>
                </a:extLst>
              </p:cNvPr>
              <p:cNvSpPr/>
              <p:nvPr/>
            </p:nvSpPr>
            <p:spPr>
              <a:xfrm>
                <a:off x="2488390" y="2834952"/>
                <a:ext cx="1186586" cy="2493534"/>
              </a:xfrm>
              <a:custGeom>
                <a:avLst/>
                <a:gdLst>
                  <a:gd name="connsiteX0" fmla="*/ 899573 w 899639"/>
                  <a:gd name="connsiteY0" fmla="*/ 1806531 h 1890533"/>
                  <a:gd name="connsiteX1" fmla="*/ 322358 w 899639"/>
                  <a:gd name="connsiteY1" fmla="*/ 168765 h 1890533"/>
                  <a:gd name="connsiteX2" fmla="*/ 54 w 899639"/>
                  <a:gd name="connsiteY2" fmla="*/ 14407 h 1890533"/>
                  <a:gd name="connsiteX3" fmla="*/ -67 w 899639"/>
                  <a:gd name="connsiteY3" fmla="*/ 14451 h 1890533"/>
                  <a:gd name="connsiteX4" fmla="*/ 661278 w 899639"/>
                  <a:gd name="connsiteY4" fmla="*/ 1890511 h 1890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9639" h="1890533">
                    <a:moveTo>
                      <a:pt x="899573" y="1806531"/>
                    </a:moveTo>
                    <a:lnTo>
                      <a:pt x="322358" y="168765"/>
                    </a:lnTo>
                    <a:cubicBezTo>
                      <a:pt x="275974" y="37141"/>
                      <a:pt x="131678" y="-31969"/>
                      <a:pt x="54" y="14407"/>
                    </a:cubicBezTo>
                    <a:cubicBezTo>
                      <a:pt x="8" y="14422"/>
                      <a:pt x="-21" y="14436"/>
                      <a:pt x="-67" y="14451"/>
                    </a:cubicBezTo>
                    <a:lnTo>
                      <a:pt x="661278" y="1890511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F4BD35-189F-8042-3B8F-135F40185010}"/>
                  </a:ext>
                </a:extLst>
              </p:cNvPr>
              <p:cNvSpPr/>
              <p:nvPr/>
            </p:nvSpPr>
            <p:spPr>
              <a:xfrm>
                <a:off x="2573935" y="3217886"/>
                <a:ext cx="1386659" cy="2551291"/>
              </a:xfrm>
              <a:custGeom>
                <a:avLst/>
                <a:gdLst>
                  <a:gd name="connsiteX0" fmla="*/ 631362 w 1051329"/>
                  <a:gd name="connsiteY0" fmla="*/ 1934301 h 1934323"/>
                  <a:gd name="connsiteX1" fmla="*/ 1051263 w 1051329"/>
                  <a:gd name="connsiteY1" fmla="*/ 1934301 h 1934323"/>
                  <a:gd name="connsiteX2" fmla="*/ 374772 w 1051329"/>
                  <a:gd name="connsiteY2" fmla="*/ 14751 h 1934323"/>
                  <a:gd name="connsiteX3" fmla="*/ 346938 w 1051329"/>
                  <a:gd name="connsiteY3" fmla="*/ 1179 h 1934323"/>
                  <a:gd name="connsiteX4" fmla="*/ 346729 w 1051329"/>
                  <a:gd name="connsiteY4" fmla="*/ 1254 h 1934323"/>
                  <a:gd name="connsiteX5" fmla="*/ 14706 w 1051329"/>
                  <a:gd name="connsiteY5" fmla="*/ 119726 h 1934323"/>
                  <a:gd name="connsiteX6" fmla="*/ 1135 w 1051329"/>
                  <a:gd name="connsiteY6" fmla="*/ 147560 h 1934323"/>
                  <a:gd name="connsiteX7" fmla="*/ 1210 w 1051329"/>
                  <a:gd name="connsiteY7" fmla="*/ 147770 h 1934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51329" h="1934323">
                    <a:moveTo>
                      <a:pt x="631362" y="1934301"/>
                    </a:moveTo>
                    <a:lnTo>
                      <a:pt x="1051263" y="1934301"/>
                    </a:lnTo>
                    <a:lnTo>
                      <a:pt x="374772" y="14751"/>
                    </a:lnTo>
                    <a:cubicBezTo>
                      <a:pt x="370828" y="3324"/>
                      <a:pt x="358381" y="-2765"/>
                      <a:pt x="346938" y="1179"/>
                    </a:cubicBezTo>
                    <a:cubicBezTo>
                      <a:pt x="346864" y="1209"/>
                      <a:pt x="346803" y="1224"/>
                      <a:pt x="346729" y="1254"/>
                    </a:cubicBezTo>
                    <a:lnTo>
                      <a:pt x="14706" y="119726"/>
                    </a:lnTo>
                    <a:cubicBezTo>
                      <a:pt x="3279" y="123671"/>
                      <a:pt x="-2809" y="136118"/>
                      <a:pt x="1135" y="147560"/>
                    </a:cubicBezTo>
                    <a:cubicBezTo>
                      <a:pt x="1165" y="147635"/>
                      <a:pt x="1180" y="147695"/>
                      <a:pt x="1210" y="14777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3D850AD-14EB-C581-E14E-F92E12E66DA9}"/>
                  </a:ext>
                </a:extLst>
              </p:cNvPr>
              <p:cNvSpPr/>
              <p:nvPr/>
            </p:nvSpPr>
            <p:spPr>
              <a:xfrm>
                <a:off x="2660009" y="3446425"/>
                <a:ext cx="43280" cy="42535"/>
              </a:xfrm>
              <a:custGeom>
                <a:avLst/>
                <a:gdLst>
                  <a:gd name="connsiteX0" fmla="*/ 32078 w 32814"/>
                  <a:gd name="connsiteY0" fmla="*/ 11090 h 32249"/>
                  <a:gd name="connsiteX1" fmla="*/ 20876 w 32814"/>
                  <a:gd name="connsiteY1" fmla="*/ 31560 h 32249"/>
                  <a:gd name="connsiteX2" fmla="*/ 886 w 32814"/>
                  <a:gd name="connsiteY2" fmla="*/ 21738 h 32249"/>
                  <a:gd name="connsiteX3" fmla="*/ 10678 w 32814"/>
                  <a:gd name="connsiteY3" fmla="*/ 1028 h 32249"/>
                  <a:gd name="connsiteX4" fmla="*/ 11083 w 32814"/>
                  <a:gd name="connsiteY4" fmla="*/ 893 h 32249"/>
                  <a:gd name="connsiteX5" fmla="*/ 32078 w 32814"/>
                  <a:gd name="connsiteY5" fmla="*/ 11075 h 32249"/>
                  <a:gd name="connsiteX6" fmla="*/ 32078 w 32814"/>
                  <a:gd name="connsiteY6" fmla="*/ 11090 h 32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14" h="32249">
                    <a:moveTo>
                      <a:pt x="32078" y="11090"/>
                    </a:moveTo>
                    <a:cubicBezTo>
                      <a:pt x="34643" y="19833"/>
                      <a:pt x="29619" y="28996"/>
                      <a:pt x="20876" y="31560"/>
                    </a:cubicBezTo>
                    <a:cubicBezTo>
                      <a:pt x="12673" y="33960"/>
                      <a:pt x="4005" y="29701"/>
                      <a:pt x="886" y="21738"/>
                    </a:cubicBezTo>
                    <a:cubicBezTo>
                      <a:pt x="-2129" y="13310"/>
                      <a:pt x="2250" y="4042"/>
                      <a:pt x="10678" y="1028"/>
                    </a:cubicBezTo>
                    <a:cubicBezTo>
                      <a:pt x="10813" y="983"/>
                      <a:pt x="10948" y="937"/>
                      <a:pt x="11083" y="893"/>
                    </a:cubicBezTo>
                    <a:cubicBezTo>
                      <a:pt x="19691" y="-2092"/>
                      <a:pt x="29094" y="2467"/>
                      <a:pt x="32078" y="11075"/>
                    </a:cubicBezTo>
                    <a:cubicBezTo>
                      <a:pt x="32078" y="11075"/>
                      <a:pt x="32078" y="11090"/>
                      <a:pt x="32078" y="1109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9F04454-6083-E809-4349-EB92FC679914}"/>
                  </a:ext>
                </a:extLst>
              </p:cNvPr>
              <p:cNvSpPr/>
              <p:nvPr/>
            </p:nvSpPr>
            <p:spPr>
              <a:xfrm>
                <a:off x="2693541" y="3541512"/>
                <a:ext cx="43497" cy="43603"/>
              </a:xfrm>
              <a:custGeom>
                <a:avLst/>
                <a:gdLst>
                  <a:gd name="connsiteX0" fmla="*/ 31999 w 32978"/>
                  <a:gd name="connsiteY0" fmla="*/ 11129 h 33059"/>
                  <a:gd name="connsiteX1" fmla="*/ 21802 w 32978"/>
                  <a:gd name="connsiteY1" fmla="*/ 32125 h 33059"/>
                  <a:gd name="connsiteX2" fmla="*/ 807 w 32978"/>
                  <a:gd name="connsiteY2" fmla="*/ 21927 h 33059"/>
                  <a:gd name="connsiteX3" fmla="*/ 11004 w 32978"/>
                  <a:gd name="connsiteY3" fmla="*/ 932 h 33059"/>
                  <a:gd name="connsiteX4" fmla="*/ 31894 w 32978"/>
                  <a:gd name="connsiteY4" fmla="*/ 10830 h 33059"/>
                  <a:gd name="connsiteX5" fmla="*/ 31999 w 32978"/>
                  <a:gd name="connsiteY5" fmla="*/ 11129 h 33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78" h="33059">
                    <a:moveTo>
                      <a:pt x="31999" y="11129"/>
                    </a:moveTo>
                    <a:cubicBezTo>
                      <a:pt x="34984" y="19737"/>
                      <a:pt x="30410" y="29140"/>
                      <a:pt x="21802" y="32125"/>
                    </a:cubicBezTo>
                    <a:cubicBezTo>
                      <a:pt x="13194" y="35109"/>
                      <a:pt x="3791" y="30535"/>
                      <a:pt x="807" y="21927"/>
                    </a:cubicBezTo>
                    <a:cubicBezTo>
                      <a:pt x="-2087" y="13319"/>
                      <a:pt x="2441" y="3976"/>
                      <a:pt x="11004" y="932"/>
                    </a:cubicBezTo>
                    <a:cubicBezTo>
                      <a:pt x="19507" y="-2097"/>
                      <a:pt x="28865" y="2327"/>
                      <a:pt x="31894" y="10830"/>
                    </a:cubicBezTo>
                    <a:cubicBezTo>
                      <a:pt x="31924" y="10934"/>
                      <a:pt x="31969" y="11025"/>
                      <a:pt x="31999" y="1112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A625F46-895E-6476-B00E-D0A21E838DA0}"/>
                  </a:ext>
                </a:extLst>
              </p:cNvPr>
              <p:cNvSpPr/>
              <p:nvPr/>
            </p:nvSpPr>
            <p:spPr>
              <a:xfrm>
                <a:off x="2727114" y="3636707"/>
                <a:ext cx="43549" cy="43549"/>
              </a:xfrm>
              <a:custGeom>
                <a:avLst/>
                <a:gdLst>
                  <a:gd name="connsiteX0" fmla="*/ 32039 w 33018"/>
                  <a:gd name="connsiteY0" fmla="*/ 11088 h 33018"/>
                  <a:gd name="connsiteX1" fmla="*/ 21842 w 33018"/>
                  <a:gd name="connsiteY1" fmla="*/ 32084 h 33018"/>
                  <a:gd name="connsiteX2" fmla="*/ 846 w 33018"/>
                  <a:gd name="connsiteY2" fmla="*/ 21886 h 33018"/>
                  <a:gd name="connsiteX3" fmla="*/ 11044 w 33018"/>
                  <a:gd name="connsiteY3" fmla="*/ 891 h 33018"/>
                  <a:gd name="connsiteX4" fmla="*/ 32039 w 33018"/>
                  <a:gd name="connsiteY4" fmla="*/ 11088 h 33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18" h="33018">
                    <a:moveTo>
                      <a:pt x="32039" y="11088"/>
                    </a:moveTo>
                    <a:cubicBezTo>
                      <a:pt x="35023" y="19697"/>
                      <a:pt x="30449" y="29099"/>
                      <a:pt x="21842" y="32084"/>
                    </a:cubicBezTo>
                    <a:cubicBezTo>
                      <a:pt x="13234" y="35068"/>
                      <a:pt x="3831" y="30494"/>
                      <a:pt x="846" y="21886"/>
                    </a:cubicBezTo>
                    <a:cubicBezTo>
                      <a:pt x="-2138" y="13278"/>
                      <a:pt x="2436" y="3875"/>
                      <a:pt x="11044" y="891"/>
                    </a:cubicBezTo>
                    <a:cubicBezTo>
                      <a:pt x="19652" y="-2093"/>
                      <a:pt x="29055" y="2481"/>
                      <a:pt x="32039" y="1108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15AE64B-AF27-8A2C-02CD-42B60FFE8B88}"/>
                  </a:ext>
                </a:extLst>
              </p:cNvPr>
              <p:cNvSpPr/>
              <p:nvPr/>
            </p:nvSpPr>
            <p:spPr>
              <a:xfrm>
                <a:off x="2276898" y="3727266"/>
                <a:ext cx="331366" cy="525644"/>
              </a:xfrm>
              <a:custGeom>
                <a:avLst/>
                <a:gdLst>
                  <a:gd name="connsiteX0" fmla="*/ 249810 w 251233"/>
                  <a:gd name="connsiteY0" fmla="*/ 322739 h 398530"/>
                  <a:gd name="connsiteX1" fmla="*/ 220867 w 251233"/>
                  <a:gd name="connsiteY1" fmla="*/ 372678 h 398530"/>
                  <a:gd name="connsiteX2" fmla="*/ 129089 w 251233"/>
                  <a:gd name="connsiteY2" fmla="*/ 397122 h 398530"/>
                  <a:gd name="connsiteX3" fmla="*/ 79165 w 251233"/>
                  <a:gd name="connsiteY3" fmla="*/ 368224 h 398530"/>
                  <a:gd name="connsiteX4" fmla="*/ 79150 w 251233"/>
                  <a:gd name="connsiteY4" fmla="*/ 368179 h 398530"/>
                  <a:gd name="connsiteX5" fmla="*/ 1319 w 251233"/>
                  <a:gd name="connsiteY5" fmla="*/ 75597 h 398530"/>
                  <a:gd name="connsiteX6" fmla="*/ 30097 w 251233"/>
                  <a:gd name="connsiteY6" fmla="*/ 25854 h 398530"/>
                  <a:gd name="connsiteX7" fmla="*/ 30262 w 251233"/>
                  <a:gd name="connsiteY7" fmla="*/ 25809 h 398530"/>
                  <a:gd name="connsiteX8" fmla="*/ 122040 w 251233"/>
                  <a:gd name="connsiteY8" fmla="*/ 1365 h 398530"/>
                  <a:gd name="connsiteX9" fmla="*/ 171964 w 251233"/>
                  <a:gd name="connsiteY9" fmla="*/ 30263 h 398530"/>
                  <a:gd name="connsiteX10" fmla="*/ 171979 w 251233"/>
                  <a:gd name="connsiteY10" fmla="*/ 30308 h 398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1233" h="398530">
                    <a:moveTo>
                      <a:pt x="249810" y="322739"/>
                    </a:moveTo>
                    <a:cubicBezTo>
                      <a:pt x="255539" y="344515"/>
                      <a:pt x="242597" y="366814"/>
                      <a:pt x="220867" y="372678"/>
                    </a:cubicBezTo>
                    <a:lnTo>
                      <a:pt x="129089" y="397122"/>
                    </a:lnTo>
                    <a:cubicBezTo>
                      <a:pt x="107329" y="402926"/>
                      <a:pt x="84969" y="389984"/>
                      <a:pt x="79165" y="368224"/>
                    </a:cubicBezTo>
                    <a:cubicBezTo>
                      <a:pt x="79165" y="368209"/>
                      <a:pt x="79150" y="368194"/>
                      <a:pt x="79150" y="368179"/>
                    </a:cubicBezTo>
                    <a:lnTo>
                      <a:pt x="1319" y="75597"/>
                    </a:lnTo>
                    <a:cubicBezTo>
                      <a:pt x="-4470" y="53913"/>
                      <a:pt x="8412" y="31643"/>
                      <a:pt x="30097" y="25854"/>
                    </a:cubicBezTo>
                    <a:cubicBezTo>
                      <a:pt x="30157" y="25839"/>
                      <a:pt x="30202" y="25824"/>
                      <a:pt x="30262" y="25809"/>
                    </a:cubicBezTo>
                    <a:lnTo>
                      <a:pt x="122040" y="1365"/>
                    </a:lnTo>
                    <a:cubicBezTo>
                      <a:pt x="143800" y="-4439"/>
                      <a:pt x="166160" y="8503"/>
                      <a:pt x="171964" y="30263"/>
                    </a:cubicBezTo>
                    <a:cubicBezTo>
                      <a:pt x="171964" y="30278"/>
                      <a:pt x="171979" y="30293"/>
                      <a:pt x="171979" y="30308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DD08398-5744-4F5D-78B6-AE47B34348A2}"/>
                  </a:ext>
                </a:extLst>
              </p:cNvPr>
              <p:cNvSpPr/>
              <p:nvPr/>
            </p:nvSpPr>
            <p:spPr>
              <a:xfrm>
                <a:off x="2243436" y="3764816"/>
                <a:ext cx="481600" cy="764860"/>
              </a:xfrm>
              <a:custGeom>
                <a:avLst/>
                <a:gdLst>
                  <a:gd name="connsiteX0" fmla="*/ 363210 w 365137"/>
                  <a:gd name="connsiteY0" fmla="*/ 469879 h 579897"/>
                  <a:gd name="connsiteX1" fmla="*/ 321070 w 365137"/>
                  <a:gd name="connsiteY1" fmla="*/ 542462 h 579897"/>
                  <a:gd name="connsiteX2" fmla="*/ 187601 w 365137"/>
                  <a:gd name="connsiteY2" fmla="*/ 578004 h 579897"/>
                  <a:gd name="connsiteX3" fmla="*/ 115018 w 365137"/>
                  <a:gd name="connsiteY3" fmla="*/ 536014 h 579897"/>
                  <a:gd name="connsiteX4" fmla="*/ 1794 w 365137"/>
                  <a:gd name="connsiteY4" fmla="*/ 109964 h 579897"/>
                  <a:gd name="connsiteX5" fmla="*/ 43934 w 365137"/>
                  <a:gd name="connsiteY5" fmla="*/ 37381 h 579897"/>
                  <a:gd name="connsiteX6" fmla="*/ 177403 w 365137"/>
                  <a:gd name="connsiteY6" fmla="*/ 1839 h 579897"/>
                  <a:gd name="connsiteX7" fmla="*/ 249986 w 365137"/>
                  <a:gd name="connsiteY7" fmla="*/ 43979 h 579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5137" h="579897">
                    <a:moveTo>
                      <a:pt x="363210" y="469879"/>
                    </a:moveTo>
                    <a:cubicBezTo>
                      <a:pt x="371248" y="501507"/>
                      <a:pt x="352517" y="533764"/>
                      <a:pt x="321070" y="542462"/>
                    </a:cubicBezTo>
                    <a:lnTo>
                      <a:pt x="187601" y="578004"/>
                    </a:lnTo>
                    <a:cubicBezTo>
                      <a:pt x="156018" y="586057"/>
                      <a:pt x="123791" y="567401"/>
                      <a:pt x="115018" y="536014"/>
                    </a:cubicBezTo>
                    <a:lnTo>
                      <a:pt x="1794" y="109964"/>
                    </a:lnTo>
                    <a:cubicBezTo>
                      <a:pt x="-6244" y="78336"/>
                      <a:pt x="12487" y="46079"/>
                      <a:pt x="43934" y="37381"/>
                    </a:cubicBezTo>
                    <a:lnTo>
                      <a:pt x="177403" y="1839"/>
                    </a:lnTo>
                    <a:cubicBezTo>
                      <a:pt x="209031" y="-6199"/>
                      <a:pt x="241288" y="12532"/>
                      <a:pt x="249986" y="43979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672ADE3-33EA-5BCE-8383-954A9F33DE0D}"/>
                  </a:ext>
                </a:extLst>
              </p:cNvPr>
              <p:cNvSpPr/>
              <p:nvPr/>
            </p:nvSpPr>
            <p:spPr>
              <a:xfrm rot="20705999">
                <a:off x="2328535" y="3851452"/>
                <a:ext cx="223313" cy="258719"/>
              </a:xfrm>
              <a:custGeom>
                <a:avLst/>
                <a:gdLst>
                  <a:gd name="connsiteX0" fmla="*/ -66 w 169310"/>
                  <a:gd name="connsiteY0" fmla="*/ -22 h 196154"/>
                  <a:gd name="connsiteX1" fmla="*/ 169244 w 169310"/>
                  <a:gd name="connsiteY1" fmla="*/ -22 h 196154"/>
                  <a:gd name="connsiteX2" fmla="*/ 169244 w 169310"/>
                  <a:gd name="connsiteY2" fmla="*/ 196132 h 196154"/>
                  <a:gd name="connsiteX3" fmla="*/ -66 w 169310"/>
                  <a:gd name="connsiteY3" fmla="*/ 196132 h 196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310" h="196154">
                    <a:moveTo>
                      <a:pt x="-66" y="-22"/>
                    </a:moveTo>
                    <a:lnTo>
                      <a:pt x="169244" y="-22"/>
                    </a:lnTo>
                    <a:lnTo>
                      <a:pt x="169244" y="196132"/>
                    </a:lnTo>
                    <a:lnTo>
                      <a:pt x="-66" y="196132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C7BEF8B-4799-6546-E0F3-A99A7C8CE89A}"/>
                  </a:ext>
                </a:extLst>
              </p:cNvPr>
              <p:cNvSpPr/>
              <p:nvPr/>
            </p:nvSpPr>
            <p:spPr>
              <a:xfrm>
                <a:off x="2414775" y="4159694"/>
                <a:ext cx="197846" cy="197840"/>
              </a:xfrm>
              <a:custGeom>
                <a:avLst/>
                <a:gdLst>
                  <a:gd name="connsiteX0" fmla="*/ 147375 w 150002"/>
                  <a:gd name="connsiteY0" fmla="*/ 55620 h 149997"/>
                  <a:gd name="connsiteX1" fmla="*/ 94288 w 150002"/>
                  <a:gd name="connsiteY1" fmla="*/ 147414 h 149997"/>
                  <a:gd name="connsiteX2" fmla="*/ 2494 w 150002"/>
                  <a:gd name="connsiteY2" fmla="*/ 94341 h 149997"/>
                  <a:gd name="connsiteX3" fmla="*/ 55582 w 150002"/>
                  <a:gd name="connsiteY3" fmla="*/ 2533 h 149997"/>
                  <a:gd name="connsiteX4" fmla="*/ 55597 w 150002"/>
                  <a:gd name="connsiteY4" fmla="*/ 2533 h 149997"/>
                  <a:gd name="connsiteX5" fmla="*/ 147375 w 150002"/>
                  <a:gd name="connsiteY5" fmla="*/ 55620 h 149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002" h="149997">
                    <a:moveTo>
                      <a:pt x="147375" y="55620"/>
                    </a:moveTo>
                    <a:cubicBezTo>
                      <a:pt x="158068" y="95631"/>
                      <a:pt x="134298" y="136721"/>
                      <a:pt x="94288" y="147414"/>
                    </a:cubicBezTo>
                    <a:cubicBezTo>
                      <a:pt x="54292" y="158106"/>
                      <a:pt x="13187" y="134352"/>
                      <a:pt x="2494" y="94341"/>
                    </a:cubicBezTo>
                    <a:cubicBezTo>
                      <a:pt x="-8198" y="54330"/>
                      <a:pt x="15571" y="13225"/>
                      <a:pt x="55582" y="2533"/>
                    </a:cubicBezTo>
                    <a:cubicBezTo>
                      <a:pt x="55582" y="2533"/>
                      <a:pt x="55597" y="2533"/>
                      <a:pt x="55597" y="2533"/>
                    </a:cubicBezTo>
                    <a:cubicBezTo>
                      <a:pt x="95592" y="-8145"/>
                      <a:pt x="136683" y="15625"/>
                      <a:pt x="147375" y="556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FF267526-F75D-2E5D-8D70-9F4F8A5629D1}"/>
                  </a:ext>
                </a:extLst>
              </p:cNvPr>
              <p:cNvSpPr/>
              <p:nvPr/>
            </p:nvSpPr>
            <p:spPr>
              <a:xfrm>
                <a:off x="2488192" y="4158967"/>
                <a:ext cx="127028" cy="195169"/>
              </a:xfrm>
              <a:custGeom>
                <a:avLst/>
                <a:gdLst>
                  <a:gd name="connsiteX0" fmla="*/ -67 w 96309"/>
                  <a:gd name="connsiteY0" fmla="*/ 3084 h 147972"/>
                  <a:gd name="connsiteX1" fmla="*/ 38475 w 96309"/>
                  <a:gd name="connsiteY1" fmla="*/ 147950 h 147972"/>
                  <a:gd name="connsiteX2" fmla="*/ 94216 w 96309"/>
                  <a:gd name="connsiteY2" fmla="*/ 57746 h 147972"/>
                  <a:gd name="connsiteX3" fmla="*/ 4013 w 96309"/>
                  <a:gd name="connsiteY3" fmla="*/ 2004 h 147972"/>
                  <a:gd name="connsiteX4" fmla="*/ -67 w 96309"/>
                  <a:gd name="connsiteY4" fmla="*/ 3084 h 147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09" h="147972">
                    <a:moveTo>
                      <a:pt x="-67" y="3084"/>
                    </a:moveTo>
                    <a:lnTo>
                      <a:pt x="38475" y="147950"/>
                    </a:lnTo>
                    <a:cubicBezTo>
                      <a:pt x="78785" y="138442"/>
                      <a:pt x="103739" y="98057"/>
                      <a:pt x="94216" y="57746"/>
                    </a:cubicBezTo>
                    <a:cubicBezTo>
                      <a:pt x="84709" y="17436"/>
                      <a:pt x="44323" y="-7519"/>
                      <a:pt x="4013" y="2004"/>
                    </a:cubicBezTo>
                    <a:cubicBezTo>
                      <a:pt x="2648" y="2319"/>
                      <a:pt x="1283" y="2679"/>
                      <a:pt x="-67" y="3084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BB9B0A1-7A89-B4C8-FCCE-CBE06C3A73BA}"/>
                  </a:ext>
                </a:extLst>
              </p:cNvPr>
              <p:cNvSpPr/>
              <p:nvPr/>
            </p:nvSpPr>
            <p:spPr>
              <a:xfrm>
                <a:off x="2404839" y="4149526"/>
                <a:ext cx="217736" cy="217941"/>
              </a:xfrm>
              <a:custGeom>
                <a:avLst/>
                <a:gdLst>
                  <a:gd name="connsiteX0" fmla="*/ 160456 w 165082"/>
                  <a:gd name="connsiteY0" fmla="*/ 54631 h 165237"/>
                  <a:gd name="connsiteX1" fmla="*/ 68228 w 165082"/>
                  <a:gd name="connsiteY1" fmla="*/ 1244 h 165237"/>
                  <a:gd name="connsiteX2" fmla="*/ 68228 w 165082"/>
                  <a:gd name="connsiteY2" fmla="*/ 1244 h 165237"/>
                  <a:gd name="connsiteX3" fmla="*/ 61480 w 165082"/>
                  <a:gd name="connsiteY3" fmla="*/ 3043 h 165237"/>
                  <a:gd name="connsiteX4" fmla="*/ 54581 w 165082"/>
                  <a:gd name="connsiteY4" fmla="*/ 4843 h 165237"/>
                  <a:gd name="connsiteX5" fmla="*/ 54581 w 165082"/>
                  <a:gd name="connsiteY5" fmla="*/ 4843 h 165237"/>
                  <a:gd name="connsiteX6" fmla="*/ 1194 w 165082"/>
                  <a:gd name="connsiteY6" fmla="*/ 96921 h 165237"/>
                  <a:gd name="connsiteX7" fmla="*/ 1194 w 165082"/>
                  <a:gd name="connsiteY7" fmla="*/ 96921 h 165237"/>
                  <a:gd name="connsiteX8" fmla="*/ 2993 w 165082"/>
                  <a:gd name="connsiteY8" fmla="*/ 103670 h 165237"/>
                  <a:gd name="connsiteX9" fmla="*/ 4793 w 165082"/>
                  <a:gd name="connsiteY9" fmla="*/ 110568 h 165237"/>
                  <a:gd name="connsiteX10" fmla="*/ 4793 w 165082"/>
                  <a:gd name="connsiteY10" fmla="*/ 110568 h 165237"/>
                  <a:gd name="connsiteX11" fmla="*/ 96871 w 165082"/>
                  <a:gd name="connsiteY11" fmla="*/ 163956 h 165237"/>
                  <a:gd name="connsiteX12" fmla="*/ 96871 w 165082"/>
                  <a:gd name="connsiteY12" fmla="*/ 163956 h 165237"/>
                  <a:gd name="connsiteX13" fmla="*/ 103620 w 165082"/>
                  <a:gd name="connsiteY13" fmla="*/ 162156 h 165237"/>
                  <a:gd name="connsiteX14" fmla="*/ 110368 w 165082"/>
                  <a:gd name="connsiteY14" fmla="*/ 160356 h 165237"/>
                  <a:gd name="connsiteX15" fmla="*/ 110368 w 165082"/>
                  <a:gd name="connsiteY15" fmla="*/ 160356 h 165237"/>
                  <a:gd name="connsiteX16" fmla="*/ 163756 w 165082"/>
                  <a:gd name="connsiteY16" fmla="*/ 68278 h 165237"/>
                  <a:gd name="connsiteX17" fmla="*/ 163756 w 165082"/>
                  <a:gd name="connsiteY17" fmla="*/ 68278 h 165237"/>
                  <a:gd name="connsiteX18" fmla="*/ 161956 w 165082"/>
                  <a:gd name="connsiteY18" fmla="*/ 61530 h 165237"/>
                  <a:gd name="connsiteX19" fmla="*/ 160157 w 165082"/>
                  <a:gd name="connsiteY19" fmla="*/ 54631 h 165237"/>
                  <a:gd name="connsiteX20" fmla="*/ 146810 w 165082"/>
                  <a:gd name="connsiteY20" fmla="*/ 58230 h 165237"/>
                  <a:gd name="connsiteX21" fmla="*/ 87574 w 165082"/>
                  <a:gd name="connsiteY21" fmla="*/ 73977 h 165237"/>
                  <a:gd name="connsiteX22" fmla="*/ 71827 w 165082"/>
                  <a:gd name="connsiteY22" fmla="*/ 13991 h 165237"/>
                  <a:gd name="connsiteX23" fmla="*/ 146810 w 165082"/>
                  <a:gd name="connsiteY23" fmla="*/ 58230 h 165237"/>
                  <a:gd name="connsiteX24" fmla="*/ 58330 w 165082"/>
                  <a:gd name="connsiteY24" fmla="*/ 18340 h 165237"/>
                  <a:gd name="connsiteX25" fmla="*/ 74077 w 165082"/>
                  <a:gd name="connsiteY25" fmla="*/ 77576 h 165237"/>
                  <a:gd name="connsiteX26" fmla="*/ 14091 w 165082"/>
                  <a:gd name="connsiteY26" fmla="*/ 93322 h 165237"/>
                  <a:gd name="connsiteX27" fmla="*/ 58330 w 165082"/>
                  <a:gd name="connsiteY27" fmla="*/ 18340 h 165237"/>
                  <a:gd name="connsiteX28" fmla="*/ 18440 w 165082"/>
                  <a:gd name="connsiteY28" fmla="*/ 106969 h 165237"/>
                  <a:gd name="connsiteX29" fmla="*/ 77676 w 165082"/>
                  <a:gd name="connsiteY29" fmla="*/ 91223 h 165237"/>
                  <a:gd name="connsiteX30" fmla="*/ 93422 w 165082"/>
                  <a:gd name="connsiteY30" fmla="*/ 151209 h 165237"/>
                  <a:gd name="connsiteX31" fmla="*/ 18440 w 165082"/>
                  <a:gd name="connsiteY31" fmla="*/ 106969 h 165237"/>
                  <a:gd name="connsiteX32" fmla="*/ 107069 w 165082"/>
                  <a:gd name="connsiteY32" fmla="*/ 146860 h 165237"/>
                  <a:gd name="connsiteX33" fmla="*/ 92073 w 165082"/>
                  <a:gd name="connsiteY33" fmla="*/ 87624 h 165237"/>
                  <a:gd name="connsiteX34" fmla="*/ 151159 w 165082"/>
                  <a:gd name="connsiteY34" fmla="*/ 71877 h 165237"/>
                  <a:gd name="connsiteX35" fmla="*/ 107069 w 165082"/>
                  <a:gd name="connsiteY35" fmla="*/ 146860 h 165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65082" h="165237">
                    <a:moveTo>
                      <a:pt x="160456" y="54631"/>
                    </a:moveTo>
                    <a:cubicBezTo>
                      <a:pt x="146780" y="16780"/>
                      <a:pt x="107864" y="-5745"/>
                      <a:pt x="68228" y="1244"/>
                    </a:cubicBezTo>
                    <a:lnTo>
                      <a:pt x="68228" y="1244"/>
                    </a:lnTo>
                    <a:lnTo>
                      <a:pt x="61480" y="3043"/>
                    </a:lnTo>
                    <a:lnTo>
                      <a:pt x="54581" y="4843"/>
                    </a:lnTo>
                    <a:lnTo>
                      <a:pt x="54581" y="4843"/>
                    </a:lnTo>
                    <a:cubicBezTo>
                      <a:pt x="16760" y="18460"/>
                      <a:pt x="-5780" y="57331"/>
                      <a:pt x="1194" y="96921"/>
                    </a:cubicBezTo>
                    <a:lnTo>
                      <a:pt x="1194" y="96921"/>
                    </a:lnTo>
                    <a:lnTo>
                      <a:pt x="2993" y="103670"/>
                    </a:lnTo>
                    <a:lnTo>
                      <a:pt x="4793" y="110568"/>
                    </a:lnTo>
                    <a:lnTo>
                      <a:pt x="4793" y="110568"/>
                    </a:lnTo>
                    <a:cubicBezTo>
                      <a:pt x="18410" y="148389"/>
                      <a:pt x="57281" y="170929"/>
                      <a:pt x="96871" y="163956"/>
                    </a:cubicBezTo>
                    <a:lnTo>
                      <a:pt x="96871" y="163956"/>
                    </a:lnTo>
                    <a:lnTo>
                      <a:pt x="103620" y="162156"/>
                    </a:lnTo>
                    <a:lnTo>
                      <a:pt x="110368" y="160356"/>
                    </a:lnTo>
                    <a:lnTo>
                      <a:pt x="110368" y="160356"/>
                    </a:lnTo>
                    <a:cubicBezTo>
                      <a:pt x="148189" y="146740"/>
                      <a:pt x="170729" y="107869"/>
                      <a:pt x="163756" y="68278"/>
                    </a:cubicBezTo>
                    <a:lnTo>
                      <a:pt x="163756" y="68278"/>
                    </a:lnTo>
                    <a:lnTo>
                      <a:pt x="161956" y="61530"/>
                    </a:lnTo>
                    <a:lnTo>
                      <a:pt x="160157" y="54631"/>
                    </a:lnTo>
                    <a:close/>
                    <a:moveTo>
                      <a:pt x="146810" y="58230"/>
                    </a:moveTo>
                    <a:lnTo>
                      <a:pt x="87574" y="73977"/>
                    </a:lnTo>
                    <a:lnTo>
                      <a:pt x="71827" y="13991"/>
                    </a:lnTo>
                    <a:cubicBezTo>
                      <a:pt x="104160" y="9057"/>
                      <a:pt x="135502" y="27548"/>
                      <a:pt x="146810" y="58230"/>
                    </a:cubicBezTo>
                    <a:close/>
                    <a:moveTo>
                      <a:pt x="58330" y="18340"/>
                    </a:moveTo>
                    <a:lnTo>
                      <a:pt x="74077" y="77576"/>
                    </a:lnTo>
                    <a:lnTo>
                      <a:pt x="14091" y="93322"/>
                    </a:lnTo>
                    <a:cubicBezTo>
                      <a:pt x="9217" y="61005"/>
                      <a:pt x="27678" y="29692"/>
                      <a:pt x="58330" y="18340"/>
                    </a:cubicBezTo>
                    <a:close/>
                    <a:moveTo>
                      <a:pt x="18440" y="106969"/>
                    </a:moveTo>
                    <a:lnTo>
                      <a:pt x="77676" y="91223"/>
                    </a:lnTo>
                    <a:lnTo>
                      <a:pt x="93422" y="151209"/>
                    </a:lnTo>
                    <a:cubicBezTo>
                      <a:pt x="61105" y="156082"/>
                      <a:pt x="29792" y="137622"/>
                      <a:pt x="18440" y="106969"/>
                    </a:cubicBezTo>
                    <a:close/>
                    <a:moveTo>
                      <a:pt x="107069" y="146860"/>
                    </a:moveTo>
                    <a:lnTo>
                      <a:pt x="92073" y="87624"/>
                    </a:lnTo>
                    <a:lnTo>
                      <a:pt x="151159" y="71877"/>
                    </a:lnTo>
                    <a:cubicBezTo>
                      <a:pt x="156182" y="104180"/>
                      <a:pt x="137737" y="135537"/>
                      <a:pt x="107069" y="146860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C3F9DAE-F8F4-4C2D-2E3D-B4FE6B003160}"/>
                  </a:ext>
                </a:extLst>
              </p:cNvPr>
              <p:cNvSpPr/>
              <p:nvPr/>
            </p:nvSpPr>
            <p:spPr>
              <a:xfrm>
                <a:off x="2469190" y="4213106"/>
                <a:ext cx="57373" cy="92980"/>
              </a:xfrm>
              <a:custGeom>
                <a:avLst/>
                <a:gdLst>
                  <a:gd name="connsiteX0" fmla="*/ 13890 w 43499"/>
                  <a:gd name="connsiteY0" fmla="*/ 40019 h 70495"/>
                  <a:gd name="connsiteX1" fmla="*/ 28407 w 43499"/>
                  <a:gd name="connsiteY1" fmla="*/ 15094 h 70495"/>
                  <a:gd name="connsiteX2" fmla="*/ 28887 w 43499"/>
                  <a:gd name="connsiteY2" fmla="*/ 14974 h 70495"/>
                  <a:gd name="connsiteX3" fmla="*/ 24838 w 43499"/>
                  <a:gd name="connsiteY3" fmla="*/ -22 h 70495"/>
                  <a:gd name="connsiteX4" fmla="*/ 1743 w 43499"/>
                  <a:gd name="connsiteY4" fmla="*/ 45567 h 70495"/>
                  <a:gd name="connsiteX5" fmla="*/ 43433 w 43499"/>
                  <a:gd name="connsiteY5" fmla="*/ 69712 h 70495"/>
                  <a:gd name="connsiteX6" fmla="*/ 39534 w 43499"/>
                  <a:gd name="connsiteY6" fmla="*/ 54715 h 70495"/>
                  <a:gd name="connsiteX7" fmla="*/ 13995 w 43499"/>
                  <a:gd name="connsiteY7" fmla="*/ 40409 h 70495"/>
                  <a:gd name="connsiteX8" fmla="*/ 13890 w 43499"/>
                  <a:gd name="connsiteY8" fmla="*/ 40019 h 70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499" h="70495">
                    <a:moveTo>
                      <a:pt x="13890" y="40019"/>
                    </a:moveTo>
                    <a:cubicBezTo>
                      <a:pt x="11011" y="29131"/>
                      <a:pt x="17519" y="17974"/>
                      <a:pt x="28407" y="15094"/>
                    </a:cubicBezTo>
                    <a:cubicBezTo>
                      <a:pt x="28572" y="15050"/>
                      <a:pt x="28722" y="15019"/>
                      <a:pt x="28887" y="14974"/>
                    </a:cubicBezTo>
                    <a:lnTo>
                      <a:pt x="24838" y="-22"/>
                    </a:lnTo>
                    <a:cubicBezTo>
                      <a:pt x="5867" y="6187"/>
                      <a:pt x="-4481" y="26597"/>
                      <a:pt x="1743" y="45567"/>
                    </a:cubicBezTo>
                    <a:cubicBezTo>
                      <a:pt x="7457" y="63053"/>
                      <a:pt x="25422" y="73461"/>
                      <a:pt x="43433" y="69712"/>
                    </a:cubicBezTo>
                    <a:lnTo>
                      <a:pt x="39534" y="54715"/>
                    </a:lnTo>
                    <a:cubicBezTo>
                      <a:pt x="28527" y="57819"/>
                      <a:pt x="17099" y="51416"/>
                      <a:pt x="13995" y="40409"/>
                    </a:cubicBezTo>
                    <a:cubicBezTo>
                      <a:pt x="13965" y="40289"/>
                      <a:pt x="13920" y="40154"/>
                      <a:pt x="13890" y="40019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31D1031-9A33-93B9-06AB-C5514712C1B2}"/>
                  </a:ext>
                </a:extLst>
              </p:cNvPr>
              <p:cNvSpPr/>
              <p:nvPr/>
            </p:nvSpPr>
            <p:spPr>
              <a:xfrm>
                <a:off x="2486776" y="4233282"/>
                <a:ext cx="34249" cy="53316"/>
              </a:xfrm>
              <a:custGeom>
                <a:avLst/>
                <a:gdLst>
                  <a:gd name="connsiteX0" fmla="*/ 557 w 25967"/>
                  <a:gd name="connsiteY0" fmla="*/ 24722 h 40423"/>
                  <a:gd name="connsiteX1" fmla="*/ 25646 w 25967"/>
                  <a:gd name="connsiteY1" fmla="*/ 39779 h 40423"/>
                  <a:gd name="connsiteX2" fmla="*/ 25901 w 25967"/>
                  <a:gd name="connsiteY2" fmla="*/ 39719 h 40423"/>
                  <a:gd name="connsiteX3" fmla="*/ 15254 w 25967"/>
                  <a:gd name="connsiteY3" fmla="*/ -22 h 40423"/>
                  <a:gd name="connsiteX4" fmla="*/ 557 w 25967"/>
                  <a:gd name="connsiteY4" fmla="*/ 24722 h 40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967" h="40423">
                    <a:moveTo>
                      <a:pt x="557" y="24722"/>
                    </a:moveTo>
                    <a:cubicBezTo>
                      <a:pt x="3331" y="35804"/>
                      <a:pt x="14564" y="42553"/>
                      <a:pt x="25646" y="39779"/>
                    </a:cubicBezTo>
                    <a:cubicBezTo>
                      <a:pt x="25736" y="39764"/>
                      <a:pt x="25811" y="39734"/>
                      <a:pt x="25901" y="39719"/>
                    </a:cubicBezTo>
                    <a:lnTo>
                      <a:pt x="15254" y="-22"/>
                    </a:lnTo>
                    <a:cubicBezTo>
                      <a:pt x="4381" y="2767"/>
                      <a:pt x="-2187" y="13835"/>
                      <a:pt x="557" y="247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87DEE43-828F-B382-CA97-618CF1F63EE0}"/>
                  </a:ext>
                </a:extLst>
              </p:cNvPr>
              <p:cNvSpPr/>
              <p:nvPr/>
            </p:nvSpPr>
            <p:spPr>
              <a:xfrm>
                <a:off x="2500852" y="4210742"/>
                <a:ext cx="59783" cy="93548"/>
              </a:xfrm>
              <a:custGeom>
                <a:avLst/>
                <a:gdLst>
                  <a:gd name="connsiteX0" fmla="*/ 44023 w 45326"/>
                  <a:gd name="connsiteY0" fmla="*/ 26815 h 70926"/>
                  <a:gd name="connsiteX1" fmla="*/ -67 w 45326"/>
                  <a:gd name="connsiteY1" fmla="*/ 1171 h 70926"/>
                  <a:gd name="connsiteX2" fmla="*/ 3983 w 45326"/>
                  <a:gd name="connsiteY2" fmla="*/ 16167 h 70926"/>
                  <a:gd name="connsiteX3" fmla="*/ 29177 w 45326"/>
                  <a:gd name="connsiteY3" fmla="*/ 30714 h 70926"/>
                  <a:gd name="connsiteX4" fmla="*/ 14630 w 45326"/>
                  <a:gd name="connsiteY4" fmla="*/ 55908 h 70926"/>
                  <a:gd name="connsiteX5" fmla="*/ 18529 w 45326"/>
                  <a:gd name="connsiteY5" fmla="*/ 70904 h 70926"/>
                  <a:gd name="connsiteX6" fmla="*/ 44038 w 45326"/>
                  <a:gd name="connsiteY6" fmla="*/ 26860 h 70926"/>
                  <a:gd name="connsiteX7" fmla="*/ 44023 w 45326"/>
                  <a:gd name="connsiteY7" fmla="*/ 26815 h 70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326" h="70926">
                    <a:moveTo>
                      <a:pt x="44023" y="26815"/>
                    </a:moveTo>
                    <a:cubicBezTo>
                      <a:pt x="38894" y="7589"/>
                      <a:pt x="19189" y="-3883"/>
                      <a:pt x="-67" y="1171"/>
                    </a:cubicBezTo>
                    <a:lnTo>
                      <a:pt x="3983" y="16167"/>
                    </a:lnTo>
                    <a:cubicBezTo>
                      <a:pt x="14960" y="13228"/>
                      <a:pt x="26237" y="19736"/>
                      <a:pt x="29177" y="30714"/>
                    </a:cubicBezTo>
                    <a:cubicBezTo>
                      <a:pt x="32116" y="41691"/>
                      <a:pt x="25607" y="52969"/>
                      <a:pt x="14630" y="55908"/>
                    </a:cubicBezTo>
                    <a:lnTo>
                      <a:pt x="18529" y="70904"/>
                    </a:lnTo>
                    <a:cubicBezTo>
                      <a:pt x="37740" y="65790"/>
                      <a:pt x="49152" y="46055"/>
                      <a:pt x="44038" y="26860"/>
                    </a:cubicBezTo>
                    <a:cubicBezTo>
                      <a:pt x="44023" y="26845"/>
                      <a:pt x="44023" y="26830"/>
                      <a:pt x="44023" y="268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D98574A-7873-58FE-E10F-86975D8FBFDA}"/>
                  </a:ext>
                </a:extLst>
              </p:cNvPr>
              <p:cNvSpPr/>
              <p:nvPr/>
            </p:nvSpPr>
            <p:spPr>
              <a:xfrm>
                <a:off x="2506982" y="4230797"/>
                <a:ext cx="34024" cy="53318"/>
              </a:xfrm>
              <a:custGeom>
                <a:avLst/>
                <a:gdLst>
                  <a:gd name="connsiteX0" fmla="*/ 25128 w 25796"/>
                  <a:gd name="connsiteY0" fmla="*/ 15658 h 40424"/>
                  <a:gd name="connsiteX1" fmla="*/ 293 w 25796"/>
                  <a:gd name="connsiteY1" fmla="*/ 572 h 40424"/>
                  <a:gd name="connsiteX2" fmla="*/ -67 w 25796"/>
                  <a:gd name="connsiteY2" fmla="*/ 662 h 40424"/>
                  <a:gd name="connsiteX3" fmla="*/ 10581 w 25796"/>
                  <a:gd name="connsiteY3" fmla="*/ 40402 h 40424"/>
                  <a:gd name="connsiteX4" fmla="*/ 25128 w 25796"/>
                  <a:gd name="connsiteY4" fmla="*/ 15658 h 40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96" h="40424">
                    <a:moveTo>
                      <a:pt x="25128" y="15658"/>
                    </a:moveTo>
                    <a:cubicBezTo>
                      <a:pt x="22443" y="4636"/>
                      <a:pt x="11316" y="-2128"/>
                      <a:pt x="293" y="572"/>
                    </a:cubicBezTo>
                    <a:cubicBezTo>
                      <a:pt x="173" y="602"/>
                      <a:pt x="54" y="632"/>
                      <a:pt x="-67" y="662"/>
                    </a:cubicBezTo>
                    <a:lnTo>
                      <a:pt x="10581" y="40402"/>
                    </a:lnTo>
                    <a:cubicBezTo>
                      <a:pt x="21349" y="37463"/>
                      <a:pt x="27797" y="26486"/>
                      <a:pt x="25128" y="15658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EF6B2B1-DC19-543B-9110-F97806631095}"/>
                  </a:ext>
                </a:extLst>
              </p:cNvPr>
              <p:cNvSpPr/>
              <p:nvPr/>
            </p:nvSpPr>
            <p:spPr>
              <a:xfrm>
                <a:off x="2429198" y="4352645"/>
                <a:ext cx="254767" cy="135651"/>
              </a:xfrm>
              <a:custGeom>
                <a:avLst/>
                <a:gdLst>
                  <a:gd name="connsiteX0" fmla="*/ 161484 w 193158"/>
                  <a:gd name="connsiteY0" fmla="*/ 658 h 102847"/>
                  <a:gd name="connsiteX1" fmla="*/ 186228 w 193158"/>
                  <a:gd name="connsiteY1" fmla="*/ 15055 h 102847"/>
                  <a:gd name="connsiteX2" fmla="*/ 186378 w 193158"/>
                  <a:gd name="connsiteY2" fmla="*/ 15654 h 102847"/>
                  <a:gd name="connsiteX3" fmla="*/ 192377 w 193158"/>
                  <a:gd name="connsiteY3" fmla="*/ 38449 h 102847"/>
                  <a:gd name="connsiteX4" fmla="*/ 178280 w 193158"/>
                  <a:gd name="connsiteY4" fmla="*/ 63118 h 102847"/>
                  <a:gd name="connsiteX5" fmla="*/ 177381 w 193158"/>
                  <a:gd name="connsiteY5" fmla="*/ 63343 h 102847"/>
                  <a:gd name="connsiteX6" fmla="*/ 31615 w 193158"/>
                  <a:gd name="connsiteY6" fmla="*/ 102184 h 102847"/>
                  <a:gd name="connsiteX7" fmla="*/ 6796 w 193158"/>
                  <a:gd name="connsiteY7" fmla="*/ 87488 h 102847"/>
                  <a:gd name="connsiteX8" fmla="*/ 6721 w 193158"/>
                  <a:gd name="connsiteY8" fmla="*/ 87188 h 102847"/>
                  <a:gd name="connsiteX9" fmla="*/ 572 w 193158"/>
                  <a:gd name="connsiteY9" fmla="*/ 64243 h 102847"/>
                  <a:gd name="connsiteX10" fmla="*/ 15149 w 193158"/>
                  <a:gd name="connsiteY10" fmla="*/ 39604 h 102847"/>
                  <a:gd name="connsiteX11" fmla="*/ 15568 w 193158"/>
                  <a:gd name="connsiteY11" fmla="*/ 39499 h 102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3158" h="102847">
                    <a:moveTo>
                      <a:pt x="161484" y="658"/>
                    </a:moveTo>
                    <a:cubicBezTo>
                      <a:pt x="172297" y="-2206"/>
                      <a:pt x="183379" y="4242"/>
                      <a:pt x="186228" y="15055"/>
                    </a:cubicBezTo>
                    <a:cubicBezTo>
                      <a:pt x="186288" y="15250"/>
                      <a:pt x="186334" y="15460"/>
                      <a:pt x="186378" y="15654"/>
                    </a:cubicBezTo>
                    <a:lnTo>
                      <a:pt x="192377" y="38449"/>
                    </a:lnTo>
                    <a:cubicBezTo>
                      <a:pt x="195301" y="49157"/>
                      <a:pt x="188988" y="60209"/>
                      <a:pt x="178280" y="63118"/>
                    </a:cubicBezTo>
                    <a:cubicBezTo>
                      <a:pt x="177980" y="63208"/>
                      <a:pt x="177680" y="63283"/>
                      <a:pt x="177381" y="63343"/>
                    </a:cubicBezTo>
                    <a:lnTo>
                      <a:pt x="31615" y="102184"/>
                    </a:lnTo>
                    <a:cubicBezTo>
                      <a:pt x="20697" y="104974"/>
                      <a:pt x="9585" y="98405"/>
                      <a:pt x="6796" y="87488"/>
                    </a:cubicBezTo>
                    <a:cubicBezTo>
                      <a:pt x="6766" y="87383"/>
                      <a:pt x="6751" y="87293"/>
                      <a:pt x="6721" y="87188"/>
                    </a:cubicBezTo>
                    <a:lnTo>
                      <a:pt x="572" y="64243"/>
                    </a:lnTo>
                    <a:cubicBezTo>
                      <a:pt x="-2202" y="53416"/>
                      <a:pt x="4321" y="42378"/>
                      <a:pt x="15149" y="39604"/>
                    </a:cubicBezTo>
                    <a:cubicBezTo>
                      <a:pt x="15284" y="39559"/>
                      <a:pt x="15433" y="39529"/>
                      <a:pt x="15568" y="39499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13BAF3F-3446-4D0D-FA4E-B4D97D6453CA}"/>
                  </a:ext>
                </a:extLst>
              </p:cNvPr>
              <p:cNvSpPr/>
              <p:nvPr/>
            </p:nvSpPr>
            <p:spPr>
              <a:xfrm>
                <a:off x="2437879" y="4360548"/>
                <a:ext cx="238137" cy="119049"/>
              </a:xfrm>
              <a:custGeom>
                <a:avLst/>
                <a:gdLst>
                  <a:gd name="connsiteX0" fmla="*/ 10485 w 180549"/>
                  <a:gd name="connsiteY0" fmla="*/ 39206 h 90260"/>
                  <a:gd name="connsiteX1" fmla="*/ 288 w 180549"/>
                  <a:gd name="connsiteY1" fmla="*/ 56752 h 90260"/>
                  <a:gd name="connsiteX2" fmla="*/ 6436 w 180549"/>
                  <a:gd name="connsiteY2" fmla="*/ 79546 h 90260"/>
                  <a:gd name="connsiteX3" fmla="*/ 23982 w 180549"/>
                  <a:gd name="connsiteY3" fmla="*/ 89894 h 90260"/>
                  <a:gd name="connsiteX4" fmla="*/ 169898 w 180549"/>
                  <a:gd name="connsiteY4" fmla="*/ 51053 h 90260"/>
                  <a:gd name="connsiteX5" fmla="*/ 180096 w 180549"/>
                  <a:gd name="connsiteY5" fmla="*/ 33357 h 90260"/>
                  <a:gd name="connsiteX6" fmla="*/ 174097 w 180549"/>
                  <a:gd name="connsiteY6" fmla="*/ 10563 h 90260"/>
                  <a:gd name="connsiteX7" fmla="*/ 156401 w 180549"/>
                  <a:gd name="connsiteY7" fmla="*/ 365 h 9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549" h="90260">
                    <a:moveTo>
                      <a:pt x="10485" y="39206"/>
                    </a:moveTo>
                    <a:cubicBezTo>
                      <a:pt x="3047" y="41515"/>
                      <a:pt x="-1392" y="49149"/>
                      <a:pt x="288" y="56752"/>
                    </a:cubicBezTo>
                    <a:lnTo>
                      <a:pt x="6436" y="79546"/>
                    </a:lnTo>
                    <a:cubicBezTo>
                      <a:pt x="8686" y="87045"/>
                      <a:pt x="16334" y="91559"/>
                      <a:pt x="23982" y="89894"/>
                    </a:cubicBezTo>
                    <a:lnTo>
                      <a:pt x="169898" y="51053"/>
                    </a:lnTo>
                    <a:cubicBezTo>
                      <a:pt x="177411" y="48744"/>
                      <a:pt x="181865" y="41020"/>
                      <a:pt x="180096" y="33357"/>
                    </a:cubicBezTo>
                    <a:lnTo>
                      <a:pt x="174097" y="10563"/>
                    </a:lnTo>
                    <a:cubicBezTo>
                      <a:pt x="171788" y="3049"/>
                      <a:pt x="164064" y="-1405"/>
                      <a:pt x="156401" y="3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3AA2C60-4FB5-96C1-62EB-292E098735BA}"/>
                  </a:ext>
                </a:extLst>
              </p:cNvPr>
              <p:cNvSpPr/>
              <p:nvPr/>
            </p:nvSpPr>
            <p:spPr>
              <a:xfrm>
                <a:off x="2452128" y="4423145"/>
                <a:ext cx="39570" cy="39566"/>
              </a:xfrm>
              <a:custGeom>
                <a:avLst/>
                <a:gdLst>
                  <a:gd name="connsiteX0" fmla="*/ 29376 w 30001"/>
                  <a:gd name="connsiteY0" fmla="*/ 10942 h 29998"/>
                  <a:gd name="connsiteX1" fmla="*/ 18968 w 30001"/>
                  <a:gd name="connsiteY1" fmla="*/ 29418 h 29998"/>
                  <a:gd name="connsiteX2" fmla="*/ 493 w 30001"/>
                  <a:gd name="connsiteY2" fmla="*/ 19010 h 29998"/>
                  <a:gd name="connsiteX3" fmla="*/ 10900 w 30001"/>
                  <a:gd name="connsiteY3" fmla="*/ 534 h 29998"/>
                  <a:gd name="connsiteX4" fmla="*/ 11230 w 30001"/>
                  <a:gd name="connsiteY4" fmla="*/ 445 h 29998"/>
                  <a:gd name="connsiteX5" fmla="*/ 29376 w 30001"/>
                  <a:gd name="connsiteY5" fmla="*/ 10942 h 29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001" h="29998">
                    <a:moveTo>
                      <a:pt x="29376" y="10942"/>
                    </a:moveTo>
                    <a:cubicBezTo>
                      <a:pt x="31610" y="18920"/>
                      <a:pt x="26946" y="27198"/>
                      <a:pt x="18968" y="29418"/>
                    </a:cubicBezTo>
                    <a:cubicBezTo>
                      <a:pt x="10990" y="31652"/>
                      <a:pt x="2712" y="26988"/>
                      <a:pt x="493" y="19010"/>
                    </a:cubicBezTo>
                    <a:cubicBezTo>
                      <a:pt x="-1742" y="11032"/>
                      <a:pt x="2922" y="2769"/>
                      <a:pt x="10900" y="534"/>
                    </a:cubicBezTo>
                    <a:cubicBezTo>
                      <a:pt x="11005" y="504"/>
                      <a:pt x="11125" y="475"/>
                      <a:pt x="11230" y="445"/>
                    </a:cubicBezTo>
                    <a:cubicBezTo>
                      <a:pt x="19133" y="-1565"/>
                      <a:pt x="27186" y="3099"/>
                      <a:pt x="29376" y="10942"/>
                    </a:cubicBez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59AD65C-C683-9E35-F6C2-8AE6E2D372E0}"/>
                  </a:ext>
                </a:extLst>
              </p:cNvPr>
              <p:cNvSpPr/>
              <p:nvPr/>
            </p:nvSpPr>
            <p:spPr>
              <a:xfrm>
                <a:off x="2505203" y="4413476"/>
                <a:ext cx="42130" cy="37779"/>
              </a:xfrm>
              <a:custGeom>
                <a:avLst/>
                <a:gdLst>
                  <a:gd name="connsiteX0" fmla="*/ 0 w 31942"/>
                  <a:gd name="connsiteY0" fmla="*/ 0 h 28643"/>
                  <a:gd name="connsiteX1" fmla="*/ 7648 w 31942"/>
                  <a:gd name="connsiteY1" fmla="*/ 28643 h 28643"/>
                  <a:gd name="connsiteX2" fmla="*/ 31942 w 31942"/>
                  <a:gd name="connsiteY2" fmla="*/ 6898 h 28643"/>
                  <a:gd name="connsiteX3" fmla="*/ 0 w 31942"/>
                  <a:gd name="connsiteY3" fmla="*/ 0 h 28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942" h="28643">
                    <a:moveTo>
                      <a:pt x="0" y="0"/>
                    </a:moveTo>
                    <a:lnTo>
                      <a:pt x="7648" y="28643"/>
                    </a:lnTo>
                    <a:lnTo>
                      <a:pt x="31942" y="68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98F6D58E-60C6-D032-9EDA-A0BA113F9403}"/>
                  </a:ext>
                </a:extLst>
              </p:cNvPr>
              <p:cNvSpPr/>
              <p:nvPr/>
            </p:nvSpPr>
            <p:spPr>
              <a:xfrm rot="20705401">
                <a:off x="2566156" y="4392622"/>
                <a:ext cx="39164" cy="39164"/>
              </a:xfrm>
              <a:custGeom>
                <a:avLst/>
                <a:gdLst>
                  <a:gd name="connsiteX0" fmla="*/ -67 w 29693"/>
                  <a:gd name="connsiteY0" fmla="*/ -22 h 29693"/>
                  <a:gd name="connsiteX1" fmla="*/ 29626 w 29693"/>
                  <a:gd name="connsiteY1" fmla="*/ -22 h 29693"/>
                  <a:gd name="connsiteX2" fmla="*/ 29626 w 29693"/>
                  <a:gd name="connsiteY2" fmla="*/ 29671 h 29693"/>
                  <a:gd name="connsiteX3" fmla="*/ -67 w 29693"/>
                  <a:gd name="connsiteY3" fmla="*/ 29671 h 2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693" h="29693">
                    <a:moveTo>
                      <a:pt x="-67" y="-22"/>
                    </a:moveTo>
                    <a:lnTo>
                      <a:pt x="29626" y="-22"/>
                    </a:lnTo>
                    <a:lnTo>
                      <a:pt x="29626" y="29671"/>
                    </a:lnTo>
                    <a:lnTo>
                      <a:pt x="-67" y="29671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4654E361-4ADD-6B99-A130-BF4408526AC4}"/>
                  </a:ext>
                </a:extLst>
              </p:cNvPr>
              <p:cNvSpPr/>
              <p:nvPr/>
            </p:nvSpPr>
            <p:spPr>
              <a:xfrm rot="20716201">
                <a:off x="2623939" y="4381122"/>
                <a:ext cx="9692" cy="39164"/>
              </a:xfrm>
              <a:custGeom>
                <a:avLst/>
                <a:gdLst>
                  <a:gd name="connsiteX0" fmla="*/ -67 w 7348"/>
                  <a:gd name="connsiteY0" fmla="*/ -22 h 29693"/>
                  <a:gd name="connsiteX1" fmla="*/ 7282 w 7348"/>
                  <a:gd name="connsiteY1" fmla="*/ -22 h 29693"/>
                  <a:gd name="connsiteX2" fmla="*/ 7282 w 7348"/>
                  <a:gd name="connsiteY2" fmla="*/ 29671 h 29693"/>
                  <a:gd name="connsiteX3" fmla="*/ -67 w 7348"/>
                  <a:gd name="connsiteY3" fmla="*/ 29671 h 2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48" h="29693">
                    <a:moveTo>
                      <a:pt x="-67" y="-22"/>
                    </a:moveTo>
                    <a:lnTo>
                      <a:pt x="7282" y="-22"/>
                    </a:lnTo>
                    <a:lnTo>
                      <a:pt x="7282" y="29671"/>
                    </a:lnTo>
                    <a:lnTo>
                      <a:pt x="-67" y="29671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619F2D1-FEA5-36C1-A86A-C957B8658564}"/>
                  </a:ext>
                </a:extLst>
              </p:cNvPr>
              <p:cNvSpPr/>
              <p:nvPr/>
            </p:nvSpPr>
            <p:spPr>
              <a:xfrm rot="20703000">
                <a:off x="2650920" y="4374463"/>
                <a:ext cx="9692" cy="39164"/>
              </a:xfrm>
              <a:custGeom>
                <a:avLst/>
                <a:gdLst>
                  <a:gd name="connsiteX0" fmla="*/ -67 w 7348"/>
                  <a:gd name="connsiteY0" fmla="*/ -22 h 29693"/>
                  <a:gd name="connsiteX1" fmla="*/ 7282 w 7348"/>
                  <a:gd name="connsiteY1" fmla="*/ -22 h 29693"/>
                  <a:gd name="connsiteX2" fmla="*/ 7282 w 7348"/>
                  <a:gd name="connsiteY2" fmla="*/ 29671 h 29693"/>
                  <a:gd name="connsiteX3" fmla="*/ -67 w 7348"/>
                  <a:gd name="connsiteY3" fmla="*/ 29671 h 2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48" h="29693">
                    <a:moveTo>
                      <a:pt x="-67" y="-22"/>
                    </a:moveTo>
                    <a:lnTo>
                      <a:pt x="7282" y="-22"/>
                    </a:lnTo>
                    <a:lnTo>
                      <a:pt x="7282" y="29671"/>
                    </a:lnTo>
                    <a:lnTo>
                      <a:pt x="-67" y="29671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A214D24-77D4-F40F-B214-F503D825664D}"/>
                  </a:ext>
                </a:extLst>
              </p:cNvPr>
              <p:cNvSpPr/>
              <p:nvPr/>
            </p:nvSpPr>
            <p:spPr>
              <a:xfrm>
                <a:off x="2222788" y="4073579"/>
                <a:ext cx="885696" cy="920175"/>
              </a:xfrm>
              <a:custGeom>
                <a:avLst/>
                <a:gdLst>
                  <a:gd name="connsiteX0" fmla="*/ 52841 w 671512"/>
                  <a:gd name="connsiteY0" fmla="*/ 441836 h 697653"/>
                  <a:gd name="connsiteX1" fmla="*/ -67 w 671512"/>
                  <a:gd name="connsiteY1" fmla="*/ 388868 h 697653"/>
                  <a:gd name="connsiteX2" fmla="*/ 52901 w 671512"/>
                  <a:gd name="connsiteY2" fmla="*/ 335960 h 697653"/>
                  <a:gd name="connsiteX3" fmla="*/ 62589 w 671512"/>
                  <a:gd name="connsiteY3" fmla="*/ 336860 h 697653"/>
                  <a:gd name="connsiteX4" fmla="*/ 70987 w 671512"/>
                  <a:gd name="connsiteY4" fmla="*/ 337610 h 697653"/>
                  <a:gd name="connsiteX5" fmla="*/ 72442 w 671512"/>
                  <a:gd name="connsiteY5" fmla="*/ 336755 h 697653"/>
                  <a:gd name="connsiteX6" fmla="*/ 72486 w 671512"/>
                  <a:gd name="connsiteY6" fmla="*/ 336410 h 697653"/>
                  <a:gd name="connsiteX7" fmla="*/ 71632 w 671512"/>
                  <a:gd name="connsiteY7" fmla="*/ 334956 h 697653"/>
                  <a:gd name="connsiteX8" fmla="*/ 71287 w 671512"/>
                  <a:gd name="connsiteY8" fmla="*/ 334911 h 697653"/>
                  <a:gd name="connsiteX9" fmla="*/ 28967 w 671512"/>
                  <a:gd name="connsiteY9" fmla="*/ 273155 h 697653"/>
                  <a:gd name="connsiteX10" fmla="*/ 81334 w 671512"/>
                  <a:gd name="connsiteY10" fmla="*/ 229935 h 697653"/>
                  <a:gd name="connsiteX11" fmla="*/ 342423 w 671512"/>
                  <a:gd name="connsiteY11" fmla="*/ 254829 h 697653"/>
                  <a:gd name="connsiteX12" fmla="*/ 343473 w 671512"/>
                  <a:gd name="connsiteY12" fmla="*/ 254829 h 697653"/>
                  <a:gd name="connsiteX13" fmla="*/ 343473 w 671512"/>
                  <a:gd name="connsiteY13" fmla="*/ 253780 h 697653"/>
                  <a:gd name="connsiteX14" fmla="*/ 327427 w 671512"/>
                  <a:gd name="connsiteY14" fmla="*/ 158402 h 697653"/>
                  <a:gd name="connsiteX15" fmla="*/ 317979 w 671512"/>
                  <a:gd name="connsiteY15" fmla="*/ 72022 h 697653"/>
                  <a:gd name="connsiteX16" fmla="*/ 401959 w 671512"/>
                  <a:gd name="connsiteY16" fmla="*/ 219 h 697653"/>
                  <a:gd name="connsiteX17" fmla="*/ 404808 w 671512"/>
                  <a:gd name="connsiteY17" fmla="*/ 489 h 697653"/>
                  <a:gd name="connsiteX18" fmla="*/ 422654 w 671512"/>
                  <a:gd name="connsiteY18" fmla="*/ 8287 h 697653"/>
                  <a:gd name="connsiteX19" fmla="*/ 426403 w 671512"/>
                  <a:gd name="connsiteY19" fmla="*/ 49527 h 697653"/>
                  <a:gd name="connsiteX20" fmla="*/ 426403 w 671512"/>
                  <a:gd name="connsiteY20" fmla="*/ 55526 h 697653"/>
                  <a:gd name="connsiteX21" fmla="*/ 479041 w 671512"/>
                  <a:gd name="connsiteY21" fmla="*/ 206841 h 697653"/>
                  <a:gd name="connsiteX22" fmla="*/ 671446 w 671512"/>
                  <a:gd name="connsiteY22" fmla="*/ 547711 h 697653"/>
                  <a:gd name="connsiteX23" fmla="*/ 495687 w 671512"/>
                  <a:gd name="connsiteY23" fmla="*/ 648637 h 697653"/>
                  <a:gd name="connsiteX24" fmla="*/ 494067 w 671512"/>
                  <a:gd name="connsiteY24" fmla="*/ 649642 h 697653"/>
                  <a:gd name="connsiteX25" fmla="*/ 494038 w 671512"/>
                  <a:gd name="connsiteY25" fmla="*/ 649837 h 697653"/>
                  <a:gd name="connsiteX26" fmla="*/ 436781 w 671512"/>
                  <a:gd name="connsiteY26" fmla="*/ 697406 h 697653"/>
                  <a:gd name="connsiteX27" fmla="*/ 436451 w 671512"/>
                  <a:gd name="connsiteY27" fmla="*/ 697376 h 697653"/>
                  <a:gd name="connsiteX28" fmla="*/ 121525 w 671512"/>
                  <a:gd name="connsiteY28" fmla="*/ 667383 h 697653"/>
                  <a:gd name="connsiteX29" fmla="*/ 73986 w 671512"/>
                  <a:gd name="connsiteY29" fmla="*/ 609646 h 697653"/>
                  <a:gd name="connsiteX30" fmla="*/ 121075 w 671512"/>
                  <a:gd name="connsiteY30" fmla="*/ 561957 h 697653"/>
                  <a:gd name="connsiteX31" fmla="*/ 125124 w 671512"/>
                  <a:gd name="connsiteY31" fmla="*/ 562107 h 697653"/>
                  <a:gd name="connsiteX32" fmla="*/ 126624 w 671512"/>
                  <a:gd name="connsiteY32" fmla="*/ 560758 h 697653"/>
                  <a:gd name="connsiteX33" fmla="*/ 125439 w 671512"/>
                  <a:gd name="connsiteY33" fmla="*/ 559258 h 697653"/>
                  <a:gd name="connsiteX34" fmla="*/ 125424 w 671512"/>
                  <a:gd name="connsiteY34" fmla="*/ 559258 h 697653"/>
                  <a:gd name="connsiteX35" fmla="*/ 87483 w 671512"/>
                  <a:gd name="connsiteY35" fmla="*/ 555059 h 697653"/>
                  <a:gd name="connsiteX36" fmla="*/ 39629 w 671512"/>
                  <a:gd name="connsiteY36" fmla="*/ 497488 h 697653"/>
                  <a:gd name="connsiteX37" fmla="*/ 39644 w 671512"/>
                  <a:gd name="connsiteY37" fmla="*/ 497323 h 697653"/>
                  <a:gd name="connsiteX38" fmla="*/ 89582 w 671512"/>
                  <a:gd name="connsiteY38" fmla="*/ 449634 h 697653"/>
                  <a:gd name="connsiteX39" fmla="*/ 90932 w 671512"/>
                  <a:gd name="connsiteY39" fmla="*/ 448284 h 697653"/>
                  <a:gd name="connsiteX40" fmla="*/ 89582 w 671512"/>
                  <a:gd name="connsiteY40" fmla="*/ 446934 h 697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71512" h="697653">
                    <a:moveTo>
                      <a:pt x="52841" y="441836"/>
                    </a:moveTo>
                    <a:cubicBezTo>
                      <a:pt x="23598" y="441820"/>
                      <a:pt x="-81" y="418111"/>
                      <a:pt x="-67" y="388868"/>
                    </a:cubicBezTo>
                    <a:cubicBezTo>
                      <a:pt x="-51" y="359640"/>
                      <a:pt x="23658" y="335945"/>
                      <a:pt x="52901" y="335960"/>
                    </a:cubicBezTo>
                    <a:cubicBezTo>
                      <a:pt x="56155" y="335960"/>
                      <a:pt x="59394" y="336260"/>
                      <a:pt x="62589" y="336860"/>
                    </a:cubicBezTo>
                    <a:lnTo>
                      <a:pt x="70987" y="337610"/>
                    </a:lnTo>
                    <a:cubicBezTo>
                      <a:pt x="71632" y="337775"/>
                      <a:pt x="72277" y="337385"/>
                      <a:pt x="72442" y="336755"/>
                    </a:cubicBezTo>
                    <a:cubicBezTo>
                      <a:pt x="72472" y="336635"/>
                      <a:pt x="72486" y="336530"/>
                      <a:pt x="72486" y="336410"/>
                    </a:cubicBezTo>
                    <a:cubicBezTo>
                      <a:pt x="72651" y="335765"/>
                      <a:pt x="72261" y="335120"/>
                      <a:pt x="71632" y="334956"/>
                    </a:cubicBezTo>
                    <a:cubicBezTo>
                      <a:pt x="71512" y="334925"/>
                      <a:pt x="71407" y="334911"/>
                      <a:pt x="71287" y="334911"/>
                    </a:cubicBezTo>
                    <a:cubicBezTo>
                      <a:pt x="42553" y="329542"/>
                      <a:pt x="23598" y="301903"/>
                      <a:pt x="28967" y="273155"/>
                    </a:cubicBezTo>
                    <a:cubicBezTo>
                      <a:pt x="33661" y="247976"/>
                      <a:pt x="55720" y="229770"/>
                      <a:pt x="81334" y="229935"/>
                    </a:cubicBezTo>
                    <a:lnTo>
                      <a:pt x="342423" y="254829"/>
                    </a:lnTo>
                    <a:cubicBezTo>
                      <a:pt x="342768" y="254949"/>
                      <a:pt x="343128" y="254949"/>
                      <a:pt x="343473" y="254829"/>
                    </a:cubicBezTo>
                    <a:cubicBezTo>
                      <a:pt x="343608" y="254499"/>
                      <a:pt x="343608" y="254110"/>
                      <a:pt x="343473" y="253780"/>
                    </a:cubicBezTo>
                    <a:cubicBezTo>
                      <a:pt x="340908" y="221582"/>
                      <a:pt x="335540" y="189670"/>
                      <a:pt x="327427" y="158402"/>
                    </a:cubicBezTo>
                    <a:cubicBezTo>
                      <a:pt x="319164" y="130404"/>
                      <a:pt x="315954" y="101145"/>
                      <a:pt x="317979" y="72022"/>
                    </a:cubicBezTo>
                    <a:cubicBezTo>
                      <a:pt x="321338" y="28997"/>
                      <a:pt x="358934" y="-3140"/>
                      <a:pt x="401959" y="219"/>
                    </a:cubicBezTo>
                    <a:cubicBezTo>
                      <a:pt x="402904" y="294"/>
                      <a:pt x="403864" y="384"/>
                      <a:pt x="404808" y="489"/>
                    </a:cubicBezTo>
                    <a:cubicBezTo>
                      <a:pt x="411602" y="429"/>
                      <a:pt x="418080" y="3263"/>
                      <a:pt x="422654" y="8287"/>
                    </a:cubicBezTo>
                    <a:cubicBezTo>
                      <a:pt x="429103" y="15935"/>
                      <a:pt x="428653" y="27333"/>
                      <a:pt x="426403" y="49527"/>
                    </a:cubicBezTo>
                    <a:lnTo>
                      <a:pt x="426403" y="55526"/>
                    </a:lnTo>
                    <a:cubicBezTo>
                      <a:pt x="422354" y="98716"/>
                      <a:pt x="451148" y="153753"/>
                      <a:pt x="479041" y="206841"/>
                    </a:cubicBezTo>
                    <a:cubicBezTo>
                      <a:pt x="500486" y="247781"/>
                      <a:pt x="671446" y="547711"/>
                      <a:pt x="671446" y="547711"/>
                    </a:cubicBezTo>
                    <a:lnTo>
                      <a:pt x="495687" y="648637"/>
                    </a:lnTo>
                    <a:cubicBezTo>
                      <a:pt x="494967" y="648472"/>
                      <a:pt x="494232" y="648922"/>
                      <a:pt x="494067" y="649642"/>
                    </a:cubicBezTo>
                    <a:cubicBezTo>
                      <a:pt x="494053" y="649717"/>
                      <a:pt x="494038" y="649777"/>
                      <a:pt x="494038" y="649837"/>
                    </a:cubicBezTo>
                    <a:cubicBezTo>
                      <a:pt x="491368" y="678780"/>
                      <a:pt x="465724" y="700075"/>
                      <a:pt x="436781" y="697406"/>
                    </a:cubicBezTo>
                    <a:cubicBezTo>
                      <a:pt x="436676" y="697391"/>
                      <a:pt x="436556" y="697391"/>
                      <a:pt x="436451" y="697376"/>
                    </a:cubicBezTo>
                    <a:lnTo>
                      <a:pt x="121525" y="667383"/>
                    </a:lnTo>
                    <a:cubicBezTo>
                      <a:pt x="92462" y="664533"/>
                      <a:pt x="71197" y="638709"/>
                      <a:pt x="73986" y="609646"/>
                    </a:cubicBezTo>
                    <a:cubicBezTo>
                      <a:pt x="73821" y="583477"/>
                      <a:pt x="94906" y="562122"/>
                      <a:pt x="121075" y="561957"/>
                    </a:cubicBezTo>
                    <a:cubicBezTo>
                      <a:pt x="122425" y="561957"/>
                      <a:pt x="123774" y="562002"/>
                      <a:pt x="125124" y="562107"/>
                    </a:cubicBezTo>
                    <a:cubicBezTo>
                      <a:pt x="125904" y="562107"/>
                      <a:pt x="126549" y="561522"/>
                      <a:pt x="126624" y="560758"/>
                    </a:cubicBezTo>
                    <a:cubicBezTo>
                      <a:pt x="126714" y="560023"/>
                      <a:pt x="126174" y="559348"/>
                      <a:pt x="125439" y="559258"/>
                    </a:cubicBezTo>
                    <a:cubicBezTo>
                      <a:pt x="125439" y="559258"/>
                      <a:pt x="125424" y="559258"/>
                      <a:pt x="125424" y="559258"/>
                    </a:cubicBezTo>
                    <a:lnTo>
                      <a:pt x="87483" y="555059"/>
                    </a:lnTo>
                    <a:cubicBezTo>
                      <a:pt x="58375" y="552374"/>
                      <a:pt x="36945" y="526596"/>
                      <a:pt x="39629" y="497488"/>
                    </a:cubicBezTo>
                    <a:cubicBezTo>
                      <a:pt x="39629" y="497428"/>
                      <a:pt x="39644" y="497382"/>
                      <a:pt x="39644" y="497323"/>
                    </a:cubicBezTo>
                    <a:cubicBezTo>
                      <a:pt x="42644" y="465830"/>
                      <a:pt x="62289" y="447084"/>
                      <a:pt x="89582" y="449634"/>
                    </a:cubicBezTo>
                    <a:cubicBezTo>
                      <a:pt x="90332" y="449634"/>
                      <a:pt x="90932" y="449034"/>
                      <a:pt x="90932" y="448284"/>
                    </a:cubicBezTo>
                    <a:cubicBezTo>
                      <a:pt x="90932" y="447534"/>
                      <a:pt x="90332" y="446934"/>
                      <a:pt x="89582" y="446934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573F399E-ADDF-E135-BEF5-0594474DF03A}"/>
                  </a:ext>
                </a:extLst>
              </p:cNvPr>
              <p:cNvSpPr/>
              <p:nvPr/>
            </p:nvSpPr>
            <p:spPr>
              <a:xfrm>
                <a:off x="2503224" y="4508921"/>
                <a:ext cx="1409899" cy="1260257"/>
              </a:xfrm>
              <a:custGeom>
                <a:avLst/>
                <a:gdLst>
                  <a:gd name="connsiteX0" fmla="*/ 1068883 w 1068949"/>
                  <a:gd name="connsiteY0" fmla="*/ 955473 h 955494"/>
                  <a:gd name="connsiteX1" fmla="*/ 355650 w 1068949"/>
                  <a:gd name="connsiteY1" fmla="*/ 91825 h 955494"/>
                  <a:gd name="connsiteX2" fmla="*/ -67 w 1068949"/>
                  <a:gd name="connsiteY2" fmla="*/ 57783 h 955494"/>
                  <a:gd name="connsiteX3" fmla="*/ 741210 w 1068949"/>
                  <a:gd name="connsiteY3" fmla="*/ 955473 h 955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8949" h="955494">
                    <a:moveTo>
                      <a:pt x="1068883" y="955473"/>
                    </a:moveTo>
                    <a:lnTo>
                      <a:pt x="355650" y="91825"/>
                    </a:lnTo>
                    <a:cubicBezTo>
                      <a:pt x="266826" y="-15805"/>
                      <a:pt x="107563" y="-31041"/>
                      <a:pt x="-67" y="57783"/>
                    </a:cubicBezTo>
                    <a:lnTo>
                      <a:pt x="741210" y="955473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26575D0-A81E-766E-B5F6-24F6CA56981A}"/>
                  </a:ext>
                </a:extLst>
              </p:cNvPr>
              <p:cNvSpPr/>
              <p:nvPr/>
            </p:nvSpPr>
            <p:spPr>
              <a:xfrm>
                <a:off x="2770273" y="4736099"/>
                <a:ext cx="1253618" cy="1033078"/>
              </a:xfrm>
              <a:custGeom>
                <a:avLst/>
                <a:gdLst>
                  <a:gd name="connsiteX0" fmla="*/ 437365 w 950461"/>
                  <a:gd name="connsiteY0" fmla="*/ 783231 h 783253"/>
                  <a:gd name="connsiteX1" fmla="*/ 950394 w 950461"/>
                  <a:gd name="connsiteY1" fmla="*/ 783231 h 783253"/>
                  <a:gd name="connsiteX2" fmla="*/ 310195 w 950461"/>
                  <a:gd name="connsiteY2" fmla="*/ 7913 h 783253"/>
                  <a:gd name="connsiteX3" fmla="*/ 279362 w 950461"/>
                  <a:gd name="connsiteY3" fmla="*/ 5004 h 783253"/>
                  <a:gd name="connsiteX4" fmla="*/ 279302 w 950461"/>
                  <a:gd name="connsiteY4" fmla="*/ 5064 h 783253"/>
                  <a:gd name="connsiteX5" fmla="*/ 8016 w 950461"/>
                  <a:gd name="connsiteY5" fmla="*/ 228361 h 783253"/>
                  <a:gd name="connsiteX6" fmla="*/ 4761 w 950461"/>
                  <a:gd name="connsiteY6" fmla="*/ 258939 h 783253"/>
                  <a:gd name="connsiteX7" fmla="*/ 5016 w 950461"/>
                  <a:gd name="connsiteY7" fmla="*/ 259254 h 783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50461" h="783253">
                    <a:moveTo>
                      <a:pt x="437365" y="783231"/>
                    </a:moveTo>
                    <a:lnTo>
                      <a:pt x="950394" y="783231"/>
                    </a:lnTo>
                    <a:lnTo>
                      <a:pt x="310195" y="7913"/>
                    </a:lnTo>
                    <a:cubicBezTo>
                      <a:pt x="302487" y="-1400"/>
                      <a:pt x="288675" y="-2704"/>
                      <a:pt x="279362" y="5004"/>
                    </a:cubicBezTo>
                    <a:cubicBezTo>
                      <a:pt x="279347" y="5034"/>
                      <a:pt x="279317" y="5049"/>
                      <a:pt x="279302" y="5064"/>
                    </a:cubicBezTo>
                    <a:lnTo>
                      <a:pt x="8016" y="228361"/>
                    </a:lnTo>
                    <a:cubicBezTo>
                      <a:pt x="-1327" y="235905"/>
                      <a:pt x="-2782" y="249596"/>
                      <a:pt x="4761" y="258939"/>
                    </a:cubicBezTo>
                    <a:cubicBezTo>
                      <a:pt x="4836" y="259044"/>
                      <a:pt x="4926" y="259149"/>
                      <a:pt x="5016" y="259254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EE09AADD-B3FD-6D6C-0C86-DC9154C88BD0}"/>
                  </a:ext>
                </a:extLst>
              </p:cNvPr>
              <p:cNvSpPr/>
              <p:nvPr/>
            </p:nvSpPr>
            <p:spPr>
              <a:xfrm>
                <a:off x="2869218" y="5062017"/>
                <a:ext cx="43520" cy="43590"/>
              </a:xfrm>
              <a:custGeom>
                <a:avLst/>
                <a:gdLst>
                  <a:gd name="connsiteX0" fmla="*/ 29724 w 32996"/>
                  <a:gd name="connsiteY0" fmla="*/ 26249 h 33049"/>
                  <a:gd name="connsiteX1" fmla="*/ 6899 w 32996"/>
                  <a:gd name="connsiteY1" fmla="*/ 29938 h 33049"/>
                  <a:gd name="connsiteX2" fmla="*/ 6779 w 32996"/>
                  <a:gd name="connsiteY2" fmla="*/ 29848 h 33049"/>
                  <a:gd name="connsiteX3" fmla="*/ 3060 w 32996"/>
                  <a:gd name="connsiteY3" fmla="*/ 6813 h 33049"/>
                  <a:gd name="connsiteX4" fmla="*/ 26095 w 32996"/>
                  <a:gd name="connsiteY4" fmla="*/ 3094 h 33049"/>
                  <a:gd name="connsiteX5" fmla="*/ 29814 w 32996"/>
                  <a:gd name="connsiteY5" fmla="*/ 26129 h 33049"/>
                  <a:gd name="connsiteX6" fmla="*/ 29724 w 32996"/>
                  <a:gd name="connsiteY6" fmla="*/ 26249 h 33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996" h="33049">
                    <a:moveTo>
                      <a:pt x="29724" y="26249"/>
                    </a:moveTo>
                    <a:cubicBezTo>
                      <a:pt x="24445" y="33567"/>
                      <a:pt x="14218" y="35217"/>
                      <a:pt x="6899" y="29938"/>
                    </a:cubicBezTo>
                    <a:cubicBezTo>
                      <a:pt x="6869" y="29908"/>
                      <a:pt x="6825" y="29878"/>
                      <a:pt x="6779" y="29848"/>
                    </a:cubicBezTo>
                    <a:cubicBezTo>
                      <a:pt x="-614" y="24509"/>
                      <a:pt x="-2278" y="14207"/>
                      <a:pt x="3060" y="6813"/>
                    </a:cubicBezTo>
                    <a:cubicBezTo>
                      <a:pt x="8399" y="-565"/>
                      <a:pt x="18702" y="-2230"/>
                      <a:pt x="26095" y="3094"/>
                    </a:cubicBezTo>
                    <a:cubicBezTo>
                      <a:pt x="33473" y="8433"/>
                      <a:pt x="35138" y="18750"/>
                      <a:pt x="29814" y="26129"/>
                    </a:cubicBezTo>
                    <a:cubicBezTo>
                      <a:pt x="29784" y="26174"/>
                      <a:pt x="29754" y="26204"/>
                      <a:pt x="29724" y="2624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61939E7-991B-3A3E-18F0-4987BC806AB3}"/>
                  </a:ext>
                </a:extLst>
              </p:cNvPr>
              <p:cNvSpPr/>
              <p:nvPr/>
            </p:nvSpPr>
            <p:spPr>
              <a:xfrm>
                <a:off x="651477" y="3081175"/>
                <a:ext cx="666360" cy="666368"/>
              </a:xfrm>
              <a:custGeom>
                <a:avLst/>
                <a:gdLst>
                  <a:gd name="connsiteX0" fmla="*/ 492995 w 505217"/>
                  <a:gd name="connsiteY0" fmla="*/ 175389 h 505223"/>
                  <a:gd name="connsiteX1" fmla="*/ 329739 w 505217"/>
                  <a:gd name="connsiteY1" fmla="*/ 493045 h 505223"/>
                  <a:gd name="connsiteX2" fmla="*/ 12089 w 505217"/>
                  <a:gd name="connsiteY2" fmla="*/ 329778 h 505223"/>
                  <a:gd name="connsiteX3" fmla="*/ 175345 w 505217"/>
                  <a:gd name="connsiteY3" fmla="*/ 12138 h 505223"/>
                  <a:gd name="connsiteX4" fmla="*/ 175519 w 505217"/>
                  <a:gd name="connsiteY4" fmla="*/ 12078 h 505223"/>
                  <a:gd name="connsiteX5" fmla="*/ 492995 w 505217"/>
                  <a:gd name="connsiteY5" fmla="*/ 175389 h 50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5217" h="505223">
                    <a:moveTo>
                      <a:pt x="492995" y="175389"/>
                    </a:moveTo>
                    <a:cubicBezTo>
                      <a:pt x="535630" y="308183"/>
                      <a:pt x="462537" y="450410"/>
                      <a:pt x="329739" y="493045"/>
                    </a:cubicBezTo>
                    <a:cubicBezTo>
                      <a:pt x="196940" y="535680"/>
                      <a:pt x="54724" y="462587"/>
                      <a:pt x="12089" y="329778"/>
                    </a:cubicBezTo>
                    <a:cubicBezTo>
                      <a:pt x="-30544" y="196984"/>
                      <a:pt x="42547" y="54773"/>
                      <a:pt x="175345" y="12138"/>
                    </a:cubicBezTo>
                    <a:cubicBezTo>
                      <a:pt x="175404" y="12108"/>
                      <a:pt x="175461" y="12093"/>
                      <a:pt x="175519" y="12078"/>
                    </a:cubicBezTo>
                    <a:cubicBezTo>
                      <a:pt x="308280" y="-30437"/>
                      <a:pt x="450382" y="42656"/>
                      <a:pt x="492995" y="175389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4B24BC9-16C3-941F-E7E8-B559F284B279}"/>
                  </a:ext>
                </a:extLst>
              </p:cNvPr>
              <p:cNvSpPr/>
              <p:nvPr/>
            </p:nvSpPr>
            <p:spPr>
              <a:xfrm>
                <a:off x="883066" y="3081734"/>
                <a:ext cx="434729" cy="650130"/>
              </a:xfrm>
              <a:custGeom>
                <a:avLst/>
                <a:gdLst>
                  <a:gd name="connsiteX0" fmla="*/ -67 w 329600"/>
                  <a:gd name="connsiteY0" fmla="*/ 11653 h 492912"/>
                  <a:gd name="connsiteX1" fmla="*/ 154097 w 329600"/>
                  <a:gd name="connsiteY1" fmla="*/ 492890 h 492912"/>
                  <a:gd name="connsiteX2" fmla="*/ 317409 w 329600"/>
                  <a:gd name="connsiteY2" fmla="*/ 175415 h 492912"/>
                  <a:gd name="connsiteX3" fmla="*/ -67 w 329600"/>
                  <a:gd name="connsiteY3" fmla="*/ 12103 h 492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9600" h="492912">
                    <a:moveTo>
                      <a:pt x="-67" y="11653"/>
                    </a:moveTo>
                    <a:lnTo>
                      <a:pt x="154097" y="492890"/>
                    </a:lnTo>
                    <a:cubicBezTo>
                      <a:pt x="286863" y="450315"/>
                      <a:pt x="359984" y="308179"/>
                      <a:pt x="317409" y="175415"/>
                    </a:cubicBezTo>
                    <a:cubicBezTo>
                      <a:pt x="274839" y="42651"/>
                      <a:pt x="132699" y="-30472"/>
                      <a:pt x="-67" y="12103"/>
                    </a:cubicBez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C53C697-A939-41B6-05DC-7F8BC5FDB3AF}"/>
                  </a:ext>
                </a:extLst>
              </p:cNvPr>
              <p:cNvSpPr/>
              <p:nvPr/>
            </p:nvSpPr>
            <p:spPr>
              <a:xfrm>
                <a:off x="1093919" y="4181855"/>
                <a:ext cx="609611" cy="1230893"/>
              </a:xfrm>
              <a:custGeom>
                <a:avLst/>
                <a:gdLst>
                  <a:gd name="connsiteX0" fmla="*/ 462192 w 462191"/>
                  <a:gd name="connsiteY0" fmla="*/ 891241 h 933231"/>
                  <a:gd name="connsiteX1" fmla="*/ 331122 w 462191"/>
                  <a:gd name="connsiteY1" fmla="*/ 933231 h 933231"/>
                  <a:gd name="connsiteX2" fmla="*/ 0 w 462191"/>
                  <a:gd name="connsiteY2" fmla="*/ 74383 h 933231"/>
                  <a:gd name="connsiteX3" fmla="*/ 231696 w 462191"/>
                  <a:gd name="connsiteY3" fmla="*/ 0 h 933231"/>
                  <a:gd name="connsiteX4" fmla="*/ 462192 w 462191"/>
                  <a:gd name="connsiteY4" fmla="*/ 891241 h 933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191" h="933231">
                    <a:moveTo>
                      <a:pt x="462192" y="891241"/>
                    </a:moveTo>
                    <a:lnTo>
                      <a:pt x="331122" y="933231"/>
                    </a:lnTo>
                    <a:lnTo>
                      <a:pt x="0" y="74383"/>
                    </a:lnTo>
                    <a:lnTo>
                      <a:pt x="231696" y="0"/>
                    </a:lnTo>
                    <a:lnTo>
                      <a:pt x="462192" y="891241"/>
                    </a:ln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2DAD7E61-BEED-D1BE-AB63-51020746A8AC}"/>
                  </a:ext>
                </a:extLst>
              </p:cNvPr>
              <p:cNvSpPr/>
              <p:nvPr/>
            </p:nvSpPr>
            <p:spPr>
              <a:xfrm>
                <a:off x="785325" y="3647558"/>
                <a:ext cx="807685" cy="807768"/>
              </a:xfrm>
              <a:custGeom>
                <a:avLst/>
                <a:gdLst>
                  <a:gd name="connsiteX0" fmla="*/ 607464 w 612366"/>
                  <a:gd name="connsiteY0" fmla="*/ 381224 h 612429"/>
                  <a:gd name="connsiteX1" fmla="*/ 542514 w 612366"/>
                  <a:gd name="connsiteY1" fmla="*/ 507599 h 612429"/>
                  <a:gd name="connsiteX2" fmla="*/ 542379 w 612366"/>
                  <a:gd name="connsiteY2" fmla="*/ 507644 h 612429"/>
                  <a:gd name="connsiteX3" fmla="*/ 231052 w 612366"/>
                  <a:gd name="connsiteY3" fmla="*/ 607521 h 612429"/>
                  <a:gd name="connsiteX4" fmla="*/ 104735 w 612366"/>
                  <a:gd name="connsiteY4" fmla="*/ 542901 h 612429"/>
                  <a:gd name="connsiteX5" fmla="*/ 104632 w 612366"/>
                  <a:gd name="connsiteY5" fmla="*/ 542586 h 612429"/>
                  <a:gd name="connsiteX6" fmla="*/ 4755 w 612366"/>
                  <a:gd name="connsiteY6" fmla="*/ 231259 h 612429"/>
                  <a:gd name="connsiteX7" fmla="*/ 69769 w 612366"/>
                  <a:gd name="connsiteY7" fmla="*/ 104913 h 612429"/>
                  <a:gd name="connsiteX8" fmla="*/ 69990 w 612366"/>
                  <a:gd name="connsiteY8" fmla="*/ 104838 h 612429"/>
                  <a:gd name="connsiteX9" fmla="*/ 381467 w 612366"/>
                  <a:gd name="connsiteY9" fmla="*/ 4812 h 612429"/>
                  <a:gd name="connsiteX10" fmla="*/ 507662 w 612366"/>
                  <a:gd name="connsiteY10" fmla="*/ 69657 h 612429"/>
                  <a:gd name="connsiteX11" fmla="*/ 507737 w 612366"/>
                  <a:gd name="connsiteY11" fmla="*/ 69896 h 612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12366" h="612429">
                    <a:moveTo>
                      <a:pt x="607464" y="381224"/>
                    </a:moveTo>
                    <a:cubicBezTo>
                      <a:pt x="624425" y="434056"/>
                      <a:pt x="595347" y="490638"/>
                      <a:pt x="542514" y="507599"/>
                    </a:cubicBezTo>
                    <a:cubicBezTo>
                      <a:pt x="542469" y="507614"/>
                      <a:pt x="542424" y="507629"/>
                      <a:pt x="542379" y="507644"/>
                    </a:cubicBezTo>
                    <a:lnTo>
                      <a:pt x="231052" y="607521"/>
                    </a:lnTo>
                    <a:cubicBezTo>
                      <a:pt x="178329" y="624557"/>
                      <a:pt x="121774" y="595628"/>
                      <a:pt x="104735" y="542901"/>
                    </a:cubicBezTo>
                    <a:cubicBezTo>
                      <a:pt x="104701" y="542796"/>
                      <a:pt x="104666" y="542691"/>
                      <a:pt x="104632" y="542586"/>
                    </a:cubicBezTo>
                    <a:lnTo>
                      <a:pt x="4755" y="231259"/>
                    </a:lnTo>
                    <a:cubicBezTo>
                      <a:pt x="-12182" y="178411"/>
                      <a:pt x="16925" y="121844"/>
                      <a:pt x="69769" y="104913"/>
                    </a:cubicBezTo>
                    <a:cubicBezTo>
                      <a:pt x="69843" y="104883"/>
                      <a:pt x="69916" y="104868"/>
                      <a:pt x="69990" y="104838"/>
                    </a:cubicBezTo>
                    <a:lnTo>
                      <a:pt x="381467" y="4812"/>
                    </a:lnTo>
                    <a:cubicBezTo>
                      <a:pt x="434224" y="-12134"/>
                      <a:pt x="490716" y="16899"/>
                      <a:pt x="507662" y="69657"/>
                    </a:cubicBezTo>
                    <a:cubicBezTo>
                      <a:pt x="507692" y="69747"/>
                      <a:pt x="507707" y="69822"/>
                      <a:pt x="507737" y="69896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B498130-DD2B-BF1A-4B57-6194AA43B8C6}"/>
                  </a:ext>
                </a:extLst>
              </p:cNvPr>
              <p:cNvSpPr/>
              <p:nvPr/>
            </p:nvSpPr>
            <p:spPr>
              <a:xfrm>
                <a:off x="978714" y="3931549"/>
                <a:ext cx="144698" cy="328227"/>
              </a:xfrm>
              <a:custGeom>
                <a:avLst/>
                <a:gdLst>
                  <a:gd name="connsiteX0" fmla="*/ 108574 w 109706"/>
                  <a:gd name="connsiteY0" fmla="*/ 220045 h 248853"/>
                  <a:gd name="connsiteX1" fmla="*/ 94342 w 109706"/>
                  <a:gd name="connsiteY1" fmla="*/ 247789 h 248853"/>
                  <a:gd name="connsiteX2" fmla="*/ 94327 w 109706"/>
                  <a:gd name="connsiteY2" fmla="*/ 247789 h 248853"/>
                  <a:gd name="connsiteX3" fmla="*/ 94327 w 109706"/>
                  <a:gd name="connsiteY3" fmla="*/ 247789 h 248853"/>
                  <a:gd name="connsiteX4" fmla="*/ 66636 w 109706"/>
                  <a:gd name="connsiteY4" fmla="*/ 233467 h 248853"/>
                  <a:gd name="connsiteX5" fmla="*/ 66433 w 109706"/>
                  <a:gd name="connsiteY5" fmla="*/ 232792 h 248853"/>
                  <a:gd name="connsiteX6" fmla="*/ 1049 w 109706"/>
                  <a:gd name="connsiteY6" fmla="*/ 28990 h 248853"/>
                  <a:gd name="connsiteX7" fmla="*/ 15206 w 109706"/>
                  <a:gd name="connsiteY7" fmla="*/ 976 h 248853"/>
                  <a:gd name="connsiteX8" fmla="*/ 15295 w 109706"/>
                  <a:gd name="connsiteY8" fmla="*/ 946 h 248853"/>
                  <a:gd name="connsiteX9" fmla="*/ 15295 w 109706"/>
                  <a:gd name="connsiteY9" fmla="*/ 946 h 248853"/>
                  <a:gd name="connsiteX10" fmla="*/ 43160 w 109706"/>
                  <a:gd name="connsiteY10" fmla="*/ 15853 h 248853"/>
                  <a:gd name="connsiteX11" fmla="*/ 43189 w 109706"/>
                  <a:gd name="connsiteY11" fmla="*/ 15943 h 248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9706" h="248853">
                    <a:moveTo>
                      <a:pt x="108574" y="220045"/>
                    </a:moveTo>
                    <a:cubicBezTo>
                      <a:pt x="112303" y="231637"/>
                      <a:pt x="105933" y="244054"/>
                      <a:pt x="94342" y="247789"/>
                    </a:cubicBezTo>
                    <a:cubicBezTo>
                      <a:pt x="94337" y="247789"/>
                      <a:pt x="94331" y="247789"/>
                      <a:pt x="94327" y="247789"/>
                    </a:cubicBezTo>
                    <a:lnTo>
                      <a:pt x="94327" y="247789"/>
                    </a:lnTo>
                    <a:cubicBezTo>
                      <a:pt x="82726" y="251478"/>
                      <a:pt x="70328" y="245074"/>
                      <a:pt x="66636" y="233467"/>
                    </a:cubicBezTo>
                    <a:cubicBezTo>
                      <a:pt x="66565" y="233242"/>
                      <a:pt x="66498" y="233017"/>
                      <a:pt x="66433" y="232792"/>
                    </a:cubicBezTo>
                    <a:lnTo>
                      <a:pt x="1049" y="28990"/>
                    </a:lnTo>
                    <a:cubicBezTo>
                      <a:pt x="-2778" y="17338"/>
                      <a:pt x="3561" y="4801"/>
                      <a:pt x="15206" y="976"/>
                    </a:cubicBezTo>
                    <a:cubicBezTo>
                      <a:pt x="15235" y="961"/>
                      <a:pt x="15265" y="961"/>
                      <a:pt x="15295" y="946"/>
                    </a:cubicBezTo>
                    <a:lnTo>
                      <a:pt x="15295" y="946"/>
                    </a:lnTo>
                    <a:cubicBezTo>
                      <a:pt x="27105" y="-2638"/>
                      <a:pt x="39581" y="4036"/>
                      <a:pt x="43160" y="15853"/>
                    </a:cubicBezTo>
                    <a:cubicBezTo>
                      <a:pt x="43169" y="15883"/>
                      <a:pt x="43180" y="15913"/>
                      <a:pt x="43189" y="159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BAC319AE-DE76-CCB7-B632-411D63B06BF7}"/>
                  </a:ext>
                </a:extLst>
              </p:cNvPr>
              <p:cNvSpPr/>
              <p:nvPr/>
            </p:nvSpPr>
            <p:spPr>
              <a:xfrm>
                <a:off x="875610" y="3899466"/>
                <a:ext cx="265521" cy="124569"/>
              </a:xfrm>
              <a:custGeom>
                <a:avLst/>
                <a:gdLst>
                  <a:gd name="connsiteX0" fmla="*/ 28681 w 201311"/>
                  <a:gd name="connsiteY0" fmla="*/ 93356 h 94445"/>
                  <a:gd name="connsiteX1" fmla="*/ 942 w 201311"/>
                  <a:gd name="connsiteY1" fmla="*/ 79125 h 94445"/>
                  <a:gd name="connsiteX2" fmla="*/ 938 w 201311"/>
                  <a:gd name="connsiteY2" fmla="*/ 79110 h 94445"/>
                  <a:gd name="connsiteX3" fmla="*/ 938 w 201311"/>
                  <a:gd name="connsiteY3" fmla="*/ 79110 h 94445"/>
                  <a:gd name="connsiteX4" fmla="*/ 15552 w 201311"/>
                  <a:gd name="connsiteY4" fmla="*/ 51336 h 94445"/>
                  <a:gd name="connsiteX5" fmla="*/ 15934 w 201311"/>
                  <a:gd name="connsiteY5" fmla="*/ 51216 h 94445"/>
                  <a:gd name="connsiteX6" fmla="*/ 172498 w 201311"/>
                  <a:gd name="connsiteY6" fmla="*/ 978 h 94445"/>
                  <a:gd name="connsiteX7" fmla="*/ 200094 w 201311"/>
                  <a:gd name="connsiteY7" fmla="*/ 15479 h 94445"/>
                  <a:gd name="connsiteX8" fmla="*/ 200241 w 201311"/>
                  <a:gd name="connsiteY8" fmla="*/ 15974 h 94445"/>
                  <a:gd name="connsiteX9" fmla="*/ 200241 w 201311"/>
                  <a:gd name="connsiteY9" fmla="*/ 15974 h 94445"/>
                  <a:gd name="connsiteX10" fmla="*/ 185627 w 201311"/>
                  <a:gd name="connsiteY10" fmla="*/ 43748 h 94445"/>
                  <a:gd name="connsiteX11" fmla="*/ 185245 w 201311"/>
                  <a:gd name="connsiteY11" fmla="*/ 43868 h 9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1311" h="94445">
                    <a:moveTo>
                      <a:pt x="28681" y="93356"/>
                    </a:moveTo>
                    <a:cubicBezTo>
                      <a:pt x="17092" y="97090"/>
                      <a:pt x="4673" y="90717"/>
                      <a:pt x="942" y="79125"/>
                    </a:cubicBezTo>
                    <a:cubicBezTo>
                      <a:pt x="941" y="79125"/>
                      <a:pt x="939" y="79110"/>
                      <a:pt x="938" y="79110"/>
                    </a:cubicBezTo>
                    <a:lnTo>
                      <a:pt x="938" y="79110"/>
                    </a:lnTo>
                    <a:cubicBezTo>
                      <a:pt x="-2697" y="67397"/>
                      <a:pt x="3846" y="54965"/>
                      <a:pt x="15552" y="51336"/>
                    </a:cubicBezTo>
                    <a:cubicBezTo>
                      <a:pt x="15679" y="51291"/>
                      <a:pt x="15807" y="51246"/>
                      <a:pt x="15934" y="51216"/>
                    </a:cubicBezTo>
                    <a:lnTo>
                      <a:pt x="172498" y="978"/>
                    </a:lnTo>
                    <a:cubicBezTo>
                      <a:pt x="184123" y="-2636"/>
                      <a:pt x="196478" y="3857"/>
                      <a:pt x="200094" y="15479"/>
                    </a:cubicBezTo>
                    <a:cubicBezTo>
                      <a:pt x="200145" y="15644"/>
                      <a:pt x="200195" y="15809"/>
                      <a:pt x="200241" y="15974"/>
                    </a:cubicBezTo>
                    <a:lnTo>
                      <a:pt x="200241" y="15974"/>
                    </a:lnTo>
                    <a:cubicBezTo>
                      <a:pt x="203876" y="27687"/>
                      <a:pt x="197333" y="40119"/>
                      <a:pt x="185627" y="43748"/>
                    </a:cubicBezTo>
                    <a:cubicBezTo>
                      <a:pt x="185499" y="43793"/>
                      <a:pt x="185372" y="43838"/>
                      <a:pt x="185245" y="438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5224AB56-17BE-359F-4AC8-076371913E65}"/>
                  </a:ext>
                </a:extLst>
              </p:cNvPr>
              <p:cNvSpPr/>
              <p:nvPr/>
            </p:nvSpPr>
            <p:spPr>
              <a:xfrm>
                <a:off x="1156171" y="3874776"/>
                <a:ext cx="242330" cy="296767"/>
              </a:xfrm>
              <a:custGeom>
                <a:avLst/>
                <a:gdLst>
                  <a:gd name="connsiteX0" fmla="*/ 178732 w 183728"/>
                  <a:gd name="connsiteY0" fmla="*/ 188857 h 225001"/>
                  <a:gd name="connsiteX1" fmla="*/ 175433 w 183728"/>
                  <a:gd name="connsiteY1" fmla="*/ 220050 h 225001"/>
                  <a:gd name="connsiteX2" fmla="*/ 175433 w 183728"/>
                  <a:gd name="connsiteY2" fmla="*/ 220050 h 225001"/>
                  <a:gd name="connsiteX3" fmla="*/ 144240 w 183728"/>
                  <a:gd name="connsiteY3" fmla="*/ 216750 h 225001"/>
                  <a:gd name="connsiteX4" fmla="*/ 4923 w 183728"/>
                  <a:gd name="connsiteY4" fmla="*/ 36043 h 225001"/>
                  <a:gd name="connsiteX5" fmla="*/ 8012 w 183728"/>
                  <a:gd name="connsiteY5" fmla="*/ 5015 h 225001"/>
                  <a:gd name="connsiteX6" fmla="*/ 8222 w 183728"/>
                  <a:gd name="connsiteY6" fmla="*/ 4850 h 225001"/>
                  <a:gd name="connsiteX7" fmla="*/ 8222 w 183728"/>
                  <a:gd name="connsiteY7" fmla="*/ 4850 h 225001"/>
                  <a:gd name="connsiteX8" fmla="*/ 39415 w 183728"/>
                  <a:gd name="connsiteY8" fmla="*/ 8299 h 225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728" h="225001">
                    <a:moveTo>
                      <a:pt x="178732" y="188857"/>
                    </a:moveTo>
                    <a:cubicBezTo>
                      <a:pt x="186425" y="198380"/>
                      <a:pt x="184956" y="212342"/>
                      <a:pt x="175433" y="220050"/>
                    </a:cubicBezTo>
                    <a:lnTo>
                      <a:pt x="175433" y="220050"/>
                    </a:lnTo>
                    <a:cubicBezTo>
                      <a:pt x="165910" y="227743"/>
                      <a:pt x="151949" y="226273"/>
                      <a:pt x="144240" y="216750"/>
                    </a:cubicBezTo>
                    <a:lnTo>
                      <a:pt x="4923" y="36043"/>
                    </a:lnTo>
                    <a:cubicBezTo>
                      <a:pt x="-2791" y="26625"/>
                      <a:pt x="-1407" y="12738"/>
                      <a:pt x="8012" y="5015"/>
                    </a:cubicBezTo>
                    <a:cubicBezTo>
                      <a:pt x="8081" y="4970"/>
                      <a:pt x="8152" y="4910"/>
                      <a:pt x="8222" y="4850"/>
                    </a:cubicBezTo>
                    <a:lnTo>
                      <a:pt x="8222" y="4850"/>
                    </a:lnTo>
                    <a:cubicBezTo>
                      <a:pt x="17789" y="-2813"/>
                      <a:pt x="31753" y="-1268"/>
                      <a:pt x="39415" y="82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75BB5B0-057A-FCD7-6515-DE35D08270E9}"/>
                  </a:ext>
                </a:extLst>
              </p:cNvPr>
              <p:cNvSpPr/>
              <p:nvPr/>
            </p:nvSpPr>
            <p:spPr>
              <a:xfrm>
                <a:off x="1347226" y="3809959"/>
                <a:ext cx="69347" cy="359307"/>
              </a:xfrm>
              <a:custGeom>
                <a:avLst/>
                <a:gdLst>
                  <a:gd name="connsiteX0" fmla="*/ -13 w 52577"/>
                  <a:gd name="connsiteY0" fmla="*/ 248947 h 272417"/>
                  <a:gd name="connsiteX1" fmla="*/ 20293 w 52577"/>
                  <a:gd name="connsiteY1" fmla="*/ 272312 h 272417"/>
                  <a:gd name="connsiteX2" fmla="*/ 20682 w 52577"/>
                  <a:gd name="connsiteY2" fmla="*/ 272342 h 272417"/>
                  <a:gd name="connsiteX3" fmla="*/ 20682 w 52577"/>
                  <a:gd name="connsiteY3" fmla="*/ 272342 h 272417"/>
                  <a:gd name="connsiteX4" fmla="*/ 44047 w 52577"/>
                  <a:gd name="connsiteY4" fmla="*/ 252036 h 272417"/>
                  <a:gd name="connsiteX5" fmla="*/ 44077 w 52577"/>
                  <a:gd name="connsiteY5" fmla="*/ 251646 h 272417"/>
                  <a:gd name="connsiteX6" fmla="*/ 52475 w 52577"/>
                  <a:gd name="connsiteY6" fmla="*/ 23550 h 272417"/>
                  <a:gd name="connsiteX7" fmla="*/ 31630 w 52577"/>
                  <a:gd name="connsiteY7" fmla="*/ 5 h 272417"/>
                  <a:gd name="connsiteX8" fmla="*/ 31630 w 52577"/>
                  <a:gd name="connsiteY8" fmla="*/ 5 h 272417"/>
                  <a:gd name="connsiteX9" fmla="*/ 8235 w 52577"/>
                  <a:gd name="connsiteY9" fmla="*/ 20851 h 272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77" h="272417">
                    <a:moveTo>
                      <a:pt x="-13" y="248947"/>
                    </a:moveTo>
                    <a:cubicBezTo>
                      <a:pt x="-853" y="261004"/>
                      <a:pt x="8235" y="271472"/>
                      <a:pt x="20293" y="272312"/>
                    </a:cubicBezTo>
                    <a:cubicBezTo>
                      <a:pt x="20427" y="272327"/>
                      <a:pt x="20547" y="272342"/>
                      <a:pt x="20682" y="272342"/>
                    </a:cubicBezTo>
                    <a:lnTo>
                      <a:pt x="20682" y="272342"/>
                    </a:lnTo>
                    <a:cubicBezTo>
                      <a:pt x="32740" y="273182"/>
                      <a:pt x="43207" y="264094"/>
                      <a:pt x="44047" y="252036"/>
                    </a:cubicBezTo>
                    <a:cubicBezTo>
                      <a:pt x="44062" y="251901"/>
                      <a:pt x="44077" y="251782"/>
                      <a:pt x="44077" y="251646"/>
                    </a:cubicBezTo>
                    <a:lnTo>
                      <a:pt x="52475" y="23550"/>
                    </a:lnTo>
                    <a:cubicBezTo>
                      <a:pt x="53165" y="11313"/>
                      <a:pt x="43852" y="815"/>
                      <a:pt x="31630" y="5"/>
                    </a:cubicBezTo>
                    <a:lnTo>
                      <a:pt x="31630" y="5"/>
                    </a:lnTo>
                    <a:cubicBezTo>
                      <a:pt x="19453" y="-594"/>
                      <a:pt x="9045" y="8689"/>
                      <a:pt x="8235" y="208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0CFF572-23F3-D276-0DCE-CD116F7FF53D}"/>
                  </a:ext>
                </a:extLst>
              </p:cNvPr>
              <p:cNvSpPr/>
              <p:nvPr/>
            </p:nvSpPr>
            <p:spPr>
              <a:xfrm>
                <a:off x="1160346" y="4301383"/>
                <a:ext cx="918999" cy="950001"/>
              </a:xfrm>
              <a:custGeom>
                <a:avLst/>
                <a:gdLst>
                  <a:gd name="connsiteX0" fmla="*/ 72541 w 696761"/>
                  <a:gd name="connsiteY0" fmla="*/ 520911 h 720266"/>
                  <a:gd name="connsiteX1" fmla="*/ 9883 w 696761"/>
                  <a:gd name="connsiteY1" fmla="*/ 479941 h 720266"/>
                  <a:gd name="connsiteX2" fmla="*/ 50855 w 696761"/>
                  <a:gd name="connsiteY2" fmla="*/ 417286 h 720266"/>
                  <a:gd name="connsiteX3" fmla="*/ 54245 w 696761"/>
                  <a:gd name="connsiteY3" fmla="*/ 416686 h 720266"/>
                  <a:gd name="connsiteX4" fmla="*/ 62643 w 696761"/>
                  <a:gd name="connsiteY4" fmla="*/ 415186 h 720266"/>
                  <a:gd name="connsiteX5" fmla="*/ 63693 w 696761"/>
                  <a:gd name="connsiteY5" fmla="*/ 413687 h 720266"/>
                  <a:gd name="connsiteX6" fmla="*/ 62193 w 696761"/>
                  <a:gd name="connsiteY6" fmla="*/ 412487 h 720266"/>
                  <a:gd name="connsiteX7" fmla="*/ 708 w 696761"/>
                  <a:gd name="connsiteY7" fmla="*/ 368997 h 720266"/>
                  <a:gd name="connsiteX8" fmla="*/ 44198 w 696761"/>
                  <a:gd name="connsiteY8" fmla="*/ 307512 h 720266"/>
                  <a:gd name="connsiteX9" fmla="*/ 302737 w 696761"/>
                  <a:gd name="connsiteY9" fmla="*/ 262522 h 720266"/>
                  <a:gd name="connsiteX10" fmla="*/ 303637 w 696761"/>
                  <a:gd name="connsiteY10" fmla="*/ 262522 h 720266"/>
                  <a:gd name="connsiteX11" fmla="*/ 303637 w 696761"/>
                  <a:gd name="connsiteY11" fmla="*/ 261322 h 720266"/>
                  <a:gd name="connsiteX12" fmla="*/ 263146 w 696761"/>
                  <a:gd name="connsiteY12" fmla="*/ 173443 h 720266"/>
                  <a:gd name="connsiteX13" fmla="*/ 231354 w 696761"/>
                  <a:gd name="connsiteY13" fmla="*/ 92612 h 720266"/>
                  <a:gd name="connsiteX14" fmla="*/ 293574 w 696761"/>
                  <a:gd name="connsiteY14" fmla="*/ 1298 h 720266"/>
                  <a:gd name="connsiteX15" fmla="*/ 296289 w 696761"/>
                  <a:gd name="connsiteY15" fmla="*/ 834 h 720266"/>
                  <a:gd name="connsiteX16" fmla="*/ 315634 w 696761"/>
                  <a:gd name="connsiteY16" fmla="*/ 3683 h 720266"/>
                  <a:gd name="connsiteX17" fmla="*/ 330630 w 696761"/>
                  <a:gd name="connsiteY17" fmla="*/ 42524 h 720266"/>
                  <a:gd name="connsiteX18" fmla="*/ 331680 w 696761"/>
                  <a:gd name="connsiteY18" fmla="*/ 48372 h 720266"/>
                  <a:gd name="connsiteX19" fmla="*/ 421659 w 696761"/>
                  <a:gd name="connsiteY19" fmla="*/ 180641 h 720266"/>
                  <a:gd name="connsiteX20" fmla="*/ 696695 w 696761"/>
                  <a:gd name="connsiteY20" fmla="*/ 459126 h 720266"/>
                  <a:gd name="connsiteX21" fmla="*/ 553628 w 696761"/>
                  <a:gd name="connsiteY21" fmla="*/ 602942 h 720266"/>
                  <a:gd name="connsiteX22" fmla="*/ 552429 w 696761"/>
                  <a:gd name="connsiteY22" fmla="*/ 604592 h 720266"/>
                  <a:gd name="connsiteX23" fmla="*/ 509434 w 696761"/>
                  <a:gd name="connsiteY23" fmla="*/ 665613 h 720266"/>
                  <a:gd name="connsiteX24" fmla="*/ 509389 w 696761"/>
                  <a:gd name="connsiteY24" fmla="*/ 665627 h 720266"/>
                  <a:gd name="connsiteX25" fmla="*/ 197462 w 696761"/>
                  <a:gd name="connsiteY25" fmla="*/ 719465 h 720266"/>
                  <a:gd name="connsiteX26" fmla="*/ 136456 w 696761"/>
                  <a:gd name="connsiteY26" fmla="*/ 676440 h 720266"/>
                  <a:gd name="connsiteX27" fmla="*/ 136426 w 696761"/>
                  <a:gd name="connsiteY27" fmla="*/ 676275 h 720266"/>
                  <a:gd name="connsiteX28" fmla="*/ 173317 w 696761"/>
                  <a:gd name="connsiteY28" fmla="*/ 616289 h 720266"/>
                  <a:gd name="connsiteX29" fmla="*/ 174382 w 696761"/>
                  <a:gd name="connsiteY29" fmla="*/ 614699 h 720266"/>
                  <a:gd name="connsiteX30" fmla="*/ 174367 w 696761"/>
                  <a:gd name="connsiteY30" fmla="*/ 614640 h 720266"/>
                  <a:gd name="connsiteX31" fmla="*/ 173062 w 696761"/>
                  <a:gd name="connsiteY31" fmla="*/ 613560 h 720266"/>
                  <a:gd name="connsiteX32" fmla="*/ 172867 w 696761"/>
                  <a:gd name="connsiteY32" fmla="*/ 613590 h 720266"/>
                  <a:gd name="connsiteX33" fmla="*/ 135076 w 696761"/>
                  <a:gd name="connsiteY33" fmla="*/ 619439 h 720266"/>
                  <a:gd name="connsiteX34" fmla="*/ 73741 w 696761"/>
                  <a:gd name="connsiteY34" fmla="*/ 576398 h 720266"/>
                  <a:gd name="connsiteX35" fmla="*/ 109582 w 696761"/>
                  <a:gd name="connsiteY35" fmla="*/ 517162 h 720266"/>
                  <a:gd name="connsiteX36" fmla="*/ 110667 w 696761"/>
                  <a:gd name="connsiteY36" fmla="*/ 515858 h 720266"/>
                  <a:gd name="connsiteX37" fmla="*/ 110632 w 696761"/>
                  <a:gd name="connsiteY37" fmla="*/ 515663 h 720266"/>
                  <a:gd name="connsiteX38" fmla="*/ 109149 w 696761"/>
                  <a:gd name="connsiteY38" fmla="*/ 514463 h 720266"/>
                  <a:gd name="connsiteX39" fmla="*/ 109132 w 696761"/>
                  <a:gd name="connsiteY39" fmla="*/ 514463 h 720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696761" h="720266">
                    <a:moveTo>
                      <a:pt x="72541" y="520911"/>
                    </a:moveTo>
                    <a:cubicBezTo>
                      <a:pt x="43925" y="526895"/>
                      <a:pt x="15871" y="508554"/>
                      <a:pt x="9883" y="479941"/>
                    </a:cubicBezTo>
                    <a:cubicBezTo>
                      <a:pt x="3895" y="451328"/>
                      <a:pt x="22238" y="423269"/>
                      <a:pt x="50855" y="417286"/>
                    </a:cubicBezTo>
                    <a:cubicBezTo>
                      <a:pt x="51978" y="417046"/>
                      <a:pt x="53109" y="416851"/>
                      <a:pt x="54245" y="416686"/>
                    </a:cubicBezTo>
                    <a:lnTo>
                      <a:pt x="62643" y="415186"/>
                    </a:lnTo>
                    <a:cubicBezTo>
                      <a:pt x="63330" y="415036"/>
                      <a:pt x="63788" y="414376"/>
                      <a:pt x="63693" y="413687"/>
                    </a:cubicBezTo>
                    <a:cubicBezTo>
                      <a:pt x="63693" y="412787"/>
                      <a:pt x="62943" y="412337"/>
                      <a:pt x="62193" y="412487"/>
                    </a:cubicBezTo>
                    <a:cubicBezTo>
                      <a:pt x="33205" y="417451"/>
                      <a:pt x="5678" y="397985"/>
                      <a:pt x="708" y="368997"/>
                    </a:cubicBezTo>
                    <a:cubicBezTo>
                      <a:pt x="-4262" y="340009"/>
                      <a:pt x="15209" y="312475"/>
                      <a:pt x="44198" y="307512"/>
                    </a:cubicBezTo>
                    <a:lnTo>
                      <a:pt x="302737" y="262522"/>
                    </a:lnTo>
                    <a:cubicBezTo>
                      <a:pt x="303022" y="262642"/>
                      <a:pt x="303352" y="262642"/>
                      <a:pt x="303637" y="262522"/>
                    </a:cubicBezTo>
                    <a:cubicBezTo>
                      <a:pt x="303637" y="262522"/>
                      <a:pt x="303637" y="261772"/>
                      <a:pt x="303637" y="261322"/>
                    </a:cubicBezTo>
                    <a:cubicBezTo>
                      <a:pt x="292659" y="230939"/>
                      <a:pt x="279118" y="201531"/>
                      <a:pt x="263146" y="173443"/>
                    </a:cubicBezTo>
                    <a:cubicBezTo>
                      <a:pt x="247880" y="148579"/>
                      <a:pt x="237112" y="121210"/>
                      <a:pt x="231354" y="92612"/>
                    </a:cubicBezTo>
                    <a:cubicBezTo>
                      <a:pt x="223316" y="50217"/>
                      <a:pt x="251179" y="9337"/>
                      <a:pt x="293574" y="1298"/>
                    </a:cubicBezTo>
                    <a:cubicBezTo>
                      <a:pt x="294474" y="1133"/>
                      <a:pt x="295374" y="968"/>
                      <a:pt x="296289" y="834"/>
                    </a:cubicBezTo>
                    <a:cubicBezTo>
                      <a:pt x="302857" y="-951"/>
                      <a:pt x="309860" y="84"/>
                      <a:pt x="315634" y="3683"/>
                    </a:cubicBezTo>
                    <a:cubicBezTo>
                      <a:pt x="323882" y="9381"/>
                      <a:pt x="326431" y="20479"/>
                      <a:pt x="330630" y="42524"/>
                    </a:cubicBezTo>
                    <a:lnTo>
                      <a:pt x="331680" y="48372"/>
                    </a:lnTo>
                    <a:cubicBezTo>
                      <a:pt x="339029" y="91112"/>
                      <a:pt x="381319" y="136702"/>
                      <a:pt x="421659" y="180641"/>
                    </a:cubicBezTo>
                    <a:cubicBezTo>
                      <a:pt x="453002" y="214533"/>
                      <a:pt x="696695" y="459126"/>
                      <a:pt x="696695" y="459126"/>
                    </a:cubicBezTo>
                    <a:lnTo>
                      <a:pt x="553628" y="602942"/>
                    </a:lnTo>
                    <a:cubicBezTo>
                      <a:pt x="552863" y="603092"/>
                      <a:pt x="552338" y="603812"/>
                      <a:pt x="552429" y="604592"/>
                    </a:cubicBezTo>
                    <a:cubicBezTo>
                      <a:pt x="557407" y="633310"/>
                      <a:pt x="538152" y="660634"/>
                      <a:pt x="509434" y="665613"/>
                    </a:cubicBezTo>
                    <a:cubicBezTo>
                      <a:pt x="509419" y="665627"/>
                      <a:pt x="509404" y="665627"/>
                      <a:pt x="509389" y="665627"/>
                    </a:cubicBezTo>
                    <a:lnTo>
                      <a:pt x="197462" y="719465"/>
                    </a:lnTo>
                    <a:cubicBezTo>
                      <a:pt x="168728" y="724429"/>
                      <a:pt x="141420" y="705173"/>
                      <a:pt x="136456" y="676440"/>
                    </a:cubicBezTo>
                    <a:cubicBezTo>
                      <a:pt x="136441" y="676380"/>
                      <a:pt x="136441" y="676335"/>
                      <a:pt x="136426" y="676275"/>
                    </a:cubicBezTo>
                    <a:cubicBezTo>
                      <a:pt x="131177" y="646282"/>
                      <a:pt x="146324" y="621538"/>
                      <a:pt x="173317" y="616289"/>
                    </a:cubicBezTo>
                    <a:cubicBezTo>
                      <a:pt x="174052" y="616139"/>
                      <a:pt x="174532" y="615434"/>
                      <a:pt x="174382" y="614699"/>
                    </a:cubicBezTo>
                    <a:cubicBezTo>
                      <a:pt x="174382" y="614685"/>
                      <a:pt x="174367" y="614655"/>
                      <a:pt x="174367" y="614640"/>
                    </a:cubicBezTo>
                    <a:cubicBezTo>
                      <a:pt x="174307" y="613980"/>
                      <a:pt x="173722" y="613500"/>
                      <a:pt x="173062" y="613560"/>
                    </a:cubicBezTo>
                    <a:cubicBezTo>
                      <a:pt x="173002" y="613560"/>
                      <a:pt x="172927" y="613575"/>
                      <a:pt x="172867" y="613590"/>
                    </a:cubicBezTo>
                    <a:lnTo>
                      <a:pt x="135076" y="619439"/>
                    </a:lnTo>
                    <a:cubicBezTo>
                      <a:pt x="106268" y="624432"/>
                      <a:pt x="78846" y="605192"/>
                      <a:pt x="73741" y="576398"/>
                    </a:cubicBezTo>
                    <a:cubicBezTo>
                      <a:pt x="68342" y="545056"/>
                      <a:pt x="82439" y="521811"/>
                      <a:pt x="109582" y="517162"/>
                    </a:cubicBezTo>
                    <a:cubicBezTo>
                      <a:pt x="110242" y="517102"/>
                      <a:pt x="110728" y="516518"/>
                      <a:pt x="110667" y="515858"/>
                    </a:cubicBezTo>
                    <a:cubicBezTo>
                      <a:pt x="110661" y="515798"/>
                      <a:pt x="110649" y="515723"/>
                      <a:pt x="110632" y="515663"/>
                    </a:cubicBezTo>
                    <a:cubicBezTo>
                      <a:pt x="110554" y="514928"/>
                      <a:pt x="109890" y="514388"/>
                      <a:pt x="109149" y="514463"/>
                    </a:cubicBezTo>
                    <a:cubicBezTo>
                      <a:pt x="109143" y="514463"/>
                      <a:pt x="109138" y="514463"/>
                      <a:pt x="109132" y="514463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562A7AA-6A94-43EA-E8BA-1D0A19931EE1}"/>
                  </a:ext>
                </a:extLst>
              </p:cNvPr>
              <p:cNvSpPr/>
              <p:nvPr/>
            </p:nvSpPr>
            <p:spPr>
              <a:xfrm>
                <a:off x="1441646" y="4723199"/>
                <a:ext cx="1857316" cy="1045979"/>
              </a:xfrm>
              <a:custGeom>
                <a:avLst/>
                <a:gdLst>
                  <a:gd name="connsiteX0" fmla="*/ 1408103 w 1408169"/>
                  <a:gd name="connsiteY0" fmla="*/ 793012 h 793034"/>
                  <a:gd name="connsiteX1" fmla="*/ 352201 w 1408169"/>
                  <a:gd name="connsiteY1" fmla="*/ 46487 h 793034"/>
                  <a:gd name="connsiteX2" fmla="*/ -67 w 1408169"/>
                  <a:gd name="connsiteY2" fmla="*/ 106473 h 793034"/>
                  <a:gd name="connsiteX3" fmla="*/ 970206 w 1408169"/>
                  <a:gd name="connsiteY3" fmla="*/ 793012 h 793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8169" h="793034">
                    <a:moveTo>
                      <a:pt x="1408103" y="793012"/>
                    </a:moveTo>
                    <a:lnTo>
                      <a:pt x="352201" y="46487"/>
                    </a:lnTo>
                    <a:cubicBezTo>
                      <a:pt x="238332" y="-34134"/>
                      <a:pt x="80705" y="-7290"/>
                      <a:pt x="-67" y="106473"/>
                    </a:cubicBezTo>
                    <a:lnTo>
                      <a:pt x="970206" y="79301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F86E4381-7D76-1F4E-F5A6-2310D7007B77}"/>
                  </a:ext>
                </a:extLst>
              </p:cNvPr>
              <p:cNvSpPr/>
              <p:nvPr/>
            </p:nvSpPr>
            <p:spPr>
              <a:xfrm>
                <a:off x="1822256" y="4837204"/>
                <a:ext cx="1624858" cy="931973"/>
              </a:xfrm>
              <a:custGeom>
                <a:avLst/>
                <a:gdLst>
                  <a:gd name="connsiteX0" fmla="*/ 1231859 w 1231925"/>
                  <a:gd name="connsiteY0" fmla="*/ 706577 h 706598"/>
                  <a:gd name="connsiteX1" fmla="*/ 237442 w 1231925"/>
                  <a:gd name="connsiteY1" fmla="*/ 3691 h 706598"/>
                  <a:gd name="connsiteX2" fmla="*/ 207449 w 1231925"/>
                  <a:gd name="connsiteY2" fmla="*/ 8940 h 706598"/>
                  <a:gd name="connsiteX3" fmla="*/ 3647 w 1231925"/>
                  <a:gd name="connsiteY3" fmla="*/ 296723 h 706598"/>
                  <a:gd name="connsiteX4" fmla="*/ 8896 w 1231925"/>
                  <a:gd name="connsiteY4" fmla="*/ 326716 h 706598"/>
                  <a:gd name="connsiteX5" fmla="*/ 546219 w 1231925"/>
                  <a:gd name="connsiteY5" fmla="*/ 706577 h 70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1925" h="706598">
                    <a:moveTo>
                      <a:pt x="1231859" y="706577"/>
                    </a:moveTo>
                    <a:lnTo>
                      <a:pt x="237442" y="3691"/>
                    </a:lnTo>
                    <a:cubicBezTo>
                      <a:pt x="227649" y="-2847"/>
                      <a:pt x="214437" y="-538"/>
                      <a:pt x="207449" y="8940"/>
                    </a:cubicBezTo>
                    <a:lnTo>
                      <a:pt x="3647" y="296723"/>
                    </a:lnTo>
                    <a:cubicBezTo>
                      <a:pt x="-2892" y="306515"/>
                      <a:pt x="-582" y="319727"/>
                      <a:pt x="8896" y="326716"/>
                    </a:cubicBezTo>
                    <a:lnTo>
                      <a:pt x="546219" y="706577"/>
                    </a:lnTo>
                    <a:close/>
                  </a:path>
                </a:pathLst>
              </a:custGeom>
              <a:solidFill>
                <a:schemeClr val="tx2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A575A06-13F7-8359-94E4-83F6341DCC01}"/>
                  </a:ext>
                </a:extLst>
              </p:cNvPr>
              <p:cNvSpPr/>
              <p:nvPr/>
            </p:nvSpPr>
            <p:spPr>
              <a:xfrm>
                <a:off x="1931084" y="5230983"/>
                <a:ext cx="43511" cy="43518"/>
              </a:xfrm>
              <a:custGeom>
                <a:avLst/>
                <a:gdLst>
                  <a:gd name="connsiteX0" fmla="*/ 26111 w 32989"/>
                  <a:gd name="connsiteY0" fmla="*/ 3119 h 32994"/>
                  <a:gd name="connsiteX1" fmla="*/ 29785 w 32989"/>
                  <a:gd name="connsiteY1" fmla="*/ 26153 h 32994"/>
                  <a:gd name="connsiteX2" fmla="*/ 6751 w 32989"/>
                  <a:gd name="connsiteY2" fmla="*/ 29827 h 32994"/>
                  <a:gd name="connsiteX3" fmla="*/ 3016 w 32989"/>
                  <a:gd name="connsiteY3" fmla="*/ 6868 h 32994"/>
                  <a:gd name="connsiteX4" fmla="*/ 26036 w 32989"/>
                  <a:gd name="connsiteY4" fmla="*/ 3059 h 32994"/>
                  <a:gd name="connsiteX5" fmla="*/ 26111 w 32989"/>
                  <a:gd name="connsiteY5" fmla="*/ 3119 h 32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89" h="32994">
                    <a:moveTo>
                      <a:pt x="26111" y="3119"/>
                    </a:moveTo>
                    <a:cubicBezTo>
                      <a:pt x="33489" y="8472"/>
                      <a:pt x="35124" y="18775"/>
                      <a:pt x="29785" y="26153"/>
                    </a:cubicBezTo>
                    <a:cubicBezTo>
                      <a:pt x="24431" y="33532"/>
                      <a:pt x="14114" y="35181"/>
                      <a:pt x="6751" y="29827"/>
                    </a:cubicBezTo>
                    <a:cubicBezTo>
                      <a:pt x="-598" y="24504"/>
                      <a:pt x="-2262" y="14246"/>
                      <a:pt x="3016" y="6868"/>
                    </a:cubicBezTo>
                    <a:cubicBezTo>
                      <a:pt x="8325" y="-541"/>
                      <a:pt x="18628" y="-2235"/>
                      <a:pt x="26036" y="3059"/>
                    </a:cubicBezTo>
                    <a:cubicBezTo>
                      <a:pt x="26066" y="3074"/>
                      <a:pt x="26081" y="3104"/>
                      <a:pt x="26111" y="311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6CB7C02-1558-8D2F-49C7-11A435F03E06}"/>
                  </a:ext>
                </a:extLst>
              </p:cNvPr>
              <p:cNvSpPr/>
              <p:nvPr/>
            </p:nvSpPr>
            <p:spPr>
              <a:xfrm>
                <a:off x="2014185" y="5290481"/>
                <a:ext cx="43515" cy="43516"/>
              </a:xfrm>
              <a:custGeom>
                <a:avLst/>
                <a:gdLst>
                  <a:gd name="connsiteX0" fmla="*/ 25942 w 32992"/>
                  <a:gd name="connsiteY0" fmla="*/ 2998 h 32993"/>
                  <a:gd name="connsiteX1" fmla="*/ 29901 w 32992"/>
                  <a:gd name="connsiteY1" fmla="*/ 25988 h 32993"/>
                  <a:gd name="connsiteX2" fmla="*/ 6911 w 32992"/>
                  <a:gd name="connsiteY2" fmla="*/ 29946 h 32993"/>
                  <a:gd name="connsiteX3" fmla="*/ 2952 w 32992"/>
                  <a:gd name="connsiteY3" fmla="*/ 6957 h 32993"/>
                  <a:gd name="connsiteX4" fmla="*/ 2997 w 32992"/>
                  <a:gd name="connsiteY4" fmla="*/ 6897 h 32993"/>
                  <a:gd name="connsiteX5" fmla="*/ 25942 w 32992"/>
                  <a:gd name="connsiteY5" fmla="*/ 2998 h 32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92" h="32993">
                    <a:moveTo>
                      <a:pt x="25942" y="2998"/>
                    </a:moveTo>
                    <a:cubicBezTo>
                      <a:pt x="33380" y="8247"/>
                      <a:pt x="35164" y="18549"/>
                      <a:pt x="29901" y="25988"/>
                    </a:cubicBezTo>
                    <a:cubicBezTo>
                      <a:pt x="24652" y="33426"/>
                      <a:pt x="14364" y="35210"/>
                      <a:pt x="6911" y="29946"/>
                    </a:cubicBezTo>
                    <a:cubicBezTo>
                      <a:pt x="-527" y="24698"/>
                      <a:pt x="-2297" y="14410"/>
                      <a:pt x="2952" y="6957"/>
                    </a:cubicBezTo>
                    <a:cubicBezTo>
                      <a:pt x="2967" y="6942"/>
                      <a:pt x="2982" y="6912"/>
                      <a:pt x="2997" y="6897"/>
                    </a:cubicBezTo>
                    <a:cubicBezTo>
                      <a:pt x="8276" y="-496"/>
                      <a:pt x="18519" y="-2236"/>
                      <a:pt x="25942" y="299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589CEC4-FDA2-CBFF-C5D6-6ABC660D072F}"/>
                  </a:ext>
                </a:extLst>
              </p:cNvPr>
              <p:cNvSpPr/>
              <p:nvPr/>
            </p:nvSpPr>
            <p:spPr>
              <a:xfrm>
                <a:off x="2096441" y="5348285"/>
                <a:ext cx="43683" cy="43510"/>
              </a:xfrm>
              <a:custGeom>
                <a:avLst/>
                <a:gdLst>
                  <a:gd name="connsiteX0" fmla="*/ 26113 w 33119"/>
                  <a:gd name="connsiteY0" fmla="*/ 3113 h 32988"/>
                  <a:gd name="connsiteX1" fmla="*/ 30147 w 33119"/>
                  <a:gd name="connsiteY1" fmla="*/ 25652 h 32988"/>
                  <a:gd name="connsiteX2" fmla="*/ 29862 w 33119"/>
                  <a:gd name="connsiteY2" fmla="*/ 26057 h 32988"/>
                  <a:gd name="connsiteX3" fmla="*/ 6857 w 33119"/>
                  <a:gd name="connsiteY3" fmla="*/ 29896 h 32988"/>
                  <a:gd name="connsiteX4" fmla="*/ 3003 w 33119"/>
                  <a:gd name="connsiteY4" fmla="*/ 6892 h 32988"/>
                  <a:gd name="connsiteX5" fmla="*/ 26023 w 33119"/>
                  <a:gd name="connsiteY5" fmla="*/ 3053 h 32988"/>
                  <a:gd name="connsiteX6" fmla="*/ 26113 w 33119"/>
                  <a:gd name="connsiteY6" fmla="*/ 3113 h 32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119" h="32988">
                    <a:moveTo>
                      <a:pt x="26113" y="3113"/>
                    </a:moveTo>
                    <a:cubicBezTo>
                      <a:pt x="33446" y="8226"/>
                      <a:pt x="35260" y="18319"/>
                      <a:pt x="30147" y="25652"/>
                    </a:cubicBezTo>
                    <a:cubicBezTo>
                      <a:pt x="30057" y="25787"/>
                      <a:pt x="29967" y="25922"/>
                      <a:pt x="29862" y="26057"/>
                    </a:cubicBezTo>
                    <a:cubicBezTo>
                      <a:pt x="24568" y="33465"/>
                      <a:pt x="14265" y="35190"/>
                      <a:pt x="6857" y="29896"/>
                    </a:cubicBezTo>
                    <a:cubicBezTo>
                      <a:pt x="-566" y="24603"/>
                      <a:pt x="-2291" y="14300"/>
                      <a:pt x="3003" y="6892"/>
                    </a:cubicBezTo>
                    <a:cubicBezTo>
                      <a:pt x="8297" y="-532"/>
                      <a:pt x="18599" y="-2241"/>
                      <a:pt x="26023" y="3053"/>
                    </a:cubicBezTo>
                    <a:cubicBezTo>
                      <a:pt x="26053" y="3068"/>
                      <a:pt x="26083" y="3098"/>
                      <a:pt x="26113" y="311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407F4A2-ED08-3CC1-75BC-1458202ED514}"/>
                  </a:ext>
                </a:extLst>
              </p:cNvPr>
              <p:cNvSpPr/>
              <p:nvPr/>
            </p:nvSpPr>
            <p:spPr>
              <a:xfrm>
                <a:off x="5447834" y="3146385"/>
                <a:ext cx="125996" cy="52613"/>
              </a:xfrm>
              <a:custGeom>
                <a:avLst/>
                <a:gdLst>
                  <a:gd name="connsiteX0" fmla="*/ 0 w 95527"/>
                  <a:gd name="connsiteY0" fmla="*/ 0 h 39890"/>
                  <a:gd name="connsiteX1" fmla="*/ 95527 w 95527"/>
                  <a:gd name="connsiteY1" fmla="*/ 0 h 39890"/>
                  <a:gd name="connsiteX2" fmla="*/ 95527 w 95527"/>
                  <a:gd name="connsiteY2" fmla="*/ 39891 h 39890"/>
                  <a:gd name="connsiteX3" fmla="*/ 0 w 95527"/>
                  <a:gd name="connsiteY3" fmla="*/ 39891 h 3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27" h="39890">
                    <a:moveTo>
                      <a:pt x="0" y="0"/>
                    </a:moveTo>
                    <a:lnTo>
                      <a:pt x="95527" y="0"/>
                    </a:lnTo>
                    <a:lnTo>
                      <a:pt x="95527" y="39891"/>
                    </a:lnTo>
                    <a:lnTo>
                      <a:pt x="0" y="39891"/>
                    </a:ln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9EC4983-C6C9-79EF-BF6A-ADBE1F7DEB1B}"/>
                  </a:ext>
                </a:extLst>
              </p:cNvPr>
              <p:cNvSpPr/>
              <p:nvPr/>
            </p:nvSpPr>
            <p:spPr>
              <a:xfrm>
                <a:off x="4967186" y="3180999"/>
                <a:ext cx="1084720" cy="943493"/>
              </a:xfrm>
              <a:custGeom>
                <a:avLst/>
                <a:gdLst>
                  <a:gd name="connsiteX0" fmla="*/ 611940 w 822407"/>
                  <a:gd name="connsiteY0" fmla="*/ 66113 h 715332"/>
                  <a:gd name="connsiteX1" fmla="*/ 576848 w 822407"/>
                  <a:gd name="connsiteY1" fmla="*/ 38219 h 715332"/>
                  <a:gd name="connsiteX2" fmla="*/ 516862 w 822407"/>
                  <a:gd name="connsiteY2" fmla="*/ -22 h 715332"/>
                  <a:gd name="connsiteX3" fmla="*/ 296864 w 822407"/>
                  <a:gd name="connsiteY3" fmla="*/ -22 h 715332"/>
                  <a:gd name="connsiteX4" fmla="*/ 236878 w 822407"/>
                  <a:gd name="connsiteY4" fmla="*/ 38069 h 715332"/>
                  <a:gd name="connsiteX5" fmla="*/ 201786 w 822407"/>
                  <a:gd name="connsiteY5" fmla="*/ 65963 h 715332"/>
                  <a:gd name="connsiteX6" fmla="*/ 101310 w 822407"/>
                  <a:gd name="connsiteY6" fmla="*/ 65963 h 715332"/>
                  <a:gd name="connsiteX7" fmla="*/ -67 w 822407"/>
                  <a:gd name="connsiteY7" fmla="*/ 167339 h 715332"/>
                  <a:gd name="connsiteX8" fmla="*/ -67 w 822407"/>
                  <a:gd name="connsiteY8" fmla="*/ 614085 h 715332"/>
                  <a:gd name="connsiteX9" fmla="*/ 101160 w 822407"/>
                  <a:gd name="connsiteY9" fmla="*/ 715311 h 715332"/>
                  <a:gd name="connsiteX10" fmla="*/ 720964 w 822407"/>
                  <a:gd name="connsiteY10" fmla="*/ 715311 h 715332"/>
                  <a:gd name="connsiteX11" fmla="*/ 822340 w 822407"/>
                  <a:gd name="connsiteY11" fmla="*/ 613934 h 715332"/>
                  <a:gd name="connsiteX12" fmla="*/ 822340 w 822407"/>
                  <a:gd name="connsiteY12" fmla="*/ 167489 h 715332"/>
                  <a:gd name="connsiteX13" fmla="*/ 721114 w 822407"/>
                  <a:gd name="connsiteY13" fmla="*/ 66113 h 71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22407" h="715332">
                    <a:moveTo>
                      <a:pt x="611940" y="66113"/>
                    </a:moveTo>
                    <a:cubicBezTo>
                      <a:pt x="595894" y="64223"/>
                      <a:pt x="582307" y="53426"/>
                      <a:pt x="576848" y="38219"/>
                    </a:cubicBezTo>
                    <a:cubicBezTo>
                      <a:pt x="566051" y="14840"/>
                      <a:pt x="542611" y="-112"/>
                      <a:pt x="516862" y="-22"/>
                    </a:cubicBezTo>
                    <a:lnTo>
                      <a:pt x="296864" y="-22"/>
                    </a:lnTo>
                    <a:cubicBezTo>
                      <a:pt x="271160" y="-97"/>
                      <a:pt x="247750" y="14765"/>
                      <a:pt x="236878" y="38069"/>
                    </a:cubicBezTo>
                    <a:cubicBezTo>
                      <a:pt x="231419" y="53276"/>
                      <a:pt x="217832" y="64073"/>
                      <a:pt x="201786" y="65963"/>
                    </a:cubicBezTo>
                    <a:lnTo>
                      <a:pt x="101310" y="65963"/>
                    </a:lnTo>
                    <a:cubicBezTo>
                      <a:pt x="45328" y="65963"/>
                      <a:pt x="-67" y="111357"/>
                      <a:pt x="-67" y="167339"/>
                    </a:cubicBezTo>
                    <a:lnTo>
                      <a:pt x="-67" y="614085"/>
                    </a:lnTo>
                    <a:cubicBezTo>
                      <a:pt x="-67" y="669991"/>
                      <a:pt x="45253" y="715311"/>
                      <a:pt x="101160" y="715311"/>
                    </a:cubicBezTo>
                    <a:lnTo>
                      <a:pt x="720964" y="715311"/>
                    </a:lnTo>
                    <a:cubicBezTo>
                      <a:pt x="776946" y="715311"/>
                      <a:pt x="822340" y="669916"/>
                      <a:pt x="822340" y="613934"/>
                    </a:cubicBezTo>
                    <a:lnTo>
                      <a:pt x="822340" y="167489"/>
                    </a:lnTo>
                    <a:cubicBezTo>
                      <a:pt x="822340" y="111552"/>
                      <a:pt x="777051" y="66203"/>
                      <a:pt x="721114" y="66113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95634A2-4F0B-0D50-3465-95E02899EC2B}"/>
                  </a:ext>
                </a:extLst>
              </p:cNvPr>
              <p:cNvSpPr/>
              <p:nvPr/>
            </p:nvSpPr>
            <p:spPr>
              <a:xfrm>
                <a:off x="5430824" y="3501234"/>
                <a:ext cx="621479" cy="623853"/>
              </a:xfrm>
              <a:custGeom>
                <a:avLst/>
                <a:gdLst>
                  <a:gd name="connsiteX0" fmla="*/ 303012 w 471189"/>
                  <a:gd name="connsiteY0" fmla="*/ -22 h 472989"/>
                  <a:gd name="connsiteX1" fmla="*/ -67 w 471189"/>
                  <a:gd name="connsiteY1" fmla="*/ 308006 h 472989"/>
                  <a:gd name="connsiteX2" fmla="*/ 164895 w 471189"/>
                  <a:gd name="connsiteY2" fmla="*/ 472967 h 472989"/>
                  <a:gd name="connsiteX3" fmla="*/ 369747 w 471189"/>
                  <a:gd name="connsiteY3" fmla="*/ 472967 h 472989"/>
                  <a:gd name="connsiteX4" fmla="*/ 471123 w 471189"/>
                  <a:gd name="connsiteY4" fmla="*/ 371591 h 472989"/>
                  <a:gd name="connsiteX5" fmla="*/ 471123 w 471189"/>
                  <a:gd name="connsiteY5" fmla="*/ 168089 h 472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1189" h="472989">
                    <a:moveTo>
                      <a:pt x="303012" y="-22"/>
                    </a:moveTo>
                    <a:lnTo>
                      <a:pt x="-67" y="308006"/>
                    </a:lnTo>
                    <a:lnTo>
                      <a:pt x="164895" y="472967"/>
                    </a:lnTo>
                    <a:lnTo>
                      <a:pt x="369747" y="472967"/>
                    </a:lnTo>
                    <a:cubicBezTo>
                      <a:pt x="425729" y="472967"/>
                      <a:pt x="471123" y="427573"/>
                      <a:pt x="471123" y="371591"/>
                    </a:cubicBezTo>
                    <a:lnTo>
                      <a:pt x="471123" y="168089"/>
                    </a:ln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DD33CCF-EA57-0C38-0CD0-BD732D160AF6}"/>
                  </a:ext>
                </a:extLst>
              </p:cNvPr>
              <p:cNvSpPr/>
              <p:nvPr/>
            </p:nvSpPr>
            <p:spPr>
              <a:xfrm>
                <a:off x="5114941" y="3268030"/>
                <a:ext cx="138458" cy="856462"/>
              </a:xfrm>
              <a:custGeom>
                <a:avLst/>
                <a:gdLst>
                  <a:gd name="connsiteX0" fmla="*/ 3683 w 104975"/>
                  <a:gd name="connsiteY0" fmla="*/ -22 h 649347"/>
                  <a:gd name="connsiteX1" fmla="*/ -67 w 104975"/>
                  <a:gd name="connsiteY1" fmla="*/ -22 h 649347"/>
                  <a:gd name="connsiteX2" fmla="*/ 44923 w 104975"/>
                  <a:gd name="connsiteY2" fmla="*/ 86958 h 649347"/>
                  <a:gd name="connsiteX3" fmla="*/ 44923 w 104975"/>
                  <a:gd name="connsiteY3" fmla="*/ 562346 h 649347"/>
                  <a:gd name="connsiteX4" fmla="*/ -67 w 104975"/>
                  <a:gd name="connsiteY4" fmla="*/ 649326 h 649347"/>
                  <a:gd name="connsiteX5" fmla="*/ 3532 w 104975"/>
                  <a:gd name="connsiteY5" fmla="*/ 649326 h 649347"/>
                  <a:gd name="connsiteX6" fmla="*/ 104909 w 104975"/>
                  <a:gd name="connsiteY6" fmla="*/ 548249 h 649347"/>
                  <a:gd name="connsiteX7" fmla="*/ 104909 w 104975"/>
                  <a:gd name="connsiteY7" fmla="*/ 548100 h 649347"/>
                  <a:gd name="connsiteX8" fmla="*/ 104909 w 104975"/>
                  <a:gd name="connsiteY8" fmla="*/ 101354 h 649347"/>
                  <a:gd name="connsiteX9" fmla="*/ 3683 w 104975"/>
                  <a:gd name="connsiteY9" fmla="*/ -22 h 64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4975" h="649347">
                    <a:moveTo>
                      <a:pt x="3683" y="-22"/>
                    </a:moveTo>
                    <a:lnTo>
                      <a:pt x="-67" y="-22"/>
                    </a:lnTo>
                    <a:cubicBezTo>
                      <a:pt x="28052" y="20043"/>
                      <a:pt x="44788" y="52421"/>
                      <a:pt x="44923" y="86958"/>
                    </a:cubicBezTo>
                    <a:lnTo>
                      <a:pt x="44923" y="562346"/>
                    </a:lnTo>
                    <a:cubicBezTo>
                      <a:pt x="44833" y="596898"/>
                      <a:pt x="28082" y="629291"/>
                      <a:pt x="-67" y="649326"/>
                    </a:cubicBezTo>
                    <a:lnTo>
                      <a:pt x="3532" y="649326"/>
                    </a:lnTo>
                    <a:cubicBezTo>
                      <a:pt x="59439" y="649416"/>
                      <a:pt x="104819" y="604156"/>
                      <a:pt x="104909" y="548249"/>
                    </a:cubicBezTo>
                    <a:cubicBezTo>
                      <a:pt x="104909" y="548204"/>
                      <a:pt x="104909" y="548144"/>
                      <a:pt x="104909" y="548100"/>
                    </a:cubicBezTo>
                    <a:lnTo>
                      <a:pt x="104909" y="101354"/>
                    </a:lnTo>
                    <a:cubicBezTo>
                      <a:pt x="104909" y="45417"/>
                      <a:pt x="59620" y="68"/>
                      <a:pt x="3683" y="-22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D3D8CAF-B387-0DAF-31EA-D5EAC84B7D54}"/>
                  </a:ext>
                </a:extLst>
              </p:cNvPr>
              <p:cNvSpPr/>
              <p:nvPr/>
            </p:nvSpPr>
            <p:spPr>
              <a:xfrm>
                <a:off x="5339243" y="3412026"/>
                <a:ext cx="568864" cy="568864"/>
              </a:xfrm>
              <a:custGeom>
                <a:avLst/>
                <a:gdLst>
                  <a:gd name="connsiteX0" fmla="*/ 215583 w 431298"/>
                  <a:gd name="connsiteY0" fmla="*/ 431277 h 431298"/>
                  <a:gd name="connsiteX1" fmla="*/ -67 w 431298"/>
                  <a:gd name="connsiteY1" fmla="*/ 215628 h 431298"/>
                  <a:gd name="connsiteX2" fmla="*/ 215583 w 431298"/>
                  <a:gd name="connsiteY2" fmla="*/ -22 h 431298"/>
                  <a:gd name="connsiteX3" fmla="*/ 431232 w 431298"/>
                  <a:gd name="connsiteY3" fmla="*/ 215628 h 431298"/>
                  <a:gd name="connsiteX4" fmla="*/ 431232 w 431298"/>
                  <a:gd name="connsiteY4" fmla="*/ 215777 h 431298"/>
                  <a:gd name="connsiteX5" fmla="*/ 215583 w 431298"/>
                  <a:gd name="connsiteY5" fmla="*/ 431277 h 431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1298" h="431298">
                    <a:moveTo>
                      <a:pt x="215583" y="431277"/>
                    </a:moveTo>
                    <a:cubicBezTo>
                      <a:pt x="96481" y="431277"/>
                      <a:pt x="-67" y="334729"/>
                      <a:pt x="-67" y="215628"/>
                    </a:cubicBezTo>
                    <a:cubicBezTo>
                      <a:pt x="-67" y="96525"/>
                      <a:pt x="96481" y="-22"/>
                      <a:pt x="215583" y="-22"/>
                    </a:cubicBezTo>
                    <a:cubicBezTo>
                      <a:pt x="334685" y="-22"/>
                      <a:pt x="431232" y="96525"/>
                      <a:pt x="431232" y="215628"/>
                    </a:cubicBezTo>
                    <a:cubicBezTo>
                      <a:pt x="431232" y="215672"/>
                      <a:pt x="431232" y="215732"/>
                      <a:pt x="431232" y="215777"/>
                    </a:cubicBezTo>
                    <a:cubicBezTo>
                      <a:pt x="431142" y="334820"/>
                      <a:pt x="334625" y="431277"/>
                      <a:pt x="215583" y="431277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F06F915-B8FF-3587-8B20-AB0FE2C78DC8}"/>
                  </a:ext>
                </a:extLst>
              </p:cNvPr>
              <p:cNvSpPr/>
              <p:nvPr/>
            </p:nvSpPr>
            <p:spPr>
              <a:xfrm>
                <a:off x="5436954" y="3227482"/>
                <a:ext cx="122832" cy="46877"/>
              </a:xfrm>
              <a:custGeom>
                <a:avLst/>
                <a:gdLst>
                  <a:gd name="connsiteX0" fmla="*/ 14847 w 93128"/>
                  <a:gd name="connsiteY0" fmla="*/ 150 h 35541"/>
                  <a:gd name="connsiteX1" fmla="*/ 78132 w 93128"/>
                  <a:gd name="connsiteY1" fmla="*/ 150 h 35541"/>
                  <a:gd name="connsiteX2" fmla="*/ 93128 w 93128"/>
                  <a:gd name="connsiteY2" fmla="*/ 15146 h 35541"/>
                  <a:gd name="connsiteX3" fmla="*/ 93128 w 93128"/>
                  <a:gd name="connsiteY3" fmla="*/ 20545 h 35541"/>
                  <a:gd name="connsiteX4" fmla="*/ 78132 w 93128"/>
                  <a:gd name="connsiteY4" fmla="*/ 35542 h 35541"/>
                  <a:gd name="connsiteX5" fmla="*/ 14996 w 93128"/>
                  <a:gd name="connsiteY5" fmla="*/ 35542 h 35541"/>
                  <a:gd name="connsiteX6" fmla="*/ 0 w 93128"/>
                  <a:gd name="connsiteY6" fmla="*/ 20545 h 35541"/>
                  <a:gd name="connsiteX7" fmla="*/ 0 w 93128"/>
                  <a:gd name="connsiteY7" fmla="*/ 14996 h 35541"/>
                  <a:gd name="connsiteX8" fmla="*/ 14996 w 93128"/>
                  <a:gd name="connsiteY8" fmla="*/ 0 h 35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128" h="35541">
                    <a:moveTo>
                      <a:pt x="14847" y="150"/>
                    </a:moveTo>
                    <a:lnTo>
                      <a:pt x="78132" y="150"/>
                    </a:lnTo>
                    <a:cubicBezTo>
                      <a:pt x="86410" y="150"/>
                      <a:pt x="93128" y="6864"/>
                      <a:pt x="93128" y="15146"/>
                    </a:cubicBezTo>
                    <a:lnTo>
                      <a:pt x="93128" y="20545"/>
                    </a:lnTo>
                    <a:cubicBezTo>
                      <a:pt x="93128" y="28828"/>
                      <a:pt x="86410" y="35542"/>
                      <a:pt x="78132" y="35542"/>
                    </a:cubicBezTo>
                    <a:lnTo>
                      <a:pt x="14996" y="35542"/>
                    </a:lnTo>
                    <a:cubicBezTo>
                      <a:pt x="6719" y="35542"/>
                      <a:pt x="0" y="28828"/>
                      <a:pt x="0" y="20545"/>
                    </a:cubicBezTo>
                    <a:lnTo>
                      <a:pt x="0" y="14996"/>
                    </a:lnTo>
                    <a:cubicBezTo>
                      <a:pt x="0" y="6714"/>
                      <a:pt x="6719" y="0"/>
                      <a:pt x="149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5B8F766-F066-BFF7-82EC-DFF5666E231F}"/>
                  </a:ext>
                </a:extLst>
              </p:cNvPr>
              <p:cNvSpPr/>
              <p:nvPr/>
            </p:nvSpPr>
            <p:spPr>
              <a:xfrm>
                <a:off x="5370890" y="3443675"/>
                <a:ext cx="507943" cy="507943"/>
              </a:xfrm>
              <a:custGeom>
                <a:avLst/>
                <a:gdLst>
                  <a:gd name="connsiteX0" fmla="*/ 192488 w 385109"/>
                  <a:gd name="connsiteY0" fmla="*/ 385088 h 385109"/>
                  <a:gd name="connsiteX1" fmla="*/ -67 w 385109"/>
                  <a:gd name="connsiteY1" fmla="*/ 192533 h 385109"/>
                  <a:gd name="connsiteX2" fmla="*/ 192488 w 385109"/>
                  <a:gd name="connsiteY2" fmla="*/ -22 h 385109"/>
                  <a:gd name="connsiteX3" fmla="*/ 385043 w 385109"/>
                  <a:gd name="connsiteY3" fmla="*/ 192533 h 385109"/>
                  <a:gd name="connsiteX4" fmla="*/ 385043 w 385109"/>
                  <a:gd name="connsiteY4" fmla="*/ 192683 h 385109"/>
                  <a:gd name="connsiteX5" fmla="*/ 192488 w 385109"/>
                  <a:gd name="connsiteY5" fmla="*/ 385088 h 385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5109" h="385109">
                    <a:moveTo>
                      <a:pt x="192488" y="385088"/>
                    </a:moveTo>
                    <a:cubicBezTo>
                      <a:pt x="86148" y="385088"/>
                      <a:pt x="-67" y="298873"/>
                      <a:pt x="-67" y="192533"/>
                    </a:cubicBezTo>
                    <a:cubicBezTo>
                      <a:pt x="-67" y="86193"/>
                      <a:pt x="86148" y="-22"/>
                      <a:pt x="192488" y="-22"/>
                    </a:cubicBezTo>
                    <a:cubicBezTo>
                      <a:pt x="298828" y="-22"/>
                      <a:pt x="385043" y="86193"/>
                      <a:pt x="385043" y="192533"/>
                    </a:cubicBezTo>
                    <a:cubicBezTo>
                      <a:pt x="385043" y="192578"/>
                      <a:pt x="385043" y="192638"/>
                      <a:pt x="385043" y="192683"/>
                    </a:cubicBezTo>
                    <a:cubicBezTo>
                      <a:pt x="384878" y="298933"/>
                      <a:pt x="298738" y="384998"/>
                      <a:pt x="192488" y="38508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D298D673-28C2-FE40-BA83-E8DA3081DD5E}"/>
                  </a:ext>
                </a:extLst>
              </p:cNvPr>
              <p:cNvSpPr/>
              <p:nvPr/>
            </p:nvSpPr>
            <p:spPr>
              <a:xfrm>
                <a:off x="5371682" y="3443873"/>
                <a:ext cx="507943" cy="507943"/>
              </a:xfrm>
              <a:custGeom>
                <a:avLst/>
                <a:gdLst>
                  <a:gd name="connsiteX0" fmla="*/ 192638 w 385109"/>
                  <a:gd name="connsiteY0" fmla="*/ -22 h 385109"/>
                  <a:gd name="connsiteX1" fmla="*/ -66 w 385109"/>
                  <a:gd name="connsiteY1" fmla="*/ 192383 h 385109"/>
                  <a:gd name="connsiteX2" fmla="*/ 192338 w 385109"/>
                  <a:gd name="connsiteY2" fmla="*/ 385088 h 385109"/>
                  <a:gd name="connsiteX3" fmla="*/ 385043 w 385109"/>
                  <a:gd name="connsiteY3" fmla="*/ 192683 h 385109"/>
                  <a:gd name="connsiteX4" fmla="*/ 385043 w 385109"/>
                  <a:gd name="connsiteY4" fmla="*/ 192533 h 385109"/>
                  <a:gd name="connsiteX5" fmla="*/ 192638 w 385109"/>
                  <a:gd name="connsiteY5" fmla="*/ -22 h 385109"/>
                  <a:gd name="connsiteX6" fmla="*/ 191888 w 385109"/>
                  <a:gd name="connsiteY6" fmla="*/ 338299 h 385109"/>
                  <a:gd name="connsiteX7" fmla="*/ 46122 w 385109"/>
                  <a:gd name="connsiteY7" fmla="*/ 192533 h 385109"/>
                  <a:gd name="connsiteX8" fmla="*/ 191888 w 385109"/>
                  <a:gd name="connsiteY8" fmla="*/ 46767 h 385109"/>
                  <a:gd name="connsiteX9" fmla="*/ 337654 w 385109"/>
                  <a:gd name="connsiteY9" fmla="*/ 192533 h 385109"/>
                  <a:gd name="connsiteX10" fmla="*/ 337654 w 385109"/>
                  <a:gd name="connsiteY10" fmla="*/ 192683 h 385109"/>
                  <a:gd name="connsiteX11" fmla="*/ 191888 w 385109"/>
                  <a:gd name="connsiteY11" fmla="*/ 338299 h 385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5109" h="385109">
                    <a:moveTo>
                      <a:pt x="192638" y="-22"/>
                    </a:moveTo>
                    <a:cubicBezTo>
                      <a:pt x="86298" y="-112"/>
                      <a:pt x="23" y="86043"/>
                      <a:pt x="-66" y="192383"/>
                    </a:cubicBezTo>
                    <a:cubicBezTo>
                      <a:pt x="-157" y="298723"/>
                      <a:pt x="85998" y="384998"/>
                      <a:pt x="192338" y="385088"/>
                    </a:cubicBezTo>
                    <a:cubicBezTo>
                      <a:pt x="298678" y="385178"/>
                      <a:pt x="384953" y="299023"/>
                      <a:pt x="385043" y="192683"/>
                    </a:cubicBezTo>
                    <a:cubicBezTo>
                      <a:pt x="385043" y="192638"/>
                      <a:pt x="385043" y="192578"/>
                      <a:pt x="385043" y="192533"/>
                    </a:cubicBezTo>
                    <a:cubicBezTo>
                      <a:pt x="384953" y="86283"/>
                      <a:pt x="298888" y="143"/>
                      <a:pt x="192638" y="-22"/>
                    </a:cubicBezTo>
                    <a:close/>
                    <a:moveTo>
                      <a:pt x="191888" y="338299"/>
                    </a:moveTo>
                    <a:cubicBezTo>
                      <a:pt x="111387" y="338299"/>
                      <a:pt x="46122" y="273034"/>
                      <a:pt x="46122" y="192533"/>
                    </a:cubicBezTo>
                    <a:cubicBezTo>
                      <a:pt x="46122" y="112032"/>
                      <a:pt x="111387" y="46767"/>
                      <a:pt x="191888" y="46767"/>
                    </a:cubicBezTo>
                    <a:cubicBezTo>
                      <a:pt x="272390" y="46767"/>
                      <a:pt x="337654" y="112032"/>
                      <a:pt x="337654" y="192533"/>
                    </a:cubicBezTo>
                    <a:cubicBezTo>
                      <a:pt x="337654" y="192578"/>
                      <a:pt x="337654" y="192638"/>
                      <a:pt x="337654" y="192683"/>
                    </a:cubicBezTo>
                    <a:cubicBezTo>
                      <a:pt x="337564" y="273124"/>
                      <a:pt x="272330" y="338299"/>
                      <a:pt x="191888" y="338299"/>
                    </a:cubicBezTo>
                    <a:close/>
                  </a:path>
                </a:pathLst>
              </a:custGeom>
              <a:solidFill>
                <a:srgbClr val="2C5871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5DE7393-5D4A-4879-1EA9-DB49D5A75636}"/>
                  </a:ext>
                </a:extLst>
              </p:cNvPr>
              <p:cNvSpPr/>
              <p:nvPr/>
            </p:nvSpPr>
            <p:spPr>
              <a:xfrm>
                <a:off x="5465714" y="3536331"/>
                <a:ext cx="241431" cy="231730"/>
              </a:xfrm>
              <a:custGeom>
                <a:avLst/>
                <a:gdLst>
                  <a:gd name="connsiteX0" fmla="*/ 51612 w 183047"/>
                  <a:gd name="connsiteY0" fmla="*/ 53599 h 175692"/>
                  <a:gd name="connsiteX1" fmla="*/ 182981 w 183047"/>
                  <a:gd name="connsiteY1" fmla="*/ 20307 h 175692"/>
                  <a:gd name="connsiteX2" fmla="*/ 20254 w 183047"/>
                  <a:gd name="connsiteY2" fmla="*/ 51184 h 175692"/>
                  <a:gd name="connsiteX3" fmla="*/ 15620 w 183047"/>
                  <a:gd name="connsiteY3" fmla="*/ 175670 h 175692"/>
                  <a:gd name="connsiteX4" fmla="*/ 51612 w 183047"/>
                  <a:gd name="connsiteY4" fmla="*/ 53599 h 17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3047" h="175692">
                    <a:moveTo>
                      <a:pt x="51612" y="53599"/>
                    </a:moveTo>
                    <a:cubicBezTo>
                      <a:pt x="85969" y="19242"/>
                      <a:pt x="136402" y="6465"/>
                      <a:pt x="182981" y="20307"/>
                    </a:cubicBezTo>
                    <a:cubicBezTo>
                      <a:pt x="129519" y="-16105"/>
                      <a:pt x="56666" y="-2278"/>
                      <a:pt x="20254" y="51184"/>
                    </a:cubicBezTo>
                    <a:cubicBezTo>
                      <a:pt x="-5060" y="88346"/>
                      <a:pt x="-6859" y="136724"/>
                      <a:pt x="15620" y="175670"/>
                    </a:cubicBezTo>
                    <a:cubicBezTo>
                      <a:pt x="6053" y="131505"/>
                      <a:pt x="19609" y="85511"/>
                      <a:pt x="51612" y="535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9689B67-38FC-C0F8-5DF2-A4753437CF5A}"/>
                  </a:ext>
                </a:extLst>
              </p:cNvPr>
              <p:cNvSpPr/>
              <p:nvPr/>
            </p:nvSpPr>
            <p:spPr>
              <a:xfrm>
                <a:off x="5345375" y="2588795"/>
                <a:ext cx="331903" cy="565700"/>
              </a:xfrm>
              <a:custGeom>
                <a:avLst/>
                <a:gdLst>
                  <a:gd name="connsiteX0" fmla="*/ 251574 w 251640"/>
                  <a:gd name="connsiteY0" fmla="*/ 383888 h 428899"/>
                  <a:gd name="connsiteX1" fmla="*/ 206585 w 251640"/>
                  <a:gd name="connsiteY1" fmla="*/ 428877 h 428899"/>
                  <a:gd name="connsiteX2" fmla="*/ 44923 w 251640"/>
                  <a:gd name="connsiteY2" fmla="*/ 428877 h 428899"/>
                  <a:gd name="connsiteX3" fmla="*/ -67 w 251640"/>
                  <a:gd name="connsiteY3" fmla="*/ 383888 h 428899"/>
                  <a:gd name="connsiteX4" fmla="*/ -67 w 251640"/>
                  <a:gd name="connsiteY4" fmla="*/ 44967 h 428899"/>
                  <a:gd name="connsiteX5" fmla="*/ 44923 w 251640"/>
                  <a:gd name="connsiteY5" fmla="*/ -22 h 428899"/>
                  <a:gd name="connsiteX6" fmla="*/ 206585 w 251640"/>
                  <a:gd name="connsiteY6" fmla="*/ -22 h 428899"/>
                  <a:gd name="connsiteX7" fmla="*/ 251574 w 251640"/>
                  <a:gd name="connsiteY7" fmla="*/ 44967 h 428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640" h="428899">
                    <a:moveTo>
                      <a:pt x="251574" y="383888"/>
                    </a:moveTo>
                    <a:cubicBezTo>
                      <a:pt x="251574" y="408737"/>
                      <a:pt x="231434" y="428877"/>
                      <a:pt x="206585" y="428877"/>
                    </a:cubicBezTo>
                    <a:lnTo>
                      <a:pt x="44923" y="428877"/>
                    </a:lnTo>
                    <a:cubicBezTo>
                      <a:pt x="20074" y="428877"/>
                      <a:pt x="-67" y="408737"/>
                      <a:pt x="-67" y="383888"/>
                    </a:cubicBezTo>
                    <a:lnTo>
                      <a:pt x="-67" y="44967"/>
                    </a:lnTo>
                    <a:cubicBezTo>
                      <a:pt x="-67" y="20120"/>
                      <a:pt x="20074" y="-22"/>
                      <a:pt x="44923" y="-22"/>
                    </a:cubicBezTo>
                    <a:lnTo>
                      <a:pt x="206585" y="-22"/>
                    </a:lnTo>
                    <a:cubicBezTo>
                      <a:pt x="231434" y="-22"/>
                      <a:pt x="251574" y="20120"/>
                      <a:pt x="251574" y="44967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F7932C7D-5176-0350-10CD-36CCBA39753E}"/>
                  </a:ext>
                </a:extLst>
              </p:cNvPr>
              <p:cNvSpPr/>
              <p:nvPr/>
            </p:nvSpPr>
            <p:spPr>
              <a:xfrm>
                <a:off x="5362979" y="2731209"/>
                <a:ext cx="314299" cy="376605"/>
              </a:xfrm>
              <a:custGeom>
                <a:avLst/>
                <a:gdLst>
                  <a:gd name="connsiteX0" fmla="*/ -67 w 238293"/>
                  <a:gd name="connsiteY0" fmla="*/ 48117 h 285532"/>
                  <a:gd name="connsiteX1" fmla="*/ 237177 w 238293"/>
                  <a:gd name="connsiteY1" fmla="*/ 285511 h 285532"/>
                  <a:gd name="connsiteX2" fmla="*/ 238227 w 238293"/>
                  <a:gd name="connsiteY2" fmla="*/ 275913 h 285532"/>
                  <a:gd name="connsiteX3" fmla="*/ 238227 w 238293"/>
                  <a:gd name="connsiteY3" fmla="*/ -22 h 28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293" h="285532">
                    <a:moveTo>
                      <a:pt x="-67" y="48117"/>
                    </a:moveTo>
                    <a:lnTo>
                      <a:pt x="237177" y="285511"/>
                    </a:lnTo>
                    <a:cubicBezTo>
                      <a:pt x="237837" y="282347"/>
                      <a:pt x="238182" y="279138"/>
                      <a:pt x="238227" y="275913"/>
                    </a:cubicBezTo>
                    <a:lnTo>
                      <a:pt x="238227" y="-22"/>
                    </a:ln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E751381B-23B2-C4A7-7F0C-9B430A24EE7D}"/>
                  </a:ext>
                </a:extLst>
              </p:cNvPr>
              <p:cNvSpPr/>
              <p:nvPr/>
            </p:nvSpPr>
            <p:spPr>
              <a:xfrm>
                <a:off x="5345375" y="2588795"/>
                <a:ext cx="331903" cy="223115"/>
              </a:xfrm>
              <a:custGeom>
                <a:avLst/>
                <a:gdLst>
                  <a:gd name="connsiteX0" fmla="*/ 206652 w 251640"/>
                  <a:gd name="connsiteY0" fmla="*/ 0 h 169160"/>
                  <a:gd name="connsiteX1" fmla="*/ 251641 w 251640"/>
                  <a:gd name="connsiteY1" fmla="*/ 0 h 169160"/>
                  <a:gd name="connsiteX2" fmla="*/ 251641 w 251640"/>
                  <a:gd name="connsiteY2" fmla="*/ 169160 h 169160"/>
                  <a:gd name="connsiteX3" fmla="*/ 206652 w 251640"/>
                  <a:gd name="connsiteY3" fmla="*/ 169160 h 169160"/>
                  <a:gd name="connsiteX4" fmla="*/ 44989 w 251640"/>
                  <a:gd name="connsiteY4" fmla="*/ 169160 h 169160"/>
                  <a:gd name="connsiteX5" fmla="*/ 0 w 251640"/>
                  <a:gd name="connsiteY5" fmla="*/ 169160 h 169160"/>
                  <a:gd name="connsiteX6" fmla="*/ 0 w 251640"/>
                  <a:gd name="connsiteY6" fmla="*/ 0 h 169160"/>
                  <a:gd name="connsiteX7" fmla="*/ 44989 w 251640"/>
                  <a:gd name="connsiteY7" fmla="*/ 0 h 169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640" h="169160">
                    <a:moveTo>
                      <a:pt x="206652" y="0"/>
                    </a:moveTo>
                    <a:cubicBezTo>
                      <a:pt x="231499" y="0"/>
                      <a:pt x="251641" y="0"/>
                      <a:pt x="251641" y="0"/>
                    </a:cubicBezTo>
                    <a:lnTo>
                      <a:pt x="251641" y="169160"/>
                    </a:lnTo>
                    <a:cubicBezTo>
                      <a:pt x="251641" y="169160"/>
                      <a:pt x="231499" y="169160"/>
                      <a:pt x="206652" y="169160"/>
                    </a:cubicBezTo>
                    <a:lnTo>
                      <a:pt x="44989" y="169160"/>
                    </a:lnTo>
                    <a:cubicBezTo>
                      <a:pt x="20142" y="169160"/>
                      <a:pt x="0" y="169160"/>
                      <a:pt x="0" y="169160"/>
                    </a:cubicBezTo>
                    <a:lnTo>
                      <a:pt x="0" y="0"/>
                    </a:lnTo>
                    <a:cubicBezTo>
                      <a:pt x="0" y="0"/>
                      <a:pt x="20142" y="0"/>
                      <a:pt x="44989" y="0"/>
                    </a:cubicBezTo>
                    <a:close/>
                  </a:path>
                </a:pathLst>
              </a:custGeom>
              <a:solidFill>
                <a:srgbClr val="2C5871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8872FC9-02B2-2DAE-2D77-C89F13F4CAEB}"/>
                  </a:ext>
                </a:extLst>
              </p:cNvPr>
              <p:cNvSpPr/>
              <p:nvPr/>
            </p:nvSpPr>
            <p:spPr>
              <a:xfrm>
                <a:off x="5430428" y="2626771"/>
                <a:ext cx="77141" cy="147160"/>
              </a:xfrm>
              <a:custGeom>
                <a:avLst/>
                <a:gdLst>
                  <a:gd name="connsiteX0" fmla="*/ 0 w 58486"/>
                  <a:gd name="connsiteY0" fmla="*/ 0 h 111573"/>
                  <a:gd name="connsiteX1" fmla="*/ 58486 w 58486"/>
                  <a:gd name="connsiteY1" fmla="*/ 0 h 111573"/>
                  <a:gd name="connsiteX2" fmla="*/ 58486 w 58486"/>
                  <a:gd name="connsiteY2" fmla="*/ 111574 h 111573"/>
                  <a:gd name="connsiteX3" fmla="*/ 0 w 58486"/>
                  <a:gd name="connsiteY3" fmla="*/ 111574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486" h="111573">
                    <a:moveTo>
                      <a:pt x="0" y="0"/>
                    </a:moveTo>
                    <a:lnTo>
                      <a:pt x="58486" y="0"/>
                    </a:lnTo>
                    <a:lnTo>
                      <a:pt x="58486" y="111574"/>
                    </a:lnTo>
                    <a:lnTo>
                      <a:pt x="0" y="111574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07957C6-9F50-4854-0555-98FFF3D5636C}"/>
                  </a:ext>
                </a:extLst>
              </p:cNvPr>
              <p:cNvSpPr/>
              <p:nvPr/>
            </p:nvSpPr>
            <p:spPr>
              <a:xfrm>
                <a:off x="5515085" y="2626771"/>
                <a:ext cx="77141" cy="147160"/>
              </a:xfrm>
              <a:custGeom>
                <a:avLst/>
                <a:gdLst>
                  <a:gd name="connsiteX0" fmla="*/ 0 w 58486"/>
                  <a:gd name="connsiteY0" fmla="*/ 0 h 111573"/>
                  <a:gd name="connsiteX1" fmla="*/ 58486 w 58486"/>
                  <a:gd name="connsiteY1" fmla="*/ 0 h 111573"/>
                  <a:gd name="connsiteX2" fmla="*/ 58486 w 58486"/>
                  <a:gd name="connsiteY2" fmla="*/ 111574 h 111573"/>
                  <a:gd name="connsiteX3" fmla="*/ 0 w 58486"/>
                  <a:gd name="connsiteY3" fmla="*/ 111574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486" h="111573">
                    <a:moveTo>
                      <a:pt x="0" y="0"/>
                    </a:moveTo>
                    <a:lnTo>
                      <a:pt x="58486" y="0"/>
                    </a:lnTo>
                    <a:lnTo>
                      <a:pt x="58486" y="111574"/>
                    </a:lnTo>
                    <a:lnTo>
                      <a:pt x="0" y="111574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B7D37916-00B6-0E88-44B8-9A7660230E2D}"/>
                  </a:ext>
                </a:extLst>
              </p:cNvPr>
              <p:cNvSpPr/>
              <p:nvPr/>
            </p:nvSpPr>
            <p:spPr>
              <a:xfrm>
                <a:off x="5599545" y="2626969"/>
                <a:ext cx="39757" cy="147160"/>
              </a:xfrm>
              <a:custGeom>
                <a:avLst/>
                <a:gdLst>
                  <a:gd name="connsiteX0" fmla="*/ 14030 w 30143"/>
                  <a:gd name="connsiteY0" fmla="*/ -22 h 111573"/>
                  <a:gd name="connsiteX1" fmla="*/ -67 w 30143"/>
                  <a:gd name="connsiteY1" fmla="*/ -22 h 111573"/>
                  <a:gd name="connsiteX2" fmla="*/ -67 w 30143"/>
                  <a:gd name="connsiteY2" fmla="*/ 111552 h 111573"/>
                  <a:gd name="connsiteX3" fmla="*/ 14030 w 30143"/>
                  <a:gd name="connsiteY3" fmla="*/ 111552 h 111573"/>
                  <a:gd name="connsiteX4" fmla="*/ 30077 w 30143"/>
                  <a:gd name="connsiteY4" fmla="*/ 95506 h 111573"/>
                  <a:gd name="connsiteX5" fmla="*/ 30077 w 30143"/>
                  <a:gd name="connsiteY5" fmla="*/ 16024 h 111573"/>
                  <a:gd name="connsiteX6" fmla="*/ 14030 w 30143"/>
                  <a:gd name="connsiteY6" fmla="*/ -22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143" h="111573">
                    <a:moveTo>
                      <a:pt x="14030" y="-22"/>
                    </a:moveTo>
                    <a:lnTo>
                      <a:pt x="-67" y="-22"/>
                    </a:lnTo>
                    <a:lnTo>
                      <a:pt x="-67" y="111552"/>
                    </a:lnTo>
                    <a:lnTo>
                      <a:pt x="14030" y="111552"/>
                    </a:lnTo>
                    <a:cubicBezTo>
                      <a:pt x="22893" y="111552"/>
                      <a:pt x="30077" y="104367"/>
                      <a:pt x="30077" y="95506"/>
                    </a:cubicBezTo>
                    <a:lnTo>
                      <a:pt x="30077" y="16024"/>
                    </a:lnTo>
                    <a:cubicBezTo>
                      <a:pt x="30077" y="7163"/>
                      <a:pt x="22893" y="-22"/>
                      <a:pt x="14030" y="-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0205D609-08FF-8AD4-3A1F-E34D8CB97ED2}"/>
                  </a:ext>
                </a:extLst>
              </p:cNvPr>
              <p:cNvSpPr/>
              <p:nvPr/>
            </p:nvSpPr>
            <p:spPr>
              <a:xfrm>
                <a:off x="5383548" y="2626771"/>
                <a:ext cx="39757" cy="147160"/>
              </a:xfrm>
              <a:custGeom>
                <a:avLst/>
                <a:gdLst>
                  <a:gd name="connsiteX0" fmla="*/ 30077 w 30143"/>
                  <a:gd name="connsiteY0" fmla="*/ -22 h 111573"/>
                  <a:gd name="connsiteX1" fmla="*/ 16131 w 30143"/>
                  <a:gd name="connsiteY1" fmla="*/ -22 h 111573"/>
                  <a:gd name="connsiteX2" fmla="*/ -66 w 30143"/>
                  <a:gd name="connsiteY2" fmla="*/ 16174 h 111573"/>
                  <a:gd name="connsiteX3" fmla="*/ -66 w 30143"/>
                  <a:gd name="connsiteY3" fmla="*/ 95356 h 111573"/>
                  <a:gd name="connsiteX4" fmla="*/ 15831 w 30143"/>
                  <a:gd name="connsiteY4" fmla="*/ 111552 h 111573"/>
                  <a:gd name="connsiteX5" fmla="*/ 15981 w 30143"/>
                  <a:gd name="connsiteY5" fmla="*/ 111552 h 111573"/>
                  <a:gd name="connsiteX6" fmla="*/ 30077 w 30143"/>
                  <a:gd name="connsiteY6" fmla="*/ 111552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143" h="111573">
                    <a:moveTo>
                      <a:pt x="30077" y="-22"/>
                    </a:moveTo>
                    <a:lnTo>
                      <a:pt x="16131" y="-22"/>
                    </a:lnTo>
                    <a:cubicBezTo>
                      <a:pt x="7193" y="-22"/>
                      <a:pt x="-66" y="7229"/>
                      <a:pt x="-66" y="16174"/>
                    </a:cubicBezTo>
                    <a:lnTo>
                      <a:pt x="-66" y="95356"/>
                    </a:lnTo>
                    <a:cubicBezTo>
                      <a:pt x="-155" y="104217"/>
                      <a:pt x="6968" y="111468"/>
                      <a:pt x="15831" y="111552"/>
                    </a:cubicBezTo>
                    <a:cubicBezTo>
                      <a:pt x="15876" y="111552"/>
                      <a:pt x="15936" y="111552"/>
                      <a:pt x="15981" y="111552"/>
                    </a:cubicBezTo>
                    <a:lnTo>
                      <a:pt x="30077" y="111552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95DFD0C1-AD9E-BF6C-F5F2-86F91C5327BD}"/>
                  </a:ext>
                </a:extLst>
              </p:cNvPr>
              <p:cNvSpPr/>
              <p:nvPr/>
            </p:nvSpPr>
            <p:spPr>
              <a:xfrm>
                <a:off x="4598888" y="3173997"/>
                <a:ext cx="776443" cy="913918"/>
              </a:xfrm>
              <a:custGeom>
                <a:avLst/>
                <a:gdLst>
                  <a:gd name="connsiteX0" fmla="*/ 534108 w 588679"/>
                  <a:gd name="connsiteY0" fmla="*/ 465830 h 692909"/>
                  <a:gd name="connsiteX1" fmla="*/ 588590 w 588679"/>
                  <a:gd name="connsiteY1" fmla="*/ 414482 h 692909"/>
                  <a:gd name="connsiteX2" fmla="*/ 537227 w 588679"/>
                  <a:gd name="connsiteY2" fmla="*/ 360000 h 692909"/>
                  <a:gd name="connsiteX3" fmla="*/ 532008 w 588679"/>
                  <a:gd name="connsiteY3" fmla="*/ 360105 h 692909"/>
                  <a:gd name="connsiteX4" fmla="*/ 523610 w 588679"/>
                  <a:gd name="connsiteY4" fmla="*/ 360105 h 692909"/>
                  <a:gd name="connsiteX5" fmla="*/ 522651 w 588679"/>
                  <a:gd name="connsiteY5" fmla="*/ 358215 h 692909"/>
                  <a:gd name="connsiteX6" fmla="*/ 523610 w 588679"/>
                  <a:gd name="connsiteY6" fmla="*/ 357255 h 692909"/>
                  <a:gd name="connsiteX7" fmla="*/ 567970 w 588679"/>
                  <a:gd name="connsiteY7" fmla="*/ 296939 h 692909"/>
                  <a:gd name="connsiteX8" fmla="*/ 521211 w 588679"/>
                  <a:gd name="connsiteY8" fmla="*/ 252280 h 692909"/>
                  <a:gd name="connsiteX9" fmla="*/ 259073 w 588679"/>
                  <a:gd name="connsiteY9" fmla="*/ 258279 h 692909"/>
                  <a:gd name="connsiteX10" fmla="*/ 258023 w 588679"/>
                  <a:gd name="connsiteY10" fmla="*/ 258279 h 692909"/>
                  <a:gd name="connsiteX11" fmla="*/ 258023 w 588679"/>
                  <a:gd name="connsiteY11" fmla="*/ 257079 h 692909"/>
                  <a:gd name="connsiteX12" fmla="*/ 280967 w 588679"/>
                  <a:gd name="connsiteY12" fmla="*/ 163201 h 692909"/>
                  <a:gd name="connsiteX13" fmla="*/ 295964 w 588679"/>
                  <a:gd name="connsiteY13" fmla="*/ 77721 h 692909"/>
                  <a:gd name="connsiteX14" fmla="*/ 217442 w 588679"/>
                  <a:gd name="connsiteY14" fmla="*/ -21 h 692909"/>
                  <a:gd name="connsiteX15" fmla="*/ 214683 w 588679"/>
                  <a:gd name="connsiteY15" fmla="*/ 39 h 692909"/>
                  <a:gd name="connsiteX16" fmla="*/ 196237 w 588679"/>
                  <a:gd name="connsiteY16" fmla="*/ 6488 h 692909"/>
                  <a:gd name="connsiteX17" fmla="*/ 189489 w 588679"/>
                  <a:gd name="connsiteY17" fmla="*/ 47428 h 692909"/>
                  <a:gd name="connsiteX18" fmla="*/ 189489 w 588679"/>
                  <a:gd name="connsiteY18" fmla="*/ 53426 h 692909"/>
                  <a:gd name="connsiteX19" fmla="*/ 126054 w 588679"/>
                  <a:gd name="connsiteY19" fmla="*/ 200542 h 692909"/>
                  <a:gd name="connsiteX20" fmla="*/ -67 w 588679"/>
                  <a:gd name="connsiteY20" fmla="*/ 351407 h 692909"/>
                  <a:gd name="connsiteX21" fmla="*/ 77615 w 588679"/>
                  <a:gd name="connsiteY21" fmla="*/ 639939 h 692909"/>
                  <a:gd name="connsiteX22" fmla="*/ 79115 w 588679"/>
                  <a:gd name="connsiteY22" fmla="*/ 641289 h 692909"/>
                  <a:gd name="connsiteX23" fmla="*/ 132772 w 588679"/>
                  <a:gd name="connsiteY23" fmla="*/ 692877 h 692909"/>
                  <a:gd name="connsiteX24" fmla="*/ 133102 w 588679"/>
                  <a:gd name="connsiteY24" fmla="*/ 692877 h 692909"/>
                  <a:gd name="connsiteX25" fmla="*/ 449528 w 588679"/>
                  <a:gd name="connsiteY25" fmla="*/ 685828 h 692909"/>
                  <a:gd name="connsiteX26" fmla="*/ 501116 w 588679"/>
                  <a:gd name="connsiteY26" fmla="*/ 631871 h 692909"/>
                  <a:gd name="connsiteX27" fmla="*/ 501116 w 588679"/>
                  <a:gd name="connsiteY27" fmla="*/ 631841 h 692909"/>
                  <a:gd name="connsiteX28" fmla="*/ 453577 w 588679"/>
                  <a:gd name="connsiteY28" fmla="*/ 580553 h 692909"/>
                  <a:gd name="connsiteX29" fmla="*/ 452077 w 588679"/>
                  <a:gd name="connsiteY29" fmla="*/ 579203 h 692909"/>
                  <a:gd name="connsiteX30" fmla="*/ 453427 w 588679"/>
                  <a:gd name="connsiteY30" fmla="*/ 577854 h 692909"/>
                  <a:gd name="connsiteX31" fmla="*/ 491518 w 588679"/>
                  <a:gd name="connsiteY31" fmla="*/ 576354 h 692909"/>
                  <a:gd name="connsiteX32" fmla="*/ 543556 w 588679"/>
                  <a:gd name="connsiteY32" fmla="*/ 522232 h 692909"/>
                  <a:gd name="connsiteX33" fmla="*/ 543556 w 588679"/>
                  <a:gd name="connsiteY33" fmla="*/ 522217 h 692909"/>
                  <a:gd name="connsiteX34" fmla="*/ 497067 w 588679"/>
                  <a:gd name="connsiteY34" fmla="*/ 471079 h 692909"/>
                  <a:gd name="connsiteX35" fmla="*/ 495717 w 588679"/>
                  <a:gd name="connsiteY35" fmla="*/ 469729 h 692909"/>
                  <a:gd name="connsiteX36" fmla="*/ 496902 w 588679"/>
                  <a:gd name="connsiteY36" fmla="*/ 468229 h 692909"/>
                  <a:gd name="connsiteX37" fmla="*/ 496917 w 588679"/>
                  <a:gd name="connsiteY37" fmla="*/ 468229 h 69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88679" h="692909">
                    <a:moveTo>
                      <a:pt x="534108" y="465830"/>
                    </a:moveTo>
                    <a:cubicBezTo>
                      <a:pt x="563336" y="466700"/>
                      <a:pt x="587721" y="443710"/>
                      <a:pt x="588590" y="414482"/>
                    </a:cubicBezTo>
                    <a:cubicBezTo>
                      <a:pt x="589445" y="385254"/>
                      <a:pt x="566456" y="360869"/>
                      <a:pt x="537227" y="360000"/>
                    </a:cubicBezTo>
                    <a:cubicBezTo>
                      <a:pt x="535488" y="359955"/>
                      <a:pt x="533748" y="359985"/>
                      <a:pt x="532008" y="360105"/>
                    </a:cubicBezTo>
                    <a:lnTo>
                      <a:pt x="523610" y="360105"/>
                    </a:lnTo>
                    <a:cubicBezTo>
                      <a:pt x="522831" y="359850"/>
                      <a:pt x="522396" y="358995"/>
                      <a:pt x="522651" y="358215"/>
                    </a:cubicBezTo>
                    <a:cubicBezTo>
                      <a:pt x="522801" y="357765"/>
                      <a:pt x="523160" y="357405"/>
                      <a:pt x="523610" y="357255"/>
                    </a:cubicBezTo>
                    <a:cubicBezTo>
                      <a:pt x="552509" y="352846"/>
                      <a:pt x="572364" y="325853"/>
                      <a:pt x="567970" y="296939"/>
                    </a:cubicBezTo>
                    <a:cubicBezTo>
                      <a:pt x="564341" y="273155"/>
                      <a:pt x="545130" y="254814"/>
                      <a:pt x="521211" y="252280"/>
                    </a:cubicBezTo>
                    <a:lnTo>
                      <a:pt x="259073" y="258279"/>
                    </a:lnTo>
                    <a:cubicBezTo>
                      <a:pt x="258743" y="258443"/>
                      <a:pt x="258353" y="258443"/>
                      <a:pt x="258023" y="258279"/>
                    </a:cubicBezTo>
                    <a:cubicBezTo>
                      <a:pt x="257873" y="257889"/>
                      <a:pt x="257873" y="257469"/>
                      <a:pt x="258023" y="257079"/>
                    </a:cubicBezTo>
                    <a:cubicBezTo>
                      <a:pt x="263002" y="225196"/>
                      <a:pt x="270680" y="193794"/>
                      <a:pt x="280967" y="163201"/>
                    </a:cubicBezTo>
                    <a:cubicBezTo>
                      <a:pt x="290940" y="135802"/>
                      <a:pt x="296024" y="106874"/>
                      <a:pt x="295964" y="77721"/>
                    </a:cubicBezTo>
                    <a:cubicBezTo>
                      <a:pt x="295754" y="34576"/>
                      <a:pt x="260602" y="-231"/>
                      <a:pt x="217442" y="-21"/>
                    </a:cubicBezTo>
                    <a:cubicBezTo>
                      <a:pt x="216528" y="-21"/>
                      <a:pt x="215598" y="9"/>
                      <a:pt x="214683" y="39"/>
                    </a:cubicBezTo>
                    <a:cubicBezTo>
                      <a:pt x="207919" y="-411"/>
                      <a:pt x="201246" y="1914"/>
                      <a:pt x="196237" y="6488"/>
                    </a:cubicBezTo>
                    <a:cubicBezTo>
                      <a:pt x="189339" y="13836"/>
                      <a:pt x="188889" y="25083"/>
                      <a:pt x="189489" y="47428"/>
                    </a:cubicBezTo>
                    <a:lnTo>
                      <a:pt x="189489" y="53426"/>
                    </a:lnTo>
                    <a:cubicBezTo>
                      <a:pt x="190388" y="96766"/>
                      <a:pt x="157696" y="149554"/>
                      <a:pt x="126054" y="200542"/>
                    </a:cubicBezTo>
                    <a:cubicBezTo>
                      <a:pt x="101760" y="239833"/>
                      <a:pt x="-67" y="351407"/>
                      <a:pt x="-67" y="351407"/>
                    </a:cubicBezTo>
                    <a:lnTo>
                      <a:pt x="77615" y="639939"/>
                    </a:lnTo>
                    <a:cubicBezTo>
                      <a:pt x="78365" y="639999"/>
                      <a:pt x="78980" y="640554"/>
                      <a:pt x="79115" y="641289"/>
                    </a:cubicBezTo>
                    <a:cubicBezTo>
                      <a:pt x="79685" y="670352"/>
                      <a:pt x="103709" y="693461"/>
                      <a:pt x="132772" y="692877"/>
                    </a:cubicBezTo>
                    <a:cubicBezTo>
                      <a:pt x="132877" y="692877"/>
                      <a:pt x="132997" y="692877"/>
                      <a:pt x="133102" y="692877"/>
                    </a:cubicBezTo>
                    <a:lnTo>
                      <a:pt x="449528" y="685828"/>
                    </a:lnTo>
                    <a:cubicBezTo>
                      <a:pt x="478681" y="685168"/>
                      <a:pt x="501776" y="661009"/>
                      <a:pt x="501116" y="631871"/>
                    </a:cubicBezTo>
                    <a:cubicBezTo>
                      <a:pt x="501116" y="631856"/>
                      <a:pt x="501116" y="631856"/>
                      <a:pt x="501116" y="631841"/>
                    </a:cubicBezTo>
                    <a:cubicBezTo>
                      <a:pt x="500366" y="600948"/>
                      <a:pt x="480871" y="579953"/>
                      <a:pt x="453577" y="580553"/>
                    </a:cubicBezTo>
                    <a:cubicBezTo>
                      <a:pt x="452797" y="580553"/>
                      <a:pt x="452152" y="579968"/>
                      <a:pt x="452077" y="579203"/>
                    </a:cubicBezTo>
                    <a:cubicBezTo>
                      <a:pt x="452077" y="578453"/>
                      <a:pt x="452677" y="577854"/>
                      <a:pt x="453427" y="577854"/>
                    </a:cubicBezTo>
                    <a:lnTo>
                      <a:pt x="491518" y="576354"/>
                    </a:lnTo>
                    <a:cubicBezTo>
                      <a:pt x="520836" y="575784"/>
                      <a:pt x="544126" y="551550"/>
                      <a:pt x="543556" y="522232"/>
                    </a:cubicBezTo>
                    <a:cubicBezTo>
                      <a:pt x="543556" y="522232"/>
                      <a:pt x="543556" y="522217"/>
                      <a:pt x="543556" y="522217"/>
                    </a:cubicBezTo>
                    <a:cubicBezTo>
                      <a:pt x="542806" y="490574"/>
                      <a:pt x="524660" y="470479"/>
                      <a:pt x="497067" y="471079"/>
                    </a:cubicBezTo>
                    <a:cubicBezTo>
                      <a:pt x="496317" y="471079"/>
                      <a:pt x="495717" y="470479"/>
                      <a:pt x="495717" y="469729"/>
                    </a:cubicBezTo>
                    <a:cubicBezTo>
                      <a:pt x="495627" y="468994"/>
                      <a:pt x="496167" y="468319"/>
                      <a:pt x="496902" y="468229"/>
                    </a:cubicBezTo>
                    <a:cubicBezTo>
                      <a:pt x="496902" y="468229"/>
                      <a:pt x="496917" y="468229"/>
                      <a:pt x="496917" y="468229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52025082-BBE9-2D9A-F8EC-5710589748A6}"/>
                  </a:ext>
                </a:extLst>
              </p:cNvPr>
              <p:cNvSpPr/>
              <p:nvPr/>
            </p:nvSpPr>
            <p:spPr>
              <a:xfrm>
                <a:off x="4025670" y="3576197"/>
                <a:ext cx="964261" cy="2192980"/>
              </a:xfrm>
              <a:custGeom>
                <a:avLst/>
                <a:gdLst>
                  <a:gd name="connsiteX0" fmla="*/ 305112 w 731078"/>
                  <a:gd name="connsiteY0" fmla="*/ 1662640 h 1662661"/>
                  <a:gd name="connsiteX1" fmla="*/ 731012 w 731078"/>
                  <a:gd name="connsiteY1" fmla="*/ 23974 h 1662661"/>
                  <a:gd name="connsiteX2" fmla="*/ 399740 w 731078"/>
                  <a:gd name="connsiteY2" fmla="*/ 109154 h 1662661"/>
                  <a:gd name="connsiteX3" fmla="*/ -67 w 731078"/>
                  <a:gd name="connsiteY3" fmla="*/ 1662640 h 1662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1078" h="1662661">
                    <a:moveTo>
                      <a:pt x="305112" y="1662640"/>
                    </a:moveTo>
                    <a:lnTo>
                      <a:pt x="731012" y="23974"/>
                    </a:lnTo>
                    <a:cubicBezTo>
                      <a:pt x="596044" y="-10818"/>
                      <a:pt x="434532" y="-25965"/>
                      <a:pt x="399740" y="109154"/>
                    </a:cubicBezTo>
                    <a:lnTo>
                      <a:pt x="-67" y="1662640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35EDFFA-C973-FCBD-5525-E930CACB397D}"/>
                  </a:ext>
                </a:extLst>
              </p:cNvPr>
              <p:cNvSpPr/>
              <p:nvPr/>
            </p:nvSpPr>
            <p:spPr>
              <a:xfrm>
                <a:off x="3937651" y="3995081"/>
                <a:ext cx="959454" cy="1774096"/>
              </a:xfrm>
              <a:custGeom>
                <a:avLst/>
                <a:gdLst>
                  <a:gd name="connsiteX0" fmla="*/ 409337 w 727433"/>
                  <a:gd name="connsiteY0" fmla="*/ 1345053 h 1345074"/>
                  <a:gd name="connsiteX1" fmla="*/ 726663 w 727433"/>
                  <a:gd name="connsiteY1" fmla="*/ 115341 h 1345074"/>
                  <a:gd name="connsiteX2" fmla="*/ 710962 w 727433"/>
                  <a:gd name="connsiteY2" fmla="*/ 88662 h 1345074"/>
                  <a:gd name="connsiteX3" fmla="*/ 710917 w 727433"/>
                  <a:gd name="connsiteY3" fmla="*/ 88647 h 1345074"/>
                  <a:gd name="connsiteX4" fmla="*/ 370197 w 727433"/>
                  <a:gd name="connsiteY4" fmla="*/ 768 h 1345074"/>
                  <a:gd name="connsiteX5" fmla="*/ 343503 w 727433"/>
                  <a:gd name="connsiteY5" fmla="*/ 15764 h 1345074"/>
                  <a:gd name="connsiteX6" fmla="*/ -67 w 727433"/>
                  <a:gd name="connsiteY6" fmla="*/ 1345053 h 1345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7433" h="1345074">
                    <a:moveTo>
                      <a:pt x="409337" y="1345053"/>
                    </a:moveTo>
                    <a:lnTo>
                      <a:pt x="726663" y="115341"/>
                    </a:lnTo>
                    <a:cubicBezTo>
                      <a:pt x="729692" y="103629"/>
                      <a:pt x="722659" y="91692"/>
                      <a:pt x="710962" y="88662"/>
                    </a:cubicBezTo>
                    <a:cubicBezTo>
                      <a:pt x="710947" y="88647"/>
                      <a:pt x="710932" y="88647"/>
                      <a:pt x="710917" y="88647"/>
                    </a:cubicBezTo>
                    <a:lnTo>
                      <a:pt x="370197" y="768"/>
                    </a:lnTo>
                    <a:cubicBezTo>
                      <a:pt x="358694" y="-2412"/>
                      <a:pt x="346772" y="4292"/>
                      <a:pt x="343503" y="15764"/>
                    </a:cubicBezTo>
                    <a:lnTo>
                      <a:pt x="-67" y="1345053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6F8B132-A973-024D-609A-04FDF5091340}"/>
                  </a:ext>
                </a:extLst>
              </p:cNvPr>
              <p:cNvSpPr/>
              <p:nvPr/>
            </p:nvSpPr>
            <p:spPr>
              <a:xfrm>
                <a:off x="4773596" y="4190068"/>
                <a:ext cx="43615" cy="43526"/>
              </a:xfrm>
              <a:custGeom>
                <a:avLst/>
                <a:gdLst>
                  <a:gd name="connsiteX0" fmla="*/ 493 w 33068"/>
                  <a:gd name="connsiteY0" fmla="*/ 12496 h 33000"/>
                  <a:gd name="connsiteX1" fmla="*/ 11935 w 33068"/>
                  <a:gd name="connsiteY1" fmla="*/ 32337 h 33000"/>
                  <a:gd name="connsiteX2" fmla="*/ 12340 w 33068"/>
                  <a:gd name="connsiteY2" fmla="*/ 32442 h 33000"/>
                  <a:gd name="connsiteX3" fmla="*/ 32465 w 33068"/>
                  <a:gd name="connsiteY3" fmla="*/ 20640 h 33000"/>
                  <a:gd name="connsiteX4" fmla="*/ 20663 w 33068"/>
                  <a:gd name="connsiteY4" fmla="*/ 514 h 33000"/>
                  <a:gd name="connsiteX5" fmla="*/ 538 w 33068"/>
                  <a:gd name="connsiteY5" fmla="*/ 12317 h 33000"/>
                  <a:gd name="connsiteX6" fmla="*/ 493 w 33068"/>
                  <a:gd name="connsiteY6" fmla="*/ 12496 h 3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68" h="33000">
                    <a:moveTo>
                      <a:pt x="493" y="12496"/>
                    </a:moveTo>
                    <a:cubicBezTo>
                      <a:pt x="-1831" y="21134"/>
                      <a:pt x="3298" y="30012"/>
                      <a:pt x="11935" y="32337"/>
                    </a:cubicBezTo>
                    <a:cubicBezTo>
                      <a:pt x="12070" y="32382"/>
                      <a:pt x="12205" y="32412"/>
                      <a:pt x="12340" y="32442"/>
                    </a:cubicBezTo>
                    <a:cubicBezTo>
                      <a:pt x="21158" y="34736"/>
                      <a:pt x="30171" y="29457"/>
                      <a:pt x="32465" y="20640"/>
                    </a:cubicBezTo>
                    <a:cubicBezTo>
                      <a:pt x="34760" y="11822"/>
                      <a:pt x="29481" y="2809"/>
                      <a:pt x="20663" y="514"/>
                    </a:cubicBezTo>
                    <a:cubicBezTo>
                      <a:pt x="11845" y="-1780"/>
                      <a:pt x="2833" y="3498"/>
                      <a:pt x="538" y="12317"/>
                    </a:cubicBezTo>
                    <a:cubicBezTo>
                      <a:pt x="523" y="12377"/>
                      <a:pt x="508" y="12437"/>
                      <a:pt x="493" y="124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D3B7034-5613-977C-F46B-3D55EBB5555A}"/>
                  </a:ext>
                </a:extLst>
              </p:cNvPr>
              <p:cNvSpPr/>
              <p:nvPr/>
            </p:nvSpPr>
            <p:spPr>
              <a:xfrm>
                <a:off x="4747375" y="4288967"/>
                <a:ext cx="43528" cy="43527"/>
              </a:xfrm>
              <a:custGeom>
                <a:avLst/>
                <a:gdLst>
                  <a:gd name="connsiteX0" fmla="*/ 427 w 33002"/>
                  <a:gd name="connsiteY0" fmla="*/ 12496 h 33001"/>
                  <a:gd name="connsiteX1" fmla="*/ 12454 w 33002"/>
                  <a:gd name="connsiteY1" fmla="*/ 32486 h 33001"/>
                  <a:gd name="connsiteX2" fmla="*/ 32444 w 33002"/>
                  <a:gd name="connsiteY2" fmla="*/ 20459 h 33001"/>
                  <a:gd name="connsiteX3" fmla="*/ 20522 w 33002"/>
                  <a:gd name="connsiteY3" fmla="*/ 498 h 33001"/>
                  <a:gd name="connsiteX4" fmla="*/ 457 w 33002"/>
                  <a:gd name="connsiteY4" fmla="*/ 12391 h 33001"/>
                  <a:gd name="connsiteX5" fmla="*/ 427 w 33002"/>
                  <a:gd name="connsiteY5" fmla="*/ 12496 h 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002" h="33001">
                    <a:moveTo>
                      <a:pt x="427" y="12496"/>
                    </a:moveTo>
                    <a:cubicBezTo>
                      <a:pt x="-1777" y="21343"/>
                      <a:pt x="3606" y="30281"/>
                      <a:pt x="12454" y="32486"/>
                    </a:cubicBezTo>
                    <a:cubicBezTo>
                      <a:pt x="21287" y="34690"/>
                      <a:pt x="30240" y="29307"/>
                      <a:pt x="32444" y="20459"/>
                    </a:cubicBezTo>
                    <a:cubicBezTo>
                      <a:pt x="34634" y="11671"/>
                      <a:pt x="29310" y="2748"/>
                      <a:pt x="20522" y="498"/>
                    </a:cubicBezTo>
                    <a:cubicBezTo>
                      <a:pt x="11689" y="-1766"/>
                      <a:pt x="2706" y="3573"/>
                      <a:pt x="457" y="12391"/>
                    </a:cubicBezTo>
                    <a:cubicBezTo>
                      <a:pt x="442" y="12421"/>
                      <a:pt x="442" y="12466"/>
                      <a:pt x="427" y="124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6AD627F-C70A-274A-EE66-64DCD5C895C7}"/>
                  </a:ext>
                </a:extLst>
              </p:cNvPr>
              <p:cNvSpPr/>
              <p:nvPr/>
            </p:nvSpPr>
            <p:spPr>
              <a:xfrm>
                <a:off x="4722041" y="4386302"/>
                <a:ext cx="43664" cy="43664"/>
              </a:xfrm>
              <a:custGeom>
                <a:avLst/>
                <a:gdLst>
                  <a:gd name="connsiteX0" fmla="*/ 440 w 33105"/>
                  <a:gd name="connsiteY0" fmla="*/ 12482 h 33105"/>
                  <a:gd name="connsiteX1" fmla="*/ 12437 w 33105"/>
                  <a:gd name="connsiteY1" fmla="*/ 32577 h 33105"/>
                  <a:gd name="connsiteX2" fmla="*/ 32532 w 33105"/>
                  <a:gd name="connsiteY2" fmla="*/ 20580 h 33105"/>
                  <a:gd name="connsiteX3" fmla="*/ 20535 w 33105"/>
                  <a:gd name="connsiteY3" fmla="*/ 484 h 33105"/>
                  <a:gd name="connsiteX4" fmla="*/ 440 w 33105"/>
                  <a:gd name="connsiteY4" fmla="*/ 12482 h 33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105" h="33105">
                    <a:moveTo>
                      <a:pt x="440" y="12482"/>
                    </a:moveTo>
                    <a:cubicBezTo>
                      <a:pt x="-1795" y="21345"/>
                      <a:pt x="3574" y="30342"/>
                      <a:pt x="12437" y="32577"/>
                    </a:cubicBezTo>
                    <a:cubicBezTo>
                      <a:pt x="21300" y="34811"/>
                      <a:pt x="30298" y="29443"/>
                      <a:pt x="32532" y="20580"/>
                    </a:cubicBezTo>
                    <a:cubicBezTo>
                      <a:pt x="34766" y="11717"/>
                      <a:pt x="29398" y="2719"/>
                      <a:pt x="20535" y="484"/>
                    </a:cubicBezTo>
                    <a:cubicBezTo>
                      <a:pt x="11672" y="-1750"/>
                      <a:pt x="2674" y="3619"/>
                      <a:pt x="440" y="1248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2B110C09-81D1-E826-7363-1904AABF1472}"/>
                  </a:ext>
                </a:extLst>
              </p:cNvPr>
              <p:cNvSpPr/>
              <p:nvPr/>
            </p:nvSpPr>
            <p:spPr>
              <a:xfrm>
                <a:off x="3326227" y="2451920"/>
                <a:ext cx="1018849" cy="830549"/>
              </a:xfrm>
              <a:custGeom>
                <a:avLst/>
                <a:gdLst>
                  <a:gd name="connsiteX0" fmla="*/ 541331 w 772465"/>
                  <a:gd name="connsiteY0" fmla="*/ 62063 h 629701"/>
                  <a:gd name="connsiteX1" fmla="*/ 487644 w 772465"/>
                  <a:gd name="connsiteY1" fmla="*/ 127 h 629701"/>
                  <a:gd name="connsiteX2" fmla="*/ 425708 w 772465"/>
                  <a:gd name="connsiteY2" fmla="*/ 53815 h 629701"/>
                  <a:gd name="connsiteX3" fmla="*/ 424958 w 772465"/>
                  <a:gd name="connsiteY3" fmla="*/ 63113 h 629701"/>
                  <a:gd name="connsiteX4" fmla="*/ 423459 w 772465"/>
                  <a:gd name="connsiteY4" fmla="*/ 64462 h 629701"/>
                  <a:gd name="connsiteX5" fmla="*/ 421959 w 772465"/>
                  <a:gd name="connsiteY5" fmla="*/ 62813 h 629701"/>
                  <a:gd name="connsiteX6" fmla="*/ 366397 w 772465"/>
                  <a:gd name="connsiteY6" fmla="*/ 2401 h 629701"/>
                  <a:gd name="connsiteX7" fmla="*/ 306186 w 772465"/>
                  <a:gd name="connsiteY7" fmla="*/ 55015 h 629701"/>
                  <a:gd name="connsiteX8" fmla="*/ 286691 w 772465"/>
                  <a:gd name="connsiteY8" fmla="*/ 342047 h 629701"/>
                  <a:gd name="connsiteX9" fmla="*/ 286691 w 772465"/>
                  <a:gd name="connsiteY9" fmla="*/ 343097 h 629701"/>
                  <a:gd name="connsiteX10" fmla="*/ 285491 w 772465"/>
                  <a:gd name="connsiteY10" fmla="*/ 343097 h 629701"/>
                  <a:gd name="connsiteX11" fmla="*/ 185165 w 772465"/>
                  <a:gd name="connsiteY11" fmla="*/ 308755 h 629701"/>
                  <a:gd name="connsiteX12" fmla="*/ 93086 w 772465"/>
                  <a:gd name="connsiteY12" fmla="*/ 283561 h 629701"/>
                  <a:gd name="connsiteX13" fmla="*/ 468 w 772465"/>
                  <a:gd name="connsiteY13" fmla="*/ 361573 h 629701"/>
                  <a:gd name="connsiteX14" fmla="*/ 258 w 772465"/>
                  <a:gd name="connsiteY14" fmla="*/ 364692 h 629701"/>
                  <a:gd name="connsiteX15" fmla="*/ 5507 w 772465"/>
                  <a:gd name="connsiteY15" fmla="*/ 385537 h 629701"/>
                  <a:gd name="connsiteX16" fmla="*/ 49596 w 772465"/>
                  <a:gd name="connsiteY16" fmla="*/ 396934 h 629701"/>
                  <a:gd name="connsiteX17" fmla="*/ 56195 w 772465"/>
                  <a:gd name="connsiteY17" fmla="*/ 396934 h 629701"/>
                  <a:gd name="connsiteX18" fmla="*/ 210659 w 772465"/>
                  <a:gd name="connsiteY18" fmla="*/ 480915 h 629701"/>
                  <a:gd name="connsiteX19" fmla="*/ 333630 w 772465"/>
                  <a:gd name="connsiteY19" fmla="*/ 556947 h 629701"/>
                  <a:gd name="connsiteX20" fmla="*/ 333630 w 772465"/>
                  <a:gd name="connsiteY20" fmla="*/ 558447 h 629701"/>
                  <a:gd name="connsiteX21" fmla="*/ 330331 w 772465"/>
                  <a:gd name="connsiteY21" fmla="*/ 605985 h 629701"/>
                  <a:gd name="connsiteX22" fmla="*/ 682598 w 772465"/>
                  <a:gd name="connsiteY22" fmla="*/ 629680 h 629701"/>
                  <a:gd name="connsiteX23" fmla="*/ 685747 w 772465"/>
                  <a:gd name="connsiteY23" fmla="*/ 577342 h 629701"/>
                  <a:gd name="connsiteX24" fmla="*/ 687247 w 772465"/>
                  <a:gd name="connsiteY24" fmla="*/ 575828 h 629701"/>
                  <a:gd name="connsiteX25" fmla="*/ 687397 w 772465"/>
                  <a:gd name="connsiteY25" fmla="*/ 575842 h 629701"/>
                  <a:gd name="connsiteX26" fmla="*/ 749167 w 772465"/>
                  <a:gd name="connsiteY26" fmla="*/ 522125 h 629701"/>
                  <a:gd name="connsiteX27" fmla="*/ 749182 w 772465"/>
                  <a:gd name="connsiteY27" fmla="*/ 522005 h 629701"/>
                  <a:gd name="connsiteX28" fmla="*/ 772277 w 772465"/>
                  <a:gd name="connsiteY28" fmla="*/ 175586 h 629701"/>
                  <a:gd name="connsiteX29" fmla="*/ 718290 w 772465"/>
                  <a:gd name="connsiteY29" fmla="*/ 113951 h 629701"/>
                  <a:gd name="connsiteX30" fmla="*/ 658304 w 772465"/>
                  <a:gd name="connsiteY30" fmla="*/ 160890 h 629701"/>
                  <a:gd name="connsiteX31" fmla="*/ 656504 w 772465"/>
                  <a:gd name="connsiteY31" fmla="*/ 162239 h 629701"/>
                  <a:gd name="connsiteX32" fmla="*/ 655304 w 772465"/>
                  <a:gd name="connsiteY32" fmla="*/ 160756 h 629701"/>
                  <a:gd name="connsiteX33" fmla="*/ 655304 w 772465"/>
                  <a:gd name="connsiteY33" fmla="*/ 160740 h 629701"/>
                  <a:gd name="connsiteX34" fmla="*/ 657404 w 772465"/>
                  <a:gd name="connsiteY34" fmla="*/ 118900 h 629701"/>
                  <a:gd name="connsiteX35" fmla="*/ 603042 w 772465"/>
                  <a:gd name="connsiteY35" fmla="*/ 57119 h 629701"/>
                  <a:gd name="connsiteX36" fmla="*/ 602967 w 772465"/>
                  <a:gd name="connsiteY36" fmla="*/ 57114 h 629701"/>
                  <a:gd name="connsiteX37" fmla="*/ 542981 w 772465"/>
                  <a:gd name="connsiteY37" fmla="*/ 102103 h 629701"/>
                  <a:gd name="connsiteX38" fmla="*/ 541661 w 772465"/>
                  <a:gd name="connsiteY38" fmla="*/ 103486 h 629701"/>
                  <a:gd name="connsiteX39" fmla="*/ 541331 w 772465"/>
                  <a:gd name="connsiteY39" fmla="*/ 103453 h 629701"/>
                  <a:gd name="connsiteX40" fmla="*/ 539966 w 772465"/>
                  <a:gd name="connsiteY40" fmla="*/ 102112 h 629701"/>
                  <a:gd name="connsiteX41" fmla="*/ 539981 w 772465"/>
                  <a:gd name="connsiteY41" fmla="*/ 101953 h 629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72465" h="629701">
                    <a:moveTo>
                      <a:pt x="541331" y="62063"/>
                    </a:moveTo>
                    <a:cubicBezTo>
                      <a:pt x="543611" y="30134"/>
                      <a:pt x="519571" y="2405"/>
                      <a:pt x="487644" y="127"/>
                    </a:cubicBezTo>
                    <a:cubicBezTo>
                      <a:pt x="455716" y="-2151"/>
                      <a:pt x="427988" y="21886"/>
                      <a:pt x="425708" y="53815"/>
                    </a:cubicBezTo>
                    <a:lnTo>
                      <a:pt x="424958" y="63113"/>
                    </a:lnTo>
                    <a:cubicBezTo>
                      <a:pt x="424883" y="63882"/>
                      <a:pt x="424239" y="64467"/>
                      <a:pt x="423459" y="64462"/>
                    </a:cubicBezTo>
                    <a:cubicBezTo>
                      <a:pt x="422604" y="64384"/>
                      <a:pt x="421959" y="63668"/>
                      <a:pt x="421959" y="62813"/>
                    </a:cubicBezTo>
                    <a:cubicBezTo>
                      <a:pt x="423294" y="30788"/>
                      <a:pt x="398429" y="3742"/>
                      <a:pt x="366397" y="2401"/>
                    </a:cubicBezTo>
                    <a:cubicBezTo>
                      <a:pt x="335519" y="1110"/>
                      <a:pt x="309051" y="24242"/>
                      <a:pt x="306186" y="55015"/>
                    </a:cubicBezTo>
                    <a:lnTo>
                      <a:pt x="286691" y="342047"/>
                    </a:lnTo>
                    <a:cubicBezTo>
                      <a:pt x="286856" y="342377"/>
                      <a:pt x="286856" y="342767"/>
                      <a:pt x="286691" y="343097"/>
                    </a:cubicBezTo>
                    <a:cubicBezTo>
                      <a:pt x="286301" y="343247"/>
                      <a:pt x="285881" y="343247"/>
                      <a:pt x="285491" y="343097"/>
                    </a:cubicBezTo>
                    <a:cubicBezTo>
                      <a:pt x="251104" y="334609"/>
                      <a:pt x="217542" y="323122"/>
                      <a:pt x="185165" y="308755"/>
                    </a:cubicBezTo>
                    <a:cubicBezTo>
                      <a:pt x="156191" y="295009"/>
                      <a:pt x="125029" y="286481"/>
                      <a:pt x="93086" y="283561"/>
                    </a:cubicBezTo>
                    <a:cubicBezTo>
                      <a:pt x="45967" y="279528"/>
                      <a:pt x="4502" y="314454"/>
                      <a:pt x="468" y="361573"/>
                    </a:cubicBezTo>
                    <a:cubicBezTo>
                      <a:pt x="378" y="362607"/>
                      <a:pt x="303" y="363657"/>
                      <a:pt x="258" y="364692"/>
                    </a:cubicBezTo>
                    <a:cubicBezTo>
                      <a:pt x="-882" y="372070"/>
                      <a:pt x="1008" y="379583"/>
                      <a:pt x="5507" y="385537"/>
                    </a:cubicBezTo>
                    <a:cubicBezTo>
                      <a:pt x="12855" y="393785"/>
                      <a:pt x="25002" y="395435"/>
                      <a:pt x="49596" y="396934"/>
                    </a:cubicBezTo>
                    <a:lnTo>
                      <a:pt x="56195" y="396934"/>
                    </a:lnTo>
                    <a:cubicBezTo>
                      <a:pt x="103584" y="400234"/>
                      <a:pt x="158021" y="441924"/>
                      <a:pt x="210659" y="480915"/>
                    </a:cubicBezTo>
                    <a:cubicBezTo>
                      <a:pt x="251149" y="510908"/>
                      <a:pt x="295539" y="543000"/>
                      <a:pt x="333630" y="556947"/>
                    </a:cubicBezTo>
                    <a:cubicBezTo>
                      <a:pt x="334380" y="556947"/>
                      <a:pt x="333630" y="556947"/>
                      <a:pt x="333630" y="558447"/>
                    </a:cubicBezTo>
                    <a:lnTo>
                      <a:pt x="330331" y="605985"/>
                    </a:lnTo>
                    <a:lnTo>
                      <a:pt x="682598" y="629680"/>
                    </a:lnTo>
                    <a:lnTo>
                      <a:pt x="685747" y="577342"/>
                    </a:lnTo>
                    <a:cubicBezTo>
                      <a:pt x="685747" y="576517"/>
                      <a:pt x="686407" y="575842"/>
                      <a:pt x="687247" y="575828"/>
                    </a:cubicBezTo>
                    <a:cubicBezTo>
                      <a:pt x="687292" y="575828"/>
                      <a:pt x="687352" y="575842"/>
                      <a:pt x="687397" y="575842"/>
                    </a:cubicBezTo>
                    <a:cubicBezTo>
                      <a:pt x="719294" y="578062"/>
                      <a:pt x="746948" y="554023"/>
                      <a:pt x="749167" y="522125"/>
                    </a:cubicBezTo>
                    <a:cubicBezTo>
                      <a:pt x="749182" y="522080"/>
                      <a:pt x="749182" y="522050"/>
                      <a:pt x="749182" y="522005"/>
                    </a:cubicBezTo>
                    <a:lnTo>
                      <a:pt x="772277" y="175586"/>
                    </a:lnTo>
                    <a:cubicBezTo>
                      <a:pt x="774331" y="143677"/>
                      <a:pt x="750187" y="116115"/>
                      <a:pt x="718290" y="113951"/>
                    </a:cubicBezTo>
                    <a:cubicBezTo>
                      <a:pt x="684697" y="111551"/>
                      <a:pt x="659653" y="130897"/>
                      <a:pt x="658304" y="160890"/>
                    </a:cubicBezTo>
                    <a:cubicBezTo>
                      <a:pt x="658094" y="161706"/>
                      <a:pt x="657344" y="162266"/>
                      <a:pt x="656504" y="162239"/>
                    </a:cubicBezTo>
                    <a:cubicBezTo>
                      <a:pt x="655769" y="162161"/>
                      <a:pt x="655229" y="161497"/>
                      <a:pt x="655304" y="160756"/>
                    </a:cubicBezTo>
                    <a:cubicBezTo>
                      <a:pt x="655304" y="160750"/>
                      <a:pt x="655304" y="160746"/>
                      <a:pt x="655304" y="160740"/>
                    </a:cubicBezTo>
                    <a:lnTo>
                      <a:pt x="657404" y="118900"/>
                    </a:lnTo>
                    <a:cubicBezTo>
                      <a:pt x="659458" y="86830"/>
                      <a:pt x="635119" y="59170"/>
                      <a:pt x="603042" y="57119"/>
                    </a:cubicBezTo>
                    <a:cubicBezTo>
                      <a:pt x="603027" y="57117"/>
                      <a:pt x="602997" y="57115"/>
                      <a:pt x="602967" y="57114"/>
                    </a:cubicBezTo>
                    <a:cubicBezTo>
                      <a:pt x="568325" y="54715"/>
                      <a:pt x="544480" y="72110"/>
                      <a:pt x="542981" y="102103"/>
                    </a:cubicBezTo>
                    <a:cubicBezTo>
                      <a:pt x="542996" y="102849"/>
                      <a:pt x="542411" y="103468"/>
                      <a:pt x="541661" y="103486"/>
                    </a:cubicBezTo>
                    <a:cubicBezTo>
                      <a:pt x="541556" y="103489"/>
                      <a:pt x="541436" y="103479"/>
                      <a:pt x="541331" y="103453"/>
                    </a:cubicBezTo>
                    <a:cubicBezTo>
                      <a:pt x="540581" y="103458"/>
                      <a:pt x="539981" y="102858"/>
                      <a:pt x="539966" y="102112"/>
                    </a:cubicBezTo>
                    <a:cubicBezTo>
                      <a:pt x="539966" y="102058"/>
                      <a:pt x="539981" y="102006"/>
                      <a:pt x="539981" y="101953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591B4EC7-8461-AADF-D100-00F82820544D}"/>
                  </a:ext>
                </a:extLst>
              </p:cNvPr>
              <p:cNvSpPr/>
              <p:nvPr/>
            </p:nvSpPr>
            <p:spPr>
              <a:xfrm>
                <a:off x="3494981" y="3248187"/>
                <a:ext cx="765143" cy="2520991"/>
              </a:xfrm>
              <a:custGeom>
                <a:avLst/>
                <a:gdLst>
                  <a:gd name="connsiteX0" fmla="*/ 400039 w 580112"/>
                  <a:gd name="connsiteY0" fmla="*/ 1911329 h 1911350"/>
                  <a:gd name="connsiteX1" fmla="*/ 579997 w 580112"/>
                  <a:gd name="connsiteY1" fmla="*/ 45616 h 1911350"/>
                  <a:gd name="connsiteX2" fmla="*/ 561477 w 580112"/>
                  <a:gd name="connsiteY2" fmla="*/ 24336 h 1911350"/>
                  <a:gd name="connsiteX3" fmla="*/ 561252 w 580112"/>
                  <a:gd name="connsiteY3" fmla="*/ 24321 h 1911350"/>
                  <a:gd name="connsiteX4" fmla="*/ 203286 w 580112"/>
                  <a:gd name="connsiteY4" fmla="*/ 27 h 1911350"/>
                  <a:gd name="connsiteX5" fmla="*/ 181841 w 580112"/>
                  <a:gd name="connsiteY5" fmla="*/ 18682 h 1911350"/>
                  <a:gd name="connsiteX6" fmla="*/ 181841 w 580112"/>
                  <a:gd name="connsiteY6" fmla="*/ 18772 h 1911350"/>
                  <a:gd name="connsiteX7" fmla="*/ -67 w 580112"/>
                  <a:gd name="connsiteY7" fmla="*/ 1911329 h 191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0112" h="1911350">
                    <a:moveTo>
                      <a:pt x="400039" y="1911329"/>
                    </a:moveTo>
                    <a:lnTo>
                      <a:pt x="579997" y="45616"/>
                    </a:lnTo>
                    <a:cubicBezTo>
                      <a:pt x="580762" y="34623"/>
                      <a:pt x="572469" y="25101"/>
                      <a:pt x="561477" y="24336"/>
                    </a:cubicBezTo>
                    <a:cubicBezTo>
                      <a:pt x="561402" y="24336"/>
                      <a:pt x="561327" y="24321"/>
                      <a:pt x="561252" y="24321"/>
                    </a:cubicBezTo>
                    <a:lnTo>
                      <a:pt x="203286" y="27"/>
                    </a:lnTo>
                    <a:cubicBezTo>
                      <a:pt x="192218" y="-738"/>
                      <a:pt x="182620" y="7615"/>
                      <a:pt x="181841" y="18682"/>
                    </a:cubicBezTo>
                    <a:cubicBezTo>
                      <a:pt x="181841" y="18712"/>
                      <a:pt x="181841" y="18742"/>
                      <a:pt x="181841" y="18772"/>
                    </a:cubicBezTo>
                    <a:lnTo>
                      <a:pt x="-67" y="1911329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7D135AE8-4443-A2BC-A4A7-78E907D9C70F}"/>
                  </a:ext>
                </a:extLst>
              </p:cNvPr>
              <p:cNvSpPr/>
              <p:nvPr/>
            </p:nvSpPr>
            <p:spPr>
              <a:xfrm>
                <a:off x="4161436" y="3367781"/>
                <a:ext cx="43556" cy="43572"/>
              </a:xfrm>
              <a:custGeom>
                <a:avLst/>
                <a:gdLst>
                  <a:gd name="connsiteX0" fmla="*/ 21620 w 33023"/>
                  <a:gd name="connsiteY0" fmla="*/ 832 h 33035"/>
                  <a:gd name="connsiteX1" fmla="*/ 32118 w 33023"/>
                  <a:gd name="connsiteY1" fmla="*/ 21678 h 33035"/>
                  <a:gd name="connsiteX2" fmla="*/ 11273 w 33023"/>
                  <a:gd name="connsiteY2" fmla="*/ 32175 h 33035"/>
                  <a:gd name="connsiteX3" fmla="*/ 775 w 33023"/>
                  <a:gd name="connsiteY3" fmla="*/ 11180 h 33035"/>
                  <a:gd name="connsiteX4" fmla="*/ 21620 w 33023"/>
                  <a:gd name="connsiteY4" fmla="*/ 832 h 33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23" h="33035">
                    <a:moveTo>
                      <a:pt x="21620" y="832"/>
                    </a:moveTo>
                    <a:cubicBezTo>
                      <a:pt x="30273" y="3697"/>
                      <a:pt x="34982" y="13025"/>
                      <a:pt x="32118" y="21678"/>
                    </a:cubicBezTo>
                    <a:cubicBezTo>
                      <a:pt x="29253" y="30330"/>
                      <a:pt x="19926" y="35039"/>
                      <a:pt x="11273" y="32175"/>
                    </a:cubicBezTo>
                    <a:cubicBezTo>
                      <a:pt x="2590" y="29251"/>
                      <a:pt x="-2089" y="19878"/>
                      <a:pt x="775" y="11180"/>
                    </a:cubicBezTo>
                    <a:cubicBezTo>
                      <a:pt x="3699" y="2587"/>
                      <a:pt x="13012" y="-2047"/>
                      <a:pt x="21620" y="83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F89EB80-29CF-F93A-4A8C-864768024429}"/>
                  </a:ext>
                </a:extLst>
              </p:cNvPr>
              <p:cNvSpPr/>
              <p:nvPr/>
            </p:nvSpPr>
            <p:spPr>
              <a:xfrm>
                <a:off x="3630876" y="2283791"/>
                <a:ext cx="176822" cy="103558"/>
              </a:xfrm>
              <a:custGeom>
                <a:avLst/>
                <a:gdLst>
                  <a:gd name="connsiteX0" fmla="*/ 115251 w 134062"/>
                  <a:gd name="connsiteY0" fmla="*/ 8676 h 78515"/>
                  <a:gd name="connsiteX1" fmla="*/ 133996 w 134062"/>
                  <a:gd name="connsiteY1" fmla="*/ 45717 h 78515"/>
                  <a:gd name="connsiteX2" fmla="*/ 83608 w 134062"/>
                  <a:gd name="connsiteY2" fmla="*/ 58614 h 78515"/>
                  <a:gd name="connsiteX3" fmla="*/ 46716 w 134062"/>
                  <a:gd name="connsiteY3" fmla="*/ 77210 h 78515"/>
                  <a:gd name="connsiteX4" fmla="*/ 20173 w 134062"/>
                  <a:gd name="connsiteY4" fmla="*/ 68512 h 78515"/>
                  <a:gd name="connsiteX5" fmla="*/ 1322 w 134062"/>
                  <a:gd name="connsiteY5" fmla="*/ 31940 h 78515"/>
                  <a:gd name="connsiteX6" fmla="*/ 1427 w 134062"/>
                  <a:gd name="connsiteY6" fmla="*/ 31621 h 78515"/>
                  <a:gd name="connsiteX7" fmla="*/ 51815 w 134062"/>
                  <a:gd name="connsiteY7" fmla="*/ 18724 h 78515"/>
                  <a:gd name="connsiteX8" fmla="*/ 88707 w 134062"/>
                  <a:gd name="connsiteY8" fmla="*/ -22 h 78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4062" h="78515">
                    <a:moveTo>
                      <a:pt x="115251" y="8676"/>
                    </a:moveTo>
                    <a:lnTo>
                      <a:pt x="133996" y="45717"/>
                    </a:lnTo>
                    <a:lnTo>
                      <a:pt x="83608" y="58614"/>
                    </a:lnTo>
                    <a:cubicBezTo>
                      <a:pt x="78224" y="73644"/>
                      <a:pt x="61998" y="81818"/>
                      <a:pt x="46716" y="77210"/>
                    </a:cubicBezTo>
                    <a:lnTo>
                      <a:pt x="20173" y="68512"/>
                    </a:lnTo>
                    <a:cubicBezTo>
                      <a:pt x="4861" y="63619"/>
                      <a:pt x="-3567" y="47244"/>
                      <a:pt x="1322" y="31940"/>
                    </a:cubicBezTo>
                    <a:cubicBezTo>
                      <a:pt x="1352" y="31834"/>
                      <a:pt x="1397" y="31727"/>
                      <a:pt x="1427" y="31621"/>
                    </a:cubicBezTo>
                    <a:lnTo>
                      <a:pt x="51815" y="18724"/>
                    </a:lnTo>
                    <a:lnTo>
                      <a:pt x="88707" y="-2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3F5C6517-4264-02F8-603B-EF3F8CCEFFB6}"/>
                  </a:ext>
                </a:extLst>
              </p:cNvPr>
              <p:cNvSpPr/>
              <p:nvPr/>
            </p:nvSpPr>
            <p:spPr>
              <a:xfrm>
                <a:off x="3761918" y="2327504"/>
                <a:ext cx="176523" cy="102747"/>
              </a:xfrm>
              <a:custGeom>
                <a:avLst/>
                <a:gdLst>
                  <a:gd name="connsiteX0" fmla="*/ 115174 w 133835"/>
                  <a:gd name="connsiteY0" fmla="*/ 8076 h 77900"/>
                  <a:gd name="connsiteX1" fmla="*/ 133769 w 133835"/>
                  <a:gd name="connsiteY1" fmla="*/ 44967 h 77900"/>
                  <a:gd name="connsiteX2" fmla="*/ 83381 w 133835"/>
                  <a:gd name="connsiteY2" fmla="*/ 57864 h 77900"/>
                  <a:gd name="connsiteX3" fmla="*/ 46490 w 133835"/>
                  <a:gd name="connsiteY3" fmla="*/ 76610 h 77900"/>
                  <a:gd name="connsiteX4" fmla="*/ 19946 w 133835"/>
                  <a:gd name="connsiteY4" fmla="*/ 67912 h 77900"/>
                  <a:gd name="connsiteX5" fmla="*/ 1200 w 133835"/>
                  <a:gd name="connsiteY5" fmla="*/ 31021 h 77900"/>
                  <a:gd name="connsiteX6" fmla="*/ 51589 w 133835"/>
                  <a:gd name="connsiteY6" fmla="*/ 18124 h 77900"/>
                  <a:gd name="connsiteX7" fmla="*/ 88480 w 133835"/>
                  <a:gd name="connsiteY7" fmla="*/ -22 h 7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835" h="77900">
                    <a:moveTo>
                      <a:pt x="115174" y="8076"/>
                    </a:moveTo>
                    <a:lnTo>
                      <a:pt x="133769" y="44967"/>
                    </a:lnTo>
                    <a:lnTo>
                      <a:pt x="83381" y="57864"/>
                    </a:lnTo>
                    <a:cubicBezTo>
                      <a:pt x="78057" y="72954"/>
                      <a:pt x="61816" y="81203"/>
                      <a:pt x="46490" y="76610"/>
                    </a:cubicBezTo>
                    <a:lnTo>
                      <a:pt x="19946" y="67912"/>
                    </a:lnTo>
                    <a:cubicBezTo>
                      <a:pt x="4860" y="62585"/>
                      <a:pt x="-3389" y="46350"/>
                      <a:pt x="1200" y="31021"/>
                    </a:cubicBezTo>
                    <a:lnTo>
                      <a:pt x="51589" y="18124"/>
                    </a:lnTo>
                    <a:lnTo>
                      <a:pt x="88480" y="-2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EFD269CE-25F7-D0C1-26DD-8533A09C7048}"/>
                  </a:ext>
                </a:extLst>
              </p:cNvPr>
              <p:cNvSpPr/>
              <p:nvPr/>
            </p:nvSpPr>
            <p:spPr>
              <a:xfrm>
                <a:off x="3892544" y="2368844"/>
                <a:ext cx="176643" cy="103558"/>
              </a:xfrm>
              <a:custGeom>
                <a:avLst/>
                <a:gdLst>
                  <a:gd name="connsiteX0" fmla="*/ 115264 w 133926"/>
                  <a:gd name="connsiteY0" fmla="*/ 9126 h 78515"/>
                  <a:gd name="connsiteX1" fmla="*/ 133860 w 133926"/>
                  <a:gd name="connsiteY1" fmla="*/ 46017 h 78515"/>
                  <a:gd name="connsiteX2" fmla="*/ 83621 w 133926"/>
                  <a:gd name="connsiteY2" fmla="*/ 58614 h 78515"/>
                  <a:gd name="connsiteX3" fmla="*/ 46730 w 133926"/>
                  <a:gd name="connsiteY3" fmla="*/ 77210 h 78515"/>
                  <a:gd name="connsiteX4" fmla="*/ 20036 w 133926"/>
                  <a:gd name="connsiteY4" fmla="*/ 68512 h 78515"/>
                  <a:gd name="connsiteX5" fmla="*/ 1365 w 133926"/>
                  <a:gd name="connsiteY5" fmla="*/ 31849 h 78515"/>
                  <a:gd name="connsiteX6" fmla="*/ 1441 w 133926"/>
                  <a:gd name="connsiteY6" fmla="*/ 31621 h 78515"/>
                  <a:gd name="connsiteX7" fmla="*/ 51829 w 133926"/>
                  <a:gd name="connsiteY7" fmla="*/ 18724 h 78515"/>
                  <a:gd name="connsiteX8" fmla="*/ 88720 w 133926"/>
                  <a:gd name="connsiteY8" fmla="*/ -22 h 78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926" h="78515">
                    <a:moveTo>
                      <a:pt x="115264" y="9126"/>
                    </a:moveTo>
                    <a:lnTo>
                      <a:pt x="133860" y="46017"/>
                    </a:lnTo>
                    <a:lnTo>
                      <a:pt x="83621" y="58614"/>
                    </a:lnTo>
                    <a:cubicBezTo>
                      <a:pt x="78238" y="73644"/>
                      <a:pt x="62011" y="81818"/>
                      <a:pt x="46730" y="77210"/>
                    </a:cubicBezTo>
                    <a:lnTo>
                      <a:pt x="20036" y="68512"/>
                    </a:lnTo>
                    <a:cubicBezTo>
                      <a:pt x="4755" y="63544"/>
                      <a:pt x="-3598" y="47129"/>
                      <a:pt x="1365" y="31849"/>
                    </a:cubicBezTo>
                    <a:cubicBezTo>
                      <a:pt x="1395" y="31772"/>
                      <a:pt x="1411" y="31697"/>
                      <a:pt x="1441" y="31621"/>
                    </a:cubicBezTo>
                    <a:lnTo>
                      <a:pt x="51829" y="18724"/>
                    </a:lnTo>
                    <a:lnTo>
                      <a:pt x="88720" y="-2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5A6E44FE-959D-8031-71F0-EE63FDCD9351}"/>
                  </a:ext>
                </a:extLst>
              </p:cNvPr>
              <p:cNvSpPr/>
              <p:nvPr/>
            </p:nvSpPr>
            <p:spPr>
              <a:xfrm>
                <a:off x="3420854" y="2292811"/>
                <a:ext cx="1013174" cy="774012"/>
              </a:xfrm>
              <a:custGeom>
                <a:avLst/>
                <a:gdLst>
                  <a:gd name="connsiteX0" fmla="*/ 727827 w 768162"/>
                  <a:gd name="connsiteY0" fmla="*/ 185244 h 586836"/>
                  <a:gd name="connsiteX1" fmla="*/ 765168 w 768162"/>
                  <a:gd name="connsiteY1" fmla="*/ 259177 h 586836"/>
                  <a:gd name="connsiteX2" fmla="*/ 671140 w 768162"/>
                  <a:gd name="connsiteY2" fmla="*/ 546510 h 586836"/>
                  <a:gd name="connsiteX3" fmla="*/ 597612 w 768162"/>
                  <a:gd name="connsiteY3" fmla="*/ 583941 h 586836"/>
                  <a:gd name="connsiteX4" fmla="*/ 597357 w 768162"/>
                  <a:gd name="connsiteY4" fmla="*/ 583851 h 586836"/>
                  <a:gd name="connsiteX5" fmla="*/ 40238 w 768162"/>
                  <a:gd name="connsiteY5" fmla="*/ 401194 h 586836"/>
                  <a:gd name="connsiteX6" fmla="*/ 2807 w 768162"/>
                  <a:gd name="connsiteY6" fmla="*/ 327672 h 586836"/>
                  <a:gd name="connsiteX7" fmla="*/ 2897 w 768162"/>
                  <a:gd name="connsiteY7" fmla="*/ 327411 h 586836"/>
                  <a:gd name="connsiteX8" fmla="*/ 96325 w 768162"/>
                  <a:gd name="connsiteY8" fmla="*/ 40378 h 586836"/>
                  <a:gd name="connsiteX9" fmla="*/ 170048 w 768162"/>
                  <a:gd name="connsiteY9" fmla="*/ 2866 h 586836"/>
                  <a:gd name="connsiteX10" fmla="*/ 170108 w 768162"/>
                  <a:gd name="connsiteY10" fmla="*/ 2887 h 586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8162" h="586836">
                    <a:moveTo>
                      <a:pt x="727827" y="185244"/>
                    </a:moveTo>
                    <a:cubicBezTo>
                      <a:pt x="758525" y="195379"/>
                      <a:pt x="775231" y="228452"/>
                      <a:pt x="765168" y="259177"/>
                    </a:cubicBezTo>
                    <a:lnTo>
                      <a:pt x="671140" y="546510"/>
                    </a:lnTo>
                    <a:cubicBezTo>
                      <a:pt x="661167" y="577147"/>
                      <a:pt x="628250" y="593898"/>
                      <a:pt x="597612" y="583941"/>
                    </a:cubicBezTo>
                    <a:cubicBezTo>
                      <a:pt x="597537" y="583911"/>
                      <a:pt x="597447" y="583881"/>
                      <a:pt x="597357" y="583851"/>
                    </a:cubicBezTo>
                    <a:lnTo>
                      <a:pt x="40238" y="401194"/>
                    </a:lnTo>
                    <a:cubicBezTo>
                      <a:pt x="9600" y="391227"/>
                      <a:pt x="-7151" y="358310"/>
                      <a:pt x="2807" y="327672"/>
                    </a:cubicBezTo>
                    <a:cubicBezTo>
                      <a:pt x="2837" y="327585"/>
                      <a:pt x="2867" y="327498"/>
                      <a:pt x="2897" y="327411"/>
                    </a:cubicBezTo>
                    <a:lnTo>
                      <a:pt x="96325" y="40378"/>
                    </a:lnTo>
                    <a:cubicBezTo>
                      <a:pt x="106328" y="9664"/>
                      <a:pt x="139320" y="-7132"/>
                      <a:pt x="170048" y="2866"/>
                    </a:cubicBezTo>
                    <a:cubicBezTo>
                      <a:pt x="170063" y="2872"/>
                      <a:pt x="170093" y="2879"/>
                      <a:pt x="170108" y="2887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6A31677-1922-A42F-ED6B-136020BA7076}"/>
                  </a:ext>
                </a:extLst>
              </p:cNvPr>
              <p:cNvSpPr/>
              <p:nvPr/>
            </p:nvSpPr>
            <p:spPr>
              <a:xfrm>
                <a:off x="3450248" y="2323671"/>
                <a:ext cx="556583" cy="581353"/>
              </a:xfrm>
              <a:custGeom>
                <a:avLst/>
                <a:gdLst>
                  <a:gd name="connsiteX0" fmla="*/ 381616 w 421987"/>
                  <a:gd name="connsiteY0" fmla="*/ 76517 h 440767"/>
                  <a:gd name="connsiteX1" fmla="*/ 419047 w 421987"/>
                  <a:gd name="connsiteY1" fmla="*/ 150038 h 440767"/>
                  <a:gd name="connsiteX2" fmla="*/ 418958 w 421987"/>
                  <a:gd name="connsiteY2" fmla="*/ 150299 h 440767"/>
                  <a:gd name="connsiteX3" fmla="*/ 337077 w 421987"/>
                  <a:gd name="connsiteY3" fmla="*/ 400441 h 440767"/>
                  <a:gd name="connsiteX4" fmla="*/ 263549 w 421987"/>
                  <a:gd name="connsiteY4" fmla="*/ 437872 h 440767"/>
                  <a:gd name="connsiteX5" fmla="*/ 263294 w 421987"/>
                  <a:gd name="connsiteY5" fmla="*/ 437782 h 440767"/>
                  <a:gd name="connsiteX6" fmla="*/ 40296 w 421987"/>
                  <a:gd name="connsiteY6" fmla="*/ 364899 h 440767"/>
                  <a:gd name="connsiteX7" fmla="*/ 2805 w 421987"/>
                  <a:gd name="connsiteY7" fmla="*/ 291116 h 440767"/>
                  <a:gd name="connsiteX8" fmla="*/ 84836 w 421987"/>
                  <a:gd name="connsiteY8" fmla="*/ 40825 h 440767"/>
                  <a:gd name="connsiteX9" fmla="*/ 157989 w 421987"/>
                  <a:gd name="connsiteY9" fmla="*/ 2682 h 440767"/>
                  <a:gd name="connsiteX10" fmla="*/ 158619 w 421987"/>
                  <a:gd name="connsiteY10" fmla="*/ 2884 h 44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1987" h="440767">
                    <a:moveTo>
                      <a:pt x="381616" y="76517"/>
                    </a:moveTo>
                    <a:cubicBezTo>
                      <a:pt x="412254" y="86485"/>
                      <a:pt x="429005" y="119401"/>
                      <a:pt x="419047" y="150038"/>
                    </a:cubicBezTo>
                    <a:cubicBezTo>
                      <a:pt x="419017" y="150125"/>
                      <a:pt x="418988" y="150212"/>
                      <a:pt x="418958" y="150299"/>
                    </a:cubicBezTo>
                    <a:lnTo>
                      <a:pt x="337077" y="400441"/>
                    </a:lnTo>
                    <a:cubicBezTo>
                      <a:pt x="327104" y="431079"/>
                      <a:pt x="294187" y="447830"/>
                      <a:pt x="263549" y="437872"/>
                    </a:cubicBezTo>
                    <a:cubicBezTo>
                      <a:pt x="263474" y="437842"/>
                      <a:pt x="263384" y="437812"/>
                      <a:pt x="263294" y="437782"/>
                    </a:cubicBezTo>
                    <a:lnTo>
                      <a:pt x="40296" y="364899"/>
                    </a:lnTo>
                    <a:cubicBezTo>
                      <a:pt x="9613" y="354826"/>
                      <a:pt x="-7153" y="321838"/>
                      <a:pt x="2805" y="291116"/>
                    </a:cubicBezTo>
                    <a:lnTo>
                      <a:pt x="84836" y="40825"/>
                    </a:lnTo>
                    <a:cubicBezTo>
                      <a:pt x="94509" y="10091"/>
                      <a:pt x="127261" y="-6985"/>
                      <a:pt x="157989" y="2682"/>
                    </a:cubicBezTo>
                    <a:cubicBezTo>
                      <a:pt x="158199" y="2747"/>
                      <a:pt x="158409" y="2815"/>
                      <a:pt x="158619" y="2884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4E66ABCF-5662-C22F-48DE-F11971C4057C}"/>
                  </a:ext>
                </a:extLst>
              </p:cNvPr>
              <p:cNvSpPr/>
              <p:nvPr/>
            </p:nvSpPr>
            <p:spPr>
              <a:xfrm>
                <a:off x="3919602" y="2475755"/>
                <a:ext cx="485743" cy="562114"/>
              </a:xfrm>
              <a:custGeom>
                <a:avLst/>
                <a:gdLst>
                  <a:gd name="connsiteX0" fmla="*/ 327944 w 368278"/>
                  <a:gd name="connsiteY0" fmla="*/ 57939 h 426180"/>
                  <a:gd name="connsiteX1" fmla="*/ 365285 w 368278"/>
                  <a:gd name="connsiteY1" fmla="*/ 131721 h 426180"/>
                  <a:gd name="connsiteX2" fmla="*/ 282205 w 368278"/>
                  <a:gd name="connsiteY2" fmla="*/ 385762 h 426180"/>
                  <a:gd name="connsiteX3" fmla="*/ 208482 w 368278"/>
                  <a:gd name="connsiteY3" fmla="*/ 423268 h 426180"/>
                  <a:gd name="connsiteX4" fmla="*/ 208422 w 368278"/>
                  <a:gd name="connsiteY4" fmla="*/ 423253 h 426180"/>
                  <a:gd name="connsiteX5" fmla="*/ 40162 w 368278"/>
                  <a:gd name="connsiteY5" fmla="*/ 368216 h 426180"/>
                  <a:gd name="connsiteX6" fmla="*/ 2820 w 368278"/>
                  <a:gd name="connsiteY6" fmla="*/ 294433 h 426180"/>
                  <a:gd name="connsiteX7" fmla="*/ 86051 w 368278"/>
                  <a:gd name="connsiteY7" fmla="*/ 40243 h 426180"/>
                  <a:gd name="connsiteX8" fmla="*/ 159833 w 368278"/>
                  <a:gd name="connsiteY8" fmla="*/ 2902 h 426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8278" h="426180">
                    <a:moveTo>
                      <a:pt x="327944" y="57939"/>
                    </a:moveTo>
                    <a:cubicBezTo>
                      <a:pt x="358627" y="68007"/>
                      <a:pt x="375348" y="101036"/>
                      <a:pt x="365285" y="131721"/>
                    </a:cubicBezTo>
                    <a:lnTo>
                      <a:pt x="282205" y="385762"/>
                    </a:lnTo>
                    <a:cubicBezTo>
                      <a:pt x="272202" y="416475"/>
                      <a:pt x="239210" y="433271"/>
                      <a:pt x="208482" y="423268"/>
                    </a:cubicBezTo>
                    <a:cubicBezTo>
                      <a:pt x="208467" y="423268"/>
                      <a:pt x="208437" y="423253"/>
                      <a:pt x="208422" y="423253"/>
                    </a:cubicBezTo>
                    <a:lnTo>
                      <a:pt x="40162" y="368216"/>
                    </a:lnTo>
                    <a:cubicBezTo>
                      <a:pt x="9539" y="358078"/>
                      <a:pt x="-7152" y="325116"/>
                      <a:pt x="2820" y="294433"/>
                    </a:cubicBezTo>
                    <a:lnTo>
                      <a:pt x="86051" y="40243"/>
                    </a:lnTo>
                    <a:cubicBezTo>
                      <a:pt x="96113" y="9562"/>
                      <a:pt x="129151" y="-7153"/>
                      <a:pt x="159833" y="290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86190C23-662A-066D-45CA-8737F4CAB2D0}"/>
                  </a:ext>
                </a:extLst>
              </p:cNvPr>
              <p:cNvSpPr/>
              <p:nvPr/>
            </p:nvSpPr>
            <p:spPr>
              <a:xfrm rot="17287800">
                <a:off x="3882902" y="2659715"/>
                <a:ext cx="418341" cy="148545"/>
              </a:xfrm>
              <a:custGeom>
                <a:avLst/>
                <a:gdLst>
                  <a:gd name="connsiteX0" fmla="*/ -67 w 317175"/>
                  <a:gd name="connsiteY0" fmla="*/ -22 h 112623"/>
                  <a:gd name="connsiteX1" fmla="*/ 317109 w 317175"/>
                  <a:gd name="connsiteY1" fmla="*/ -22 h 112623"/>
                  <a:gd name="connsiteX2" fmla="*/ 317109 w 317175"/>
                  <a:gd name="connsiteY2" fmla="*/ 112602 h 112623"/>
                  <a:gd name="connsiteX3" fmla="*/ -67 w 317175"/>
                  <a:gd name="connsiteY3" fmla="*/ 112602 h 112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175" h="112623">
                    <a:moveTo>
                      <a:pt x="-67" y="-22"/>
                    </a:moveTo>
                    <a:lnTo>
                      <a:pt x="317109" y="-22"/>
                    </a:lnTo>
                    <a:lnTo>
                      <a:pt x="317109" y="112602"/>
                    </a:lnTo>
                    <a:lnTo>
                      <a:pt x="-67" y="112602"/>
                    </a:lnTo>
                    <a:close/>
                  </a:path>
                </a:pathLst>
              </a:custGeom>
              <a:solidFill>
                <a:schemeClr val="tx2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64BDD66-373B-FE25-3C0B-84C64FE5994D}"/>
                  </a:ext>
                </a:extLst>
              </p:cNvPr>
              <p:cNvSpPr/>
              <p:nvPr/>
            </p:nvSpPr>
            <p:spPr>
              <a:xfrm>
                <a:off x="4069953" y="2616411"/>
                <a:ext cx="185033" cy="281817"/>
              </a:xfrm>
              <a:custGeom>
                <a:avLst/>
                <a:gdLst>
                  <a:gd name="connsiteX0" fmla="*/ 104328 w 140287"/>
                  <a:gd name="connsiteY0" fmla="*/ 1834 h 213666"/>
                  <a:gd name="connsiteX1" fmla="*/ 137635 w 140287"/>
                  <a:gd name="connsiteY1" fmla="*/ 67456 h 213666"/>
                  <a:gd name="connsiteX2" fmla="*/ 137620 w 140287"/>
                  <a:gd name="connsiteY2" fmla="*/ 67519 h 213666"/>
                  <a:gd name="connsiteX3" fmla="*/ 101628 w 140287"/>
                  <a:gd name="connsiteY3" fmla="*/ 177743 h 213666"/>
                  <a:gd name="connsiteX4" fmla="*/ 35794 w 140287"/>
                  <a:gd name="connsiteY4" fmla="*/ 211035 h 213666"/>
                  <a:gd name="connsiteX5" fmla="*/ 35794 w 140287"/>
                  <a:gd name="connsiteY5" fmla="*/ 211035 h 213666"/>
                  <a:gd name="connsiteX6" fmla="*/ 2501 w 140287"/>
                  <a:gd name="connsiteY6" fmla="*/ 145350 h 213666"/>
                  <a:gd name="connsiteX7" fmla="*/ 39093 w 140287"/>
                  <a:gd name="connsiteY7" fmla="*/ 35876 h 213666"/>
                  <a:gd name="connsiteX8" fmla="*/ 104717 w 140287"/>
                  <a:gd name="connsiteY8" fmla="*/ 2563 h 213666"/>
                  <a:gd name="connsiteX9" fmla="*/ 104777 w 140287"/>
                  <a:gd name="connsiteY9" fmla="*/ 2584 h 21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0287" h="213666">
                    <a:moveTo>
                      <a:pt x="104328" y="1834"/>
                    </a:moveTo>
                    <a:cubicBezTo>
                      <a:pt x="131651" y="10755"/>
                      <a:pt x="146558" y="40135"/>
                      <a:pt x="137635" y="67456"/>
                    </a:cubicBezTo>
                    <a:cubicBezTo>
                      <a:pt x="137635" y="67477"/>
                      <a:pt x="137620" y="67498"/>
                      <a:pt x="137620" y="67519"/>
                    </a:cubicBezTo>
                    <a:lnTo>
                      <a:pt x="101628" y="177743"/>
                    </a:lnTo>
                    <a:cubicBezTo>
                      <a:pt x="92630" y="205111"/>
                      <a:pt x="63162" y="220003"/>
                      <a:pt x="35794" y="211035"/>
                    </a:cubicBezTo>
                    <a:lnTo>
                      <a:pt x="35794" y="211035"/>
                    </a:lnTo>
                    <a:cubicBezTo>
                      <a:pt x="8500" y="202037"/>
                      <a:pt x="-6377" y="172677"/>
                      <a:pt x="2501" y="145350"/>
                    </a:cubicBezTo>
                    <a:lnTo>
                      <a:pt x="39093" y="35876"/>
                    </a:lnTo>
                    <a:cubicBezTo>
                      <a:pt x="48016" y="8555"/>
                      <a:pt x="77394" y="-6359"/>
                      <a:pt x="104717" y="2563"/>
                    </a:cubicBezTo>
                    <a:cubicBezTo>
                      <a:pt x="104732" y="2570"/>
                      <a:pt x="104762" y="2576"/>
                      <a:pt x="104777" y="258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FDD632B5-0990-A5D1-328D-874182E4E0B5}"/>
                  </a:ext>
                </a:extLst>
              </p:cNvPr>
              <p:cNvSpPr/>
              <p:nvPr/>
            </p:nvSpPr>
            <p:spPr>
              <a:xfrm>
                <a:off x="4070546" y="2615515"/>
                <a:ext cx="137691" cy="280260"/>
              </a:xfrm>
              <a:custGeom>
                <a:avLst/>
                <a:gdLst>
                  <a:gd name="connsiteX0" fmla="*/ 38643 w 104394"/>
                  <a:gd name="connsiteY0" fmla="*/ 36555 h 212486"/>
                  <a:gd name="connsiteX1" fmla="*/ 2501 w 104394"/>
                  <a:gd name="connsiteY1" fmla="*/ 146779 h 212486"/>
                  <a:gd name="connsiteX2" fmla="*/ 35794 w 104394"/>
                  <a:gd name="connsiteY2" fmla="*/ 212464 h 212486"/>
                  <a:gd name="connsiteX3" fmla="*/ 104328 w 104394"/>
                  <a:gd name="connsiteY3" fmla="*/ 2513 h 212486"/>
                  <a:gd name="connsiteX4" fmla="*/ 38808 w 104394"/>
                  <a:gd name="connsiteY4" fmla="*/ 36029 h 212486"/>
                  <a:gd name="connsiteX5" fmla="*/ 38643 w 104394"/>
                  <a:gd name="connsiteY5" fmla="*/ 36555 h 212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394" h="212486">
                    <a:moveTo>
                      <a:pt x="38643" y="36555"/>
                    </a:moveTo>
                    <a:lnTo>
                      <a:pt x="2501" y="146779"/>
                    </a:lnTo>
                    <a:cubicBezTo>
                      <a:pt x="-6377" y="174106"/>
                      <a:pt x="8500" y="203466"/>
                      <a:pt x="35794" y="212464"/>
                    </a:cubicBezTo>
                    <a:lnTo>
                      <a:pt x="104328" y="2513"/>
                    </a:lnTo>
                    <a:cubicBezTo>
                      <a:pt x="76974" y="-6324"/>
                      <a:pt x="47641" y="8681"/>
                      <a:pt x="38808" y="36029"/>
                    </a:cubicBezTo>
                    <a:cubicBezTo>
                      <a:pt x="38748" y="36204"/>
                      <a:pt x="38703" y="36380"/>
                      <a:pt x="38643" y="36555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D55E0A80-FAC8-4B16-478D-2D11FED21528}"/>
                  </a:ext>
                </a:extLst>
              </p:cNvPr>
              <p:cNvSpPr/>
              <p:nvPr/>
            </p:nvSpPr>
            <p:spPr>
              <a:xfrm>
                <a:off x="4145320" y="2643719"/>
                <a:ext cx="81516" cy="81461"/>
              </a:xfrm>
              <a:custGeom>
                <a:avLst/>
                <a:gdLst>
                  <a:gd name="connsiteX0" fmla="*/ 40588 w 61803"/>
                  <a:gd name="connsiteY0" fmla="*/ 1526 h 61762"/>
                  <a:gd name="connsiteX1" fmla="*/ 60143 w 61803"/>
                  <a:gd name="connsiteY1" fmla="*/ 40590 h 61762"/>
                  <a:gd name="connsiteX2" fmla="*/ 21092 w 61803"/>
                  <a:gd name="connsiteY2" fmla="*/ 60153 h 61762"/>
                  <a:gd name="connsiteX3" fmla="*/ 1447 w 61803"/>
                  <a:gd name="connsiteY3" fmla="*/ 21321 h 61762"/>
                  <a:gd name="connsiteX4" fmla="*/ 40588 w 61803"/>
                  <a:gd name="connsiteY4" fmla="*/ 1526 h 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803" h="61762">
                    <a:moveTo>
                      <a:pt x="40588" y="1526"/>
                    </a:moveTo>
                    <a:cubicBezTo>
                      <a:pt x="56784" y="6911"/>
                      <a:pt x="65542" y="24402"/>
                      <a:pt x="60143" y="40590"/>
                    </a:cubicBezTo>
                    <a:cubicBezTo>
                      <a:pt x="54759" y="56779"/>
                      <a:pt x="37273" y="65538"/>
                      <a:pt x="21092" y="60153"/>
                    </a:cubicBezTo>
                    <a:cubicBezTo>
                      <a:pt x="4986" y="54798"/>
                      <a:pt x="-3787" y="37462"/>
                      <a:pt x="1447" y="21321"/>
                    </a:cubicBezTo>
                    <a:cubicBezTo>
                      <a:pt x="6801" y="5058"/>
                      <a:pt x="24316" y="-3799"/>
                      <a:pt x="40588" y="1526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B6489AFD-C987-1D68-3D58-9FFB03CCD97D}"/>
                  </a:ext>
                </a:extLst>
              </p:cNvPr>
              <p:cNvSpPr/>
              <p:nvPr/>
            </p:nvSpPr>
            <p:spPr>
              <a:xfrm>
                <a:off x="4098028" y="2788262"/>
                <a:ext cx="81513" cy="81559"/>
              </a:xfrm>
              <a:custGeom>
                <a:avLst/>
                <a:gdLst>
                  <a:gd name="connsiteX0" fmla="*/ 40451 w 61801"/>
                  <a:gd name="connsiteY0" fmla="*/ 1561 h 61836"/>
                  <a:gd name="connsiteX1" fmla="*/ 60187 w 61801"/>
                  <a:gd name="connsiteY1" fmla="*/ 40535 h 61836"/>
                  <a:gd name="connsiteX2" fmla="*/ 21226 w 61801"/>
                  <a:gd name="connsiteY2" fmla="*/ 60272 h 61836"/>
                  <a:gd name="connsiteX3" fmla="*/ 1460 w 61801"/>
                  <a:gd name="connsiteY3" fmla="*/ 21356 h 61836"/>
                  <a:gd name="connsiteX4" fmla="*/ 40106 w 61801"/>
                  <a:gd name="connsiteY4" fmla="*/ 1450 h 61836"/>
                  <a:gd name="connsiteX5" fmla="*/ 40451 w 61801"/>
                  <a:gd name="connsiteY5" fmla="*/ 1561 h 61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801" h="61836">
                    <a:moveTo>
                      <a:pt x="40451" y="1561"/>
                    </a:moveTo>
                    <a:cubicBezTo>
                      <a:pt x="56662" y="6871"/>
                      <a:pt x="65510" y="24321"/>
                      <a:pt x="60187" y="40535"/>
                    </a:cubicBezTo>
                    <a:cubicBezTo>
                      <a:pt x="54878" y="56748"/>
                      <a:pt x="37437" y="65581"/>
                      <a:pt x="21226" y="60272"/>
                    </a:cubicBezTo>
                    <a:cubicBezTo>
                      <a:pt x="5029" y="54974"/>
                      <a:pt x="-3818" y="37560"/>
                      <a:pt x="1460" y="21356"/>
                    </a:cubicBezTo>
                    <a:cubicBezTo>
                      <a:pt x="6634" y="5186"/>
                      <a:pt x="23940" y="-3727"/>
                      <a:pt x="40106" y="1450"/>
                    </a:cubicBezTo>
                    <a:cubicBezTo>
                      <a:pt x="40226" y="1486"/>
                      <a:pt x="40331" y="1523"/>
                      <a:pt x="40451" y="1561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9376D4F-A6F8-C7C2-C3F8-C412142C8CE6}"/>
                  </a:ext>
                </a:extLst>
              </p:cNvPr>
              <p:cNvSpPr/>
              <p:nvPr/>
            </p:nvSpPr>
            <p:spPr>
              <a:xfrm>
                <a:off x="3946451" y="2502605"/>
                <a:ext cx="432179" cy="509302"/>
              </a:xfrm>
              <a:custGeom>
                <a:avLst/>
                <a:gdLst>
                  <a:gd name="connsiteX0" fmla="*/ 221358 w 327667"/>
                  <a:gd name="connsiteY0" fmla="*/ 385950 h 386140"/>
                  <a:gd name="connsiteX1" fmla="*/ 218958 w 327667"/>
                  <a:gd name="connsiteY1" fmla="*/ 385950 h 386140"/>
                  <a:gd name="connsiteX2" fmla="*/ 5109 w 327667"/>
                  <a:gd name="connsiteY2" fmla="*/ 315916 h 386140"/>
                  <a:gd name="connsiteX3" fmla="*/ 310 w 327667"/>
                  <a:gd name="connsiteY3" fmla="*/ 306319 h 386140"/>
                  <a:gd name="connsiteX4" fmla="*/ 98987 w 327667"/>
                  <a:gd name="connsiteY4" fmla="*/ 4889 h 386140"/>
                  <a:gd name="connsiteX5" fmla="*/ 102736 w 327667"/>
                  <a:gd name="connsiteY5" fmla="*/ 540 h 386140"/>
                  <a:gd name="connsiteX6" fmla="*/ 108434 w 327667"/>
                  <a:gd name="connsiteY6" fmla="*/ 540 h 386140"/>
                  <a:gd name="connsiteX7" fmla="*/ 322434 w 327667"/>
                  <a:gd name="connsiteY7" fmla="*/ 70574 h 386140"/>
                  <a:gd name="connsiteX8" fmla="*/ 327233 w 327667"/>
                  <a:gd name="connsiteY8" fmla="*/ 80022 h 386140"/>
                  <a:gd name="connsiteX9" fmla="*/ 228406 w 327667"/>
                  <a:gd name="connsiteY9" fmla="*/ 381601 h 386140"/>
                  <a:gd name="connsiteX10" fmla="*/ 224657 w 327667"/>
                  <a:gd name="connsiteY10" fmla="*/ 385950 h 386140"/>
                  <a:gd name="connsiteX11" fmla="*/ 221358 w 327667"/>
                  <a:gd name="connsiteY11" fmla="*/ 385950 h 386140"/>
                  <a:gd name="connsiteX12" fmla="*/ 16956 w 327667"/>
                  <a:gd name="connsiteY12" fmla="*/ 303619 h 386140"/>
                  <a:gd name="connsiteX13" fmla="*/ 216559 w 327667"/>
                  <a:gd name="connsiteY13" fmla="*/ 369004 h 386140"/>
                  <a:gd name="connsiteX14" fmla="*/ 310587 w 327667"/>
                  <a:gd name="connsiteY14" fmla="*/ 81821 h 386140"/>
                  <a:gd name="connsiteX15" fmla="*/ 110834 w 327667"/>
                  <a:gd name="connsiteY15" fmla="*/ 17187 h 38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27667" h="386140">
                    <a:moveTo>
                      <a:pt x="221358" y="385950"/>
                    </a:moveTo>
                    <a:lnTo>
                      <a:pt x="218958" y="385950"/>
                    </a:lnTo>
                    <a:lnTo>
                      <a:pt x="5109" y="315916"/>
                    </a:lnTo>
                    <a:cubicBezTo>
                      <a:pt x="1150" y="314567"/>
                      <a:pt x="-980" y="310293"/>
                      <a:pt x="310" y="306319"/>
                    </a:cubicBezTo>
                    <a:lnTo>
                      <a:pt x="98987" y="4889"/>
                    </a:lnTo>
                    <a:cubicBezTo>
                      <a:pt x="99631" y="3007"/>
                      <a:pt x="100966" y="1448"/>
                      <a:pt x="102736" y="540"/>
                    </a:cubicBezTo>
                    <a:cubicBezTo>
                      <a:pt x="104565" y="-209"/>
                      <a:pt x="106605" y="-209"/>
                      <a:pt x="108434" y="540"/>
                    </a:cubicBezTo>
                    <a:lnTo>
                      <a:pt x="322434" y="70574"/>
                    </a:lnTo>
                    <a:cubicBezTo>
                      <a:pt x="326363" y="71861"/>
                      <a:pt x="328508" y="76088"/>
                      <a:pt x="327233" y="80022"/>
                    </a:cubicBezTo>
                    <a:lnTo>
                      <a:pt x="228406" y="381601"/>
                    </a:lnTo>
                    <a:cubicBezTo>
                      <a:pt x="227761" y="383476"/>
                      <a:pt x="226427" y="385035"/>
                      <a:pt x="224657" y="385950"/>
                    </a:cubicBezTo>
                    <a:cubicBezTo>
                      <a:pt x="223562" y="386175"/>
                      <a:pt x="222453" y="386175"/>
                      <a:pt x="221358" y="385950"/>
                    </a:cubicBezTo>
                    <a:close/>
                    <a:moveTo>
                      <a:pt x="16956" y="303619"/>
                    </a:moveTo>
                    <a:lnTo>
                      <a:pt x="216559" y="369004"/>
                    </a:lnTo>
                    <a:lnTo>
                      <a:pt x="310587" y="81821"/>
                    </a:lnTo>
                    <a:lnTo>
                      <a:pt x="110834" y="17187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FFEC98F-4E5F-88E4-961D-8A20C918FC9C}"/>
                  </a:ext>
                </a:extLst>
              </p:cNvPr>
              <p:cNvSpPr/>
              <p:nvPr/>
            </p:nvSpPr>
            <p:spPr>
              <a:xfrm>
                <a:off x="3483714" y="2358027"/>
                <a:ext cx="369230" cy="477500"/>
              </a:xfrm>
              <a:custGeom>
                <a:avLst/>
                <a:gdLst>
                  <a:gd name="connsiteX0" fmla="*/ 108652 w 279941"/>
                  <a:gd name="connsiteY0" fmla="*/ 9228 h 362028"/>
                  <a:gd name="connsiteX1" fmla="*/ 125718 w 279941"/>
                  <a:gd name="connsiteY1" fmla="*/ 668 h 362028"/>
                  <a:gd name="connsiteX2" fmla="*/ 125748 w 279941"/>
                  <a:gd name="connsiteY2" fmla="*/ 680 h 362028"/>
                  <a:gd name="connsiteX3" fmla="*/ 133921 w 279941"/>
                  <a:gd name="connsiteY3" fmla="*/ 17931 h 362028"/>
                  <a:gd name="connsiteX4" fmla="*/ 117350 w 279941"/>
                  <a:gd name="connsiteY4" fmla="*/ 26324 h 362028"/>
                  <a:gd name="connsiteX5" fmla="*/ 108607 w 279941"/>
                  <a:gd name="connsiteY5" fmla="*/ 9356 h 362028"/>
                  <a:gd name="connsiteX6" fmla="*/ 108652 w 279941"/>
                  <a:gd name="connsiteY6" fmla="*/ 9228 h 362028"/>
                  <a:gd name="connsiteX7" fmla="*/ 157090 w 279941"/>
                  <a:gd name="connsiteY7" fmla="*/ 25124 h 362028"/>
                  <a:gd name="connsiteX8" fmla="*/ 174081 w 279941"/>
                  <a:gd name="connsiteY8" fmla="*/ 16433 h 362028"/>
                  <a:gd name="connsiteX9" fmla="*/ 182779 w 279941"/>
                  <a:gd name="connsiteY9" fmla="*/ 33426 h 362028"/>
                  <a:gd name="connsiteX10" fmla="*/ 165788 w 279941"/>
                  <a:gd name="connsiteY10" fmla="*/ 42119 h 362028"/>
                  <a:gd name="connsiteX11" fmla="*/ 165638 w 279941"/>
                  <a:gd name="connsiteY11" fmla="*/ 42070 h 362028"/>
                  <a:gd name="connsiteX12" fmla="*/ 156505 w 279941"/>
                  <a:gd name="connsiteY12" fmla="*/ 25549 h 362028"/>
                  <a:gd name="connsiteX13" fmla="*/ 156640 w 279941"/>
                  <a:gd name="connsiteY13" fmla="*/ 25124 h 362028"/>
                  <a:gd name="connsiteX14" fmla="*/ 205529 w 279941"/>
                  <a:gd name="connsiteY14" fmla="*/ 41021 h 362028"/>
                  <a:gd name="connsiteX15" fmla="*/ 222235 w 279941"/>
                  <a:gd name="connsiteY15" fmla="*/ 32248 h 362028"/>
                  <a:gd name="connsiteX16" fmla="*/ 222475 w 279941"/>
                  <a:gd name="connsiteY16" fmla="*/ 32323 h 362028"/>
                  <a:gd name="connsiteX17" fmla="*/ 231173 w 279941"/>
                  <a:gd name="connsiteY17" fmla="*/ 49419 h 362028"/>
                  <a:gd name="connsiteX18" fmla="*/ 214107 w 279941"/>
                  <a:gd name="connsiteY18" fmla="*/ 57979 h 362028"/>
                  <a:gd name="connsiteX19" fmla="*/ 214077 w 279941"/>
                  <a:gd name="connsiteY19" fmla="*/ 57967 h 362028"/>
                  <a:gd name="connsiteX20" fmla="*/ 204944 w 279941"/>
                  <a:gd name="connsiteY20" fmla="*/ 41445 h 362028"/>
                  <a:gd name="connsiteX21" fmla="*/ 205079 w 279941"/>
                  <a:gd name="connsiteY21" fmla="*/ 41021 h 362028"/>
                  <a:gd name="connsiteX22" fmla="*/ 253818 w 279941"/>
                  <a:gd name="connsiteY22" fmla="*/ 56017 h 362028"/>
                  <a:gd name="connsiteX23" fmla="*/ 270884 w 279941"/>
                  <a:gd name="connsiteY23" fmla="*/ 47457 h 362028"/>
                  <a:gd name="connsiteX24" fmla="*/ 270914 w 279941"/>
                  <a:gd name="connsiteY24" fmla="*/ 47469 h 362028"/>
                  <a:gd name="connsiteX25" fmla="*/ 279087 w 279941"/>
                  <a:gd name="connsiteY25" fmla="*/ 64720 h 362028"/>
                  <a:gd name="connsiteX26" fmla="*/ 262516 w 279941"/>
                  <a:gd name="connsiteY26" fmla="*/ 73113 h 362028"/>
                  <a:gd name="connsiteX27" fmla="*/ 253368 w 279941"/>
                  <a:gd name="connsiteY27" fmla="*/ 56767 h 362028"/>
                  <a:gd name="connsiteX28" fmla="*/ 73110 w 279941"/>
                  <a:gd name="connsiteY28" fmla="*/ 35022 h 362028"/>
                  <a:gd name="connsiteX29" fmla="*/ 90161 w 279941"/>
                  <a:gd name="connsiteY29" fmla="*/ 26450 h 362028"/>
                  <a:gd name="connsiteX30" fmla="*/ 98739 w 279941"/>
                  <a:gd name="connsiteY30" fmla="*/ 43506 h 362028"/>
                  <a:gd name="connsiteX31" fmla="*/ 81808 w 279941"/>
                  <a:gd name="connsiteY31" fmla="*/ 52118 h 362028"/>
                  <a:gd name="connsiteX32" fmla="*/ 72660 w 279941"/>
                  <a:gd name="connsiteY32" fmla="*/ 35772 h 362028"/>
                  <a:gd name="connsiteX33" fmla="*/ 121099 w 279941"/>
                  <a:gd name="connsiteY33" fmla="*/ 51818 h 362028"/>
                  <a:gd name="connsiteX34" fmla="*/ 138060 w 279941"/>
                  <a:gd name="connsiteY34" fmla="*/ 43068 h 362028"/>
                  <a:gd name="connsiteX35" fmla="*/ 146818 w 279941"/>
                  <a:gd name="connsiteY35" fmla="*/ 60030 h 362028"/>
                  <a:gd name="connsiteX36" fmla="*/ 129857 w 279941"/>
                  <a:gd name="connsiteY36" fmla="*/ 68781 h 362028"/>
                  <a:gd name="connsiteX37" fmla="*/ 129797 w 279941"/>
                  <a:gd name="connsiteY37" fmla="*/ 68764 h 362028"/>
                  <a:gd name="connsiteX38" fmla="*/ 121099 w 279941"/>
                  <a:gd name="connsiteY38" fmla="*/ 51818 h 362028"/>
                  <a:gd name="connsiteX39" fmla="*/ 169537 w 279941"/>
                  <a:gd name="connsiteY39" fmla="*/ 66815 h 362028"/>
                  <a:gd name="connsiteX40" fmla="*/ 186618 w 279941"/>
                  <a:gd name="connsiteY40" fmla="*/ 58303 h 362028"/>
                  <a:gd name="connsiteX41" fmla="*/ 195136 w 279941"/>
                  <a:gd name="connsiteY41" fmla="*/ 75387 h 362028"/>
                  <a:gd name="connsiteX42" fmla="*/ 178085 w 279941"/>
                  <a:gd name="connsiteY42" fmla="*/ 83911 h 362028"/>
                  <a:gd name="connsiteX43" fmla="*/ 169432 w 279941"/>
                  <a:gd name="connsiteY43" fmla="*/ 67137 h 362028"/>
                  <a:gd name="connsiteX44" fmla="*/ 169537 w 279941"/>
                  <a:gd name="connsiteY44" fmla="*/ 66815 h 362028"/>
                  <a:gd name="connsiteX45" fmla="*/ 217976 w 279941"/>
                  <a:gd name="connsiteY45" fmla="*/ 82711 h 362028"/>
                  <a:gd name="connsiteX46" fmla="*/ 235057 w 279941"/>
                  <a:gd name="connsiteY46" fmla="*/ 74199 h 362028"/>
                  <a:gd name="connsiteX47" fmla="*/ 243575 w 279941"/>
                  <a:gd name="connsiteY47" fmla="*/ 91283 h 362028"/>
                  <a:gd name="connsiteX48" fmla="*/ 226524 w 279941"/>
                  <a:gd name="connsiteY48" fmla="*/ 99807 h 362028"/>
                  <a:gd name="connsiteX49" fmla="*/ 217976 w 279941"/>
                  <a:gd name="connsiteY49" fmla="*/ 83311 h 362028"/>
                  <a:gd name="connsiteX50" fmla="*/ 84507 w 279941"/>
                  <a:gd name="connsiteY50" fmla="*/ 80911 h 362028"/>
                  <a:gd name="connsiteX51" fmla="*/ 101573 w 279941"/>
                  <a:gd name="connsiteY51" fmla="*/ 72351 h 362028"/>
                  <a:gd name="connsiteX52" fmla="*/ 101603 w 279941"/>
                  <a:gd name="connsiteY52" fmla="*/ 72363 h 362028"/>
                  <a:gd name="connsiteX53" fmla="*/ 109776 w 279941"/>
                  <a:gd name="connsiteY53" fmla="*/ 89614 h 362028"/>
                  <a:gd name="connsiteX54" fmla="*/ 93205 w 279941"/>
                  <a:gd name="connsiteY54" fmla="*/ 98007 h 362028"/>
                  <a:gd name="connsiteX55" fmla="*/ 84507 w 279941"/>
                  <a:gd name="connsiteY55" fmla="*/ 81811 h 362028"/>
                  <a:gd name="connsiteX56" fmla="*/ 132946 w 279941"/>
                  <a:gd name="connsiteY56" fmla="*/ 96808 h 362028"/>
                  <a:gd name="connsiteX57" fmla="*/ 149742 w 279941"/>
                  <a:gd name="connsiteY57" fmla="*/ 87732 h 362028"/>
                  <a:gd name="connsiteX58" fmla="*/ 158815 w 279941"/>
                  <a:gd name="connsiteY58" fmla="*/ 104522 h 362028"/>
                  <a:gd name="connsiteX59" fmla="*/ 158590 w 279941"/>
                  <a:gd name="connsiteY59" fmla="*/ 105206 h 362028"/>
                  <a:gd name="connsiteX60" fmla="*/ 141344 w 279941"/>
                  <a:gd name="connsiteY60" fmla="*/ 113376 h 362028"/>
                  <a:gd name="connsiteX61" fmla="*/ 132946 w 279941"/>
                  <a:gd name="connsiteY61" fmla="*/ 96808 h 362028"/>
                  <a:gd name="connsiteX62" fmla="*/ 181385 w 279941"/>
                  <a:gd name="connsiteY62" fmla="*/ 111804 h 362028"/>
                  <a:gd name="connsiteX63" fmla="*/ 198436 w 279941"/>
                  <a:gd name="connsiteY63" fmla="*/ 103234 h 362028"/>
                  <a:gd name="connsiteX64" fmla="*/ 207014 w 279941"/>
                  <a:gd name="connsiteY64" fmla="*/ 120288 h 362028"/>
                  <a:gd name="connsiteX65" fmla="*/ 190082 w 279941"/>
                  <a:gd name="connsiteY65" fmla="*/ 128900 h 362028"/>
                  <a:gd name="connsiteX66" fmla="*/ 181385 w 279941"/>
                  <a:gd name="connsiteY66" fmla="*/ 113154 h 362028"/>
                  <a:gd name="connsiteX67" fmla="*/ 229823 w 279941"/>
                  <a:gd name="connsiteY67" fmla="*/ 127700 h 362028"/>
                  <a:gd name="connsiteX68" fmla="*/ 247069 w 279941"/>
                  <a:gd name="connsiteY68" fmla="*/ 119532 h 362028"/>
                  <a:gd name="connsiteX69" fmla="*/ 255467 w 279941"/>
                  <a:gd name="connsiteY69" fmla="*/ 136098 h 362028"/>
                  <a:gd name="connsiteX70" fmla="*/ 238671 w 279941"/>
                  <a:gd name="connsiteY70" fmla="*/ 145176 h 362028"/>
                  <a:gd name="connsiteX71" fmla="*/ 229598 w 279941"/>
                  <a:gd name="connsiteY71" fmla="*/ 128384 h 362028"/>
                  <a:gd name="connsiteX72" fmla="*/ 229823 w 279941"/>
                  <a:gd name="connsiteY72" fmla="*/ 127700 h 362028"/>
                  <a:gd name="connsiteX73" fmla="*/ 48666 w 279941"/>
                  <a:gd name="connsiteY73" fmla="*/ 109105 h 362028"/>
                  <a:gd name="connsiteX74" fmla="*/ 65762 w 279941"/>
                  <a:gd name="connsiteY74" fmla="*/ 100557 h 362028"/>
                  <a:gd name="connsiteX75" fmla="*/ 74310 w 279941"/>
                  <a:gd name="connsiteY75" fmla="*/ 117653 h 362028"/>
                  <a:gd name="connsiteX76" fmla="*/ 57499 w 279941"/>
                  <a:gd name="connsiteY76" fmla="*/ 126247 h 362028"/>
                  <a:gd name="connsiteX77" fmla="*/ 57364 w 279941"/>
                  <a:gd name="connsiteY77" fmla="*/ 126201 h 362028"/>
                  <a:gd name="connsiteX78" fmla="*/ 48666 w 279941"/>
                  <a:gd name="connsiteY78" fmla="*/ 109105 h 362028"/>
                  <a:gd name="connsiteX79" fmla="*/ 97104 w 279941"/>
                  <a:gd name="connsiteY79" fmla="*/ 125001 h 362028"/>
                  <a:gd name="connsiteX80" fmla="*/ 114155 w 279941"/>
                  <a:gd name="connsiteY80" fmla="*/ 116429 h 362028"/>
                  <a:gd name="connsiteX81" fmla="*/ 122733 w 279941"/>
                  <a:gd name="connsiteY81" fmla="*/ 133485 h 362028"/>
                  <a:gd name="connsiteX82" fmla="*/ 105802 w 279941"/>
                  <a:gd name="connsiteY82" fmla="*/ 142097 h 362028"/>
                  <a:gd name="connsiteX83" fmla="*/ 97104 w 279941"/>
                  <a:gd name="connsiteY83" fmla="*/ 125001 h 362028"/>
                  <a:gd name="connsiteX84" fmla="*/ 145543 w 279941"/>
                  <a:gd name="connsiteY84" fmla="*/ 140897 h 362028"/>
                  <a:gd name="connsiteX85" fmla="*/ 162534 w 279941"/>
                  <a:gd name="connsiteY85" fmla="*/ 132205 h 362028"/>
                  <a:gd name="connsiteX86" fmla="*/ 171232 w 279941"/>
                  <a:gd name="connsiteY86" fmla="*/ 149199 h 362028"/>
                  <a:gd name="connsiteX87" fmla="*/ 154241 w 279941"/>
                  <a:gd name="connsiteY87" fmla="*/ 157891 h 362028"/>
                  <a:gd name="connsiteX88" fmla="*/ 154091 w 279941"/>
                  <a:gd name="connsiteY88" fmla="*/ 157843 h 362028"/>
                  <a:gd name="connsiteX89" fmla="*/ 145498 w 279941"/>
                  <a:gd name="connsiteY89" fmla="*/ 141038 h 362028"/>
                  <a:gd name="connsiteX90" fmla="*/ 145543 w 279941"/>
                  <a:gd name="connsiteY90" fmla="*/ 140897 h 362028"/>
                  <a:gd name="connsiteX91" fmla="*/ 193832 w 279941"/>
                  <a:gd name="connsiteY91" fmla="*/ 156794 h 362028"/>
                  <a:gd name="connsiteX92" fmla="*/ 210793 w 279941"/>
                  <a:gd name="connsiteY92" fmla="*/ 148043 h 362028"/>
                  <a:gd name="connsiteX93" fmla="*/ 219551 w 279941"/>
                  <a:gd name="connsiteY93" fmla="*/ 165006 h 362028"/>
                  <a:gd name="connsiteX94" fmla="*/ 202590 w 279941"/>
                  <a:gd name="connsiteY94" fmla="*/ 173756 h 362028"/>
                  <a:gd name="connsiteX95" fmla="*/ 202530 w 279941"/>
                  <a:gd name="connsiteY95" fmla="*/ 173740 h 362028"/>
                  <a:gd name="connsiteX96" fmla="*/ 193832 w 279941"/>
                  <a:gd name="connsiteY96" fmla="*/ 156794 h 362028"/>
                  <a:gd name="connsiteX97" fmla="*/ 60963 w 279941"/>
                  <a:gd name="connsiteY97" fmla="*/ 153794 h 362028"/>
                  <a:gd name="connsiteX98" fmla="*/ 77774 w 279941"/>
                  <a:gd name="connsiteY98" fmla="*/ 145200 h 362028"/>
                  <a:gd name="connsiteX99" fmla="*/ 77909 w 279941"/>
                  <a:gd name="connsiteY99" fmla="*/ 145246 h 362028"/>
                  <a:gd name="connsiteX100" fmla="*/ 86607 w 279941"/>
                  <a:gd name="connsiteY100" fmla="*/ 162192 h 362028"/>
                  <a:gd name="connsiteX101" fmla="*/ 69511 w 279941"/>
                  <a:gd name="connsiteY101" fmla="*/ 170890 h 362028"/>
                  <a:gd name="connsiteX102" fmla="*/ 60948 w 279941"/>
                  <a:gd name="connsiteY102" fmla="*/ 153830 h 362028"/>
                  <a:gd name="connsiteX103" fmla="*/ 60963 w 279941"/>
                  <a:gd name="connsiteY103" fmla="*/ 153794 h 362028"/>
                  <a:gd name="connsiteX104" fmla="*/ 108652 w 279941"/>
                  <a:gd name="connsiteY104" fmla="*/ 169691 h 362028"/>
                  <a:gd name="connsiteX105" fmla="*/ 125613 w 279941"/>
                  <a:gd name="connsiteY105" fmla="*/ 160940 h 362028"/>
                  <a:gd name="connsiteX106" fmla="*/ 134371 w 279941"/>
                  <a:gd name="connsiteY106" fmla="*/ 177903 h 362028"/>
                  <a:gd name="connsiteX107" fmla="*/ 117410 w 279941"/>
                  <a:gd name="connsiteY107" fmla="*/ 186653 h 362028"/>
                  <a:gd name="connsiteX108" fmla="*/ 117350 w 279941"/>
                  <a:gd name="connsiteY108" fmla="*/ 186637 h 362028"/>
                  <a:gd name="connsiteX109" fmla="*/ 108652 w 279941"/>
                  <a:gd name="connsiteY109" fmla="*/ 169691 h 362028"/>
                  <a:gd name="connsiteX110" fmla="*/ 157090 w 279941"/>
                  <a:gd name="connsiteY110" fmla="*/ 184687 h 362028"/>
                  <a:gd name="connsiteX111" fmla="*/ 174156 w 279941"/>
                  <a:gd name="connsiteY111" fmla="*/ 176127 h 362028"/>
                  <a:gd name="connsiteX112" fmla="*/ 174186 w 279941"/>
                  <a:gd name="connsiteY112" fmla="*/ 176139 h 362028"/>
                  <a:gd name="connsiteX113" fmla="*/ 182359 w 279941"/>
                  <a:gd name="connsiteY113" fmla="*/ 193390 h 362028"/>
                  <a:gd name="connsiteX114" fmla="*/ 165788 w 279941"/>
                  <a:gd name="connsiteY114" fmla="*/ 201783 h 362028"/>
                  <a:gd name="connsiteX115" fmla="*/ 157690 w 279941"/>
                  <a:gd name="connsiteY115" fmla="*/ 185437 h 362028"/>
                  <a:gd name="connsiteX116" fmla="*/ 206129 w 279941"/>
                  <a:gd name="connsiteY116" fmla="*/ 201783 h 362028"/>
                  <a:gd name="connsiteX117" fmla="*/ 223375 w 279941"/>
                  <a:gd name="connsiteY117" fmla="*/ 193614 h 362028"/>
                  <a:gd name="connsiteX118" fmla="*/ 231773 w 279941"/>
                  <a:gd name="connsiteY118" fmla="*/ 210181 h 362028"/>
                  <a:gd name="connsiteX119" fmla="*/ 214977 w 279941"/>
                  <a:gd name="connsiteY119" fmla="*/ 219258 h 362028"/>
                  <a:gd name="connsiteX120" fmla="*/ 205904 w 279941"/>
                  <a:gd name="connsiteY120" fmla="*/ 202467 h 362028"/>
                  <a:gd name="connsiteX121" fmla="*/ 206129 w 279941"/>
                  <a:gd name="connsiteY121" fmla="*/ 201783 h 362028"/>
                  <a:gd name="connsiteX122" fmla="*/ 24671 w 279941"/>
                  <a:gd name="connsiteY122" fmla="*/ 183037 h 362028"/>
                  <a:gd name="connsiteX123" fmla="*/ 41722 w 279941"/>
                  <a:gd name="connsiteY123" fmla="*/ 174467 h 362028"/>
                  <a:gd name="connsiteX124" fmla="*/ 50300 w 279941"/>
                  <a:gd name="connsiteY124" fmla="*/ 191521 h 362028"/>
                  <a:gd name="connsiteX125" fmla="*/ 33369 w 279941"/>
                  <a:gd name="connsiteY125" fmla="*/ 200133 h 362028"/>
                  <a:gd name="connsiteX126" fmla="*/ 24536 w 279941"/>
                  <a:gd name="connsiteY126" fmla="*/ 182971 h 362028"/>
                  <a:gd name="connsiteX127" fmla="*/ 24671 w 279941"/>
                  <a:gd name="connsiteY127" fmla="*/ 182588 h 362028"/>
                  <a:gd name="connsiteX128" fmla="*/ 73110 w 279941"/>
                  <a:gd name="connsiteY128" fmla="*/ 198934 h 362028"/>
                  <a:gd name="connsiteX129" fmla="*/ 90101 w 279941"/>
                  <a:gd name="connsiteY129" fmla="*/ 190242 h 362028"/>
                  <a:gd name="connsiteX130" fmla="*/ 98799 w 279941"/>
                  <a:gd name="connsiteY130" fmla="*/ 207236 h 362028"/>
                  <a:gd name="connsiteX131" fmla="*/ 81808 w 279941"/>
                  <a:gd name="connsiteY131" fmla="*/ 215928 h 362028"/>
                  <a:gd name="connsiteX132" fmla="*/ 81658 w 279941"/>
                  <a:gd name="connsiteY132" fmla="*/ 215880 h 362028"/>
                  <a:gd name="connsiteX133" fmla="*/ 72870 w 279941"/>
                  <a:gd name="connsiteY133" fmla="*/ 199172 h 362028"/>
                  <a:gd name="connsiteX134" fmla="*/ 73110 w 279941"/>
                  <a:gd name="connsiteY134" fmla="*/ 198484 h 362028"/>
                  <a:gd name="connsiteX135" fmla="*/ 121399 w 279941"/>
                  <a:gd name="connsiteY135" fmla="*/ 213930 h 362028"/>
                  <a:gd name="connsiteX136" fmla="*/ 138450 w 279941"/>
                  <a:gd name="connsiteY136" fmla="*/ 205358 h 362028"/>
                  <a:gd name="connsiteX137" fmla="*/ 147028 w 279941"/>
                  <a:gd name="connsiteY137" fmla="*/ 222414 h 362028"/>
                  <a:gd name="connsiteX138" fmla="*/ 130097 w 279941"/>
                  <a:gd name="connsiteY138" fmla="*/ 231026 h 362028"/>
                  <a:gd name="connsiteX139" fmla="*/ 121399 w 279941"/>
                  <a:gd name="connsiteY139" fmla="*/ 214230 h 362028"/>
                  <a:gd name="connsiteX140" fmla="*/ 169837 w 279941"/>
                  <a:gd name="connsiteY140" fmla="*/ 229827 h 362028"/>
                  <a:gd name="connsiteX141" fmla="*/ 186888 w 279941"/>
                  <a:gd name="connsiteY141" fmla="*/ 221256 h 362028"/>
                  <a:gd name="connsiteX142" fmla="*/ 195466 w 279941"/>
                  <a:gd name="connsiteY142" fmla="*/ 238310 h 362028"/>
                  <a:gd name="connsiteX143" fmla="*/ 178535 w 279941"/>
                  <a:gd name="connsiteY143" fmla="*/ 246923 h 362028"/>
                  <a:gd name="connsiteX144" fmla="*/ 169837 w 279941"/>
                  <a:gd name="connsiteY144" fmla="*/ 230126 h 362028"/>
                  <a:gd name="connsiteX145" fmla="*/ 37268 w 279941"/>
                  <a:gd name="connsiteY145" fmla="*/ 225777 h 362028"/>
                  <a:gd name="connsiteX146" fmla="*/ 54064 w 279941"/>
                  <a:gd name="connsiteY146" fmla="*/ 216702 h 362028"/>
                  <a:gd name="connsiteX147" fmla="*/ 63137 w 279941"/>
                  <a:gd name="connsiteY147" fmla="*/ 233492 h 362028"/>
                  <a:gd name="connsiteX148" fmla="*/ 62912 w 279941"/>
                  <a:gd name="connsiteY148" fmla="*/ 234176 h 362028"/>
                  <a:gd name="connsiteX149" fmla="*/ 45846 w 279941"/>
                  <a:gd name="connsiteY149" fmla="*/ 242735 h 362028"/>
                  <a:gd name="connsiteX150" fmla="*/ 45816 w 279941"/>
                  <a:gd name="connsiteY150" fmla="*/ 242724 h 362028"/>
                  <a:gd name="connsiteX151" fmla="*/ 37268 w 279941"/>
                  <a:gd name="connsiteY151" fmla="*/ 226077 h 362028"/>
                  <a:gd name="connsiteX152" fmla="*/ 85707 w 279941"/>
                  <a:gd name="connsiteY152" fmla="*/ 241674 h 362028"/>
                  <a:gd name="connsiteX153" fmla="*/ 102413 w 279941"/>
                  <a:gd name="connsiteY153" fmla="*/ 232901 h 362028"/>
                  <a:gd name="connsiteX154" fmla="*/ 102653 w 279941"/>
                  <a:gd name="connsiteY154" fmla="*/ 232976 h 362028"/>
                  <a:gd name="connsiteX155" fmla="*/ 111726 w 279941"/>
                  <a:gd name="connsiteY155" fmla="*/ 249767 h 362028"/>
                  <a:gd name="connsiteX156" fmla="*/ 94945 w 279941"/>
                  <a:gd name="connsiteY156" fmla="*/ 258843 h 362028"/>
                  <a:gd name="connsiteX157" fmla="*/ 94255 w 279941"/>
                  <a:gd name="connsiteY157" fmla="*/ 258620 h 362028"/>
                  <a:gd name="connsiteX158" fmla="*/ 85707 w 279941"/>
                  <a:gd name="connsiteY158" fmla="*/ 241974 h 362028"/>
                  <a:gd name="connsiteX159" fmla="*/ 133996 w 279941"/>
                  <a:gd name="connsiteY159" fmla="*/ 256670 h 362028"/>
                  <a:gd name="connsiteX160" fmla="*/ 151062 w 279941"/>
                  <a:gd name="connsiteY160" fmla="*/ 248110 h 362028"/>
                  <a:gd name="connsiteX161" fmla="*/ 151092 w 279941"/>
                  <a:gd name="connsiteY161" fmla="*/ 248122 h 362028"/>
                  <a:gd name="connsiteX162" fmla="*/ 159265 w 279941"/>
                  <a:gd name="connsiteY162" fmla="*/ 265373 h 362028"/>
                  <a:gd name="connsiteX163" fmla="*/ 142694 w 279941"/>
                  <a:gd name="connsiteY163" fmla="*/ 273766 h 362028"/>
                  <a:gd name="connsiteX164" fmla="*/ 133996 w 279941"/>
                  <a:gd name="connsiteY164" fmla="*/ 257720 h 362028"/>
                  <a:gd name="connsiteX165" fmla="*/ 182434 w 279941"/>
                  <a:gd name="connsiteY165" fmla="*/ 272566 h 362028"/>
                  <a:gd name="connsiteX166" fmla="*/ 199230 w 279941"/>
                  <a:gd name="connsiteY166" fmla="*/ 263491 h 362028"/>
                  <a:gd name="connsiteX167" fmla="*/ 208303 w 279941"/>
                  <a:gd name="connsiteY167" fmla="*/ 280281 h 362028"/>
                  <a:gd name="connsiteX168" fmla="*/ 208078 w 279941"/>
                  <a:gd name="connsiteY168" fmla="*/ 280964 h 362028"/>
                  <a:gd name="connsiteX169" fmla="*/ 190832 w 279941"/>
                  <a:gd name="connsiteY169" fmla="*/ 289135 h 362028"/>
                  <a:gd name="connsiteX170" fmla="*/ 182434 w 279941"/>
                  <a:gd name="connsiteY170" fmla="*/ 272566 h 362028"/>
                  <a:gd name="connsiteX171" fmla="*/ 677 w 279941"/>
                  <a:gd name="connsiteY171" fmla="*/ 255920 h 362028"/>
                  <a:gd name="connsiteX172" fmla="*/ 17758 w 279941"/>
                  <a:gd name="connsiteY172" fmla="*/ 247408 h 362028"/>
                  <a:gd name="connsiteX173" fmla="*/ 26276 w 279941"/>
                  <a:gd name="connsiteY173" fmla="*/ 264492 h 362028"/>
                  <a:gd name="connsiteX174" fmla="*/ 9225 w 279941"/>
                  <a:gd name="connsiteY174" fmla="*/ 273016 h 362028"/>
                  <a:gd name="connsiteX175" fmla="*/ 572 w 279941"/>
                  <a:gd name="connsiteY175" fmla="*/ 256243 h 362028"/>
                  <a:gd name="connsiteX176" fmla="*/ 677 w 279941"/>
                  <a:gd name="connsiteY176" fmla="*/ 255920 h 362028"/>
                  <a:gd name="connsiteX177" fmla="*/ 48666 w 279941"/>
                  <a:gd name="connsiteY177" fmla="*/ 271817 h 362028"/>
                  <a:gd name="connsiteX178" fmla="*/ 65747 w 279941"/>
                  <a:gd name="connsiteY178" fmla="*/ 263305 h 362028"/>
                  <a:gd name="connsiteX179" fmla="*/ 74265 w 279941"/>
                  <a:gd name="connsiteY179" fmla="*/ 280389 h 362028"/>
                  <a:gd name="connsiteX180" fmla="*/ 57214 w 279941"/>
                  <a:gd name="connsiteY180" fmla="*/ 288913 h 362028"/>
                  <a:gd name="connsiteX181" fmla="*/ 48651 w 279941"/>
                  <a:gd name="connsiteY181" fmla="*/ 271853 h 362028"/>
                  <a:gd name="connsiteX182" fmla="*/ 48666 w 279941"/>
                  <a:gd name="connsiteY182" fmla="*/ 271817 h 362028"/>
                  <a:gd name="connsiteX183" fmla="*/ 96954 w 279941"/>
                  <a:gd name="connsiteY183" fmla="*/ 287713 h 362028"/>
                  <a:gd name="connsiteX184" fmla="*/ 113931 w 279941"/>
                  <a:gd name="connsiteY184" fmla="*/ 278974 h 362028"/>
                  <a:gd name="connsiteX185" fmla="*/ 114050 w 279941"/>
                  <a:gd name="connsiteY185" fmla="*/ 279015 h 362028"/>
                  <a:gd name="connsiteX186" fmla="*/ 122748 w 279941"/>
                  <a:gd name="connsiteY186" fmla="*/ 296111 h 362028"/>
                  <a:gd name="connsiteX187" fmla="*/ 105652 w 279941"/>
                  <a:gd name="connsiteY187" fmla="*/ 304809 h 362028"/>
                  <a:gd name="connsiteX188" fmla="*/ 96954 w 279941"/>
                  <a:gd name="connsiteY188" fmla="*/ 287713 h 362028"/>
                  <a:gd name="connsiteX189" fmla="*/ 145393 w 279941"/>
                  <a:gd name="connsiteY189" fmla="*/ 302709 h 362028"/>
                  <a:gd name="connsiteX190" fmla="*/ 162459 w 279941"/>
                  <a:gd name="connsiteY190" fmla="*/ 294149 h 362028"/>
                  <a:gd name="connsiteX191" fmla="*/ 162489 w 279941"/>
                  <a:gd name="connsiteY191" fmla="*/ 294161 h 362028"/>
                  <a:gd name="connsiteX192" fmla="*/ 171007 w 279941"/>
                  <a:gd name="connsiteY192" fmla="*/ 311245 h 362028"/>
                  <a:gd name="connsiteX193" fmla="*/ 153911 w 279941"/>
                  <a:gd name="connsiteY193" fmla="*/ 319757 h 362028"/>
                  <a:gd name="connsiteX194" fmla="*/ 145393 w 279941"/>
                  <a:gd name="connsiteY194" fmla="*/ 302709 h 362028"/>
                  <a:gd name="connsiteX195" fmla="*/ 13124 w 279941"/>
                  <a:gd name="connsiteY195" fmla="*/ 297611 h 362028"/>
                  <a:gd name="connsiteX196" fmla="*/ 29920 w 279941"/>
                  <a:gd name="connsiteY196" fmla="*/ 288535 h 362028"/>
                  <a:gd name="connsiteX197" fmla="*/ 38993 w 279941"/>
                  <a:gd name="connsiteY197" fmla="*/ 305325 h 362028"/>
                  <a:gd name="connsiteX198" fmla="*/ 38768 w 279941"/>
                  <a:gd name="connsiteY198" fmla="*/ 306009 h 362028"/>
                  <a:gd name="connsiteX199" fmla="*/ 21522 w 279941"/>
                  <a:gd name="connsiteY199" fmla="*/ 314179 h 362028"/>
                  <a:gd name="connsiteX200" fmla="*/ 13124 w 279941"/>
                  <a:gd name="connsiteY200" fmla="*/ 297611 h 362028"/>
                  <a:gd name="connsiteX201" fmla="*/ 61563 w 279941"/>
                  <a:gd name="connsiteY201" fmla="*/ 312607 h 362028"/>
                  <a:gd name="connsiteX202" fmla="*/ 78659 w 279941"/>
                  <a:gd name="connsiteY202" fmla="*/ 304059 h 362028"/>
                  <a:gd name="connsiteX203" fmla="*/ 87207 w 279941"/>
                  <a:gd name="connsiteY203" fmla="*/ 321155 h 362028"/>
                  <a:gd name="connsiteX204" fmla="*/ 70111 w 279941"/>
                  <a:gd name="connsiteY204" fmla="*/ 329703 h 362028"/>
                  <a:gd name="connsiteX205" fmla="*/ 61563 w 279941"/>
                  <a:gd name="connsiteY205" fmla="*/ 312607 h 362028"/>
                  <a:gd name="connsiteX206" fmla="*/ 109851 w 279941"/>
                  <a:gd name="connsiteY206" fmla="*/ 328503 h 362028"/>
                  <a:gd name="connsiteX207" fmla="*/ 126917 w 279941"/>
                  <a:gd name="connsiteY207" fmla="*/ 319943 h 362028"/>
                  <a:gd name="connsiteX208" fmla="*/ 126947 w 279941"/>
                  <a:gd name="connsiteY208" fmla="*/ 319955 h 362028"/>
                  <a:gd name="connsiteX209" fmla="*/ 135720 w 279941"/>
                  <a:gd name="connsiteY209" fmla="*/ 336667 h 362028"/>
                  <a:gd name="connsiteX210" fmla="*/ 135645 w 279941"/>
                  <a:gd name="connsiteY210" fmla="*/ 336901 h 362028"/>
                  <a:gd name="connsiteX211" fmla="*/ 118549 w 279941"/>
                  <a:gd name="connsiteY211" fmla="*/ 345599 h 362028"/>
                  <a:gd name="connsiteX212" fmla="*/ 109851 w 279941"/>
                  <a:gd name="connsiteY212" fmla="*/ 328503 h 362028"/>
                  <a:gd name="connsiteX213" fmla="*/ 158290 w 279941"/>
                  <a:gd name="connsiteY213" fmla="*/ 344400 h 362028"/>
                  <a:gd name="connsiteX214" fmla="*/ 175251 w 279941"/>
                  <a:gd name="connsiteY214" fmla="*/ 335649 h 362028"/>
                  <a:gd name="connsiteX215" fmla="*/ 184009 w 279941"/>
                  <a:gd name="connsiteY215" fmla="*/ 352612 h 362028"/>
                  <a:gd name="connsiteX216" fmla="*/ 167048 w 279941"/>
                  <a:gd name="connsiteY216" fmla="*/ 361362 h 362028"/>
                  <a:gd name="connsiteX217" fmla="*/ 166988 w 279941"/>
                  <a:gd name="connsiteY217" fmla="*/ 361346 h 362028"/>
                  <a:gd name="connsiteX218" fmla="*/ 158740 w 279941"/>
                  <a:gd name="connsiteY218" fmla="*/ 345899 h 362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</a:cxnLst>
                <a:rect l="l" t="t" r="r" b="b"/>
                <a:pathLst>
                  <a:path w="279941" h="362028">
                    <a:moveTo>
                      <a:pt x="108652" y="9228"/>
                    </a:moveTo>
                    <a:cubicBezTo>
                      <a:pt x="111006" y="2153"/>
                      <a:pt x="118639" y="-1679"/>
                      <a:pt x="125718" y="668"/>
                    </a:cubicBezTo>
                    <a:cubicBezTo>
                      <a:pt x="125718" y="673"/>
                      <a:pt x="125733" y="676"/>
                      <a:pt x="125748" y="680"/>
                    </a:cubicBezTo>
                    <a:cubicBezTo>
                      <a:pt x="132766" y="3188"/>
                      <a:pt x="136425" y="10911"/>
                      <a:pt x="133921" y="17931"/>
                    </a:cubicBezTo>
                    <a:cubicBezTo>
                      <a:pt x="131506" y="24688"/>
                      <a:pt x="124218" y="28374"/>
                      <a:pt x="117350" y="26324"/>
                    </a:cubicBezTo>
                    <a:cubicBezTo>
                      <a:pt x="110256" y="24052"/>
                      <a:pt x="106342" y="16453"/>
                      <a:pt x="108607" y="9356"/>
                    </a:cubicBezTo>
                    <a:cubicBezTo>
                      <a:pt x="108622" y="9312"/>
                      <a:pt x="108637" y="9270"/>
                      <a:pt x="108652" y="9228"/>
                    </a:cubicBezTo>
                    <a:close/>
                    <a:moveTo>
                      <a:pt x="157090" y="25124"/>
                    </a:moveTo>
                    <a:cubicBezTo>
                      <a:pt x="159385" y="18031"/>
                      <a:pt x="166988" y="14140"/>
                      <a:pt x="174081" y="16433"/>
                    </a:cubicBezTo>
                    <a:cubicBezTo>
                      <a:pt x="181175" y="18725"/>
                      <a:pt x="185074" y="26333"/>
                      <a:pt x="182779" y="33426"/>
                    </a:cubicBezTo>
                    <a:cubicBezTo>
                      <a:pt x="180485" y="40518"/>
                      <a:pt x="172882" y="44410"/>
                      <a:pt x="165788" y="42119"/>
                    </a:cubicBezTo>
                    <a:cubicBezTo>
                      <a:pt x="165728" y="42102"/>
                      <a:pt x="165683" y="42087"/>
                      <a:pt x="165638" y="42070"/>
                    </a:cubicBezTo>
                    <a:cubicBezTo>
                      <a:pt x="158560" y="40029"/>
                      <a:pt x="154466" y="32632"/>
                      <a:pt x="156505" y="25549"/>
                    </a:cubicBezTo>
                    <a:cubicBezTo>
                      <a:pt x="156550" y="25406"/>
                      <a:pt x="156596" y="25265"/>
                      <a:pt x="156640" y="25124"/>
                    </a:cubicBezTo>
                    <a:close/>
                    <a:moveTo>
                      <a:pt x="205529" y="41021"/>
                    </a:moveTo>
                    <a:cubicBezTo>
                      <a:pt x="207718" y="33983"/>
                      <a:pt x="215202" y="30055"/>
                      <a:pt x="222235" y="32248"/>
                    </a:cubicBezTo>
                    <a:cubicBezTo>
                      <a:pt x="222325" y="32272"/>
                      <a:pt x="222400" y="32297"/>
                      <a:pt x="222475" y="32323"/>
                    </a:cubicBezTo>
                    <a:cubicBezTo>
                      <a:pt x="229568" y="34679"/>
                      <a:pt x="233437" y="42300"/>
                      <a:pt x="231173" y="49419"/>
                    </a:cubicBezTo>
                    <a:cubicBezTo>
                      <a:pt x="228818" y="56494"/>
                      <a:pt x="221185" y="60326"/>
                      <a:pt x="214107" y="57979"/>
                    </a:cubicBezTo>
                    <a:cubicBezTo>
                      <a:pt x="214107" y="57974"/>
                      <a:pt x="214092" y="57971"/>
                      <a:pt x="214077" y="57967"/>
                    </a:cubicBezTo>
                    <a:cubicBezTo>
                      <a:pt x="206999" y="55926"/>
                      <a:pt x="202905" y="48528"/>
                      <a:pt x="204944" y="41445"/>
                    </a:cubicBezTo>
                    <a:cubicBezTo>
                      <a:pt x="204989" y="41303"/>
                      <a:pt x="205034" y="41162"/>
                      <a:pt x="205079" y="41021"/>
                    </a:cubicBezTo>
                    <a:close/>
                    <a:moveTo>
                      <a:pt x="253818" y="56017"/>
                    </a:moveTo>
                    <a:cubicBezTo>
                      <a:pt x="256172" y="48942"/>
                      <a:pt x="263805" y="45110"/>
                      <a:pt x="270884" y="47457"/>
                    </a:cubicBezTo>
                    <a:cubicBezTo>
                      <a:pt x="270884" y="47462"/>
                      <a:pt x="270899" y="47465"/>
                      <a:pt x="270914" y="47469"/>
                    </a:cubicBezTo>
                    <a:cubicBezTo>
                      <a:pt x="277932" y="49977"/>
                      <a:pt x="281591" y="57700"/>
                      <a:pt x="279087" y="64720"/>
                    </a:cubicBezTo>
                    <a:cubicBezTo>
                      <a:pt x="276672" y="71477"/>
                      <a:pt x="269384" y="75163"/>
                      <a:pt x="262516" y="73113"/>
                    </a:cubicBezTo>
                    <a:cubicBezTo>
                      <a:pt x="255617" y="70948"/>
                      <a:pt x="251613" y="63779"/>
                      <a:pt x="253368" y="56767"/>
                    </a:cubicBezTo>
                    <a:close/>
                    <a:moveTo>
                      <a:pt x="73110" y="35022"/>
                    </a:moveTo>
                    <a:cubicBezTo>
                      <a:pt x="75449" y="27945"/>
                      <a:pt x="83083" y="24108"/>
                      <a:pt x="90161" y="26450"/>
                    </a:cubicBezTo>
                    <a:cubicBezTo>
                      <a:pt x="97239" y="28794"/>
                      <a:pt x="101078" y="36429"/>
                      <a:pt x="98739" y="43506"/>
                    </a:cubicBezTo>
                    <a:cubicBezTo>
                      <a:pt x="96415" y="50533"/>
                      <a:pt x="88856" y="54375"/>
                      <a:pt x="81808" y="52118"/>
                    </a:cubicBezTo>
                    <a:cubicBezTo>
                      <a:pt x="74955" y="49891"/>
                      <a:pt x="70981" y="42772"/>
                      <a:pt x="72660" y="35772"/>
                    </a:cubicBezTo>
                    <a:close/>
                    <a:moveTo>
                      <a:pt x="121099" y="51818"/>
                    </a:moveTo>
                    <a:cubicBezTo>
                      <a:pt x="123363" y="44717"/>
                      <a:pt x="130967" y="40799"/>
                      <a:pt x="138060" y="43068"/>
                    </a:cubicBezTo>
                    <a:cubicBezTo>
                      <a:pt x="145168" y="45335"/>
                      <a:pt x="149082" y="52929"/>
                      <a:pt x="146818" y="60030"/>
                    </a:cubicBezTo>
                    <a:cubicBezTo>
                      <a:pt x="144538" y="67131"/>
                      <a:pt x="136950" y="71050"/>
                      <a:pt x="129857" y="68781"/>
                    </a:cubicBezTo>
                    <a:cubicBezTo>
                      <a:pt x="129827" y="68776"/>
                      <a:pt x="129812" y="68770"/>
                      <a:pt x="129797" y="68764"/>
                    </a:cubicBezTo>
                    <a:cubicBezTo>
                      <a:pt x="122733" y="66474"/>
                      <a:pt x="118834" y="58898"/>
                      <a:pt x="121099" y="51818"/>
                    </a:cubicBezTo>
                    <a:close/>
                    <a:moveTo>
                      <a:pt x="169537" y="66815"/>
                    </a:moveTo>
                    <a:cubicBezTo>
                      <a:pt x="171907" y="59747"/>
                      <a:pt x="179555" y="55935"/>
                      <a:pt x="186618" y="58303"/>
                    </a:cubicBezTo>
                    <a:cubicBezTo>
                      <a:pt x="193697" y="60669"/>
                      <a:pt x="197506" y="68319"/>
                      <a:pt x="195136" y="75387"/>
                    </a:cubicBezTo>
                    <a:cubicBezTo>
                      <a:pt x="192767" y="82441"/>
                      <a:pt x="185149" y="86253"/>
                      <a:pt x="178085" y="83911"/>
                    </a:cubicBezTo>
                    <a:cubicBezTo>
                      <a:pt x="171067" y="81669"/>
                      <a:pt x="167183" y="74158"/>
                      <a:pt x="169432" y="67137"/>
                    </a:cubicBezTo>
                    <a:cubicBezTo>
                      <a:pt x="169462" y="67029"/>
                      <a:pt x="169507" y="66921"/>
                      <a:pt x="169537" y="66815"/>
                    </a:cubicBezTo>
                    <a:close/>
                    <a:moveTo>
                      <a:pt x="217976" y="82711"/>
                    </a:moveTo>
                    <a:cubicBezTo>
                      <a:pt x="220345" y="75643"/>
                      <a:pt x="227994" y="71831"/>
                      <a:pt x="235057" y="74199"/>
                    </a:cubicBezTo>
                    <a:cubicBezTo>
                      <a:pt x="242135" y="76565"/>
                      <a:pt x="245944" y="84214"/>
                      <a:pt x="243575" y="91283"/>
                    </a:cubicBezTo>
                    <a:cubicBezTo>
                      <a:pt x="241206" y="98337"/>
                      <a:pt x="233587" y="102149"/>
                      <a:pt x="226524" y="99807"/>
                    </a:cubicBezTo>
                    <a:cubicBezTo>
                      <a:pt x="219746" y="97457"/>
                      <a:pt x="215981" y="90208"/>
                      <a:pt x="217976" y="83311"/>
                    </a:cubicBezTo>
                    <a:close/>
                    <a:moveTo>
                      <a:pt x="84507" y="80911"/>
                    </a:moveTo>
                    <a:cubicBezTo>
                      <a:pt x="86862" y="73836"/>
                      <a:pt x="94495" y="70004"/>
                      <a:pt x="101573" y="72351"/>
                    </a:cubicBezTo>
                    <a:cubicBezTo>
                      <a:pt x="101573" y="72356"/>
                      <a:pt x="101588" y="72359"/>
                      <a:pt x="101603" y="72363"/>
                    </a:cubicBezTo>
                    <a:cubicBezTo>
                      <a:pt x="108622" y="74871"/>
                      <a:pt x="112281" y="82594"/>
                      <a:pt x="109776" y="89614"/>
                    </a:cubicBezTo>
                    <a:cubicBezTo>
                      <a:pt x="107362" y="96371"/>
                      <a:pt x="100074" y="100057"/>
                      <a:pt x="93205" y="98007"/>
                    </a:cubicBezTo>
                    <a:cubicBezTo>
                      <a:pt x="86562" y="95665"/>
                      <a:pt x="82783" y="88647"/>
                      <a:pt x="84507" y="81811"/>
                    </a:cubicBezTo>
                    <a:close/>
                    <a:moveTo>
                      <a:pt x="132946" y="96808"/>
                    </a:moveTo>
                    <a:cubicBezTo>
                      <a:pt x="135075" y="89665"/>
                      <a:pt x="142589" y="85601"/>
                      <a:pt x="149742" y="87732"/>
                    </a:cubicBezTo>
                    <a:cubicBezTo>
                      <a:pt x="156880" y="89861"/>
                      <a:pt x="160944" y="97379"/>
                      <a:pt x="158815" y="104522"/>
                    </a:cubicBezTo>
                    <a:cubicBezTo>
                      <a:pt x="158740" y="104751"/>
                      <a:pt x="158665" y="104979"/>
                      <a:pt x="158590" y="105206"/>
                    </a:cubicBezTo>
                    <a:cubicBezTo>
                      <a:pt x="156085" y="112226"/>
                      <a:pt x="148362" y="115883"/>
                      <a:pt x="141344" y="113376"/>
                    </a:cubicBezTo>
                    <a:cubicBezTo>
                      <a:pt x="134581" y="110961"/>
                      <a:pt x="130891" y="103684"/>
                      <a:pt x="132946" y="96808"/>
                    </a:cubicBezTo>
                    <a:close/>
                    <a:moveTo>
                      <a:pt x="181385" y="111804"/>
                    </a:moveTo>
                    <a:cubicBezTo>
                      <a:pt x="183724" y="104727"/>
                      <a:pt x="191357" y="100890"/>
                      <a:pt x="198436" y="103234"/>
                    </a:cubicBezTo>
                    <a:cubicBezTo>
                      <a:pt x="205514" y="105576"/>
                      <a:pt x="209353" y="113211"/>
                      <a:pt x="207014" y="120288"/>
                    </a:cubicBezTo>
                    <a:cubicBezTo>
                      <a:pt x="204689" y="127315"/>
                      <a:pt x="197131" y="131157"/>
                      <a:pt x="190082" y="128900"/>
                    </a:cubicBezTo>
                    <a:cubicBezTo>
                      <a:pt x="183544" y="126687"/>
                      <a:pt x="179780" y="119862"/>
                      <a:pt x="181385" y="113154"/>
                    </a:cubicBezTo>
                    <a:close/>
                    <a:moveTo>
                      <a:pt x="229823" y="127700"/>
                    </a:moveTo>
                    <a:cubicBezTo>
                      <a:pt x="232328" y="120681"/>
                      <a:pt x="240051" y="117023"/>
                      <a:pt x="247069" y="119532"/>
                    </a:cubicBezTo>
                    <a:cubicBezTo>
                      <a:pt x="253833" y="121945"/>
                      <a:pt x="257522" y="129223"/>
                      <a:pt x="255467" y="136098"/>
                    </a:cubicBezTo>
                    <a:cubicBezTo>
                      <a:pt x="253338" y="143241"/>
                      <a:pt x="245825" y="147305"/>
                      <a:pt x="238671" y="145176"/>
                    </a:cubicBezTo>
                    <a:cubicBezTo>
                      <a:pt x="231533" y="143045"/>
                      <a:pt x="227469" y="135527"/>
                      <a:pt x="229598" y="128384"/>
                    </a:cubicBezTo>
                    <a:cubicBezTo>
                      <a:pt x="229673" y="128155"/>
                      <a:pt x="229748" y="127927"/>
                      <a:pt x="229823" y="127700"/>
                    </a:cubicBezTo>
                    <a:close/>
                    <a:moveTo>
                      <a:pt x="48666" y="109105"/>
                    </a:moveTo>
                    <a:cubicBezTo>
                      <a:pt x="51020" y="102023"/>
                      <a:pt x="58683" y="98196"/>
                      <a:pt x="65762" y="100557"/>
                    </a:cubicBezTo>
                    <a:cubicBezTo>
                      <a:pt x="72840" y="102917"/>
                      <a:pt x="76664" y="110571"/>
                      <a:pt x="74310" y="117653"/>
                    </a:cubicBezTo>
                    <a:cubicBezTo>
                      <a:pt x="72045" y="124667"/>
                      <a:pt x="64517" y="128515"/>
                      <a:pt x="57499" y="126247"/>
                    </a:cubicBezTo>
                    <a:cubicBezTo>
                      <a:pt x="57454" y="126232"/>
                      <a:pt x="57409" y="126217"/>
                      <a:pt x="57364" y="126201"/>
                    </a:cubicBezTo>
                    <a:cubicBezTo>
                      <a:pt x="50270" y="123845"/>
                      <a:pt x="46401" y="116224"/>
                      <a:pt x="48666" y="109105"/>
                    </a:cubicBezTo>
                    <a:close/>
                    <a:moveTo>
                      <a:pt x="97104" y="125001"/>
                    </a:moveTo>
                    <a:cubicBezTo>
                      <a:pt x="99444" y="117924"/>
                      <a:pt x="107077" y="114087"/>
                      <a:pt x="114155" y="116429"/>
                    </a:cubicBezTo>
                    <a:cubicBezTo>
                      <a:pt x="121234" y="118773"/>
                      <a:pt x="125073" y="126408"/>
                      <a:pt x="122733" y="133485"/>
                    </a:cubicBezTo>
                    <a:cubicBezTo>
                      <a:pt x="120409" y="140512"/>
                      <a:pt x="112851" y="144354"/>
                      <a:pt x="105802" y="142097"/>
                    </a:cubicBezTo>
                    <a:cubicBezTo>
                      <a:pt x="98709" y="139741"/>
                      <a:pt x="94840" y="132120"/>
                      <a:pt x="97104" y="125001"/>
                    </a:cubicBezTo>
                    <a:close/>
                    <a:moveTo>
                      <a:pt x="145543" y="140897"/>
                    </a:moveTo>
                    <a:cubicBezTo>
                      <a:pt x="147838" y="133804"/>
                      <a:pt x="155441" y="129912"/>
                      <a:pt x="162534" y="132205"/>
                    </a:cubicBezTo>
                    <a:cubicBezTo>
                      <a:pt x="169627" y="134498"/>
                      <a:pt x="173527" y="142106"/>
                      <a:pt x="171232" y="149199"/>
                    </a:cubicBezTo>
                    <a:cubicBezTo>
                      <a:pt x="168938" y="156291"/>
                      <a:pt x="161334" y="160183"/>
                      <a:pt x="154241" y="157891"/>
                    </a:cubicBezTo>
                    <a:cubicBezTo>
                      <a:pt x="154181" y="157875"/>
                      <a:pt x="154136" y="157860"/>
                      <a:pt x="154091" y="157843"/>
                    </a:cubicBezTo>
                    <a:cubicBezTo>
                      <a:pt x="147073" y="155576"/>
                      <a:pt x="143234" y="148052"/>
                      <a:pt x="145498" y="141038"/>
                    </a:cubicBezTo>
                    <a:cubicBezTo>
                      <a:pt x="145513" y="140992"/>
                      <a:pt x="145528" y="140944"/>
                      <a:pt x="145543" y="140897"/>
                    </a:cubicBezTo>
                    <a:close/>
                    <a:moveTo>
                      <a:pt x="193832" y="156794"/>
                    </a:moveTo>
                    <a:cubicBezTo>
                      <a:pt x="196096" y="149693"/>
                      <a:pt x="203699" y="145774"/>
                      <a:pt x="210793" y="148043"/>
                    </a:cubicBezTo>
                    <a:cubicBezTo>
                      <a:pt x="217901" y="150311"/>
                      <a:pt x="221815" y="157905"/>
                      <a:pt x="219551" y="165006"/>
                    </a:cubicBezTo>
                    <a:cubicBezTo>
                      <a:pt x="217271" y="172107"/>
                      <a:pt x="209683" y="176025"/>
                      <a:pt x="202590" y="173756"/>
                    </a:cubicBezTo>
                    <a:cubicBezTo>
                      <a:pt x="202560" y="173752"/>
                      <a:pt x="202545" y="173746"/>
                      <a:pt x="202530" y="173740"/>
                    </a:cubicBezTo>
                    <a:cubicBezTo>
                      <a:pt x="195466" y="171450"/>
                      <a:pt x="191567" y="163873"/>
                      <a:pt x="193832" y="156794"/>
                    </a:cubicBezTo>
                    <a:close/>
                    <a:moveTo>
                      <a:pt x="60963" y="153794"/>
                    </a:moveTo>
                    <a:cubicBezTo>
                      <a:pt x="63227" y="146780"/>
                      <a:pt x="70756" y="142932"/>
                      <a:pt x="77774" y="145200"/>
                    </a:cubicBezTo>
                    <a:cubicBezTo>
                      <a:pt x="77819" y="145215"/>
                      <a:pt x="77864" y="145231"/>
                      <a:pt x="77909" y="145246"/>
                    </a:cubicBezTo>
                    <a:cubicBezTo>
                      <a:pt x="84972" y="147536"/>
                      <a:pt x="88871" y="155113"/>
                      <a:pt x="86607" y="162192"/>
                    </a:cubicBezTo>
                    <a:cubicBezTo>
                      <a:pt x="84192" y="169227"/>
                      <a:pt x="76619" y="173074"/>
                      <a:pt x="69511" y="170890"/>
                    </a:cubicBezTo>
                    <a:cubicBezTo>
                      <a:pt x="62433" y="168543"/>
                      <a:pt x="58608" y="160904"/>
                      <a:pt x="60948" y="153830"/>
                    </a:cubicBezTo>
                    <a:cubicBezTo>
                      <a:pt x="60948" y="153818"/>
                      <a:pt x="60963" y="153806"/>
                      <a:pt x="60963" y="153794"/>
                    </a:cubicBezTo>
                    <a:close/>
                    <a:moveTo>
                      <a:pt x="108652" y="169691"/>
                    </a:moveTo>
                    <a:cubicBezTo>
                      <a:pt x="110916" y="162590"/>
                      <a:pt x="118519" y="158671"/>
                      <a:pt x="125613" y="160940"/>
                    </a:cubicBezTo>
                    <a:cubicBezTo>
                      <a:pt x="132721" y="163208"/>
                      <a:pt x="136635" y="170802"/>
                      <a:pt x="134371" y="177903"/>
                    </a:cubicBezTo>
                    <a:cubicBezTo>
                      <a:pt x="132091" y="185004"/>
                      <a:pt x="124503" y="188922"/>
                      <a:pt x="117410" y="186653"/>
                    </a:cubicBezTo>
                    <a:cubicBezTo>
                      <a:pt x="117380" y="186649"/>
                      <a:pt x="117365" y="186643"/>
                      <a:pt x="117350" y="186637"/>
                    </a:cubicBezTo>
                    <a:cubicBezTo>
                      <a:pt x="110331" y="184281"/>
                      <a:pt x="106477" y="176763"/>
                      <a:pt x="108652" y="169691"/>
                    </a:cubicBezTo>
                    <a:close/>
                    <a:moveTo>
                      <a:pt x="157090" y="184687"/>
                    </a:moveTo>
                    <a:cubicBezTo>
                      <a:pt x="159445" y="177612"/>
                      <a:pt x="167078" y="173780"/>
                      <a:pt x="174156" y="176127"/>
                    </a:cubicBezTo>
                    <a:cubicBezTo>
                      <a:pt x="174156" y="176132"/>
                      <a:pt x="174171" y="176135"/>
                      <a:pt x="174186" y="176139"/>
                    </a:cubicBezTo>
                    <a:cubicBezTo>
                      <a:pt x="181205" y="178646"/>
                      <a:pt x="184864" y="186370"/>
                      <a:pt x="182359" y="193390"/>
                    </a:cubicBezTo>
                    <a:cubicBezTo>
                      <a:pt x="179945" y="200147"/>
                      <a:pt x="172657" y="203833"/>
                      <a:pt x="165788" y="201783"/>
                    </a:cubicBezTo>
                    <a:cubicBezTo>
                      <a:pt x="159265" y="199259"/>
                      <a:pt x="155741" y="192161"/>
                      <a:pt x="157690" y="185437"/>
                    </a:cubicBezTo>
                    <a:close/>
                    <a:moveTo>
                      <a:pt x="206129" y="201783"/>
                    </a:moveTo>
                    <a:cubicBezTo>
                      <a:pt x="208633" y="194763"/>
                      <a:pt x="216357" y="191106"/>
                      <a:pt x="223375" y="193614"/>
                    </a:cubicBezTo>
                    <a:cubicBezTo>
                      <a:pt x="230138" y="196027"/>
                      <a:pt x="233827" y="203305"/>
                      <a:pt x="231773" y="210181"/>
                    </a:cubicBezTo>
                    <a:cubicBezTo>
                      <a:pt x="229643" y="217324"/>
                      <a:pt x="222130" y="221388"/>
                      <a:pt x="214977" y="219258"/>
                    </a:cubicBezTo>
                    <a:cubicBezTo>
                      <a:pt x="207838" y="217127"/>
                      <a:pt x="203774" y="209610"/>
                      <a:pt x="205904" y="202467"/>
                    </a:cubicBezTo>
                    <a:cubicBezTo>
                      <a:pt x="205979" y="202237"/>
                      <a:pt x="206054" y="202009"/>
                      <a:pt x="206129" y="201783"/>
                    </a:cubicBezTo>
                    <a:close/>
                    <a:moveTo>
                      <a:pt x="24671" y="183037"/>
                    </a:moveTo>
                    <a:cubicBezTo>
                      <a:pt x="27011" y="175961"/>
                      <a:pt x="34644" y="172123"/>
                      <a:pt x="41722" y="174467"/>
                    </a:cubicBezTo>
                    <a:cubicBezTo>
                      <a:pt x="48801" y="176809"/>
                      <a:pt x="52640" y="184444"/>
                      <a:pt x="50300" y="191521"/>
                    </a:cubicBezTo>
                    <a:cubicBezTo>
                      <a:pt x="47976" y="198548"/>
                      <a:pt x="40418" y="202390"/>
                      <a:pt x="33369" y="200133"/>
                    </a:cubicBezTo>
                    <a:cubicBezTo>
                      <a:pt x="26186" y="197832"/>
                      <a:pt x="22242" y="190147"/>
                      <a:pt x="24536" y="182971"/>
                    </a:cubicBezTo>
                    <a:cubicBezTo>
                      <a:pt x="24581" y="182842"/>
                      <a:pt x="24626" y="182715"/>
                      <a:pt x="24671" y="182588"/>
                    </a:cubicBezTo>
                    <a:close/>
                    <a:moveTo>
                      <a:pt x="73110" y="198934"/>
                    </a:moveTo>
                    <a:cubicBezTo>
                      <a:pt x="75405" y="191840"/>
                      <a:pt x="83008" y="187949"/>
                      <a:pt x="90101" y="190242"/>
                    </a:cubicBezTo>
                    <a:cubicBezTo>
                      <a:pt x="97194" y="192535"/>
                      <a:pt x="101093" y="200142"/>
                      <a:pt x="98799" y="207236"/>
                    </a:cubicBezTo>
                    <a:cubicBezTo>
                      <a:pt x="96505" y="214328"/>
                      <a:pt x="88901" y="218219"/>
                      <a:pt x="81808" y="215928"/>
                    </a:cubicBezTo>
                    <a:cubicBezTo>
                      <a:pt x="81748" y="215911"/>
                      <a:pt x="81703" y="215896"/>
                      <a:pt x="81658" y="215880"/>
                    </a:cubicBezTo>
                    <a:cubicBezTo>
                      <a:pt x="74625" y="213692"/>
                      <a:pt x="70681" y="206212"/>
                      <a:pt x="72870" y="199172"/>
                    </a:cubicBezTo>
                    <a:cubicBezTo>
                      <a:pt x="72945" y="198941"/>
                      <a:pt x="73020" y="198712"/>
                      <a:pt x="73110" y="198484"/>
                    </a:cubicBezTo>
                    <a:close/>
                    <a:moveTo>
                      <a:pt x="121399" y="213930"/>
                    </a:moveTo>
                    <a:cubicBezTo>
                      <a:pt x="123738" y="206853"/>
                      <a:pt x="131371" y="203016"/>
                      <a:pt x="138450" y="205358"/>
                    </a:cubicBezTo>
                    <a:cubicBezTo>
                      <a:pt x="145528" y="207702"/>
                      <a:pt x="149367" y="215337"/>
                      <a:pt x="147028" y="222414"/>
                    </a:cubicBezTo>
                    <a:cubicBezTo>
                      <a:pt x="144703" y="229441"/>
                      <a:pt x="137145" y="233283"/>
                      <a:pt x="130097" y="231026"/>
                    </a:cubicBezTo>
                    <a:cubicBezTo>
                      <a:pt x="123153" y="228670"/>
                      <a:pt x="119314" y="221256"/>
                      <a:pt x="121399" y="214230"/>
                    </a:cubicBezTo>
                    <a:close/>
                    <a:moveTo>
                      <a:pt x="169837" y="229827"/>
                    </a:moveTo>
                    <a:cubicBezTo>
                      <a:pt x="172177" y="222750"/>
                      <a:pt x="179810" y="218912"/>
                      <a:pt x="186888" y="221256"/>
                    </a:cubicBezTo>
                    <a:cubicBezTo>
                      <a:pt x="193967" y="223598"/>
                      <a:pt x="197806" y="231233"/>
                      <a:pt x="195466" y="238310"/>
                    </a:cubicBezTo>
                    <a:cubicBezTo>
                      <a:pt x="193142" y="245337"/>
                      <a:pt x="185584" y="249179"/>
                      <a:pt x="178535" y="246923"/>
                    </a:cubicBezTo>
                    <a:cubicBezTo>
                      <a:pt x="171652" y="244505"/>
                      <a:pt x="167843" y="237145"/>
                      <a:pt x="169837" y="230126"/>
                    </a:cubicBezTo>
                    <a:close/>
                    <a:moveTo>
                      <a:pt x="37268" y="225777"/>
                    </a:moveTo>
                    <a:cubicBezTo>
                      <a:pt x="39398" y="218635"/>
                      <a:pt x="46911" y="214571"/>
                      <a:pt x="54064" y="216702"/>
                    </a:cubicBezTo>
                    <a:cubicBezTo>
                      <a:pt x="61203" y="218831"/>
                      <a:pt x="65267" y="226349"/>
                      <a:pt x="63137" y="233492"/>
                    </a:cubicBezTo>
                    <a:cubicBezTo>
                      <a:pt x="63062" y="233721"/>
                      <a:pt x="62987" y="233949"/>
                      <a:pt x="62912" y="234176"/>
                    </a:cubicBezTo>
                    <a:cubicBezTo>
                      <a:pt x="60558" y="241251"/>
                      <a:pt x="52925" y="245082"/>
                      <a:pt x="45846" y="242735"/>
                    </a:cubicBezTo>
                    <a:cubicBezTo>
                      <a:pt x="45846" y="242731"/>
                      <a:pt x="45831" y="242728"/>
                      <a:pt x="45816" y="242724"/>
                    </a:cubicBezTo>
                    <a:cubicBezTo>
                      <a:pt x="38903" y="240435"/>
                      <a:pt x="35094" y="233028"/>
                      <a:pt x="37268" y="226077"/>
                    </a:cubicBezTo>
                    <a:close/>
                    <a:moveTo>
                      <a:pt x="85707" y="241674"/>
                    </a:moveTo>
                    <a:cubicBezTo>
                      <a:pt x="87897" y="234636"/>
                      <a:pt x="95380" y="230708"/>
                      <a:pt x="102413" y="232901"/>
                    </a:cubicBezTo>
                    <a:cubicBezTo>
                      <a:pt x="102503" y="232925"/>
                      <a:pt x="102578" y="232950"/>
                      <a:pt x="102653" y="232976"/>
                    </a:cubicBezTo>
                    <a:cubicBezTo>
                      <a:pt x="109791" y="235107"/>
                      <a:pt x="113855" y="242624"/>
                      <a:pt x="111726" y="249767"/>
                    </a:cubicBezTo>
                    <a:cubicBezTo>
                      <a:pt x="109597" y="256910"/>
                      <a:pt x="102083" y="260974"/>
                      <a:pt x="94945" y="258843"/>
                    </a:cubicBezTo>
                    <a:cubicBezTo>
                      <a:pt x="94705" y="258776"/>
                      <a:pt x="94480" y="258701"/>
                      <a:pt x="94255" y="258620"/>
                    </a:cubicBezTo>
                    <a:cubicBezTo>
                      <a:pt x="87342" y="256331"/>
                      <a:pt x="83533" y="248925"/>
                      <a:pt x="85707" y="241974"/>
                    </a:cubicBezTo>
                    <a:close/>
                    <a:moveTo>
                      <a:pt x="133996" y="256670"/>
                    </a:moveTo>
                    <a:cubicBezTo>
                      <a:pt x="136350" y="249595"/>
                      <a:pt x="143983" y="245763"/>
                      <a:pt x="151062" y="248110"/>
                    </a:cubicBezTo>
                    <a:cubicBezTo>
                      <a:pt x="151062" y="248115"/>
                      <a:pt x="151077" y="248118"/>
                      <a:pt x="151092" y="248122"/>
                    </a:cubicBezTo>
                    <a:cubicBezTo>
                      <a:pt x="158110" y="250630"/>
                      <a:pt x="161769" y="258353"/>
                      <a:pt x="159265" y="265373"/>
                    </a:cubicBezTo>
                    <a:cubicBezTo>
                      <a:pt x="156850" y="272130"/>
                      <a:pt x="149562" y="275816"/>
                      <a:pt x="142694" y="273766"/>
                    </a:cubicBezTo>
                    <a:cubicBezTo>
                      <a:pt x="136125" y="271428"/>
                      <a:pt x="132361" y="264506"/>
                      <a:pt x="133996" y="257720"/>
                    </a:cubicBezTo>
                    <a:close/>
                    <a:moveTo>
                      <a:pt x="182434" y="272566"/>
                    </a:moveTo>
                    <a:cubicBezTo>
                      <a:pt x="184564" y="265424"/>
                      <a:pt x="192077" y="261360"/>
                      <a:pt x="199230" y="263491"/>
                    </a:cubicBezTo>
                    <a:cubicBezTo>
                      <a:pt x="206369" y="265620"/>
                      <a:pt x="210433" y="273138"/>
                      <a:pt x="208303" y="280281"/>
                    </a:cubicBezTo>
                    <a:cubicBezTo>
                      <a:pt x="208228" y="280510"/>
                      <a:pt x="208153" y="280738"/>
                      <a:pt x="208078" y="280964"/>
                    </a:cubicBezTo>
                    <a:cubicBezTo>
                      <a:pt x="205574" y="287984"/>
                      <a:pt x="197851" y="291642"/>
                      <a:pt x="190832" y="289135"/>
                    </a:cubicBezTo>
                    <a:cubicBezTo>
                      <a:pt x="184069" y="286720"/>
                      <a:pt x="180380" y="279442"/>
                      <a:pt x="182434" y="272566"/>
                    </a:cubicBezTo>
                    <a:close/>
                    <a:moveTo>
                      <a:pt x="677" y="255920"/>
                    </a:moveTo>
                    <a:cubicBezTo>
                      <a:pt x="3046" y="248853"/>
                      <a:pt x="10695" y="245040"/>
                      <a:pt x="17758" y="247408"/>
                    </a:cubicBezTo>
                    <a:cubicBezTo>
                      <a:pt x="24836" y="249775"/>
                      <a:pt x="28645" y="257424"/>
                      <a:pt x="26276" y="264492"/>
                    </a:cubicBezTo>
                    <a:cubicBezTo>
                      <a:pt x="23907" y="271547"/>
                      <a:pt x="16288" y="275359"/>
                      <a:pt x="9225" y="273016"/>
                    </a:cubicBezTo>
                    <a:cubicBezTo>
                      <a:pt x="2207" y="270774"/>
                      <a:pt x="-1677" y="263264"/>
                      <a:pt x="572" y="256243"/>
                    </a:cubicBezTo>
                    <a:cubicBezTo>
                      <a:pt x="602" y="256135"/>
                      <a:pt x="647" y="256027"/>
                      <a:pt x="677" y="255920"/>
                    </a:cubicBezTo>
                    <a:close/>
                    <a:moveTo>
                      <a:pt x="48666" y="271817"/>
                    </a:moveTo>
                    <a:cubicBezTo>
                      <a:pt x="51035" y="264749"/>
                      <a:pt x="58683" y="260937"/>
                      <a:pt x="65747" y="263305"/>
                    </a:cubicBezTo>
                    <a:cubicBezTo>
                      <a:pt x="72825" y="265671"/>
                      <a:pt x="76634" y="273319"/>
                      <a:pt x="74265" y="280389"/>
                    </a:cubicBezTo>
                    <a:cubicBezTo>
                      <a:pt x="71895" y="287443"/>
                      <a:pt x="64277" y="291255"/>
                      <a:pt x="57214" y="288913"/>
                    </a:cubicBezTo>
                    <a:cubicBezTo>
                      <a:pt x="50136" y="286566"/>
                      <a:pt x="46311" y="278926"/>
                      <a:pt x="48651" y="271853"/>
                    </a:cubicBezTo>
                    <a:cubicBezTo>
                      <a:pt x="48651" y="271841"/>
                      <a:pt x="48666" y="271829"/>
                      <a:pt x="48666" y="271817"/>
                    </a:cubicBezTo>
                    <a:close/>
                    <a:moveTo>
                      <a:pt x="96954" y="287713"/>
                    </a:moveTo>
                    <a:cubicBezTo>
                      <a:pt x="99234" y="280614"/>
                      <a:pt x="106822" y="276701"/>
                      <a:pt x="113931" y="278974"/>
                    </a:cubicBezTo>
                    <a:cubicBezTo>
                      <a:pt x="113960" y="278988"/>
                      <a:pt x="114005" y="279001"/>
                      <a:pt x="114050" y="279015"/>
                    </a:cubicBezTo>
                    <a:cubicBezTo>
                      <a:pt x="121144" y="281371"/>
                      <a:pt x="125013" y="288992"/>
                      <a:pt x="122748" y="296111"/>
                    </a:cubicBezTo>
                    <a:cubicBezTo>
                      <a:pt x="120424" y="303234"/>
                      <a:pt x="112776" y="307129"/>
                      <a:pt x="105652" y="304809"/>
                    </a:cubicBezTo>
                    <a:cubicBezTo>
                      <a:pt x="98529" y="302490"/>
                      <a:pt x="94630" y="294836"/>
                      <a:pt x="96954" y="287713"/>
                    </a:cubicBezTo>
                    <a:close/>
                    <a:moveTo>
                      <a:pt x="145393" y="302709"/>
                    </a:moveTo>
                    <a:cubicBezTo>
                      <a:pt x="147747" y="295634"/>
                      <a:pt x="155381" y="291802"/>
                      <a:pt x="162459" y="294149"/>
                    </a:cubicBezTo>
                    <a:cubicBezTo>
                      <a:pt x="162459" y="294154"/>
                      <a:pt x="162474" y="294157"/>
                      <a:pt x="162489" y="294161"/>
                    </a:cubicBezTo>
                    <a:cubicBezTo>
                      <a:pt x="169552" y="296528"/>
                      <a:pt x="173362" y="304178"/>
                      <a:pt x="171007" y="311245"/>
                    </a:cubicBezTo>
                    <a:cubicBezTo>
                      <a:pt x="168638" y="318313"/>
                      <a:pt x="160989" y="322125"/>
                      <a:pt x="153911" y="319757"/>
                    </a:cubicBezTo>
                    <a:cubicBezTo>
                      <a:pt x="146863" y="317395"/>
                      <a:pt x="143054" y="309770"/>
                      <a:pt x="145393" y="302709"/>
                    </a:cubicBezTo>
                    <a:close/>
                    <a:moveTo>
                      <a:pt x="13124" y="297611"/>
                    </a:moveTo>
                    <a:cubicBezTo>
                      <a:pt x="15254" y="290468"/>
                      <a:pt x="22767" y="286404"/>
                      <a:pt x="29920" y="288535"/>
                    </a:cubicBezTo>
                    <a:cubicBezTo>
                      <a:pt x="37058" y="290664"/>
                      <a:pt x="41122" y="298182"/>
                      <a:pt x="38993" y="305325"/>
                    </a:cubicBezTo>
                    <a:cubicBezTo>
                      <a:pt x="38918" y="305554"/>
                      <a:pt x="38843" y="305782"/>
                      <a:pt x="38768" y="306009"/>
                    </a:cubicBezTo>
                    <a:cubicBezTo>
                      <a:pt x="36264" y="313028"/>
                      <a:pt x="28541" y="316686"/>
                      <a:pt x="21522" y="314179"/>
                    </a:cubicBezTo>
                    <a:cubicBezTo>
                      <a:pt x="14759" y="311764"/>
                      <a:pt x="11070" y="304487"/>
                      <a:pt x="13124" y="297611"/>
                    </a:cubicBezTo>
                    <a:close/>
                    <a:moveTo>
                      <a:pt x="61563" y="312607"/>
                    </a:moveTo>
                    <a:cubicBezTo>
                      <a:pt x="63917" y="305526"/>
                      <a:pt x="71580" y="301699"/>
                      <a:pt x="78659" y="304059"/>
                    </a:cubicBezTo>
                    <a:cubicBezTo>
                      <a:pt x="85737" y="306420"/>
                      <a:pt x="89561" y="314074"/>
                      <a:pt x="87207" y="321155"/>
                    </a:cubicBezTo>
                    <a:cubicBezTo>
                      <a:pt x="84852" y="328236"/>
                      <a:pt x="77189" y="332064"/>
                      <a:pt x="70111" y="329703"/>
                    </a:cubicBezTo>
                    <a:cubicBezTo>
                      <a:pt x="63032" y="327343"/>
                      <a:pt x="59208" y="319688"/>
                      <a:pt x="61563" y="312607"/>
                    </a:cubicBezTo>
                    <a:close/>
                    <a:moveTo>
                      <a:pt x="109851" y="328503"/>
                    </a:moveTo>
                    <a:cubicBezTo>
                      <a:pt x="112206" y="321428"/>
                      <a:pt x="119839" y="317596"/>
                      <a:pt x="126917" y="319943"/>
                    </a:cubicBezTo>
                    <a:cubicBezTo>
                      <a:pt x="126917" y="319948"/>
                      <a:pt x="126932" y="319951"/>
                      <a:pt x="126947" y="319955"/>
                    </a:cubicBezTo>
                    <a:cubicBezTo>
                      <a:pt x="133981" y="322148"/>
                      <a:pt x="137910" y="329630"/>
                      <a:pt x="135720" y="336667"/>
                    </a:cubicBezTo>
                    <a:cubicBezTo>
                      <a:pt x="135690" y="336745"/>
                      <a:pt x="135675" y="336823"/>
                      <a:pt x="135645" y="336901"/>
                    </a:cubicBezTo>
                    <a:cubicBezTo>
                      <a:pt x="133321" y="344025"/>
                      <a:pt x="125673" y="347918"/>
                      <a:pt x="118549" y="345599"/>
                    </a:cubicBezTo>
                    <a:cubicBezTo>
                      <a:pt x="111426" y="343281"/>
                      <a:pt x="107527" y="335627"/>
                      <a:pt x="109851" y="328503"/>
                    </a:cubicBezTo>
                    <a:close/>
                    <a:moveTo>
                      <a:pt x="158290" y="344400"/>
                    </a:moveTo>
                    <a:cubicBezTo>
                      <a:pt x="160554" y="337299"/>
                      <a:pt x="168158" y="333380"/>
                      <a:pt x="175251" y="335649"/>
                    </a:cubicBezTo>
                    <a:cubicBezTo>
                      <a:pt x="182359" y="337917"/>
                      <a:pt x="186273" y="345511"/>
                      <a:pt x="184009" y="352612"/>
                    </a:cubicBezTo>
                    <a:cubicBezTo>
                      <a:pt x="181730" y="359713"/>
                      <a:pt x="174141" y="363631"/>
                      <a:pt x="167048" y="361362"/>
                    </a:cubicBezTo>
                    <a:cubicBezTo>
                      <a:pt x="167018" y="361358"/>
                      <a:pt x="167003" y="361352"/>
                      <a:pt x="166988" y="361346"/>
                    </a:cubicBezTo>
                    <a:cubicBezTo>
                      <a:pt x="160869" y="358873"/>
                      <a:pt x="157390" y="352366"/>
                      <a:pt x="158740" y="345899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F1F1C1B-D3ED-B764-6FA0-EE5886AB1926}"/>
                  </a:ext>
                </a:extLst>
              </p:cNvPr>
              <p:cNvSpPr/>
              <p:nvPr/>
            </p:nvSpPr>
            <p:spPr>
              <a:xfrm>
                <a:off x="3612356" y="2400003"/>
                <a:ext cx="368964" cy="479804"/>
              </a:xfrm>
              <a:custGeom>
                <a:avLst/>
                <a:gdLst>
                  <a:gd name="connsiteX0" fmla="*/ 108146 w 279739"/>
                  <a:gd name="connsiteY0" fmla="*/ 9346 h 363775"/>
                  <a:gd name="connsiteX1" fmla="*/ 125242 w 279739"/>
                  <a:gd name="connsiteY1" fmla="*/ 648 h 363775"/>
                  <a:gd name="connsiteX2" fmla="*/ 133940 w 279739"/>
                  <a:gd name="connsiteY2" fmla="*/ 17744 h 363775"/>
                  <a:gd name="connsiteX3" fmla="*/ 116844 w 279739"/>
                  <a:gd name="connsiteY3" fmla="*/ 26442 h 363775"/>
                  <a:gd name="connsiteX4" fmla="*/ 108146 w 279739"/>
                  <a:gd name="connsiteY4" fmla="*/ 9346 h 363775"/>
                  <a:gd name="connsiteX5" fmla="*/ 156584 w 279739"/>
                  <a:gd name="connsiteY5" fmla="*/ 25242 h 363775"/>
                  <a:gd name="connsiteX6" fmla="*/ 173680 w 279739"/>
                  <a:gd name="connsiteY6" fmla="*/ 16544 h 363775"/>
                  <a:gd name="connsiteX7" fmla="*/ 182243 w 279739"/>
                  <a:gd name="connsiteY7" fmla="*/ 33604 h 363775"/>
                  <a:gd name="connsiteX8" fmla="*/ 182228 w 279739"/>
                  <a:gd name="connsiteY8" fmla="*/ 33640 h 363775"/>
                  <a:gd name="connsiteX9" fmla="*/ 164982 w 279739"/>
                  <a:gd name="connsiteY9" fmla="*/ 41809 h 363775"/>
                  <a:gd name="connsiteX10" fmla="*/ 156584 w 279739"/>
                  <a:gd name="connsiteY10" fmla="*/ 25242 h 363775"/>
                  <a:gd name="connsiteX11" fmla="*/ 205023 w 279739"/>
                  <a:gd name="connsiteY11" fmla="*/ 41138 h 363775"/>
                  <a:gd name="connsiteX12" fmla="*/ 221984 w 279739"/>
                  <a:gd name="connsiteY12" fmla="*/ 32388 h 363775"/>
                  <a:gd name="connsiteX13" fmla="*/ 230742 w 279739"/>
                  <a:gd name="connsiteY13" fmla="*/ 49350 h 363775"/>
                  <a:gd name="connsiteX14" fmla="*/ 213781 w 279739"/>
                  <a:gd name="connsiteY14" fmla="*/ 58101 h 363775"/>
                  <a:gd name="connsiteX15" fmla="*/ 213721 w 279739"/>
                  <a:gd name="connsiteY15" fmla="*/ 58084 h 363775"/>
                  <a:gd name="connsiteX16" fmla="*/ 204948 w 279739"/>
                  <a:gd name="connsiteY16" fmla="*/ 41372 h 363775"/>
                  <a:gd name="connsiteX17" fmla="*/ 205023 w 279739"/>
                  <a:gd name="connsiteY17" fmla="*/ 41138 h 363775"/>
                  <a:gd name="connsiteX18" fmla="*/ 253461 w 279739"/>
                  <a:gd name="connsiteY18" fmla="*/ 56135 h 363775"/>
                  <a:gd name="connsiteX19" fmla="*/ 270707 w 279739"/>
                  <a:gd name="connsiteY19" fmla="*/ 47966 h 363775"/>
                  <a:gd name="connsiteX20" fmla="*/ 279105 w 279739"/>
                  <a:gd name="connsiteY20" fmla="*/ 64533 h 363775"/>
                  <a:gd name="connsiteX21" fmla="*/ 262009 w 279739"/>
                  <a:gd name="connsiteY21" fmla="*/ 73231 h 363775"/>
                  <a:gd name="connsiteX22" fmla="*/ 253461 w 279739"/>
                  <a:gd name="connsiteY22" fmla="*/ 56885 h 363775"/>
                  <a:gd name="connsiteX23" fmla="*/ 73504 w 279739"/>
                  <a:gd name="connsiteY23" fmla="*/ 35140 h 363775"/>
                  <a:gd name="connsiteX24" fmla="*/ 90585 w 279739"/>
                  <a:gd name="connsiteY24" fmla="*/ 26628 h 363775"/>
                  <a:gd name="connsiteX25" fmla="*/ 99103 w 279739"/>
                  <a:gd name="connsiteY25" fmla="*/ 43712 h 363775"/>
                  <a:gd name="connsiteX26" fmla="*/ 82052 w 279739"/>
                  <a:gd name="connsiteY26" fmla="*/ 52236 h 363775"/>
                  <a:gd name="connsiteX27" fmla="*/ 72754 w 279739"/>
                  <a:gd name="connsiteY27" fmla="*/ 35890 h 363775"/>
                  <a:gd name="connsiteX28" fmla="*/ 121942 w 279739"/>
                  <a:gd name="connsiteY28" fmla="*/ 51036 h 363775"/>
                  <a:gd name="connsiteX29" fmla="*/ 138933 w 279739"/>
                  <a:gd name="connsiteY29" fmla="*/ 42344 h 363775"/>
                  <a:gd name="connsiteX30" fmla="*/ 147631 w 279739"/>
                  <a:gd name="connsiteY30" fmla="*/ 59338 h 363775"/>
                  <a:gd name="connsiteX31" fmla="*/ 130640 w 279739"/>
                  <a:gd name="connsiteY31" fmla="*/ 68030 h 363775"/>
                  <a:gd name="connsiteX32" fmla="*/ 130490 w 279739"/>
                  <a:gd name="connsiteY32" fmla="*/ 67982 h 363775"/>
                  <a:gd name="connsiteX33" fmla="*/ 121192 w 279739"/>
                  <a:gd name="connsiteY33" fmla="*/ 51786 h 363775"/>
                  <a:gd name="connsiteX34" fmla="*/ 170231 w 279739"/>
                  <a:gd name="connsiteY34" fmla="*/ 66033 h 363775"/>
                  <a:gd name="connsiteX35" fmla="*/ 187282 w 279739"/>
                  <a:gd name="connsiteY35" fmla="*/ 57462 h 363775"/>
                  <a:gd name="connsiteX36" fmla="*/ 195860 w 279739"/>
                  <a:gd name="connsiteY36" fmla="*/ 74516 h 363775"/>
                  <a:gd name="connsiteX37" fmla="*/ 178929 w 279739"/>
                  <a:gd name="connsiteY37" fmla="*/ 83129 h 363775"/>
                  <a:gd name="connsiteX38" fmla="*/ 169481 w 279739"/>
                  <a:gd name="connsiteY38" fmla="*/ 67532 h 363775"/>
                  <a:gd name="connsiteX39" fmla="*/ 218670 w 279739"/>
                  <a:gd name="connsiteY39" fmla="*/ 81929 h 363775"/>
                  <a:gd name="connsiteX40" fmla="*/ 235766 w 279739"/>
                  <a:gd name="connsiteY40" fmla="*/ 73231 h 363775"/>
                  <a:gd name="connsiteX41" fmla="*/ 244344 w 279739"/>
                  <a:gd name="connsiteY41" fmla="*/ 90285 h 363775"/>
                  <a:gd name="connsiteX42" fmla="*/ 227278 w 279739"/>
                  <a:gd name="connsiteY42" fmla="*/ 98857 h 363775"/>
                  <a:gd name="connsiteX43" fmla="*/ 218670 w 279739"/>
                  <a:gd name="connsiteY43" fmla="*/ 81929 h 363775"/>
                  <a:gd name="connsiteX44" fmla="*/ 85351 w 279739"/>
                  <a:gd name="connsiteY44" fmla="*/ 80129 h 363775"/>
                  <a:gd name="connsiteX45" fmla="*/ 102597 w 279739"/>
                  <a:gd name="connsiteY45" fmla="*/ 71961 h 363775"/>
                  <a:gd name="connsiteX46" fmla="*/ 110995 w 279739"/>
                  <a:gd name="connsiteY46" fmla="*/ 88527 h 363775"/>
                  <a:gd name="connsiteX47" fmla="*/ 93899 w 279739"/>
                  <a:gd name="connsiteY47" fmla="*/ 97225 h 363775"/>
                  <a:gd name="connsiteX48" fmla="*/ 84601 w 279739"/>
                  <a:gd name="connsiteY48" fmla="*/ 81629 h 363775"/>
                  <a:gd name="connsiteX49" fmla="*/ 133789 w 279739"/>
                  <a:gd name="connsiteY49" fmla="*/ 96025 h 363775"/>
                  <a:gd name="connsiteX50" fmla="*/ 150496 w 279739"/>
                  <a:gd name="connsiteY50" fmla="*/ 87253 h 363775"/>
                  <a:gd name="connsiteX51" fmla="*/ 150735 w 279739"/>
                  <a:gd name="connsiteY51" fmla="*/ 87328 h 363775"/>
                  <a:gd name="connsiteX52" fmla="*/ 159433 w 279739"/>
                  <a:gd name="connsiteY52" fmla="*/ 104423 h 363775"/>
                  <a:gd name="connsiteX53" fmla="*/ 142367 w 279739"/>
                  <a:gd name="connsiteY53" fmla="*/ 112983 h 363775"/>
                  <a:gd name="connsiteX54" fmla="*/ 142337 w 279739"/>
                  <a:gd name="connsiteY54" fmla="*/ 112971 h 363775"/>
                  <a:gd name="connsiteX55" fmla="*/ 133040 w 279739"/>
                  <a:gd name="connsiteY55" fmla="*/ 97525 h 363775"/>
                  <a:gd name="connsiteX56" fmla="*/ 182078 w 279739"/>
                  <a:gd name="connsiteY56" fmla="*/ 111022 h 363775"/>
                  <a:gd name="connsiteX57" fmla="*/ 199144 w 279739"/>
                  <a:gd name="connsiteY57" fmla="*/ 102462 h 363775"/>
                  <a:gd name="connsiteX58" fmla="*/ 199174 w 279739"/>
                  <a:gd name="connsiteY58" fmla="*/ 102474 h 363775"/>
                  <a:gd name="connsiteX59" fmla="*/ 207347 w 279739"/>
                  <a:gd name="connsiteY59" fmla="*/ 119724 h 363775"/>
                  <a:gd name="connsiteX60" fmla="*/ 190776 w 279739"/>
                  <a:gd name="connsiteY60" fmla="*/ 128118 h 363775"/>
                  <a:gd name="connsiteX61" fmla="*/ 181328 w 279739"/>
                  <a:gd name="connsiteY61" fmla="*/ 113271 h 363775"/>
                  <a:gd name="connsiteX62" fmla="*/ 230517 w 279739"/>
                  <a:gd name="connsiteY62" fmla="*/ 126918 h 363775"/>
                  <a:gd name="connsiteX63" fmla="*/ 247568 w 279739"/>
                  <a:gd name="connsiteY63" fmla="*/ 118346 h 363775"/>
                  <a:gd name="connsiteX64" fmla="*/ 256146 w 279739"/>
                  <a:gd name="connsiteY64" fmla="*/ 135402 h 363775"/>
                  <a:gd name="connsiteX65" fmla="*/ 239215 w 279739"/>
                  <a:gd name="connsiteY65" fmla="*/ 144014 h 363775"/>
                  <a:gd name="connsiteX66" fmla="*/ 229767 w 279739"/>
                  <a:gd name="connsiteY66" fmla="*/ 129168 h 363775"/>
                  <a:gd name="connsiteX67" fmla="*/ 48759 w 279739"/>
                  <a:gd name="connsiteY67" fmla="*/ 109972 h 363775"/>
                  <a:gd name="connsiteX68" fmla="*/ 65840 w 279739"/>
                  <a:gd name="connsiteY68" fmla="*/ 101460 h 363775"/>
                  <a:gd name="connsiteX69" fmla="*/ 74358 w 279739"/>
                  <a:gd name="connsiteY69" fmla="*/ 118544 h 363775"/>
                  <a:gd name="connsiteX70" fmla="*/ 57307 w 279739"/>
                  <a:gd name="connsiteY70" fmla="*/ 127068 h 363775"/>
                  <a:gd name="connsiteX71" fmla="*/ 48655 w 279739"/>
                  <a:gd name="connsiteY71" fmla="*/ 110295 h 363775"/>
                  <a:gd name="connsiteX72" fmla="*/ 48759 w 279739"/>
                  <a:gd name="connsiteY72" fmla="*/ 109972 h 363775"/>
                  <a:gd name="connsiteX73" fmla="*/ 97048 w 279739"/>
                  <a:gd name="connsiteY73" fmla="*/ 124969 h 363775"/>
                  <a:gd name="connsiteX74" fmla="*/ 114099 w 279739"/>
                  <a:gd name="connsiteY74" fmla="*/ 116398 h 363775"/>
                  <a:gd name="connsiteX75" fmla="*/ 122677 w 279739"/>
                  <a:gd name="connsiteY75" fmla="*/ 133452 h 363775"/>
                  <a:gd name="connsiteX76" fmla="*/ 105746 w 279739"/>
                  <a:gd name="connsiteY76" fmla="*/ 142065 h 363775"/>
                  <a:gd name="connsiteX77" fmla="*/ 97048 w 279739"/>
                  <a:gd name="connsiteY77" fmla="*/ 124969 h 363775"/>
                  <a:gd name="connsiteX78" fmla="*/ 146087 w 279739"/>
                  <a:gd name="connsiteY78" fmla="*/ 141015 h 363775"/>
                  <a:gd name="connsiteX79" fmla="*/ 163048 w 279739"/>
                  <a:gd name="connsiteY79" fmla="*/ 132265 h 363775"/>
                  <a:gd name="connsiteX80" fmla="*/ 171806 w 279739"/>
                  <a:gd name="connsiteY80" fmla="*/ 149227 h 363775"/>
                  <a:gd name="connsiteX81" fmla="*/ 154845 w 279739"/>
                  <a:gd name="connsiteY81" fmla="*/ 157978 h 363775"/>
                  <a:gd name="connsiteX82" fmla="*/ 154785 w 279739"/>
                  <a:gd name="connsiteY82" fmla="*/ 157961 h 363775"/>
                  <a:gd name="connsiteX83" fmla="*/ 146012 w 279739"/>
                  <a:gd name="connsiteY83" fmla="*/ 141249 h 363775"/>
                  <a:gd name="connsiteX84" fmla="*/ 146087 w 279739"/>
                  <a:gd name="connsiteY84" fmla="*/ 141015 h 363775"/>
                  <a:gd name="connsiteX85" fmla="*/ 194525 w 279739"/>
                  <a:gd name="connsiteY85" fmla="*/ 156761 h 363775"/>
                  <a:gd name="connsiteX86" fmla="*/ 211771 w 279739"/>
                  <a:gd name="connsiteY86" fmla="*/ 148593 h 363775"/>
                  <a:gd name="connsiteX87" fmla="*/ 220169 w 279739"/>
                  <a:gd name="connsiteY87" fmla="*/ 165159 h 363775"/>
                  <a:gd name="connsiteX88" fmla="*/ 203373 w 279739"/>
                  <a:gd name="connsiteY88" fmla="*/ 174237 h 363775"/>
                  <a:gd name="connsiteX89" fmla="*/ 194300 w 279739"/>
                  <a:gd name="connsiteY89" fmla="*/ 157445 h 363775"/>
                  <a:gd name="connsiteX90" fmla="*/ 194525 w 279739"/>
                  <a:gd name="connsiteY90" fmla="*/ 156761 h 363775"/>
                  <a:gd name="connsiteX91" fmla="*/ 61506 w 279739"/>
                  <a:gd name="connsiteY91" fmla="*/ 153912 h 363775"/>
                  <a:gd name="connsiteX92" fmla="*/ 78557 w 279739"/>
                  <a:gd name="connsiteY92" fmla="*/ 145341 h 363775"/>
                  <a:gd name="connsiteX93" fmla="*/ 87135 w 279739"/>
                  <a:gd name="connsiteY93" fmla="*/ 162395 h 363775"/>
                  <a:gd name="connsiteX94" fmla="*/ 70204 w 279739"/>
                  <a:gd name="connsiteY94" fmla="*/ 171008 h 363775"/>
                  <a:gd name="connsiteX95" fmla="*/ 60667 w 279739"/>
                  <a:gd name="connsiteY95" fmla="*/ 154719 h 363775"/>
                  <a:gd name="connsiteX96" fmla="*/ 60907 w 279739"/>
                  <a:gd name="connsiteY96" fmla="*/ 153912 h 363775"/>
                  <a:gd name="connsiteX97" fmla="*/ 109345 w 279739"/>
                  <a:gd name="connsiteY97" fmla="*/ 169958 h 363775"/>
                  <a:gd name="connsiteX98" fmla="*/ 126051 w 279739"/>
                  <a:gd name="connsiteY98" fmla="*/ 161185 h 363775"/>
                  <a:gd name="connsiteX99" fmla="*/ 126291 w 279739"/>
                  <a:gd name="connsiteY99" fmla="*/ 161260 h 363775"/>
                  <a:gd name="connsiteX100" fmla="*/ 135364 w 279739"/>
                  <a:gd name="connsiteY100" fmla="*/ 178052 h 363775"/>
                  <a:gd name="connsiteX101" fmla="*/ 118583 w 279739"/>
                  <a:gd name="connsiteY101" fmla="*/ 187128 h 363775"/>
                  <a:gd name="connsiteX102" fmla="*/ 117893 w 279739"/>
                  <a:gd name="connsiteY102" fmla="*/ 186904 h 363775"/>
                  <a:gd name="connsiteX103" fmla="*/ 109300 w 279739"/>
                  <a:gd name="connsiteY103" fmla="*/ 170099 h 363775"/>
                  <a:gd name="connsiteX104" fmla="*/ 109345 w 279739"/>
                  <a:gd name="connsiteY104" fmla="*/ 169958 h 363775"/>
                  <a:gd name="connsiteX105" fmla="*/ 157784 w 279739"/>
                  <a:gd name="connsiteY105" fmla="*/ 184955 h 363775"/>
                  <a:gd name="connsiteX106" fmla="*/ 174595 w 279739"/>
                  <a:gd name="connsiteY106" fmla="*/ 176360 h 363775"/>
                  <a:gd name="connsiteX107" fmla="*/ 174730 w 279739"/>
                  <a:gd name="connsiteY107" fmla="*/ 176407 h 363775"/>
                  <a:gd name="connsiteX108" fmla="*/ 183428 w 279739"/>
                  <a:gd name="connsiteY108" fmla="*/ 193401 h 363775"/>
                  <a:gd name="connsiteX109" fmla="*/ 166422 w 279739"/>
                  <a:gd name="connsiteY109" fmla="*/ 202093 h 363775"/>
                  <a:gd name="connsiteX110" fmla="*/ 157739 w 279739"/>
                  <a:gd name="connsiteY110" fmla="*/ 185099 h 363775"/>
                  <a:gd name="connsiteX111" fmla="*/ 157784 w 279739"/>
                  <a:gd name="connsiteY111" fmla="*/ 184955 h 363775"/>
                  <a:gd name="connsiteX112" fmla="*/ 206073 w 279739"/>
                  <a:gd name="connsiteY112" fmla="*/ 201451 h 363775"/>
                  <a:gd name="connsiteX113" fmla="*/ 223169 w 279739"/>
                  <a:gd name="connsiteY113" fmla="*/ 192753 h 363775"/>
                  <a:gd name="connsiteX114" fmla="*/ 231747 w 279739"/>
                  <a:gd name="connsiteY114" fmla="*/ 209807 h 363775"/>
                  <a:gd name="connsiteX115" fmla="*/ 214681 w 279739"/>
                  <a:gd name="connsiteY115" fmla="*/ 218379 h 363775"/>
                  <a:gd name="connsiteX116" fmla="*/ 206073 w 279739"/>
                  <a:gd name="connsiteY116" fmla="*/ 201451 h 363775"/>
                  <a:gd name="connsiteX117" fmla="*/ 24615 w 279739"/>
                  <a:gd name="connsiteY117" fmla="*/ 182705 h 363775"/>
                  <a:gd name="connsiteX118" fmla="*/ 41666 w 279739"/>
                  <a:gd name="connsiteY118" fmla="*/ 174135 h 363775"/>
                  <a:gd name="connsiteX119" fmla="*/ 50244 w 279739"/>
                  <a:gd name="connsiteY119" fmla="*/ 191189 h 363775"/>
                  <a:gd name="connsiteX120" fmla="*/ 33313 w 279739"/>
                  <a:gd name="connsiteY120" fmla="*/ 199801 h 363775"/>
                  <a:gd name="connsiteX121" fmla="*/ 24615 w 279739"/>
                  <a:gd name="connsiteY121" fmla="*/ 182705 h 363775"/>
                  <a:gd name="connsiteX122" fmla="*/ 73054 w 279739"/>
                  <a:gd name="connsiteY122" fmla="*/ 198602 h 363775"/>
                  <a:gd name="connsiteX123" fmla="*/ 90030 w 279739"/>
                  <a:gd name="connsiteY123" fmla="*/ 189863 h 363775"/>
                  <a:gd name="connsiteX124" fmla="*/ 90150 w 279739"/>
                  <a:gd name="connsiteY124" fmla="*/ 189904 h 363775"/>
                  <a:gd name="connsiteX125" fmla="*/ 99223 w 279739"/>
                  <a:gd name="connsiteY125" fmla="*/ 206695 h 363775"/>
                  <a:gd name="connsiteX126" fmla="*/ 82441 w 279739"/>
                  <a:gd name="connsiteY126" fmla="*/ 215771 h 363775"/>
                  <a:gd name="connsiteX127" fmla="*/ 81752 w 279739"/>
                  <a:gd name="connsiteY127" fmla="*/ 215547 h 363775"/>
                  <a:gd name="connsiteX128" fmla="*/ 72979 w 279739"/>
                  <a:gd name="connsiteY128" fmla="*/ 198835 h 363775"/>
                  <a:gd name="connsiteX129" fmla="*/ 73054 w 279739"/>
                  <a:gd name="connsiteY129" fmla="*/ 198602 h 363775"/>
                  <a:gd name="connsiteX130" fmla="*/ 121492 w 279739"/>
                  <a:gd name="connsiteY130" fmla="*/ 213598 h 363775"/>
                  <a:gd name="connsiteX131" fmla="*/ 138543 w 279739"/>
                  <a:gd name="connsiteY131" fmla="*/ 205027 h 363775"/>
                  <a:gd name="connsiteX132" fmla="*/ 147121 w 279739"/>
                  <a:gd name="connsiteY132" fmla="*/ 222081 h 363775"/>
                  <a:gd name="connsiteX133" fmla="*/ 130190 w 279739"/>
                  <a:gd name="connsiteY133" fmla="*/ 230694 h 363775"/>
                  <a:gd name="connsiteX134" fmla="*/ 121492 w 279739"/>
                  <a:gd name="connsiteY134" fmla="*/ 214948 h 363775"/>
                  <a:gd name="connsiteX135" fmla="*/ 169931 w 279739"/>
                  <a:gd name="connsiteY135" fmla="*/ 229944 h 363775"/>
                  <a:gd name="connsiteX136" fmla="*/ 186922 w 279739"/>
                  <a:gd name="connsiteY136" fmla="*/ 221252 h 363775"/>
                  <a:gd name="connsiteX137" fmla="*/ 195620 w 279739"/>
                  <a:gd name="connsiteY137" fmla="*/ 238246 h 363775"/>
                  <a:gd name="connsiteX138" fmla="*/ 178629 w 279739"/>
                  <a:gd name="connsiteY138" fmla="*/ 246938 h 363775"/>
                  <a:gd name="connsiteX139" fmla="*/ 178479 w 279739"/>
                  <a:gd name="connsiteY139" fmla="*/ 246890 h 363775"/>
                  <a:gd name="connsiteX140" fmla="*/ 169886 w 279739"/>
                  <a:gd name="connsiteY140" fmla="*/ 230085 h 363775"/>
                  <a:gd name="connsiteX141" fmla="*/ 169931 w 279739"/>
                  <a:gd name="connsiteY141" fmla="*/ 229944 h 363775"/>
                  <a:gd name="connsiteX142" fmla="*/ 37212 w 279739"/>
                  <a:gd name="connsiteY142" fmla="*/ 225895 h 363775"/>
                  <a:gd name="connsiteX143" fmla="*/ 54308 w 279739"/>
                  <a:gd name="connsiteY143" fmla="*/ 217197 h 363775"/>
                  <a:gd name="connsiteX144" fmla="*/ 62871 w 279739"/>
                  <a:gd name="connsiteY144" fmla="*/ 234257 h 363775"/>
                  <a:gd name="connsiteX145" fmla="*/ 62856 w 279739"/>
                  <a:gd name="connsiteY145" fmla="*/ 234293 h 363775"/>
                  <a:gd name="connsiteX146" fmla="*/ 46045 w 279739"/>
                  <a:gd name="connsiteY146" fmla="*/ 242888 h 363775"/>
                  <a:gd name="connsiteX147" fmla="*/ 45910 w 279739"/>
                  <a:gd name="connsiteY147" fmla="*/ 242841 h 363775"/>
                  <a:gd name="connsiteX148" fmla="*/ 37212 w 279739"/>
                  <a:gd name="connsiteY148" fmla="*/ 226195 h 363775"/>
                  <a:gd name="connsiteX149" fmla="*/ 86101 w 279739"/>
                  <a:gd name="connsiteY149" fmla="*/ 242091 h 363775"/>
                  <a:gd name="connsiteX150" fmla="*/ 103062 w 279739"/>
                  <a:gd name="connsiteY150" fmla="*/ 233341 h 363775"/>
                  <a:gd name="connsiteX151" fmla="*/ 111820 w 279739"/>
                  <a:gd name="connsiteY151" fmla="*/ 250303 h 363775"/>
                  <a:gd name="connsiteX152" fmla="*/ 94859 w 279739"/>
                  <a:gd name="connsiteY152" fmla="*/ 259054 h 363775"/>
                  <a:gd name="connsiteX153" fmla="*/ 94799 w 279739"/>
                  <a:gd name="connsiteY153" fmla="*/ 259037 h 363775"/>
                  <a:gd name="connsiteX154" fmla="*/ 86026 w 279739"/>
                  <a:gd name="connsiteY154" fmla="*/ 242325 h 363775"/>
                  <a:gd name="connsiteX155" fmla="*/ 86101 w 279739"/>
                  <a:gd name="connsiteY155" fmla="*/ 242091 h 363775"/>
                  <a:gd name="connsiteX156" fmla="*/ 134539 w 279739"/>
                  <a:gd name="connsiteY156" fmla="*/ 257088 h 363775"/>
                  <a:gd name="connsiteX157" fmla="*/ 151620 w 279739"/>
                  <a:gd name="connsiteY157" fmla="*/ 248576 h 363775"/>
                  <a:gd name="connsiteX158" fmla="*/ 160138 w 279739"/>
                  <a:gd name="connsiteY158" fmla="*/ 265660 h 363775"/>
                  <a:gd name="connsiteX159" fmla="*/ 143087 w 279739"/>
                  <a:gd name="connsiteY159" fmla="*/ 274184 h 363775"/>
                  <a:gd name="connsiteX160" fmla="*/ 134089 w 279739"/>
                  <a:gd name="connsiteY160" fmla="*/ 257838 h 363775"/>
                  <a:gd name="connsiteX161" fmla="*/ 182978 w 279739"/>
                  <a:gd name="connsiteY161" fmla="*/ 272984 h 363775"/>
                  <a:gd name="connsiteX162" fmla="*/ 199924 w 279739"/>
                  <a:gd name="connsiteY162" fmla="*/ 264286 h 363775"/>
                  <a:gd name="connsiteX163" fmla="*/ 208622 w 279739"/>
                  <a:gd name="connsiteY163" fmla="*/ 281382 h 363775"/>
                  <a:gd name="connsiteX164" fmla="*/ 191556 w 279739"/>
                  <a:gd name="connsiteY164" fmla="*/ 289942 h 363775"/>
                  <a:gd name="connsiteX165" fmla="*/ 191526 w 279739"/>
                  <a:gd name="connsiteY165" fmla="*/ 289930 h 363775"/>
                  <a:gd name="connsiteX166" fmla="*/ 182528 w 279739"/>
                  <a:gd name="connsiteY166" fmla="*/ 273734 h 363775"/>
                  <a:gd name="connsiteX167" fmla="*/ 621 w 279739"/>
                  <a:gd name="connsiteY167" fmla="*/ 256038 h 363775"/>
                  <a:gd name="connsiteX168" fmla="*/ 17672 w 279739"/>
                  <a:gd name="connsiteY168" fmla="*/ 247466 h 363775"/>
                  <a:gd name="connsiteX169" fmla="*/ 26250 w 279739"/>
                  <a:gd name="connsiteY169" fmla="*/ 264522 h 363775"/>
                  <a:gd name="connsiteX170" fmla="*/ 9319 w 279739"/>
                  <a:gd name="connsiteY170" fmla="*/ 273134 h 363775"/>
                  <a:gd name="connsiteX171" fmla="*/ 576 w 279739"/>
                  <a:gd name="connsiteY171" fmla="*/ 256165 h 363775"/>
                  <a:gd name="connsiteX172" fmla="*/ 621 w 279739"/>
                  <a:gd name="connsiteY172" fmla="*/ 256038 h 363775"/>
                  <a:gd name="connsiteX173" fmla="*/ 49059 w 279739"/>
                  <a:gd name="connsiteY173" fmla="*/ 271934 h 363775"/>
                  <a:gd name="connsiteX174" fmla="*/ 66155 w 279739"/>
                  <a:gd name="connsiteY174" fmla="*/ 263236 h 363775"/>
                  <a:gd name="connsiteX175" fmla="*/ 75018 w 279739"/>
                  <a:gd name="connsiteY175" fmla="*/ 280383 h 363775"/>
                  <a:gd name="connsiteX176" fmla="*/ 57862 w 279739"/>
                  <a:gd name="connsiteY176" fmla="*/ 289240 h 363775"/>
                  <a:gd name="connsiteX177" fmla="*/ 49014 w 279739"/>
                  <a:gd name="connsiteY177" fmla="*/ 272093 h 363775"/>
                  <a:gd name="connsiteX178" fmla="*/ 49059 w 279739"/>
                  <a:gd name="connsiteY178" fmla="*/ 271934 h 363775"/>
                  <a:gd name="connsiteX179" fmla="*/ 97498 w 279739"/>
                  <a:gd name="connsiteY179" fmla="*/ 286931 h 363775"/>
                  <a:gd name="connsiteX180" fmla="*/ 114579 w 279739"/>
                  <a:gd name="connsiteY180" fmla="*/ 278419 h 363775"/>
                  <a:gd name="connsiteX181" fmla="*/ 123097 w 279739"/>
                  <a:gd name="connsiteY181" fmla="*/ 295503 h 363775"/>
                  <a:gd name="connsiteX182" fmla="*/ 106046 w 279739"/>
                  <a:gd name="connsiteY182" fmla="*/ 304027 h 363775"/>
                  <a:gd name="connsiteX183" fmla="*/ 97498 w 279739"/>
                  <a:gd name="connsiteY183" fmla="*/ 287681 h 363775"/>
                  <a:gd name="connsiteX184" fmla="*/ 146087 w 279739"/>
                  <a:gd name="connsiteY184" fmla="*/ 303577 h 363775"/>
                  <a:gd name="connsiteX185" fmla="*/ 163153 w 279739"/>
                  <a:gd name="connsiteY185" fmla="*/ 295017 h 363775"/>
                  <a:gd name="connsiteX186" fmla="*/ 163183 w 279739"/>
                  <a:gd name="connsiteY186" fmla="*/ 295029 h 363775"/>
                  <a:gd name="connsiteX187" fmla="*/ 171956 w 279739"/>
                  <a:gd name="connsiteY187" fmla="*/ 311741 h 363775"/>
                  <a:gd name="connsiteX188" fmla="*/ 171881 w 279739"/>
                  <a:gd name="connsiteY188" fmla="*/ 311975 h 363775"/>
                  <a:gd name="connsiteX189" fmla="*/ 154785 w 279739"/>
                  <a:gd name="connsiteY189" fmla="*/ 320673 h 363775"/>
                  <a:gd name="connsiteX190" fmla="*/ 146087 w 279739"/>
                  <a:gd name="connsiteY190" fmla="*/ 303577 h 363775"/>
                  <a:gd name="connsiteX191" fmla="*/ 13818 w 279739"/>
                  <a:gd name="connsiteY191" fmla="*/ 298478 h 363775"/>
                  <a:gd name="connsiteX192" fmla="*/ 30779 w 279739"/>
                  <a:gd name="connsiteY192" fmla="*/ 289728 h 363775"/>
                  <a:gd name="connsiteX193" fmla="*/ 39537 w 279739"/>
                  <a:gd name="connsiteY193" fmla="*/ 306690 h 363775"/>
                  <a:gd name="connsiteX194" fmla="*/ 22576 w 279739"/>
                  <a:gd name="connsiteY194" fmla="*/ 315441 h 363775"/>
                  <a:gd name="connsiteX195" fmla="*/ 22516 w 279739"/>
                  <a:gd name="connsiteY195" fmla="*/ 315424 h 363775"/>
                  <a:gd name="connsiteX196" fmla="*/ 13518 w 279739"/>
                  <a:gd name="connsiteY196" fmla="*/ 298478 h 363775"/>
                  <a:gd name="connsiteX197" fmla="*/ 62256 w 279739"/>
                  <a:gd name="connsiteY197" fmla="*/ 314224 h 363775"/>
                  <a:gd name="connsiteX198" fmla="*/ 79322 w 279739"/>
                  <a:gd name="connsiteY198" fmla="*/ 305664 h 363775"/>
                  <a:gd name="connsiteX199" fmla="*/ 79352 w 279739"/>
                  <a:gd name="connsiteY199" fmla="*/ 305676 h 363775"/>
                  <a:gd name="connsiteX200" fmla="*/ 87525 w 279739"/>
                  <a:gd name="connsiteY200" fmla="*/ 322927 h 363775"/>
                  <a:gd name="connsiteX201" fmla="*/ 70954 w 279739"/>
                  <a:gd name="connsiteY201" fmla="*/ 331320 h 363775"/>
                  <a:gd name="connsiteX202" fmla="*/ 61941 w 279739"/>
                  <a:gd name="connsiteY202" fmla="*/ 314251 h 363775"/>
                  <a:gd name="connsiteX203" fmla="*/ 61956 w 279739"/>
                  <a:gd name="connsiteY203" fmla="*/ 314224 h 363775"/>
                  <a:gd name="connsiteX204" fmla="*/ 110695 w 279739"/>
                  <a:gd name="connsiteY204" fmla="*/ 330121 h 363775"/>
                  <a:gd name="connsiteX205" fmla="*/ 127746 w 279739"/>
                  <a:gd name="connsiteY205" fmla="*/ 321550 h 363775"/>
                  <a:gd name="connsiteX206" fmla="*/ 136324 w 279739"/>
                  <a:gd name="connsiteY206" fmla="*/ 338604 h 363775"/>
                  <a:gd name="connsiteX207" fmla="*/ 119393 w 279739"/>
                  <a:gd name="connsiteY207" fmla="*/ 347217 h 363775"/>
                  <a:gd name="connsiteX208" fmla="*/ 110380 w 279739"/>
                  <a:gd name="connsiteY208" fmla="*/ 330148 h 363775"/>
                  <a:gd name="connsiteX209" fmla="*/ 110395 w 279739"/>
                  <a:gd name="connsiteY209" fmla="*/ 330121 h 363775"/>
                  <a:gd name="connsiteX210" fmla="*/ 159133 w 279739"/>
                  <a:gd name="connsiteY210" fmla="*/ 346017 h 363775"/>
                  <a:gd name="connsiteX211" fmla="*/ 175840 w 279739"/>
                  <a:gd name="connsiteY211" fmla="*/ 337244 h 363775"/>
                  <a:gd name="connsiteX212" fmla="*/ 176080 w 279739"/>
                  <a:gd name="connsiteY212" fmla="*/ 337319 h 363775"/>
                  <a:gd name="connsiteX213" fmla="*/ 185152 w 279739"/>
                  <a:gd name="connsiteY213" fmla="*/ 354115 h 363775"/>
                  <a:gd name="connsiteX214" fmla="*/ 168371 w 279739"/>
                  <a:gd name="connsiteY214" fmla="*/ 363188 h 363775"/>
                  <a:gd name="connsiteX215" fmla="*/ 167682 w 279739"/>
                  <a:gd name="connsiteY215" fmla="*/ 362963 h 363775"/>
                  <a:gd name="connsiteX216" fmla="*/ 158729 w 279739"/>
                  <a:gd name="connsiteY216" fmla="*/ 346345 h 363775"/>
                  <a:gd name="connsiteX217" fmla="*/ 158834 w 279739"/>
                  <a:gd name="connsiteY217" fmla="*/ 346017 h 363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</a:cxnLst>
                <a:rect l="l" t="t" r="r" b="b"/>
                <a:pathLst>
                  <a:path w="279739" h="363775">
                    <a:moveTo>
                      <a:pt x="108146" y="9346"/>
                    </a:moveTo>
                    <a:cubicBezTo>
                      <a:pt x="110470" y="2223"/>
                      <a:pt x="118118" y="-1671"/>
                      <a:pt x="125242" y="648"/>
                    </a:cubicBezTo>
                    <a:cubicBezTo>
                      <a:pt x="132365" y="2966"/>
                      <a:pt x="136264" y="10621"/>
                      <a:pt x="133940" y="17744"/>
                    </a:cubicBezTo>
                    <a:cubicBezTo>
                      <a:pt x="131615" y="24867"/>
                      <a:pt x="123967" y="28760"/>
                      <a:pt x="116844" y="26442"/>
                    </a:cubicBezTo>
                    <a:cubicBezTo>
                      <a:pt x="109720" y="24123"/>
                      <a:pt x="105821" y="16469"/>
                      <a:pt x="108146" y="9346"/>
                    </a:cubicBezTo>
                    <a:close/>
                    <a:moveTo>
                      <a:pt x="156584" y="25242"/>
                    </a:moveTo>
                    <a:cubicBezTo>
                      <a:pt x="158998" y="18207"/>
                      <a:pt x="166572" y="14361"/>
                      <a:pt x="173680" y="16544"/>
                    </a:cubicBezTo>
                    <a:cubicBezTo>
                      <a:pt x="180758" y="18891"/>
                      <a:pt x="184583" y="26530"/>
                      <a:pt x="182243" y="33604"/>
                    </a:cubicBezTo>
                    <a:cubicBezTo>
                      <a:pt x="182243" y="33616"/>
                      <a:pt x="182228" y="33628"/>
                      <a:pt x="182228" y="33640"/>
                    </a:cubicBezTo>
                    <a:cubicBezTo>
                      <a:pt x="179724" y="40660"/>
                      <a:pt x="172000" y="44318"/>
                      <a:pt x="164982" y="41809"/>
                    </a:cubicBezTo>
                    <a:cubicBezTo>
                      <a:pt x="158219" y="39396"/>
                      <a:pt x="154530" y="32118"/>
                      <a:pt x="156584" y="25242"/>
                    </a:cubicBezTo>
                    <a:close/>
                    <a:moveTo>
                      <a:pt x="205023" y="41138"/>
                    </a:moveTo>
                    <a:cubicBezTo>
                      <a:pt x="207287" y="34038"/>
                      <a:pt x="214890" y="30119"/>
                      <a:pt x="221984" y="32388"/>
                    </a:cubicBezTo>
                    <a:cubicBezTo>
                      <a:pt x="229092" y="34655"/>
                      <a:pt x="233006" y="42250"/>
                      <a:pt x="230742" y="49350"/>
                    </a:cubicBezTo>
                    <a:cubicBezTo>
                      <a:pt x="228462" y="56451"/>
                      <a:pt x="220874" y="60370"/>
                      <a:pt x="213781" y="58101"/>
                    </a:cubicBezTo>
                    <a:cubicBezTo>
                      <a:pt x="213751" y="58096"/>
                      <a:pt x="213736" y="58090"/>
                      <a:pt x="213721" y="58084"/>
                    </a:cubicBezTo>
                    <a:cubicBezTo>
                      <a:pt x="206687" y="55892"/>
                      <a:pt x="202758" y="48410"/>
                      <a:pt x="204948" y="41372"/>
                    </a:cubicBezTo>
                    <a:cubicBezTo>
                      <a:pt x="204978" y="41294"/>
                      <a:pt x="204993" y="41216"/>
                      <a:pt x="205023" y="41138"/>
                    </a:cubicBezTo>
                    <a:close/>
                    <a:moveTo>
                      <a:pt x="253461" y="56135"/>
                    </a:moveTo>
                    <a:cubicBezTo>
                      <a:pt x="255966" y="49115"/>
                      <a:pt x="263689" y="45457"/>
                      <a:pt x="270707" y="47966"/>
                    </a:cubicBezTo>
                    <a:cubicBezTo>
                      <a:pt x="277471" y="50379"/>
                      <a:pt x="281160" y="57657"/>
                      <a:pt x="279105" y="64533"/>
                    </a:cubicBezTo>
                    <a:cubicBezTo>
                      <a:pt x="276751" y="71623"/>
                      <a:pt x="269133" y="75501"/>
                      <a:pt x="262009" y="73231"/>
                    </a:cubicBezTo>
                    <a:cubicBezTo>
                      <a:pt x="255306" y="70884"/>
                      <a:pt x="251557" y="63735"/>
                      <a:pt x="253461" y="56885"/>
                    </a:cubicBezTo>
                    <a:close/>
                    <a:moveTo>
                      <a:pt x="73504" y="35140"/>
                    </a:moveTo>
                    <a:cubicBezTo>
                      <a:pt x="75873" y="28072"/>
                      <a:pt x="83521" y="24260"/>
                      <a:pt x="90585" y="26628"/>
                    </a:cubicBezTo>
                    <a:cubicBezTo>
                      <a:pt x="97663" y="28994"/>
                      <a:pt x="101472" y="36644"/>
                      <a:pt x="99103" y="43712"/>
                    </a:cubicBezTo>
                    <a:cubicBezTo>
                      <a:pt x="96733" y="50766"/>
                      <a:pt x="89115" y="54578"/>
                      <a:pt x="82052" y="52236"/>
                    </a:cubicBezTo>
                    <a:cubicBezTo>
                      <a:pt x="75093" y="50133"/>
                      <a:pt x="70999" y="42945"/>
                      <a:pt x="72754" y="35890"/>
                    </a:cubicBezTo>
                    <a:close/>
                    <a:moveTo>
                      <a:pt x="121942" y="51036"/>
                    </a:moveTo>
                    <a:cubicBezTo>
                      <a:pt x="124237" y="43943"/>
                      <a:pt x="131840" y="40051"/>
                      <a:pt x="138933" y="42344"/>
                    </a:cubicBezTo>
                    <a:cubicBezTo>
                      <a:pt x="146027" y="44637"/>
                      <a:pt x="149926" y="52245"/>
                      <a:pt x="147631" y="59338"/>
                    </a:cubicBezTo>
                    <a:cubicBezTo>
                      <a:pt x="145337" y="66430"/>
                      <a:pt x="137733" y="70322"/>
                      <a:pt x="130640" y="68030"/>
                    </a:cubicBezTo>
                    <a:cubicBezTo>
                      <a:pt x="130580" y="68014"/>
                      <a:pt x="130535" y="67999"/>
                      <a:pt x="130490" y="67982"/>
                    </a:cubicBezTo>
                    <a:cubicBezTo>
                      <a:pt x="123502" y="66012"/>
                      <a:pt x="119363" y="58815"/>
                      <a:pt x="121192" y="51786"/>
                    </a:cubicBezTo>
                    <a:close/>
                    <a:moveTo>
                      <a:pt x="170231" y="66033"/>
                    </a:moveTo>
                    <a:cubicBezTo>
                      <a:pt x="172571" y="58956"/>
                      <a:pt x="180204" y="55118"/>
                      <a:pt x="187282" y="57462"/>
                    </a:cubicBezTo>
                    <a:cubicBezTo>
                      <a:pt x="194360" y="59805"/>
                      <a:pt x="198199" y="67439"/>
                      <a:pt x="195860" y="74516"/>
                    </a:cubicBezTo>
                    <a:cubicBezTo>
                      <a:pt x="193536" y="81543"/>
                      <a:pt x="185977" y="85385"/>
                      <a:pt x="178929" y="83129"/>
                    </a:cubicBezTo>
                    <a:cubicBezTo>
                      <a:pt x="172211" y="81164"/>
                      <a:pt x="168116" y="74395"/>
                      <a:pt x="169481" y="67532"/>
                    </a:cubicBezTo>
                    <a:close/>
                    <a:moveTo>
                      <a:pt x="218670" y="81929"/>
                    </a:moveTo>
                    <a:cubicBezTo>
                      <a:pt x="221084" y="74894"/>
                      <a:pt x="228657" y="71047"/>
                      <a:pt x="235766" y="73231"/>
                    </a:cubicBezTo>
                    <a:cubicBezTo>
                      <a:pt x="242844" y="75573"/>
                      <a:pt x="246683" y="83210"/>
                      <a:pt x="244344" y="90285"/>
                    </a:cubicBezTo>
                    <a:cubicBezTo>
                      <a:pt x="241989" y="97362"/>
                      <a:pt x="234356" y="101199"/>
                      <a:pt x="227278" y="98857"/>
                    </a:cubicBezTo>
                    <a:cubicBezTo>
                      <a:pt x="220259" y="96531"/>
                      <a:pt x="216405" y="88979"/>
                      <a:pt x="218670" y="81929"/>
                    </a:cubicBezTo>
                    <a:close/>
                    <a:moveTo>
                      <a:pt x="85351" y="80129"/>
                    </a:moveTo>
                    <a:cubicBezTo>
                      <a:pt x="87855" y="73109"/>
                      <a:pt x="95579" y="69452"/>
                      <a:pt x="102597" y="71961"/>
                    </a:cubicBezTo>
                    <a:cubicBezTo>
                      <a:pt x="109360" y="74374"/>
                      <a:pt x="113049" y="81651"/>
                      <a:pt x="110995" y="88527"/>
                    </a:cubicBezTo>
                    <a:cubicBezTo>
                      <a:pt x="108640" y="95618"/>
                      <a:pt x="101022" y="99496"/>
                      <a:pt x="93899" y="97225"/>
                    </a:cubicBezTo>
                    <a:cubicBezTo>
                      <a:pt x="87240" y="95199"/>
                      <a:pt x="83221" y="88448"/>
                      <a:pt x="84601" y="81629"/>
                    </a:cubicBezTo>
                    <a:close/>
                    <a:moveTo>
                      <a:pt x="133789" y="96025"/>
                    </a:moveTo>
                    <a:cubicBezTo>
                      <a:pt x="135979" y="88988"/>
                      <a:pt x="143462" y="85060"/>
                      <a:pt x="150496" y="87253"/>
                    </a:cubicBezTo>
                    <a:cubicBezTo>
                      <a:pt x="150586" y="87277"/>
                      <a:pt x="150660" y="87302"/>
                      <a:pt x="150735" y="87328"/>
                    </a:cubicBezTo>
                    <a:cubicBezTo>
                      <a:pt x="157829" y="89684"/>
                      <a:pt x="161698" y="97305"/>
                      <a:pt x="159433" y="104423"/>
                    </a:cubicBezTo>
                    <a:cubicBezTo>
                      <a:pt x="157079" y="111499"/>
                      <a:pt x="149446" y="115330"/>
                      <a:pt x="142367" y="112983"/>
                    </a:cubicBezTo>
                    <a:cubicBezTo>
                      <a:pt x="142367" y="112979"/>
                      <a:pt x="142353" y="112976"/>
                      <a:pt x="142337" y="112971"/>
                    </a:cubicBezTo>
                    <a:cubicBezTo>
                      <a:pt x="135709" y="111010"/>
                      <a:pt x="131675" y="104305"/>
                      <a:pt x="133040" y="97525"/>
                    </a:cubicBezTo>
                    <a:close/>
                    <a:moveTo>
                      <a:pt x="182078" y="111022"/>
                    </a:moveTo>
                    <a:cubicBezTo>
                      <a:pt x="184433" y="103947"/>
                      <a:pt x="192066" y="100115"/>
                      <a:pt x="199144" y="102462"/>
                    </a:cubicBezTo>
                    <a:cubicBezTo>
                      <a:pt x="199144" y="102466"/>
                      <a:pt x="199159" y="102470"/>
                      <a:pt x="199174" y="102474"/>
                    </a:cubicBezTo>
                    <a:cubicBezTo>
                      <a:pt x="206192" y="104981"/>
                      <a:pt x="209852" y="112705"/>
                      <a:pt x="207347" y="119724"/>
                    </a:cubicBezTo>
                    <a:cubicBezTo>
                      <a:pt x="204933" y="126482"/>
                      <a:pt x="197645" y="130168"/>
                      <a:pt x="190776" y="128118"/>
                    </a:cubicBezTo>
                    <a:cubicBezTo>
                      <a:pt x="184433" y="126131"/>
                      <a:pt x="180444" y="119861"/>
                      <a:pt x="181328" y="113271"/>
                    </a:cubicBezTo>
                    <a:close/>
                    <a:moveTo>
                      <a:pt x="230517" y="126918"/>
                    </a:moveTo>
                    <a:cubicBezTo>
                      <a:pt x="232856" y="119841"/>
                      <a:pt x="240489" y="116004"/>
                      <a:pt x="247568" y="118346"/>
                    </a:cubicBezTo>
                    <a:cubicBezTo>
                      <a:pt x="254646" y="120690"/>
                      <a:pt x="258485" y="128325"/>
                      <a:pt x="256146" y="135402"/>
                    </a:cubicBezTo>
                    <a:cubicBezTo>
                      <a:pt x="253821" y="142429"/>
                      <a:pt x="246263" y="146271"/>
                      <a:pt x="239215" y="144014"/>
                    </a:cubicBezTo>
                    <a:cubicBezTo>
                      <a:pt x="232871" y="142027"/>
                      <a:pt x="228882" y="135757"/>
                      <a:pt x="229767" y="129168"/>
                    </a:cubicBezTo>
                    <a:close/>
                    <a:moveTo>
                      <a:pt x="48759" y="109972"/>
                    </a:moveTo>
                    <a:cubicBezTo>
                      <a:pt x="51129" y="102904"/>
                      <a:pt x="58777" y="99092"/>
                      <a:pt x="65840" y="101460"/>
                    </a:cubicBezTo>
                    <a:cubicBezTo>
                      <a:pt x="72919" y="103827"/>
                      <a:pt x="76728" y="111476"/>
                      <a:pt x="74358" y="118544"/>
                    </a:cubicBezTo>
                    <a:cubicBezTo>
                      <a:pt x="71989" y="125599"/>
                      <a:pt x="64371" y="129411"/>
                      <a:pt x="57307" y="127068"/>
                    </a:cubicBezTo>
                    <a:cubicBezTo>
                      <a:pt x="50289" y="124826"/>
                      <a:pt x="46405" y="117316"/>
                      <a:pt x="48655" y="110295"/>
                    </a:cubicBezTo>
                    <a:cubicBezTo>
                      <a:pt x="48685" y="110187"/>
                      <a:pt x="48729" y="110079"/>
                      <a:pt x="48759" y="109972"/>
                    </a:cubicBezTo>
                    <a:close/>
                    <a:moveTo>
                      <a:pt x="97048" y="124969"/>
                    </a:moveTo>
                    <a:cubicBezTo>
                      <a:pt x="99388" y="117892"/>
                      <a:pt x="107021" y="114054"/>
                      <a:pt x="114099" y="116398"/>
                    </a:cubicBezTo>
                    <a:cubicBezTo>
                      <a:pt x="121178" y="118741"/>
                      <a:pt x="125017" y="126375"/>
                      <a:pt x="122677" y="133452"/>
                    </a:cubicBezTo>
                    <a:cubicBezTo>
                      <a:pt x="120353" y="140480"/>
                      <a:pt x="112794" y="144322"/>
                      <a:pt x="105746" y="142065"/>
                    </a:cubicBezTo>
                    <a:cubicBezTo>
                      <a:pt x="98713" y="139643"/>
                      <a:pt x="94859" y="132080"/>
                      <a:pt x="97048" y="124969"/>
                    </a:cubicBezTo>
                    <a:close/>
                    <a:moveTo>
                      <a:pt x="146087" y="141015"/>
                    </a:moveTo>
                    <a:cubicBezTo>
                      <a:pt x="148351" y="133914"/>
                      <a:pt x="155954" y="129995"/>
                      <a:pt x="163048" y="132265"/>
                    </a:cubicBezTo>
                    <a:cubicBezTo>
                      <a:pt x="170156" y="134532"/>
                      <a:pt x="174070" y="142126"/>
                      <a:pt x="171806" y="149227"/>
                    </a:cubicBezTo>
                    <a:cubicBezTo>
                      <a:pt x="169526" y="156328"/>
                      <a:pt x="161938" y="160246"/>
                      <a:pt x="154845" y="157978"/>
                    </a:cubicBezTo>
                    <a:cubicBezTo>
                      <a:pt x="154815" y="157973"/>
                      <a:pt x="154799" y="157967"/>
                      <a:pt x="154785" y="157961"/>
                    </a:cubicBezTo>
                    <a:cubicBezTo>
                      <a:pt x="147751" y="155769"/>
                      <a:pt x="143822" y="148287"/>
                      <a:pt x="146012" y="141249"/>
                    </a:cubicBezTo>
                    <a:cubicBezTo>
                      <a:pt x="146042" y="141171"/>
                      <a:pt x="146057" y="141093"/>
                      <a:pt x="146087" y="141015"/>
                    </a:cubicBezTo>
                    <a:close/>
                    <a:moveTo>
                      <a:pt x="194525" y="156761"/>
                    </a:moveTo>
                    <a:cubicBezTo>
                      <a:pt x="197030" y="149741"/>
                      <a:pt x="204753" y="146084"/>
                      <a:pt x="211771" y="148593"/>
                    </a:cubicBezTo>
                    <a:cubicBezTo>
                      <a:pt x="218535" y="151006"/>
                      <a:pt x="222224" y="158283"/>
                      <a:pt x="220169" y="165159"/>
                    </a:cubicBezTo>
                    <a:cubicBezTo>
                      <a:pt x="218040" y="172302"/>
                      <a:pt x="210526" y="176366"/>
                      <a:pt x="203373" y="174237"/>
                    </a:cubicBezTo>
                    <a:cubicBezTo>
                      <a:pt x="196235" y="172106"/>
                      <a:pt x="192171" y="164588"/>
                      <a:pt x="194300" y="157445"/>
                    </a:cubicBezTo>
                    <a:cubicBezTo>
                      <a:pt x="194375" y="157216"/>
                      <a:pt x="194450" y="156988"/>
                      <a:pt x="194525" y="156761"/>
                    </a:cubicBezTo>
                    <a:close/>
                    <a:moveTo>
                      <a:pt x="61506" y="153912"/>
                    </a:moveTo>
                    <a:cubicBezTo>
                      <a:pt x="63846" y="146835"/>
                      <a:pt x="71479" y="142998"/>
                      <a:pt x="78557" y="145341"/>
                    </a:cubicBezTo>
                    <a:cubicBezTo>
                      <a:pt x="85636" y="147684"/>
                      <a:pt x="89475" y="155319"/>
                      <a:pt x="87135" y="162395"/>
                    </a:cubicBezTo>
                    <a:cubicBezTo>
                      <a:pt x="84811" y="169423"/>
                      <a:pt x="77253" y="173265"/>
                      <a:pt x="70204" y="171008"/>
                    </a:cubicBezTo>
                    <a:cubicBezTo>
                      <a:pt x="63066" y="169142"/>
                      <a:pt x="58807" y="161850"/>
                      <a:pt x="60667" y="154719"/>
                    </a:cubicBezTo>
                    <a:cubicBezTo>
                      <a:pt x="60742" y="154447"/>
                      <a:pt x="60817" y="154179"/>
                      <a:pt x="60907" y="153912"/>
                    </a:cubicBezTo>
                    <a:close/>
                    <a:moveTo>
                      <a:pt x="109345" y="169958"/>
                    </a:moveTo>
                    <a:cubicBezTo>
                      <a:pt x="111535" y="162920"/>
                      <a:pt x="119018" y="158993"/>
                      <a:pt x="126051" y="161185"/>
                    </a:cubicBezTo>
                    <a:cubicBezTo>
                      <a:pt x="126141" y="161209"/>
                      <a:pt x="126216" y="161235"/>
                      <a:pt x="126291" y="161260"/>
                    </a:cubicBezTo>
                    <a:cubicBezTo>
                      <a:pt x="133430" y="163390"/>
                      <a:pt x="137494" y="170907"/>
                      <a:pt x="135364" y="178052"/>
                    </a:cubicBezTo>
                    <a:cubicBezTo>
                      <a:pt x="133235" y="185195"/>
                      <a:pt x="125721" y="189259"/>
                      <a:pt x="118583" y="187128"/>
                    </a:cubicBezTo>
                    <a:cubicBezTo>
                      <a:pt x="118343" y="187060"/>
                      <a:pt x="118118" y="186985"/>
                      <a:pt x="117893" y="186904"/>
                    </a:cubicBezTo>
                    <a:cubicBezTo>
                      <a:pt x="110875" y="184637"/>
                      <a:pt x="107036" y="177113"/>
                      <a:pt x="109300" y="170099"/>
                    </a:cubicBezTo>
                    <a:cubicBezTo>
                      <a:pt x="109315" y="170053"/>
                      <a:pt x="109330" y="170005"/>
                      <a:pt x="109345" y="169958"/>
                    </a:cubicBezTo>
                    <a:close/>
                    <a:moveTo>
                      <a:pt x="157784" y="184955"/>
                    </a:moveTo>
                    <a:cubicBezTo>
                      <a:pt x="160048" y="177941"/>
                      <a:pt x="167577" y="174093"/>
                      <a:pt x="174595" y="176360"/>
                    </a:cubicBezTo>
                    <a:cubicBezTo>
                      <a:pt x="174640" y="176375"/>
                      <a:pt x="174685" y="176390"/>
                      <a:pt x="174730" y="176407"/>
                    </a:cubicBezTo>
                    <a:cubicBezTo>
                      <a:pt x="181823" y="178700"/>
                      <a:pt x="185707" y="186307"/>
                      <a:pt x="183428" y="193401"/>
                    </a:cubicBezTo>
                    <a:cubicBezTo>
                      <a:pt x="181133" y="200493"/>
                      <a:pt x="173515" y="204384"/>
                      <a:pt x="166422" y="202093"/>
                    </a:cubicBezTo>
                    <a:cubicBezTo>
                      <a:pt x="159328" y="199800"/>
                      <a:pt x="155444" y="192192"/>
                      <a:pt x="157739" y="185099"/>
                    </a:cubicBezTo>
                    <a:cubicBezTo>
                      <a:pt x="157754" y="185051"/>
                      <a:pt x="157769" y="185003"/>
                      <a:pt x="157784" y="184955"/>
                    </a:cubicBezTo>
                    <a:close/>
                    <a:moveTo>
                      <a:pt x="206073" y="201451"/>
                    </a:moveTo>
                    <a:cubicBezTo>
                      <a:pt x="208487" y="194416"/>
                      <a:pt x="216060" y="190569"/>
                      <a:pt x="223169" y="192753"/>
                    </a:cubicBezTo>
                    <a:cubicBezTo>
                      <a:pt x="230247" y="195095"/>
                      <a:pt x="234086" y="202732"/>
                      <a:pt x="231747" y="209807"/>
                    </a:cubicBezTo>
                    <a:cubicBezTo>
                      <a:pt x="229392" y="216884"/>
                      <a:pt x="221759" y="220721"/>
                      <a:pt x="214681" y="218379"/>
                    </a:cubicBezTo>
                    <a:cubicBezTo>
                      <a:pt x="207662" y="216053"/>
                      <a:pt x="203823" y="208501"/>
                      <a:pt x="206073" y="201451"/>
                    </a:cubicBezTo>
                    <a:close/>
                    <a:moveTo>
                      <a:pt x="24615" y="182705"/>
                    </a:moveTo>
                    <a:cubicBezTo>
                      <a:pt x="26955" y="175628"/>
                      <a:pt x="34588" y="171791"/>
                      <a:pt x="41666" y="174135"/>
                    </a:cubicBezTo>
                    <a:cubicBezTo>
                      <a:pt x="48744" y="176477"/>
                      <a:pt x="52584" y="184112"/>
                      <a:pt x="50244" y="191189"/>
                    </a:cubicBezTo>
                    <a:cubicBezTo>
                      <a:pt x="47920" y="198216"/>
                      <a:pt x="40361" y="202058"/>
                      <a:pt x="33313" y="199801"/>
                    </a:cubicBezTo>
                    <a:cubicBezTo>
                      <a:pt x="26280" y="197379"/>
                      <a:pt x="22426" y="189817"/>
                      <a:pt x="24615" y="182705"/>
                    </a:cubicBezTo>
                    <a:close/>
                    <a:moveTo>
                      <a:pt x="73054" y="198602"/>
                    </a:moveTo>
                    <a:cubicBezTo>
                      <a:pt x="75333" y="191502"/>
                      <a:pt x="82921" y="187589"/>
                      <a:pt x="90030" y="189863"/>
                    </a:cubicBezTo>
                    <a:cubicBezTo>
                      <a:pt x="90060" y="189877"/>
                      <a:pt x="90105" y="189890"/>
                      <a:pt x="90150" y="189904"/>
                    </a:cubicBezTo>
                    <a:cubicBezTo>
                      <a:pt x="97288" y="192034"/>
                      <a:pt x="101352" y="199552"/>
                      <a:pt x="99223" y="206695"/>
                    </a:cubicBezTo>
                    <a:cubicBezTo>
                      <a:pt x="97093" y="213838"/>
                      <a:pt x="89580" y="217902"/>
                      <a:pt x="82441" y="215771"/>
                    </a:cubicBezTo>
                    <a:cubicBezTo>
                      <a:pt x="82202" y="215703"/>
                      <a:pt x="81977" y="215629"/>
                      <a:pt x="81752" y="215547"/>
                    </a:cubicBezTo>
                    <a:cubicBezTo>
                      <a:pt x="74718" y="213355"/>
                      <a:pt x="70789" y="205873"/>
                      <a:pt x="72979" y="198835"/>
                    </a:cubicBezTo>
                    <a:cubicBezTo>
                      <a:pt x="73009" y="198757"/>
                      <a:pt x="73024" y="198679"/>
                      <a:pt x="73054" y="198602"/>
                    </a:cubicBezTo>
                    <a:close/>
                    <a:moveTo>
                      <a:pt x="121492" y="213598"/>
                    </a:moveTo>
                    <a:cubicBezTo>
                      <a:pt x="123832" y="206521"/>
                      <a:pt x="131465" y="202683"/>
                      <a:pt x="138543" y="205027"/>
                    </a:cubicBezTo>
                    <a:cubicBezTo>
                      <a:pt x="145622" y="207370"/>
                      <a:pt x="149461" y="215005"/>
                      <a:pt x="147121" y="222081"/>
                    </a:cubicBezTo>
                    <a:cubicBezTo>
                      <a:pt x="144797" y="229109"/>
                      <a:pt x="137239" y="232951"/>
                      <a:pt x="130190" y="230694"/>
                    </a:cubicBezTo>
                    <a:cubicBezTo>
                      <a:pt x="123652" y="228480"/>
                      <a:pt x="119888" y="221656"/>
                      <a:pt x="121492" y="214948"/>
                    </a:cubicBezTo>
                    <a:close/>
                    <a:moveTo>
                      <a:pt x="169931" y="229944"/>
                    </a:moveTo>
                    <a:cubicBezTo>
                      <a:pt x="172225" y="222851"/>
                      <a:pt x="179829" y="218959"/>
                      <a:pt x="186922" y="221252"/>
                    </a:cubicBezTo>
                    <a:cubicBezTo>
                      <a:pt x="194015" y="223545"/>
                      <a:pt x="197914" y="231153"/>
                      <a:pt x="195620" y="238246"/>
                    </a:cubicBezTo>
                    <a:cubicBezTo>
                      <a:pt x="193325" y="245338"/>
                      <a:pt x="185722" y="249230"/>
                      <a:pt x="178629" y="246938"/>
                    </a:cubicBezTo>
                    <a:cubicBezTo>
                      <a:pt x="178569" y="246922"/>
                      <a:pt x="178524" y="246907"/>
                      <a:pt x="178479" y="246890"/>
                    </a:cubicBezTo>
                    <a:cubicBezTo>
                      <a:pt x="171461" y="244623"/>
                      <a:pt x="167622" y="237099"/>
                      <a:pt x="169886" y="230085"/>
                    </a:cubicBezTo>
                    <a:cubicBezTo>
                      <a:pt x="169901" y="230039"/>
                      <a:pt x="169916" y="229991"/>
                      <a:pt x="169931" y="229944"/>
                    </a:cubicBezTo>
                    <a:close/>
                    <a:moveTo>
                      <a:pt x="37212" y="225895"/>
                    </a:moveTo>
                    <a:cubicBezTo>
                      <a:pt x="39627" y="218860"/>
                      <a:pt x="47200" y="215014"/>
                      <a:pt x="54308" y="217197"/>
                    </a:cubicBezTo>
                    <a:cubicBezTo>
                      <a:pt x="61387" y="219544"/>
                      <a:pt x="65211" y="227183"/>
                      <a:pt x="62871" y="234257"/>
                    </a:cubicBezTo>
                    <a:cubicBezTo>
                      <a:pt x="62871" y="234269"/>
                      <a:pt x="62856" y="234281"/>
                      <a:pt x="62856" y="234293"/>
                    </a:cubicBezTo>
                    <a:cubicBezTo>
                      <a:pt x="60592" y="241307"/>
                      <a:pt x="53063" y="245155"/>
                      <a:pt x="46045" y="242888"/>
                    </a:cubicBezTo>
                    <a:cubicBezTo>
                      <a:pt x="46000" y="242873"/>
                      <a:pt x="45955" y="242858"/>
                      <a:pt x="45910" y="242841"/>
                    </a:cubicBezTo>
                    <a:cubicBezTo>
                      <a:pt x="38997" y="240551"/>
                      <a:pt x="35143" y="233182"/>
                      <a:pt x="37212" y="226195"/>
                    </a:cubicBezTo>
                    <a:close/>
                    <a:moveTo>
                      <a:pt x="86101" y="242091"/>
                    </a:moveTo>
                    <a:cubicBezTo>
                      <a:pt x="88365" y="234990"/>
                      <a:pt x="95968" y="231072"/>
                      <a:pt x="103062" y="233341"/>
                    </a:cubicBezTo>
                    <a:cubicBezTo>
                      <a:pt x="110170" y="235608"/>
                      <a:pt x="114084" y="243203"/>
                      <a:pt x="111820" y="250303"/>
                    </a:cubicBezTo>
                    <a:cubicBezTo>
                      <a:pt x="109540" y="257404"/>
                      <a:pt x="101952" y="261323"/>
                      <a:pt x="94859" y="259054"/>
                    </a:cubicBezTo>
                    <a:cubicBezTo>
                      <a:pt x="94829" y="259049"/>
                      <a:pt x="94814" y="259043"/>
                      <a:pt x="94799" y="259037"/>
                    </a:cubicBezTo>
                    <a:cubicBezTo>
                      <a:pt x="87765" y="256845"/>
                      <a:pt x="83836" y="249363"/>
                      <a:pt x="86026" y="242325"/>
                    </a:cubicBezTo>
                    <a:cubicBezTo>
                      <a:pt x="86056" y="242247"/>
                      <a:pt x="86071" y="242169"/>
                      <a:pt x="86101" y="242091"/>
                    </a:cubicBezTo>
                    <a:close/>
                    <a:moveTo>
                      <a:pt x="134539" y="257088"/>
                    </a:moveTo>
                    <a:cubicBezTo>
                      <a:pt x="136909" y="250020"/>
                      <a:pt x="144557" y="246208"/>
                      <a:pt x="151620" y="248576"/>
                    </a:cubicBezTo>
                    <a:cubicBezTo>
                      <a:pt x="158699" y="250942"/>
                      <a:pt x="162508" y="258590"/>
                      <a:pt x="160138" y="265660"/>
                    </a:cubicBezTo>
                    <a:cubicBezTo>
                      <a:pt x="157769" y="272714"/>
                      <a:pt x="150151" y="276526"/>
                      <a:pt x="143087" y="274184"/>
                    </a:cubicBezTo>
                    <a:cubicBezTo>
                      <a:pt x="136204" y="272020"/>
                      <a:pt x="132230" y="264815"/>
                      <a:pt x="134089" y="257838"/>
                    </a:cubicBezTo>
                    <a:close/>
                    <a:moveTo>
                      <a:pt x="182978" y="272984"/>
                    </a:moveTo>
                    <a:cubicBezTo>
                      <a:pt x="185273" y="265913"/>
                      <a:pt x="192846" y="262025"/>
                      <a:pt x="199924" y="264286"/>
                    </a:cubicBezTo>
                    <a:cubicBezTo>
                      <a:pt x="206957" y="266708"/>
                      <a:pt x="210811" y="274271"/>
                      <a:pt x="208622" y="281382"/>
                    </a:cubicBezTo>
                    <a:cubicBezTo>
                      <a:pt x="206268" y="288457"/>
                      <a:pt x="198634" y="292289"/>
                      <a:pt x="191556" y="289942"/>
                    </a:cubicBezTo>
                    <a:cubicBezTo>
                      <a:pt x="191556" y="289938"/>
                      <a:pt x="191541" y="289935"/>
                      <a:pt x="191526" y="289930"/>
                    </a:cubicBezTo>
                    <a:cubicBezTo>
                      <a:pt x="184658" y="287832"/>
                      <a:pt x="180684" y="280674"/>
                      <a:pt x="182528" y="273734"/>
                    </a:cubicBezTo>
                    <a:close/>
                    <a:moveTo>
                      <a:pt x="621" y="256038"/>
                    </a:moveTo>
                    <a:cubicBezTo>
                      <a:pt x="2960" y="248961"/>
                      <a:pt x="10593" y="245124"/>
                      <a:pt x="17672" y="247466"/>
                    </a:cubicBezTo>
                    <a:cubicBezTo>
                      <a:pt x="24750" y="249810"/>
                      <a:pt x="28589" y="257445"/>
                      <a:pt x="26250" y="264522"/>
                    </a:cubicBezTo>
                    <a:cubicBezTo>
                      <a:pt x="23925" y="271549"/>
                      <a:pt x="16367" y="275391"/>
                      <a:pt x="9319" y="273134"/>
                    </a:cubicBezTo>
                    <a:cubicBezTo>
                      <a:pt x="2225" y="270862"/>
                      <a:pt x="-1689" y="263263"/>
                      <a:pt x="576" y="256165"/>
                    </a:cubicBezTo>
                    <a:cubicBezTo>
                      <a:pt x="591" y="256122"/>
                      <a:pt x="606" y="256080"/>
                      <a:pt x="621" y="256038"/>
                    </a:cubicBezTo>
                    <a:close/>
                    <a:moveTo>
                      <a:pt x="49059" y="271934"/>
                    </a:moveTo>
                    <a:cubicBezTo>
                      <a:pt x="51414" y="264844"/>
                      <a:pt x="59032" y="260966"/>
                      <a:pt x="66155" y="263236"/>
                    </a:cubicBezTo>
                    <a:cubicBezTo>
                      <a:pt x="73339" y="265526"/>
                      <a:pt x="77298" y="273203"/>
                      <a:pt x="75018" y="280383"/>
                    </a:cubicBezTo>
                    <a:cubicBezTo>
                      <a:pt x="72724" y="287565"/>
                      <a:pt x="65046" y="291530"/>
                      <a:pt x="57862" y="289240"/>
                    </a:cubicBezTo>
                    <a:cubicBezTo>
                      <a:pt x="50679" y="286950"/>
                      <a:pt x="46720" y="279274"/>
                      <a:pt x="49014" y="272093"/>
                    </a:cubicBezTo>
                    <a:cubicBezTo>
                      <a:pt x="49029" y="272039"/>
                      <a:pt x="49044" y="271987"/>
                      <a:pt x="49059" y="271934"/>
                    </a:cubicBezTo>
                    <a:close/>
                    <a:moveTo>
                      <a:pt x="97498" y="286931"/>
                    </a:moveTo>
                    <a:cubicBezTo>
                      <a:pt x="99867" y="279863"/>
                      <a:pt x="107516" y="276051"/>
                      <a:pt x="114579" y="278419"/>
                    </a:cubicBezTo>
                    <a:cubicBezTo>
                      <a:pt x="121657" y="280785"/>
                      <a:pt x="125466" y="288435"/>
                      <a:pt x="123097" y="295503"/>
                    </a:cubicBezTo>
                    <a:cubicBezTo>
                      <a:pt x="120728" y="302557"/>
                      <a:pt x="113109" y="306369"/>
                      <a:pt x="106046" y="304027"/>
                    </a:cubicBezTo>
                    <a:cubicBezTo>
                      <a:pt x="99283" y="301740"/>
                      <a:pt x="95519" y="294538"/>
                      <a:pt x="97498" y="287681"/>
                    </a:cubicBezTo>
                    <a:close/>
                    <a:moveTo>
                      <a:pt x="146087" y="303577"/>
                    </a:moveTo>
                    <a:cubicBezTo>
                      <a:pt x="148441" y="296502"/>
                      <a:pt x="156074" y="292670"/>
                      <a:pt x="163153" y="295017"/>
                    </a:cubicBezTo>
                    <a:cubicBezTo>
                      <a:pt x="163153" y="295021"/>
                      <a:pt x="163168" y="295024"/>
                      <a:pt x="163183" y="295029"/>
                    </a:cubicBezTo>
                    <a:cubicBezTo>
                      <a:pt x="170216" y="297221"/>
                      <a:pt x="174145" y="304705"/>
                      <a:pt x="171956" y="311741"/>
                    </a:cubicBezTo>
                    <a:cubicBezTo>
                      <a:pt x="171926" y="311819"/>
                      <a:pt x="171911" y="311897"/>
                      <a:pt x="171881" y="311975"/>
                    </a:cubicBezTo>
                    <a:cubicBezTo>
                      <a:pt x="169556" y="319098"/>
                      <a:pt x="161908" y="322991"/>
                      <a:pt x="154785" y="320673"/>
                    </a:cubicBezTo>
                    <a:cubicBezTo>
                      <a:pt x="147661" y="318354"/>
                      <a:pt x="143762" y="310700"/>
                      <a:pt x="146087" y="303577"/>
                    </a:cubicBezTo>
                    <a:close/>
                    <a:moveTo>
                      <a:pt x="13818" y="298478"/>
                    </a:moveTo>
                    <a:cubicBezTo>
                      <a:pt x="16082" y="291377"/>
                      <a:pt x="23685" y="287459"/>
                      <a:pt x="30779" y="289728"/>
                    </a:cubicBezTo>
                    <a:cubicBezTo>
                      <a:pt x="37887" y="291995"/>
                      <a:pt x="41801" y="299589"/>
                      <a:pt x="39537" y="306690"/>
                    </a:cubicBezTo>
                    <a:cubicBezTo>
                      <a:pt x="37257" y="313791"/>
                      <a:pt x="29669" y="317710"/>
                      <a:pt x="22576" y="315441"/>
                    </a:cubicBezTo>
                    <a:cubicBezTo>
                      <a:pt x="22545" y="315436"/>
                      <a:pt x="22531" y="315430"/>
                      <a:pt x="22516" y="315424"/>
                    </a:cubicBezTo>
                    <a:cubicBezTo>
                      <a:pt x="15377" y="313193"/>
                      <a:pt x="11373" y="305637"/>
                      <a:pt x="13518" y="298478"/>
                    </a:cubicBezTo>
                    <a:close/>
                    <a:moveTo>
                      <a:pt x="62256" y="314224"/>
                    </a:moveTo>
                    <a:cubicBezTo>
                      <a:pt x="64611" y="307149"/>
                      <a:pt x="72244" y="303317"/>
                      <a:pt x="79322" y="305664"/>
                    </a:cubicBezTo>
                    <a:cubicBezTo>
                      <a:pt x="79322" y="305669"/>
                      <a:pt x="79337" y="305672"/>
                      <a:pt x="79352" y="305676"/>
                    </a:cubicBezTo>
                    <a:cubicBezTo>
                      <a:pt x="86371" y="308184"/>
                      <a:pt x="90030" y="315907"/>
                      <a:pt x="87525" y="322927"/>
                    </a:cubicBezTo>
                    <a:cubicBezTo>
                      <a:pt x="85111" y="329684"/>
                      <a:pt x="77823" y="333370"/>
                      <a:pt x="70954" y="331320"/>
                    </a:cubicBezTo>
                    <a:cubicBezTo>
                      <a:pt x="63756" y="329093"/>
                      <a:pt x="59722" y="321451"/>
                      <a:pt x="61941" y="314251"/>
                    </a:cubicBezTo>
                    <a:cubicBezTo>
                      <a:pt x="61956" y="314242"/>
                      <a:pt x="61956" y="314233"/>
                      <a:pt x="61956" y="314224"/>
                    </a:cubicBezTo>
                    <a:close/>
                    <a:moveTo>
                      <a:pt x="110695" y="330121"/>
                    </a:moveTo>
                    <a:cubicBezTo>
                      <a:pt x="113034" y="323044"/>
                      <a:pt x="120667" y="319206"/>
                      <a:pt x="127746" y="321550"/>
                    </a:cubicBezTo>
                    <a:cubicBezTo>
                      <a:pt x="134824" y="323893"/>
                      <a:pt x="138663" y="331527"/>
                      <a:pt x="136324" y="338604"/>
                    </a:cubicBezTo>
                    <a:cubicBezTo>
                      <a:pt x="133999" y="345632"/>
                      <a:pt x="126441" y="349474"/>
                      <a:pt x="119393" y="347217"/>
                    </a:cubicBezTo>
                    <a:cubicBezTo>
                      <a:pt x="112195" y="344990"/>
                      <a:pt x="108160" y="337347"/>
                      <a:pt x="110380" y="330148"/>
                    </a:cubicBezTo>
                    <a:cubicBezTo>
                      <a:pt x="110395" y="330139"/>
                      <a:pt x="110395" y="330130"/>
                      <a:pt x="110395" y="330121"/>
                    </a:cubicBezTo>
                    <a:close/>
                    <a:moveTo>
                      <a:pt x="159133" y="346017"/>
                    </a:moveTo>
                    <a:cubicBezTo>
                      <a:pt x="161323" y="338979"/>
                      <a:pt x="168806" y="335051"/>
                      <a:pt x="175840" y="337244"/>
                    </a:cubicBezTo>
                    <a:cubicBezTo>
                      <a:pt x="175930" y="337268"/>
                      <a:pt x="176005" y="337293"/>
                      <a:pt x="176080" y="337319"/>
                    </a:cubicBezTo>
                    <a:cubicBezTo>
                      <a:pt x="183218" y="339448"/>
                      <a:pt x="187282" y="346966"/>
                      <a:pt x="185152" y="354115"/>
                    </a:cubicBezTo>
                    <a:cubicBezTo>
                      <a:pt x="183023" y="361253"/>
                      <a:pt x="175510" y="365317"/>
                      <a:pt x="168371" y="363188"/>
                    </a:cubicBezTo>
                    <a:cubicBezTo>
                      <a:pt x="168131" y="363113"/>
                      <a:pt x="167907" y="363038"/>
                      <a:pt x="167682" y="362963"/>
                    </a:cubicBezTo>
                    <a:cubicBezTo>
                      <a:pt x="160618" y="360848"/>
                      <a:pt x="156614" y="353410"/>
                      <a:pt x="158729" y="346345"/>
                    </a:cubicBezTo>
                    <a:cubicBezTo>
                      <a:pt x="158759" y="346234"/>
                      <a:pt x="158804" y="346126"/>
                      <a:pt x="158834" y="346017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8BFBFB3-D22E-1943-2542-C0FC873C5E70}"/>
                  </a:ext>
                </a:extLst>
              </p:cNvPr>
              <p:cNvSpPr/>
              <p:nvPr/>
            </p:nvSpPr>
            <p:spPr>
              <a:xfrm>
                <a:off x="5740101" y="4255958"/>
                <a:ext cx="896884" cy="936046"/>
              </a:xfrm>
              <a:custGeom>
                <a:avLst/>
                <a:gdLst>
                  <a:gd name="connsiteX0" fmla="*/ 594003 w 679994"/>
                  <a:gd name="connsiteY0" fmla="*/ 235026 h 709686"/>
                  <a:gd name="connsiteX1" fmla="*/ 609584 w 679994"/>
                  <a:gd name="connsiteY1" fmla="*/ 154435 h 709686"/>
                  <a:gd name="connsiteX2" fmla="*/ 528993 w 679994"/>
                  <a:gd name="connsiteY2" fmla="*/ 138869 h 709686"/>
                  <a:gd name="connsiteX3" fmla="*/ 525469 w 679994"/>
                  <a:gd name="connsiteY3" fmla="*/ 141448 h 709686"/>
                  <a:gd name="connsiteX4" fmla="*/ 517970 w 679994"/>
                  <a:gd name="connsiteY4" fmla="*/ 146847 h 709686"/>
                  <a:gd name="connsiteX5" fmla="*/ 516066 w 679994"/>
                  <a:gd name="connsiteY5" fmla="*/ 147042 h 709686"/>
                  <a:gd name="connsiteX6" fmla="*/ 515871 w 679994"/>
                  <a:gd name="connsiteY6" fmla="*/ 146847 h 709686"/>
                  <a:gd name="connsiteX7" fmla="*/ 515871 w 679994"/>
                  <a:gd name="connsiteY7" fmla="*/ 144747 h 709686"/>
                  <a:gd name="connsiteX8" fmla="*/ 524014 w 679994"/>
                  <a:gd name="connsiteY8" fmla="*/ 63076 h 709686"/>
                  <a:gd name="connsiteX9" fmla="*/ 447037 w 679994"/>
                  <a:gd name="connsiteY9" fmla="*/ 51469 h 709686"/>
                  <a:gd name="connsiteX10" fmla="*/ 215491 w 679994"/>
                  <a:gd name="connsiteY10" fmla="*/ 222129 h 709686"/>
                  <a:gd name="connsiteX11" fmla="*/ 214291 w 679994"/>
                  <a:gd name="connsiteY11" fmla="*/ 222129 h 709686"/>
                  <a:gd name="connsiteX12" fmla="*/ 213242 w 679994"/>
                  <a:gd name="connsiteY12" fmla="*/ 221229 h 709686"/>
                  <a:gd name="connsiteX13" fmla="*/ 174401 w 679994"/>
                  <a:gd name="connsiteY13" fmla="*/ 122552 h 709686"/>
                  <a:gd name="connsiteX14" fmla="*/ 134510 w 679994"/>
                  <a:gd name="connsiteY14" fmla="*/ 36023 h 709686"/>
                  <a:gd name="connsiteX15" fmla="*/ 14883 w 679994"/>
                  <a:gd name="connsiteY15" fmla="*/ 15883 h 709686"/>
                  <a:gd name="connsiteX16" fmla="*/ 12589 w 679994"/>
                  <a:gd name="connsiteY16" fmla="*/ 17577 h 709686"/>
                  <a:gd name="connsiteX17" fmla="*/ 142 w 679994"/>
                  <a:gd name="connsiteY17" fmla="*/ 35123 h 709686"/>
                  <a:gd name="connsiteX18" fmla="*/ 19937 w 679994"/>
                  <a:gd name="connsiteY18" fmla="*/ 76064 h 709686"/>
                  <a:gd name="connsiteX19" fmla="*/ 23836 w 679994"/>
                  <a:gd name="connsiteY19" fmla="*/ 81312 h 709686"/>
                  <a:gd name="connsiteX20" fmla="*/ 59828 w 679994"/>
                  <a:gd name="connsiteY20" fmla="*/ 253472 h 709686"/>
                  <a:gd name="connsiteX21" fmla="*/ 81423 w 679994"/>
                  <a:gd name="connsiteY21" fmla="*/ 396538 h 709686"/>
                  <a:gd name="connsiteX22" fmla="*/ 80223 w 679994"/>
                  <a:gd name="connsiteY22" fmla="*/ 397438 h 709686"/>
                  <a:gd name="connsiteX23" fmla="*/ 41832 w 679994"/>
                  <a:gd name="connsiteY23" fmla="*/ 425632 h 709686"/>
                  <a:gd name="connsiteX24" fmla="*/ 251783 w 679994"/>
                  <a:gd name="connsiteY24" fmla="*/ 709665 h 709686"/>
                  <a:gd name="connsiteX25" fmla="*/ 293773 w 679994"/>
                  <a:gd name="connsiteY25" fmla="*/ 678172 h 709686"/>
                  <a:gd name="connsiteX26" fmla="*/ 296023 w 679994"/>
                  <a:gd name="connsiteY26" fmla="*/ 678172 h 709686"/>
                  <a:gd name="connsiteX27" fmla="*/ 376704 w 679994"/>
                  <a:gd name="connsiteY27" fmla="*/ 690679 h 709686"/>
                  <a:gd name="connsiteX28" fmla="*/ 377003 w 679994"/>
                  <a:gd name="connsiteY28" fmla="*/ 690469 h 709686"/>
                  <a:gd name="connsiteX29" fmla="*/ 656538 w 679994"/>
                  <a:gd name="connsiteY29" fmla="*/ 484568 h 709686"/>
                  <a:gd name="connsiteX30" fmla="*/ 668685 w 679994"/>
                  <a:gd name="connsiteY30" fmla="*/ 403437 h 709686"/>
                  <a:gd name="connsiteX31" fmla="*/ 593703 w 679994"/>
                  <a:gd name="connsiteY31" fmla="*/ 387540 h 709686"/>
                  <a:gd name="connsiteX32" fmla="*/ 591603 w 679994"/>
                  <a:gd name="connsiteY32" fmla="*/ 387540 h 709686"/>
                  <a:gd name="connsiteX33" fmla="*/ 591558 w 679994"/>
                  <a:gd name="connsiteY33" fmla="*/ 385636 h 709686"/>
                  <a:gd name="connsiteX34" fmla="*/ 591603 w 679994"/>
                  <a:gd name="connsiteY34" fmla="*/ 385591 h 709686"/>
                  <a:gd name="connsiteX35" fmla="*/ 624895 w 679994"/>
                  <a:gd name="connsiteY35" fmla="*/ 360097 h 709686"/>
                  <a:gd name="connsiteX36" fmla="*/ 637477 w 679994"/>
                  <a:gd name="connsiteY36" fmla="*/ 278996 h 709686"/>
                  <a:gd name="connsiteX37" fmla="*/ 637342 w 679994"/>
                  <a:gd name="connsiteY37" fmla="*/ 278816 h 709686"/>
                  <a:gd name="connsiteX38" fmla="*/ 563410 w 679994"/>
                  <a:gd name="connsiteY38" fmla="*/ 262320 h 709686"/>
                  <a:gd name="connsiteX39" fmla="*/ 561310 w 679994"/>
                  <a:gd name="connsiteY39" fmla="*/ 262320 h 709686"/>
                  <a:gd name="connsiteX40" fmla="*/ 561310 w 679994"/>
                  <a:gd name="connsiteY40" fmla="*/ 260220 h 709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79994" h="709686">
                    <a:moveTo>
                      <a:pt x="594003" y="235026"/>
                    </a:moveTo>
                    <a:cubicBezTo>
                      <a:pt x="620561" y="217075"/>
                      <a:pt x="627535" y="180994"/>
                      <a:pt x="609584" y="154435"/>
                    </a:cubicBezTo>
                    <a:cubicBezTo>
                      <a:pt x="591633" y="127891"/>
                      <a:pt x="555552" y="120918"/>
                      <a:pt x="528993" y="138869"/>
                    </a:cubicBezTo>
                    <a:cubicBezTo>
                      <a:pt x="527793" y="139678"/>
                      <a:pt x="526609" y="140548"/>
                      <a:pt x="525469" y="141448"/>
                    </a:cubicBezTo>
                    <a:lnTo>
                      <a:pt x="517970" y="146847"/>
                    </a:lnTo>
                    <a:cubicBezTo>
                      <a:pt x="517505" y="147432"/>
                      <a:pt x="516651" y="147522"/>
                      <a:pt x="516066" y="147042"/>
                    </a:cubicBezTo>
                    <a:cubicBezTo>
                      <a:pt x="515991" y="146982"/>
                      <a:pt x="515931" y="146922"/>
                      <a:pt x="515871" y="146847"/>
                    </a:cubicBezTo>
                    <a:cubicBezTo>
                      <a:pt x="515301" y="146262"/>
                      <a:pt x="515301" y="145332"/>
                      <a:pt x="515871" y="144747"/>
                    </a:cubicBezTo>
                    <a:cubicBezTo>
                      <a:pt x="540675" y="124442"/>
                      <a:pt x="544319" y="87881"/>
                      <a:pt x="524014" y="63076"/>
                    </a:cubicBezTo>
                    <a:cubicBezTo>
                      <a:pt x="505149" y="40012"/>
                      <a:pt x="471871" y="35003"/>
                      <a:pt x="447037" y="51469"/>
                    </a:cubicBezTo>
                    <a:lnTo>
                      <a:pt x="215491" y="222129"/>
                    </a:lnTo>
                    <a:cubicBezTo>
                      <a:pt x="215116" y="222339"/>
                      <a:pt x="214666" y="222339"/>
                      <a:pt x="214291" y="222129"/>
                    </a:cubicBezTo>
                    <a:cubicBezTo>
                      <a:pt x="213842" y="221964"/>
                      <a:pt x="213467" y="221649"/>
                      <a:pt x="213242" y="221229"/>
                    </a:cubicBezTo>
                    <a:cubicBezTo>
                      <a:pt x="197496" y="189512"/>
                      <a:pt x="184509" y="156490"/>
                      <a:pt x="174401" y="122552"/>
                    </a:cubicBezTo>
                    <a:cubicBezTo>
                      <a:pt x="166393" y="91555"/>
                      <a:pt x="152881" y="62252"/>
                      <a:pt x="134510" y="36023"/>
                    </a:cubicBezTo>
                    <a:cubicBezTo>
                      <a:pt x="107037" y="-2578"/>
                      <a:pt x="53484" y="-11591"/>
                      <a:pt x="14883" y="15883"/>
                    </a:cubicBezTo>
                    <a:cubicBezTo>
                      <a:pt x="14103" y="16437"/>
                      <a:pt x="13339" y="17007"/>
                      <a:pt x="12589" y="17577"/>
                    </a:cubicBezTo>
                    <a:cubicBezTo>
                      <a:pt x="6215" y="21476"/>
                      <a:pt x="1717" y="27820"/>
                      <a:pt x="142" y="35123"/>
                    </a:cubicBezTo>
                    <a:cubicBezTo>
                      <a:pt x="-1358" y="46071"/>
                      <a:pt x="5240" y="56418"/>
                      <a:pt x="19937" y="76064"/>
                    </a:cubicBezTo>
                    <a:lnTo>
                      <a:pt x="23836" y="81312"/>
                    </a:lnTo>
                    <a:cubicBezTo>
                      <a:pt x="52180" y="119703"/>
                      <a:pt x="56079" y="187787"/>
                      <a:pt x="59828" y="253472"/>
                    </a:cubicBezTo>
                    <a:cubicBezTo>
                      <a:pt x="62677" y="304010"/>
                      <a:pt x="67326" y="358447"/>
                      <a:pt x="81423" y="396538"/>
                    </a:cubicBezTo>
                    <a:cubicBezTo>
                      <a:pt x="81423" y="396538"/>
                      <a:pt x="81423" y="396538"/>
                      <a:pt x="80223" y="397438"/>
                    </a:cubicBezTo>
                    <a:lnTo>
                      <a:pt x="41832" y="425632"/>
                    </a:lnTo>
                    <a:lnTo>
                      <a:pt x="251783" y="709665"/>
                    </a:lnTo>
                    <a:lnTo>
                      <a:pt x="293773" y="678172"/>
                    </a:lnTo>
                    <a:cubicBezTo>
                      <a:pt x="294433" y="677647"/>
                      <a:pt x="295363" y="677647"/>
                      <a:pt x="296023" y="678172"/>
                    </a:cubicBezTo>
                    <a:cubicBezTo>
                      <a:pt x="314843" y="703906"/>
                      <a:pt x="350970" y="709515"/>
                      <a:pt x="376704" y="690679"/>
                    </a:cubicBezTo>
                    <a:cubicBezTo>
                      <a:pt x="376808" y="690619"/>
                      <a:pt x="376913" y="690544"/>
                      <a:pt x="377003" y="690469"/>
                    </a:cubicBezTo>
                    <a:lnTo>
                      <a:pt x="656538" y="484568"/>
                    </a:lnTo>
                    <a:cubicBezTo>
                      <a:pt x="682122" y="465417"/>
                      <a:pt x="687551" y="429246"/>
                      <a:pt x="668685" y="403437"/>
                    </a:cubicBezTo>
                    <a:cubicBezTo>
                      <a:pt x="648590" y="376293"/>
                      <a:pt x="617847" y="369695"/>
                      <a:pt x="593703" y="387540"/>
                    </a:cubicBezTo>
                    <a:cubicBezTo>
                      <a:pt x="593118" y="388110"/>
                      <a:pt x="592188" y="388110"/>
                      <a:pt x="591603" y="387540"/>
                    </a:cubicBezTo>
                    <a:cubicBezTo>
                      <a:pt x="591063" y="387031"/>
                      <a:pt x="591048" y="386176"/>
                      <a:pt x="591558" y="385636"/>
                    </a:cubicBezTo>
                    <a:cubicBezTo>
                      <a:pt x="591573" y="385621"/>
                      <a:pt x="591588" y="385606"/>
                      <a:pt x="591603" y="385591"/>
                    </a:cubicBezTo>
                    <a:lnTo>
                      <a:pt x="624895" y="360097"/>
                    </a:lnTo>
                    <a:cubicBezTo>
                      <a:pt x="650764" y="341171"/>
                      <a:pt x="656388" y="304865"/>
                      <a:pt x="637477" y="278996"/>
                    </a:cubicBezTo>
                    <a:cubicBezTo>
                      <a:pt x="637432" y="278936"/>
                      <a:pt x="637387" y="278876"/>
                      <a:pt x="637342" y="278816"/>
                    </a:cubicBezTo>
                    <a:cubicBezTo>
                      <a:pt x="616797" y="250922"/>
                      <a:pt x="587854" y="244324"/>
                      <a:pt x="563410" y="262320"/>
                    </a:cubicBezTo>
                    <a:cubicBezTo>
                      <a:pt x="562825" y="262890"/>
                      <a:pt x="561895" y="262890"/>
                      <a:pt x="561310" y="262320"/>
                    </a:cubicBezTo>
                    <a:cubicBezTo>
                      <a:pt x="560801" y="261705"/>
                      <a:pt x="560801" y="260835"/>
                      <a:pt x="561310" y="260220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FC9EE7C-7672-F112-DA26-980B3DAD935B}"/>
                  </a:ext>
                </a:extLst>
              </p:cNvPr>
              <p:cNvSpPr/>
              <p:nvPr/>
            </p:nvSpPr>
            <p:spPr>
              <a:xfrm>
                <a:off x="4388827" y="4804622"/>
                <a:ext cx="1697210" cy="964557"/>
              </a:xfrm>
              <a:custGeom>
                <a:avLst/>
                <a:gdLst>
                  <a:gd name="connsiteX0" fmla="*/ 697120 w 1286781"/>
                  <a:gd name="connsiteY0" fmla="*/ 731280 h 731302"/>
                  <a:gd name="connsiteX1" fmla="*/ 1278533 w 1286781"/>
                  <a:gd name="connsiteY1" fmla="*/ 325025 h 731302"/>
                  <a:gd name="connsiteX2" fmla="*/ 1282808 w 1286781"/>
                  <a:gd name="connsiteY2" fmla="*/ 296922 h 731302"/>
                  <a:gd name="connsiteX3" fmla="*/ 1282732 w 1286781"/>
                  <a:gd name="connsiteY3" fmla="*/ 296832 h 731302"/>
                  <a:gd name="connsiteX4" fmla="*/ 1069633 w 1286781"/>
                  <a:gd name="connsiteY4" fmla="*/ 8150 h 731302"/>
                  <a:gd name="connsiteX5" fmla="*/ 1041754 w 1286781"/>
                  <a:gd name="connsiteY5" fmla="*/ 3831 h 731302"/>
                  <a:gd name="connsiteX6" fmla="*/ 1041589 w 1286781"/>
                  <a:gd name="connsiteY6" fmla="*/ 3951 h 731302"/>
                  <a:gd name="connsiteX7" fmla="*/ -67 w 1286781"/>
                  <a:gd name="connsiteY7" fmla="*/ 731280 h 731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6781" h="731302">
                    <a:moveTo>
                      <a:pt x="697120" y="731280"/>
                    </a:moveTo>
                    <a:lnTo>
                      <a:pt x="1278533" y="325025"/>
                    </a:lnTo>
                    <a:cubicBezTo>
                      <a:pt x="1287472" y="318442"/>
                      <a:pt x="1289376" y="305860"/>
                      <a:pt x="1282808" y="296922"/>
                    </a:cubicBezTo>
                    <a:cubicBezTo>
                      <a:pt x="1282778" y="296892"/>
                      <a:pt x="1282763" y="296862"/>
                      <a:pt x="1282732" y="296832"/>
                    </a:cubicBezTo>
                    <a:lnTo>
                      <a:pt x="1069633" y="8150"/>
                    </a:lnTo>
                    <a:cubicBezTo>
                      <a:pt x="1063124" y="-743"/>
                      <a:pt x="1050647" y="-2678"/>
                      <a:pt x="1041754" y="3831"/>
                    </a:cubicBezTo>
                    <a:cubicBezTo>
                      <a:pt x="1041709" y="3861"/>
                      <a:pt x="1041649" y="3905"/>
                      <a:pt x="1041589" y="3951"/>
                    </a:cubicBezTo>
                    <a:lnTo>
                      <a:pt x="-67" y="73128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EABFEB6-D2BC-E3FA-2EE2-E94E129FC6EB}"/>
                  </a:ext>
                </a:extLst>
              </p:cNvPr>
              <p:cNvSpPr/>
              <p:nvPr/>
            </p:nvSpPr>
            <p:spPr>
              <a:xfrm>
                <a:off x="5997333" y="5185906"/>
                <a:ext cx="43518" cy="43680"/>
              </a:xfrm>
              <a:custGeom>
                <a:avLst/>
                <a:gdLst>
                  <a:gd name="connsiteX0" fmla="*/ 26163 w 32994"/>
                  <a:gd name="connsiteY0" fmla="*/ 29796 h 33117"/>
                  <a:gd name="connsiteX1" fmla="*/ 3473 w 32994"/>
                  <a:gd name="connsiteY1" fmla="*/ 26692 h 33117"/>
                  <a:gd name="connsiteX2" fmla="*/ 3218 w 32994"/>
                  <a:gd name="connsiteY2" fmla="*/ 26347 h 33117"/>
                  <a:gd name="connsiteX3" fmla="*/ 6563 w 32994"/>
                  <a:gd name="connsiteY3" fmla="*/ 3252 h 33117"/>
                  <a:gd name="connsiteX4" fmla="*/ 29642 w 32994"/>
                  <a:gd name="connsiteY4" fmla="*/ 6596 h 33117"/>
                  <a:gd name="connsiteX5" fmla="*/ 26313 w 32994"/>
                  <a:gd name="connsiteY5" fmla="*/ 29691 h 33117"/>
                  <a:gd name="connsiteX6" fmla="*/ 26163 w 32994"/>
                  <a:gd name="connsiteY6" fmla="*/ 29796 h 33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994" h="33117">
                    <a:moveTo>
                      <a:pt x="26163" y="29796"/>
                    </a:moveTo>
                    <a:cubicBezTo>
                      <a:pt x="19040" y="35210"/>
                      <a:pt x="8872" y="33815"/>
                      <a:pt x="3473" y="26692"/>
                    </a:cubicBezTo>
                    <a:cubicBezTo>
                      <a:pt x="3383" y="26572"/>
                      <a:pt x="3293" y="26467"/>
                      <a:pt x="3218" y="26347"/>
                    </a:cubicBezTo>
                    <a:cubicBezTo>
                      <a:pt x="-2240" y="19044"/>
                      <a:pt x="-740" y="8711"/>
                      <a:pt x="6563" y="3252"/>
                    </a:cubicBezTo>
                    <a:cubicBezTo>
                      <a:pt x="13866" y="-2191"/>
                      <a:pt x="24199" y="-692"/>
                      <a:pt x="29642" y="6596"/>
                    </a:cubicBezTo>
                    <a:cubicBezTo>
                      <a:pt x="35101" y="13900"/>
                      <a:pt x="33601" y="24232"/>
                      <a:pt x="26313" y="29691"/>
                    </a:cubicBezTo>
                    <a:cubicBezTo>
                      <a:pt x="26253" y="29721"/>
                      <a:pt x="26208" y="29766"/>
                      <a:pt x="26163" y="297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FA349C6-3F7B-B13A-2C2A-DBFB30B5BE15}"/>
                  </a:ext>
                </a:extLst>
              </p:cNvPr>
              <p:cNvSpPr/>
              <p:nvPr/>
            </p:nvSpPr>
            <p:spPr>
              <a:xfrm>
                <a:off x="5916347" y="5246304"/>
                <a:ext cx="43518" cy="43515"/>
              </a:xfrm>
              <a:custGeom>
                <a:avLst/>
                <a:gdLst>
                  <a:gd name="connsiteX0" fmla="*/ 26229 w 32994"/>
                  <a:gd name="connsiteY0" fmla="*/ 29743 h 32992"/>
                  <a:gd name="connsiteX1" fmla="*/ 3165 w 32994"/>
                  <a:gd name="connsiteY1" fmla="*/ 26279 h 32992"/>
                  <a:gd name="connsiteX2" fmla="*/ 6629 w 32994"/>
                  <a:gd name="connsiteY2" fmla="*/ 3200 h 32992"/>
                  <a:gd name="connsiteX3" fmla="*/ 29679 w 32994"/>
                  <a:gd name="connsiteY3" fmla="*/ 6649 h 32992"/>
                  <a:gd name="connsiteX4" fmla="*/ 26260 w 32994"/>
                  <a:gd name="connsiteY4" fmla="*/ 29728 h 32992"/>
                  <a:gd name="connsiteX5" fmla="*/ 26229 w 32994"/>
                  <a:gd name="connsiteY5" fmla="*/ 29743 h 32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94" h="32992">
                    <a:moveTo>
                      <a:pt x="26229" y="29743"/>
                    </a:moveTo>
                    <a:cubicBezTo>
                      <a:pt x="18896" y="35157"/>
                      <a:pt x="8578" y="33598"/>
                      <a:pt x="3165" y="26279"/>
                    </a:cubicBezTo>
                    <a:cubicBezTo>
                      <a:pt x="-2249" y="18946"/>
                      <a:pt x="-704" y="8613"/>
                      <a:pt x="6629" y="3200"/>
                    </a:cubicBezTo>
                    <a:cubicBezTo>
                      <a:pt x="13947" y="-2199"/>
                      <a:pt x="24265" y="-655"/>
                      <a:pt x="29679" y="6649"/>
                    </a:cubicBezTo>
                    <a:cubicBezTo>
                      <a:pt x="35107" y="13967"/>
                      <a:pt x="33578" y="24300"/>
                      <a:pt x="26260" y="29728"/>
                    </a:cubicBezTo>
                    <a:cubicBezTo>
                      <a:pt x="26244" y="29728"/>
                      <a:pt x="26244" y="29743"/>
                      <a:pt x="26229" y="2974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C54F544-AE89-08CB-3C6C-E8905789E36D}"/>
                  </a:ext>
                </a:extLst>
              </p:cNvPr>
              <p:cNvSpPr/>
              <p:nvPr/>
            </p:nvSpPr>
            <p:spPr>
              <a:xfrm rot="20269799">
                <a:off x="6495567" y="4350208"/>
                <a:ext cx="113930" cy="114128"/>
              </a:xfrm>
              <a:custGeom>
                <a:avLst/>
                <a:gdLst>
                  <a:gd name="connsiteX0" fmla="*/ 57070 w 86379"/>
                  <a:gd name="connsiteY0" fmla="*/ -22 h 86529"/>
                  <a:gd name="connsiteX1" fmla="*/ 86313 w 86379"/>
                  <a:gd name="connsiteY1" fmla="*/ -22 h 86529"/>
                  <a:gd name="connsiteX2" fmla="*/ 86313 w 86379"/>
                  <a:gd name="connsiteY2" fmla="*/ 86508 h 86529"/>
                  <a:gd name="connsiteX3" fmla="*/ 57070 w 86379"/>
                  <a:gd name="connsiteY3" fmla="*/ 86508 h 86529"/>
                  <a:gd name="connsiteX4" fmla="*/ 29177 w 86379"/>
                  <a:gd name="connsiteY4" fmla="*/ 86508 h 86529"/>
                  <a:gd name="connsiteX5" fmla="*/ -67 w 86379"/>
                  <a:gd name="connsiteY5" fmla="*/ 86508 h 86529"/>
                  <a:gd name="connsiteX6" fmla="*/ -67 w 86379"/>
                  <a:gd name="connsiteY6" fmla="*/ -22 h 86529"/>
                  <a:gd name="connsiteX7" fmla="*/ 29177 w 86379"/>
                  <a:gd name="connsiteY7" fmla="*/ -22 h 86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379" h="86529">
                    <a:moveTo>
                      <a:pt x="57070" y="-22"/>
                    </a:moveTo>
                    <a:cubicBezTo>
                      <a:pt x="73221" y="-22"/>
                      <a:pt x="86313" y="-22"/>
                      <a:pt x="86313" y="-22"/>
                    </a:cubicBezTo>
                    <a:lnTo>
                      <a:pt x="86313" y="86508"/>
                    </a:lnTo>
                    <a:cubicBezTo>
                      <a:pt x="86313" y="86508"/>
                      <a:pt x="73221" y="86508"/>
                      <a:pt x="57070" y="86508"/>
                    </a:cubicBezTo>
                    <a:lnTo>
                      <a:pt x="29177" y="86508"/>
                    </a:lnTo>
                    <a:cubicBezTo>
                      <a:pt x="13026" y="86508"/>
                      <a:pt x="-67" y="86508"/>
                      <a:pt x="-67" y="86508"/>
                    </a:cubicBezTo>
                    <a:lnTo>
                      <a:pt x="-67" y="-22"/>
                    </a:lnTo>
                    <a:cubicBezTo>
                      <a:pt x="-67" y="-22"/>
                      <a:pt x="13026" y="-22"/>
                      <a:pt x="29177" y="-2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57C78400-5142-754C-BCC4-9D841EFA2A9C}"/>
                  </a:ext>
                </a:extLst>
              </p:cNvPr>
              <p:cNvSpPr/>
              <p:nvPr/>
            </p:nvSpPr>
            <p:spPr>
              <a:xfrm rot="20268000">
                <a:off x="6547682" y="4477519"/>
                <a:ext cx="113930" cy="113930"/>
              </a:xfrm>
              <a:custGeom>
                <a:avLst/>
                <a:gdLst>
                  <a:gd name="connsiteX0" fmla="*/ 57070 w 86379"/>
                  <a:gd name="connsiteY0" fmla="*/ -22 h 86379"/>
                  <a:gd name="connsiteX1" fmla="*/ 86313 w 86379"/>
                  <a:gd name="connsiteY1" fmla="*/ -22 h 86379"/>
                  <a:gd name="connsiteX2" fmla="*/ 86313 w 86379"/>
                  <a:gd name="connsiteY2" fmla="*/ 86358 h 86379"/>
                  <a:gd name="connsiteX3" fmla="*/ 57070 w 86379"/>
                  <a:gd name="connsiteY3" fmla="*/ 86358 h 86379"/>
                  <a:gd name="connsiteX4" fmla="*/ 29177 w 86379"/>
                  <a:gd name="connsiteY4" fmla="*/ 86358 h 86379"/>
                  <a:gd name="connsiteX5" fmla="*/ -67 w 86379"/>
                  <a:gd name="connsiteY5" fmla="*/ 86358 h 86379"/>
                  <a:gd name="connsiteX6" fmla="*/ -67 w 86379"/>
                  <a:gd name="connsiteY6" fmla="*/ -22 h 86379"/>
                  <a:gd name="connsiteX7" fmla="*/ 29177 w 86379"/>
                  <a:gd name="connsiteY7" fmla="*/ -22 h 8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379" h="86379">
                    <a:moveTo>
                      <a:pt x="57070" y="-22"/>
                    </a:moveTo>
                    <a:cubicBezTo>
                      <a:pt x="73221" y="-22"/>
                      <a:pt x="86313" y="-22"/>
                      <a:pt x="86313" y="-22"/>
                    </a:cubicBezTo>
                    <a:lnTo>
                      <a:pt x="86313" y="86358"/>
                    </a:lnTo>
                    <a:cubicBezTo>
                      <a:pt x="86313" y="86358"/>
                      <a:pt x="73221" y="86358"/>
                      <a:pt x="57070" y="86358"/>
                    </a:cubicBezTo>
                    <a:lnTo>
                      <a:pt x="29177" y="86358"/>
                    </a:lnTo>
                    <a:cubicBezTo>
                      <a:pt x="13026" y="86358"/>
                      <a:pt x="-67" y="86358"/>
                      <a:pt x="-67" y="86358"/>
                    </a:cubicBezTo>
                    <a:lnTo>
                      <a:pt x="-67" y="-22"/>
                    </a:lnTo>
                    <a:cubicBezTo>
                      <a:pt x="-67" y="-22"/>
                      <a:pt x="13026" y="-22"/>
                      <a:pt x="29177" y="-2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DFAA2925-5C60-FDEF-94D5-E747BDACE6A9}"/>
                  </a:ext>
                </a:extLst>
              </p:cNvPr>
              <p:cNvSpPr/>
              <p:nvPr/>
            </p:nvSpPr>
            <p:spPr>
              <a:xfrm rot="20270999">
                <a:off x="6599466" y="4604750"/>
                <a:ext cx="114128" cy="114128"/>
              </a:xfrm>
              <a:custGeom>
                <a:avLst/>
                <a:gdLst>
                  <a:gd name="connsiteX0" fmla="*/ 57220 w 86529"/>
                  <a:gd name="connsiteY0" fmla="*/ -22 h 86529"/>
                  <a:gd name="connsiteX1" fmla="*/ 86463 w 86529"/>
                  <a:gd name="connsiteY1" fmla="*/ -22 h 86529"/>
                  <a:gd name="connsiteX2" fmla="*/ 86463 w 86529"/>
                  <a:gd name="connsiteY2" fmla="*/ 86508 h 86529"/>
                  <a:gd name="connsiteX3" fmla="*/ 57220 w 86529"/>
                  <a:gd name="connsiteY3" fmla="*/ 86508 h 86529"/>
                  <a:gd name="connsiteX4" fmla="*/ 29177 w 86529"/>
                  <a:gd name="connsiteY4" fmla="*/ 86508 h 86529"/>
                  <a:gd name="connsiteX5" fmla="*/ -67 w 86529"/>
                  <a:gd name="connsiteY5" fmla="*/ 86508 h 86529"/>
                  <a:gd name="connsiteX6" fmla="*/ -67 w 86529"/>
                  <a:gd name="connsiteY6" fmla="*/ -22 h 86529"/>
                  <a:gd name="connsiteX7" fmla="*/ 29177 w 86529"/>
                  <a:gd name="connsiteY7" fmla="*/ -22 h 86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529" h="86529">
                    <a:moveTo>
                      <a:pt x="57220" y="-22"/>
                    </a:moveTo>
                    <a:cubicBezTo>
                      <a:pt x="73371" y="-22"/>
                      <a:pt x="86463" y="-22"/>
                      <a:pt x="86463" y="-22"/>
                    </a:cubicBezTo>
                    <a:lnTo>
                      <a:pt x="86463" y="86508"/>
                    </a:lnTo>
                    <a:cubicBezTo>
                      <a:pt x="86463" y="86508"/>
                      <a:pt x="73371" y="86508"/>
                      <a:pt x="57220" y="86508"/>
                    </a:cubicBezTo>
                    <a:lnTo>
                      <a:pt x="29177" y="86508"/>
                    </a:lnTo>
                    <a:cubicBezTo>
                      <a:pt x="13026" y="86508"/>
                      <a:pt x="-67" y="86508"/>
                      <a:pt x="-67" y="86508"/>
                    </a:cubicBezTo>
                    <a:lnTo>
                      <a:pt x="-67" y="-22"/>
                    </a:lnTo>
                    <a:cubicBezTo>
                      <a:pt x="-67" y="-22"/>
                      <a:pt x="13026" y="-22"/>
                      <a:pt x="29177" y="-2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4E99584A-B8FF-997B-7264-B54DF92D325B}"/>
                  </a:ext>
                </a:extLst>
              </p:cNvPr>
              <p:cNvSpPr/>
              <p:nvPr/>
            </p:nvSpPr>
            <p:spPr>
              <a:xfrm>
                <a:off x="5953832" y="4126305"/>
                <a:ext cx="815456" cy="1020932"/>
              </a:xfrm>
              <a:custGeom>
                <a:avLst/>
                <a:gdLst>
                  <a:gd name="connsiteX0" fmla="*/ 613865 w 618258"/>
                  <a:gd name="connsiteY0" fmla="*/ 579268 h 774044"/>
                  <a:gd name="connsiteX1" fmla="*/ 581773 w 618258"/>
                  <a:gd name="connsiteY1" fmla="*/ 655600 h 774044"/>
                  <a:gd name="connsiteX2" fmla="*/ 301638 w 618258"/>
                  <a:gd name="connsiteY2" fmla="*/ 769724 h 774044"/>
                  <a:gd name="connsiteX3" fmla="*/ 225456 w 618258"/>
                  <a:gd name="connsiteY3" fmla="*/ 737496 h 774044"/>
                  <a:gd name="connsiteX4" fmla="*/ 225456 w 618258"/>
                  <a:gd name="connsiteY4" fmla="*/ 737481 h 774044"/>
                  <a:gd name="connsiteX5" fmla="*/ 4258 w 618258"/>
                  <a:gd name="connsiteY5" fmla="*/ 194608 h 774044"/>
                  <a:gd name="connsiteX6" fmla="*/ 36351 w 618258"/>
                  <a:gd name="connsiteY6" fmla="*/ 118426 h 774044"/>
                  <a:gd name="connsiteX7" fmla="*/ 316485 w 618258"/>
                  <a:gd name="connsiteY7" fmla="*/ 4303 h 774044"/>
                  <a:gd name="connsiteX8" fmla="*/ 392667 w 618258"/>
                  <a:gd name="connsiteY8" fmla="*/ 36395 h 77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8258" h="774044">
                    <a:moveTo>
                      <a:pt x="613865" y="579268"/>
                    </a:moveTo>
                    <a:cubicBezTo>
                      <a:pt x="626028" y="609201"/>
                      <a:pt x="611676" y="643348"/>
                      <a:pt x="581773" y="655600"/>
                    </a:cubicBezTo>
                    <a:lnTo>
                      <a:pt x="301638" y="769724"/>
                    </a:lnTo>
                    <a:cubicBezTo>
                      <a:pt x="271705" y="781856"/>
                      <a:pt x="237604" y="767429"/>
                      <a:pt x="225456" y="737496"/>
                    </a:cubicBezTo>
                    <a:cubicBezTo>
                      <a:pt x="225456" y="737496"/>
                      <a:pt x="225456" y="737481"/>
                      <a:pt x="225456" y="737481"/>
                    </a:cubicBezTo>
                    <a:lnTo>
                      <a:pt x="4258" y="194608"/>
                    </a:lnTo>
                    <a:cubicBezTo>
                      <a:pt x="-7904" y="164705"/>
                      <a:pt x="6462" y="130618"/>
                      <a:pt x="36351" y="118426"/>
                    </a:cubicBezTo>
                    <a:lnTo>
                      <a:pt x="316485" y="4303"/>
                    </a:lnTo>
                    <a:cubicBezTo>
                      <a:pt x="346388" y="-7859"/>
                      <a:pt x="380475" y="6507"/>
                      <a:pt x="392667" y="36395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2D4BBDC0-D435-D235-F83D-FD1EA48F19CF}"/>
                  </a:ext>
                </a:extLst>
              </p:cNvPr>
              <p:cNvSpPr/>
              <p:nvPr/>
            </p:nvSpPr>
            <p:spPr>
              <a:xfrm>
                <a:off x="5986861" y="4156909"/>
                <a:ext cx="541114" cy="447012"/>
              </a:xfrm>
              <a:custGeom>
                <a:avLst/>
                <a:gdLst>
                  <a:gd name="connsiteX0" fmla="*/ 405866 w 410259"/>
                  <a:gd name="connsiteY0" fmla="*/ 158958 h 338913"/>
                  <a:gd name="connsiteX1" fmla="*/ 373774 w 410259"/>
                  <a:gd name="connsiteY1" fmla="*/ 235290 h 338913"/>
                  <a:gd name="connsiteX2" fmla="*/ 130381 w 410259"/>
                  <a:gd name="connsiteY2" fmla="*/ 334567 h 338913"/>
                  <a:gd name="connsiteX3" fmla="*/ 54199 w 410259"/>
                  <a:gd name="connsiteY3" fmla="*/ 302475 h 338913"/>
                  <a:gd name="connsiteX4" fmla="*/ 4260 w 410259"/>
                  <a:gd name="connsiteY4" fmla="*/ 179953 h 338913"/>
                  <a:gd name="connsiteX5" fmla="*/ 36353 w 410259"/>
                  <a:gd name="connsiteY5" fmla="*/ 103621 h 338913"/>
                  <a:gd name="connsiteX6" fmla="*/ 280346 w 410259"/>
                  <a:gd name="connsiteY6" fmla="*/ 4345 h 338913"/>
                  <a:gd name="connsiteX7" fmla="*/ 356438 w 410259"/>
                  <a:gd name="connsiteY7" fmla="*/ 36227 h 338913"/>
                  <a:gd name="connsiteX8" fmla="*/ 356528 w 410259"/>
                  <a:gd name="connsiteY8" fmla="*/ 36437 h 338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0259" h="338913">
                    <a:moveTo>
                      <a:pt x="405866" y="158958"/>
                    </a:moveTo>
                    <a:cubicBezTo>
                      <a:pt x="418028" y="188891"/>
                      <a:pt x="403677" y="223038"/>
                      <a:pt x="373774" y="235290"/>
                    </a:cubicBezTo>
                    <a:lnTo>
                      <a:pt x="130381" y="334567"/>
                    </a:lnTo>
                    <a:cubicBezTo>
                      <a:pt x="100478" y="346729"/>
                      <a:pt x="66391" y="332363"/>
                      <a:pt x="54199" y="302475"/>
                    </a:cubicBezTo>
                    <a:lnTo>
                      <a:pt x="4260" y="179953"/>
                    </a:lnTo>
                    <a:cubicBezTo>
                      <a:pt x="-7902" y="150020"/>
                      <a:pt x="6450" y="115873"/>
                      <a:pt x="36353" y="103621"/>
                    </a:cubicBezTo>
                    <a:lnTo>
                      <a:pt x="280346" y="4345"/>
                    </a:lnTo>
                    <a:cubicBezTo>
                      <a:pt x="310159" y="-7863"/>
                      <a:pt x="344231" y="6399"/>
                      <a:pt x="356438" y="36227"/>
                    </a:cubicBezTo>
                    <a:cubicBezTo>
                      <a:pt x="356468" y="36287"/>
                      <a:pt x="356498" y="36362"/>
                      <a:pt x="356528" y="36437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E1D910B-8203-32A3-2B26-B106FA586C24}"/>
                  </a:ext>
                </a:extLst>
              </p:cNvPr>
              <p:cNvSpPr/>
              <p:nvPr/>
            </p:nvSpPr>
            <p:spPr>
              <a:xfrm>
                <a:off x="6173978" y="4509833"/>
                <a:ext cx="503533" cy="568999"/>
              </a:xfrm>
              <a:custGeom>
                <a:avLst/>
                <a:gdLst>
                  <a:gd name="connsiteX0" fmla="*/ 181368 w 381766"/>
                  <a:gd name="connsiteY0" fmla="*/ 427054 h 431400"/>
                  <a:gd name="connsiteX1" fmla="*/ 105187 w 381766"/>
                  <a:gd name="connsiteY1" fmla="*/ 394961 h 431400"/>
                  <a:gd name="connsiteX2" fmla="*/ 4260 w 381766"/>
                  <a:gd name="connsiteY2" fmla="*/ 147369 h 431400"/>
                  <a:gd name="connsiteX3" fmla="*/ 36353 w 381766"/>
                  <a:gd name="connsiteY3" fmla="*/ 71037 h 431400"/>
                  <a:gd name="connsiteX4" fmla="*/ 200264 w 381766"/>
                  <a:gd name="connsiteY4" fmla="*/ 4303 h 431400"/>
                  <a:gd name="connsiteX5" fmla="*/ 276447 w 381766"/>
                  <a:gd name="connsiteY5" fmla="*/ 36395 h 431400"/>
                  <a:gd name="connsiteX6" fmla="*/ 377373 w 381766"/>
                  <a:gd name="connsiteY6" fmla="*/ 283987 h 431400"/>
                  <a:gd name="connsiteX7" fmla="*/ 345280 w 381766"/>
                  <a:gd name="connsiteY7" fmla="*/ 360319 h 43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1766" h="431400">
                    <a:moveTo>
                      <a:pt x="181368" y="427054"/>
                    </a:moveTo>
                    <a:cubicBezTo>
                      <a:pt x="151466" y="439216"/>
                      <a:pt x="117379" y="424849"/>
                      <a:pt x="105187" y="394961"/>
                    </a:cubicBezTo>
                    <a:lnTo>
                      <a:pt x="4260" y="147369"/>
                    </a:lnTo>
                    <a:cubicBezTo>
                      <a:pt x="-7902" y="117436"/>
                      <a:pt x="6450" y="83289"/>
                      <a:pt x="36353" y="71037"/>
                    </a:cubicBezTo>
                    <a:lnTo>
                      <a:pt x="200264" y="4303"/>
                    </a:lnTo>
                    <a:cubicBezTo>
                      <a:pt x="230167" y="-7859"/>
                      <a:pt x="264254" y="6507"/>
                      <a:pt x="276447" y="36395"/>
                    </a:cubicBezTo>
                    <a:lnTo>
                      <a:pt x="377373" y="283987"/>
                    </a:lnTo>
                    <a:cubicBezTo>
                      <a:pt x="389535" y="313920"/>
                      <a:pt x="375183" y="348067"/>
                      <a:pt x="345280" y="360319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624CA798-E15C-57A3-CC1B-85B09738719A}"/>
                  </a:ext>
                </a:extLst>
              </p:cNvPr>
              <p:cNvSpPr/>
              <p:nvPr/>
            </p:nvSpPr>
            <p:spPr>
              <a:xfrm rot="20269799">
                <a:off x="6420259" y="4556477"/>
                <a:ext cx="148347" cy="418341"/>
              </a:xfrm>
              <a:custGeom>
                <a:avLst/>
                <a:gdLst>
                  <a:gd name="connsiteX0" fmla="*/ -67 w 112473"/>
                  <a:gd name="connsiteY0" fmla="*/ -22 h 317175"/>
                  <a:gd name="connsiteX1" fmla="*/ 112407 w 112473"/>
                  <a:gd name="connsiteY1" fmla="*/ -22 h 317175"/>
                  <a:gd name="connsiteX2" fmla="*/ 112407 w 112473"/>
                  <a:gd name="connsiteY2" fmla="*/ 317153 h 317175"/>
                  <a:gd name="connsiteX3" fmla="*/ -67 w 112473"/>
                  <a:gd name="connsiteY3" fmla="*/ 317153 h 31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473" h="317175">
                    <a:moveTo>
                      <a:pt x="-67" y="-22"/>
                    </a:moveTo>
                    <a:lnTo>
                      <a:pt x="112407" y="-22"/>
                    </a:lnTo>
                    <a:lnTo>
                      <a:pt x="112407" y="317153"/>
                    </a:lnTo>
                    <a:lnTo>
                      <a:pt x="-67" y="317153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9A13F553-0A60-DD0A-C075-A5D2FBF32E3F}"/>
                  </a:ext>
                </a:extLst>
              </p:cNvPr>
              <p:cNvSpPr/>
              <p:nvPr/>
            </p:nvSpPr>
            <p:spPr>
              <a:xfrm>
                <a:off x="6328220" y="4654867"/>
                <a:ext cx="195154" cy="278990"/>
              </a:xfrm>
              <a:custGeom>
                <a:avLst/>
                <a:gdLst>
                  <a:gd name="connsiteX0" fmla="*/ 115413 w 147961"/>
                  <a:gd name="connsiteY0" fmla="*/ 207619 h 211523"/>
                  <a:gd name="connsiteX1" fmla="*/ 47554 w 147961"/>
                  <a:gd name="connsiteY1" fmla="*/ 179156 h 211523"/>
                  <a:gd name="connsiteX2" fmla="*/ 47479 w 147961"/>
                  <a:gd name="connsiteY2" fmla="*/ 178976 h 211523"/>
                  <a:gd name="connsiteX3" fmla="*/ 3839 w 147961"/>
                  <a:gd name="connsiteY3" fmla="*/ 71751 h 211523"/>
                  <a:gd name="connsiteX4" fmla="*/ 32228 w 147961"/>
                  <a:gd name="connsiteY4" fmla="*/ 3862 h 211523"/>
                  <a:gd name="connsiteX5" fmla="*/ 32333 w 147961"/>
                  <a:gd name="connsiteY5" fmla="*/ 3817 h 211523"/>
                  <a:gd name="connsiteX6" fmla="*/ 32333 w 147961"/>
                  <a:gd name="connsiteY6" fmla="*/ 3817 h 211523"/>
                  <a:gd name="connsiteX7" fmla="*/ 100267 w 147961"/>
                  <a:gd name="connsiteY7" fmla="*/ 32460 h 211523"/>
                  <a:gd name="connsiteX8" fmla="*/ 144057 w 147961"/>
                  <a:gd name="connsiteY8" fmla="*/ 139685 h 211523"/>
                  <a:gd name="connsiteX9" fmla="*/ 115413 w 147961"/>
                  <a:gd name="connsiteY9" fmla="*/ 207619 h 211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7961" h="211523">
                    <a:moveTo>
                      <a:pt x="115413" y="207619"/>
                    </a:moveTo>
                    <a:cubicBezTo>
                      <a:pt x="88809" y="218491"/>
                      <a:pt x="58426" y="205744"/>
                      <a:pt x="47554" y="179156"/>
                    </a:cubicBezTo>
                    <a:cubicBezTo>
                      <a:pt x="47524" y="179096"/>
                      <a:pt x="47509" y="179036"/>
                      <a:pt x="47479" y="178976"/>
                    </a:cubicBezTo>
                    <a:lnTo>
                      <a:pt x="3839" y="71751"/>
                    </a:lnTo>
                    <a:cubicBezTo>
                      <a:pt x="-7063" y="45162"/>
                      <a:pt x="5639" y="14764"/>
                      <a:pt x="32228" y="3862"/>
                    </a:cubicBezTo>
                    <a:cubicBezTo>
                      <a:pt x="32273" y="3847"/>
                      <a:pt x="32302" y="3832"/>
                      <a:pt x="32333" y="3817"/>
                    </a:cubicBezTo>
                    <a:lnTo>
                      <a:pt x="32333" y="3817"/>
                    </a:lnTo>
                    <a:cubicBezTo>
                      <a:pt x="58996" y="-6996"/>
                      <a:pt x="89394" y="5811"/>
                      <a:pt x="100267" y="32460"/>
                    </a:cubicBezTo>
                    <a:lnTo>
                      <a:pt x="144057" y="139685"/>
                    </a:lnTo>
                    <a:cubicBezTo>
                      <a:pt x="154869" y="166349"/>
                      <a:pt x="142062" y="196747"/>
                      <a:pt x="115413" y="2076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C88D8B6-022A-418D-84B9-94B4A8F4C55A}"/>
                  </a:ext>
                </a:extLst>
              </p:cNvPr>
              <p:cNvSpPr/>
              <p:nvPr/>
            </p:nvSpPr>
            <p:spPr>
              <a:xfrm>
                <a:off x="6370953" y="4655263"/>
                <a:ext cx="152421" cy="273868"/>
              </a:xfrm>
              <a:custGeom>
                <a:avLst/>
                <a:gdLst>
                  <a:gd name="connsiteX0" fmla="*/ 111657 w 115562"/>
                  <a:gd name="connsiteY0" fmla="*/ 139685 h 207640"/>
                  <a:gd name="connsiteX1" fmla="*/ 67867 w 115562"/>
                  <a:gd name="connsiteY1" fmla="*/ 32460 h 207640"/>
                  <a:gd name="connsiteX2" fmla="*/ -67 w 115562"/>
                  <a:gd name="connsiteY2" fmla="*/ 3817 h 207640"/>
                  <a:gd name="connsiteX3" fmla="*/ 83014 w 115562"/>
                  <a:gd name="connsiteY3" fmla="*/ 207619 h 207640"/>
                  <a:gd name="connsiteX4" fmla="*/ 111657 w 115562"/>
                  <a:gd name="connsiteY4" fmla="*/ 139685 h 20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562" h="207640">
                    <a:moveTo>
                      <a:pt x="111657" y="139685"/>
                    </a:moveTo>
                    <a:lnTo>
                      <a:pt x="67867" y="32460"/>
                    </a:lnTo>
                    <a:cubicBezTo>
                      <a:pt x="56995" y="5811"/>
                      <a:pt x="26597" y="-6996"/>
                      <a:pt x="-67" y="3817"/>
                    </a:cubicBezTo>
                    <a:lnTo>
                      <a:pt x="83014" y="207619"/>
                    </a:lnTo>
                    <a:cubicBezTo>
                      <a:pt x="109662" y="196746"/>
                      <a:pt x="122470" y="166349"/>
                      <a:pt x="111657" y="139685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F00FAD88-E30C-827C-4A82-2F50F7B9115B}"/>
                  </a:ext>
                </a:extLst>
              </p:cNvPr>
              <p:cNvSpPr/>
              <p:nvPr/>
            </p:nvSpPr>
            <p:spPr>
              <a:xfrm>
                <a:off x="6413455" y="4823740"/>
                <a:ext cx="81920" cy="81919"/>
              </a:xfrm>
              <a:custGeom>
                <a:avLst/>
                <a:gdLst>
                  <a:gd name="connsiteX0" fmla="*/ 42693 w 62110"/>
                  <a:gd name="connsiteY0" fmla="*/ 59788 h 62109"/>
                  <a:gd name="connsiteX1" fmla="*/ 2232 w 62110"/>
                  <a:gd name="connsiteY1" fmla="*/ 42737 h 62109"/>
                  <a:gd name="connsiteX2" fmla="*/ 19283 w 62110"/>
                  <a:gd name="connsiteY2" fmla="*/ 2277 h 62109"/>
                  <a:gd name="connsiteX3" fmla="*/ 59744 w 62110"/>
                  <a:gd name="connsiteY3" fmla="*/ 19328 h 62109"/>
                  <a:gd name="connsiteX4" fmla="*/ 59788 w 62110"/>
                  <a:gd name="connsiteY4" fmla="*/ 19448 h 62109"/>
                  <a:gd name="connsiteX5" fmla="*/ 42693 w 62110"/>
                  <a:gd name="connsiteY5" fmla="*/ 59788 h 62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10" h="62109">
                    <a:moveTo>
                      <a:pt x="42693" y="59788"/>
                    </a:moveTo>
                    <a:cubicBezTo>
                      <a:pt x="26811" y="66252"/>
                      <a:pt x="8696" y="58619"/>
                      <a:pt x="2232" y="42737"/>
                    </a:cubicBezTo>
                    <a:cubicBezTo>
                      <a:pt x="-4231" y="26856"/>
                      <a:pt x="3402" y="8740"/>
                      <a:pt x="19283" y="2277"/>
                    </a:cubicBezTo>
                    <a:cubicBezTo>
                      <a:pt x="35164" y="-4187"/>
                      <a:pt x="53280" y="3446"/>
                      <a:pt x="59744" y="19328"/>
                    </a:cubicBezTo>
                    <a:cubicBezTo>
                      <a:pt x="59759" y="19373"/>
                      <a:pt x="59774" y="19403"/>
                      <a:pt x="59788" y="19448"/>
                    </a:cubicBezTo>
                    <a:cubicBezTo>
                      <a:pt x="66177" y="35314"/>
                      <a:pt x="58529" y="53340"/>
                      <a:pt x="42693" y="59788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5CE09770-7A6E-9E58-2C4F-8B503D4CEF21}"/>
                  </a:ext>
                </a:extLst>
              </p:cNvPr>
              <p:cNvSpPr/>
              <p:nvPr/>
            </p:nvSpPr>
            <p:spPr>
              <a:xfrm>
                <a:off x="6356000" y="4682965"/>
                <a:ext cx="81968" cy="81905"/>
              </a:xfrm>
              <a:custGeom>
                <a:avLst/>
                <a:gdLst>
                  <a:gd name="connsiteX0" fmla="*/ 42764 w 62146"/>
                  <a:gd name="connsiteY0" fmla="*/ 59746 h 62098"/>
                  <a:gd name="connsiteX1" fmla="*/ 2258 w 62146"/>
                  <a:gd name="connsiteY1" fmla="*/ 42800 h 62098"/>
                  <a:gd name="connsiteX2" fmla="*/ 19204 w 62146"/>
                  <a:gd name="connsiteY2" fmla="*/ 2309 h 62098"/>
                  <a:gd name="connsiteX3" fmla="*/ 59710 w 62146"/>
                  <a:gd name="connsiteY3" fmla="*/ 19240 h 62098"/>
                  <a:gd name="connsiteX4" fmla="*/ 59710 w 62146"/>
                  <a:gd name="connsiteY4" fmla="*/ 19255 h 62098"/>
                  <a:gd name="connsiteX5" fmla="*/ 43034 w 62146"/>
                  <a:gd name="connsiteY5" fmla="*/ 59641 h 62098"/>
                  <a:gd name="connsiteX6" fmla="*/ 42764 w 62146"/>
                  <a:gd name="connsiteY6" fmla="*/ 59746 h 62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146" h="62098">
                    <a:moveTo>
                      <a:pt x="42764" y="59746"/>
                    </a:moveTo>
                    <a:cubicBezTo>
                      <a:pt x="26897" y="66254"/>
                      <a:pt x="8767" y="58666"/>
                      <a:pt x="2258" y="42800"/>
                    </a:cubicBezTo>
                    <a:cubicBezTo>
                      <a:pt x="-4235" y="26948"/>
                      <a:pt x="3338" y="8803"/>
                      <a:pt x="19204" y="2309"/>
                    </a:cubicBezTo>
                    <a:cubicBezTo>
                      <a:pt x="35071" y="-4199"/>
                      <a:pt x="53201" y="3389"/>
                      <a:pt x="59710" y="19240"/>
                    </a:cubicBezTo>
                    <a:cubicBezTo>
                      <a:pt x="59710" y="19255"/>
                      <a:pt x="59710" y="19255"/>
                      <a:pt x="59710" y="19255"/>
                    </a:cubicBezTo>
                    <a:cubicBezTo>
                      <a:pt x="66248" y="35017"/>
                      <a:pt x="58795" y="53087"/>
                      <a:pt x="43034" y="59641"/>
                    </a:cubicBezTo>
                    <a:cubicBezTo>
                      <a:pt x="42944" y="59671"/>
                      <a:pt x="42853" y="59716"/>
                      <a:pt x="42764" y="59746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E8637932-01FC-DC86-FD00-C6832330DA52}"/>
                  </a:ext>
                </a:extLst>
              </p:cNvPr>
              <p:cNvSpPr/>
              <p:nvPr/>
            </p:nvSpPr>
            <p:spPr>
              <a:xfrm>
                <a:off x="6199117" y="4534721"/>
                <a:ext cx="452856" cy="519222"/>
              </a:xfrm>
              <a:custGeom>
                <a:avLst/>
                <a:gdLst>
                  <a:gd name="connsiteX0" fmla="*/ 127366 w 343344"/>
                  <a:gd name="connsiteY0" fmla="*/ 393638 h 393661"/>
                  <a:gd name="connsiteX1" fmla="*/ 120468 w 343344"/>
                  <a:gd name="connsiteY1" fmla="*/ 388989 h 393661"/>
                  <a:gd name="connsiteX2" fmla="*/ 496 w 343344"/>
                  <a:gd name="connsiteY2" fmla="*/ 95208 h 393661"/>
                  <a:gd name="connsiteX3" fmla="*/ 496 w 343344"/>
                  <a:gd name="connsiteY3" fmla="*/ 89510 h 393661"/>
                  <a:gd name="connsiteX4" fmla="*/ 4545 w 343344"/>
                  <a:gd name="connsiteY4" fmla="*/ 85460 h 393661"/>
                  <a:gd name="connsiteX5" fmla="*/ 212996 w 343344"/>
                  <a:gd name="connsiteY5" fmla="*/ 580 h 393661"/>
                  <a:gd name="connsiteX6" fmla="*/ 222654 w 343344"/>
                  <a:gd name="connsiteY6" fmla="*/ 4420 h 393661"/>
                  <a:gd name="connsiteX7" fmla="*/ 222744 w 343344"/>
                  <a:gd name="connsiteY7" fmla="*/ 4629 h 393661"/>
                  <a:gd name="connsiteX8" fmla="*/ 342716 w 343344"/>
                  <a:gd name="connsiteY8" fmla="*/ 298411 h 393661"/>
                  <a:gd name="connsiteX9" fmla="*/ 342716 w 343344"/>
                  <a:gd name="connsiteY9" fmla="*/ 304109 h 393661"/>
                  <a:gd name="connsiteX10" fmla="*/ 338667 w 343344"/>
                  <a:gd name="connsiteY10" fmla="*/ 308158 h 393661"/>
                  <a:gd name="connsiteX11" fmla="*/ 130215 w 343344"/>
                  <a:gd name="connsiteY11" fmla="*/ 393038 h 393661"/>
                  <a:gd name="connsiteX12" fmla="*/ 127366 w 343344"/>
                  <a:gd name="connsiteY12" fmla="*/ 393638 h 393661"/>
                  <a:gd name="connsiteX13" fmla="*/ 17442 w 343344"/>
                  <a:gd name="connsiteY13" fmla="*/ 96108 h 393661"/>
                  <a:gd name="connsiteX14" fmla="*/ 131415 w 343344"/>
                  <a:gd name="connsiteY14" fmla="*/ 375942 h 393661"/>
                  <a:gd name="connsiteX15" fmla="*/ 326369 w 343344"/>
                  <a:gd name="connsiteY15" fmla="*/ 296611 h 393661"/>
                  <a:gd name="connsiteX16" fmla="*/ 212396 w 343344"/>
                  <a:gd name="connsiteY16" fmla="*/ 16777 h 393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3344" h="393661">
                    <a:moveTo>
                      <a:pt x="127366" y="393638"/>
                    </a:moveTo>
                    <a:cubicBezTo>
                      <a:pt x="124337" y="393623"/>
                      <a:pt x="121623" y="391794"/>
                      <a:pt x="120468" y="388989"/>
                    </a:cubicBezTo>
                    <a:lnTo>
                      <a:pt x="496" y="95208"/>
                    </a:lnTo>
                    <a:cubicBezTo>
                      <a:pt x="-254" y="93379"/>
                      <a:pt x="-254" y="91339"/>
                      <a:pt x="496" y="89510"/>
                    </a:cubicBezTo>
                    <a:cubicBezTo>
                      <a:pt x="1276" y="87680"/>
                      <a:pt x="2715" y="86240"/>
                      <a:pt x="4545" y="85460"/>
                    </a:cubicBezTo>
                    <a:lnTo>
                      <a:pt x="212996" y="580"/>
                    </a:lnTo>
                    <a:cubicBezTo>
                      <a:pt x="216715" y="-1024"/>
                      <a:pt x="221049" y="685"/>
                      <a:pt x="222654" y="4420"/>
                    </a:cubicBezTo>
                    <a:cubicBezTo>
                      <a:pt x="222684" y="4479"/>
                      <a:pt x="222714" y="4555"/>
                      <a:pt x="222744" y="4629"/>
                    </a:cubicBezTo>
                    <a:lnTo>
                      <a:pt x="342716" y="298411"/>
                    </a:lnTo>
                    <a:cubicBezTo>
                      <a:pt x="343465" y="300240"/>
                      <a:pt x="343465" y="302280"/>
                      <a:pt x="342716" y="304109"/>
                    </a:cubicBezTo>
                    <a:cubicBezTo>
                      <a:pt x="341981" y="305954"/>
                      <a:pt x="340511" y="307424"/>
                      <a:pt x="338667" y="308158"/>
                    </a:cubicBezTo>
                    <a:lnTo>
                      <a:pt x="130215" y="393038"/>
                    </a:lnTo>
                    <a:cubicBezTo>
                      <a:pt x="129331" y="393458"/>
                      <a:pt x="128356" y="393653"/>
                      <a:pt x="127366" y="393638"/>
                    </a:cubicBezTo>
                    <a:close/>
                    <a:moveTo>
                      <a:pt x="17442" y="96108"/>
                    </a:moveTo>
                    <a:lnTo>
                      <a:pt x="131415" y="375942"/>
                    </a:lnTo>
                    <a:lnTo>
                      <a:pt x="326369" y="296611"/>
                    </a:lnTo>
                    <a:lnTo>
                      <a:pt x="212396" y="16777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AF63353-87DA-2BBC-EF22-BD548E194F25}"/>
                  </a:ext>
                </a:extLst>
              </p:cNvPr>
              <p:cNvSpPr/>
              <p:nvPr/>
            </p:nvSpPr>
            <p:spPr>
              <a:xfrm>
                <a:off x="6021422" y="4192268"/>
                <a:ext cx="482190" cy="386870"/>
              </a:xfrm>
              <a:custGeom>
                <a:avLst/>
                <a:gdLst>
                  <a:gd name="connsiteX0" fmla="*/ 289234 w 365584"/>
                  <a:gd name="connsiteY0" fmla="*/ 10828 h 293315"/>
                  <a:gd name="connsiteX1" fmla="*/ 306840 w 365584"/>
                  <a:gd name="connsiteY1" fmla="*/ 18221 h 293315"/>
                  <a:gd name="connsiteX2" fmla="*/ 299447 w 365584"/>
                  <a:gd name="connsiteY2" fmla="*/ 35812 h 293315"/>
                  <a:gd name="connsiteX3" fmla="*/ 281886 w 365584"/>
                  <a:gd name="connsiteY3" fmla="*/ 28524 h 293315"/>
                  <a:gd name="connsiteX4" fmla="*/ 289144 w 365584"/>
                  <a:gd name="connsiteY4" fmla="*/ 10873 h 293315"/>
                  <a:gd name="connsiteX5" fmla="*/ 289234 w 365584"/>
                  <a:gd name="connsiteY5" fmla="*/ 10828 h 293315"/>
                  <a:gd name="connsiteX6" fmla="*/ 308430 w 365584"/>
                  <a:gd name="connsiteY6" fmla="*/ 58067 h 293315"/>
                  <a:gd name="connsiteX7" fmla="*/ 326065 w 365584"/>
                  <a:gd name="connsiteY7" fmla="*/ 65385 h 293315"/>
                  <a:gd name="connsiteX8" fmla="*/ 318747 w 365584"/>
                  <a:gd name="connsiteY8" fmla="*/ 83006 h 293315"/>
                  <a:gd name="connsiteX9" fmla="*/ 301111 w 365584"/>
                  <a:gd name="connsiteY9" fmla="*/ 75703 h 293315"/>
                  <a:gd name="connsiteX10" fmla="*/ 301081 w 365584"/>
                  <a:gd name="connsiteY10" fmla="*/ 75613 h 293315"/>
                  <a:gd name="connsiteX11" fmla="*/ 308430 w 365584"/>
                  <a:gd name="connsiteY11" fmla="*/ 58367 h 293315"/>
                  <a:gd name="connsiteX12" fmla="*/ 327775 w 365584"/>
                  <a:gd name="connsiteY12" fmla="*/ 105156 h 293315"/>
                  <a:gd name="connsiteX13" fmla="*/ 345291 w 365584"/>
                  <a:gd name="connsiteY13" fmla="*/ 112729 h 293315"/>
                  <a:gd name="connsiteX14" fmla="*/ 337733 w 365584"/>
                  <a:gd name="connsiteY14" fmla="*/ 130245 h 293315"/>
                  <a:gd name="connsiteX15" fmla="*/ 320277 w 365584"/>
                  <a:gd name="connsiteY15" fmla="*/ 122852 h 293315"/>
                  <a:gd name="connsiteX16" fmla="*/ 327775 w 365584"/>
                  <a:gd name="connsiteY16" fmla="*/ 105456 h 293315"/>
                  <a:gd name="connsiteX17" fmla="*/ 346971 w 365584"/>
                  <a:gd name="connsiteY17" fmla="*/ 152395 h 293315"/>
                  <a:gd name="connsiteX18" fmla="*/ 364442 w 365584"/>
                  <a:gd name="connsiteY18" fmla="*/ 159548 h 293315"/>
                  <a:gd name="connsiteX19" fmla="*/ 364516 w 365584"/>
                  <a:gd name="connsiteY19" fmla="*/ 159743 h 293315"/>
                  <a:gd name="connsiteX20" fmla="*/ 357168 w 365584"/>
                  <a:gd name="connsiteY20" fmla="*/ 177439 h 293315"/>
                  <a:gd name="connsiteX21" fmla="*/ 339472 w 365584"/>
                  <a:gd name="connsiteY21" fmla="*/ 169941 h 293315"/>
                  <a:gd name="connsiteX22" fmla="*/ 346971 w 365584"/>
                  <a:gd name="connsiteY22" fmla="*/ 152695 h 293315"/>
                  <a:gd name="connsiteX23" fmla="*/ 246194 w 365584"/>
                  <a:gd name="connsiteY23" fmla="*/ 930 h 293315"/>
                  <a:gd name="connsiteX24" fmla="*/ 263710 w 365584"/>
                  <a:gd name="connsiteY24" fmla="*/ 8504 h 293315"/>
                  <a:gd name="connsiteX25" fmla="*/ 256152 w 365584"/>
                  <a:gd name="connsiteY25" fmla="*/ 26019 h 293315"/>
                  <a:gd name="connsiteX26" fmla="*/ 238696 w 365584"/>
                  <a:gd name="connsiteY26" fmla="*/ 18626 h 293315"/>
                  <a:gd name="connsiteX27" fmla="*/ 246194 w 365584"/>
                  <a:gd name="connsiteY27" fmla="*/ 1230 h 293315"/>
                  <a:gd name="connsiteX28" fmla="*/ 265390 w 365584"/>
                  <a:gd name="connsiteY28" fmla="*/ 48169 h 293315"/>
                  <a:gd name="connsiteX29" fmla="*/ 282861 w 365584"/>
                  <a:gd name="connsiteY29" fmla="*/ 55322 h 293315"/>
                  <a:gd name="connsiteX30" fmla="*/ 282936 w 365584"/>
                  <a:gd name="connsiteY30" fmla="*/ 55517 h 293315"/>
                  <a:gd name="connsiteX31" fmla="*/ 275587 w 365584"/>
                  <a:gd name="connsiteY31" fmla="*/ 73213 h 293315"/>
                  <a:gd name="connsiteX32" fmla="*/ 257891 w 365584"/>
                  <a:gd name="connsiteY32" fmla="*/ 65715 h 293315"/>
                  <a:gd name="connsiteX33" fmla="*/ 265390 w 365584"/>
                  <a:gd name="connsiteY33" fmla="*/ 48469 h 293315"/>
                  <a:gd name="connsiteX34" fmla="*/ 284585 w 365584"/>
                  <a:gd name="connsiteY34" fmla="*/ 95258 h 293315"/>
                  <a:gd name="connsiteX35" fmla="*/ 302206 w 365584"/>
                  <a:gd name="connsiteY35" fmla="*/ 102681 h 293315"/>
                  <a:gd name="connsiteX36" fmla="*/ 294783 w 365584"/>
                  <a:gd name="connsiteY36" fmla="*/ 120302 h 293315"/>
                  <a:gd name="connsiteX37" fmla="*/ 277087 w 365584"/>
                  <a:gd name="connsiteY37" fmla="*/ 112954 h 293315"/>
                  <a:gd name="connsiteX38" fmla="*/ 284135 w 365584"/>
                  <a:gd name="connsiteY38" fmla="*/ 95558 h 293315"/>
                  <a:gd name="connsiteX39" fmla="*/ 303781 w 365584"/>
                  <a:gd name="connsiteY39" fmla="*/ 142347 h 293315"/>
                  <a:gd name="connsiteX40" fmla="*/ 321657 w 365584"/>
                  <a:gd name="connsiteY40" fmla="*/ 149621 h 293315"/>
                  <a:gd name="connsiteX41" fmla="*/ 314383 w 365584"/>
                  <a:gd name="connsiteY41" fmla="*/ 167496 h 293315"/>
                  <a:gd name="connsiteX42" fmla="*/ 296508 w 365584"/>
                  <a:gd name="connsiteY42" fmla="*/ 160223 h 293315"/>
                  <a:gd name="connsiteX43" fmla="*/ 296433 w 365584"/>
                  <a:gd name="connsiteY43" fmla="*/ 160043 h 293315"/>
                  <a:gd name="connsiteX44" fmla="*/ 303781 w 365584"/>
                  <a:gd name="connsiteY44" fmla="*/ 142647 h 293315"/>
                  <a:gd name="connsiteX45" fmla="*/ 218901 w 365584"/>
                  <a:gd name="connsiteY45" fmla="*/ 39471 h 293315"/>
                  <a:gd name="connsiteX46" fmla="*/ 236447 w 365584"/>
                  <a:gd name="connsiteY46" fmla="*/ 46970 h 293315"/>
                  <a:gd name="connsiteX47" fmla="*/ 227644 w 365584"/>
                  <a:gd name="connsiteY47" fmla="*/ 63901 h 293315"/>
                  <a:gd name="connsiteX48" fmla="*/ 211552 w 365584"/>
                  <a:gd name="connsiteY48" fmla="*/ 57167 h 293315"/>
                  <a:gd name="connsiteX49" fmla="*/ 218901 w 365584"/>
                  <a:gd name="connsiteY49" fmla="*/ 39771 h 293315"/>
                  <a:gd name="connsiteX50" fmla="*/ 238096 w 365584"/>
                  <a:gd name="connsiteY50" fmla="*/ 86710 h 293315"/>
                  <a:gd name="connsiteX51" fmla="*/ 255732 w 365584"/>
                  <a:gd name="connsiteY51" fmla="*/ 94029 h 293315"/>
                  <a:gd name="connsiteX52" fmla="*/ 248414 w 365584"/>
                  <a:gd name="connsiteY52" fmla="*/ 111649 h 293315"/>
                  <a:gd name="connsiteX53" fmla="*/ 230778 w 365584"/>
                  <a:gd name="connsiteY53" fmla="*/ 104346 h 293315"/>
                  <a:gd name="connsiteX54" fmla="*/ 230748 w 365584"/>
                  <a:gd name="connsiteY54" fmla="*/ 104256 h 293315"/>
                  <a:gd name="connsiteX55" fmla="*/ 238096 w 365584"/>
                  <a:gd name="connsiteY55" fmla="*/ 87010 h 293315"/>
                  <a:gd name="connsiteX56" fmla="*/ 257291 w 365584"/>
                  <a:gd name="connsiteY56" fmla="*/ 133949 h 293315"/>
                  <a:gd name="connsiteX57" fmla="*/ 274927 w 365584"/>
                  <a:gd name="connsiteY57" fmla="*/ 141267 h 293315"/>
                  <a:gd name="connsiteX58" fmla="*/ 267609 w 365584"/>
                  <a:gd name="connsiteY58" fmla="*/ 158888 h 293315"/>
                  <a:gd name="connsiteX59" fmla="*/ 249973 w 365584"/>
                  <a:gd name="connsiteY59" fmla="*/ 151585 h 293315"/>
                  <a:gd name="connsiteX60" fmla="*/ 249943 w 365584"/>
                  <a:gd name="connsiteY60" fmla="*/ 151495 h 293315"/>
                  <a:gd name="connsiteX61" fmla="*/ 257291 w 365584"/>
                  <a:gd name="connsiteY61" fmla="*/ 134249 h 293315"/>
                  <a:gd name="connsiteX62" fmla="*/ 276487 w 365584"/>
                  <a:gd name="connsiteY62" fmla="*/ 181038 h 293315"/>
                  <a:gd name="connsiteX63" fmla="*/ 294108 w 365584"/>
                  <a:gd name="connsiteY63" fmla="*/ 188461 h 293315"/>
                  <a:gd name="connsiteX64" fmla="*/ 286685 w 365584"/>
                  <a:gd name="connsiteY64" fmla="*/ 206082 h 293315"/>
                  <a:gd name="connsiteX65" fmla="*/ 269064 w 365584"/>
                  <a:gd name="connsiteY65" fmla="*/ 198659 h 293315"/>
                  <a:gd name="connsiteX66" fmla="*/ 276487 w 365584"/>
                  <a:gd name="connsiteY66" fmla="*/ 181038 h 293315"/>
                  <a:gd name="connsiteX67" fmla="*/ 174661 w 365584"/>
                  <a:gd name="connsiteY67" fmla="*/ 30323 h 293315"/>
                  <a:gd name="connsiteX68" fmla="*/ 192207 w 365584"/>
                  <a:gd name="connsiteY68" fmla="*/ 37822 h 293315"/>
                  <a:gd name="connsiteX69" fmla="*/ 185054 w 365584"/>
                  <a:gd name="connsiteY69" fmla="*/ 55293 h 293315"/>
                  <a:gd name="connsiteX70" fmla="*/ 184859 w 365584"/>
                  <a:gd name="connsiteY70" fmla="*/ 55368 h 293315"/>
                  <a:gd name="connsiteX71" fmla="*/ 167238 w 365584"/>
                  <a:gd name="connsiteY71" fmla="*/ 47944 h 293315"/>
                  <a:gd name="connsiteX72" fmla="*/ 174661 w 365584"/>
                  <a:gd name="connsiteY72" fmla="*/ 30323 h 293315"/>
                  <a:gd name="connsiteX73" fmla="*/ 193857 w 365584"/>
                  <a:gd name="connsiteY73" fmla="*/ 77562 h 293315"/>
                  <a:gd name="connsiteX74" fmla="*/ 211327 w 365584"/>
                  <a:gd name="connsiteY74" fmla="*/ 84716 h 293315"/>
                  <a:gd name="connsiteX75" fmla="*/ 211402 w 365584"/>
                  <a:gd name="connsiteY75" fmla="*/ 84911 h 293315"/>
                  <a:gd name="connsiteX76" fmla="*/ 204084 w 365584"/>
                  <a:gd name="connsiteY76" fmla="*/ 102546 h 293315"/>
                  <a:gd name="connsiteX77" fmla="*/ 186463 w 365584"/>
                  <a:gd name="connsiteY77" fmla="*/ 95228 h 293315"/>
                  <a:gd name="connsiteX78" fmla="*/ 193767 w 365584"/>
                  <a:gd name="connsiteY78" fmla="*/ 77592 h 293315"/>
                  <a:gd name="connsiteX79" fmla="*/ 193857 w 365584"/>
                  <a:gd name="connsiteY79" fmla="*/ 77562 h 293315"/>
                  <a:gd name="connsiteX80" fmla="*/ 213052 w 365584"/>
                  <a:gd name="connsiteY80" fmla="*/ 124651 h 293315"/>
                  <a:gd name="connsiteX81" fmla="*/ 230598 w 365584"/>
                  <a:gd name="connsiteY81" fmla="*/ 132150 h 293315"/>
                  <a:gd name="connsiteX82" fmla="*/ 223445 w 365584"/>
                  <a:gd name="connsiteY82" fmla="*/ 149621 h 293315"/>
                  <a:gd name="connsiteX83" fmla="*/ 223250 w 365584"/>
                  <a:gd name="connsiteY83" fmla="*/ 149695 h 293315"/>
                  <a:gd name="connsiteX84" fmla="*/ 205554 w 365584"/>
                  <a:gd name="connsiteY84" fmla="*/ 142347 h 293315"/>
                  <a:gd name="connsiteX85" fmla="*/ 213052 w 365584"/>
                  <a:gd name="connsiteY85" fmla="*/ 124651 h 293315"/>
                  <a:gd name="connsiteX86" fmla="*/ 232248 w 365584"/>
                  <a:gd name="connsiteY86" fmla="*/ 171890 h 293315"/>
                  <a:gd name="connsiteX87" fmla="*/ 249718 w 365584"/>
                  <a:gd name="connsiteY87" fmla="*/ 179043 h 293315"/>
                  <a:gd name="connsiteX88" fmla="*/ 249793 w 365584"/>
                  <a:gd name="connsiteY88" fmla="*/ 179238 h 293315"/>
                  <a:gd name="connsiteX89" fmla="*/ 242535 w 365584"/>
                  <a:gd name="connsiteY89" fmla="*/ 196889 h 293315"/>
                  <a:gd name="connsiteX90" fmla="*/ 242445 w 365584"/>
                  <a:gd name="connsiteY90" fmla="*/ 196934 h 293315"/>
                  <a:gd name="connsiteX91" fmla="*/ 224824 w 365584"/>
                  <a:gd name="connsiteY91" fmla="*/ 189511 h 293315"/>
                  <a:gd name="connsiteX92" fmla="*/ 232248 w 365584"/>
                  <a:gd name="connsiteY92" fmla="*/ 171890 h 293315"/>
                  <a:gd name="connsiteX93" fmla="*/ 149167 w 365584"/>
                  <a:gd name="connsiteY93" fmla="*/ 68565 h 293315"/>
                  <a:gd name="connsiteX94" fmla="*/ 166638 w 365584"/>
                  <a:gd name="connsiteY94" fmla="*/ 75718 h 293315"/>
                  <a:gd name="connsiteX95" fmla="*/ 166713 w 365584"/>
                  <a:gd name="connsiteY95" fmla="*/ 75913 h 293315"/>
                  <a:gd name="connsiteX96" fmla="*/ 160819 w 365584"/>
                  <a:gd name="connsiteY96" fmla="*/ 94073 h 293315"/>
                  <a:gd name="connsiteX97" fmla="*/ 142659 w 365584"/>
                  <a:gd name="connsiteY97" fmla="*/ 88165 h 293315"/>
                  <a:gd name="connsiteX98" fmla="*/ 141819 w 365584"/>
                  <a:gd name="connsiteY98" fmla="*/ 86110 h 293315"/>
                  <a:gd name="connsiteX99" fmla="*/ 148972 w 365584"/>
                  <a:gd name="connsiteY99" fmla="*/ 68639 h 293315"/>
                  <a:gd name="connsiteX100" fmla="*/ 149167 w 365584"/>
                  <a:gd name="connsiteY100" fmla="*/ 68565 h 293315"/>
                  <a:gd name="connsiteX101" fmla="*/ 168362 w 365584"/>
                  <a:gd name="connsiteY101" fmla="*/ 115803 h 293315"/>
                  <a:gd name="connsiteX102" fmla="*/ 186523 w 365584"/>
                  <a:gd name="connsiteY102" fmla="*/ 121697 h 293315"/>
                  <a:gd name="connsiteX103" fmla="*/ 180614 w 365584"/>
                  <a:gd name="connsiteY103" fmla="*/ 139858 h 293315"/>
                  <a:gd name="connsiteX104" fmla="*/ 178560 w 365584"/>
                  <a:gd name="connsiteY104" fmla="*/ 140698 h 293315"/>
                  <a:gd name="connsiteX105" fmla="*/ 160399 w 365584"/>
                  <a:gd name="connsiteY105" fmla="*/ 134804 h 293315"/>
                  <a:gd name="connsiteX106" fmla="*/ 166308 w 365584"/>
                  <a:gd name="connsiteY106" fmla="*/ 116643 h 293315"/>
                  <a:gd name="connsiteX107" fmla="*/ 168362 w 365584"/>
                  <a:gd name="connsiteY107" fmla="*/ 115803 h 293315"/>
                  <a:gd name="connsiteX108" fmla="*/ 187558 w 365584"/>
                  <a:gd name="connsiteY108" fmla="*/ 162892 h 293315"/>
                  <a:gd name="connsiteX109" fmla="*/ 205209 w 365584"/>
                  <a:gd name="connsiteY109" fmla="*/ 170151 h 293315"/>
                  <a:gd name="connsiteX110" fmla="*/ 205254 w 365584"/>
                  <a:gd name="connsiteY110" fmla="*/ 170241 h 293315"/>
                  <a:gd name="connsiteX111" fmla="*/ 197831 w 365584"/>
                  <a:gd name="connsiteY111" fmla="*/ 187861 h 293315"/>
                  <a:gd name="connsiteX112" fmla="*/ 180210 w 365584"/>
                  <a:gd name="connsiteY112" fmla="*/ 180438 h 293315"/>
                  <a:gd name="connsiteX113" fmla="*/ 186808 w 365584"/>
                  <a:gd name="connsiteY113" fmla="*/ 162892 h 293315"/>
                  <a:gd name="connsiteX114" fmla="*/ 206904 w 365584"/>
                  <a:gd name="connsiteY114" fmla="*/ 209981 h 293315"/>
                  <a:gd name="connsiteX115" fmla="*/ 224419 w 365584"/>
                  <a:gd name="connsiteY115" fmla="*/ 217555 h 293315"/>
                  <a:gd name="connsiteX116" fmla="*/ 216861 w 365584"/>
                  <a:gd name="connsiteY116" fmla="*/ 235070 h 293315"/>
                  <a:gd name="connsiteX117" fmla="*/ 199405 w 365584"/>
                  <a:gd name="connsiteY117" fmla="*/ 227677 h 293315"/>
                  <a:gd name="connsiteX118" fmla="*/ 206153 w 365584"/>
                  <a:gd name="connsiteY118" fmla="*/ 209981 h 293315"/>
                  <a:gd name="connsiteX119" fmla="*/ 103878 w 365584"/>
                  <a:gd name="connsiteY119" fmla="*/ 60016 h 293315"/>
                  <a:gd name="connsiteX120" fmla="*/ 121348 w 365584"/>
                  <a:gd name="connsiteY120" fmla="*/ 67170 h 293315"/>
                  <a:gd name="connsiteX121" fmla="*/ 121423 w 365584"/>
                  <a:gd name="connsiteY121" fmla="*/ 67365 h 293315"/>
                  <a:gd name="connsiteX122" fmla="*/ 114075 w 365584"/>
                  <a:gd name="connsiteY122" fmla="*/ 85061 h 293315"/>
                  <a:gd name="connsiteX123" fmla="*/ 96380 w 365584"/>
                  <a:gd name="connsiteY123" fmla="*/ 77562 h 293315"/>
                  <a:gd name="connsiteX124" fmla="*/ 102963 w 365584"/>
                  <a:gd name="connsiteY124" fmla="*/ 59642 h 293315"/>
                  <a:gd name="connsiteX125" fmla="*/ 103128 w 365584"/>
                  <a:gd name="connsiteY125" fmla="*/ 59567 h 293315"/>
                  <a:gd name="connsiteX126" fmla="*/ 123073 w 365584"/>
                  <a:gd name="connsiteY126" fmla="*/ 107105 h 293315"/>
                  <a:gd name="connsiteX127" fmla="*/ 140589 w 365584"/>
                  <a:gd name="connsiteY127" fmla="*/ 114679 h 293315"/>
                  <a:gd name="connsiteX128" fmla="*/ 133031 w 365584"/>
                  <a:gd name="connsiteY128" fmla="*/ 132195 h 293315"/>
                  <a:gd name="connsiteX129" fmla="*/ 115575 w 365584"/>
                  <a:gd name="connsiteY129" fmla="*/ 124801 h 293315"/>
                  <a:gd name="connsiteX130" fmla="*/ 122323 w 365584"/>
                  <a:gd name="connsiteY130" fmla="*/ 106656 h 293315"/>
                  <a:gd name="connsiteX131" fmla="*/ 142269 w 365584"/>
                  <a:gd name="connsiteY131" fmla="*/ 154344 h 293315"/>
                  <a:gd name="connsiteX132" fmla="*/ 159739 w 365584"/>
                  <a:gd name="connsiteY132" fmla="*/ 161498 h 293315"/>
                  <a:gd name="connsiteX133" fmla="*/ 159814 w 365584"/>
                  <a:gd name="connsiteY133" fmla="*/ 161693 h 293315"/>
                  <a:gd name="connsiteX134" fmla="*/ 152466 w 365584"/>
                  <a:gd name="connsiteY134" fmla="*/ 179389 h 293315"/>
                  <a:gd name="connsiteX135" fmla="*/ 134846 w 365584"/>
                  <a:gd name="connsiteY135" fmla="*/ 171965 h 293315"/>
                  <a:gd name="connsiteX136" fmla="*/ 142269 w 365584"/>
                  <a:gd name="connsiteY136" fmla="*/ 154344 h 293315"/>
                  <a:gd name="connsiteX137" fmla="*/ 161464 w 365584"/>
                  <a:gd name="connsiteY137" fmla="*/ 201433 h 293315"/>
                  <a:gd name="connsiteX138" fmla="*/ 179070 w 365584"/>
                  <a:gd name="connsiteY138" fmla="*/ 208827 h 293315"/>
                  <a:gd name="connsiteX139" fmla="*/ 171677 w 365584"/>
                  <a:gd name="connsiteY139" fmla="*/ 226418 h 293315"/>
                  <a:gd name="connsiteX140" fmla="*/ 154116 w 365584"/>
                  <a:gd name="connsiteY140" fmla="*/ 219129 h 293315"/>
                  <a:gd name="connsiteX141" fmla="*/ 160699 w 365584"/>
                  <a:gd name="connsiteY141" fmla="*/ 200983 h 293315"/>
                  <a:gd name="connsiteX142" fmla="*/ 160714 w 365584"/>
                  <a:gd name="connsiteY142" fmla="*/ 200983 h 293315"/>
                  <a:gd name="connsiteX143" fmla="*/ 78833 w 365584"/>
                  <a:gd name="connsiteY143" fmla="*/ 97658 h 293315"/>
                  <a:gd name="connsiteX144" fmla="*/ 96454 w 365584"/>
                  <a:gd name="connsiteY144" fmla="*/ 105081 h 293315"/>
                  <a:gd name="connsiteX145" fmla="*/ 89031 w 365584"/>
                  <a:gd name="connsiteY145" fmla="*/ 122702 h 293315"/>
                  <a:gd name="connsiteX146" fmla="*/ 71410 w 365584"/>
                  <a:gd name="connsiteY146" fmla="*/ 115278 h 293315"/>
                  <a:gd name="connsiteX147" fmla="*/ 78833 w 365584"/>
                  <a:gd name="connsiteY147" fmla="*/ 97658 h 293315"/>
                  <a:gd name="connsiteX148" fmla="*/ 98029 w 365584"/>
                  <a:gd name="connsiteY148" fmla="*/ 144897 h 293315"/>
                  <a:gd name="connsiteX149" fmla="*/ 115500 w 365584"/>
                  <a:gd name="connsiteY149" fmla="*/ 152050 h 293315"/>
                  <a:gd name="connsiteX150" fmla="*/ 115575 w 365584"/>
                  <a:gd name="connsiteY150" fmla="*/ 152245 h 293315"/>
                  <a:gd name="connsiteX151" fmla="*/ 108226 w 365584"/>
                  <a:gd name="connsiteY151" fmla="*/ 169941 h 293315"/>
                  <a:gd name="connsiteX152" fmla="*/ 90531 w 365584"/>
                  <a:gd name="connsiteY152" fmla="*/ 162442 h 293315"/>
                  <a:gd name="connsiteX153" fmla="*/ 97279 w 365584"/>
                  <a:gd name="connsiteY153" fmla="*/ 144447 h 293315"/>
                  <a:gd name="connsiteX154" fmla="*/ 117224 w 365584"/>
                  <a:gd name="connsiteY154" fmla="*/ 191986 h 293315"/>
                  <a:gd name="connsiteX155" fmla="*/ 134846 w 365584"/>
                  <a:gd name="connsiteY155" fmla="*/ 199409 h 293315"/>
                  <a:gd name="connsiteX156" fmla="*/ 127422 w 365584"/>
                  <a:gd name="connsiteY156" fmla="*/ 217030 h 293315"/>
                  <a:gd name="connsiteX157" fmla="*/ 109951 w 365584"/>
                  <a:gd name="connsiteY157" fmla="*/ 209876 h 293315"/>
                  <a:gd name="connsiteX158" fmla="*/ 109876 w 365584"/>
                  <a:gd name="connsiteY158" fmla="*/ 209681 h 293315"/>
                  <a:gd name="connsiteX159" fmla="*/ 116190 w 365584"/>
                  <a:gd name="connsiteY159" fmla="*/ 191671 h 293315"/>
                  <a:gd name="connsiteX160" fmla="*/ 116475 w 365584"/>
                  <a:gd name="connsiteY160" fmla="*/ 191536 h 293315"/>
                  <a:gd name="connsiteX161" fmla="*/ 136420 w 365584"/>
                  <a:gd name="connsiteY161" fmla="*/ 239224 h 293315"/>
                  <a:gd name="connsiteX162" fmla="*/ 153891 w 365584"/>
                  <a:gd name="connsiteY162" fmla="*/ 246378 h 293315"/>
                  <a:gd name="connsiteX163" fmla="*/ 153966 w 365584"/>
                  <a:gd name="connsiteY163" fmla="*/ 246573 h 293315"/>
                  <a:gd name="connsiteX164" fmla="*/ 148072 w 365584"/>
                  <a:gd name="connsiteY164" fmla="*/ 264733 h 293315"/>
                  <a:gd name="connsiteX165" fmla="*/ 129912 w 365584"/>
                  <a:gd name="connsiteY165" fmla="*/ 258825 h 293315"/>
                  <a:gd name="connsiteX166" fmla="*/ 129072 w 365584"/>
                  <a:gd name="connsiteY166" fmla="*/ 256770 h 293315"/>
                  <a:gd name="connsiteX167" fmla="*/ 135295 w 365584"/>
                  <a:gd name="connsiteY167" fmla="*/ 238955 h 293315"/>
                  <a:gd name="connsiteX168" fmla="*/ 135670 w 365584"/>
                  <a:gd name="connsiteY168" fmla="*/ 238775 h 293315"/>
                  <a:gd name="connsiteX169" fmla="*/ 32344 w 365584"/>
                  <a:gd name="connsiteY169" fmla="*/ 89260 h 293315"/>
                  <a:gd name="connsiteX170" fmla="*/ 49815 w 365584"/>
                  <a:gd name="connsiteY170" fmla="*/ 96413 h 293315"/>
                  <a:gd name="connsiteX171" fmla="*/ 49890 w 365584"/>
                  <a:gd name="connsiteY171" fmla="*/ 96608 h 293315"/>
                  <a:gd name="connsiteX172" fmla="*/ 42572 w 365584"/>
                  <a:gd name="connsiteY172" fmla="*/ 114244 h 293315"/>
                  <a:gd name="connsiteX173" fmla="*/ 24951 w 365584"/>
                  <a:gd name="connsiteY173" fmla="*/ 106926 h 293315"/>
                  <a:gd name="connsiteX174" fmla="*/ 32255 w 365584"/>
                  <a:gd name="connsiteY174" fmla="*/ 89290 h 293315"/>
                  <a:gd name="connsiteX175" fmla="*/ 32344 w 365584"/>
                  <a:gd name="connsiteY175" fmla="*/ 89260 h 293315"/>
                  <a:gd name="connsiteX176" fmla="*/ 51540 w 365584"/>
                  <a:gd name="connsiteY176" fmla="*/ 136499 h 293315"/>
                  <a:gd name="connsiteX177" fmla="*/ 68471 w 365584"/>
                  <a:gd name="connsiteY177" fmla="*/ 145301 h 293315"/>
                  <a:gd name="connsiteX178" fmla="*/ 61738 w 365584"/>
                  <a:gd name="connsiteY178" fmla="*/ 161393 h 293315"/>
                  <a:gd name="connsiteX179" fmla="*/ 43577 w 365584"/>
                  <a:gd name="connsiteY179" fmla="*/ 155499 h 293315"/>
                  <a:gd name="connsiteX180" fmla="*/ 49485 w 365584"/>
                  <a:gd name="connsiteY180" fmla="*/ 137338 h 293315"/>
                  <a:gd name="connsiteX181" fmla="*/ 51540 w 365584"/>
                  <a:gd name="connsiteY181" fmla="*/ 136499 h 293315"/>
                  <a:gd name="connsiteX182" fmla="*/ 70735 w 365584"/>
                  <a:gd name="connsiteY182" fmla="*/ 183588 h 293315"/>
                  <a:gd name="connsiteX183" fmla="*/ 88431 w 365584"/>
                  <a:gd name="connsiteY183" fmla="*/ 190936 h 293315"/>
                  <a:gd name="connsiteX184" fmla="*/ 80933 w 365584"/>
                  <a:gd name="connsiteY184" fmla="*/ 208632 h 293315"/>
                  <a:gd name="connsiteX185" fmla="*/ 63312 w 365584"/>
                  <a:gd name="connsiteY185" fmla="*/ 201208 h 293315"/>
                  <a:gd name="connsiteX186" fmla="*/ 70735 w 365584"/>
                  <a:gd name="connsiteY186" fmla="*/ 183588 h 293315"/>
                  <a:gd name="connsiteX187" fmla="*/ 89931 w 365584"/>
                  <a:gd name="connsiteY187" fmla="*/ 230677 h 293315"/>
                  <a:gd name="connsiteX188" fmla="*/ 107627 w 365584"/>
                  <a:gd name="connsiteY188" fmla="*/ 238175 h 293315"/>
                  <a:gd name="connsiteX189" fmla="*/ 100203 w 365584"/>
                  <a:gd name="connsiteY189" fmla="*/ 255796 h 293315"/>
                  <a:gd name="connsiteX190" fmla="*/ 82583 w 365584"/>
                  <a:gd name="connsiteY190" fmla="*/ 248372 h 293315"/>
                  <a:gd name="connsiteX191" fmla="*/ 88986 w 365584"/>
                  <a:gd name="connsiteY191" fmla="*/ 230167 h 293315"/>
                  <a:gd name="connsiteX192" fmla="*/ 89181 w 365584"/>
                  <a:gd name="connsiteY192" fmla="*/ 230077 h 293315"/>
                  <a:gd name="connsiteX193" fmla="*/ 8350 w 365584"/>
                  <a:gd name="connsiteY193" fmla="*/ 125701 h 293315"/>
                  <a:gd name="connsiteX194" fmla="*/ 26046 w 365584"/>
                  <a:gd name="connsiteY194" fmla="*/ 133199 h 293315"/>
                  <a:gd name="connsiteX195" fmla="*/ 18548 w 365584"/>
                  <a:gd name="connsiteY195" fmla="*/ 150745 h 293315"/>
                  <a:gd name="connsiteX196" fmla="*/ 1077 w 365584"/>
                  <a:gd name="connsiteY196" fmla="*/ 143592 h 293315"/>
                  <a:gd name="connsiteX197" fmla="*/ 1002 w 365584"/>
                  <a:gd name="connsiteY197" fmla="*/ 143397 h 293315"/>
                  <a:gd name="connsiteX198" fmla="*/ 7600 w 365584"/>
                  <a:gd name="connsiteY198" fmla="*/ 125851 h 293315"/>
                  <a:gd name="connsiteX199" fmla="*/ 27546 w 365584"/>
                  <a:gd name="connsiteY199" fmla="*/ 172940 h 293315"/>
                  <a:gd name="connsiteX200" fmla="*/ 45182 w 365584"/>
                  <a:gd name="connsiteY200" fmla="*/ 180258 h 293315"/>
                  <a:gd name="connsiteX201" fmla="*/ 37863 w 365584"/>
                  <a:gd name="connsiteY201" fmla="*/ 197879 h 293315"/>
                  <a:gd name="connsiteX202" fmla="*/ 20227 w 365584"/>
                  <a:gd name="connsiteY202" fmla="*/ 190576 h 293315"/>
                  <a:gd name="connsiteX203" fmla="*/ 20197 w 365584"/>
                  <a:gd name="connsiteY203" fmla="*/ 190486 h 293315"/>
                  <a:gd name="connsiteX204" fmla="*/ 26796 w 365584"/>
                  <a:gd name="connsiteY204" fmla="*/ 173090 h 293315"/>
                  <a:gd name="connsiteX205" fmla="*/ 46741 w 365584"/>
                  <a:gd name="connsiteY205" fmla="*/ 220029 h 293315"/>
                  <a:gd name="connsiteX206" fmla="*/ 64437 w 365584"/>
                  <a:gd name="connsiteY206" fmla="*/ 227527 h 293315"/>
                  <a:gd name="connsiteX207" fmla="*/ 57014 w 365584"/>
                  <a:gd name="connsiteY207" fmla="*/ 245148 h 293315"/>
                  <a:gd name="connsiteX208" fmla="*/ 39393 w 365584"/>
                  <a:gd name="connsiteY208" fmla="*/ 237725 h 293315"/>
                  <a:gd name="connsiteX209" fmla="*/ 45991 w 365584"/>
                  <a:gd name="connsiteY209" fmla="*/ 220779 h 293315"/>
                  <a:gd name="connsiteX210" fmla="*/ 66086 w 365584"/>
                  <a:gd name="connsiteY210" fmla="*/ 267268 h 293315"/>
                  <a:gd name="connsiteX211" fmla="*/ 83648 w 365584"/>
                  <a:gd name="connsiteY211" fmla="*/ 274766 h 293315"/>
                  <a:gd name="connsiteX212" fmla="*/ 76149 w 365584"/>
                  <a:gd name="connsiteY212" fmla="*/ 292312 h 293315"/>
                  <a:gd name="connsiteX213" fmla="*/ 58588 w 365584"/>
                  <a:gd name="connsiteY213" fmla="*/ 284829 h 293315"/>
                  <a:gd name="connsiteX214" fmla="*/ 58588 w 365584"/>
                  <a:gd name="connsiteY214" fmla="*/ 284814 h 293315"/>
                  <a:gd name="connsiteX215" fmla="*/ 65337 w 365584"/>
                  <a:gd name="connsiteY215" fmla="*/ 267418 h 293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</a:cxnLst>
                <a:rect l="l" t="t" r="r" b="b"/>
                <a:pathLst>
                  <a:path w="365584" h="293315">
                    <a:moveTo>
                      <a:pt x="289234" y="10828"/>
                    </a:moveTo>
                    <a:cubicBezTo>
                      <a:pt x="296132" y="8009"/>
                      <a:pt x="304021" y="11323"/>
                      <a:pt x="306840" y="18221"/>
                    </a:cubicBezTo>
                    <a:cubicBezTo>
                      <a:pt x="309659" y="25120"/>
                      <a:pt x="306345" y="32993"/>
                      <a:pt x="299447" y="35812"/>
                    </a:cubicBezTo>
                    <a:cubicBezTo>
                      <a:pt x="292578" y="38616"/>
                      <a:pt x="284750" y="35362"/>
                      <a:pt x="281886" y="28524"/>
                    </a:cubicBezTo>
                    <a:cubicBezTo>
                      <a:pt x="279006" y="21640"/>
                      <a:pt x="282261" y="13737"/>
                      <a:pt x="289144" y="10873"/>
                    </a:cubicBezTo>
                    <a:cubicBezTo>
                      <a:pt x="289174" y="10858"/>
                      <a:pt x="289204" y="10843"/>
                      <a:pt x="289234" y="10828"/>
                    </a:cubicBezTo>
                    <a:close/>
                    <a:moveTo>
                      <a:pt x="308430" y="58067"/>
                    </a:moveTo>
                    <a:cubicBezTo>
                      <a:pt x="315313" y="55218"/>
                      <a:pt x="323216" y="58487"/>
                      <a:pt x="326065" y="65385"/>
                    </a:cubicBezTo>
                    <a:cubicBezTo>
                      <a:pt x="328915" y="72269"/>
                      <a:pt x="325631" y="80157"/>
                      <a:pt x="318747" y="83006"/>
                    </a:cubicBezTo>
                    <a:cubicBezTo>
                      <a:pt x="311864" y="85855"/>
                      <a:pt x="303961" y="82586"/>
                      <a:pt x="301111" y="75703"/>
                    </a:cubicBezTo>
                    <a:cubicBezTo>
                      <a:pt x="301111" y="75673"/>
                      <a:pt x="301097" y="75643"/>
                      <a:pt x="301081" y="75613"/>
                    </a:cubicBezTo>
                    <a:cubicBezTo>
                      <a:pt x="298487" y="68819"/>
                      <a:pt x="301741" y="61201"/>
                      <a:pt x="308430" y="58367"/>
                    </a:cubicBezTo>
                    <a:close/>
                    <a:moveTo>
                      <a:pt x="327775" y="105156"/>
                    </a:moveTo>
                    <a:cubicBezTo>
                      <a:pt x="334704" y="102411"/>
                      <a:pt x="342546" y="105801"/>
                      <a:pt x="345291" y="112729"/>
                    </a:cubicBezTo>
                    <a:cubicBezTo>
                      <a:pt x="348050" y="119658"/>
                      <a:pt x="344661" y="127501"/>
                      <a:pt x="337733" y="130245"/>
                    </a:cubicBezTo>
                    <a:cubicBezTo>
                      <a:pt x="330864" y="132974"/>
                      <a:pt x="323096" y="129675"/>
                      <a:pt x="320277" y="122852"/>
                    </a:cubicBezTo>
                    <a:cubicBezTo>
                      <a:pt x="317607" y="115983"/>
                      <a:pt x="320937" y="108230"/>
                      <a:pt x="327775" y="105456"/>
                    </a:cubicBezTo>
                    <a:close/>
                    <a:moveTo>
                      <a:pt x="346971" y="152395"/>
                    </a:moveTo>
                    <a:cubicBezTo>
                      <a:pt x="353764" y="149545"/>
                      <a:pt x="361592" y="152755"/>
                      <a:pt x="364442" y="159548"/>
                    </a:cubicBezTo>
                    <a:cubicBezTo>
                      <a:pt x="364471" y="159608"/>
                      <a:pt x="364487" y="159683"/>
                      <a:pt x="364516" y="159743"/>
                    </a:cubicBezTo>
                    <a:cubicBezTo>
                      <a:pt x="367321" y="166657"/>
                      <a:pt x="364037" y="174545"/>
                      <a:pt x="357168" y="177439"/>
                    </a:cubicBezTo>
                    <a:cubicBezTo>
                      <a:pt x="350210" y="180138"/>
                      <a:pt x="342367" y="176809"/>
                      <a:pt x="339472" y="169941"/>
                    </a:cubicBezTo>
                    <a:cubicBezTo>
                      <a:pt x="336983" y="163117"/>
                      <a:pt x="340282" y="155529"/>
                      <a:pt x="346971" y="152695"/>
                    </a:cubicBezTo>
                    <a:close/>
                    <a:moveTo>
                      <a:pt x="246194" y="930"/>
                    </a:moveTo>
                    <a:cubicBezTo>
                      <a:pt x="253123" y="-1814"/>
                      <a:pt x="260966" y="1575"/>
                      <a:pt x="263710" y="8504"/>
                    </a:cubicBezTo>
                    <a:cubicBezTo>
                      <a:pt x="266469" y="15432"/>
                      <a:pt x="263080" y="23275"/>
                      <a:pt x="256152" y="26019"/>
                    </a:cubicBezTo>
                    <a:cubicBezTo>
                      <a:pt x="249283" y="28749"/>
                      <a:pt x="241515" y="25450"/>
                      <a:pt x="238696" y="18626"/>
                    </a:cubicBezTo>
                    <a:cubicBezTo>
                      <a:pt x="236026" y="11758"/>
                      <a:pt x="239356" y="4005"/>
                      <a:pt x="246194" y="1230"/>
                    </a:cubicBezTo>
                    <a:close/>
                    <a:moveTo>
                      <a:pt x="265390" y="48169"/>
                    </a:moveTo>
                    <a:cubicBezTo>
                      <a:pt x="272183" y="45320"/>
                      <a:pt x="280011" y="48529"/>
                      <a:pt x="282861" y="55322"/>
                    </a:cubicBezTo>
                    <a:cubicBezTo>
                      <a:pt x="282891" y="55382"/>
                      <a:pt x="282906" y="55458"/>
                      <a:pt x="282936" y="55517"/>
                    </a:cubicBezTo>
                    <a:cubicBezTo>
                      <a:pt x="285740" y="62431"/>
                      <a:pt x="282456" y="70319"/>
                      <a:pt x="275587" y="73213"/>
                    </a:cubicBezTo>
                    <a:cubicBezTo>
                      <a:pt x="268629" y="75913"/>
                      <a:pt x="260786" y="72583"/>
                      <a:pt x="257891" y="65715"/>
                    </a:cubicBezTo>
                    <a:cubicBezTo>
                      <a:pt x="255312" y="58892"/>
                      <a:pt x="258641" y="51244"/>
                      <a:pt x="265390" y="48469"/>
                    </a:cubicBezTo>
                    <a:close/>
                    <a:moveTo>
                      <a:pt x="284585" y="95258"/>
                    </a:moveTo>
                    <a:cubicBezTo>
                      <a:pt x="291499" y="92439"/>
                      <a:pt x="299387" y="95768"/>
                      <a:pt x="302206" y="102681"/>
                    </a:cubicBezTo>
                    <a:cubicBezTo>
                      <a:pt x="305026" y="109595"/>
                      <a:pt x="301696" y="117483"/>
                      <a:pt x="294783" y="120302"/>
                    </a:cubicBezTo>
                    <a:cubicBezTo>
                      <a:pt x="287869" y="123107"/>
                      <a:pt x="279981" y="119823"/>
                      <a:pt x="277087" y="112954"/>
                    </a:cubicBezTo>
                    <a:cubicBezTo>
                      <a:pt x="274448" y="106206"/>
                      <a:pt x="277537" y="98558"/>
                      <a:pt x="284135" y="95558"/>
                    </a:cubicBezTo>
                    <a:close/>
                    <a:moveTo>
                      <a:pt x="303781" y="142347"/>
                    </a:moveTo>
                    <a:cubicBezTo>
                      <a:pt x="310724" y="139423"/>
                      <a:pt x="318732" y="142677"/>
                      <a:pt x="321657" y="149621"/>
                    </a:cubicBezTo>
                    <a:cubicBezTo>
                      <a:pt x="324581" y="156564"/>
                      <a:pt x="321327" y="164572"/>
                      <a:pt x="314383" y="167496"/>
                    </a:cubicBezTo>
                    <a:cubicBezTo>
                      <a:pt x="307440" y="170421"/>
                      <a:pt x="299432" y="167166"/>
                      <a:pt x="296508" y="160223"/>
                    </a:cubicBezTo>
                    <a:cubicBezTo>
                      <a:pt x="296477" y="160163"/>
                      <a:pt x="296462" y="160103"/>
                      <a:pt x="296433" y="160043"/>
                    </a:cubicBezTo>
                    <a:cubicBezTo>
                      <a:pt x="293823" y="153220"/>
                      <a:pt x="297062" y="145541"/>
                      <a:pt x="303781" y="142647"/>
                    </a:cubicBezTo>
                    <a:close/>
                    <a:moveTo>
                      <a:pt x="218901" y="39471"/>
                    </a:moveTo>
                    <a:cubicBezTo>
                      <a:pt x="225814" y="36787"/>
                      <a:pt x="233612" y="40116"/>
                      <a:pt x="236447" y="46970"/>
                    </a:cubicBezTo>
                    <a:cubicBezTo>
                      <a:pt x="238696" y="54078"/>
                      <a:pt x="234752" y="61666"/>
                      <a:pt x="227644" y="63901"/>
                    </a:cubicBezTo>
                    <a:cubicBezTo>
                      <a:pt x="221360" y="65895"/>
                      <a:pt x="214551" y="63046"/>
                      <a:pt x="211552" y="57167"/>
                    </a:cubicBezTo>
                    <a:cubicBezTo>
                      <a:pt x="208943" y="50344"/>
                      <a:pt x="212182" y="42666"/>
                      <a:pt x="218901" y="39771"/>
                    </a:cubicBezTo>
                    <a:close/>
                    <a:moveTo>
                      <a:pt x="238096" y="86710"/>
                    </a:moveTo>
                    <a:cubicBezTo>
                      <a:pt x="244980" y="83861"/>
                      <a:pt x="252882" y="87130"/>
                      <a:pt x="255732" y="94029"/>
                    </a:cubicBezTo>
                    <a:cubicBezTo>
                      <a:pt x="258581" y="100912"/>
                      <a:pt x="255297" y="108800"/>
                      <a:pt x="248414" y="111649"/>
                    </a:cubicBezTo>
                    <a:cubicBezTo>
                      <a:pt x="241530" y="114499"/>
                      <a:pt x="233627" y="111230"/>
                      <a:pt x="230778" y="104346"/>
                    </a:cubicBezTo>
                    <a:cubicBezTo>
                      <a:pt x="230778" y="104316"/>
                      <a:pt x="230763" y="104286"/>
                      <a:pt x="230748" y="104256"/>
                    </a:cubicBezTo>
                    <a:cubicBezTo>
                      <a:pt x="228063" y="97463"/>
                      <a:pt x="231348" y="89784"/>
                      <a:pt x="238096" y="87010"/>
                    </a:cubicBezTo>
                    <a:close/>
                    <a:moveTo>
                      <a:pt x="257291" y="133949"/>
                    </a:moveTo>
                    <a:cubicBezTo>
                      <a:pt x="264175" y="131100"/>
                      <a:pt x="272078" y="134369"/>
                      <a:pt x="274927" y="141267"/>
                    </a:cubicBezTo>
                    <a:cubicBezTo>
                      <a:pt x="277777" y="148151"/>
                      <a:pt x="274493" y="156039"/>
                      <a:pt x="267609" y="158888"/>
                    </a:cubicBezTo>
                    <a:cubicBezTo>
                      <a:pt x="260726" y="161738"/>
                      <a:pt x="252822" y="158468"/>
                      <a:pt x="249973" y="151585"/>
                    </a:cubicBezTo>
                    <a:cubicBezTo>
                      <a:pt x="249973" y="151555"/>
                      <a:pt x="249958" y="151525"/>
                      <a:pt x="249943" y="151495"/>
                    </a:cubicBezTo>
                    <a:cubicBezTo>
                      <a:pt x="247259" y="144702"/>
                      <a:pt x="250543" y="137023"/>
                      <a:pt x="257291" y="134249"/>
                    </a:cubicBezTo>
                    <a:close/>
                    <a:moveTo>
                      <a:pt x="276487" y="181038"/>
                    </a:moveTo>
                    <a:cubicBezTo>
                      <a:pt x="283400" y="178219"/>
                      <a:pt x="291289" y="181548"/>
                      <a:pt x="294108" y="188461"/>
                    </a:cubicBezTo>
                    <a:cubicBezTo>
                      <a:pt x="296927" y="195375"/>
                      <a:pt x="293598" y="203263"/>
                      <a:pt x="286685" y="206082"/>
                    </a:cubicBezTo>
                    <a:cubicBezTo>
                      <a:pt x="279772" y="208901"/>
                      <a:pt x="271883" y="205572"/>
                      <a:pt x="269064" y="198659"/>
                    </a:cubicBezTo>
                    <a:cubicBezTo>
                      <a:pt x="266245" y="191746"/>
                      <a:pt x="269574" y="183857"/>
                      <a:pt x="276487" y="181038"/>
                    </a:cubicBezTo>
                    <a:close/>
                    <a:moveTo>
                      <a:pt x="174661" y="30323"/>
                    </a:moveTo>
                    <a:cubicBezTo>
                      <a:pt x="181575" y="27639"/>
                      <a:pt x="189373" y="30968"/>
                      <a:pt x="192207" y="37822"/>
                    </a:cubicBezTo>
                    <a:cubicBezTo>
                      <a:pt x="195056" y="44615"/>
                      <a:pt x="191847" y="52443"/>
                      <a:pt x="185054" y="55293"/>
                    </a:cubicBezTo>
                    <a:cubicBezTo>
                      <a:pt x="184994" y="55322"/>
                      <a:pt x="184919" y="55338"/>
                      <a:pt x="184859" y="55368"/>
                    </a:cubicBezTo>
                    <a:cubicBezTo>
                      <a:pt x="177945" y="58187"/>
                      <a:pt x="170057" y="54858"/>
                      <a:pt x="167238" y="47944"/>
                    </a:cubicBezTo>
                    <a:cubicBezTo>
                      <a:pt x="164418" y="41031"/>
                      <a:pt x="167748" y="33143"/>
                      <a:pt x="174661" y="30323"/>
                    </a:cubicBezTo>
                    <a:close/>
                    <a:moveTo>
                      <a:pt x="193857" y="77562"/>
                    </a:moveTo>
                    <a:cubicBezTo>
                      <a:pt x="200650" y="74713"/>
                      <a:pt x="208478" y="77922"/>
                      <a:pt x="211327" y="84716"/>
                    </a:cubicBezTo>
                    <a:cubicBezTo>
                      <a:pt x="211357" y="84776"/>
                      <a:pt x="211373" y="84851"/>
                      <a:pt x="211402" y="84911"/>
                    </a:cubicBezTo>
                    <a:cubicBezTo>
                      <a:pt x="214252" y="91794"/>
                      <a:pt x="210983" y="99697"/>
                      <a:pt x="204084" y="102546"/>
                    </a:cubicBezTo>
                    <a:cubicBezTo>
                      <a:pt x="197201" y="105396"/>
                      <a:pt x="189313" y="102112"/>
                      <a:pt x="186463" y="95228"/>
                    </a:cubicBezTo>
                    <a:cubicBezTo>
                      <a:pt x="183614" y="88345"/>
                      <a:pt x="186883" y="80442"/>
                      <a:pt x="193767" y="77592"/>
                    </a:cubicBezTo>
                    <a:cubicBezTo>
                      <a:pt x="193797" y="77592"/>
                      <a:pt x="193826" y="77577"/>
                      <a:pt x="193857" y="77562"/>
                    </a:cubicBezTo>
                    <a:close/>
                    <a:moveTo>
                      <a:pt x="213052" y="124651"/>
                    </a:moveTo>
                    <a:cubicBezTo>
                      <a:pt x="219966" y="121877"/>
                      <a:pt x="227823" y="125236"/>
                      <a:pt x="230598" y="132150"/>
                    </a:cubicBezTo>
                    <a:cubicBezTo>
                      <a:pt x="233447" y="138943"/>
                      <a:pt x="230238" y="146771"/>
                      <a:pt x="223445" y="149621"/>
                    </a:cubicBezTo>
                    <a:cubicBezTo>
                      <a:pt x="223385" y="149651"/>
                      <a:pt x="223310" y="149665"/>
                      <a:pt x="223250" y="149695"/>
                    </a:cubicBezTo>
                    <a:cubicBezTo>
                      <a:pt x="216336" y="152500"/>
                      <a:pt x="208448" y="149216"/>
                      <a:pt x="205554" y="142347"/>
                    </a:cubicBezTo>
                    <a:cubicBezTo>
                      <a:pt x="202854" y="135389"/>
                      <a:pt x="206184" y="127546"/>
                      <a:pt x="213052" y="124651"/>
                    </a:cubicBezTo>
                    <a:close/>
                    <a:moveTo>
                      <a:pt x="232248" y="171890"/>
                    </a:moveTo>
                    <a:cubicBezTo>
                      <a:pt x="239041" y="169041"/>
                      <a:pt x="246869" y="172250"/>
                      <a:pt x="249718" y="179043"/>
                    </a:cubicBezTo>
                    <a:cubicBezTo>
                      <a:pt x="249748" y="179103"/>
                      <a:pt x="249764" y="179179"/>
                      <a:pt x="249793" y="179238"/>
                    </a:cubicBezTo>
                    <a:cubicBezTo>
                      <a:pt x="252673" y="186122"/>
                      <a:pt x="249418" y="194025"/>
                      <a:pt x="242535" y="196889"/>
                    </a:cubicBezTo>
                    <a:cubicBezTo>
                      <a:pt x="242505" y="196904"/>
                      <a:pt x="242475" y="196919"/>
                      <a:pt x="242445" y="196934"/>
                    </a:cubicBezTo>
                    <a:cubicBezTo>
                      <a:pt x="235532" y="199754"/>
                      <a:pt x="227644" y="196425"/>
                      <a:pt x="224824" y="189511"/>
                    </a:cubicBezTo>
                    <a:cubicBezTo>
                      <a:pt x="222005" y="182598"/>
                      <a:pt x="225334" y="174709"/>
                      <a:pt x="232248" y="171890"/>
                    </a:cubicBezTo>
                    <a:close/>
                    <a:moveTo>
                      <a:pt x="149167" y="68565"/>
                    </a:moveTo>
                    <a:cubicBezTo>
                      <a:pt x="155960" y="65715"/>
                      <a:pt x="163789" y="68924"/>
                      <a:pt x="166638" y="75718"/>
                    </a:cubicBezTo>
                    <a:cubicBezTo>
                      <a:pt x="166668" y="75778"/>
                      <a:pt x="166683" y="75853"/>
                      <a:pt x="166713" y="75913"/>
                    </a:cubicBezTo>
                    <a:cubicBezTo>
                      <a:pt x="170102" y="82556"/>
                      <a:pt x="167463" y="90684"/>
                      <a:pt x="160819" y="94073"/>
                    </a:cubicBezTo>
                    <a:cubicBezTo>
                      <a:pt x="154176" y="97448"/>
                      <a:pt x="146048" y="94808"/>
                      <a:pt x="142659" y="88165"/>
                    </a:cubicBezTo>
                    <a:cubicBezTo>
                      <a:pt x="142329" y="87505"/>
                      <a:pt x="142044" y="86815"/>
                      <a:pt x="141819" y="86110"/>
                    </a:cubicBezTo>
                    <a:cubicBezTo>
                      <a:pt x="138969" y="79317"/>
                      <a:pt x="142179" y="71489"/>
                      <a:pt x="148972" y="68639"/>
                    </a:cubicBezTo>
                    <a:cubicBezTo>
                      <a:pt x="149032" y="68609"/>
                      <a:pt x="149107" y="68595"/>
                      <a:pt x="149167" y="68565"/>
                    </a:cubicBezTo>
                    <a:close/>
                    <a:moveTo>
                      <a:pt x="168362" y="115803"/>
                    </a:moveTo>
                    <a:cubicBezTo>
                      <a:pt x="175006" y="112414"/>
                      <a:pt x="183134" y="115054"/>
                      <a:pt x="186523" y="121697"/>
                    </a:cubicBezTo>
                    <a:cubicBezTo>
                      <a:pt x="189897" y="128340"/>
                      <a:pt x="187258" y="136469"/>
                      <a:pt x="180614" y="139858"/>
                    </a:cubicBezTo>
                    <a:cubicBezTo>
                      <a:pt x="179955" y="140188"/>
                      <a:pt x="179265" y="140473"/>
                      <a:pt x="178560" y="140698"/>
                    </a:cubicBezTo>
                    <a:cubicBezTo>
                      <a:pt x="171917" y="144087"/>
                      <a:pt x="163789" y="141447"/>
                      <a:pt x="160399" y="134804"/>
                    </a:cubicBezTo>
                    <a:cubicBezTo>
                      <a:pt x="157025" y="128161"/>
                      <a:pt x="159665" y="120032"/>
                      <a:pt x="166308" y="116643"/>
                    </a:cubicBezTo>
                    <a:cubicBezTo>
                      <a:pt x="166968" y="116313"/>
                      <a:pt x="167658" y="116028"/>
                      <a:pt x="168362" y="115803"/>
                    </a:cubicBezTo>
                    <a:close/>
                    <a:moveTo>
                      <a:pt x="187558" y="162892"/>
                    </a:moveTo>
                    <a:cubicBezTo>
                      <a:pt x="194442" y="160013"/>
                      <a:pt x="202344" y="163267"/>
                      <a:pt x="205209" y="170151"/>
                    </a:cubicBezTo>
                    <a:cubicBezTo>
                      <a:pt x="205224" y="170181"/>
                      <a:pt x="205239" y="170211"/>
                      <a:pt x="205254" y="170241"/>
                    </a:cubicBezTo>
                    <a:cubicBezTo>
                      <a:pt x="208073" y="177154"/>
                      <a:pt x="204744" y="185042"/>
                      <a:pt x="197831" y="187861"/>
                    </a:cubicBezTo>
                    <a:cubicBezTo>
                      <a:pt x="190917" y="190681"/>
                      <a:pt x="183029" y="187352"/>
                      <a:pt x="180210" y="180438"/>
                    </a:cubicBezTo>
                    <a:cubicBezTo>
                      <a:pt x="177241" y="173765"/>
                      <a:pt x="180180" y="165952"/>
                      <a:pt x="186808" y="162892"/>
                    </a:cubicBezTo>
                    <a:close/>
                    <a:moveTo>
                      <a:pt x="206904" y="209981"/>
                    </a:moveTo>
                    <a:cubicBezTo>
                      <a:pt x="213832" y="207237"/>
                      <a:pt x="221675" y="210626"/>
                      <a:pt x="224419" y="217555"/>
                    </a:cubicBezTo>
                    <a:cubicBezTo>
                      <a:pt x="227179" y="224483"/>
                      <a:pt x="223790" y="232326"/>
                      <a:pt x="216861" y="235070"/>
                    </a:cubicBezTo>
                    <a:cubicBezTo>
                      <a:pt x="209993" y="237800"/>
                      <a:pt x="202224" y="234500"/>
                      <a:pt x="199405" y="227677"/>
                    </a:cubicBezTo>
                    <a:cubicBezTo>
                      <a:pt x="196526" y="220929"/>
                      <a:pt x="199510" y="213101"/>
                      <a:pt x="206153" y="209981"/>
                    </a:cubicBezTo>
                    <a:close/>
                    <a:moveTo>
                      <a:pt x="103878" y="60016"/>
                    </a:moveTo>
                    <a:cubicBezTo>
                      <a:pt x="110671" y="57167"/>
                      <a:pt x="118499" y="60376"/>
                      <a:pt x="121348" y="67170"/>
                    </a:cubicBezTo>
                    <a:cubicBezTo>
                      <a:pt x="121379" y="67230"/>
                      <a:pt x="121394" y="67305"/>
                      <a:pt x="121423" y="67365"/>
                    </a:cubicBezTo>
                    <a:cubicBezTo>
                      <a:pt x="124228" y="74278"/>
                      <a:pt x="120944" y="82166"/>
                      <a:pt x="114075" y="85061"/>
                    </a:cubicBezTo>
                    <a:cubicBezTo>
                      <a:pt x="107117" y="87760"/>
                      <a:pt x="99274" y="84431"/>
                      <a:pt x="96380" y="77562"/>
                    </a:cubicBezTo>
                    <a:cubicBezTo>
                      <a:pt x="93245" y="70799"/>
                      <a:pt x="96199" y="62776"/>
                      <a:pt x="102963" y="59642"/>
                    </a:cubicBezTo>
                    <a:cubicBezTo>
                      <a:pt x="103008" y="59612"/>
                      <a:pt x="103068" y="59597"/>
                      <a:pt x="103128" y="59567"/>
                    </a:cubicBezTo>
                    <a:close/>
                    <a:moveTo>
                      <a:pt x="123073" y="107105"/>
                    </a:moveTo>
                    <a:cubicBezTo>
                      <a:pt x="130001" y="104361"/>
                      <a:pt x="137845" y="107750"/>
                      <a:pt x="140589" y="114679"/>
                    </a:cubicBezTo>
                    <a:cubicBezTo>
                      <a:pt x="143348" y="121607"/>
                      <a:pt x="139959" y="129450"/>
                      <a:pt x="133031" y="132195"/>
                    </a:cubicBezTo>
                    <a:cubicBezTo>
                      <a:pt x="126162" y="134924"/>
                      <a:pt x="118394" y="131625"/>
                      <a:pt x="115575" y="124801"/>
                    </a:cubicBezTo>
                    <a:cubicBezTo>
                      <a:pt x="112485" y="117918"/>
                      <a:pt x="115500" y="109850"/>
                      <a:pt x="122323" y="106656"/>
                    </a:cubicBezTo>
                    <a:close/>
                    <a:moveTo>
                      <a:pt x="142269" y="154344"/>
                    </a:moveTo>
                    <a:cubicBezTo>
                      <a:pt x="149062" y="151495"/>
                      <a:pt x="156890" y="154704"/>
                      <a:pt x="159739" y="161498"/>
                    </a:cubicBezTo>
                    <a:cubicBezTo>
                      <a:pt x="159770" y="161558"/>
                      <a:pt x="159785" y="161633"/>
                      <a:pt x="159814" y="161693"/>
                    </a:cubicBezTo>
                    <a:cubicBezTo>
                      <a:pt x="162619" y="168606"/>
                      <a:pt x="159335" y="176494"/>
                      <a:pt x="152466" y="179389"/>
                    </a:cubicBezTo>
                    <a:cubicBezTo>
                      <a:pt x="145553" y="182208"/>
                      <a:pt x="137665" y="178879"/>
                      <a:pt x="134846" y="171965"/>
                    </a:cubicBezTo>
                    <a:cubicBezTo>
                      <a:pt x="132026" y="165052"/>
                      <a:pt x="135355" y="157164"/>
                      <a:pt x="142269" y="154344"/>
                    </a:cubicBezTo>
                    <a:close/>
                    <a:moveTo>
                      <a:pt x="161464" y="201433"/>
                    </a:moveTo>
                    <a:cubicBezTo>
                      <a:pt x="168362" y="198614"/>
                      <a:pt x="176251" y="201928"/>
                      <a:pt x="179070" y="208827"/>
                    </a:cubicBezTo>
                    <a:cubicBezTo>
                      <a:pt x="181889" y="215725"/>
                      <a:pt x="178575" y="223598"/>
                      <a:pt x="171677" y="226418"/>
                    </a:cubicBezTo>
                    <a:cubicBezTo>
                      <a:pt x="164808" y="229222"/>
                      <a:pt x="156980" y="225967"/>
                      <a:pt x="154116" y="219129"/>
                    </a:cubicBezTo>
                    <a:cubicBezTo>
                      <a:pt x="150922" y="212306"/>
                      <a:pt x="153876" y="204178"/>
                      <a:pt x="160699" y="200983"/>
                    </a:cubicBezTo>
                    <a:cubicBezTo>
                      <a:pt x="160714" y="200983"/>
                      <a:pt x="160714" y="200983"/>
                      <a:pt x="160714" y="200983"/>
                    </a:cubicBezTo>
                    <a:close/>
                    <a:moveTo>
                      <a:pt x="78833" y="97658"/>
                    </a:moveTo>
                    <a:cubicBezTo>
                      <a:pt x="85747" y="94838"/>
                      <a:pt x="93635" y="98168"/>
                      <a:pt x="96454" y="105081"/>
                    </a:cubicBezTo>
                    <a:cubicBezTo>
                      <a:pt x="99274" y="111994"/>
                      <a:pt x="95944" y="119882"/>
                      <a:pt x="89031" y="122702"/>
                    </a:cubicBezTo>
                    <a:cubicBezTo>
                      <a:pt x="82118" y="125521"/>
                      <a:pt x="74229" y="122192"/>
                      <a:pt x="71410" y="115278"/>
                    </a:cubicBezTo>
                    <a:cubicBezTo>
                      <a:pt x="68591" y="108365"/>
                      <a:pt x="71920" y="100477"/>
                      <a:pt x="78833" y="97658"/>
                    </a:cubicBezTo>
                    <a:close/>
                    <a:moveTo>
                      <a:pt x="98029" y="144897"/>
                    </a:moveTo>
                    <a:cubicBezTo>
                      <a:pt x="104822" y="142047"/>
                      <a:pt x="112651" y="145257"/>
                      <a:pt x="115500" y="152050"/>
                    </a:cubicBezTo>
                    <a:cubicBezTo>
                      <a:pt x="115530" y="152110"/>
                      <a:pt x="115545" y="152185"/>
                      <a:pt x="115575" y="152245"/>
                    </a:cubicBezTo>
                    <a:cubicBezTo>
                      <a:pt x="118379" y="159158"/>
                      <a:pt x="115095" y="167046"/>
                      <a:pt x="108226" y="169941"/>
                    </a:cubicBezTo>
                    <a:cubicBezTo>
                      <a:pt x="101268" y="172640"/>
                      <a:pt x="93425" y="169311"/>
                      <a:pt x="90531" y="162442"/>
                    </a:cubicBezTo>
                    <a:cubicBezTo>
                      <a:pt x="87457" y="155604"/>
                      <a:pt x="90471" y="147581"/>
                      <a:pt x="97279" y="144447"/>
                    </a:cubicBezTo>
                    <a:close/>
                    <a:moveTo>
                      <a:pt x="117224" y="191986"/>
                    </a:moveTo>
                    <a:cubicBezTo>
                      <a:pt x="124138" y="189166"/>
                      <a:pt x="132026" y="192495"/>
                      <a:pt x="134846" y="199409"/>
                    </a:cubicBezTo>
                    <a:cubicBezTo>
                      <a:pt x="137665" y="206322"/>
                      <a:pt x="134335" y="214210"/>
                      <a:pt x="127422" y="217030"/>
                    </a:cubicBezTo>
                    <a:cubicBezTo>
                      <a:pt x="120628" y="219879"/>
                      <a:pt x="112801" y="216670"/>
                      <a:pt x="109951" y="209876"/>
                    </a:cubicBezTo>
                    <a:cubicBezTo>
                      <a:pt x="109921" y="209816"/>
                      <a:pt x="109906" y="209741"/>
                      <a:pt x="109876" y="209681"/>
                    </a:cubicBezTo>
                    <a:cubicBezTo>
                      <a:pt x="106652" y="202963"/>
                      <a:pt x="109471" y="194895"/>
                      <a:pt x="116190" y="191671"/>
                    </a:cubicBezTo>
                    <a:cubicBezTo>
                      <a:pt x="116280" y="191626"/>
                      <a:pt x="116385" y="191581"/>
                      <a:pt x="116475" y="191536"/>
                    </a:cubicBezTo>
                    <a:close/>
                    <a:moveTo>
                      <a:pt x="136420" y="239224"/>
                    </a:moveTo>
                    <a:cubicBezTo>
                      <a:pt x="143213" y="236375"/>
                      <a:pt x="151042" y="239584"/>
                      <a:pt x="153891" y="246378"/>
                    </a:cubicBezTo>
                    <a:cubicBezTo>
                      <a:pt x="153906" y="246438"/>
                      <a:pt x="153936" y="246513"/>
                      <a:pt x="153966" y="246573"/>
                    </a:cubicBezTo>
                    <a:cubicBezTo>
                      <a:pt x="157355" y="253216"/>
                      <a:pt x="154716" y="261344"/>
                      <a:pt x="148072" y="264733"/>
                    </a:cubicBezTo>
                    <a:cubicBezTo>
                      <a:pt x="141429" y="268108"/>
                      <a:pt x="133301" y="265468"/>
                      <a:pt x="129912" y="258825"/>
                    </a:cubicBezTo>
                    <a:cubicBezTo>
                      <a:pt x="129582" y="258165"/>
                      <a:pt x="129296" y="257475"/>
                      <a:pt x="129072" y="256770"/>
                    </a:cubicBezTo>
                    <a:cubicBezTo>
                      <a:pt x="125863" y="250127"/>
                      <a:pt x="128652" y="242149"/>
                      <a:pt x="135295" y="238955"/>
                    </a:cubicBezTo>
                    <a:cubicBezTo>
                      <a:pt x="135415" y="238894"/>
                      <a:pt x="135550" y="238834"/>
                      <a:pt x="135670" y="238775"/>
                    </a:cubicBezTo>
                    <a:close/>
                    <a:moveTo>
                      <a:pt x="32344" y="89260"/>
                    </a:moveTo>
                    <a:cubicBezTo>
                      <a:pt x="39138" y="86410"/>
                      <a:pt x="46966" y="89619"/>
                      <a:pt x="49815" y="96413"/>
                    </a:cubicBezTo>
                    <a:cubicBezTo>
                      <a:pt x="49830" y="96473"/>
                      <a:pt x="49860" y="96548"/>
                      <a:pt x="49890" y="96608"/>
                    </a:cubicBezTo>
                    <a:cubicBezTo>
                      <a:pt x="52740" y="103491"/>
                      <a:pt x="49470" y="111394"/>
                      <a:pt x="42572" y="114244"/>
                    </a:cubicBezTo>
                    <a:cubicBezTo>
                      <a:pt x="35689" y="117093"/>
                      <a:pt x="27801" y="113809"/>
                      <a:pt x="24951" y="106926"/>
                    </a:cubicBezTo>
                    <a:cubicBezTo>
                      <a:pt x="22102" y="100042"/>
                      <a:pt x="25371" y="92139"/>
                      <a:pt x="32255" y="89290"/>
                    </a:cubicBezTo>
                    <a:cubicBezTo>
                      <a:pt x="32284" y="89290"/>
                      <a:pt x="32315" y="89275"/>
                      <a:pt x="32344" y="89260"/>
                    </a:cubicBezTo>
                    <a:close/>
                    <a:moveTo>
                      <a:pt x="51540" y="136499"/>
                    </a:moveTo>
                    <a:cubicBezTo>
                      <a:pt x="58648" y="134249"/>
                      <a:pt x="66236" y="138193"/>
                      <a:pt x="68471" y="145301"/>
                    </a:cubicBezTo>
                    <a:cubicBezTo>
                      <a:pt x="70466" y="151585"/>
                      <a:pt x="67616" y="158393"/>
                      <a:pt x="61738" y="161393"/>
                    </a:cubicBezTo>
                    <a:cubicBezTo>
                      <a:pt x="55094" y="164782"/>
                      <a:pt x="46966" y="162142"/>
                      <a:pt x="43577" y="155499"/>
                    </a:cubicBezTo>
                    <a:cubicBezTo>
                      <a:pt x="40203" y="148856"/>
                      <a:pt x="42842" y="140728"/>
                      <a:pt x="49485" y="137338"/>
                    </a:cubicBezTo>
                    <a:cubicBezTo>
                      <a:pt x="50145" y="137008"/>
                      <a:pt x="50835" y="136724"/>
                      <a:pt x="51540" y="136499"/>
                    </a:cubicBezTo>
                    <a:close/>
                    <a:moveTo>
                      <a:pt x="70735" y="183588"/>
                    </a:moveTo>
                    <a:cubicBezTo>
                      <a:pt x="77649" y="180783"/>
                      <a:pt x="85537" y="184067"/>
                      <a:pt x="88431" y="190936"/>
                    </a:cubicBezTo>
                    <a:cubicBezTo>
                      <a:pt x="91131" y="197894"/>
                      <a:pt x="87801" y="205737"/>
                      <a:pt x="80933" y="208632"/>
                    </a:cubicBezTo>
                    <a:cubicBezTo>
                      <a:pt x="74020" y="211451"/>
                      <a:pt x="66132" y="208122"/>
                      <a:pt x="63312" y="201208"/>
                    </a:cubicBezTo>
                    <a:cubicBezTo>
                      <a:pt x="60493" y="194295"/>
                      <a:pt x="63822" y="186407"/>
                      <a:pt x="70735" y="183588"/>
                    </a:cubicBezTo>
                    <a:close/>
                    <a:moveTo>
                      <a:pt x="89931" y="230677"/>
                    </a:moveTo>
                    <a:cubicBezTo>
                      <a:pt x="96889" y="227977"/>
                      <a:pt x="104718" y="231306"/>
                      <a:pt x="107627" y="238175"/>
                    </a:cubicBezTo>
                    <a:cubicBezTo>
                      <a:pt x="110446" y="245088"/>
                      <a:pt x="107117" y="252976"/>
                      <a:pt x="100203" y="255796"/>
                    </a:cubicBezTo>
                    <a:cubicBezTo>
                      <a:pt x="93290" y="258615"/>
                      <a:pt x="85402" y="255286"/>
                      <a:pt x="82583" y="248372"/>
                    </a:cubicBezTo>
                    <a:cubicBezTo>
                      <a:pt x="79328" y="241579"/>
                      <a:pt x="82193" y="233421"/>
                      <a:pt x="88986" y="230167"/>
                    </a:cubicBezTo>
                    <a:cubicBezTo>
                      <a:pt x="89046" y="230136"/>
                      <a:pt x="89121" y="230107"/>
                      <a:pt x="89181" y="230077"/>
                    </a:cubicBezTo>
                    <a:close/>
                    <a:moveTo>
                      <a:pt x="8350" y="125701"/>
                    </a:moveTo>
                    <a:cubicBezTo>
                      <a:pt x="15308" y="123002"/>
                      <a:pt x="23137" y="126331"/>
                      <a:pt x="26046" y="133199"/>
                    </a:cubicBezTo>
                    <a:cubicBezTo>
                      <a:pt x="28730" y="140113"/>
                      <a:pt x="25401" y="147911"/>
                      <a:pt x="18548" y="150745"/>
                    </a:cubicBezTo>
                    <a:cubicBezTo>
                      <a:pt x="11754" y="153595"/>
                      <a:pt x="3926" y="150385"/>
                      <a:pt x="1077" y="143592"/>
                    </a:cubicBezTo>
                    <a:cubicBezTo>
                      <a:pt x="1047" y="143532"/>
                      <a:pt x="1032" y="143457"/>
                      <a:pt x="1002" y="143397"/>
                    </a:cubicBezTo>
                    <a:cubicBezTo>
                      <a:pt x="-1802" y="136724"/>
                      <a:pt x="1092" y="129030"/>
                      <a:pt x="7600" y="125851"/>
                    </a:cubicBezTo>
                    <a:close/>
                    <a:moveTo>
                      <a:pt x="27546" y="172940"/>
                    </a:moveTo>
                    <a:cubicBezTo>
                      <a:pt x="34429" y="170091"/>
                      <a:pt x="42332" y="173360"/>
                      <a:pt x="45182" y="180258"/>
                    </a:cubicBezTo>
                    <a:cubicBezTo>
                      <a:pt x="48031" y="187142"/>
                      <a:pt x="44746" y="195030"/>
                      <a:pt x="37863" y="197879"/>
                    </a:cubicBezTo>
                    <a:cubicBezTo>
                      <a:pt x="30980" y="200728"/>
                      <a:pt x="23077" y="197459"/>
                      <a:pt x="20227" y="190576"/>
                    </a:cubicBezTo>
                    <a:cubicBezTo>
                      <a:pt x="20227" y="190546"/>
                      <a:pt x="20212" y="190516"/>
                      <a:pt x="20197" y="190486"/>
                    </a:cubicBezTo>
                    <a:cubicBezTo>
                      <a:pt x="17408" y="183857"/>
                      <a:pt x="20317" y="176209"/>
                      <a:pt x="26796" y="173090"/>
                    </a:cubicBezTo>
                    <a:close/>
                    <a:moveTo>
                      <a:pt x="46741" y="220029"/>
                    </a:moveTo>
                    <a:cubicBezTo>
                      <a:pt x="53699" y="217330"/>
                      <a:pt x="61543" y="220659"/>
                      <a:pt x="64437" y="227527"/>
                    </a:cubicBezTo>
                    <a:cubicBezTo>
                      <a:pt x="67256" y="234441"/>
                      <a:pt x="63927" y="242329"/>
                      <a:pt x="57014" y="245148"/>
                    </a:cubicBezTo>
                    <a:cubicBezTo>
                      <a:pt x="50100" y="247967"/>
                      <a:pt x="42212" y="244638"/>
                      <a:pt x="39393" y="237725"/>
                    </a:cubicBezTo>
                    <a:cubicBezTo>
                      <a:pt x="36963" y="231216"/>
                      <a:pt x="39798" y="223928"/>
                      <a:pt x="45991" y="220779"/>
                    </a:cubicBezTo>
                    <a:close/>
                    <a:moveTo>
                      <a:pt x="66086" y="267268"/>
                    </a:moveTo>
                    <a:cubicBezTo>
                      <a:pt x="73000" y="264493"/>
                      <a:pt x="80858" y="267853"/>
                      <a:pt x="83648" y="274766"/>
                    </a:cubicBezTo>
                    <a:cubicBezTo>
                      <a:pt x="86422" y="281680"/>
                      <a:pt x="83063" y="289538"/>
                      <a:pt x="76149" y="292312"/>
                    </a:cubicBezTo>
                    <a:cubicBezTo>
                      <a:pt x="69236" y="295101"/>
                      <a:pt x="61362" y="291742"/>
                      <a:pt x="58588" y="284829"/>
                    </a:cubicBezTo>
                    <a:cubicBezTo>
                      <a:pt x="58588" y="284814"/>
                      <a:pt x="58588" y="284814"/>
                      <a:pt x="58588" y="284814"/>
                    </a:cubicBezTo>
                    <a:cubicBezTo>
                      <a:pt x="55739" y="278140"/>
                      <a:pt x="58738" y="270417"/>
                      <a:pt x="65337" y="267418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BDAF1B01-7658-AA2C-B088-52C472D9DBBA}"/>
                  </a:ext>
                </a:extLst>
              </p:cNvPr>
              <p:cNvSpPr/>
              <p:nvPr/>
            </p:nvSpPr>
            <p:spPr>
              <a:xfrm>
                <a:off x="1822010" y="5750387"/>
                <a:ext cx="4096382" cy="147754"/>
              </a:xfrm>
              <a:custGeom>
                <a:avLst/>
                <a:gdLst>
                  <a:gd name="connsiteX0" fmla="*/ 3105705 w 3105771"/>
                  <a:gd name="connsiteY0" fmla="*/ 56065 h 112023"/>
                  <a:gd name="connsiteX1" fmla="*/ 3049768 w 3105771"/>
                  <a:gd name="connsiteY1" fmla="*/ 112002 h 112023"/>
                  <a:gd name="connsiteX2" fmla="*/ 56020 w 3105771"/>
                  <a:gd name="connsiteY2" fmla="*/ 112002 h 112023"/>
                  <a:gd name="connsiteX3" fmla="*/ -67 w 3105771"/>
                  <a:gd name="connsiteY3" fmla="*/ 56065 h 112023"/>
                  <a:gd name="connsiteX4" fmla="*/ -67 w 3105771"/>
                  <a:gd name="connsiteY4" fmla="*/ 56065 h 112023"/>
                  <a:gd name="connsiteX5" fmla="*/ 56020 w 3105771"/>
                  <a:gd name="connsiteY5" fmla="*/ -22 h 112023"/>
                  <a:gd name="connsiteX6" fmla="*/ 3049768 w 3105771"/>
                  <a:gd name="connsiteY6" fmla="*/ -22 h 112023"/>
                  <a:gd name="connsiteX7" fmla="*/ 3105705 w 3105771"/>
                  <a:gd name="connsiteY7" fmla="*/ 55915 h 112023"/>
                  <a:gd name="connsiteX8" fmla="*/ 3105705 w 3105771"/>
                  <a:gd name="connsiteY8" fmla="*/ 56065 h 11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05771" h="112023">
                    <a:moveTo>
                      <a:pt x="3105705" y="56065"/>
                    </a:moveTo>
                    <a:cubicBezTo>
                      <a:pt x="3105705" y="86958"/>
                      <a:pt x="3080661" y="112002"/>
                      <a:pt x="3049768" y="112002"/>
                    </a:cubicBezTo>
                    <a:lnTo>
                      <a:pt x="56020" y="112002"/>
                    </a:lnTo>
                    <a:cubicBezTo>
                      <a:pt x="25098" y="112002"/>
                      <a:pt x="23" y="86988"/>
                      <a:pt x="-67" y="56065"/>
                    </a:cubicBezTo>
                    <a:lnTo>
                      <a:pt x="-67" y="56065"/>
                    </a:lnTo>
                    <a:cubicBezTo>
                      <a:pt x="-67" y="25082"/>
                      <a:pt x="25038" y="-22"/>
                      <a:pt x="56020" y="-22"/>
                    </a:cubicBezTo>
                    <a:lnTo>
                      <a:pt x="3049768" y="-22"/>
                    </a:lnTo>
                    <a:cubicBezTo>
                      <a:pt x="3080661" y="-22"/>
                      <a:pt x="3105705" y="25022"/>
                      <a:pt x="3105705" y="55915"/>
                    </a:cubicBezTo>
                    <a:cubicBezTo>
                      <a:pt x="3105705" y="55960"/>
                      <a:pt x="3105705" y="56020"/>
                      <a:pt x="3105705" y="5606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44957600-F58E-A925-F3F2-5DAEBB02B468}"/>
                </a:ext>
              </a:extLst>
            </p:cNvPr>
            <p:cNvGrpSpPr/>
            <p:nvPr/>
          </p:nvGrpSpPr>
          <p:grpSpPr>
            <a:xfrm>
              <a:off x="7368897" y="1532917"/>
              <a:ext cx="666258" cy="4341225"/>
              <a:chOff x="7368897" y="1508167"/>
              <a:chExt cx="666258" cy="4341225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9A2B8AC1-60B4-4231-CDF5-23BEE6DA49AD}"/>
                  </a:ext>
                </a:extLst>
              </p:cNvPr>
              <p:cNvSpPr/>
              <p:nvPr/>
            </p:nvSpPr>
            <p:spPr>
              <a:xfrm>
                <a:off x="7368897" y="5183135"/>
                <a:ext cx="666257" cy="6662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C0F8FEF3-9393-7222-B250-4F4ABF9A0ACB}"/>
                  </a:ext>
                </a:extLst>
              </p:cNvPr>
              <p:cNvSpPr/>
              <p:nvPr/>
            </p:nvSpPr>
            <p:spPr>
              <a:xfrm>
                <a:off x="7368897" y="1508167"/>
                <a:ext cx="666258" cy="6662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1888520-CDC9-6E47-774F-4AFB953C5CC4}"/>
              </a:ext>
            </a:extLst>
          </p:cNvPr>
          <p:cNvCxnSpPr/>
          <p:nvPr/>
        </p:nvCxnSpPr>
        <p:spPr>
          <a:xfrm>
            <a:off x="291271" y="1093304"/>
            <a:ext cx="11615806" cy="0"/>
          </a:xfrm>
          <a:prstGeom prst="line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68E0A2-0044-5FA7-799D-CA475DCF5F56}"/>
              </a:ext>
            </a:extLst>
          </p:cNvPr>
          <p:cNvSpPr txBox="1"/>
          <p:nvPr/>
        </p:nvSpPr>
        <p:spPr>
          <a:xfrm>
            <a:off x="284922" y="779172"/>
            <a:ext cx="11586499" cy="3730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involves the deployment of a microservice designed to classify news articles into predefined categories using a machine learning model trained on the AG News dataset.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service was developed using Python, containerized with Docker, and deployed on Google Cloud Run, providing scalability and accessibility.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microservice automates text classification, making it valuable for news platforms, content filtering, and sentiment analysis tasks.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022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Box 128">
            <a:extLst>
              <a:ext uri="{FF2B5EF4-FFF2-40B4-BE49-F238E27FC236}">
                <a16:creationId xmlns:a16="http://schemas.microsoft.com/office/drawing/2014/main" id="{45B9B717-8E25-376F-D963-F72579D94393}"/>
              </a:ext>
            </a:extLst>
          </p:cNvPr>
          <p:cNvSpPr txBox="1"/>
          <p:nvPr/>
        </p:nvSpPr>
        <p:spPr>
          <a:xfrm>
            <a:off x="221698" y="232594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</a:t>
            </a:r>
            <a:endParaRPr lang="en-IN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A715523-1912-9A66-661A-5474FAAD59A5}"/>
              </a:ext>
            </a:extLst>
          </p:cNvPr>
          <p:cNvGrpSpPr/>
          <p:nvPr/>
        </p:nvGrpSpPr>
        <p:grpSpPr>
          <a:xfrm>
            <a:off x="10823264" y="202052"/>
            <a:ext cx="1222962" cy="891252"/>
            <a:chOff x="566810" y="1413881"/>
            <a:chExt cx="7468345" cy="4579296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8FD73F55-ECD7-C1C3-3F2F-3F78C8DF1F7D}"/>
                </a:ext>
              </a:extLst>
            </p:cNvPr>
            <p:cNvGrpSpPr/>
            <p:nvPr/>
          </p:nvGrpSpPr>
          <p:grpSpPr>
            <a:xfrm>
              <a:off x="566810" y="1413881"/>
              <a:ext cx="6117811" cy="4579296"/>
              <a:chOff x="651477" y="1318845"/>
              <a:chExt cx="6117811" cy="4579296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B2134E1-6104-DF02-277B-CA13394CCCD8}"/>
                  </a:ext>
                </a:extLst>
              </p:cNvPr>
              <p:cNvSpPr/>
              <p:nvPr/>
            </p:nvSpPr>
            <p:spPr>
              <a:xfrm>
                <a:off x="2468649" y="1318845"/>
                <a:ext cx="626340" cy="626346"/>
              </a:xfrm>
              <a:custGeom>
                <a:avLst/>
                <a:gdLst>
                  <a:gd name="connsiteX0" fmla="*/ 470194 w 474875"/>
                  <a:gd name="connsiteY0" fmla="*/ 283780 h 474879"/>
                  <a:gd name="connsiteX1" fmla="*/ 191004 w 474875"/>
                  <a:gd name="connsiteY1" fmla="*/ 470241 h 474879"/>
                  <a:gd name="connsiteX2" fmla="*/ 4553 w 474875"/>
                  <a:gd name="connsiteY2" fmla="*/ 191055 h 474879"/>
                  <a:gd name="connsiteX3" fmla="*/ 283487 w 474875"/>
                  <a:gd name="connsiteY3" fmla="*/ 4546 h 474879"/>
                  <a:gd name="connsiteX4" fmla="*/ 470239 w 474875"/>
                  <a:gd name="connsiteY4" fmla="*/ 283534 h 474879"/>
                  <a:gd name="connsiteX5" fmla="*/ 470194 w 474875"/>
                  <a:gd name="connsiteY5" fmla="*/ 283780 h 474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875" h="474879">
                    <a:moveTo>
                      <a:pt x="470194" y="283780"/>
                    </a:moveTo>
                    <a:cubicBezTo>
                      <a:pt x="444595" y="412365"/>
                      <a:pt x="319599" y="495845"/>
                      <a:pt x="191004" y="470241"/>
                    </a:cubicBezTo>
                    <a:cubicBezTo>
                      <a:pt x="62424" y="444635"/>
                      <a:pt x="-21061" y="319640"/>
                      <a:pt x="4553" y="191055"/>
                    </a:cubicBezTo>
                    <a:cubicBezTo>
                      <a:pt x="30137" y="62566"/>
                      <a:pt x="154968" y="-20905"/>
                      <a:pt x="283487" y="4546"/>
                    </a:cubicBezTo>
                    <a:cubicBezTo>
                      <a:pt x="412097" y="30016"/>
                      <a:pt x="495718" y="154923"/>
                      <a:pt x="470239" y="283534"/>
                    </a:cubicBezTo>
                    <a:cubicBezTo>
                      <a:pt x="470224" y="283617"/>
                      <a:pt x="470209" y="283698"/>
                      <a:pt x="470194" y="283780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8FEF4C3C-A7F1-3695-DED6-AA0607C8C3AC}"/>
                  </a:ext>
                </a:extLst>
              </p:cNvPr>
              <p:cNvSpPr/>
              <p:nvPr/>
            </p:nvSpPr>
            <p:spPr>
              <a:xfrm>
                <a:off x="2720801" y="1324869"/>
                <a:ext cx="374142" cy="620401"/>
              </a:xfrm>
              <a:custGeom>
                <a:avLst/>
                <a:gdLst>
                  <a:gd name="connsiteX0" fmla="*/ 92312 w 283665"/>
                  <a:gd name="connsiteY0" fmla="*/ -22 h 470372"/>
                  <a:gd name="connsiteX1" fmla="*/ -67 w 283665"/>
                  <a:gd name="connsiteY1" fmla="*/ 465769 h 470372"/>
                  <a:gd name="connsiteX2" fmla="*/ 279018 w 283665"/>
                  <a:gd name="connsiteY2" fmla="*/ 279063 h 470372"/>
                  <a:gd name="connsiteX3" fmla="*/ 92312 w 283665"/>
                  <a:gd name="connsiteY3" fmla="*/ -22 h 470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3665" h="470372">
                    <a:moveTo>
                      <a:pt x="92312" y="-22"/>
                    </a:moveTo>
                    <a:lnTo>
                      <a:pt x="-67" y="465769"/>
                    </a:lnTo>
                    <a:cubicBezTo>
                      <a:pt x="128558" y="491278"/>
                      <a:pt x="253509" y="407687"/>
                      <a:pt x="279018" y="279063"/>
                    </a:cubicBezTo>
                    <a:cubicBezTo>
                      <a:pt x="304527" y="150438"/>
                      <a:pt x="220937" y="25487"/>
                      <a:pt x="92312" y="-22"/>
                    </a:cubicBez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F2659167-2CB6-858B-1800-493D24F756C7}"/>
                  </a:ext>
                </a:extLst>
              </p:cNvPr>
              <p:cNvSpPr/>
              <p:nvPr/>
            </p:nvSpPr>
            <p:spPr>
              <a:xfrm>
                <a:off x="2445039" y="1528685"/>
                <a:ext cx="673567" cy="206347"/>
              </a:xfrm>
              <a:custGeom>
                <a:avLst/>
                <a:gdLst>
                  <a:gd name="connsiteX0" fmla="*/ 509840 w 510681"/>
                  <a:gd name="connsiteY0" fmla="*/ 128884 h 156447"/>
                  <a:gd name="connsiteX1" fmla="*/ 469049 w 510681"/>
                  <a:gd name="connsiteY1" fmla="*/ 155728 h 156447"/>
                  <a:gd name="connsiteX2" fmla="*/ 27853 w 510681"/>
                  <a:gd name="connsiteY2" fmla="*/ 68448 h 156447"/>
                  <a:gd name="connsiteX3" fmla="*/ 559 w 510681"/>
                  <a:gd name="connsiteY3" fmla="*/ 27808 h 156447"/>
                  <a:gd name="connsiteX4" fmla="*/ 559 w 510681"/>
                  <a:gd name="connsiteY4" fmla="*/ 27808 h 156447"/>
                  <a:gd name="connsiteX5" fmla="*/ 41349 w 510681"/>
                  <a:gd name="connsiteY5" fmla="*/ 662 h 156447"/>
                  <a:gd name="connsiteX6" fmla="*/ 41349 w 510681"/>
                  <a:gd name="connsiteY6" fmla="*/ 664 h 156447"/>
                  <a:gd name="connsiteX7" fmla="*/ 482696 w 510681"/>
                  <a:gd name="connsiteY7" fmla="*/ 88243 h 156447"/>
                  <a:gd name="connsiteX8" fmla="*/ 509990 w 510681"/>
                  <a:gd name="connsiteY8" fmla="*/ 128884 h 156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0681" h="156447">
                    <a:moveTo>
                      <a:pt x="509840" y="128884"/>
                    </a:moveTo>
                    <a:cubicBezTo>
                      <a:pt x="505926" y="147523"/>
                      <a:pt x="487720" y="159513"/>
                      <a:pt x="469049" y="155728"/>
                    </a:cubicBezTo>
                    <a:lnTo>
                      <a:pt x="27853" y="68448"/>
                    </a:lnTo>
                    <a:cubicBezTo>
                      <a:pt x="9152" y="64676"/>
                      <a:pt x="-3025" y="46546"/>
                      <a:pt x="559" y="27808"/>
                    </a:cubicBezTo>
                    <a:lnTo>
                      <a:pt x="559" y="27808"/>
                    </a:lnTo>
                    <a:cubicBezTo>
                      <a:pt x="4323" y="9050"/>
                      <a:pt x="22589" y="-3103"/>
                      <a:pt x="41349" y="662"/>
                    </a:cubicBezTo>
                    <a:cubicBezTo>
                      <a:pt x="41349" y="662"/>
                      <a:pt x="41349" y="664"/>
                      <a:pt x="41349" y="664"/>
                    </a:cubicBezTo>
                    <a:lnTo>
                      <a:pt x="482696" y="88243"/>
                    </a:lnTo>
                    <a:cubicBezTo>
                      <a:pt x="501397" y="92015"/>
                      <a:pt x="513574" y="110146"/>
                      <a:pt x="509990" y="12888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0EC9C12-4684-3976-1DFD-2E0D958E4C6F}"/>
                  </a:ext>
                </a:extLst>
              </p:cNvPr>
              <p:cNvSpPr/>
              <p:nvPr/>
            </p:nvSpPr>
            <p:spPr>
              <a:xfrm>
                <a:off x="2330152" y="2336010"/>
                <a:ext cx="453945" cy="1164433"/>
              </a:xfrm>
              <a:custGeom>
                <a:avLst/>
                <a:gdLst>
                  <a:gd name="connsiteX0" fmla="*/ 127020 w 344169"/>
                  <a:gd name="connsiteY0" fmla="*/ 882843 h 882843"/>
                  <a:gd name="connsiteX1" fmla="*/ 0 w 344169"/>
                  <a:gd name="connsiteY1" fmla="*/ 857499 h 882843"/>
                  <a:gd name="connsiteX2" fmla="*/ 119672 w 344169"/>
                  <a:gd name="connsiteY2" fmla="*/ 0 h 882843"/>
                  <a:gd name="connsiteX3" fmla="*/ 344169 w 344169"/>
                  <a:gd name="connsiteY3" fmla="*/ 44540 h 882843"/>
                  <a:gd name="connsiteX4" fmla="*/ 127020 w 344169"/>
                  <a:gd name="connsiteY4" fmla="*/ 882843 h 882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169" h="882843">
                    <a:moveTo>
                      <a:pt x="127020" y="882843"/>
                    </a:moveTo>
                    <a:lnTo>
                      <a:pt x="0" y="857499"/>
                    </a:lnTo>
                    <a:lnTo>
                      <a:pt x="119672" y="0"/>
                    </a:lnTo>
                    <a:lnTo>
                      <a:pt x="344169" y="44540"/>
                    </a:lnTo>
                    <a:lnTo>
                      <a:pt x="127020" y="882843"/>
                    </a:ln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5BEA0C0-D243-AC42-C407-EFBC87C863AB}"/>
                  </a:ext>
                </a:extLst>
              </p:cNvPr>
              <p:cNvSpPr/>
              <p:nvPr/>
            </p:nvSpPr>
            <p:spPr>
              <a:xfrm>
                <a:off x="2212844" y="1866226"/>
                <a:ext cx="924005" cy="599195"/>
              </a:xfrm>
              <a:custGeom>
                <a:avLst/>
                <a:gdLst>
                  <a:gd name="connsiteX0" fmla="*/ 665639 w 700557"/>
                  <a:gd name="connsiteY0" fmla="*/ 378200 h 454294"/>
                  <a:gd name="connsiteX1" fmla="*/ 554545 w 700557"/>
                  <a:gd name="connsiteY1" fmla="*/ 452440 h 454294"/>
                  <a:gd name="connsiteX2" fmla="*/ 554515 w 700557"/>
                  <a:gd name="connsiteY2" fmla="*/ 452433 h 454294"/>
                  <a:gd name="connsiteX3" fmla="*/ 76727 w 700557"/>
                  <a:gd name="connsiteY3" fmla="*/ 357655 h 454294"/>
                  <a:gd name="connsiteX4" fmla="*/ 1624 w 700557"/>
                  <a:gd name="connsiteY4" fmla="*/ 247147 h 454294"/>
                  <a:gd name="connsiteX5" fmla="*/ 1744 w 700557"/>
                  <a:gd name="connsiteY5" fmla="*/ 246531 h 454294"/>
                  <a:gd name="connsiteX6" fmla="*/ 35486 w 700557"/>
                  <a:gd name="connsiteY6" fmla="*/ 76771 h 454294"/>
                  <a:gd name="connsiteX7" fmla="*/ 145995 w 700557"/>
                  <a:gd name="connsiteY7" fmla="*/ 1668 h 454294"/>
                  <a:gd name="connsiteX8" fmla="*/ 146610 w 700557"/>
                  <a:gd name="connsiteY8" fmla="*/ 1788 h 454294"/>
                  <a:gd name="connsiteX9" fmla="*/ 624398 w 700557"/>
                  <a:gd name="connsiteY9" fmla="*/ 96716 h 454294"/>
                  <a:gd name="connsiteX10" fmla="*/ 698691 w 700557"/>
                  <a:gd name="connsiteY10" fmla="*/ 207510 h 454294"/>
                  <a:gd name="connsiteX11" fmla="*/ 698631 w 700557"/>
                  <a:gd name="connsiteY11" fmla="*/ 207840 h 45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0557" h="454294">
                    <a:moveTo>
                      <a:pt x="665639" y="378200"/>
                    </a:moveTo>
                    <a:cubicBezTo>
                      <a:pt x="655456" y="429377"/>
                      <a:pt x="605728" y="462615"/>
                      <a:pt x="554545" y="452440"/>
                    </a:cubicBezTo>
                    <a:cubicBezTo>
                      <a:pt x="554545" y="452437"/>
                      <a:pt x="554530" y="452436"/>
                      <a:pt x="554515" y="452433"/>
                    </a:cubicBezTo>
                    <a:lnTo>
                      <a:pt x="76727" y="357655"/>
                    </a:lnTo>
                    <a:cubicBezTo>
                      <a:pt x="25469" y="347879"/>
                      <a:pt x="-8153" y="298402"/>
                      <a:pt x="1624" y="247147"/>
                    </a:cubicBezTo>
                    <a:cubicBezTo>
                      <a:pt x="1669" y="246942"/>
                      <a:pt x="1699" y="246736"/>
                      <a:pt x="1744" y="246531"/>
                    </a:cubicBezTo>
                    <a:lnTo>
                      <a:pt x="35486" y="76771"/>
                    </a:lnTo>
                    <a:cubicBezTo>
                      <a:pt x="45264" y="25516"/>
                      <a:pt x="94738" y="-8108"/>
                      <a:pt x="145995" y="1668"/>
                    </a:cubicBezTo>
                    <a:cubicBezTo>
                      <a:pt x="146206" y="1707"/>
                      <a:pt x="146401" y="1748"/>
                      <a:pt x="146610" y="1788"/>
                    </a:cubicBezTo>
                    <a:lnTo>
                      <a:pt x="624398" y="96716"/>
                    </a:lnTo>
                    <a:cubicBezTo>
                      <a:pt x="675506" y="106794"/>
                      <a:pt x="708769" y="156398"/>
                      <a:pt x="698691" y="207510"/>
                    </a:cubicBezTo>
                    <a:cubicBezTo>
                      <a:pt x="698676" y="207620"/>
                      <a:pt x="698646" y="207731"/>
                      <a:pt x="698631" y="207840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85B2BBA-0D9F-46AA-3260-94D8F1BCC174}"/>
                  </a:ext>
                </a:extLst>
              </p:cNvPr>
              <p:cNvSpPr/>
              <p:nvPr/>
            </p:nvSpPr>
            <p:spPr>
              <a:xfrm>
                <a:off x="2501610" y="2020103"/>
                <a:ext cx="81512" cy="239788"/>
              </a:xfrm>
              <a:custGeom>
                <a:avLst/>
                <a:gdLst>
                  <a:gd name="connsiteX0" fmla="*/ 31451 w 61800"/>
                  <a:gd name="connsiteY0" fmla="*/ 168857 h 181801"/>
                  <a:gd name="connsiteX1" fmla="*/ 14520 w 61800"/>
                  <a:gd name="connsiteY1" fmla="*/ 181634 h 181801"/>
                  <a:gd name="connsiteX2" fmla="*/ 12855 w 61800"/>
                  <a:gd name="connsiteY2" fmla="*/ 181304 h 181801"/>
                  <a:gd name="connsiteX3" fmla="*/ 12855 w 61800"/>
                  <a:gd name="connsiteY3" fmla="*/ 181304 h 181801"/>
                  <a:gd name="connsiteX4" fmla="*/ 78 w 61800"/>
                  <a:gd name="connsiteY4" fmla="*/ 164377 h 181801"/>
                  <a:gd name="connsiteX5" fmla="*/ 408 w 61800"/>
                  <a:gd name="connsiteY5" fmla="*/ 162708 h 181801"/>
                  <a:gd name="connsiteX6" fmla="*/ 30401 w 61800"/>
                  <a:gd name="connsiteY6" fmla="*/ 12743 h 181801"/>
                  <a:gd name="connsiteX7" fmla="*/ 48847 w 61800"/>
                  <a:gd name="connsiteY7" fmla="*/ 266 h 181801"/>
                  <a:gd name="connsiteX8" fmla="*/ 48997 w 61800"/>
                  <a:gd name="connsiteY8" fmla="*/ 296 h 181801"/>
                  <a:gd name="connsiteX9" fmla="*/ 48997 w 61800"/>
                  <a:gd name="connsiteY9" fmla="*/ 296 h 181801"/>
                  <a:gd name="connsiteX10" fmla="*/ 61444 w 61800"/>
                  <a:gd name="connsiteY10" fmla="*/ 18892 h 181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1800" h="181801">
                    <a:moveTo>
                      <a:pt x="31451" y="168857"/>
                    </a:moveTo>
                    <a:cubicBezTo>
                      <a:pt x="30311" y="177060"/>
                      <a:pt x="22723" y="182779"/>
                      <a:pt x="14520" y="181634"/>
                    </a:cubicBezTo>
                    <a:cubicBezTo>
                      <a:pt x="13965" y="181556"/>
                      <a:pt x="13410" y="181445"/>
                      <a:pt x="12855" y="181304"/>
                    </a:cubicBezTo>
                    <a:lnTo>
                      <a:pt x="12855" y="181304"/>
                    </a:lnTo>
                    <a:cubicBezTo>
                      <a:pt x="4652" y="180158"/>
                      <a:pt x="-1062" y="172579"/>
                      <a:pt x="78" y="164377"/>
                    </a:cubicBezTo>
                    <a:cubicBezTo>
                      <a:pt x="153" y="163815"/>
                      <a:pt x="273" y="163257"/>
                      <a:pt x="408" y="162708"/>
                    </a:cubicBezTo>
                    <a:lnTo>
                      <a:pt x="30401" y="12743"/>
                    </a:lnTo>
                    <a:cubicBezTo>
                      <a:pt x="32051" y="4204"/>
                      <a:pt x="40314" y="-1382"/>
                      <a:pt x="48847" y="266"/>
                    </a:cubicBezTo>
                    <a:cubicBezTo>
                      <a:pt x="48892" y="277"/>
                      <a:pt x="48952" y="286"/>
                      <a:pt x="48997" y="296"/>
                    </a:cubicBezTo>
                    <a:lnTo>
                      <a:pt x="48997" y="296"/>
                    </a:lnTo>
                    <a:cubicBezTo>
                      <a:pt x="57545" y="2030"/>
                      <a:pt x="63093" y="10329"/>
                      <a:pt x="61444" y="1889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5F6F793-4671-1E31-ED1C-309248C09BCA}"/>
                  </a:ext>
                </a:extLst>
              </p:cNvPr>
              <p:cNvSpPr/>
              <p:nvPr/>
            </p:nvSpPr>
            <p:spPr>
              <a:xfrm>
                <a:off x="2675399" y="2046423"/>
                <a:ext cx="186807" cy="254501"/>
              </a:xfrm>
              <a:custGeom>
                <a:avLst/>
                <a:gdLst>
                  <a:gd name="connsiteX0" fmla="*/ 134384 w 141632"/>
                  <a:gd name="connsiteY0" fmla="*/ 24281 h 192956"/>
                  <a:gd name="connsiteX1" fmla="*/ 112624 w 141632"/>
                  <a:gd name="connsiteY1" fmla="*/ 29015 h 192956"/>
                  <a:gd name="connsiteX2" fmla="*/ 112489 w 141632"/>
                  <a:gd name="connsiteY2" fmla="*/ 29230 h 192956"/>
                  <a:gd name="connsiteX3" fmla="*/ 49654 w 141632"/>
                  <a:gd name="connsiteY3" fmla="*/ 133155 h 192956"/>
                  <a:gd name="connsiteX4" fmla="*/ 31508 w 141632"/>
                  <a:gd name="connsiteY4" fmla="*/ 13183 h 192956"/>
                  <a:gd name="connsiteX5" fmla="*/ 13137 w 141632"/>
                  <a:gd name="connsiteY5" fmla="*/ 211 h 192956"/>
                  <a:gd name="connsiteX6" fmla="*/ 165 w 141632"/>
                  <a:gd name="connsiteY6" fmla="*/ 18582 h 192956"/>
                  <a:gd name="connsiteX7" fmla="*/ 24759 w 141632"/>
                  <a:gd name="connsiteY7" fmla="*/ 179944 h 192956"/>
                  <a:gd name="connsiteX8" fmla="*/ 44930 w 141632"/>
                  <a:gd name="connsiteY8" fmla="*/ 192493 h 192956"/>
                  <a:gd name="connsiteX9" fmla="*/ 54752 w 141632"/>
                  <a:gd name="connsiteY9" fmla="*/ 185943 h 192956"/>
                  <a:gd name="connsiteX10" fmla="*/ 139033 w 141632"/>
                  <a:gd name="connsiteY10" fmla="*/ 46176 h 192956"/>
                  <a:gd name="connsiteX11" fmla="*/ 134384 w 141632"/>
                  <a:gd name="connsiteY11" fmla="*/ 24281 h 192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1632" h="192956">
                    <a:moveTo>
                      <a:pt x="134384" y="24281"/>
                    </a:moveTo>
                    <a:cubicBezTo>
                      <a:pt x="127065" y="19579"/>
                      <a:pt x="117333" y="21700"/>
                      <a:pt x="112624" y="29015"/>
                    </a:cubicBezTo>
                    <a:cubicBezTo>
                      <a:pt x="112579" y="29086"/>
                      <a:pt x="112534" y="29158"/>
                      <a:pt x="112489" y="29230"/>
                    </a:cubicBezTo>
                    <a:lnTo>
                      <a:pt x="49654" y="133155"/>
                    </a:lnTo>
                    <a:lnTo>
                      <a:pt x="31508" y="13183"/>
                    </a:lnTo>
                    <a:cubicBezTo>
                      <a:pt x="30023" y="4529"/>
                      <a:pt x="21790" y="-1279"/>
                      <a:pt x="13137" y="211"/>
                    </a:cubicBezTo>
                    <a:cubicBezTo>
                      <a:pt x="4484" y="1702"/>
                      <a:pt x="-1319" y="9928"/>
                      <a:pt x="165" y="18582"/>
                    </a:cubicBezTo>
                    <a:lnTo>
                      <a:pt x="24759" y="179944"/>
                    </a:lnTo>
                    <a:cubicBezTo>
                      <a:pt x="26859" y="188978"/>
                      <a:pt x="35887" y="194597"/>
                      <a:pt x="44930" y="192493"/>
                    </a:cubicBezTo>
                    <a:cubicBezTo>
                      <a:pt x="48889" y="191571"/>
                      <a:pt x="52383" y="189244"/>
                      <a:pt x="54752" y="185943"/>
                    </a:cubicBezTo>
                    <a:lnTo>
                      <a:pt x="139033" y="46176"/>
                    </a:lnTo>
                    <a:cubicBezTo>
                      <a:pt x="143757" y="38838"/>
                      <a:pt x="141687" y="29066"/>
                      <a:pt x="134384" y="242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1BC7648-6A3C-5966-3AA0-02DE82F11AC0}"/>
                  </a:ext>
                </a:extLst>
              </p:cNvPr>
              <p:cNvSpPr/>
              <p:nvPr/>
            </p:nvSpPr>
            <p:spPr>
              <a:xfrm>
                <a:off x="2839674" y="2087155"/>
                <a:ext cx="231134" cy="269727"/>
              </a:xfrm>
              <a:custGeom>
                <a:avLst/>
                <a:gdLst>
                  <a:gd name="connsiteX0" fmla="*/ 142853 w 175240"/>
                  <a:gd name="connsiteY0" fmla="*/ 129266 h 204500"/>
                  <a:gd name="connsiteX1" fmla="*/ 161524 w 175240"/>
                  <a:gd name="connsiteY1" fmla="*/ 116744 h 204500"/>
                  <a:gd name="connsiteX2" fmla="*/ 149002 w 175240"/>
                  <a:gd name="connsiteY2" fmla="*/ 98074 h 204500"/>
                  <a:gd name="connsiteX3" fmla="*/ 49125 w 175240"/>
                  <a:gd name="connsiteY3" fmla="*/ 78278 h 204500"/>
                  <a:gd name="connsiteX4" fmla="*/ 57973 w 175240"/>
                  <a:gd name="connsiteY4" fmla="*/ 34339 h 204500"/>
                  <a:gd name="connsiteX5" fmla="*/ 157700 w 175240"/>
                  <a:gd name="connsiteY5" fmla="*/ 54134 h 204500"/>
                  <a:gd name="connsiteX6" fmla="*/ 175096 w 175240"/>
                  <a:gd name="connsiteY6" fmla="*/ 39893 h 204500"/>
                  <a:gd name="connsiteX7" fmla="*/ 163848 w 175240"/>
                  <a:gd name="connsiteY7" fmla="*/ 23091 h 204500"/>
                  <a:gd name="connsiteX8" fmla="*/ 48525 w 175240"/>
                  <a:gd name="connsiteY8" fmla="*/ 147 h 204500"/>
                  <a:gd name="connsiteX9" fmla="*/ 44176 w 175240"/>
                  <a:gd name="connsiteY9" fmla="*/ 147 h 204500"/>
                  <a:gd name="connsiteX10" fmla="*/ 29930 w 175240"/>
                  <a:gd name="connsiteY10" fmla="*/ 12594 h 204500"/>
                  <a:gd name="connsiteX11" fmla="*/ -63 w 175240"/>
                  <a:gd name="connsiteY11" fmla="*/ 162559 h 204500"/>
                  <a:gd name="connsiteX12" fmla="*/ -63 w 175240"/>
                  <a:gd name="connsiteY12" fmla="*/ 162559 h 204500"/>
                  <a:gd name="connsiteX13" fmla="*/ -63 w 175240"/>
                  <a:gd name="connsiteY13" fmla="*/ 165408 h 204500"/>
                  <a:gd name="connsiteX14" fmla="*/ 9684 w 175240"/>
                  <a:gd name="connsiteY14" fmla="*/ 180404 h 204500"/>
                  <a:gd name="connsiteX15" fmla="*/ 12384 w 175240"/>
                  <a:gd name="connsiteY15" fmla="*/ 181454 h 204500"/>
                  <a:gd name="connsiteX16" fmla="*/ 127707 w 175240"/>
                  <a:gd name="connsiteY16" fmla="*/ 204399 h 204500"/>
                  <a:gd name="connsiteX17" fmla="*/ 145103 w 175240"/>
                  <a:gd name="connsiteY17" fmla="*/ 190158 h 204500"/>
                  <a:gd name="connsiteX18" fmla="*/ 133855 w 175240"/>
                  <a:gd name="connsiteY18" fmla="*/ 173356 h 204500"/>
                  <a:gd name="connsiteX19" fmla="*/ 34129 w 175240"/>
                  <a:gd name="connsiteY19" fmla="*/ 153561 h 204500"/>
                  <a:gd name="connsiteX20" fmla="*/ 42827 w 175240"/>
                  <a:gd name="connsiteY20" fmla="*/ 109471 h 20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75240" h="204500">
                    <a:moveTo>
                      <a:pt x="142853" y="129266"/>
                    </a:moveTo>
                    <a:cubicBezTo>
                      <a:pt x="151461" y="130964"/>
                      <a:pt x="159829" y="125358"/>
                      <a:pt x="161524" y="116744"/>
                    </a:cubicBezTo>
                    <a:cubicBezTo>
                      <a:pt x="163219" y="108130"/>
                      <a:pt x="157610" y="99771"/>
                      <a:pt x="149002" y="98074"/>
                    </a:cubicBezTo>
                    <a:lnTo>
                      <a:pt x="49125" y="78278"/>
                    </a:lnTo>
                    <a:lnTo>
                      <a:pt x="57973" y="34339"/>
                    </a:lnTo>
                    <a:lnTo>
                      <a:pt x="157700" y="54134"/>
                    </a:lnTo>
                    <a:cubicBezTo>
                      <a:pt x="166443" y="55005"/>
                      <a:pt x="174226" y="48630"/>
                      <a:pt x="175096" y="39893"/>
                    </a:cubicBezTo>
                    <a:cubicBezTo>
                      <a:pt x="175846" y="32323"/>
                      <a:pt x="171137" y="25279"/>
                      <a:pt x="163848" y="23091"/>
                    </a:cubicBezTo>
                    <a:lnTo>
                      <a:pt x="48525" y="147"/>
                    </a:lnTo>
                    <a:cubicBezTo>
                      <a:pt x="47086" y="-78"/>
                      <a:pt x="45616" y="-78"/>
                      <a:pt x="44176" y="147"/>
                    </a:cubicBezTo>
                    <a:cubicBezTo>
                      <a:pt x="37188" y="663"/>
                      <a:pt x="31384" y="5736"/>
                      <a:pt x="29930" y="12594"/>
                    </a:cubicBezTo>
                    <a:lnTo>
                      <a:pt x="-63" y="162559"/>
                    </a:lnTo>
                    <a:lnTo>
                      <a:pt x="-63" y="162559"/>
                    </a:lnTo>
                    <a:cubicBezTo>
                      <a:pt x="-63" y="163608"/>
                      <a:pt x="-63" y="164508"/>
                      <a:pt x="-63" y="165408"/>
                    </a:cubicBezTo>
                    <a:cubicBezTo>
                      <a:pt x="-198" y="171934"/>
                      <a:pt x="3671" y="177881"/>
                      <a:pt x="9684" y="180404"/>
                    </a:cubicBezTo>
                    <a:cubicBezTo>
                      <a:pt x="10554" y="180841"/>
                      <a:pt x="11454" y="181192"/>
                      <a:pt x="12384" y="181454"/>
                    </a:cubicBezTo>
                    <a:lnTo>
                      <a:pt x="127707" y="204399"/>
                    </a:lnTo>
                    <a:cubicBezTo>
                      <a:pt x="136450" y="205270"/>
                      <a:pt x="144233" y="198895"/>
                      <a:pt x="145103" y="190158"/>
                    </a:cubicBezTo>
                    <a:cubicBezTo>
                      <a:pt x="145853" y="182588"/>
                      <a:pt x="141144" y="175544"/>
                      <a:pt x="133855" y="173356"/>
                    </a:cubicBezTo>
                    <a:lnTo>
                      <a:pt x="34129" y="153561"/>
                    </a:lnTo>
                    <a:lnTo>
                      <a:pt x="42827" y="109471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4289BBB-3155-8E78-C275-F92F7C447D6E}"/>
                  </a:ext>
                </a:extLst>
              </p:cNvPr>
              <p:cNvSpPr/>
              <p:nvPr/>
            </p:nvSpPr>
            <p:spPr>
              <a:xfrm>
                <a:off x="2278335" y="1975234"/>
                <a:ext cx="195909" cy="270282"/>
              </a:xfrm>
              <a:custGeom>
                <a:avLst/>
                <a:gdLst>
                  <a:gd name="connsiteX0" fmla="*/ 134297 w 148533"/>
                  <a:gd name="connsiteY0" fmla="*/ 173632 h 204921"/>
                  <a:gd name="connsiteX1" fmla="*/ 34570 w 148533"/>
                  <a:gd name="connsiteY1" fmla="*/ 153836 h 204921"/>
                  <a:gd name="connsiteX2" fmla="*/ 61264 w 148533"/>
                  <a:gd name="connsiteY2" fmla="*/ 18868 h 204921"/>
                  <a:gd name="connsiteX3" fmla="*/ 48997 w 148533"/>
                  <a:gd name="connsiteY3" fmla="*/ 280 h 204921"/>
                  <a:gd name="connsiteX4" fmla="*/ 48967 w 148533"/>
                  <a:gd name="connsiteY4" fmla="*/ 272 h 204921"/>
                  <a:gd name="connsiteX5" fmla="*/ 30221 w 148533"/>
                  <a:gd name="connsiteY5" fmla="*/ 12719 h 204921"/>
                  <a:gd name="connsiteX6" fmla="*/ 228 w 148533"/>
                  <a:gd name="connsiteY6" fmla="*/ 162684 h 204921"/>
                  <a:gd name="connsiteX7" fmla="*/ 12675 w 148533"/>
                  <a:gd name="connsiteY7" fmla="*/ 181430 h 204921"/>
                  <a:gd name="connsiteX8" fmla="*/ 12675 w 148533"/>
                  <a:gd name="connsiteY8" fmla="*/ 181430 h 204921"/>
                  <a:gd name="connsiteX9" fmla="*/ 127998 w 148533"/>
                  <a:gd name="connsiteY9" fmla="*/ 204224 h 204921"/>
                  <a:gd name="connsiteX10" fmla="*/ 147794 w 148533"/>
                  <a:gd name="connsiteY10" fmla="*/ 193571 h 204921"/>
                  <a:gd name="connsiteX11" fmla="*/ 137146 w 148533"/>
                  <a:gd name="connsiteY11" fmla="*/ 173774 h 204921"/>
                  <a:gd name="connsiteX12" fmla="*/ 134147 w 148533"/>
                  <a:gd name="connsiteY12" fmla="*/ 173182 h 204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8533" h="204921">
                    <a:moveTo>
                      <a:pt x="134297" y="173632"/>
                    </a:moveTo>
                    <a:lnTo>
                      <a:pt x="34570" y="153836"/>
                    </a:lnTo>
                    <a:lnTo>
                      <a:pt x="61264" y="18868"/>
                    </a:lnTo>
                    <a:cubicBezTo>
                      <a:pt x="63004" y="10348"/>
                      <a:pt x="57515" y="2027"/>
                      <a:pt x="48997" y="280"/>
                    </a:cubicBezTo>
                    <a:cubicBezTo>
                      <a:pt x="48997" y="277"/>
                      <a:pt x="48982" y="275"/>
                      <a:pt x="48967" y="272"/>
                    </a:cubicBezTo>
                    <a:cubicBezTo>
                      <a:pt x="40374" y="-1389"/>
                      <a:pt x="32021" y="4150"/>
                      <a:pt x="30221" y="12719"/>
                    </a:cubicBezTo>
                    <a:lnTo>
                      <a:pt x="228" y="162684"/>
                    </a:lnTo>
                    <a:cubicBezTo>
                      <a:pt x="-1436" y="171282"/>
                      <a:pt x="4112" y="179624"/>
                      <a:pt x="12675" y="181430"/>
                    </a:cubicBezTo>
                    <a:lnTo>
                      <a:pt x="12675" y="181430"/>
                    </a:lnTo>
                    <a:lnTo>
                      <a:pt x="127998" y="204224"/>
                    </a:lnTo>
                    <a:cubicBezTo>
                      <a:pt x="136411" y="206748"/>
                      <a:pt x="145274" y="201980"/>
                      <a:pt x="147794" y="193571"/>
                    </a:cubicBezTo>
                    <a:cubicBezTo>
                      <a:pt x="150313" y="185163"/>
                      <a:pt x="145544" y="176300"/>
                      <a:pt x="137146" y="173774"/>
                    </a:cubicBezTo>
                    <a:cubicBezTo>
                      <a:pt x="136156" y="173482"/>
                      <a:pt x="135167" y="173282"/>
                      <a:pt x="134147" y="1731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35686D3-C7E2-4FA3-C931-D0F32F8EFCCB}"/>
                  </a:ext>
                </a:extLst>
              </p:cNvPr>
              <p:cNvSpPr/>
              <p:nvPr/>
            </p:nvSpPr>
            <p:spPr>
              <a:xfrm>
                <a:off x="2209384" y="2450122"/>
                <a:ext cx="773893" cy="894395"/>
              </a:xfrm>
              <a:custGeom>
                <a:avLst/>
                <a:gdLst>
                  <a:gd name="connsiteX0" fmla="*/ 43058 w 586746"/>
                  <a:gd name="connsiteY0" fmla="*/ 302020 h 678107"/>
                  <a:gd name="connsiteX1" fmla="*/ 17789 w 586746"/>
                  <a:gd name="connsiteY1" fmla="*/ 231761 h 678107"/>
                  <a:gd name="connsiteX2" fmla="*/ 88047 w 586746"/>
                  <a:gd name="connsiteY2" fmla="*/ 206492 h 678107"/>
                  <a:gd name="connsiteX3" fmla="*/ 95695 w 586746"/>
                  <a:gd name="connsiteY3" fmla="*/ 210091 h 678107"/>
                  <a:gd name="connsiteX4" fmla="*/ 97495 w 586746"/>
                  <a:gd name="connsiteY4" fmla="*/ 210091 h 678107"/>
                  <a:gd name="connsiteX5" fmla="*/ 97540 w 586746"/>
                  <a:gd name="connsiteY5" fmla="*/ 208182 h 678107"/>
                  <a:gd name="connsiteX6" fmla="*/ 97495 w 586746"/>
                  <a:gd name="connsiteY6" fmla="*/ 208142 h 678107"/>
                  <a:gd name="connsiteX7" fmla="*/ 75645 w 586746"/>
                  <a:gd name="connsiteY7" fmla="*/ 136759 h 678107"/>
                  <a:gd name="connsiteX8" fmla="*/ 142484 w 586746"/>
                  <a:gd name="connsiteY8" fmla="*/ 112764 h 678107"/>
                  <a:gd name="connsiteX9" fmla="*/ 379129 w 586746"/>
                  <a:gd name="connsiteY9" fmla="*/ 225988 h 678107"/>
                  <a:gd name="connsiteX10" fmla="*/ 380329 w 586746"/>
                  <a:gd name="connsiteY10" fmla="*/ 225988 h 678107"/>
                  <a:gd name="connsiteX11" fmla="*/ 380329 w 586746"/>
                  <a:gd name="connsiteY11" fmla="*/ 225088 h 678107"/>
                  <a:gd name="connsiteX12" fmla="*/ 398024 w 586746"/>
                  <a:gd name="connsiteY12" fmla="*/ 130010 h 678107"/>
                  <a:gd name="connsiteX13" fmla="*/ 419020 w 586746"/>
                  <a:gd name="connsiteY13" fmla="*/ 45730 h 678107"/>
                  <a:gd name="connsiteX14" fmla="*/ 522510 w 586746"/>
                  <a:gd name="connsiteY14" fmla="*/ 7031 h 678107"/>
                  <a:gd name="connsiteX15" fmla="*/ 525045 w 586746"/>
                  <a:gd name="connsiteY15" fmla="*/ 8239 h 678107"/>
                  <a:gd name="connsiteX16" fmla="*/ 539141 w 586746"/>
                  <a:gd name="connsiteY16" fmla="*/ 21886 h 678107"/>
                  <a:gd name="connsiteX17" fmla="*/ 528494 w 586746"/>
                  <a:gd name="connsiteY17" fmla="*/ 61776 h 678107"/>
                  <a:gd name="connsiteX18" fmla="*/ 525794 w 586746"/>
                  <a:gd name="connsiteY18" fmla="*/ 67325 h 678107"/>
                  <a:gd name="connsiteX19" fmla="*/ 523245 w 586746"/>
                  <a:gd name="connsiteY19" fmla="*/ 227487 h 678107"/>
                  <a:gd name="connsiteX20" fmla="*/ 586680 w 586746"/>
                  <a:gd name="connsiteY20" fmla="*/ 613797 h 678107"/>
                  <a:gd name="connsiteX21" fmla="*/ 386777 w 586746"/>
                  <a:gd name="connsiteY21" fmla="*/ 647989 h 678107"/>
                  <a:gd name="connsiteX22" fmla="*/ 385083 w 586746"/>
                  <a:gd name="connsiteY22" fmla="*/ 647884 h 678107"/>
                  <a:gd name="connsiteX23" fmla="*/ 384977 w 586746"/>
                  <a:gd name="connsiteY23" fmla="*/ 647989 h 678107"/>
                  <a:gd name="connsiteX24" fmla="*/ 314614 w 586746"/>
                  <a:gd name="connsiteY24" fmla="*/ 672943 h 678107"/>
                  <a:gd name="connsiteX25" fmla="*/ 314494 w 586746"/>
                  <a:gd name="connsiteY25" fmla="*/ 672883 h 678107"/>
                  <a:gd name="connsiteX26" fmla="*/ 29861 w 586746"/>
                  <a:gd name="connsiteY26" fmla="*/ 536865 h 678107"/>
                  <a:gd name="connsiteX27" fmla="*/ 5117 w 586746"/>
                  <a:gd name="connsiteY27" fmla="*/ 466381 h 678107"/>
                  <a:gd name="connsiteX28" fmla="*/ 69601 w 586746"/>
                  <a:gd name="connsiteY28" fmla="*/ 439238 h 678107"/>
                  <a:gd name="connsiteX29" fmla="*/ 71401 w 586746"/>
                  <a:gd name="connsiteY29" fmla="*/ 439238 h 678107"/>
                  <a:gd name="connsiteX30" fmla="*/ 71401 w 586746"/>
                  <a:gd name="connsiteY30" fmla="*/ 437438 h 678107"/>
                  <a:gd name="connsiteX31" fmla="*/ 37209 w 586746"/>
                  <a:gd name="connsiteY31" fmla="*/ 420492 h 678107"/>
                  <a:gd name="connsiteX32" fmla="*/ 12120 w 586746"/>
                  <a:gd name="connsiteY32" fmla="*/ 349964 h 678107"/>
                  <a:gd name="connsiteX33" fmla="*/ 12165 w 586746"/>
                  <a:gd name="connsiteY33" fmla="*/ 349859 h 678107"/>
                  <a:gd name="connsiteX34" fmla="*/ 75450 w 586746"/>
                  <a:gd name="connsiteY34" fmla="*/ 322265 h 678107"/>
                  <a:gd name="connsiteX35" fmla="*/ 77235 w 586746"/>
                  <a:gd name="connsiteY35" fmla="*/ 321110 h 678107"/>
                  <a:gd name="connsiteX36" fmla="*/ 76800 w 586746"/>
                  <a:gd name="connsiteY36" fmla="*/ 319716 h 67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586746" h="678107">
                    <a:moveTo>
                      <a:pt x="43058" y="302020"/>
                    </a:moveTo>
                    <a:cubicBezTo>
                      <a:pt x="16679" y="289597"/>
                      <a:pt x="5371" y="258140"/>
                      <a:pt x="17789" y="231761"/>
                    </a:cubicBezTo>
                    <a:cubicBezTo>
                      <a:pt x="30206" y="205382"/>
                      <a:pt x="61668" y="194069"/>
                      <a:pt x="88047" y="206492"/>
                    </a:cubicBezTo>
                    <a:lnTo>
                      <a:pt x="95695" y="210091"/>
                    </a:lnTo>
                    <a:cubicBezTo>
                      <a:pt x="96205" y="210550"/>
                      <a:pt x="96985" y="210550"/>
                      <a:pt x="97495" y="210091"/>
                    </a:cubicBezTo>
                    <a:cubicBezTo>
                      <a:pt x="98035" y="209575"/>
                      <a:pt x="98050" y="208721"/>
                      <a:pt x="97540" y="208182"/>
                    </a:cubicBezTo>
                    <a:cubicBezTo>
                      <a:pt x="97525" y="208169"/>
                      <a:pt x="97510" y="208155"/>
                      <a:pt x="97495" y="208142"/>
                    </a:cubicBezTo>
                    <a:cubicBezTo>
                      <a:pt x="71746" y="194465"/>
                      <a:pt x="61968" y="162506"/>
                      <a:pt x="75645" y="136759"/>
                    </a:cubicBezTo>
                    <a:cubicBezTo>
                      <a:pt x="88407" y="112728"/>
                      <a:pt x="117350" y="102339"/>
                      <a:pt x="142484" y="112764"/>
                    </a:cubicBezTo>
                    <a:lnTo>
                      <a:pt x="379129" y="225988"/>
                    </a:lnTo>
                    <a:lnTo>
                      <a:pt x="380329" y="225988"/>
                    </a:lnTo>
                    <a:cubicBezTo>
                      <a:pt x="380419" y="225695"/>
                      <a:pt x="380419" y="225380"/>
                      <a:pt x="380329" y="225088"/>
                    </a:cubicBezTo>
                    <a:cubicBezTo>
                      <a:pt x="388952" y="193963"/>
                      <a:pt x="394875" y="162152"/>
                      <a:pt x="398024" y="130010"/>
                    </a:cubicBezTo>
                    <a:cubicBezTo>
                      <a:pt x="399989" y="100896"/>
                      <a:pt x="407097" y="72362"/>
                      <a:pt x="419020" y="45730"/>
                    </a:cubicBezTo>
                    <a:cubicBezTo>
                      <a:pt x="436910" y="6463"/>
                      <a:pt x="483249" y="-10862"/>
                      <a:pt x="522510" y="7031"/>
                    </a:cubicBezTo>
                    <a:cubicBezTo>
                      <a:pt x="523365" y="7418"/>
                      <a:pt x="524205" y="7822"/>
                      <a:pt x="525045" y="8239"/>
                    </a:cubicBezTo>
                    <a:cubicBezTo>
                      <a:pt x="531433" y="10635"/>
                      <a:pt x="536532" y="15578"/>
                      <a:pt x="539141" y="21886"/>
                    </a:cubicBezTo>
                    <a:cubicBezTo>
                      <a:pt x="542441" y="31333"/>
                      <a:pt x="538242" y="41831"/>
                      <a:pt x="528494" y="61776"/>
                    </a:cubicBezTo>
                    <a:lnTo>
                      <a:pt x="525794" y="67325"/>
                    </a:lnTo>
                    <a:cubicBezTo>
                      <a:pt x="507199" y="106466"/>
                      <a:pt x="515297" y="168101"/>
                      <a:pt x="523245" y="227487"/>
                    </a:cubicBezTo>
                    <a:cubicBezTo>
                      <a:pt x="529244" y="272477"/>
                      <a:pt x="586680" y="613797"/>
                      <a:pt x="586680" y="613797"/>
                    </a:cubicBezTo>
                    <a:lnTo>
                      <a:pt x="386777" y="647989"/>
                    </a:lnTo>
                    <a:cubicBezTo>
                      <a:pt x="386342" y="647494"/>
                      <a:pt x="385577" y="647449"/>
                      <a:pt x="385083" y="647884"/>
                    </a:cubicBezTo>
                    <a:cubicBezTo>
                      <a:pt x="385053" y="647914"/>
                      <a:pt x="385007" y="647944"/>
                      <a:pt x="384977" y="647989"/>
                    </a:cubicBezTo>
                    <a:cubicBezTo>
                      <a:pt x="372440" y="674308"/>
                      <a:pt x="340933" y="685480"/>
                      <a:pt x="314614" y="672943"/>
                    </a:cubicBezTo>
                    <a:cubicBezTo>
                      <a:pt x="314584" y="672928"/>
                      <a:pt x="314539" y="672898"/>
                      <a:pt x="314494" y="672883"/>
                    </a:cubicBezTo>
                    <a:lnTo>
                      <a:pt x="29861" y="536865"/>
                    </a:lnTo>
                    <a:cubicBezTo>
                      <a:pt x="3617" y="524193"/>
                      <a:pt x="-7450" y="492685"/>
                      <a:pt x="5117" y="466381"/>
                    </a:cubicBezTo>
                    <a:cubicBezTo>
                      <a:pt x="18463" y="438488"/>
                      <a:pt x="44857" y="427390"/>
                      <a:pt x="69601" y="439238"/>
                    </a:cubicBezTo>
                    <a:cubicBezTo>
                      <a:pt x="70111" y="439703"/>
                      <a:pt x="70891" y="439703"/>
                      <a:pt x="71401" y="439238"/>
                    </a:cubicBezTo>
                    <a:cubicBezTo>
                      <a:pt x="71866" y="438728"/>
                      <a:pt x="71866" y="437948"/>
                      <a:pt x="71401" y="437438"/>
                    </a:cubicBezTo>
                    <a:lnTo>
                      <a:pt x="37209" y="420492"/>
                    </a:lnTo>
                    <a:cubicBezTo>
                      <a:pt x="10800" y="407940"/>
                      <a:pt x="-432" y="376357"/>
                      <a:pt x="12120" y="349964"/>
                    </a:cubicBezTo>
                    <a:cubicBezTo>
                      <a:pt x="12135" y="349919"/>
                      <a:pt x="12150" y="349889"/>
                      <a:pt x="12165" y="349859"/>
                    </a:cubicBezTo>
                    <a:cubicBezTo>
                      <a:pt x="25812" y="321215"/>
                      <a:pt x="50706" y="310268"/>
                      <a:pt x="75450" y="322265"/>
                    </a:cubicBezTo>
                    <a:cubicBezTo>
                      <a:pt x="76260" y="322430"/>
                      <a:pt x="77055" y="321920"/>
                      <a:pt x="77235" y="321110"/>
                    </a:cubicBezTo>
                    <a:cubicBezTo>
                      <a:pt x="77340" y="320600"/>
                      <a:pt x="77175" y="320076"/>
                      <a:pt x="76800" y="319716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266CED6-ECE1-24B6-F1D9-EBF48D8F487F}"/>
                  </a:ext>
                </a:extLst>
              </p:cNvPr>
              <p:cNvSpPr/>
              <p:nvPr/>
            </p:nvSpPr>
            <p:spPr>
              <a:xfrm>
                <a:off x="2488390" y="2834952"/>
                <a:ext cx="1186586" cy="2493534"/>
              </a:xfrm>
              <a:custGeom>
                <a:avLst/>
                <a:gdLst>
                  <a:gd name="connsiteX0" fmla="*/ 899573 w 899639"/>
                  <a:gd name="connsiteY0" fmla="*/ 1806531 h 1890533"/>
                  <a:gd name="connsiteX1" fmla="*/ 322358 w 899639"/>
                  <a:gd name="connsiteY1" fmla="*/ 168765 h 1890533"/>
                  <a:gd name="connsiteX2" fmla="*/ 54 w 899639"/>
                  <a:gd name="connsiteY2" fmla="*/ 14407 h 1890533"/>
                  <a:gd name="connsiteX3" fmla="*/ -67 w 899639"/>
                  <a:gd name="connsiteY3" fmla="*/ 14451 h 1890533"/>
                  <a:gd name="connsiteX4" fmla="*/ 661278 w 899639"/>
                  <a:gd name="connsiteY4" fmla="*/ 1890511 h 1890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9639" h="1890533">
                    <a:moveTo>
                      <a:pt x="899573" y="1806531"/>
                    </a:moveTo>
                    <a:lnTo>
                      <a:pt x="322358" y="168765"/>
                    </a:lnTo>
                    <a:cubicBezTo>
                      <a:pt x="275974" y="37141"/>
                      <a:pt x="131678" y="-31969"/>
                      <a:pt x="54" y="14407"/>
                    </a:cubicBezTo>
                    <a:cubicBezTo>
                      <a:pt x="8" y="14422"/>
                      <a:pt x="-21" y="14436"/>
                      <a:pt x="-67" y="14451"/>
                    </a:cubicBezTo>
                    <a:lnTo>
                      <a:pt x="661278" y="1890511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F4BD35-189F-8042-3B8F-135F40185010}"/>
                  </a:ext>
                </a:extLst>
              </p:cNvPr>
              <p:cNvSpPr/>
              <p:nvPr/>
            </p:nvSpPr>
            <p:spPr>
              <a:xfrm>
                <a:off x="2573935" y="3217886"/>
                <a:ext cx="1386659" cy="2551291"/>
              </a:xfrm>
              <a:custGeom>
                <a:avLst/>
                <a:gdLst>
                  <a:gd name="connsiteX0" fmla="*/ 631362 w 1051329"/>
                  <a:gd name="connsiteY0" fmla="*/ 1934301 h 1934323"/>
                  <a:gd name="connsiteX1" fmla="*/ 1051263 w 1051329"/>
                  <a:gd name="connsiteY1" fmla="*/ 1934301 h 1934323"/>
                  <a:gd name="connsiteX2" fmla="*/ 374772 w 1051329"/>
                  <a:gd name="connsiteY2" fmla="*/ 14751 h 1934323"/>
                  <a:gd name="connsiteX3" fmla="*/ 346938 w 1051329"/>
                  <a:gd name="connsiteY3" fmla="*/ 1179 h 1934323"/>
                  <a:gd name="connsiteX4" fmla="*/ 346729 w 1051329"/>
                  <a:gd name="connsiteY4" fmla="*/ 1254 h 1934323"/>
                  <a:gd name="connsiteX5" fmla="*/ 14706 w 1051329"/>
                  <a:gd name="connsiteY5" fmla="*/ 119726 h 1934323"/>
                  <a:gd name="connsiteX6" fmla="*/ 1135 w 1051329"/>
                  <a:gd name="connsiteY6" fmla="*/ 147560 h 1934323"/>
                  <a:gd name="connsiteX7" fmla="*/ 1210 w 1051329"/>
                  <a:gd name="connsiteY7" fmla="*/ 147770 h 1934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51329" h="1934323">
                    <a:moveTo>
                      <a:pt x="631362" y="1934301"/>
                    </a:moveTo>
                    <a:lnTo>
                      <a:pt x="1051263" y="1934301"/>
                    </a:lnTo>
                    <a:lnTo>
                      <a:pt x="374772" y="14751"/>
                    </a:lnTo>
                    <a:cubicBezTo>
                      <a:pt x="370828" y="3324"/>
                      <a:pt x="358381" y="-2765"/>
                      <a:pt x="346938" y="1179"/>
                    </a:cubicBezTo>
                    <a:cubicBezTo>
                      <a:pt x="346864" y="1209"/>
                      <a:pt x="346803" y="1224"/>
                      <a:pt x="346729" y="1254"/>
                    </a:cubicBezTo>
                    <a:lnTo>
                      <a:pt x="14706" y="119726"/>
                    </a:lnTo>
                    <a:cubicBezTo>
                      <a:pt x="3279" y="123671"/>
                      <a:pt x="-2809" y="136118"/>
                      <a:pt x="1135" y="147560"/>
                    </a:cubicBezTo>
                    <a:cubicBezTo>
                      <a:pt x="1165" y="147635"/>
                      <a:pt x="1180" y="147695"/>
                      <a:pt x="1210" y="14777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3D850AD-14EB-C581-E14E-F92E12E66DA9}"/>
                  </a:ext>
                </a:extLst>
              </p:cNvPr>
              <p:cNvSpPr/>
              <p:nvPr/>
            </p:nvSpPr>
            <p:spPr>
              <a:xfrm>
                <a:off x="2660009" y="3446425"/>
                <a:ext cx="43280" cy="42535"/>
              </a:xfrm>
              <a:custGeom>
                <a:avLst/>
                <a:gdLst>
                  <a:gd name="connsiteX0" fmla="*/ 32078 w 32814"/>
                  <a:gd name="connsiteY0" fmla="*/ 11090 h 32249"/>
                  <a:gd name="connsiteX1" fmla="*/ 20876 w 32814"/>
                  <a:gd name="connsiteY1" fmla="*/ 31560 h 32249"/>
                  <a:gd name="connsiteX2" fmla="*/ 886 w 32814"/>
                  <a:gd name="connsiteY2" fmla="*/ 21738 h 32249"/>
                  <a:gd name="connsiteX3" fmla="*/ 10678 w 32814"/>
                  <a:gd name="connsiteY3" fmla="*/ 1028 h 32249"/>
                  <a:gd name="connsiteX4" fmla="*/ 11083 w 32814"/>
                  <a:gd name="connsiteY4" fmla="*/ 893 h 32249"/>
                  <a:gd name="connsiteX5" fmla="*/ 32078 w 32814"/>
                  <a:gd name="connsiteY5" fmla="*/ 11075 h 32249"/>
                  <a:gd name="connsiteX6" fmla="*/ 32078 w 32814"/>
                  <a:gd name="connsiteY6" fmla="*/ 11090 h 32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14" h="32249">
                    <a:moveTo>
                      <a:pt x="32078" y="11090"/>
                    </a:moveTo>
                    <a:cubicBezTo>
                      <a:pt x="34643" y="19833"/>
                      <a:pt x="29619" y="28996"/>
                      <a:pt x="20876" y="31560"/>
                    </a:cubicBezTo>
                    <a:cubicBezTo>
                      <a:pt x="12673" y="33960"/>
                      <a:pt x="4005" y="29701"/>
                      <a:pt x="886" y="21738"/>
                    </a:cubicBezTo>
                    <a:cubicBezTo>
                      <a:pt x="-2129" y="13310"/>
                      <a:pt x="2250" y="4042"/>
                      <a:pt x="10678" y="1028"/>
                    </a:cubicBezTo>
                    <a:cubicBezTo>
                      <a:pt x="10813" y="983"/>
                      <a:pt x="10948" y="937"/>
                      <a:pt x="11083" y="893"/>
                    </a:cubicBezTo>
                    <a:cubicBezTo>
                      <a:pt x="19691" y="-2092"/>
                      <a:pt x="29094" y="2467"/>
                      <a:pt x="32078" y="11075"/>
                    </a:cubicBezTo>
                    <a:cubicBezTo>
                      <a:pt x="32078" y="11075"/>
                      <a:pt x="32078" y="11090"/>
                      <a:pt x="32078" y="1109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9F04454-6083-E809-4349-EB92FC679914}"/>
                  </a:ext>
                </a:extLst>
              </p:cNvPr>
              <p:cNvSpPr/>
              <p:nvPr/>
            </p:nvSpPr>
            <p:spPr>
              <a:xfrm>
                <a:off x="2693541" y="3541512"/>
                <a:ext cx="43497" cy="43603"/>
              </a:xfrm>
              <a:custGeom>
                <a:avLst/>
                <a:gdLst>
                  <a:gd name="connsiteX0" fmla="*/ 31999 w 32978"/>
                  <a:gd name="connsiteY0" fmla="*/ 11129 h 33059"/>
                  <a:gd name="connsiteX1" fmla="*/ 21802 w 32978"/>
                  <a:gd name="connsiteY1" fmla="*/ 32125 h 33059"/>
                  <a:gd name="connsiteX2" fmla="*/ 807 w 32978"/>
                  <a:gd name="connsiteY2" fmla="*/ 21927 h 33059"/>
                  <a:gd name="connsiteX3" fmla="*/ 11004 w 32978"/>
                  <a:gd name="connsiteY3" fmla="*/ 932 h 33059"/>
                  <a:gd name="connsiteX4" fmla="*/ 31894 w 32978"/>
                  <a:gd name="connsiteY4" fmla="*/ 10830 h 33059"/>
                  <a:gd name="connsiteX5" fmla="*/ 31999 w 32978"/>
                  <a:gd name="connsiteY5" fmla="*/ 11129 h 33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78" h="33059">
                    <a:moveTo>
                      <a:pt x="31999" y="11129"/>
                    </a:moveTo>
                    <a:cubicBezTo>
                      <a:pt x="34984" y="19737"/>
                      <a:pt x="30410" y="29140"/>
                      <a:pt x="21802" y="32125"/>
                    </a:cubicBezTo>
                    <a:cubicBezTo>
                      <a:pt x="13194" y="35109"/>
                      <a:pt x="3791" y="30535"/>
                      <a:pt x="807" y="21927"/>
                    </a:cubicBezTo>
                    <a:cubicBezTo>
                      <a:pt x="-2087" y="13319"/>
                      <a:pt x="2441" y="3976"/>
                      <a:pt x="11004" y="932"/>
                    </a:cubicBezTo>
                    <a:cubicBezTo>
                      <a:pt x="19507" y="-2097"/>
                      <a:pt x="28865" y="2327"/>
                      <a:pt x="31894" y="10830"/>
                    </a:cubicBezTo>
                    <a:cubicBezTo>
                      <a:pt x="31924" y="10934"/>
                      <a:pt x="31969" y="11025"/>
                      <a:pt x="31999" y="1112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A625F46-895E-6476-B00E-D0A21E838DA0}"/>
                  </a:ext>
                </a:extLst>
              </p:cNvPr>
              <p:cNvSpPr/>
              <p:nvPr/>
            </p:nvSpPr>
            <p:spPr>
              <a:xfrm>
                <a:off x="2727114" y="3636707"/>
                <a:ext cx="43549" cy="43549"/>
              </a:xfrm>
              <a:custGeom>
                <a:avLst/>
                <a:gdLst>
                  <a:gd name="connsiteX0" fmla="*/ 32039 w 33018"/>
                  <a:gd name="connsiteY0" fmla="*/ 11088 h 33018"/>
                  <a:gd name="connsiteX1" fmla="*/ 21842 w 33018"/>
                  <a:gd name="connsiteY1" fmla="*/ 32084 h 33018"/>
                  <a:gd name="connsiteX2" fmla="*/ 846 w 33018"/>
                  <a:gd name="connsiteY2" fmla="*/ 21886 h 33018"/>
                  <a:gd name="connsiteX3" fmla="*/ 11044 w 33018"/>
                  <a:gd name="connsiteY3" fmla="*/ 891 h 33018"/>
                  <a:gd name="connsiteX4" fmla="*/ 32039 w 33018"/>
                  <a:gd name="connsiteY4" fmla="*/ 11088 h 33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18" h="33018">
                    <a:moveTo>
                      <a:pt x="32039" y="11088"/>
                    </a:moveTo>
                    <a:cubicBezTo>
                      <a:pt x="35023" y="19697"/>
                      <a:pt x="30449" y="29099"/>
                      <a:pt x="21842" y="32084"/>
                    </a:cubicBezTo>
                    <a:cubicBezTo>
                      <a:pt x="13234" y="35068"/>
                      <a:pt x="3831" y="30494"/>
                      <a:pt x="846" y="21886"/>
                    </a:cubicBezTo>
                    <a:cubicBezTo>
                      <a:pt x="-2138" y="13278"/>
                      <a:pt x="2436" y="3875"/>
                      <a:pt x="11044" y="891"/>
                    </a:cubicBezTo>
                    <a:cubicBezTo>
                      <a:pt x="19652" y="-2093"/>
                      <a:pt x="29055" y="2481"/>
                      <a:pt x="32039" y="1108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15AE64B-AF27-8A2C-02CD-42B60FFE8B88}"/>
                  </a:ext>
                </a:extLst>
              </p:cNvPr>
              <p:cNvSpPr/>
              <p:nvPr/>
            </p:nvSpPr>
            <p:spPr>
              <a:xfrm>
                <a:off x="2276898" y="3727266"/>
                <a:ext cx="331366" cy="525644"/>
              </a:xfrm>
              <a:custGeom>
                <a:avLst/>
                <a:gdLst>
                  <a:gd name="connsiteX0" fmla="*/ 249810 w 251233"/>
                  <a:gd name="connsiteY0" fmla="*/ 322739 h 398530"/>
                  <a:gd name="connsiteX1" fmla="*/ 220867 w 251233"/>
                  <a:gd name="connsiteY1" fmla="*/ 372678 h 398530"/>
                  <a:gd name="connsiteX2" fmla="*/ 129089 w 251233"/>
                  <a:gd name="connsiteY2" fmla="*/ 397122 h 398530"/>
                  <a:gd name="connsiteX3" fmla="*/ 79165 w 251233"/>
                  <a:gd name="connsiteY3" fmla="*/ 368224 h 398530"/>
                  <a:gd name="connsiteX4" fmla="*/ 79150 w 251233"/>
                  <a:gd name="connsiteY4" fmla="*/ 368179 h 398530"/>
                  <a:gd name="connsiteX5" fmla="*/ 1319 w 251233"/>
                  <a:gd name="connsiteY5" fmla="*/ 75597 h 398530"/>
                  <a:gd name="connsiteX6" fmla="*/ 30097 w 251233"/>
                  <a:gd name="connsiteY6" fmla="*/ 25854 h 398530"/>
                  <a:gd name="connsiteX7" fmla="*/ 30262 w 251233"/>
                  <a:gd name="connsiteY7" fmla="*/ 25809 h 398530"/>
                  <a:gd name="connsiteX8" fmla="*/ 122040 w 251233"/>
                  <a:gd name="connsiteY8" fmla="*/ 1365 h 398530"/>
                  <a:gd name="connsiteX9" fmla="*/ 171964 w 251233"/>
                  <a:gd name="connsiteY9" fmla="*/ 30263 h 398530"/>
                  <a:gd name="connsiteX10" fmla="*/ 171979 w 251233"/>
                  <a:gd name="connsiteY10" fmla="*/ 30308 h 398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1233" h="398530">
                    <a:moveTo>
                      <a:pt x="249810" y="322739"/>
                    </a:moveTo>
                    <a:cubicBezTo>
                      <a:pt x="255539" y="344515"/>
                      <a:pt x="242597" y="366814"/>
                      <a:pt x="220867" y="372678"/>
                    </a:cubicBezTo>
                    <a:lnTo>
                      <a:pt x="129089" y="397122"/>
                    </a:lnTo>
                    <a:cubicBezTo>
                      <a:pt x="107329" y="402926"/>
                      <a:pt x="84969" y="389984"/>
                      <a:pt x="79165" y="368224"/>
                    </a:cubicBezTo>
                    <a:cubicBezTo>
                      <a:pt x="79165" y="368209"/>
                      <a:pt x="79150" y="368194"/>
                      <a:pt x="79150" y="368179"/>
                    </a:cubicBezTo>
                    <a:lnTo>
                      <a:pt x="1319" y="75597"/>
                    </a:lnTo>
                    <a:cubicBezTo>
                      <a:pt x="-4470" y="53913"/>
                      <a:pt x="8412" y="31643"/>
                      <a:pt x="30097" y="25854"/>
                    </a:cubicBezTo>
                    <a:cubicBezTo>
                      <a:pt x="30157" y="25839"/>
                      <a:pt x="30202" y="25824"/>
                      <a:pt x="30262" y="25809"/>
                    </a:cubicBezTo>
                    <a:lnTo>
                      <a:pt x="122040" y="1365"/>
                    </a:lnTo>
                    <a:cubicBezTo>
                      <a:pt x="143800" y="-4439"/>
                      <a:pt x="166160" y="8503"/>
                      <a:pt x="171964" y="30263"/>
                    </a:cubicBezTo>
                    <a:cubicBezTo>
                      <a:pt x="171964" y="30278"/>
                      <a:pt x="171979" y="30293"/>
                      <a:pt x="171979" y="30308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DD08398-5744-4F5D-78B6-AE47B34348A2}"/>
                  </a:ext>
                </a:extLst>
              </p:cNvPr>
              <p:cNvSpPr/>
              <p:nvPr/>
            </p:nvSpPr>
            <p:spPr>
              <a:xfrm>
                <a:off x="2243436" y="3764816"/>
                <a:ext cx="481600" cy="764860"/>
              </a:xfrm>
              <a:custGeom>
                <a:avLst/>
                <a:gdLst>
                  <a:gd name="connsiteX0" fmla="*/ 363210 w 365137"/>
                  <a:gd name="connsiteY0" fmla="*/ 469879 h 579897"/>
                  <a:gd name="connsiteX1" fmla="*/ 321070 w 365137"/>
                  <a:gd name="connsiteY1" fmla="*/ 542462 h 579897"/>
                  <a:gd name="connsiteX2" fmla="*/ 187601 w 365137"/>
                  <a:gd name="connsiteY2" fmla="*/ 578004 h 579897"/>
                  <a:gd name="connsiteX3" fmla="*/ 115018 w 365137"/>
                  <a:gd name="connsiteY3" fmla="*/ 536014 h 579897"/>
                  <a:gd name="connsiteX4" fmla="*/ 1794 w 365137"/>
                  <a:gd name="connsiteY4" fmla="*/ 109964 h 579897"/>
                  <a:gd name="connsiteX5" fmla="*/ 43934 w 365137"/>
                  <a:gd name="connsiteY5" fmla="*/ 37381 h 579897"/>
                  <a:gd name="connsiteX6" fmla="*/ 177403 w 365137"/>
                  <a:gd name="connsiteY6" fmla="*/ 1839 h 579897"/>
                  <a:gd name="connsiteX7" fmla="*/ 249986 w 365137"/>
                  <a:gd name="connsiteY7" fmla="*/ 43979 h 579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5137" h="579897">
                    <a:moveTo>
                      <a:pt x="363210" y="469879"/>
                    </a:moveTo>
                    <a:cubicBezTo>
                      <a:pt x="371248" y="501507"/>
                      <a:pt x="352517" y="533764"/>
                      <a:pt x="321070" y="542462"/>
                    </a:cubicBezTo>
                    <a:lnTo>
                      <a:pt x="187601" y="578004"/>
                    </a:lnTo>
                    <a:cubicBezTo>
                      <a:pt x="156018" y="586057"/>
                      <a:pt x="123791" y="567401"/>
                      <a:pt x="115018" y="536014"/>
                    </a:cubicBezTo>
                    <a:lnTo>
                      <a:pt x="1794" y="109964"/>
                    </a:lnTo>
                    <a:cubicBezTo>
                      <a:pt x="-6244" y="78336"/>
                      <a:pt x="12487" y="46079"/>
                      <a:pt x="43934" y="37381"/>
                    </a:cubicBezTo>
                    <a:lnTo>
                      <a:pt x="177403" y="1839"/>
                    </a:lnTo>
                    <a:cubicBezTo>
                      <a:pt x="209031" y="-6199"/>
                      <a:pt x="241288" y="12532"/>
                      <a:pt x="249986" y="43979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672ADE3-33EA-5BCE-8383-954A9F33DE0D}"/>
                  </a:ext>
                </a:extLst>
              </p:cNvPr>
              <p:cNvSpPr/>
              <p:nvPr/>
            </p:nvSpPr>
            <p:spPr>
              <a:xfrm rot="20705999">
                <a:off x="2328535" y="3851452"/>
                <a:ext cx="223313" cy="258719"/>
              </a:xfrm>
              <a:custGeom>
                <a:avLst/>
                <a:gdLst>
                  <a:gd name="connsiteX0" fmla="*/ -66 w 169310"/>
                  <a:gd name="connsiteY0" fmla="*/ -22 h 196154"/>
                  <a:gd name="connsiteX1" fmla="*/ 169244 w 169310"/>
                  <a:gd name="connsiteY1" fmla="*/ -22 h 196154"/>
                  <a:gd name="connsiteX2" fmla="*/ 169244 w 169310"/>
                  <a:gd name="connsiteY2" fmla="*/ 196132 h 196154"/>
                  <a:gd name="connsiteX3" fmla="*/ -66 w 169310"/>
                  <a:gd name="connsiteY3" fmla="*/ 196132 h 196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310" h="196154">
                    <a:moveTo>
                      <a:pt x="-66" y="-22"/>
                    </a:moveTo>
                    <a:lnTo>
                      <a:pt x="169244" y="-22"/>
                    </a:lnTo>
                    <a:lnTo>
                      <a:pt x="169244" y="196132"/>
                    </a:lnTo>
                    <a:lnTo>
                      <a:pt x="-66" y="196132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C7BEF8B-4799-6546-E0F3-A99A7C8CE89A}"/>
                  </a:ext>
                </a:extLst>
              </p:cNvPr>
              <p:cNvSpPr/>
              <p:nvPr/>
            </p:nvSpPr>
            <p:spPr>
              <a:xfrm>
                <a:off x="2414775" y="4159694"/>
                <a:ext cx="197846" cy="197840"/>
              </a:xfrm>
              <a:custGeom>
                <a:avLst/>
                <a:gdLst>
                  <a:gd name="connsiteX0" fmla="*/ 147375 w 150002"/>
                  <a:gd name="connsiteY0" fmla="*/ 55620 h 149997"/>
                  <a:gd name="connsiteX1" fmla="*/ 94288 w 150002"/>
                  <a:gd name="connsiteY1" fmla="*/ 147414 h 149997"/>
                  <a:gd name="connsiteX2" fmla="*/ 2494 w 150002"/>
                  <a:gd name="connsiteY2" fmla="*/ 94341 h 149997"/>
                  <a:gd name="connsiteX3" fmla="*/ 55582 w 150002"/>
                  <a:gd name="connsiteY3" fmla="*/ 2533 h 149997"/>
                  <a:gd name="connsiteX4" fmla="*/ 55597 w 150002"/>
                  <a:gd name="connsiteY4" fmla="*/ 2533 h 149997"/>
                  <a:gd name="connsiteX5" fmla="*/ 147375 w 150002"/>
                  <a:gd name="connsiteY5" fmla="*/ 55620 h 149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002" h="149997">
                    <a:moveTo>
                      <a:pt x="147375" y="55620"/>
                    </a:moveTo>
                    <a:cubicBezTo>
                      <a:pt x="158068" y="95631"/>
                      <a:pt x="134298" y="136721"/>
                      <a:pt x="94288" y="147414"/>
                    </a:cubicBezTo>
                    <a:cubicBezTo>
                      <a:pt x="54292" y="158106"/>
                      <a:pt x="13187" y="134352"/>
                      <a:pt x="2494" y="94341"/>
                    </a:cubicBezTo>
                    <a:cubicBezTo>
                      <a:pt x="-8198" y="54330"/>
                      <a:pt x="15571" y="13225"/>
                      <a:pt x="55582" y="2533"/>
                    </a:cubicBezTo>
                    <a:cubicBezTo>
                      <a:pt x="55582" y="2533"/>
                      <a:pt x="55597" y="2533"/>
                      <a:pt x="55597" y="2533"/>
                    </a:cubicBezTo>
                    <a:cubicBezTo>
                      <a:pt x="95592" y="-8145"/>
                      <a:pt x="136683" y="15625"/>
                      <a:pt x="147375" y="556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FF267526-F75D-2E5D-8D70-9F4F8A5629D1}"/>
                  </a:ext>
                </a:extLst>
              </p:cNvPr>
              <p:cNvSpPr/>
              <p:nvPr/>
            </p:nvSpPr>
            <p:spPr>
              <a:xfrm>
                <a:off x="2488192" y="4158967"/>
                <a:ext cx="127028" cy="195169"/>
              </a:xfrm>
              <a:custGeom>
                <a:avLst/>
                <a:gdLst>
                  <a:gd name="connsiteX0" fmla="*/ -67 w 96309"/>
                  <a:gd name="connsiteY0" fmla="*/ 3084 h 147972"/>
                  <a:gd name="connsiteX1" fmla="*/ 38475 w 96309"/>
                  <a:gd name="connsiteY1" fmla="*/ 147950 h 147972"/>
                  <a:gd name="connsiteX2" fmla="*/ 94216 w 96309"/>
                  <a:gd name="connsiteY2" fmla="*/ 57746 h 147972"/>
                  <a:gd name="connsiteX3" fmla="*/ 4013 w 96309"/>
                  <a:gd name="connsiteY3" fmla="*/ 2004 h 147972"/>
                  <a:gd name="connsiteX4" fmla="*/ -67 w 96309"/>
                  <a:gd name="connsiteY4" fmla="*/ 3084 h 147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09" h="147972">
                    <a:moveTo>
                      <a:pt x="-67" y="3084"/>
                    </a:moveTo>
                    <a:lnTo>
                      <a:pt x="38475" y="147950"/>
                    </a:lnTo>
                    <a:cubicBezTo>
                      <a:pt x="78785" y="138442"/>
                      <a:pt x="103739" y="98057"/>
                      <a:pt x="94216" y="57746"/>
                    </a:cubicBezTo>
                    <a:cubicBezTo>
                      <a:pt x="84709" y="17436"/>
                      <a:pt x="44323" y="-7519"/>
                      <a:pt x="4013" y="2004"/>
                    </a:cubicBezTo>
                    <a:cubicBezTo>
                      <a:pt x="2648" y="2319"/>
                      <a:pt x="1283" y="2679"/>
                      <a:pt x="-67" y="3084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BB9B0A1-7A89-B4C8-FCCE-CBE06C3A73BA}"/>
                  </a:ext>
                </a:extLst>
              </p:cNvPr>
              <p:cNvSpPr/>
              <p:nvPr/>
            </p:nvSpPr>
            <p:spPr>
              <a:xfrm>
                <a:off x="2404839" y="4149526"/>
                <a:ext cx="217736" cy="217941"/>
              </a:xfrm>
              <a:custGeom>
                <a:avLst/>
                <a:gdLst>
                  <a:gd name="connsiteX0" fmla="*/ 160456 w 165082"/>
                  <a:gd name="connsiteY0" fmla="*/ 54631 h 165237"/>
                  <a:gd name="connsiteX1" fmla="*/ 68228 w 165082"/>
                  <a:gd name="connsiteY1" fmla="*/ 1244 h 165237"/>
                  <a:gd name="connsiteX2" fmla="*/ 68228 w 165082"/>
                  <a:gd name="connsiteY2" fmla="*/ 1244 h 165237"/>
                  <a:gd name="connsiteX3" fmla="*/ 61480 w 165082"/>
                  <a:gd name="connsiteY3" fmla="*/ 3043 h 165237"/>
                  <a:gd name="connsiteX4" fmla="*/ 54581 w 165082"/>
                  <a:gd name="connsiteY4" fmla="*/ 4843 h 165237"/>
                  <a:gd name="connsiteX5" fmla="*/ 54581 w 165082"/>
                  <a:gd name="connsiteY5" fmla="*/ 4843 h 165237"/>
                  <a:gd name="connsiteX6" fmla="*/ 1194 w 165082"/>
                  <a:gd name="connsiteY6" fmla="*/ 96921 h 165237"/>
                  <a:gd name="connsiteX7" fmla="*/ 1194 w 165082"/>
                  <a:gd name="connsiteY7" fmla="*/ 96921 h 165237"/>
                  <a:gd name="connsiteX8" fmla="*/ 2993 w 165082"/>
                  <a:gd name="connsiteY8" fmla="*/ 103670 h 165237"/>
                  <a:gd name="connsiteX9" fmla="*/ 4793 w 165082"/>
                  <a:gd name="connsiteY9" fmla="*/ 110568 h 165237"/>
                  <a:gd name="connsiteX10" fmla="*/ 4793 w 165082"/>
                  <a:gd name="connsiteY10" fmla="*/ 110568 h 165237"/>
                  <a:gd name="connsiteX11" fmla="*/ 96871 w 165082"/>
                  <a:gd name="connsiteY11" fmla="*/ 163956 h 165237"/>
                  <a:gd name="connsiteX12" fmla="*/ 96871 w 165082"/>
                  <a:gd name="connsiteY12" fmla="*/ 163956 h 165237"/>
                  <a:gd name="connsiteX13" fmla="*/ 103620 w 165082"/>
                  <a:gd name="connsiteY13" fmla="*/ 162156 h 165237"/>
                  <a:gd name="connsiteX14" fmla="*/ 110368 w 165082"/>
                  <a:gd name="connsiteY14" fmla="*/ 160356 h 165237"/>
                  <a:gd name="connsiteX15" fmla="*/ 110368 w 165082"/>
                  <a:gd name="connsiteY15" fmla="*/ 160356 h 165237"/>
                  <a:gd name="connsiteX16" fmla="*/ 163756 w 165082"/>
                  <a:gd name="connsiteY16" fmla="*/ 68278 h 165237"/>
                  <a:gd name="connsiteX17" fmla="*/ 163756 w 165082"/>
                  <a:gd name="connsiteY17" fmla="*/ 68278 h 165237"/>
                  <a:gd name="connsiteX18" fmla="*/ 161956 w 165082"/>
                  <a:gd name="connsiteY18" fmla="*/ 61530 h 165237"/>
                  <a:gd name="connsiteX19" fmla="*/ 160157 w 165082"/>
                  <a:gd name="connsiteY19" fmla="*/ 54631 h 165237"/>
                  <a:gd name="connsiteX20" fmla="*/ 146810 w 165082"/>
                  <a:gd name="connsiteY20" fmla="*/ 58230 h 165237"/>
                  <a:gd name="connsiteX21" fmla="*/ 87574 w 165082"/>
                  <a:gd name="connsiteY21" fmla="*/ 73977 h 165237"/>
                  <a:gd name="connsiteX22" fmla="*/ 71827 w 165082"/>
                  <a:gd name="connsiteY22" fmla="*/ 13991 h 165237"/>
                  <a:gd name="connsiteX23" fmla="*/ 146810 w 165082"/>
                  <a:gd name="connsiteY23" fmla="*/ 58230 h 165237"/>
                  <a:gd name="connsiteX24" fmla="*/ 58330 w 165082"/>
                  <a:gd name="connsiteY24" fmla="*/ 18340 h 165237"/>
                  <a:gd name="connsiteX25" fmla="*/ 74077 w 165082"/>
                  <a:gd name="connsiteY25" fmla="*/ 77576 h 165237"/>
                  <a:gd name="connsiteX26" fmla="*/ 14091 w 165082"/>
                  <a:gd name="connsiteY26" fmla="*/ 93322 h 165237"/>
                  <a:gd name="connsiteX27" fmla="*/ 58330 w 165082"/>
                  <a:gd name="connsiteY27" fmla="*/ 18340 h 165237"/>
                  <a:gd name="connsiteX28" fmla="*/ 18440 w 165082"/>
                  <a:gd name="connsiteY28" fmla="*/ 106969 h 165237"/>
                  <a:gd name="connsiteX29" fmla="*/ 77676 w 165082"/>
                  <a:gd name="connsiteY29" fmla="*/ 91223 h 165237"/>
                  <a:gd name="connsiteX30" fmla="*/ 93422 w 165082"/>
                  <a:gd name="connsiteY30" fmla="*/ 151209 h 165237"/>
                  <a:gd name="connsiteX31" fmla="*/ 18440 w 165082"/>
                  <a:gd name="connsiteY31" fmla="*/ 106969 h 165237"/>
                  <a:gd name="connsiteX32" fmla="*/ 107069 w 165082"/>
                  <a:gd name="connsiteY32" fmla="*/ 146860 h 165237"/>
                  <a:gd name="connsiteX33" fmla="*/ 92073 w 165082"/>
                  <a:gd name="connsiteY33" fmla="*/ 87624 h 165237"/>
                  <a:gd name="connsiteX34" fmla="*/ 151159 w 165082"/>
                  <a:gd name="connsiteY34" fmla="*/ 71877 h 165237"/>
                  <a:gd name="connsiteX35" fmla="*/ 107069 w 165082"/>
                  <a:gd name="connsiteY35" fmla="*/ 146860 h 165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65082" h="165237">
                    <a:moveTo>
                      <a:pt x="160456" y="54631"/>
                    </a:moveTo>
                    <a:cubicBezTo>
                      <a:pt x="146780" y="16780"/>
                      <a:pt x="107864" y="-5745"/>
                      <a:pt x="68228" y="1244"/>
                    </a:cubicBezTo>
                    <a:lnTo>
                      <a:pt x="68228" y="1244"/>
                    </a:lnTo>
                    <a:lnTo>
                      <a:pt x="61480" y="3043"/>
                    </a:lnTo>
                    <a:lnTo>
                      <a:pt x="54581" y="4843"/>
                    </a:lnTo>
                    <a:lnTo>
                      <a:pt x="54581" y="4843"/>
                    </a:lnTo>
                    <a:cubicBezTo>
                      <a:pt x="16760" y="18460"/>
                      <a:pt x="-5780" y="57331"/>
                      <a:pt x="1194" y="96921"/>
                    </a:cubicBezTo>
                    <a:lnTo>
                      <a:pt x="1194" y="96921"/>
                    </a:lnTo>
                    <a:lnTo>
                      <a:pt x="2993" y="103670"/>
                    </a:lnTo>
                    <a:lnTo>
                      <a:pt x="4793" y="110568"/>
                    </a:lnTo>
                    <a:lnTo>
                      <a:pt x="4793" y="110568"/>
                    </a:lnTo>
                    <a:cubicBezTo>
                      <a:pt x="18410" y="148389"/>
                      <a:pt x="57281" y="170929"/>
                      <a:pt x="96871" y="163956"/>
                    </a:cubicBezTo>
                    <a:lnTo>
                      <a:pt x="96871" y="163956"/>
                    </a:lnTo>
                    <a:lnTo>
                      <a:pt x="103620" y="162156"/>
                    </a:lnTo>
                    <a:lnTo>
                      <a:pt x="110368" y="160356"/>
                    </a:lnTo>
                    <a:lnTo>
                      <a:pt x="110368" y="160356"/>
                    </a:lnTo>
                    <a:cubicBezTo>
                      <a:pt x="148189" y="146740"/>
                      <a:pt x="170729" y="107869"/>
                      <a:pt x="163756" y="68278"/>
                    </a:cubicBezTo>
                    <a:lnTo>
                      <a:pt x="163756" y="68278"/>
                    </a:lnTo>
                    <a:lnTo>
                      <a:pt x="161956" y="61530"/>
                    </a:lnTo>
                    <a:lnTo>
                      <a:pt x="160157" y="54631"/>
                    </a:lnTo>
                    <a:close/>
                    <a:moveTo>
                      <a:pt x="146810" y="58230"/>
                    </a:moveTo>
                    <a:lnTo>
                      <a:pt x="87574" y="73977"/>
                    </a:lnTo>
                    <a:lnTo>
                      <a:pt x="71827" y="13991"/>
                    </a:lnTo>
                    <a:cubicBezTo>
                      <a:pt x="104160" y="9057"/>
                      <a:pt x="135502" y="27548"/>
                      <a:pt x="146810" y="58230"/>
                    </a:cubicBezTo>
                    <a:close/>
                    <a:moveTo>
                      <a:pt x="58330" y="18340"/>
                    </a:moveTo>
                    <a:lnTo>
                      <a:pt x="74077" y="77576"/>
                    </a:lnTo>
                    <a:lnTo>
                      <a:pt x="14091" y="93322"/>
                    </a:lnTo>
                    <a:cubicBezTo>
                      <a:pt x="9217" y="61005"/>
                      <a:pt x="27678" y="29692"/>
                      <a:pt x="58330" y="18340"/>
                    </a:cubicBezTo>
                    <a:close/>
                    <a:moveTo>
                      <a:pt x="18440" y="106969"/>
                    </a:moveTo>
                    <a:lnTo>
                      <a:pt x="77676" y="91223"/>
                    </a:lnTo>
                    <a:lnTo>
                      <a:pt x="93422" y="151209"/>
                    </a:lnTo>
                    <a:cubicBezTo>
                      <a:pt x="61105" y="156082"/>
                      <a:pt x="29792" y="137622"/>
                      <a:pt x="18440" y="106969"/>
                    </a:cubicBezTo>
                    <a:close/>
                    <a:moveTo>
                      <a:pt x="107069" y="146860"/>
                    </a:moveTo>
                    <a:lnTo>
                      <a:pt x="92073" y="87624"/>
                    </a:lnTo>
                    <a:lnTo>
                      <a:pt x="151159" y="71877"/>
                    </a:lnTo>
                    <a:cubicBezTo>
                      <a:pt x="156182" y="104180"/>
                      <a:pt x="137737" y="135537"/>
                      <a:pt x="107069" y="146860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C3F9DAE-F8F4-4C2D-2E3D-B4FE6B003160}"/>
                  </a:ext>
                </a:extLst>
              </p:cNvPr>
              <p:cNvSpPr/>
              <p:nvPr/>
            </p:nvSpPr>
            <p:spPr>
              <a:xfrm>
                <a:off x="2469190" y="4213106"/>
                <a:ext cx="57373" cy="92980"/>
              </a:xfrm>
              <a:custGeom>
                <a:avLst/>
                <a:gdLst>
                  <a:gd name="connsiteX0" fmla="*/ 13890 w 43499"/>
                  <a:gd name="connsiteY0" fmla="*/ 40019 h 70495"/>
                  <a:gd name="connsiteX1" fmla="*/ 28407 w 43499"/>
                  <a:gd name="connsiteY1" fmla="*/ 15094 h 70495"/>
                  <a:gd name="connsiteX2" fmla="*/ 28887 w 43499"/>
                  <a:gd name="connsiteY2" fmla="*/ 14974 h 70495"/>
                  <a:gd name="connsiteX3" fmla="*/ 24838 w 43499"/>
                  <a:gd name="connsiteY3" fmla="*/ -22 h 70495"/>
                  <a:gd name="connsiteX4" fmla="*/ 1743 w 43499"/>
                  <a:gd name="connsiteY4" fmla="*/ 45567 h 70495"/>
                  <a:gd name="connsiteX5" fmla="*/ 43433 w 43499"/>
                  <a:gd name="connsiteY5" fmla="*/ 69712 h 70495"/>
                  <a:gd name="connsiteX6" fmla="*/ 39534 w 43499"/>
                  <a:gd name="connsiteY6" fmla="*/ 54715 h 70495"/>
                  <a:gd name="connsiteX7" fmla="*/ 13995 w 43499"/>
                  <a:gd name="connsiteY7" fmla="*/ 40409 h 70495"/>
                  <a:gd name="connsiteX8" fmla="*/ 13890 w 43499"/>
                  <a:gd name="connsiteY8" fmla="*/ 40019 h 70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499" h="70495">
                    <a:moveTo>
                      <a:pt x="13890" y="40019"/>
                    </a:moveTo>
                    <a:cubicBezTo>
                      <a:pt x="11011" y="29131"/>
                      <a:pt x="17519" y="17974"/>
                      <a:pt x="28407" y="15094"/>
                    </a:cubicBezTo>
                    <a:cubicBezTo>
                      <a:pt x="28572" y="15050"/>
                      <a:pt x="28722" y="15019"/>
                      <a:pt x="28887" y="14974"/>
                    </a:cubicBezTo>
                    <a:lnTo>
                      <a:pt x="24838" y="-22"/>
                    </a:lnTo>
                    <a:cubicBezTo>
                      <a:pt x="5867" y="6187"/>
                      <a:pt x="-4481" y="26597"/>
                      <a:pt x="1743" y="45567"/>
                    </a:cubicBezTo>
                    <a:cubicBezTo>
                      <a:pt x="7457" y="63053"/>
                      <a:pt x="25422" y="73461"/>
                      <a:pt x="43433" y="69712"/>
                    </a:cubicBezTo>
                    <a:lnTo>
                      <a:pt x="39534" y="54715"/>
                    </a:lnTo>
                    <a:cubicBezTo>
                      <a:pt x="28527" y="57819"/>
                      <a:pt x="17099" y="51416"/>
                      <a:pt x="13995" y="40409"/>
                    </a:cubicBezTo>
                    <a:cubicBezTo>
                      <a:pt x="13965" y="40289"/>
                      <a:pt x="13920" y="40154"/>
                      <a:pt x="13890" y="40019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31D1031-9A33-93B9-06AB-C5514712C1B2}"/>
                  </a:ext>
                </a:extLst>
              </p:cNvPr>
              <p:cNvSpPr/>
              <p:nvPr/>
            </p:nvSpPr>
            <p:spPr>
              <a:xfrm>
                <a:off x="2486776" y="4233282"/>
                <a:ext cx="34249" cy="53316"/>
              </a:xfrm>
              <a:custGeom>
                <a:avLst/>
                <a:gdLst>
                  <a:gd name="connsiteX0" fmla="*/ 557 w 25967"/>
                  <a:gd name="connsiteY0" fmla="*/ 24722 h 40423"/>
                  <a:gd name="connsiteX1" fmla="*/ 25646 w 25967"/>
                  <a:gd name="connsiteY1" fmla="*/ 39779 h 40423"/>
                  <a:gd name="connsiteX2" fmla="*/ 25901 w 25967"/>
                  <a:gd name="connsiteY2" fmla="*/ 39719 h 40423"/>
                  <a:gd name="connsiteX3" fmla="*/ 15254 w 25967"/>
                  <a:gd name="connsiteY3" fmla="*/ -22 h 40423"/>
                  <a:gd name="connsiteX4" fmla="*/ 557 w 25967"/>
                  <a:gd name="connsiteY4" fmla="*/ 24722 h 40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967" h="40423">
                    <a:moveTo>
                      <a:pt x="557" y="24722"/>
                    </a:moveTo>
                    <a:cubicBezTo>
                      <a:pt x="3331" y="35804"/>
                      <a:pt x="14564" y="42553"/>
                      <a:pt x="25646" y="39779"/>
                    </a:cubicBezTo>
                    <a:cubicBezTo>
                      <a:pt x="25736" y="39764"/>
                      <a:pt x="25811" y="39734"/>
                      <a:pt x="25901" y="39719"/>
                    </a:cubicBezTo>
                    <a:lnTo>
                      <a:pt x="15254" y="-22"/>
                    </a:lnTo>
                    <a:cubicBezTo>
                      <a:pt x="4381" y="2767"/>
                      <a:pt x="-2187" y="13835"/>
                      <a:pt x="557" y="247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87DEE43-828F-B382-CA97-618CF1F63EE0}"/>
                  </a:ext>
                </a:extLst>
              </p:cNvPr>
              <p:cNvSpPr/>
              <p:nvPr/>
            </p:nvSpPr>
            <p:spPr>
              <a:xfrm>
                <a:off x="2500852" y="4210742"/>
                <a:ext cx="59783" cy="93548"/>
              </a:xfrm>
              <a:custGeom>
                <a:avLst/>
                <a:gdLst>
                  <a:gd name="connsiteX0" fmla="*/ 44023 w 45326"/>
                  <a:gd name="connsiteY0" fmla="*/ 26815 h 70926"/>
                  <a:gd name="connsiteX1" fmla="*/ -67 w 45326"/>
                  <a:gd name="connsiteY1" fmla="*/ 1171 h 70926"/>
                  <a:gd name="connsiteX2" fmla="*/ 3983 w 45326"/>
                  <a:gd name="connsiteY2" fmla="*/ 16167 h 70926"/>
                  <a:gd name="connsiteX3" fmla="*/ 29177 w 45326"/>
                  <a:gd name="connsiteY3" fmla="*/ 30714 h 70926"/>
                  <a:gd name="connsiteX4" fmla="*/ 14630 w 45326"/>
                  <a:gd name="connsiteY4" fmla="*/ 55908 h 70926"/>
                  <a:gd name="connsiteX5" fmla="*/ 18529 w 45326"/>
                  <a:gd name="connsiteY5" fmla="*/ 70904 h 70926"/>
                  <a:gd name="connsiteX6" fmla="*/ 44038 w 45326"/>
                  <a:gd name="connsiteY6" fmla="*/ 26860 h 70926"/>
                  <a:gd name="connsiteX7" fmla="*/ 44023 w 45326"/>
                  <a:gd name="connsiteY7" fmla="*/ 26815 h 70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326" h="70926">
                    <a:moveTo>
                      <a:pt x="44023" y="26815"/>
                    </a:moveTo>
                    <a:cubicBezTo>
                      <a:pt x="38894" y="7589"/>
                      <a:pt x="19189" y="-3883"/>
                      <a:pt x="-67" y="1171"/>
                    </a:cubicBezTo>
                    <a:lnTo>
                      <a:pt x="3983" y="16167"/>
                    </a:lnTo>
                    <a:cubicBezTo>
                      <a:pt x="14960" y="13228"/>
                      <a:pt x="26237" y="19736"/>
                      <a:pt x="29177" y="30714"/>
                    </a:cubicBezTo>
                    <a:cubicBezTo>
                      <a:pt x="32116" y="41691"/>
                      <a:pt x="25607" y="52969"/>
                      <a:pt x="14630" y="55908"/>
                    </a:cubicBezTo>
                    <a:lnTo>
                      <a:pt x="18529" y="70904"/>
                    </a:lnTo>
                    <a:cubicBezTo>
                      <a:pt x="37740" y="65790"/>
                      <a:pt x="49152" y="46055"/>
                      <a:pt x="44038" y="26860"/>
                    </a:cubicBezTo>
                    <a:cubicBezTo>
                      <a:pt x="44023" y="26845"/>
                      <a:pt x="44023" y="26830"/>
                      <a:pt x="44023" y="268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D98574A-7873-58FE-E10F-86975D8FBFDA}"/>
                  </a:ext>
                </a:extLst>
              </p:cNvPr>
              <p:cNvSpPr/>
              <p:nvPr/>
            </p:nvSpPr>
            <p:spPr>
              <a:xfrm>
                <a:off x="2506982" y="4230797"/>
                <a:ext cx="34024" cy="53318"/>
              </a:xfrm>
              <a:custGeom>
                <a:avLst/>
                <a:gdLst>
                  <a:gd name="connsiteX0" fmla="*/ 25128 w 25796"/>
                  <a:gd name="connsiteY0" fmla="*/ 15658 h 40424"/>
                  <a:gd name="connsiteX1" fmla="*/ 293 w 25796"/>
                  <a:gd name="connsiteY1" fmla="*/ 572 h 40424"/>
                  <a:gd name="connsiteX2" fmla="*/ -67 w 25796"/>
                  <a:gd name="connsiteY2" fmla="*/ 662 h 40424"/>
                  <a:gd name="connsiteX3" fmla="*/ 10581 w 25796"/>
                  <a:gd name="connsiteY3" fmla="*/ 40402 h 40424"/>
                  <a:gd name="connsiteX4" fmla="*/ 25128 w 25796"/>
                  <a:gd name="connsiteY4" fmla="*/ 15658 h 40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96" h="40424">
                    <a:moveTo>
                      <a:pt x="25128" y="15658"/>
                    </a:moveTo>
                    <a:cubicBezTo>
                      <a:pt x="22443" y="4636"/>
                      <a:pt x="11316" y="-2128"/>
                      <a:pt x="293" y="572"/>
                    </a:cubicBezTo>
                    <a:cubicBezTo>
                      <a:pt x="173" y="602"/>
                      <a:pt x="54" y="632"/>
                      <a:pt x="-67" y="662"/>
                    </a:cubicBezTo>
                    <a:lnTo>
                      <a:pt x="10581" y="40402"/>
                    </a:lnTo>
                    <a:cubicBezTo>
                      <a:pt x="21349" y="37463"/>
                      <a:pt x="27797" y="26486"/>
                      <a:pt x="25128" y="15658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EF6B2B1-DC19-543B-9110-F97806631095}"/>
                  </a:ext>
                </a:extLst>
              </p:cNvPr>
              <p:cNvSpPr/>
              <p:nvPr/>
            </p:nvSpPr>
            <p:spPr>
              <a:xfrm>
                <a:off x="2429198" y="4352645"/>
                <a:ext cx="254767" cy="135651"/>
              </a:xfrm>
              <a:custGeom>
                <a:avLst/>
                <a:gdLst>
                  <a:gd name="connsiteX0" fmla="*/ 161484 w 193158"/>
                  <a:gd name="connsiteY0" fmla="*/ 658 h 102847"/>
                  <a:gd name="connsiteX1" fmla="*/ 186228 w 193158"/>
                  <a:gd name="connsiteY1" fmla="*/ 15055 h 102847"/>
                  <a:gd name="connsiteX2" fmla="*/ 186378 w 193158"/>
                  <a:gd name="connsiteY2" fmla="*/ 15654 h 102847"/>
                  <a:gd name="connsiteX3" fmla="*/ 192377 w 193158"/>
                  <a:gd name="connsiteY3" fmla="*/ 38449 h 102847"/>
                  <a:gd name="connsiteX4" fmla="*/ 178280 w 193158"/>
                  <a:gd name="connsiteY4" fmla="*/ 63118 h 102847"/>
                  <a:gd name="connsiteX5" fmla="*/ 177381 w 193158"/>
                  <a:gd name="connsiteY5" fmla="*/ 63343 h 102847"/>
                  <a:gd name="connsiteX6" fmla="*/ 31615 w 193158"/>
                  <a:gd name="connsiteY6" fmla="*/ 102184 h 102847"/>
                  <a:gd name="connsiteX7" fmla="*/ 6796 w 193158"/>
                  <a:gd name="connsiteY7" fmla="*/ 87488 h 102847"/>
                  <a:gd name="connsiteX8" fmla="*/ 6721 w 193158"/>
                  <a:gd name="connsiteY8" fmla="*/ 87188 h 102847"/>
                  <a:gd name="connsiteX9" fmla="*/ 572 w 193158"/>
                  <a:gd name="connsiteY9" fmla="*/ 64243 h 102847"/>
                  <a:gd name="connsiteX10" fmla="*/ 15149 w 193158"/>
                  <a:gd name="connsiteY10" fmla="*/ 39604 h 102847"/>
                  <a:gd name="connsiteX11" fmla="*/ 15568 w 193158"/>
                  <a:gd name="connsiteY11" fmla="*/ 39499 h 102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3158" h="102847">
                    <a:moveTo>
                      <a:pt x="161484" y="658"/>
                    </a:moveTo>
                    <a:cubicBezTo>
                      <a:pt x="172297" y="-2206"/>
                      <a:pt x="183379" y="4242"/>
                      <a:pt x="186228" y="15055"/>
                    </a:cubicBezTo>
                    <a:cubicBezTo>
                      <a:pt x="186288" y="15250"/>
                      <a:pt x="186334" y="15460"/>
                      <a:pt x="186378" y="15654"/>
                    </a:cubicBezTo>
                    <a:lnTo>
                      <a:pt x="192377" y="38449"/>
                    </a:lnTo>
                    <a:cubicBezTo>
                      <a:pt x="195301" y="49157"/>
                      <a:pt x="188988" y="60209"/>
                      <a:pt x="178280" y="63118"/>
                    </a:cubicBezTo>
                    <a:cubicBezTo>
                      <a:pt x="177980" y="63208"/>
                      <a:pt x="177680" y="63283"/>
                      <a:pt x="177381" y="63343"/>
                    </a:cubicBezTo>
                    <a:lnTo>
                      <a:pt x="31615" y="102184"/>
                    </a:lnTo>
                    <a:cubicBezTo>
                      <a:pt x="20697" y="104974"/>
                      <a:pt x="9585" y="98405"/>
                      <a:pt x="6796" y="87488"/>
                    </a:cubicBezTo>
                    <a:cubicBezTo>
                      <a:pt x="6766" y="87383"/>
                      <a:pt x="6751" y="87293"/>
                      <a:pt x="6721" y="87188"/>
                    </a:cubicBezTo>
                    <a:lnTo>
                      <a:pt x="572" y="64243"/>
                    </a:lnTo>
                    <a:cubicBezTo>
                      <a:pt x="-2202" y="53416"/>
                      <a:pt x="4321" y="42378"/>
                      <a:pt x="15149" y="39604"/>
                    </a:cubicBezTo>
                    <a:cubicBezTo>
                      <a:pt x="15284" y="39559"/>
                      <a:pt x="15433" y="39529"/>
                      <a:pt x="15568" y="39499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13BAF3F-3446-4D0D-FA4E-B4D97D6453CA}"/>
                  </a:ext>
                </a:extLst>
              </p:cNvPr>
              <p:cNvSpPr/>
              <p:nvPr/>
            </p:nvSpPr>
            <p:spPr>
              <a:xfrm>
                <a:off x="2437879" y="4360548"/>
                <a:ext cx="238137" cy="119049"/>
              </a:xfrm>
              <a:custGeom>
                <a:avLst/>
                <a:gdLst>
                  <a:gd name="connsiteX0" fmla="*/ 10485 w 180549"/>
                  <a:gd name="connsiteY0" fmla="*/ 39206 h 90260"/>
                  <a:gd name="connsiteX1" fmla="*/ 288 w 180549"/>
                  <a:gd name="connsiteY1" fmla="*/ 56752 h 90260"/>
                  <a:gd name="connsiteX2" fmla="*/ 6436 w 180549"/>
                  <a:gd name="connsiteY2" fmla="*/ 79546 h 90260"/>
                  <a:gd name="connsiteX3" fmla="*/ 23982 w 180549"/>
                  <a:gd name="connsiteY3" fmla="*/ 89894 h 90260"/>
                  <a:gd name="connsiteX4" fmla="*/ 169898 w 180549"/>
                  <a:gd name="connsiteY4" fmla="*/ 51053 h 90260"/>
                  <a:gd name="connsiteX5" fmla="*/ 180096 w 180549"/>
                  <a:gd name="connsiteY5" fmla="*/ 33357 h 90260"/>
                  <a:gd name="connsiteX6" fmla="*/ 174097 w 180549"/>
                  <a:gd name="connsiteY6" fmla="*/ 10563 h 90260"/>
                  <a:gd name="connsiteX7" fmla="*/ 156401 w 180549"/>
                  <a:gd name="connsiteY7" fmla="*/ 365 h 9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549" h="90260">
                    <a:moveTo>
                      <a:pt x="10485" y="39206"/>
                    </a:moveTo>
                    <a:cubicBezTo>
                      <a:pt x="3047" y="41515"/>
                      <a:pt x="-1392" y="49149"/>
                      <a:pt x="288" y="56752"/>
                    </a:cubicBezTo>
                    <a:lnTo>
                      <a:pt x="6436" y="79546"/>
                    </a:lnTo>
                    <a:cubicBezTo>
                      <a:pt x="8686" y="87045"/>
                      <a:pt x="16334" y="91559"/>
                      <a:pt x="23982" y="89894"/>
                    </a:cubicBezTo>
                    <a:lnTo>
                      <a:pt x="169898" y="51053"/>
                    </a:lnTo>
                    <a:cubicBezTo>
                      <a:pt x="177411" y="48744"/>
                      <a:pt x="181865" y="41020"/>
                      <a:pt x="180096" y="33357"/>
                    </a:cubicBezTo>
                    <a:lnTo>
                      <a:pt x="174097" y="10563"/>
                    </a:lnTo>
                    <a:cubicBezTo>
                      <a:pt x="171788" y="3049"/>
                      <a:pt x="164064" y="-1405"/>
                      <a:pt x="156401" y="3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3AA2C60-4FB5-96C1-62EB-292E098735BA}"/>
                  </a:ext>
                </a:extLst>
              </p:cNvPr>
              <p:cNvSpPr/>
              <p:nvPr/>
            </p:nvSpPr>
            <p:spPr>
              <a:xfrm>
                <a:off x="2452128" y="4423145"/>
                <a:ext cx="39570" cy="39566"/>
              </a:xfrm>
              <a:custGeom>
                <a:avLst/>
                <a:gdLst>
                  <a:gd name="connsiteX0" fmla="*/ 29376 w 30001"/>
                  <a:gd name="connsiteY0" fmla="*/ 10942 h 29998"/>
                  <a:gd name="connsiteX1" fmla="*/ 18968 w 30001"/>
                  <a:gd name="connsiteY1" fmla="*/ 29418 h 29998"/>
                  <a:gd name="connsiteX2" fmla="*/ 493 w 30001"/>
                  <a:gd name="connsiteY2" fmla="*/ 19010 h 29998"/>
                  <a:gd name="connsiteX3" fmla="*/ 10900 w 30001"/>
                  <a:gd name="connsiteY3" fmla="*/ 534 h 29998"/>
                  <a:gd name="connsiteX4" fmla="*/ 11230 w 30001"/>
                  <a:gd name="connsiteY4" fmla="*/ 445 h 29998"/>
                  <a:gd name="connsiteX5" fmla="*/ 29376 w 30001"/>
                  <a:gd name="connsiteY5" fmla="*/ 10942 h 29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001" h="29998">
                    <a:moveTo>
                      <a:pt x="29376" y="10942"/>
                    </a:moveTo>
                    <a:cubicBezTo>
                      <a:pt x="31610" y="18920"/>
                      <a:pt x="26946" y="27198"/>
                      <a:pt x="18968" y="29418"/>
                    </a:cubicBezTo>
                    <a:cubicBezTo>
                      <a:pt x="10990" y="31652"/>
                      <a:pt x="2712" y="26988"/>
                      <a:pt x="493" y="19010"/>
                    </a:cubicBezTo>
                    <a:cubicBezTo>
                      <a:pt x="-1742" y="11032"/>
                      <a:pt x="2922" y="2769"/>
                      <a:pt x="10900" y="534"/>
                    </a:cubicBezTo>
                    <a:cubicBezTo>
                      <a:pt x="11005" y="504"/>
                      <a:pt x="11125" y="475"/>
                      <a:pt x="11230" y="445"/>
                    </a:cubicBezTo>
                    <a:cubicBezTo>
                      <a:pt x="19133" y="-1565"/>
                      <a:pt x="27186" y="3099"/>
                      <a:pt x="29376" y="10942"/>
                    </a:cubicBez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59AD65C-C683-9E35-F6C2-8AE6E2D372E0}"/>
                  </a:ext>
                </a:extLst>
              </p:cNvPr>
              <p:cNvSpPr/>
              <p:nvPr/>
            </p:nvSpPr>
            <p:spPr>
              <a:xfrm>
                <a:off x="2505203" y="4413476"/>
                <a:ext cx="42130" cy="37779"/>
              </a:xfrm>
              <a:custGeom>
                <a:avLst/>
                <a:gdLst>
                  <a:gd name="connsiteX0" fmla="*/ 0 w 31942"/>
                  <a:gd name="connsiteY0" fmla="*/ 0 h 28643"/>
                  <a:gd name="connsiteX1" fmla="*/ 7648 w 31942"/>
                  <a:gd name="connsiteY1" fmla="*/ 28643 h 28643"/>
                  <a:gd name="connsiteX2" fmla="*/ 31942 w 31942"/>
                  <a:gd name="connsiteY2" fmla="*/ 6898 h 28643"/>
                  <a:gd name="connsiteX3" fmla="*/ 0 w 31942"/>
                  <a:gd name="connsiteY3" fmla="*/ 0 h 28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942" h="28643">
                    <a:moveTo>
                      <a:pt x="0" y="0"/>
                    </a:moveTo>
                    <a:lnTo>
                      <a:pt x="7648" y="28643"/>
                    </a:lnTo>
                    <a:lnTo>
                      <a:pt x="31942" y="68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98F6D58E-60C6-D032-9EDA-A0BA113F9403}"/>
                  </a:ext>
                </a:extLst>
              </p:cNvPr>
              <p:cNvSpPr/>
              <p:nvPr/>
            </p:nvSpPr>
            <p:spPr>
              <a:xfrm rot="20705401">
                <a:off x="2566156" y="4392622"/>
                <a:ext cx="39164" cy="39164"/>
              </a:xfrm>
              <a:custGeom>
                <a:avLst/>
                <a:gdLst>
                  <a:gd name="connsiteX0" fmla="*/ -67 w 29693"/>
                  <a:gd name="connsiteY0" fmla="*/ -22 h 29693"/>
                  <a:gd name="connsiteX1" fmla="*/ 29626 w 29693"/>
                  <a:gd name="connsiteY1" fmla="*/ -22 h 29693"/>
                  <a:gd name="connsiteX2" fmla="*/ 29626 w 29693"/>
                  <a:gd name="connsiteY2" fmla="*/ 29671 h 29693"/>
                  <a:gd name="connsiteX3" fmla="*/ -67 w 29693"/>
                  <a:gd name="connsiteY3" fmla="*/ 29671 h 2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693" h="29693">
                    <a:moveTo>
                      <a:pt x="-67" y="-22"/>
                    </a:moveTo>
                    <a:lnTo>
                      <a:pt x="29626" y="-22"/>
                    </a:lnTo>
                    <a:lnTo>
                      <a:pt x="29626" y="29671"/>
                    </a:lnTo>
                    <a:lnTo>
                      <a:pt x="-67" y="29671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4654E361-4ADD-6B99-A130-BF4408526AC4}"/>
                  </a:ext>
                </a:extLst>
              </p:cNvPr>
              <p:cNvSpPr/>
              <p:nvPr/>
            </p:nvSpPr>
            <p:spPr>
              <a:xfrm rot="20716201">
                <a:off x="2623939" y="4381122"/>
                <a:ext cx="9692" cy="39164"/>
              </a:xfrm>
              <a:custGeom>
                <a:avLst/>
                <a:gdLst>
                  <a:gd name="connsiteX0" fmla="*/ -67 w 7348"/>
                  <a:gd name="connsiteY0" fmla="*/ -22 h 29693"/>
                  <a:gd name="connsiteX1" fmla="*/ 7282 w 7348"/>
                  <a:gd name="connsiteY1" fmla="*/ -22 h 29693"/>
                  <a:gd name="connsiteX2" fmla="*/ 7282 w 7348"/>
                  <a:gd name="connsiteY2" fmla="*/ 29671 h 29693"/>
                  <a:gd name="connsiteX3" fmla="*/ -67 w 7348"/>
                  <a:gd name="connsiteY3" fmla="*/ 29671 h 2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48" h="29693">
                    <a:moveTo>
                      <a:pt x="-67" y="-22"/>
                    </a:moveTo>
                    <a:lnTo>
                      <a:pt x="7282" y="-22"/>
                    </a:lnTo>
                    <a:lnTo>
                      <a:pt x="7282" y="29671"/>
                    </a:lnTo>
                    <a:lnTo>
                      <a:pt x="-67" y="29671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619F2D1-FEA5-36C1-A86A-C957B8658564}"/>
                  </a:ext>
                </a:extLst>
              </p:cNvPr>
              <p:cNvSpPr/>
              <p:nvPr/>
            </p:nvSpPr>
            <p:spPr>
              <a:xfrm rot="20703000">
                <a:off x="2650920" y="4374463"/>
                <a:ext cx="9692" cy="39164"/>
              </a:xfrm>
              <a:custGeom>
                <a:avLst/>
                <a:gdLst>
                  <a:gd name="connsiteX0" fmla="*/ -67 w 7348"/>
                  <a:gd name="connsiteY0" fmla="*/ -22 h 29693"/>
                  <a:gd name="connsiteX1" fmla="*/ 7282 w 7348"/>
                  <a:gd name="connsiteY1" fmla="*/ -22 h 29693"/>
                  <a:gd name="connsiteX2" fmla="*/ 7282 w 7348"/>
                  <a:gd name="connsiteY2" fmla="*/ 29671 h 29693"/>
                  <a:gd name="connsiteX3" fmla="*/ -67 w 7348"/>
                  <a:gd name="connsiteY3" fmla="*/ 29671 h 2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48" h="29693">
                    <a:moveTo>
                      <a:pt x="-67" y="-22"/>
                    </a:moveTo>
                    <a:lnTo>
                      <a:pt x="7282" y="-22"/>
                    </a:lnTo>
                    <a:lnTo>
                      <a:pt x="7282" y="29671"/>
                    </a:lnTo>
                    <a:lnTo>
                      <a:pt x="-67" y="29671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A214D24-77D4-F40F-B214-F503D825664D}"/>
                  </a:ext>
                </a:extLst>
              </p:cNvPr>
              <p:cNvSpPr/>
              <p:nvPr/>
            </p:nvSpPr>
            <p:spPr>
              <a:xfrm>
                <a:off x="2222788" y="4073579"/>
                <a:ext cx="885696" cy="920175"/>
              </a:xfrm>
              <a:custGeom>
                <a:avLst/>
                <a:gdLst>
                  <a:gd name="connsiteX0" fmla="*/ 52841 w 671512"/>
                  <a:gd name="connsiteY0" fmla="*/ 441836 h 697653"/>
                  <a:gd name="connsiteX1" fmla="*/ -67 w 671512"/>
                  <a:gd name="connsiteY1" fmla="*/ 388868 h 697653"/>
                  <a:gd name="connsiteX2" fmla="*/ 52901 w 671512"/>
                  <a:gd name="connsiteY2" fmla="*/ 335960 h 697653"/>
                  <a:gd name="connsiteX3" fmla="*/ 62589 w 671512"/>
                  <a:gd name="connsiteY3" fmla="*/ 336860 h 697653"/>
                  <a:gd name="connsiteX4" fmla="*/ 70987 w 671512"/>
                  <a:gd name="connsiteY4" fmla="*/ 337610 h 697653"/>
                  <a:gd name="connsiteX5" fmla="*/ 72442 w 671512"/>
                  <a:gd name="connsiteY5" fmla="*/ 336755 h 697653"/>
                  <a:gd name="connsiteX6" fmla="*/ 72486 w 671512"/>
                  <a:gd name="connsiteY6" fmla="*/ 336410 h 697653"/>
                  <a:gd name="connsiteX7" fmla="*/ 71632 w 671512"/>
                  <a:gd name="connsiteY7" fmla="*/ 334956 h 697653"/>
                  <a:gd name="connsiteX8" fmla="*/ 71287 w 671512"/>
                  <a:gd name="connsiteY8" fmla="*/ 334911 h 697653"/>
                  <a:gd name="connsiteX9" fmla="*/ 28967 w 671512"/>
                  <a:gd name="connsiteY9" fmla="*/ 273155 h 697653"/>
                  <a:gd name="connsiteX10" fmla="*/ 81334 w 671512"/>
                  <a:gd name="connsiteY10" fmla="*/ 229935 h 697653"/>
                  <a:gd name="connsiteX11" fmla="*/ 342423 w 671512"/>
                  <a:gd name="connsiteY11" fmla="*/ 254829 h 697653"/>
                  <a:gd name="connsiteX12" fmla="*/ 343473 w 671512"/>
                  <a:gd name="connsiteY12" fmla="*/ 254829 h 697653"/>
                  <a:gd name="connsiteX13" fmla="*/ 343473 w 671512"/>
                  <a:gd name="connsiteY13" fmla="*/ 253780 h 697653"/>
                  <a:gd name="connsiteX14" fmla="*/ 327427 w 671512"/>
                  <a:gd name="connsiteY14" fmla="*/ 158402 h 697653"/>
                  <a:gd name="connsiteX15" fmla="*/ 317979 w 671512"/>
                  <a:gd name="connsiteY15" fmla="*/ 72022 h 697653"/>
                  <a:gd name="connsiteX16" fmla="*/ 401959 w 671512"/>
                  <a:gd name="connsiteY16" fmla="*/ 219 h 697653"/>
                  <a:gd name="connsiteX17" fmla="*/ 404808 w 671512"/>
                  <a:gd name="connsiteY17" fmla="*/ 489 h 697653"/>
                  <a:gd name="connsiteX18" fmla="*/ 422654 w 671512"/>
                  <a:gd name="connsiteY18" fmla="*/ 8287 h 697653"/>
                  <a:gd name="connsiteX19" fmla="*/ 426403 w 671512"/>
                  <a:gd name="connsiteY19" fmla="*/ 49527 h 697653"/>
                  <a:gd name="connsiteX20" fmla="*/ 426403 w 671512"/>
                  <a:gd name="connsiteY20" fmla="*/ 55526 h 697653"/>
                  <a:gd name="connsiteX21" fmla="*/ 479041 w 671512"/>
                  <a:gd name="connsiteY21" fmla="*/ 206841 h 697653"/>
                  <a:gd name="connsiteX22" fmla="*/ 671446 w 671512"/>
                  <a:gd name="connsiteY22" fmla="*/ 547711 h 697653"/>
                  <a:gd name="connsiteX23" fmla="*/ 495687 w 671512"/>
                  <a:gd name="connsiteY23" fmla="*/ 648637 h 697653"/>
                  <a:gd name="connsiteX24" fmla="*/ 494067 w 671512"/>
                  <a:gd name="connsiteY24" fmla="*/ 649642 h 697653"/>
                  <a:gd name="connsiteX25" fmla="*/ 494038 w 671512"/>
                  <a:gd name="connsiteY25" fmla="*/ 649837 h 697653"/>
                  <a:gd name="connsiteX26" fmla="*/ 436781 w 671512"/>
                  <a:gd name="connsiteY26" fmla="*/ 697406 h 697653"/>
                  <a:gd name="connsiteX27" fmla="*/ 436451 w 671512"/>
                  <a:gd name="connsiteY27" fmla="*/ 697376 h 697653"/>
                  <a:gd name="connsiteX28" fmla="*/ 121525 w 671512"/>
                  <a:gd name="connsiteY28" fmla="*/ 667383 h 697653"/>
                  <a:gd name="connsiteX29" fmla="*/ 73986 w 671512"/>
                  <a:gd name="connsiteY29" fmla="*/ 609646 h 697653"/>
                  <a:gd name="connsiteX30" fmla="*/ 121075 w 671512"/>
                  <a:gd name="connsiteY30" fmla="*/ 561957 h 697653"/>
                  <a:gd name="connsiteX31" fmla="*/ 125124 w 671512"/>
                  <a:gd name="connsiteY31" fmla="*/ 562107 h 697653"/>
                  <a:gd name="connsiteX32" fmla="*/ 126624 w 671512"/>
                  <a:gd name="connsiteY32" fmla="*/ 560758 h 697653"/>
                  <a:gd name="connsiteX33" fmla="*/ 125439 w 671512"/>
                  <a:gd name="connsiteY33" fmla="*/ 559258 h 697653"/>
                  <a:gd name="connsiteX34" fmla="*/ 125424 w 671512"/>
                  <a:gd name="connsiteY34" fmla="*/ 559258 h 697653"/>
                  <a:gd name="connsiteX35" fmla="*/ 87483 w 671512"/>
                  <a:gd name="connsiteY35" fmla="*/ 555059 h 697653"/>
                  <a:gd name="connsiteX36" fmla="*/ 39629 w 671512"/>
                  <a:gd name="connsiteY36" fmla="*/ 497488 h 697653"/>
                  <a:gd name="connsiteX37" fmla="*/ 39644 w 671512"/>
                  <a:gd name="connsiteY37" fmla="*/ 497323 h 697653"/>
                  <a:gd name="connsiteX38" fmla="*/ 89582 w 671512"/>
                  <a:gd name="connsiteY38" fmla="*/ 449634 h 697653"/>
                  <a:gd name="connsiteX39" fmla="*/ 90932 w 671512"/>
                  <a:gd name="connsiteY39" fmla="*/ 448284 h 697653"/>
                  <a:gd name="connsiteX40" fmla="*/ 89582 w 671512"/>
                  <a:gd name="connsiteY40" fmla="*/ 446934 h 697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71512" h="697653">
                    <a:moveTo>
                      <a:pt x="52841" y="441836"/>
                    </a:moveTo>
                    <a:cubicBezTo>
                      <a:pt x="23598" y="441820"/>
                      <a:pt x="-81" y="418111"/>
                      <a:pt x="-67" y="388868"/>
                    </a:cubicBezTo>
                    <a:cubicBezTo>
                      <a:pt x="-51" y="359640"/>
                      <a:pt x="23658" y="335945"/>
                      <a:pt x="52901" y="335960"/>
                    </a:cubicBezTo>
                    <a:cubicBezTo>
                      <a:pt x="56155" y="335960"/>
                      <a:pt x="59394" y="336260"/>
                      <a:pt x="62589" y="336860"/>
                    </a:cubicBezTo>
                    <a:lnTo>
                      <a:pt x="70987" y="337610"/>
                    </a:lnTo>
                    <a:cubicBezTo>
                      <a:pt x="71632" y="337775"/>
                      <a:pt x="72277" y="337385"/>
                      <a:pt x="72442" y="336755"/>
                    </a:cubicBezTo>
                    <a:cubicBezTo>
                      <a:pt x="72472" y="336635"/>
                      <a:pt x="72486" y="336530"/>
                      <a:pt x="72486" y="336410"/>
                    </a:cubicBezTo>
                    <a:cubicBezTo>
                      <a:pt x="72651" y="335765"/>
                      <a:pt x="72261" y="335120"/>
                      <a:pt x="71632" y="334956"/>
                    </a:cubicBezTo>
                    <a:cubicBezTo>
                      <a:pt x="71512" y="334925"/>
                      <a:pt x="71407" y="334911"/>
                      <a:pt x="71287" y="334911"/>
                    </a:cubicBezTo>
                    <a:cubicBezTo>
                      <a:pt x="42553" y="329542"/>
                      <a:pt x="23598" y="301903"/>
                      <a:pt x="28967" y="273155"/>
                    </a:cubicBezTo>
                    <a:cubicBezTo>
                      <a:pt x="33661" y="247976"/>
                      <a:pt x="55720" y="229770"/>
                      <a:pt x="81334" y="229935"/>
                    </a:cubicBezTo>
                    <a:lnTo>
                      <a:pt x="342423" y="254829"/>
                    </a:lnTo>
                    <a:cubicBezTo>
                      <a:pt x="342768" y="254949"/>
                      <a:pt x="343128" y="254949"/>
                      <a:pt x="343473" y="254829"/>
                    </a:cubicBezTo>
                    <a:cubicBezTo>
                      <a:pt x="343608" y="254499"/>
                      <a:pt x="343608" y="254110"/>
                      <a:pt x="343473" y="253780"/>
                    </a:cubicBezTo>
                    <a:cubicBezTo>
                      <a:pt x="340908" y="221582"/>
                      <a:pt x="335540" y="189670"/>
                      <a:pt x="327427" y="158402"/>
                    </a:cubicBezTo>
                    <a:cubicBezTo>
                      <a:pt x="319164" y="130404"/>
                      <a:pt x="315954" y="101145"/>
                      <a:pt x="317979" y="72022"/>
                    </a:cubicBezTo>
                    <a:cubicBezTo>
                      <a:pt x="321338" y="28997"/>
                      <a:pt x="358934" y="-3140"/>
                      <a:pt x="401959" y="219"/>
                    </a:cubicBezTo>
                    <a:cubicBezTo>
                      <a:pt x="402904" y="294"/>
                      <a:pt x="403864" y="384"/>
                      <a:pt x="404808" y="489"/>
                    </a:cubicBezTo>
                    <a:cubicBezTo>
                      <a:pt x="411602" y="429"/>
                      <a:pt x="418080" y="3263"/>
                      <a:pt x="422654" y="8287"/>
                    </a:cubicBezTo>
                    <a:cubicBezTo>
                      <a:pt x="429103" y="15935"/>
                      <a:pt x="428653" y="27333"/>
                      <a:pt x="426403" y="49527"/>
                    </a:cubicBezTo>
                    <a:lnTo>
                      <a:pt x="426403" y="55526"/>
                    </a:lnTo>
                    <a:cubicBezTo>
                      <a:pt x="422354" y="98716"/>
                      <a:pt x="451148" y="153753"/>
                      <a:pt x="479041" y="206841"/>
                    </a:cubicBezTo>
                    <a:cubicBezTo>
                      <a:pt x="500486" y="247781"/>
                      <a:pt x="671446" y="547711"/>
                      <a:pt x="671446" y="547711"/>
                    </a:cubicBezTo>
                    <a:lnTo>
                      <a:pt x="495687" y="648637"/>
                    </a:lnTo>
                    <a:cubicBezTo>
                      <a:pt x="494967" y="648472"/>
                      <a:pt x="494232" y="648922"/>
                      <a:pt x="494067" y="649642"/>
                    </a:cubicBezTo>
                    <a:cubicBezTo>
                      <a:pt x="494053" y="649717"/>
                      <a:pt x="494038" y="649777"/>
                      <a:pt x="494038" y="649837"/>
                    </a:cubicBezTo>
                    <a:cubicBezTo>
                      <a:pt x="491368" y="678780"/>
                      <a:pt x="465724" y="700075"/>
                      <a:pt x="436781" y="697406"/>
                    </a:cubicBezTo>
                    <a:cubicBezTo>
                      <a:pt x="436676" y="697391"/>
                      <a:pt x="436556" y="697391"/>
                      <a:pt x="436451" y="697376"/>
                    </a:cubicBezTo>
                    <a:lnTo>
                      <a:pt x="121525" y="667383"/>
                    </a:lnTo>
                    <a:cubicBezTo>
                      <a:pt x="92462" y="664533"/>
                      <a:pt x="71197" y="638709"/>
                      <a:pt x="73986" y="609646"/>
                    </a:cubicBezTo>
                    <a:cubicBezTo>
                      <a:pt x="73821" y="583477"/>
                      <a:pt x="94906" y="562122"/>
                      <a:pt x="121075" y="561957"/>
                    </a:cubicBezTo>
                    <a:cubicBezTo>
                      <a:pt x="122425" y="561957"/>
                      <a:pt x="123774" y="562002"/>
                      <a:pt x="125124" y="562107"/>
                    </a:cubicBezTo>
                    <a:cubicBezTo>
                      <a:pt x="125904" y="562107"/>
                      <a:pt x="126549" y="561522"/>
                      <a:pt x="126624" y="560758"/>
                    </a:cubicBezTo>
                    <a:cubicBezTo>
                      <a:pt x="126714" y="560023"/>
                      <a:pt x="126174" y="559348"/>
                      <a:pt x="125439" y="559258"/>
                    </a:cubicBezTo>
                    <a:cubicBezTo>
                      <a:pt x="125439" y="559258"/>
                      <a:pt x="125424" y="559258"/>
                      <a:pt x="125424" y="559258"/>
                    </a:cubicBezTo>
                    <a:lnTo>
                      <a:pt x="87483" y="555059"/>
                    </a:lnTo>
                    <a:cubicBezTo>
                      <a:pt x="58375" y="552374"/>
                      <a:pt x="36945" y="526596"/>
                      <a:pt x="39629" y="497488"/>
                    </a:cubicBezTo>
                    <a:cubicBezTo>
                      <a:pt x="39629" y="497428"/>
                      <a:pt x="39644" y="497382"/>
                      <a:pt x="39644" y="497323"/>
                    </a:cubicBezTo>
                    <a:cubicBezTo>
                      <a:pt x="42644" y="465830"/>
                      <a:pt x="62289" y="447084"/>
                      <a:pt x="89582" y="449634"/>
                    </a:cubicBezTo>
                    <a:cubicBezTo>
                      <a:pt x="90332" y="449634"/>
                      <a:pt x="90932" y="449034"/>
                      <a:pt x="90932" y="448284"/>
                    </a:cubicBezTo>
                    <a:cubicBezTo>
                      <a:pt x="90932" y="447534"/>
                      <a:pt x="90332" y="446934"/>
                      <a:pt x="89582" y="446934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573F399E-ADDF-E135-BEF5-0594474DF03A}"/>
                  </a:ext>
                </a:extLst>
              </p:cNvPr>
              <p:cNvSpPr/>
              <p:nvPr/>
            </p:nvSpPr>
            <p:spPr>
              <a:xfrm>
                <a:off x="2503224" y="4508921"/>
                <a:ext cx="1409899" cy="1260257"/>
              </a:xfrm>
              <a:custGeom>
                <a:avLst/>
                <a:gdLst>
                  <a:gd name="connsiteX0" fmla="*/ 1068883 w 1068949"/>
                  <a:gd name="connsiteY0" fmla="*/ 955473 h 955494"/>
                  <a:gd name="connsiteX1" fmla="*/ 355650 w 1068949"/>
                  <a:gd name="connsiteY1" fmla="*/ 91825 h 955494"/>
                  <a:gd name="connsiteX2" fmla="*/ -67 w 1068949"/>
                  <a:gd name="connsiteY2" fmla="*/ 57783 h 955494"/>
                  <a:gd name="connsiteX3" fmla="*/ 741210 w 1068949"/>
                  <a:gd name="connsiteY3" fmla="*/ 955473 h 955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8949" h="955494">
                    <a:moveTo>
                      <a:pt x="1068883" y="955473"/>
                    </a:moveTo>
                    <a:lnTo>
                      <a:pt x="355650" y="91825"/>
                    </a:lnTo>
                    <a:cubicBezTo>
                      <a:pt x="266826" y="-15805"/>
                      <a:pt x="107563" y="-31041"/>
                      <a:pt x="-67" y="57783"/>
                    </a:cubicBezTo>
                    <a:lnTo>
                      <a:pt x="741210" y="955473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26575D0-A81E-766E-B5F6-24F6CA56981A}"/>
                  </a:ext>
                </a:extLst>
              </p:cNvPr>
              <p:cNvSpPr/>
              <p:nvPr/>
            </p:nvSpPr>
            <p:spPr>
              <a:xfrm>
                <a:off x="2770273" y="4736099"/>
                <a:ext cx="1253618" cy="1033078"/>
              </a:xfrm>
              <a:custGeom>
                <a:avLst/>
                <a:gdLst>
                  <a:gd name="connsiteX0" fmla="*/ 437365 w 950461"/>
                  <a:gd name="connsiteY0" fmla="*/ 783231 h 783253"/>
                  <a:gd name="connsiteX1" fmla="*/ 950394 w 950461"/>
                  <a:gd name="connsiteY1" fmla="*/ 783231 h 783253"/>
                  <a:gd name="connsiteX2" fmla="*/ 310195 w 950461"/>
                  <a:gd name="connsiteY2" fmla="*/ 7913 h 783253"/>
                  <a:gd name="connsiteX3" fmla="*/ 279362 w 950461"/>
                  <a:gd name="connsiteY3" fmla="*/ 5004 h 783253"/>
                  <a:gd name="connsiteX4" fmla="*/ 279302 w 950461"/>
                  <a:gd name="connsiteY4" fmla="*/ 5064 h 783253"/>
                  <a:gd name="connsiteX5" fmla="*/ 8016 w 950461"/>
                  <a:gd name="connsiteY5" fmla="*/ 228361 h 783253"/>
                  <a:gd name="connsiteX6" fmla="*/ 4761 w 950461"/>
                  <a:gd name="connsiteY6" fmla="*/ 258939 h 783253"/>
                  <a:gd name="connsiteX7" fmla="*/ 5016 w 950461"/>
                  <a:gd name="connsiteY7" fmla="*/ 259254 h 783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50461" h="783253">
                    <a:moveTo>
                      <a:pt x="437365" y="783231"/>
                    </a:moveTo>
                    <a:lnTo>
                      <a:pt x="950394" y="783231"/>
                    </a:lnTo>
                    <a:lnTo>
                      <a:pt x="310195" y="7913"/>
                    </a:lnTo>
                    <a:cubicBezTo>
                      <a:pt x="302487" y="-1400"/>
                      <a:pt x="288675" y="-2704"/>
                      <a:pt x="279362" y="5004"/>
                    </a:cubicBezTo>
                    <a:cubicBezTo>
                      <a:pt x="279347" y="5034"/>
                      <a:pt x="279317" y="5049"/>
                      <a:pt x="279302" y="5064"/>
                    </a:cubicBezTo>
                    <a:lnTo>
                      <a:pt x="8016" y="228361"/>
                    </a:lnTo>
                    <a:cubicBezTo>
                      <a:pt x="-1327" y="235905"/>
                      <a:pt x="-2782" y="249596"/>
                      <a:pt x="4761" y="258939"/>
                    </a:cubicBezTo>
                    <a:cubicBezTo>
                      <a:pt x="4836" y="259044"/>
                      <a:pt x="4926" y="259149"/>
                      <a:pt x="5016" y="259254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EE09AADD-B3FD-6D6C-0C86-DC9154C88BD0}"/>
                  </a:ext>
                </a:extLst>
              </p:cNvPr>
              <p:cNvSpPr/>
              <p:nvPr/>
            </p:nvSpPr>
            <p:spPr>
              <a:xfrm>
                <a:off x="2869218" y="5062017"/>
                <a:ext cx="43520" cy="43590"/>
              </a:xfrm>
              <a:custGeom>
                <a:avLst/>
                <a:gdLst>
                  <a:gd name="connsiteX0" fmla="*/ 29724 w 32996"/>
                  <a:gd name="connsiteY0" fmla="*/ 26249 h 33049"/>
                  <a:gd name="connsiteX1" fmla="*/ 6899 w 32996"/>
                  <a:gd name="connsiteY1" fmla="*/ 29938 h 33049"/>
                  <a:gd name="connsiteX2" fmla="*/ 6779 w 32996"/>
                  <a:gd name="connsiteY2" fmla="*/ 29848 h 33049"/>
                  <a:gd name="connsiteX3" fmla="*/ 3060 w 32996"/>
                  <a:gd name="connsiteY3" fmla="*/ 6813 h 33049"/>
                  <a:gd name="connsiteX4" fmla="*/ 26095 w 32996"/>
                  <a:gd name="connsiteY4" fmla="*/ 3094 h 33049"/>
                  <a:gd name="connsiteX5" fmla="*/ 29814 w 32996"/>
                  <a:gd name="connsiteY5" fmla="*/ 26129 h 33049"/>
                  <a:gd name="connsiteX6" fmla="*/ 29724 w 32996"/>
                  <a:gd name="connsiteY6" fmla="*/ 26249 h 33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996" h="33049">
                    <a:moveTo>
                      <a:pt x="29724" y="26249"/>
                    </a:moveTo>
                    <a:cubicBezTo>
                      <a:pt x="24445" y="33567"/>
                      <a:pt x="14218" y="35217"/>
                      <a:pt x="6899" y="29938"/>
                    </a:cubicBezTo>
                    <a:cubicBezTo>
                      <a:pt x="6869" y="29908"/>
                      <a:pt x="6825" y="29878"/>
                      <a:pt x="6779" y="29848"/>
                    </a:cubicBezTo>
                    <a:cubicBezTo>
                      <a:pt x="-614" y="24509"/>
                      <a:pt x="-2278" y="14207"/>
                      <a:pt x="3060" y="6813"/>
                    </a:cubicBezTo>
                    <a:cubicBezTo>
                      <a:pt x="8399" y="-565"/>
                      <a:pt x="18702" y="-2230"/>
                      <a:pt x="26095" y="3094"/>
                    </a:cubicBezTo>
                    <a:cubicBezTo>
                      <a:pt x="33473" y="8433"/>
                      <a:pt x="35138" y="18750"/>
                      <a:pt x="29814" y="26129"/>
                    </a:cubicBezTo>
                    <a:cubicBezTo>
                      <a:pt x="29784" y="26174"/>
                      <a:pt x="29754" y="26204"/>
                      <a:pt x="29724" y="2624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61939E7-991B-3A3E-18F0-4987BC806AB3}"/>
                  </a:ext>
                </a:extLst>
              </p:cNvPr>
              <p:cNvSpPr/>
              <p:nvPr/>
            </p:nvSpPr>
            <p:spPr>
              <a:xfrm>
                <a:off x="651477" y="3081175"/>
                <a:ext cx="666360" cy="666368"/>
              </a:xfrm>
              <a:custGeom>
                <a:avLst/>
                <a:gdLst>
                  <a:gd name="connsiteX0" fmla="*/ 492995 w 505217"/>
                  <a:gd name="connsiteY0" fmla="*/ 175389 h 505223"/>
                  <a:gd name="connsiteX1" fmla="*/ 329739 w 505217"/>
                  <a:gd name="connsiteY1" fmla="*/ 493045 h 505223"/>
                  <a:gd name="connsiteX2" fmla="*/ 12089 w 505217"/>
                  <a:gd name="connsiteY2" fmla="*/ 329778 h 505223"/>
                  <a:gd name="connsiteX3" fmla="*/ 175345 w 505217"/>
                  <a:gd name="connsiteY3" fmla="*/ 12138 h 505223"/>
                  <a:gd name="connsiteX4" fmla="*/ 175519 w 505217"/>
                  <a:gd name="connsiteY4" fmla="*/ 12078 h 505223"/>
                  <a:gd name="connsiteX5" fmla="*/ 492995 w 505217"/>
                  <a:gd name="connsiteY5" fmla="*/ 175389 h 50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5217" h="505223">
                    <a:moveTo>
                      <a:pt x="492995" y="175389"/>
                    </a:moveTo>
                    <a:cubicBezTo>
                      <a:pt x="535630" y="308183"/>
                      <a:pt x="462537" y="450410"/>
                      <a:pt x="329739" y="493045"/>
                    </a:cubicBezTo>
                    <a:cubicBezTo>
                      <a:pt x="196940" y="535680"/>
                      <a:pt x="54724" y="462587"/>
                      <a:pt x="12089" y="329778"/>
                    </a:cubicBezTo>
                    <a:cubicBezTo>
                      <a:pt x="-30544" y="196984"/>
                      <a:pt x="42547" y="54773"/>
                      <a:pt x="175345" y="12138"/>
                    </a:cubicBezTo>
                    <a:cubicBezTo>
                      <a:pt x="175404" y="12108"/>
                      <a:pt x="175461" y="12093"/>
                      <a:pt x="175519" y="12078"/>
                    </a:cubicBezTo>
                    <a:cubicBezTo>
                      <a:pt x="308280" y="-30437"/>
                      <a:pt x="450382" y="42656"/>
                      <a:pt x="492995" y="175389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4B24BC9-16C3-941F-E7E8-B559F284B279}"/>
                  </a:ext>
                </a:extLst>
              </p:cNvPr>
              <p:cNvSpPr/>
              <p:nvPr/>
            </p:nvSpPr>
            <p:spPr>
              <a:xfrm>
                <a:off x="883066" y="3081734"/>
                <a:ext cx="434729" cy="650130"/>
              </a:xfrm>
              <a:custGeom>
                <a:avLst/>
                <a:gdLst>
                  <a:gd name="connsiteX0" fmla="*/ -67 w 329600"/>
                  <a:gd name="connsiteY0" fmla="*/ 11653 h 492912"/>
                  <a:gd name="connsiteX1" fmla="*/ 154097 w 329600"/>
                  <a:gd name="connsiteY1" fmla="*/ 492890 h 492912"/>
                  <a:gd name="connsiteX2" fmla="*/ 317409 w 329600"/>
                  <a:gd name="connsiteY2" fmla="*/ 175415 h 492912"/>
                  <a:gd name="connsiteX3" fmla="*/ -67 w 329600"/>
                  <a:gd name="connsiteY3" fmla="*/ 12103 h 492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9600" h="492912">
                    <a:moveTo>
                      <a:pt x="-67" y="11653"/>
                    </a:moveTo>
                    <a:lnTo>
                      <a:pt x="154097" y="492890"/>
                    </a:lnTo>
                    <a:cubicBezTo>
                      <a:pt x="286863" y="450315"/>
                      <a:pt x="359984" y="308179"/>
                      <a:pt x="317409" y="175415"/>
                    </a:cubicBezTo>
                    <a:cubicBezTo>
                      <a:pt x="274839" y="42651"/>
                      <a:pt x="132699" y="-30472"/>
                      <a:pt x="-67" y="12103"/>
                    </a:cubicBez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C53C697-A939-41B6-05DC-7F8BC5FDB3AF}"/>
                  </a:ext>
                </a:extLst>
              </p:cNvPr>
              <p:cNvSpPr/>
              <p:nvPr/>
            </p:nvSpPr>
            <p:spPr>
              <a:xfrm>
                <a:off x="1093919" y="4181855"/>
                <a:ext cx="609611" cy="1230893"/>
              </a:xfrm>
              <a:custGeom>
                <a:avLst/>
                <a:gdLst>
                  <a:gd name="connsiteX0" fmla="*/ 462192 w 462191"/>
                  <a:gd name="connsiteY0" fmla="*/ 891241 h 933231"/>
                  <a:gd name="connsiteX1" fmla="*/ 331122 w 462191"/>
                  <a:gd name="connsiteY1" fmla="*/ 933231 h 933231"/>
                  <a:gd name="connsiteX2" fmla="*/ 0 w 462191"/>
                  <a:gd name="connsiteY2" fmla="*/ 74383 h 933231"/>
                  <a:gd name="connsiteX3" fmla="*/ 231696 w 462191"/>
                  <a:gd name="connsiteY3" fmla="*/ 0 h 933231"/>
                  <a:gd name="connsiteX4" fmla="*/ 462192 w 462191"/>
                  <a:gd name="connsiteY4" fmla="*/ 891241 h 933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191" h="933231">
                    <a:moveTo>
                      <a:pt x="462192" y="891241"/>
                    </a:moveTo>
                    <a:lnTo>
                      <a:pt x="331122" y="933231"/>
                    </a:lnTo>
                    <a:lnTo>
                      <a:pt x="0" y="74383"/>
                    </a:lnTo>
                    <a:lnTo>
                      <a:pt x="231696" y="0"/>
                    </a:lnTo>
                    <a:lnTo>
                      <a:pt x="462192" y="891241"/>
                    </a:ln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2DAD7E61-BEED-D1BE-AB63-51020746A8AC}"/>
                  </a:ext>
                </a:extLst>
              </p:cNvPr>
              <p:cNvSpPr/>
              <p:nvPr/>
            </p:nvSpPr>
            <p:spPr>
              <a:xfrm>
                <a:off x="785325" y="3647558"/>
                <a:ext cx="807685" cy="807768"/>
              </a:xfrm>
              <a:custGeom>
                <a:avLst/>
                <a:gdLst>
                  <a:gd name="connsiteX0" fmla="*/ 607464 w 612366"/>
                  <a:gd name="connsiteY0" fmla="*/ 381224 h 612429"/>
                  <a:gd name="connsiteX1" fmla="*/ 542514 w 612366"/>
                  <a:gd name="connsiteY1" fmla="*/ 507599 h 612429"/>
                  <a:gd name="connsiteX2" fmla="*/ 542379 w 612366"/>
                  <a:gd name="connsiteY2" fmla="*/ 507644 h 612429"/>
                  <a:gd name="connsiteX3" fmla="*/ 231052 w 612366"/>
                  <a:gd name="connsiteY3" fmla="*/ 607521 h 612429"/>
                  <a:gd name="connsiteX4" fmla="*/ 104735 w 612366"/>
                  <a:gd name="connsiteY4" fmla="*/ 542901 h 612429"/>
                  <a:gd name="connsiteX5" fmla="*/ 104632 w 612366"/>
                  <a:gd name="connsiteY5" fmla="*/ 542586 h 612429"/>
                  <a:gd name="connsiteX6" fmla="*/ 4755 w 612366"/>
                  <a:gd name="connsiteY6" fmla="*/ 231259 h 612429"/>
                  <a:gd name="connsiteX7" fmla="*/ 69769 w 612366"/>
                  <a:gd name="connsiteY7" fmla="*/ 104913 h 612429"/>
                  <a:gd name="connsiteX8" fmla="*/ 69990 w 612366"/>
                  <a:gd name="connsiteY8" fmla="*/ 104838 h 612429"/>
                  <a:gd name="connsiteX9" fmla="*/ 381467 w 612366"/>
                  <a:gd name="connsiteY9" fmla="*/ 4812 h 612429"/>
                  <a:gd name="connsiteX10" fmla="*/ 507662 w 612366"/>
                  <a:gd name="connsiteY10" fmla="*/ 69657 h 612429"/>
                  <a:gd name="connsiteX11" fmla="*/ 507737 w 612366"/>
                  <a:gd name="connsiteY11" fmla="*/ 69896 h 612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12366" h="612429">
                    <a:moveTo>
                      <a:pt x="607464" y="381224"/>
                    </a:moveTo>
                    <a:cubicBezTo>
                      <a:pt x="624425" y="434056"/>
                      <a:pt x="595347" y="490638"/>
                      <a:pt x="542514" y="507599"/>
                    </a:cubicBezTo>
                    <a:cubicBezTo>
                      <a:pt x="542469" y="507614"/>
                      <a:pt x="542424" y="507629"/>
                      <a:pt x="542379" y="507644"/>
                    </a:cubicBezTo>
                    <a:lnTo>
                      <a:pt x="231052" y="607521"/>
                    </a:lnTo>
                    <a:cubicBezTo>
                      <a:pt x="178329" y="624557"/>
                      <a:pt x="121774" y="595628"/>
                      <a:pt x="104735" y="542901"/>
                    </a:cubicBezTo>
                    <a:cubicBezTo>
                      <a:pt x="104701" y="542796"/>
                      <a:pt x="104666" y="542691"/>
                      <a:pt x="104632" y="542586"/>
                    </a:cubicBezTo>
                    <a:lnTo>
                      <a:pt x="4755" y="231259"/>
                    </a:lnTo>
                    <a:cubicBezTo>
                      <a:pt x="-12182" y="178411"/>
                      <a:pt x="16925" y="121844"/>
                      <a:pt x="69769" y="104913"/>
                    </a:cubicBezTo>
                    <a:cubicBezTo>
                      <a:pt x="69843" y="104883"/>
                      <a:pt x="69916" y="104868"/>
                      <a:pt x="69990" y="104838"/>
                    </a:cubicBezTo>
                    <a:lnTo>
                      <a:pt x="381467" y="4812"/>
                    </a:lnTo>
                    <a:cubicBezTo>
                      <a:pt x="434224" y="-12134"/>
                      <a:pt x="490716" y="16899"/>
                      <a:pt x="507662" y="69657"/>
                    </a:cubicBezTo>
                    <a:cubicBezTo>
                      <a:pt x="507692" y="69747"/>
                      <a:pt x="507707" y="69822"/>
                      <a:pt x="507737" y="69896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B498130-DD2B-BF1A-4B57-6194AA43B8C6}"/>
                  </a:ext>
                </a:extLst>
              </p:cNvPr>
              <p:cNvSpPr/>
              <p:nvPr/>
            </p:nvSpPr>
            <p:spPr>
              <a:xfrm>
                <a:off x="978714" y="3931549"/>
                <a:ext cx="144698" cy="328227"/>
              </a:xfrm>
              <a:custGeom>
                <a:avLst/>
                <a:gdLst>
                  <a:gd name="connsiteX0" fmla="*/ 108574 w 109706"/>
                  <a:gd name="connsiteY0" fmla="*/ 220045 h 248853"/>
                  <a:gd name="connsiteX1" fmla="*/ 94342 w 109706"/>
                  <a:gd name="connsiteY1" fmla="*/ 247789 h 248853"/>
                  <a:gd name="connsiteX2" fmla="*/ 94327 w 109706"/>
                  <a:gd name="connsiteY2" fmla="*/ 247789 h 248853"/>
                  <a:gd name="connsiteX3" fmla="*/ 94327 w 109706"/>
                  <a:gd name="connsiteY3" fmla="*/ 247789 h 248853"/>
                  <a:gd name="connsiteX4" fmla="*/ 66636 w 109706"/>
                  <a:gd name="connsiteY4" fmla="*/ 233467 h 248853"/>
                  <a:gd name="connsiteX5" fmla="*/ 66433 w 109706"/>
                  <a:gd name="connsiteY5" fmla="*/ 232792 h 248853"/>
                  <a:gd name="connsiteX6" fmla="*/ 1049 w 109706"/>
                  <a:gd name="connsiteY6" fmla="*/ 28990 h 248853"/>
                  <a:gd name="connsiteX7" fmla="*/ 15206 w 109706"/>
                  <a:gd name="connsiteY7" fmla="*/ 976 h 248853"/>
                  <a:gd name="connsiteX8" fmla="*/ 15295 w 109706"/>
                  <a:gd name="connsiteY8" fmla="*/ 946 h 248853"/>
                  <a:gd name="connsiteX9" fmla="*/ 15295 w 109706"/>
                  <a:gd name="connsiteY9" fmla="*/ 946 h 248853"/>
                  <a:gd name="connsiteX10" fmla="*/ 43160 w 109706"/>
                  <a:gd name="connsiteY10" fmla="*/ 15853 h 248853"/>
                  <a:gd name="connsiteX11" fmla="*/ 43189 w 109706"/>
                  <a:gd name="connsiteY11" fmla="*/ 15943 h 248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9706" h="248853">
                    <a:moveTo>
                      <a:pt x="108574" y="220045"/>
                    </a:moveTo>
                    <a:cubicBezTo>
                      <a:pt x="112303" y="231637"/>
                      <a:pt x="105933" y="244054"/>
                      <a:pt x="94342" y="247789"/>
                    </a:cubicBezTo>
                    <a:cubicBezTo>
                      <a:pt x="94337" y="247789"/>
                      <a:pt x="94331" y="247789"/>
                      <a:pt x="94327" y="247789"/>
                    </a:cubicBezTo>
                    <a:lnTo>
                      <a:pt x="94327" y="247789"/>
                    </a:lnTo>
                    <a:cubicBezTo>
                      <a:pt x="82726" y="251478"/>
                      <a:pt x="70328" y="245074"/>
                      <a:pt x="66636" y="233467"/>
                    </a:cubicBezTo>
                    <a:cubicBezTo>
                      <a:pt x="66565" y="233242"/>
                      <a:pt x="66498" y="233017"/>
                      <a:pt x="66433" y="232792"/>
                    </a:cubicBezTo>
                    <a:lnTo>
                      <a:pt x="1049" y="28990"/>
                    </a:lnTo>
                    <a:cubicBezTo>
                      <a:pt x="-2778" y="17338"/>
                      <a:pt x="3561" y="4801"/>
                      <a:pt x="15206" y="976"/>
                    </a:cubicBezTo>
                    <a:cubicBezTo>
                      <a:pt x="15235" y="961"/>
                      <a:pt x="15265" y="961"/>
                      <a:pt x="15295" y="946"/>
                    </a:cubicBezTo>
                    <a:lnTo>
                      <a:pt x="15295" y="946"/>
                    </a:lnTo>
                    <a:cubicBezTo>
                      <a:pt x="27105" y="-2638"/>
                      <a:pt x="39581" y="4036"/>
                      <a:pt x="43160" y="15853"/>
                    </a:cubicBezTo>
                    <a:cubicBezTo>
                      <a:pt x="43169" y="15883"/>
                      <a:pt x="43180" y="15913"/>
                      <a:pt x="43189" y="159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BAC319AE-DE76-CCB7-B632-411D63B06BF7}"/>
                  </a:ext>
                </a:extLst>
              </p:cNvPr>
              <p:cNvSpPr/>
              <p:nvPr/>
            </p:nvSpPr>
            <p:spPr>
              <a:xfrm>
                <a:off x="875610" y="3899466"/>
                <a:ext cx="265521" cy="124569"/>
              </a:xfrm>
              <a:custGeom>
                <a:avLst/>
                <a:gdLst>
                  <a:gd name="connsiteX0" fmla="*/ 28681 w 201311"/>
                  <a:gd name="connsiteY0" fmla="*/ 93356 h 94445"/>
                  <a:gd name="connsiteX1" fmla="*/ 942 w 201311"/>
                  <a:gd name="connsiteY1" fmla="*/ 79125 h 94445"/>
                  <a:gd name="connsiteX2" fmla="*/ 938 w 201311"/>
                  <a:gd name="connsiteY2" fmla="*/ 79110 h 94445"/>
                  <a:gd name="connsiteX3" fmla="*/ 938 w 201311"/>
                  <a:gd name="connsiteY3" fmla="*/ 79110 h 94445"/>
                  <a:gd name="connsiteX4" fmla="*/ 15552 w 201311"/>
                  <a:gd name="connsiteY4" fmla="*/ 51336 h 94445"/>
                  <a:gd name="connsiteX5" fmla="*/ 15934 w 201311"/>
                  <a:gd name="connsiteY5" fmla="*/ 51216 h 94445"/>
                  <a:gd name="connsiteX6" fmla="*/ 172498 w 201311"/>
                  <a:gd name="connsiteY6" fmla="*/ 978 h 94445"/>
                  <a:gd name="connsiteX7" fmla="*/ 200094 w 201311"/>
                  <a:gd name="connsiteY7" fmla="*/ 15479 h 94445"/>
                  <a:gd name="connsiteX8" fmla="*/ 200241 w 201311"/>
                  <a:gd name="connsiteY8" fmla="*/ 15974 h 94445"/>
                  <a:gd name="connsiteX9" fmla="*/ 200241 w 201311"/>
                  <a:gd name="connsiteY9" fmla="*/ 15974 h 94445"/>
                  <a:gd name="connsiteX10" fmla="*/ 185627 w 201311"/>
                  <a:gd name="connsiteY10" fmla="*/ 43748 h 94445"/>
                  <a:gd name="connsiteX11" fmla="*/ 185245 w 201311"/>
                  <a:gd name="connsiteY11" fmla="*/ 43868 h 9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1311" h="94445">
                    <a:moveTo>
                      <a:pt x="28681" y="93356"/>
                    </a:moveTo>
                    <a:cubicBezTo>
                      <a:pt x="17092" y="97090"/>
                      <a:pt x="4673" y="90717"/>
                      <a:pt x="942" y="79125"/>
                    </a:cubicBezTo>
                    <a:cubicBezTo>
                      <a:pt x="941" y="79125"/>
                      <a:pt x="939" y="79110"/>
                      <a:pt x="938" y="79110"/>
                    </a:cubicBezTo>
                    <a:lnTo>
                      <a:pt x="938" y="79110"/>
                    </a:lnTo>
                    <a:cubicBezTo>
                      <a:pt x="-2697" y="67397"/>
                      <a:pt x="3846" y="54965"/>
                      <a:pt x="15552" y="51336"/>
                    </a:cubicBezTo>
                    <a:cubicBezTo>
                      <a:pt x="15679" y="51291"/>
                      <a:pt x="15807" y="51246"/>
                      <a:pt x="15934" y="51216"/>
                    </a:cubicBezTo>
                    <a:lnTo>
                      <a:pt x="172498" y="978"/>
                    </a:lnTo>
                    <a:cubicBezTo>
                      <a:pt x="184123" y="-2636"/>
                      <a:pt x="196478" y="3857"/>
                      <a:pt x="200094" y="15479"/>
                    </a:cubicBezTo>
                    <a:cubicBezTo>
                      <a:pt x="200145" y="15644"/>
                      <a:pt x="200195" y="15809"/>
                      <a:pt x="200241" y="15974"/>
                    </a:cubicBezTo>
                    <a:lnTo>
                      <a:pt x="200241" y="15974"/>
                    </a:lnTo>
                    <a:cubicBezTo>
                      <a:pt x="203876" y="27687"/>
                      <a:pt x="197333" y="40119"/>
                      <a:pt x="185627" y="43748"/>
                    </a:cubicBezTo>
                    <a:cubicBezTo>
                      <a:pt x="185499" y="43793"/>
                      <a:pt x="185372" y="43838"/>
                      <a:pt x="185245" y="438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5224AB56-17BE-359F-4AC8-076371913E65}"/>
                  </a:ext>
                </a:extLst>
              </p:cNvPr>
              <p:cNvSpPr/>
              <p:nvPr/>
            </p:nvSpPr>
            <p:spPr>
              <a:xfrm>
                <a:off x="1156171" y="3874776"/>
                <a:ext cx="242330" cy="296767"/>
              </a:xfrm>
              <a:custGeom>
                <a:avLst/>
                <a:gdLst>
                  <a:gd name="connsiteX0" fmla="*/ 178732 w 183728"/>
                  <a:gd name="connsiteY0" fmla="*/ 188857 h 225001"/>
                  <a:gd name="connsiteX1" fmla="*/ 175433 w 183728"/>
                  <a:gd name="connsiteY1" fmla="*/ 220050 h 225001"/>
                  <a:gd name="connsiteX2" fmla="*/ 175433 w 183728"/>
                  <a:gd name="connsiteY2" fmla="*/ 220050 h 225001"/>
                  <a:gd name="connsiteX3" fmla="*/ 144240 w 183728"/>
                  <a:gd name="connsiteY3" fmla="*/ 216750 h 225001"/>
                  <a:gd name="connsiteX4" fmla="*/ 4923 w 183728"/>
                  <a:gd name="connsiteY4" fmla="*/ 36043 h 225001"/>
                  <a:gd name="connsiteX5" fmla="*/ 8012 w 183728"/>
                  <a:gd name="connsiteY5" fmla="*/ 5015 h 225001"/>
                  <a:gd name="connsiteX6" fmla="*/ 8222 w 183728"/>
                  <a:gd name="connsiteY6" fmla="*/ 4850 h 225001"/>
                  <a:gd name="connsiteX7" fmla="*/ 8222 w 183728"/>
                  <a:gd name="connsiteY7" fmla="*/ 4850 h 225001"/>
                  <a:gd name="connsiteX8" fmla="*/ 39415 w 183728"/>
                  <a:gd name="connsiteY8" fmla="*/ 8299 h 225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728" h="225001">
                    <a:moveTo>
                      <a:pt x="178732" y="188857"/>
                    </a:moveTo>
                    <a:cubicBezTo>
                      <a:pt x="186425" y="198380"/>
                      <a:pt x="184956" y="212342"/>
                      <a:pt x="175433" y="220050"/>
                    </a:cubicBezTo>
                    <a:lnTo>
                      <a:pt x="175433" y="220050"/>
                    </a:lnTo>
                    <a:cubicBezTo>
                      <a:pt x="165910" y="227743"/>
                      <a:pt x="151949" y="226273"/>
                      <a:pt x="144240" y="216750"/>
                    </a:cubicBezTo>
                    <a:lnTo>
                      <a:pt x="4923" y="36043"/>
                    </a:lnTo>
                    <a:cubicBezTo>
                      <a:pt x="-2791" y="26625"/>
                      <a:pt x="-1407" y="12738"/>
                      <a:pt x="8012" y="5015"/>
                    </a:cubicBezTo>
                    <a:cubicBezTo>
                      <a:pt x="8081" y="4970"/>
                      <a:pt x="8152" y="4910"/>
                      <a:pt x="8222" y="4850"/>
                    </a:cubicBezTo>
                    <a:lnTo>
                      <a:pt x="8222" y="4850"/>
                    </a:lnTo>
                    <a:cubicBezTo>
                      <a:pt x="17789" y="-2813"/>
                      <a:pt x="31753" y="-1268"/>
                      <a:pt x="39415" y="82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75BB5B0-057A-FCD7-6515-DE35D08270E9}"/>
                  </a:ext>
                </a:extLst>
              </p:cNvPr>
              <p:cNvSpPr/>
              <p:nvPr/>
            </p:nvSpPr>
            <p:spPr>
              <a:xfrm>
                <a:off x="1347226" y="3809959"/>
                <a:ext cx="69347" cy="359307"/>
              </a:xfrm>
              <a:custGeom>
                <a:avLst/>
                <a:gdLst>
                  <a:gd name="connsiteX0" fmla="*/ -13 w 52577"/>
                  <a:gd name="connsiteY0" fmla="*/ 248947 h 272417"/>
                  <a:gd name="connsiteX1" fmla="*/ 20293 w 52577"/>
                  <a:gd name="connsiteY1" fmla="*/ 272312 h 272417"/>
                  <a:gd name="connsiteX2" fmla="*/ 20682 w 52577"/>
                  <a:gd name="connsiteY2" fmla="*/ 272342 h 272417"/>
                  <a:gd name="connsiteX3" fmla="*/ 20682 w 52577"/>
                  <a:gd name="connsiteY3" fmla="*/ 272342 h 272417"/>
                  <a:gd name="connsiteX4" fmla="*/ 44047 w 52577"/>
                  <a:gd name="connsiteY4" fmla="*/ 252036 h 272417"/>
                  <a:gd name="connsiteX5" fmla="*/ 44077 w 52577"/>
                  <a:gd name="connsiteY5" fmla="*/ 251646 h 272417"/>
                  <a:gd name="connsiteX6" fmla="*/ 52475 w 52577"/>
                  <a:gd name="connsiteY6" fmla="*/ 23550 h 272417"/>
                  <a:gd name="connsiteX7" fmla="*/ 31630 w 52577"/>
                  <a:gd name="connsiteY7" fmla="*/ 5 h 272417"/>
                  <a:gd name="connsiteX8" fmla="*/ 31630 w 52577"/>
                  <a:gd name="connsiteY8" fmla="*/ 5 h 272417"/>
                  <a:gd name="connsiteX9" fmla="*/ 8235 w 52577"/>
                  <a:gd name="connsiteY9" fmla="*/ 20851 h 272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77" h="272417">
                    <a:moveTo>
                      <a:pt x="-13" y="248947"/>
                    </a:moveTo>
                    <a:cubicBezTo>
                      <a:pt x="-853" y="261004"/>
                      <a:pt x="8235" y="271472"/>
                      <a:pt x="20293" y="272312"/>
                    </a:cubicBezTo>
                    <a:cubicBezTo>
                      <a:pt x="20427" y="272327"/>
                      <a:pt x="20547" y="272342"/>
                      <a:pt x="20682" y="272342"/>
                    </a:cubicBezTo>
                    <a:lnTo>
                      <a:pt x="20682" y="272342"/>
                    </a:lnTo>
                    <a:cubicBezTo>
                      <a:pt x="32740" y="273182"/>
                      <a:pt x="43207" y="264094"/>
                      <a:pt x="44047" y="252036"/>
                    </a:cubicBezTo>
                    <a:cubicBezTo>
                      <a:pt x="44062" y="251901"/>
                      <a:pt x="44077" y="251782"/>
                      <a:pt x="44077" y="251646"/>
                    </a:cubicBezTo>
                    <a:lnTo>
                      <a:pt x="52475" y="23550"/>
                    </a:lnTo>
                    <a:cubicBezTo>
                      <a:pt x="53165" y="11313"/>
                      <a:pt x="43852" y="815"/>
                      <a:pt x="31630" y="5"/>
                    </a:cubicBezTo>
                    <a:lnTo>
                      <a:pt x="31630" y="5"/>
                    </a:lnTo>
                    <a:cubicBezTo>
                      <a:pt x="19453" y="-594"/>
                      <a:pt x="9045" y="8689"/>
                      <a:pt x="8235" y="208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0CFF572-23F3-D276-0DCE-CD116F7FF53D}"/>
                  </a:ext>
                </a:extLst>
              </p:cNvPr>
              <p:cNvSpPr/>
              <p:nvPr/>
            </p:nvSpPr>
            <p:spPr>
              <a:xfrm>
                <a:off x="1160346" y="4301383"/>
                <a:ext cx="918999" cy="950001"/>
              </a:xfrm>
              <a:custGeom>
                <a:avLst/>
                <a:gdLst>
                  <a:gd name="connsiteX0" fmla="*/ 72541 w 696761"/>
                  <a:gd name="connsiteY0" fmla="*/ 520911 h 720266"/>
                  <a:gd name="connsiteX1" fmla="*/ 9883 w 696761"/>
                  <a:gd name="connsiteY1" fmla="*/ 479941 h 720266"/>
                  <a:gd name="connsiteX2" fmla="*/ 50855 w 696761"/>
                  <a:gd name="connsiteY2" fmla="*/ 417286 h 720266"/>
                  <a:gd name="connsiteX3" fmla="*/ 54245 w 696761"/>
                  <a:gd name="connsiteY3" fmla="*/ 416686 h 720266"/>
                  <a:gd name="connsiteX4" fmla="*/ 62643 w 696761"/>
                  <a:gd name="connsiteY4" fmla="*/ 415186 h 720266"/>
                  <a:gd name="connsiteX5" fmla="*/ 63693 w 696761"/>
                  <a:gd name="connsiteY5" fmla="*/ 413687 h 720266"/>
                  <a:gd name="connsiteX6" fmla="*/ 62193 w 696761"/>
                  <a:gd name="connsiteY6" fmla="*/ 412487 h 720266"/>
                  <a:gd name="connsiteX7" fmla="*/ 708 w 696761"/>
                  <a:gd name="connsiteY7" fmla="*/ 368997 h 720266"/>
                  <a:gd name="connsiteX8" fmla="*/ 44198 w 696761"/>
                  <a:gd name="connsiteY8" fmla="*/ 307512 h 720266"/>
                  <a:gd name="connsiteX9" fmla="*/ 302737 w 696761"/>
                  <a:gd name="connsiteY9" fmla="*/ 262522 h 720266"/>
                  <a:gd name="connsiteX10" fmla="*/ 303637 w 696761"/>
                  <a:gd name="connsiteY10" fmla="*/ 262522 h 720266"/>
                  <a:gd name="connsiteX11" fmla="*/ 303637 w 696761"/>
                  <a:gd name="connsiteY11" fmla="*/ 261322 h 720266"/>
                  <a:gd name="connsiteX12" fmla="*/ 263146 w 696761"/>
                  <a:gd name="connsiteY12" fmla="*/ 173443 h 720266"/>
                  <a:gd name="connsiteX13" fmla="*/ 231354 w 696761"/>
                  <a:gd name="connsiteY13" fmla="*/ 92612 h 720266"/>
                  <a:gd name="connsiteX14" fmla="*/ 293574 w 696761"/>
                  <a:gd name="connsiteY14" fmla="*/ 1298 h 720266"/>
                  <a:gd name="connsiteX15" fmla="*/ 296289 w 696761"/>
                  <a:gd name="connsiteY15" fmla="*/ 834 h 720266"/>
                  <a:gd name="connsiteX16" fmla="*/ 315634 w 696761"/>
                  <a:gd name="connsiteY16" fmla="*/ 3683 h 720266"/>
                  <a:gd name="connsiteX17" fmla="*/ 330630 w 696761"/>
                  <a:gd name="connsiteY17" fmla="*/ 42524 h 720266"/>
                  <a:gd name="connsiteX18" fmla="*/ 331680 w 696761"/>
                  <a:gd name="connsiteY18" fmla="*/ 48372 h 720266"/>
                  <a:gd name="connsiteX19" fmla="*/ 421659 w 696761"/>
                  <a:gd name="connsiteY19" fmla="*/ 180641 h 720266"/>
                  <a:gd name="connsiteX20" fmla="*/ 696695 w 696761"/>
                  <a:gd name="connsiteY20" fmla="*/ 459126 h 720266"/>
                  <a:gd name="connsiteX21" fmla="*/ 553628 w 696761"/>
                  <a:gd name="connsiteY21" fmla="*/ 602942 h 720266"/>
                  <a:gd name="connsiteX22" fmla="*/ 552429 w 696761"/>
                  <a:gd name="connsiteY22" fmla="*/ 604592 h 720266"/>
                  <a:gd name="connsiteX23" fmla="*/ 509434 w 696761"/>
                  <a:gd name="connsiteY23" fmla="*/ 665613 h 720266"/>
                  <a:gd name="connsiteX24" fmla="*/ 509389 w 696761"/>
                  <a:gd name="connsiteY24" fmla="*/ 665627 h 720266"/>
                  <a:gd name="connsiteX25" fmla="*/ 197462 w 696761"/>
                  <a:gd name="connsiteY25" fmla="*/ 719465 h 720266"/>
                  <a:gd name="connsiteX26" fmla="*/ 136456 w 696761"/>
                  <a:gd name="connsiteY26" fmla="*/ 676440 h 720266"/>
                  <a:gd name="connsiteX27" fmla="*/ 136426 w 696761"/>
                  <a:gd name="connsiteY27" fmla="*/ 676275 h 720266"/>
                  <a:gd name="connsiteX28" fmla="*/ 173317 w 696761"/>
                  <a:gd name="connsiteY28" fmla="*/ 616289 h 720266"/>
                  <a:gd name="connsiteX29" fmla="*/ 174382 w 696761"/>
                  <a:gd name="connsiteY29" fmla="*/ 614699 h 720266"/>
                  <a:gd name="connsiteX30" fmla="*/ 174367 w 696761"/>
                  <a:gd name="connsiteY30" fmla="*/ 614640 h 720266"/>
                  <a:gd name="connsiteX31" fmla="*/ 173062 w 696761"/>
                  <a:gd name="connsiteY31" fmla="*/ 613560 h 720266"/>
                  <a:gd name="connsiteX32" fmla="*/ 172867 w 696761"/>
                  <a:gd name="connsiteY32" fmla="*/ 613590 h 720266"/>
                  <a:gd name="connsiteX33" fmla="*/ 135076 w 696761"/>
                  <a:gd name="connsiteY33" fmla="*/ 619439 h 720266"/>
                  <a:gd name="connsiteX34" fmla="*/ 73741 w 696761"/>
                  <a:gd name="connsiteY34" fmla="*/ 576398 h 720266"/>
                  <a:gd name="connsiteX35" fmla="*/ 109582 w 696761"/>
                  <a:gd name="connsiteY35" fmla="*/ 517162 h 720266"/>
                  <a:gd name="connsiteX36" fmla="*/ 110667 w 696761"/>
                  <a:gd name="connsiteY36" fmla="*/ 515858 h 720266"/>
                  <a:gd name="connsiteX37" fmla="*/ 110632 w 696761"/>
                  <a:gd name="connsiteY37" fmla="*/ 515663 h 720266"/>
                  <a:gd name="connsiteX38" fmla="*/ 109149 w 696761"/>
                  <a:gd name="connsiteY38" fmla="*/ 514463 h 720266"/>
                  <a:gd name="connsiteX39" fmla="*/ 109132 w 696761"/>
                  <a:gd name="connsiteY39" fmla="*/ 514463 h 720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696761" h="720266">
                    <a:moveTo>
                      <a:pt x="72541" y="520911"/>
                    </a:moveTo>
                    <a:cubicBezTo>
                      <a:pt x="43925" y="526895"/>
                      <a:pt x="15871" y="508554"/>
                      <a:pt x="9883" y="479941"/>
                    </a:cubicBezTo>
                    <a:cubicBezTo>
                      <a:pt x="3895" y="451328"/>
                      <a:pt x="22238" y="423269"/>
                      <a:pt x="50855" y="417286"/>
                    </a:cubicBezTo>
                    <a:cubicBezTo>
                      <a:pt x="51978" y="417046"/>
                      <a:pt x="53109" y="416851"/>
                      <a:pt x="54245" y="416686"/>
                    </a:cubicBezTo>
                    <a:lnTo>
                      <a:pt x="62643" y="415186"/>
                    </a:lnTo>
                    <a:cubicBezTo>
                      <a:pt x="63330" y="415036"/>
                      <a:pt x="63788" y="414376"/>
                      <a:pt x="63693" y="413687"/>
                    </a:cubicBezTo>
                    <a:cubicBezTo>
                      <a:pt x="63693" y="412787"/>
                      <a:pt x="62943" y="412337"/>
                      <a:pt x="62193" y="412487"/>
                    </a:cubicBezTo>
                    <a:cubicBezTo>
                      <a:pt x="33205" y="417451"/>
                      <a:pt x="5678" y="397985"/>
                      <a:pt x="708" y="368997"/>
                    </a:cubicBezTo>
                    <a:cubicBezTo>
                      <a:pt x="-4262" y="340009"/>
                      <a:pt x="15209" y="312475"/>
                      <a:pt x="44198" y="307512"/>
                    </a:cubicBezTo>
                    <a:lnTo>
                      <a:pt x="302737" y="262522"/>
                    </a:lnTo>
                    <a:cubicBezTo>
                      <a:pt x="303022" y="262642"/>
                      <a:pt x="303352" y="262642"/>
                      <a:pt x="303637" y="262522"/>
                    </a:cubicBezTo>
                    <a:cubicBezTo>
                      <a:pt x="303637" y="262522"/>
                      <a:pt x="303637" y="261772"/>
                      <a:pt x="303637" y="261322"/>
                    </a:cubicBezTo>
                    <a:cubicBezTo>
                      <a:pt x="292659" y="230939"/>
                      <a:pt x="279118" y="201531"/>
                      <a:pt x="263146" y="173443"/>
                    </a:cubicBezTo>
                    <a:cubicBezTo>
                      <a:pt x="247880" y="148579"/>
                      <a:pt x="237112" y="121210"/>
                      <a:pt x="231354" y="92612"/>
                    </a:cubicBezTo>
                    <a:cubicBezTo>
                      <a:pt x="223316" y="50217"/>
                      <a:pt x="251179" y="9337"/>
                      <a:pt x="293574" y="1298"/>
                    </a:cubicBezTo>
                    <a:cubicBezTo>
                      <a:pt x="294474" y="1133"/>
                      <a:pt x="295374" y="968"/>
                      <a:pt x="296289" y="834"/>
                    </a:cubicBezTo>
                    <a:cubicBezTo>
                      <a:pt x="302857" y="-951"/>
                      <a:pt x="309860" y="84"/>
                      <a:pt x="315634" y="3683"/>
                    </a:cubicBezTo>
                    <a:cubicBezTo>
                      <a:pt x="323882" y="9381"/>
                      <a:pt x="326431" y="20479"/>
                      <a:pt x="330630" y="42524"/>
                    </a:cubicBezTo>
                    <a:lnTo>
                      <a:pt x="331680" y="48372"/>
                    </a:lnTo>
                    <a:cubicBezTo>
                      <a:pt x="339029" y="91112"/>
                      <a:pt x="381319" y="136702"/>
                      <a:pt x="421659" y="180641"/>
                    </a:cubicBezTo>
                    <a:cubicBezTo>
                      <a:pt x="453002" y="214533"/>
                      <a:pt x="696695" y="459126"/>
                      <a:pt x="696695" y="459126"/>
                    </a:cubicBezTo>
                    <a:lnTo>
                      <a:pt x="553628" y="602942"/>
                    </a:lnTo>
                    <a:cubicBezTo>
                      <a:pt x="552863" y="603092"/>
                      <a:pt x="552338" y="603812"/>
                      <a:pt x="552429" y="604592"/>
                    </a:cubicBezTo>
                    <a:cubicBezTo>
                      <a:pt x="557407" y="633310"/>
                      <a:pt x="538152" y="660634"/>
                      <a:pt x="509434" y="665613"/>
                    </a:cubicBezTo>
                    <a:cubicBezTo>
                      <a:pt x="509419" y="665627"/>
                      <a:pt x="509404" y="665627"/>
                      <a:pt x="509389" y="665627"/>
                    </a:cubicBezTo>
                    <a:lnTo>
                      <a:pt x="197462" y="719465"/>
                    </a:lnTo>
                    <a:cubicBezTo>
                      <a:pt x="168728" y="724429"/>
                      <a:pt x="141420" y="705173"/>
                      <a:pt x="136456" y="676440"/>
                    </a:cubicBezTo>
                    <a:cubicBezTo>
                      <a:pt x="136441" y="676380"/>
                      <a:pt x="136441" y="676335"/>
                      <a:pt x="136426" y="676275"/>
                    </a:cubicBezTo>
                    <a:cubicBezTo>
                      <a:pt x="131177" y="646282"/>
                      <a:pt x="146324" y="621538"/>
                      <a:pt x="173317" y="616289"/>
                    </a:cubicBezTo>
                    <a:cubicBezTo>
                      <a:pt x="174052" y="616139"/>
                      <a:pt x="174532" y="615434"/>
                      <a:pt x="174382" y="614699"/>
                    </a:cubicBezTo>
                    <a:cubicBezTo>
                      <a:pt x="174382" y="614685"/>
                      <a:pt x="174367" y="614655"/>
                      <a:pt x="174367" y="614640"/>
                    </a:cubicBezTo>
                    <a:cubicBezTo>
                      <a:pt x="174307" y="613980"/>
                      <a:pt x="173722" y="613500"/>
                      <a:pt x="173062" y="613560"/>
                    </a:cubicBezTo>
                    <a:cubicBezTo>
                      <a:pt x="173002" y="613560"/>
                      <a:pt x="172927" y="613575"/>
                      <a:pt x="172867" y="613590"/>
                    </a:cubicBezTo>
                    <a:lnTo>
                      <a:pt x="135076" y="619439"/>
                    </a:lnTo>
                    <a:cubicBezTo>
                      <a:pt x="106268" y="624432"/>
                      <a:pt x="78846" y="605192"/>
                      <a:pt x="73741" y="576398"/>
                    </a:cubicBezTo>
                    <a:cubicBezTo>
                      <a:pt x="68342" y="545056"/>
                      <a:pt x="82439" y="521811"/>
                      <a:pt x="109582" y="517162"/>
                    </a:cubicBezTo>
                    <a:cubicBezTo>
                      <a:pt x="110242" y="517102"/>
                      <a:pt x="110728" y="516518"/>
                      <a:pt x="110667" y="515858"/>
                    </a:cubicBezTo>
                    <a:cubicBezTo>
                      <a:pt x="110661" y="515798"/>
                      <a:pt x="110649" y="515723"/>
                      <a:pt x="110632" y="515663"/>
                    </a:cubicBezTo>
                    <a:cubicBezTo>
                      <a:pt x="110554" y="514928"/>
                      <a:pt x="109890" y="514388"/>
                      <a:pt x="109149" y="514463"/>
                    </a:cubicBezTo>
                    <a:cubicBezTo>
                      <a:pt x="109143" y="514463"/>
                      <a:pt x="109138" y="514463"/>
                      <a:pt x="109132" y="514463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562A7AA-6A94-43EA-E8BA-1D0A19931EE1}"/>
                  </a:ext>
                </a:extLst>
              </p:cNvPr>
              <p:cNvSpPr/>
              <p:nvPr/>
            </p:nvSpPr>
            <p:spPr>
              <a:xfrm>
                <a:off x="1441646" y="4723199"/>
                <a:ext cx="1857316" cy="1045979"/>
              </a:xfrm>
              <a:custGeom>
                <a:avLst/>
                <a:gdLst>
                  <a:gd name="connsiteX0" fmla="*/ 1408103 w 1408169"/>
                  <a:gd name="connsiteY0" fmla="*/ 793012 h 793034"/>
                  <a:gd name="connsiteX1" fmla="*/ 352201 w 1408169"/>
                  <a:gd name="connsiteY1" fmla="*/ 46487 h 793034"/>
                  <a:gd name="connsiteX2" fmla="*/ -67 w 1408169"/>
                  <a:gd name="connsiteY2" fmla="*/ 106473 h 793034"/>
                  <a:gd name="connsiteX3" fmla="*/ 970206 w 1408169"/>
                  <a:gd name="connsiteY3" fmla="*/ 793012 h 793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8169" h="793034">
                    <a:moveTo>
                      <a:pt x="1408103" y="793012"/>
                    </a:moveTo>
                    <a:lnTo>
                      <a:pt x="352201" y="46487"/>
                    </a:lnTo>
                    <a:cubicBezTo>
                      <a:pt x="238332" y="-34134"/>
                      <a:pt x="80705" y="-7290"/>
                      <a:pt x="-67" y="106473"/>
                    </a:cubicBezTo>
                    <a:lnTo>
                      <a:pt x="970206" y="79301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F86E4381-7D76-1F4E-F5A6-2310D7007B77}"/>
                  </a:ext>
                </a:extLst>
              </p:cNvPr>
              <p:cNvSpPr/>
              <p:nvPr/>
            </p:nvSpPr>
            <p:spPr>
              <a:xfrm>
                <a:off x="1822256" y="4837204"/>
                <a:ext cx="1624858" cy="931973"/>
              </a:xfrm>
              <a:custGeom>
                <a:avLst/>
                <a:gdLst>
                  <a:gd name="connsiteX0" fmla="*/ 1231859 w 1231925"/>
                  <a:gd name="connsiteY0" fmla="*/ 706577 h 706598"/>
                  <a:gd name="connsiteX1" fmla="*/ 237442 w 1231925"/>
                  <a:gd name="connsiteY1" fmla="*/ 3691 h 706598"/>
                  <a:gd name="connsiteX2" fmla="*/ 207449 w 1231925"/>
                  <a:gd name="connsiteY2" fmla="*/ 8940 h 706598"/>
                  <a:gd name="connsiteX3" fmla="*/ 3647 w 1231925"/>
                  <a:gd name="connsiteY3" fmla="*/ 296723 h 706598"/>
                  <a:gd name="connsiteX4" fmla="*/ 8896 w 1231925"/>
                  <a:gd name="connsiteY4" fmla="*/ 326716 h 706598"/>
                  <a:gd name="connsiteX5" fmla="*/ 546219 w 1231925"/>
                  <a:gd name="connsiteY5" fmla="*/ 706577 h 70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1925" h="706598">
                    <a:moveTo>
                      <a:pt x="1231859" y="706577"/>
                    </a:moveTo>
                    <a:lnTo>
                      <a:pt x="237442" y="3691"/>
                    </a:lnTo>
                    <a:cubicBezTo>
                      <a:pt x="227649" y="-2847"/>
                      <a:pt x="214437" y="-538"/>
                      <a:pt x="207449" y="8940"/>
                    </a:cubicBezTo>
                    <a:lnTo>
                      <a:pt x="3647" y="296723"/>
                    </a:lnTo>
                    <a:cubicBezTo>
                      <a:pt x="-2892" y="306515"/>
                      <a:pt x="-582" y="319727"/>
                      <a:pt x="8896" y="326716"/>
                    </a:cubicBezTo>
                    <a:lnTo>
                      <a:pt x="546219" y="706577"/>
                    </a:lnTo>
                    <a:close/>
                  </a:path>
                </a:pathLst>
              </a:custGeom>
              <a:solidFill>
                <a:schemeClr val="tx2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A575A06-13F7-8359-94E4-83F6341DCC01}"/>
                  </a:ext>
                </a:extLst>
              </p:cNvPr>
              <p:cNvSpPr/>
              <p:nvPr/>
            </p:nvSpPr>
            <p:spPr>
              <a:xfrm>
                <a:off x="1931084" y="5230983"/>
                <a:ext cx="43511" cy="43518"/>
              </a:xfrm>
              <a:custGeom>
                <a:avLst/>
                <a:gdLst>
                  <a:gd name="connsiteX0" fmla="*/ 26111 w 32989"/>
                  <a:gd name="connsiteY0" fmla="*/ 3119 h 32994"/>
                  <a:gd name="connsiteX1" fmla="*/ 29785 w 32989"/>
                  <a:gd name="connsiteY1" fmla="*/ 26153 h 32994"/>
                  <a:gd name="connsiteX2" fmla="*/ 6751 w 32989"/>
                  <a:gd name="connsiteY2" fmla="*/ 29827 h 32994"/>
                  <a:gd name="connsiteX3" fmla="*/ 3016 w 32989"/>
                  <a:gd name="connsiteY3" fmla="*/ 6868 h 32994"/>
                  <a:gd name="connsiteX4" fmla="*/ 26036 w 32989"/>
                  <a:gd name="connsiteY4" fmla="*/ 3059 h 32994"/>
                  <a:gd name="connsiteX5" fmla="*/ 26111 w 32989"/>
                  <a:gd name="connsiteY5" fmla="*/ 3119 h 32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89" h="32994">
                    <a:moveTo>
                      <a:pt x="26111" y="3119"/>
                    </a:moveTo>
                    <a:cubicBezTo>
                      <a:pt x="33489" y="8472"/>
                      <a:pt x="35124" y="18775"/>
                      <a:pt x="29785" y="26153"/>
                    </a:cubicBezTo>
                    <a:cubicBezTo>
                      <a:pt x="24431" y="33532"/>
                      <a:pt x="14114" y="35181"/>
                      <a:pt x="6751" y="29827"/>
                    </a:cubicBezTo>
                    <a:cubicBezTo>
                      <a:pt x="-598" y="24504"/>
                      <a:pt x="-2262" y="14246"/>
                      <a:pt x="3016" y="6868"/>
                    </a:cubicBezTo>
                    <a:cubicBezTo>
                      <a:pt x="8325" y="-541"/>
                      <a:pt x="18628" y="-2235"/>
                      <a:pt x="26036" y="3059"/>
                    </a:cubicBezTo>
                    <a:cubicBezTo>
                      <a:pt x="26066" y="3074"/>
                      <a:pt x="26081" y="3104"/>
                      <a:pt x="26111" y="311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6CB7C02-1558-8D2F-49C7-11A435F03E06}"/>
                  </a:ext>
                </a:extLst>
              </p:cNvPr>
              <p:cNvSpPr/>
              <p:nvPr/>
            </p:nvSpPr>
            <p:spPr>
              <a:xfrm>
                <a:off x="2014185" y="5290481"/>
                <a:ext cx="43515" cy="43516"/>
              </a:xfrm>
              <a:custGeom>
                <a:avLst/>
                <a:gdLst>
                  <a:gd name="connsiteX0" fmla="*/ 25942 w 32992"/>
                  <a:gd name="connsiteY0" fmla="*/ 2998 h 32993"/>
                  <a:gd name="connsiteX1" fmla="*/ 29901 w 32992"/>
                  <a:gd name="connsiteY1" fmla="*/ 25988 h 32993"/>
                  <a:gd name="connsiteX2" fmla="*/ 6911 w 32992"/>
                  <a:gd name="connsiteY2" fmla="*/ 29946 h 32993"/>
                  <a:gd name="connsiteX3" fmla="*/ 2952 w 32992"/>
                  <a:gd name="connsiteY3" fmla="*/ 6957 h 32993"/>
                  <a:gd name="connsiteX4" fmla="*/ 2997 w 32992"/>
                  <a:gd name="connsiteY4" fmla="*/ 6897 h 32993"/>
                  <a:gd name="connsiteX5" fmla="*/ 25942 w 32992"/>
                  <a:gd name="connsiteY5" fmla="*/ 2998 h 32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92" h="32993">
                    <a:moveTo>
                      <a:pt x="25942" y="2998"/>
                    </a:moveTo>
                    <a:cubicBezTo>
                      <a:pt x="33380" y="8247"/>
                      <a:pt x="35164" y="18549"/>
                      <a:pt x="29901" y="25988"/>
                    </a:cubicBezTo>
                    <a:cubicBezTo>
                      <a:pt x="24652" y="33426"/>
                      <a:pt x="14364" y="35210"/>
                      <a:pt x="6911" y="29946"/>
                    </a:cubicBezTo>
                    <a:cubicBezTo>
                      <a:pt x="-527" y="24698"/>
                      <a:pt x="-2297" y="14410"/>
                      <a:pt x="2952" y="6957"/>
                    </a:cubicBezTo>
                    <a:cubicBezTo>
                      <a:pt x="2967" y="6942"/>
                      <a:pt x="2982" y="6912"/>
                      <a:pt x="2997" y="6897"/>
                    </a:cubicBezTo>
                    <a:cubicBezTo>
                      <a:pt x="8276" y="-496"/>
                      <a:pt x="18519" y="-2236"/>
                      <a:pt x="25942" y="299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589CEC4-FDA2-CBFF-C5D6-6ABC660D072F}"/>
                  </a:ext>
                </a:extLst>
              </p:cNvPr>
              <p:cNvSpPr/>
              <p:nvPr/>
            </p:nvSpPr>
            <p:spPr>
              <a:xfrm>
                <a:off x="2096441" y="5348285"/>
                <a:ext cx="43683" cy="43510"/>
              </a:xfrm>
              <a:custGeom>
                <a:avLst/>
                <a:gdLst>
                  <a:gd name="connsiteX0" fmla="*/ 26113 w 33119"/>
                  <a:gd name="connsiteY0" fmla="*/ 3113 h 32988"/>
                  <a:gd name="connsiteX1" fmla="*/ 30147 w 33119"/>
                  <a:gd name="connsiteY1" fmla="*/ 25652 h 32988"/>
                  <a:gd name="connsiteX2" fmla="*/ 29862 w 33119"/>
                  <a:gd name="connsiteY2" fmla="*/ 26057 h 32988"/>
                  <a:gd name="connsiteX3" fmla="*/ 6857 w 33119"/>
                  <a:gd name="connsiteY3" fmla="*/ 29896 h 32988"/>
                  <a:gd name="connsiteX4" fmla="*/ 3003 w 33119"/>
                  <a:gd name="connsiteY4" fmla="*/ 6892 h 32988"/>
                  <a:gd name="connsiteX5" fmla="*/ 26023 w 33119"/>
                  <a:gd name="connsiteY5" fmla="*/ 3053 h 32988"/>
                  <a:gd name="connsiteX6" fmla="*/ 26113 w 33119"/>
                  <a:gd name="connsiteY6" fmla="*/ 3113 h 32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119" h="32988">
                    <a:moveTo>
                      <a:pt x="26113" y="3113"/>
                    </a:moveTo>
                    <a:cubicBezTo>
                      <a:pt x="33446" y="8226"/>
                      <a:pt x="35260" y="18319"/>
                      <a:pt x="30147" y="25652"/>
                    </a:cubicBezTo>
                    <a:cubicBezTo>
                      <a:pt x="30057" y="25787"/>
                      <a:pt x="29967" y="25922"/>
                      <a:pt x="29862" y="26057"/>
                    </a:cubicBezTo>
                    <a:cubicBezTo>
                      <a:pt x="24568" y="33465"/>
                      <a:pt x="14265" y="35190"/>
                      <a:pt x="6857" y="29896"/>
                    </a:cubicBezTo>
                    <a:cubicBezTo>
                      <a:pt x="-566" y="24603"/>
                      <a:pt x="-2291" y="14300"/>
                      <a:pt x="3003" y="6892"/>
                    </a:cubicBezTo>
                    <a:cubicBezTo>
                      <a:pt x="8297" y="-532"/>
                      <a:pt x="18599" y="-2241"/>
                      <a:pt x="26023" y="3053"/>
                    </a:cubicBezTo>
                    <a:cubicBezTo>
                      <a:pt x="26053" y="3068"/>
                      <a:pt x="26083" y="3098"/>
                      <a:pt x="26113" y="311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407F4A2-ED08-3CC1-75BC-1458202ED514}"/>
                  </a:ext>
                </a:extLst>
              </p:cNvPr>
              <p:cNvSpPr/>
              <p:nvPr/>
            </p:nvSpPr>
            <p:spPr>
              <a:xfrm>
                <a:off x="5447834" y="3146385"/>
                <a:ext cx="125996" cy="52613"/>
              </a:xfrm>
              <a:custGeom>
                <a:avLst/>
                <a:gdLst>
                  <a:gd name="connsiteX0" fmla="*/ 0 w 95527"/>
                  <a:gd name="connsiteY0" fmla="*/ 0 h 39890"/>
                  <a:gd name="connsiteX1" fmla="*/ 95527 w 95527"/>
                  <a:gd name="connsiteY1" fmla="*/ 0 h 39890"/>
                  <a:gd name="connsiteX2" fmla="*/ 95527 w 95527"/>
                  <a:gd name="connsiteY2" fmla="*/ 39891 h 39890"/>
                  <a:gd name="connsiteX3" fmla="*/ 0 w 95527"/>
                  <a:gd name="connsiteY3" fmla="*/ 39891 h 3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27" h="39890">
                    <a:moveTo>
                      <a:pt x="0" y="0"/>
                    </a:moveTo>
                    <a:lnTo>
                      <a:pt x="95527" y="0"/>
                    </a:lnTo>
                    <a:lnTo>
                      <a:pt x="95527" y="39891"/>
                    </a:lnTo>
                    <a:lnTo>
                      <a:pt x="0" y="39891"/>
                    </a:ln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9EC4983-C6C9-79EF-BF6A-ADBE1F7DEB1B}"/>
                  </a:ext>
                </a:extLst>
              </p:cNvPr>
              <p:cNvSpPr/>
              <p:nvPr/>
            </p:nvSpPr>
            <p:spPr>
              <a:xfrm>
                <a:off x="4967186" y="3180999"/>
                <a:ext cx="1084720" cy="943493"/>
              </a:xfrm>
              <a:custGeom>
                <a:avLst/>
                <a:gdLst>
                  <a:gd name="connsiteX0" fmla="*/ 611940 w 822407"/>
                  <a:gd name="connsiteY0" fmla="*/ 66113 h 715332"/>
                  <a:gd name="connsiteX1" fmla="*/ 576848 w 822407"/>
                  <a:gd name="connsiteY1" fmla="*/ 38219 h 715332"/>
                  <a:gd name="connsiteX2" fmla="*/ 516862 w 822407"/>
                  <a:gd name="connsiteY2" fmla="*/ -22 h 715332"/>
                  <a:gd name="connsiteX3" fmla="*/ 296864 w 822407"/>
                  <a:gd name="connsiteY3" fmla="*/ -22 h 715332"/>
                  <a:gd name="connsiteX4" fmla="*/ 236878 w 822407"/>
                  <a:gd name="connsiteY4" fmla="*/ 38069 h 715332"/>
                  <a:gd name="connsiteX5" fmla="*/ 201786 w 822407"/>
                  <a:gd name="connsiteY5" fmla="*/ 65963 h 715332"/>
                  <a:gd name="connsiteX6" fmla="*/ 101310 w 822407"/>
                  <a:gd name="connsiteY6" fmla="*/ 65963 h 715332"/>
                  <a:gd name="connsiteX7" fmla="*/ -67 w 822407"/>
                  <a:gd name="connsiteY7" fmla="*/ 167339 h 715332"/>
                  <a:gd name="connsiteX8" fmla="*/ -67 w 822407"/>
                  <a:gd name="connsiteY8" fmla="*/ 614085 h 715332"/>
                  <a:gd name="connsiteX9" fmla="*/ 101160 w 822407"/>
                  <a:gd name="connsiteY9" fmla="*/ 715311 h 715332"/>
                  <a:gd name="connsiteX10" fmla="*/ 720964 w 822407"/>
                  <a:gd name="connsiteY10" fmla="*/ 715311 h 715332"/>
                  <a:gd name="connsiteX11" fmla="*/ 822340 w 822407"/>
                  <a:gd name="connsiteY11" fmla="*/ 613934 h 715332"/>
                  <a:gd name="connsiteX12" fmla="*/ 822340 w 822407"/>
                  <a:gd name="connsiteY12" fmla="*/ 167489 h 715332"/>
                  <a:gd name="connsiteX13" fmla="*/ 721114 w 822407"/>
                  <a:gd name="connsiteY13" fmla="*/ 66113 h 71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22407" h="715332">
                    <a:moveTo>
                      <a:pt x="611940" y="66113"/>
                    </a:moveTo>
                    <a:cubicBezTo>
                      <a:pt x="595894" y="64223"/>
                      <a:pt x="582307" y="53426"/>
                      <a:pt x="576848" y="38219"/>
                    </a:cubicBezTo>
                    <a:cubicBezTo>
                      <a:pt x="566051" y="14840"/>
                      <a:pt x="542611" y="-112"/>
                      <a:pt x="516862" y="-22"/>
                    </a:cubicBezTo>
                    <a:lnTo>
                      <a:pt x="296864" y="-22"/>
                    </a:lnTo>
                    <a:cubicBezTo>
                      <a:pt x="271160" y="-97"/>
                      <a:pt x="247750" y="14765"/>
                      <a:pt x="236878" y="38069"/>
                    </a:cubicBezTo>
                    <a:cubicBezTo>
                      <a:pt x="231419" y="53276"/>
                      <a:pt x="217832" y="64073"/>
                      <a:pt x="201786" y="65963"/>
                    </a:cubicBezTo>
                    <a:lnTo>
                      <a:pt x="101310" y="65963"/>
                    </a:lnTo>
                    <a:cubicBezTo>
                      <a:pt x="45328" y="65963"/>
                      <a:pt x="-67" y="111357"/>
                      <a:pt x="-67" y="167339"/>
                    </a:cubicBezTo>
                    <a:lnTo>
                      <a:pt x="-67" y="614085"/>
                    </a:lnTo>
                    <a:cubicBezTo>
                      <a:pt x="-67" y="669991"/>
                      <a:pt x="45253" y="715311"/>
                      <a:pt x="101160" y="715311"/>
                    </a:cubicBezTo>
                    <a:lnTo>
                      <a:pt x="720964" y="715311"/>
                    </a:lnTo>
                    <a:cubicBezTo>
                      <a:pt x="776946" y="715311"/>
                      <a:pt x="822340" y="669916"/>
                      <a:pt x="822340" y="613934"/>
                    </a:cubicBezTo>
                    <a:lnTo>
                      <a:pt x="822340" y="167489"/>
                    </a:lnTo>
                    <a:cubicBezTo>
                      <a:pt x="822340" y="111552"/>
                      <a:pt x="777051" y="66203"/>
                      <a:pt x="721114" y="66113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95634A2-4F0B-0D50-3465-95E02899EC2B}"/>
                  </a:ext>
                </a:extLst>
              </p:cNvPr>
              <p:cNvSpPr/>
              <p:nvPr/>
            </p:nvSpPr>
            <p:spPr>
              <a:xfrm>
                <a:off x="5430824" y="3501234"/>
                <a:ext cx="621479" cy="623853"/>
              </a:xfrm>
              <a:custGeom>
                <a:avLst/>
                <a:gdLst>
                  <a:gd name="connsiteX0" fmla="*/ 303012 w 471189"/>
                  <a:gd name="connsiteY0" fmla="*/ -22 h 472989"/>
                  <a:gd name="connsiteX1" fmla="*/ -67 w 471189"/>
                  <a:gd name="connsiteY1" fmla="*/ 308006 h 472989"/>
                  <a:gd name="connsiteX2" fmla="*/ 164895 w 471189"/>
                  <a:gd name="connsiteY2" fmla="*/ 472967 h 472989"/>
                  <a:gd name="connsiteX3" fmla="*/ 369747 w 471189"/>
                  <a:gd name="connsiteY3" fmla="*/ 472967 h 472989"/>
                  <a:gd name="connsiteX4" fmla="*/ 471123 w 471189"/>
                  <a:gd name="connsiteY4" fmla="*/ 371591 h 472989"/>
                  <a:gd name="connsiteX5" fmla="*/ 471123 w 471189"/>
                  <a:gd name="connsiteY5" fmla="*/ 168089 h 472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1189" h="472989">
                    <a:moveTo>
                      <a:pt x="303012" y="-22"/>
                    </a:moveTo>
                    <a:lnTo>
                      <a:pt x="-67" y="308006"/>
                    </a:lnTo>
                    <a:lnTo>
                      <a:pt x="164895" y="472967"/>
                    </a:lnTo>
                    <a:lnTo>
                      <a:pt x="369747" y="472967"/>
                    </a:lnTo>
                    <a:cubicBezTo>
                      <a:pt x="425729" y="472967"/>
                      <a:pt x="471123" y="427573"/>
                      <a:pt x="471123" y="371591"/>
                    </a:cubicBezTo>
                    <a:lnTo>
                      <a:pt x="471123" y="168089"/>
                    </a:ln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DD33CCF-EA57-0C38-0CD0-BD732D160AF6}"/>
                  </a:ext>
                </a:extLst>
              </p:cNvPr>
              <p:cNvSpPr/>
              <p:nvPr/>
            </p:nvSpPr>
            <p:spPr>
              <a:xfrm>
                <a:off x="5114941" y="3268030"/>
                <a:ext cx="138458" cy="856462"/>
              </a:xfrm>
              <a:custGeom>
                <a:avLst/>
                <a:gdLst>
                  <a:gd name="connsiteX0" fmla="*/ 3683 w 104975"/>
                  <a:gd name="connsiteY0" fmla="*/ -22 h 649347"/>
                  <a:gd name="connsiteX1" fmla="*/ -67 w 104975"/>
                  <a:gd name="connsiteY1" fmla="*/ -22 h 649347"/>
                  <a:gd name="connsiteX2" fmla="*/ 44923 w 104975"/>
                  <a:gd name="connsiteY2" fmla="*/ 86958 h 649347"/>
                  <a:gd name="connsiteX3" fmla="*/ 44923 w 104975"/>
                  <a:gd name="connsiteY3" fmla="*/ 562346 h 649347"/>
                  <a:gd name="connsiteX4" fmla="*/ -67 w 104975"/>
                  <a:gd name="connsiteY4" fmla="*/ 649326 h 649347"/>
                  <a:gd name="connsiteX5" fmla="*/ 3532 w 104975"/>
                  <a:gd name="connsiteY5" fmla="*/ 649326 h 649347"/>
                  <a:gd name="connsiteX6" fmla="*/ 104909 w 104975"/>
                  <a:gd name="connsiteY6" fmla="*/ 548249 h 649347"/>
                  <a:gd name="connsiteX7" fmla="*/ 104909 w 104975"/>
                  <a:gd name="connsiteY7" fmla="*/ 548100 h 649347"/>
                  <a:gd name="connsiteX8" fmla="*/ 104909 w 104975"/>
                  <a:gd name="connsiteY8" fmla="*/ 101354 h 649347"/>
                  <a:gd name="connsiteX9" fmla="*/ 3683 w 104975"/>
                  <a:gd name="connsiteY9" fmla="*/ -22 h 64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4975" h="649347">
                    <a:moveTo>
                      <a:pt x="3683" y="-22"/>
                    </a:moveTo>
                    <a:lnTo>
                      <a:pt x="-67" y="-22"/>
                    </a:lnTo>
                    <a:cubicBezTo>
                      <a:pt x="28052" y="20043"/>
                      <a:pt x="44788" y="52421"/>
                      <a:pt x="44923" y="86958"/>
                    </a:cubicBezTo>
                    <a:lnTo>
                      <a:pt x="44923" y="562346"/>
                    </a:lnTo>
                    <a:cubicBezTo>
                      <a:pt x="44833" y="596898"/>
                      <a:pt x="28082" y="629291"/>
                      <a:pt x="-67" y="649326"/>
                    </a:cubicBezTo>
                    <a:lnTo>
                      <a:pt x="3532" y="649326"/>
                    </a:lnTo>
                    <a:cubicBezTo>
                      <a:pt x="59439" y="649416"/>
                      <a:pt x="104819" y="604156"/>
                      <a:pt x="104909" y="548249"/>
                    </a:cubicBezTo>
                    <a:cubicBezTo>
                      <a:pt x="104909" y="548204"/>
                      <a:pt x="104909" y="548144"/>
                      <a:pt x="104909" y="548100"/>
                    </a:cubicBezTo>
                    <a:lnTo>
                      <a:pt x="104909" y="101354"/>
                    </a:lnTo>
                    <a:cubicBezTo>
                      <a:pt x="104909" y="45417"/>
                      <a:pt x="59620" y="68"/>
                      <a:pt x="3683" y="-22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D3D8CAF-B387-0DAF-31EA-D5EAC84B7D54}"/>
                  </a:ext>
                </a:extLst>
              </p:cNvPr>
              <p:cNvSpPr/>
              <p:nvPr/>
            </p:nvSpPr>
            <p:spPr>
              <a:xfrm>
                <a:off x="5339243" y="3412026"/>
                <a:ext cx="568864" cy="568864"/>
              </a:xfrm>
              <a:custGeom>
                <a:avLst/>
                <a:gdLst>
                  <a:gd name="connsiteX0" fmla="*/ 215583 w 431298"/>
                  <a:gd name="connsiteY0" fmla="*/ 431277 h 431298"/>
                  <a:gd name="connsiteX1" fmla="*/ -67 w 431298"/>
                  <a:gd name="connsiteY1" fmla="*/ 215628 h 431298"/>
                  <a:gd name="connsiteX2" fmla="*/ 215583 w 431298"/>
                  <a:gd name="connsiteY2" fmla="*/ -22 h 431298"/>
                  <a:gd name="connsiteX3" fmla="*/ 431232 w 431298"/>
                  <a:gd name="connsiteY3" fmla="*/ 215628 h 431298"/>
                  <a:gd name="connsiteX4" fmla="*/ 431232 w 431298"/>
                  <a:gd name="connsiteY4" fmla="*/ 215777 h 431298"/>
                  <a:gd name="connsiteX5" fmla="*/ 215583 w 431298"/>
                  <a:gd name="connsiteY5" fmla="*/ 431277 h 431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1298" h="431298">
                    <a:moveTo>
                      <a:pt x="215583" y="431277"/>
                    </a:moveTo>
                    <a:cubicBezTo>
                      <a:pt x="96481" y="431277"/>
                      <a:pt x="-67" y="334729"/>
                      <a:pt x="-67" y="215628"/>
                    </a:cubicBezTo>
                    <a:cubicBezTo>
                      <a:pt x="-67" y="96525"/>
                      <a:pt x="96481" y="-22"/>
                      <a:pt x="215583" y="-22"/>
                    </a:cubicBezTo>
                    <a:cubicBezTo>
                      <a:pt x="334685" y="-22"/>
                      <a:pt x="431232" y="96525"/>
                      <a:pt x="431232" y="215628"/>
                    </a:cubicBezTo>
                    <a:cubicBezTo>
                      <a:pt x="431232" y="215672"/>
                      <a:pt x="431232" y="215732"/>
                      <a:pt x="431232" y="215777"/>
                    </a:cubicBezTo>
                    <a:cubicBezTo>
                      <a:pt x="431142" y="334820"/>
                      <a:pt x="334625" y="431277"/>
                      <a:pt x="215583" y="431277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F06F915-B8FF-3587-8B20-AB0FE2C78DC8}"/>
                  </a:ext>
                </a:extLst>
              </p:cNvPr>
              <p:cNvSpPr/>
              <p:nvPr/>
            </p:nvSpPr>
            <p:spPr>
              <a:xfrm>
                <a:off x="5436954" y="3227482"/>
                <a:ext cx="122832" cy="46877"/>
              </a:xfrm>
              <a:custGeom>
                <a:avLst/>
                <a:gdLst>
                  <a:gd name="connsiteX0" fmla="*/ 14847 w 93128"/>
                  <a:gd name="connsiteY0" fmla="*/ 150 h 35541"/>
                  <a:gd name="connsiteX1" fmla="*/ 78132 w 93128"/>
                  <a:gd name="connsiteY1" fmla="*/ 150 h 35541"/>
                  <a:gd name="connsiteX2" fmla="*/ 93128 w 93128"/>
                  <a:gd name="connsiteY2" fmla="*/ 15146 h 35541"/>
                  <a:gd name="connsiteX3" fmla="*/ 93128 w 93128"/>
                  <a:gd name="connsiteY3" fmla="*/ 20545 h 35541"/>
                  <a:gd name="connsiteX4" fmla="*/ 78132 w 93128"/>
                  <a:gd name="connsiteY4" fmla="*/ 35542 h 35541"/>
                  <a:gd name="connsiteX5" fmla="*/ 14996 w 93128"/>
                  <a:gd name="connsiteY5" fmla="*/ 35542 h 35541"/>
                  <a:gd name="connsiteX6" fmla="*/ 0 w 93128"/>
                  <a:gd name="connsiteY6" fmla="*/ 20545 h 35541"/>
                  <a:gd name="connsiteX7" fmla="*/ 0 w 93128"/>
                  <a:gd name="connsiteY7" fmla="*/ 14996 h 35541"/>
                  <a:gd name="connsiteX8" fmla="*/ 14996 w 93128"/>
                  <a:gd name="connsiteY8" fmla="*/ 0 h 35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128" h="35541">
                    <a:moveTo>
                      <a:pt x="14847" y="150"/>
                    </a:moveTo>
                    <a:lnTo>
                      <a:pt x="78132" y="150"/>
                    </a:lnTo>
                    <a:cubicBezTo>
                      <a:pt x="86410" y="150"/>
                      <a:pt x="93128" y="6864"/>
                      <a:pt x="93128" y="15146"/>
                    </a:cubicBezTo>
                    <a:lnTo>
                      <a:pt x="93128" y="20545"/>
                    </a:lnTo>
                    <a:cubicBezTo>
                      <a:pt x="93128" y="28828"/>
                      <a:pt x="86410" y="35542"/>
                      <a:pt x="78132" y="35542"/>
                    </a:cubicBezTo>
                    <a:lnTo>
                      <a:pt x="14996" y="35542"/>
                    </a:lnTo>
                    <a:cubicBezTo>
                      <a:pt x="6719" y="35542"/>
                      <a:pt x="0" y="28828"/>
                      <a:pt x="0" y="20545"/>
                    </a:cubicBezTo>
                    <a:lnTo>
                      <a:pt x="0" y="14996"/>
                    </a:lnTo>
                    <a:cubicBezTo>
                      <a:pt x="0" y="6714"/>
                      <a:pt x="6719" y="0"/>
                      <a:pt x="149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5B8F766-F066-BFF7-82EC-DFF5666E231F}"/>
                  </a:ext>
                </a:extLst>
              </p:cNvPr>
              <p:cNvSpPr/>
              <p:nvPr/>
            </p:nvSpPr>
            <p:spPr>
              <a:xfrm>
                <a:off x="5370890" y="3443675"/>
                <a:ext cx="507943" cy="507943"/>
              </a:xfrm>
              <a:custGeom>
                <a:avLst/>
                <a:gdLst>
                  <a:gd name="connsiteX0" fmla="*/ 192488 w 385109"/>
                  <a:gd name="connsiteY0" fmla="*/ 385088 h 385109"/>
                  <a:gd name="connsiteX1" fmla="*/ -67 w 385109"/>
                  <a:gd name="connsiteY1" fmla="*/ 192533 h 385109"/>
                  <a:gd name="connsiteX2" fmla="*/ 192488 w 385109"/>
                  <a:gd name="connsiteY2" fmla="*/ -22 h 385109"/>
                  <a:gd name="connsiteX3" fmla="*/ 385043 w 385109"/>
                  <a:gd name="connsiteY3" fmla="*/ 192533 h 385109"/>
                  <a:gd name="connsiteX4" fmla="*/ 385043 w 385109"/>
                  <a:gd name="connsiteY4" fmla="*/ 192683 h 385109"/>
                  <a:gd name="connsiteX5" fmla="*/ 192488 w 385109"/>
                  <a:gd name="connsiteY5" fmla="*/ 385088 h 385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5109" h="385109">
                    <a:moveTo>
                      <a:pt x="192488" y="385088"/>
                    </a:moveTo>
                    <a:cubicBezTo>
                      <a:pt x="86148" y="385088"/>
                      <a:pt x="-67" y="298873"/>
                      <a:pt x="-67" y="192533"/>
                    </a:cubicBezTo>
                    <a:cubicBezTo>
                      <a:pt x="-67" y="86193"/>
                      <a:pt x="86148" y="-22"/>
                      <a:pt x="192488" y="-22"/>
                    </a:cubicBezTo>
                    <a:cubicBezTo>
                      <a:pt x="298828" y="-22"/>
                      <a:pt x="385043" y="86193"/>
                      <a:pt x="385043" y="192533"/>
                    </a:cubicBezTo>
                    <a:cubicBezTo>
                      <a:pt x="385043" y="192578"/>
                      <a:pt x="385043" y="192638"/>
                      <a:pt x="385043" y="192683"/>
                    </a:cubicBezTo>
                    <a:cubicBezTo>
                      <a:pt x="384878" y="298933"/>
                      <a:pt x="298738" y="384998"/>
                      <a:pt x="192488" y="38508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D298D673-28C2-FE40-BA83-E8DA3081DD5E}"/>
                  </a:ext>
                </a:extLst>
              </p:cNvPr>
              <p:cNvSpPr/>
              <p:nvPr/>
            </p:nvSpPr>
            <p:spPr>
              <a:xfrm>
                <a:off x="5371682" y="3443873"/>
                <a:ext cx="507943" cy="507943"/>
              </a:xfrm>
              <a:custGeom>
                <a:avLst/>
                <a:gdLst>
                  <a:gd name="connsiteX0" fmla="*/ 192638 w 385109"/>
                  <a:gd name="connsiteY0" fmla="*/ -22 h 385109"/>
                  <a:gd name="connsiteX1" fmla="*/ -66 w 385109"/>
                  <a:gd name="connsiteY1" fmla="*/ 192383 h 385109"/>
                  <a:gd name="connsiteX2" fmla="*/ 192338 w 385109"/>
                  <a:gd name="connsiteY2" fmla="*/ 385088 h 385109"/>
                  <a:gd name="connsiteX3" fmla="*/ 385043 w 385109"/>
                  <a:gd name="connsiteY3" fmla="*/ 192683 h 385109"/>
                  <a:gd name="connsiteX4" fmla="*/ 385043 w 385109"/>
                  <a:gd name="connsiteY4" fmla="*/ 192533 h 385109"/>
                  <a:gd name="connsiteX5" fmla="*/ 192638 w 385109"/>
                  <a:gd name="connsiteY5" fmla="*/ -22 h 385109"/>
                  <a:gd name="connsiteX6" fmla="*/ 191888 w 385109"/>
                  <a:gd name="connsiteY6" fmla="*/ 338299 h 385109"/>
                  <a:gd name="connsiteX7" fmla="*/ 46122 w 385109"/>
                  <a:gd name="connsiteY7" fmla="*/ 192533 h 385109"/>
                  <a:gd name="connsiteX8" fmla="*/ 191888 w 385109"/>
                  <a:gd name="connsiteY8" fmla="*/ 46767 h 385109"/>
                  <a:gd name="connsiteX9" fmla="*/ 337654 w 385109"/>
                  <a:gd name="connsiteY9" fmla="*/ 192533 h 385109"/>
                  <a:gd name="connsiteX10" fmla="*/ 337654 w 385109"/>
                  <a:gd name="connsiteY10" fmla="*/ 192683 h 385109"/>
                  <a:gd name="connsiteX11" fmla="*/ 191888 w 385109"/>
                  <a:gd name="connsiteY11" fmla="*/ 338299 h 385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5109" h="385109">
                    <a:moveTo>
                      <a:pt x="192638" y="-22"/>
                    </a:moveTo>
                    <a:cubicBezTo>
                      <a:pt x="86298" y="-112"/>
                      <a:pt x="23" y="86043"/>
                      <a:pt x="-66" y="192383"/>
                    </a:cubicBezTo>
                    <a:cubicBezTo>
                      <a:pt x="-157" y="298723"/>
                      <a:pt x="85998" y="384998"/>
                      <a:pt x="192338" y="385088"/>
                    </a:cubicBezTo>
                    <a:cubicBezTo>
                      <a:pt x="298678" y="385178"/>
                      <a:pt x="384953" y="299023"/>
                      <a:pt x="385043" y="192683"/>
                    </a:cubicBezTo>
                    <a:cubicBezTo>
                      <a:pt x="385043" y="192638"/>
                      <a:pt x="385043" y="192578"/>
                      <a:pt x="385043" y="192533"/>
                    </a:cubicBezTo>
                    <a:cubicBezTo>
                      <a:pt x="384953" y="86283"/>
                      <a:pt x="298888" y="143"/>
                      <a:pt x="192638" y="-22"/>
                    </a:cubicBezTo>
                    <a:close/>
                    <a:moveTo>
                      <a:pt x="191888" y="338299"/>
                    </a:moveTo>
                    <a:cubicBezTo>
                      <a:pt x="111387" y="338299"/>
                      <a:pt x="46122" y="273034"/>
                      <a:pt x="46122" y="192533"/>
                    </a:cubicBezTo>
                    <a:cubicBezTo>
                      <a:pt x="46122" y="112032"/>
                      <a:pt x="111387" y="46767"/>
                      <a:pt x="191888" y="46767"/>
                    </a:cubicBezTo>
                    <a:cubicBezTo>
                      <a:pt x="272390" y="46767"/>
                      <a:pt x="337654" y="112032"/>
                      <a:pt x="337654" y="192533"/>
                    </a:cubicBezTo>
                    <a:cubicBezTo>
                      <a:pt x="337654" y="192578"/>
                      <a:pt x="337654" y="192638"/>
                      <a:pt x="337654" y="192683"/>
                    </a:cubicBezTo>
                    <a:cubicBezTo>
                      <a:pt x="337564" y="273124"/>
                      <a:pt x="272330" y="338299"/>
                      <a:pt x="191888" y="338299"/>
                    </a:cubicBezTo>
                    <a:close/>
                  </a:path>
                </a:pathLst>
              </a:custGeom>
              <a:solidFill>
                <a:srgbClr val="2C5871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5DE7393-5D4A-4879-1EA9-DB49D5A75636}"/>
                  </a:ext>
                </a:extLst>
              </p:cNvPr>
              <p:cNvSpPr/>
              <p:nvPr/>
            </p:nvSpPr>
            <p:spPr>
              <a:xfrm>
                <a:off x="5465714" y="3536331"/>
                <a:ext cx="241431" cy="231730"/>
              </a:xfrm>
              <a:custGeom>
                <a:avLst/>
                <a:gdLst>
                  <a:gd name="connsiteX0" fmla="*/ 51612 w 183047"/>
                  <a:gd name="connsiteY0" fmla="*/ 53599 h 175692"/>
                  <a:gd name="connsiteX1" fmla="*/ 182981 w 183047"/>
                  <a:gd name="connsiteY1" fmla="*/ 20307 h 175692"/>
                  <a:gd name="connsiteX2" fmla="*/ 20254 w 183047"/>
                  <a:gd name="connsiteY2" fmla="*/ 51184 h 175692"/>
                  <a:gd name="connsiteX3" fmla="*/ 15620 w 183047"/>
                  <a:gd name="connsiteY3" fmla="*/ 175670 h 175692"/>
                  <a:gd name="connsiteX4" fmla="*/ 51612 w 183047"/>
                  <a:gd name="connsiteY4" fmla="*/ 53599 h 17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3047" h="175692">
                    <a:moveTo>
                      <a:pt x="51612" y="53599"/>
                    </a:moveTo>
                    <a:cubicBezTo>
                      <a:pt x="85969" y="19242"/>
                      <a:pt x="136402" y="6465"/>
                      <a:pt x="182981" y="20307"/>
                    </a:cubicBezTo>
                    <a:cubicBezTo>
                      <a:pt x="129519" y="-16105"/>
                      <a:pt x="56666" y="-2278"/>
                      <a:pt x="20254" y="51184"/>
                    </a:cubicBezTo>
                    <a:cubicBezTo>
                      <a:pt x="-5060" y="88346"/>
                      <a:pt x="-6859" y="136724"/>
                      <a:pt x="15620" y="175670"/>
                    </a:cubicBezTo>
                    <a:cubicBezTo>
                      <a:pt x="6053" y="131505"/>
                      <a:pt x="19609" y="85511"/>
                      <a:pt x="51612" y="535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9689B67-38FC-C0F8-5DF2-A4753437CF5A}"/>
                  </a:ext>
                </a:extLst>
              </p:cNvPr>
              <p:cNvSpPr/>
              <p:nvPr/>
            </p:nvSpPr>
            <p:spPr>
              <a:xfrm>
                <a:off x="5345375" y="2588795"/>
                <a:ext cx="331903" cy="565700"/>
              </a:xfrm>
              <a:custGeom>
                <a:avLst/>
                <a:gdLst>
                  <a:gd name="connsiteX0" fmla="*/ 251574 w 251640"/>
                  <a:gd name="connsiteY0" fmla="*/ 383888 h 428899"/>
                  <a:gd name="connsiteX1" fmla="*/ 206585 w 251640"/>
                  <a:gd name="connsiteY1" fmla="*/ 428877 h 428899"/>
                  <a:gd name="connsiteX2" fmla="*/ 44923 w 251640"/>
                  <a:gd name="connsiteY2" fmla="*/ 428877 h 428899"/>
                  <a:gd name="connsiteX3" fmla="*/ -67 w 251640"/>
                  <a:gd name="connsiteY3" fmla="*/ 383888 h 428899"/>
                  <a:gd name="connsiteX4" fmla="*/ -67 w 251640"/>
                  <a:gd name="connsiteY4" fmla="*/ 44967 h 428899"/>
                  <a:gd name="connsiteX5" fmla="*/ 44923 w 251640"/>
                  <a:gd name="connsiteY5" fmla="*/ -22 h 428899"/>
                  <a:gd name="connsiteX6" fmla="*/ 206585 w 251640"/>
                  <a:gd name="connsiteY6" fmla="*/ -22 h 428899"/>
                  <a:gd name="connsiteX7" fmla="*/ 251574 w 251640"/>
                  <a:gd name="connsiteY7" fmla="*/ 44967 h 428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640" h="428899">
                    <a:moveTo>
                      <a:pt x="251574" y="383888"/>
                    </a:moveTo>
                    <a:cubicBezTo>
                      <a:pt x="251574" y="408737"/>
                      <a:pt x="231434" y="428877"/>
                      <a:pt x="206585" y="428877"/>
                    </a:cubicBezTo>
                    <a:lnTo>
                      <a:pt x="44923" y="428877"/>
                    </a:lnTo>
                    <a:cubicBezTo>
                      <a:pt x="20074" y="428877"/>
                      <a:pt x="-67" y="408737"/>
                      <a:pt x="-67" y="383888"/>
                    </a:cubicBezTo>
                    <a:lnTo>
                      <a:pt x="-67" y="44967"/>
                    </a:lnTo>
                    <a:cubicBezTo>
                      <a:pt x="-67" y="20120"/>
                      <a:pt x="20074" y="-22"/>
                      <a:pt x="44923" y="-22"/>
                    </a:cubicBezTo>
                    <a:lnTo>
                      <a:pt x="206585" y="-22"/>
                    </a:lnTo>
                    <a:cubicBezTo>
                      <a:pt x="231434" y="-22"/>
                      <a:pt x="251574" y="20120"/>
                      <a:pt x="251574" y="44967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F7932C7D-5176-0350-10CD-36CCBA39753E}"/>
                  </a:ext>
                </a:extLst>
              </p:cNvPr>
              <p:cNvSpPr/>
              <p:nvPr/>
            </p:nvSpPr>
            <p:spPr>
              <a:xfrm>
                <a:off x="5362979" y="2731209"/>
                <a:ext cx="314299" cy="376605"/>
              </a:xfrm>
              <a:custGeom>
                <a:avLst/>
                <a:gdLst>
                  <a:gd name="connsiteX0" fmla="*/ -67 w 238293"/>
                  <a:gd name="connsiteY0" fmla="*/ 48117 h 285532"/>
                  <a:gd name="connsiteX1" fmla="*/ 237177 w 238293"/>
                  <a:gd name="connsiteY1" fmla="*/ 285511 h 285532"/>
                  <a:gd name="connsiteX2" fmla="*/ 238227 w 238293"/>
                  <a:gd name="connsiteY2" fmla="*/ 275913 h 285532"/>
                  <a:gd name="connsiteX3" fmla="*/ 238227 w 238293"/>
                  <a:gd name="connsiteY3" fmla="*/ -22 h 28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293" h="285532">
                    <a:moveTo>
                      <a:pt x="-67" y="48117"/>
                    </a:moveTo>
                    <a:lnTo>
                      <a:pt x="237177" y="285511"/>
                    </a:lnTo>
                    <a:cubicBezTo>
                      <a:pt x="237837" y="282347"/>
                      <a:pt x="238182" y="279138"/>
                      <a:pt x="238227" y="275913"/>
                    </a:cubicBezTo>
                    <a:lnTo>
                      <a:pt x="238227" y="-22"/>
                    </a:ln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E751381B-23B2-C4A7-7F0C-9B430A24EE7D}"/>
                  </a:ext>
                </a:extLst>
              </p:cNvPr>
              <p:cNvSpPr/>
              <p:nvPr/>
            </p:nvSpPr>
            <p:spPr>
              <a:xfrm>
                <a:off x="5345375" y="2588795"/>
                <a:ext cx="331903" cy="223115"/>
              </a:xfrm>
              <a:custGeom>
                <a:avLst/>
                <a:gdLst>
                  <a:gd name="connsiteX0" fmla="*/ 206652 w 251640"/>
                  <a:gd name="connsiteY0" fmla="*/ 0 h 169160"/>
                  <a:gd name="connsiteX1" fmla="*/ 251641 w 251640"/>
                  <a:gd name="connsiteY1" fmla="*/ 0 h 169160"/>
                  <a:gd name="connsiteX2" fmla="*/ 251641 w 251640"/>
                  <a:gd name="connsiteY2" fmla="*/ 169160 h 169160"/>
                  <a:gd name="connsiteX3" fmla="*/ 206652 w 251640"/>
                  <a:gd name="connsiteY3" fmla="*/ 169160 h 169160"/>
                  <a:gd name="connsiteX4" fmla="*/ 44989 w 251640"/>
                  <a:gd name="connsiteY4" fmla="*/ 169160 h 169160"/>
                  <a:gd name="connsiteX5" fmla="*/ 0 w 251640"/>
                  <a:gd name="connsiteY5" fmla="*/ 169160 h 169160"/>
                  <a:gd name="connsiteX6" fmla="*/ 0 w 251640"/>
                  <a:gd name="connsiteY6" fmla="*/ 0 h 169160"/>
                  <a:gd name="connsiteX7" fmla="*/ 44989 w 251640"/>
                  <a:gd name="connsiteY7" fmla="*/ 0 h 169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640" h="169160">
                    <a:moveTo>
                      <a:pt x="206652" y="0"/>
                    </a:moveTo>
                    <a:cubicBezTo>
                      <a:pt x="231499" y="0"/>
                      <a:pt x="251641" y="0"/>
                      <a:pt x="251641" y="0"/>
                    </a:cubicBezTo>
                    <a:lnTo>
                      <a:pt x="251641" y="169160"/>
                    </a:lnTo>
                    <a:cubicBezTo>
                      <a:pt x="251641" y="169160"/>
                      <a:pt x="231499" y="169160"/>
                      <a:pt x="206652" y="169160"/>
                    </a:cubicBezTo>
                    <a:lnTo>
                      <a:pt x="44989" y="169160"/>
                    </a:lnTo>
                    <a:cubicBezTo>
                      <a:pt x="20142" y="169160"/>
                      <a:pt x="0" y="169160"/>
                      <a:pt x="0" y="169160"/>
                    </a:cubicBezTo>
                    <a:lnTo>
                      <a:pt x="0" y="0"/>
                    </a:lnTo>
                    <a:cubicBezTo>
                      <a:pt x="0" y="0"/>
                      <a:pt x="20142" y="0"/>
                      <a:pt x="44989" y="0"/>
                    </a:cubicBezTo>
                    <a:close/>
                  </a:path>
                </a:pathLst>
              </a:custGeom>
              <a:solidFill>
                <a:srgbClr val="2C5871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8872FC9-02B2-2DAE-2D77-C89F13F4CAEB}"/>
                  </a:ext>
                </a:extLst>
              </p:cNvPr>
              <p:cNvSpPr/>
              <p:nvPr/>
            </p:nvSpPr>
            <p:spPr>
              <a:xfrm>
                <a:off x="5430428" y="2626771"/>
                <a:ext cx="77141" cy="147160"/>
              </a:xfrm>
              <a:custGeom>
                <a:avLst/>
                <a:gdLst>
                  <a:gd name="connsiteX0" fmla="*/ 0 w 58486"/>
                  <a:gd name="connsiteY0" fmla="*/ 0 h 111573"/>
                  <a:gd name="connsiteX1" fmla="*/ 58486 w 58486"/>
                  <a:gd name="connsiteY1" fmla="*/ 0 h 111573"/>
                  <a:gd name="connsiteX2" fmla="*/ 58486 w 58486"/>
                  <a:gd name="connsiteY2" fmla="*/ 111574 h 111573"/>
                  <a:gd name="connsiteX3" fmla="*/ 0 w 58486"/>
                  <a:gd name="connsiteY3" fmla="*/ 111574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486" h="111573">
                    <a:moveTo>
                      <a:pt x="0" y="0"/>
                    </a:moveTo>
                    <a:lnTo>
                      <a:pt x="58486" y="0"/>
                    </a:lnTo>
                    <a:lnTo>
                      <a:pt x="58486" y="111574"/>
                    </a:lnTo>
                    <a:lnTo>
                      <a:pt x="0" y="111574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07957C6-9F50-4854-0555-98FFF3D5636C}"/>
                  </a:ext>
                </a:extLst>
              </p:cNvPr>
              <p:cNvSpPr/>
              <p:nvPr/>
            </p:nvSpPr>
            <p:spPr>
              <a:xfrm>
                <a:off x="5515085" y="2626771"/>
                <a:ext cx="77141" cy="147160"/>
              </a:xfrm>
              <a:custGeom>
                <a:avLst/>
                <a:gdLst>
                  <a:gd name="connsiteX0" fmla="*/ 0 w 58486"/>
                  <a:gd name="connsiteY0" fmla="*/ 0 h 111573"/>
                  <a:gd name="connsiteX1" fmla="*/ 58486 w 58486"/>
                  <a:gd name="connsiteY1" fmla="*/ 0 h 111573"/>
                  <a:gd name="connsiteX2" fmla="*/ 58486 w 58486"/>
                  <a:gd name="connsiteY2" fmla="*/ 111574 h 111573"/>
                  <a:gd name="connsiteX3" fmla="*/ 0 w 58486"/>
                  <a:gd name="connsiteY3" fmla="*/ 111574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486" h="111573">
                    <a:moveTo>
                      <a:pt x="0" y="0"/>
                    </a:moveTo>
                    <a:lnTo>
                      <a:pt x="58486" y="0"/>
                    </a:lnTo>
                    <a:lnTo>
                      <a:pt x="58486" y="111574"/>
                    </a:lnTo>
                    <a:lnTo>
                      <a:pt x="0" y="111574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B7D37916-00B6-0E88-44B8-9A7660230E2D}"/>
                  </a:ext>
                </a:extLst>
              </p:cNvPr>
              <p:cNvSpPr/>
              <p:nvPr/>
            </p:nvSpPr>
            <p:spPr>
              <a:xfrm>
                <a:off x="5599545" y="2626969"/>
                <a:ext cx="39757" cy="147160"/>
              </a:xfrm>
              <a:custGeom>
                <a:avLst/>
                <a:gdLst>
                  <a:gd name="connsiteX0" fmla="*/ 14030 w 30143"/>
                  <a:gd name="connsiteY0" fmla="*/ -22 h 111573"/>
                  <a:gd name="connsiteX1" fmla="*/ -67 w 30143"/>
                  <a:gd name="connsiteY1" fmla="*/ -22 h 111573"/>
                  <a:gd name="connsiteX2" fmla="*/ -67 w 30143"/>
                  <a:gd name="connsiteY2" fmla="*/ 111552 h 111573"/>
                  <a:gd name="connsiteX3" fmla="*/ 14030 w 30143"/>
                  <a:gd name="connsiteY3" fmla="*/ 111552 h 111573"/>
                  <a:gd name="connsiteX4" fmla="*/ 30077 w 30143"/>
                  <a:gd name="connsiteY4" fmla="*/ 95506 h 111573"/>
                  <a:gd name="connsiteX5" fmla="*/ 30077 w 30143"/>
                  <a:gd name="connsiteY5" fmla="*/ 16024 h 111573"/>
                  <a:gd name="connsiteX6" fmla="*/ 14030 w 30143"/>
                  <a:gd name="connsiteY6" fmla="*/ -22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143" h="111573">
                    <a:moveTo>
                      <a:pt x="14030" y="-22"/>
                    </a:moveTo>
                    <a:lnTo>
                      <a:pt x="-67" y="-22"/>
                    </a:lnTo>
                    <a:lnTo>
                      <a:pt x="-67" y="111552"/>
                    </a:lnTo>
                    <a:lnTo>
                      <a:pt x="14030" y="111552"/>
                    </a:lnTo>
                    <a:cubicBezTo>
                      <a:pt x="22893" y="111552"/>
                      <a:pt x="30077" y="104367"/>
                      <a:pt x="30077" y="95506"/>
                    </a:cubicBezTo>
                    <a:lnTo>
                      <a:pt x="30077" y="16024"/>
                    </a:lnTo>
                    <a:cubicBezTo>
                      <a:pt x="30077" y="7163"/>
                      <a:pt x="22893" y="-22"/>
                      <a:pt x="14030" y="-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0205D609-08FF-8AD4-3A1F-E34D8CB97ED2}"/>
                  </a:ext>
                </a:extLst>
              </p:cNvPr>
              <p:cNvSpPr/>
              <p:nvPr/>
            </p:nvSpPr>
            <p:spPr>
              <a:xfrm>
                <a:off x="5383548" y="2626771"/>
                <a:ext cx="39757" cy="147160"/>
              </a:xfrm>
              <a:custGeom>
                <a:avLst/>
                <a:gdLst>
                  <a:gd name="connsiteX0" fmla="*/ 30077 w 30143"/>
                  <a:gd name="connsiteY0" fmla="*/ -22 h 111573"/>
                  <a:gd name="connsiteX1" fmla="*/ 16131 w 30143"/>
                  <a:gd name="connsiteY1" fmla="*/ -22 h 111573"/>
                  <a:gd name="connsiteX2" fmla="*/ -66 w 30143"/>
                  <a:gd name="connsiteY2" fmla="*/ 16174 h 111573"/>
                  <a:gd name="connsiteX3" fmla="*/ -66 w 30143"/>
                  <a:gd name="connsiteY3" fmla="*/ 95356 h 111573"/>
                  <a:gd name="connsiteX4" fmla="*/ 15831 w 30143"/>
                  <a:gd name="connsiteY4" fmla="*/ 111552 h 111573"/>
                  <a:gd name="connsiteX5" fmla="*/ 15981 w 30143"/>
                  <a:gd name="connsiteY5" fmla="*/ 111552 h 111573"/>
                  <a:gd name="connsiteX6" fmla="*/ 30077 w 30143"/>
                  <a:gd name="connsiteY6" fmla="*/ 111552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143" h="111573">
                    <a:moveTo>
                      <a:pt x="30077" y="-22"/>
                    </a:moveTo>
                    <a:lnTo>
                      <a:pt x="16131" y="-22"/>
                    </a:lnTo>
                    <a:cubicBezTo>
                      <a:pt x="7193" y="-22"/>
                      <a:pt x="-66" y="7229"/>
                      <a:pt x="-66" y="16174"/>
                    </a:cubicBezTo>
                    <a:lnTo>
                      <a:pt x="-66" y="95356"/>
                    </a:lnTo>
                    <a:cubicBezTo>
                      <a:pt x="-155" y="104217"/>
                      <a:pt x="6968" y="111468"/>
                      <a:pt x="15831" y="111552"/>
                    </a:cubicBezTo>
                    <a:cubicBezTo>
                      <a:pt x="15876" y="111552"/>
                      <a:pt x="15936" y="111552"/>
                      <a:pt x="15981" y="111552"/>
                    </a:cubicBezTo>
                    <a:lnTo>
                      <a:pt x="30077" y="111552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95DFD0C1-AD9E-BF6C-F5F2-86F91C5327BD}"/>
                  </a:ext>
                </a:extLst>
              </p:cNvPr>
              <p:cNvSpPr/>
              <p:nvPr/>
            </p:nvSpPr>
            <p:spPr>
              <a:xfrm>
                <a:off x="4598888" y="3173997"/>
                <a:ext cx="776443" cy="913918"/>
              </a:xfrm>
              <a:custGeom>
                <a:avLst/>
                <a:gdLst>
                  <a:gd name="connsiteX0" fmla="*/ 534108 w 588679"/>
                  <a:gd name="connsiteY0" fmla="*/ 465830 h 692909"/>
                  <a:gd name="connsiteX1" fmla="*/ 588590 w 588679"/>
                  <a:gd name="connsiteY1" fmla="*/ 414482 h 692909"/>
                  <a:gd name="connsiteX2" fmla="*/ 537227 w 588679"/>
                  <a:gd name="connsiteY2" fmla="*/ 360000 h 692909"/>
                  <a:gd name="connsiteX3" fmla="*/ 532008 w 588679"/>
                  <a:gd name="connsiteY3" fmla="*/ 360105 h 692909"/>
                  <a:gd name="connsiteX4" fmla="*/ 523610 w 588679"/>
                  <a:gd name="connsiteY4" fmla="*/ 360105 h 692909"/>
                  <a:gd name="connsiteX5" fmla="*/ 522651 w 588679"/>
                  <a:gd name="connsiteY5" fmla="*/ 358215 h 692909"/>
                  <a:gd name="connsiteX6" fmla="*/ 523610 w 588679"/>
                  <a:gd name="connsiteY6" fmla="*/ 357255 h 692909"/>
                  <a:gd name="connsiteX7" fmla="*/ 567970 w 588679"/>
                  <a:gd name="connsiteY7" fmla="*/ 296939 h 692909"/>
                  <a:gd name="connsiteX8" fmla="*/ 521211 w 588679"/>
                  <a:gd name="connsiteY8" fmla="*/ 252280 h 692909"/>
                  <a:gd name="connsiteX9" fmla="*/ 259073 w 588679"/>
                  <a:gd name="connsiteY9" fmla="*/ 258279 h 692909"/>
                  <a:gd name="connsiteX10" fmla="*/ 258023 w 588679"/>
                  <a:gd name="connsiteY10" fmla="*/ 258279 h 692909"/>
                  <a:gd name="connsiteX11" fmla="*/ 258023 w 588679"/>
                  <a:gd name="connsiteY11" fmla="*/ 257079 h 692909"/>
                  <a:gd name="connsiteX12" fmla="*/ 280967 w 588679"/>
                  <a:gd name="connsiteY12" fmla="*/ 163201 h 692909"/>
                  <a:gd name="connsiteX13" fmla="*/ 295964 w 588679"/>
                  <a:gd name="connsiteY13" fmla="*/ 77721 h 692909"/>
                  <a:gd name="connsiteX14" fmla="*/ 217442 w 588679"/>
                  <a:gd name="connsiteY14" fmla="*/ -21 h 692909"/>
                  <a:gd name="connsiteX15" fmla="*/ 214683 w 588679"/>
                  <a:gd name="connsiteY15" fmla="*/ 39 h 692909"/>
                  <a:gd name="connsiteX16" fmla="*/ 196237 w 588679"/>
                  <a:gd name="connsiteY16" fmla="*/ 6488 h 692909"/>
                  <a:gd name="connsiteX17" fmla="*/ 189489 w 588679"/>
                  <a:gd name="connsiteY17" fmla="*/ 47428 h 692909"/>
                  <a:gd name="connsiteX18" fmla="*/ 189489 w 588679"/>
                  <a:gd name="connsiteY18" fmla="*/ 53426 h 692909"/>
                  <a:gd name="connsiteX19" fmla="*/ 126054 w 588679"/>
                  <a:gd name="connsiteY19" fmla="*/ 200542 h 692909"/>
                  <a:gd name="connsiteX20" fmla="*/ -67 w 588679"/>
                  <a:gd name="connsiteY20" fmla="*/ 351407 h 692909"/>
                  <a:gd name="connsiteX21" fmla="*/ 77615 w 588679"/>
                  <a:gd name="connsiteY21" fmla="*/ 639939 h 692909"/>
                  <a:gd name="connsiteX22" fmla="*/ 79115 w 588679"/>
                  <a:gd name="connsiteY22" fmla="*/ 641289 h 692909"/>
                  <a:gd name="connsiteX23" fmla="*/ 132772 w 588679"/>
                  <a:gd name="connsiteY23" fmla="*/ 692877 h 692909"/>
                  <a:gd name="connsiteX24" fmla="*/ 133102 w 588679"/>
                  <a:gd name="connsiteY24" fmla="*/ 692877 h 692909"/>
                  <a:gd name="connsiteX25" fmla="*/ 449528 w 588679"/>
                  <a:gd name="connsiteY25" fmla="*/ 685828 h 692909"/>
                  <a:gd name="connsiteX26" fmla="*/ 501116 w 588679"/>
                  <a:gd name="connsiteY26" fmla="*/ 631871 h 692909"/>
                  <a:gd name="connsiteX27" fmla="*/ 501116 w 588679"/>
                  <a:gd name="connsiteY27" fmla="*/ 631841 h 692909"/>
                  <a:gd name="connsiteX28" fmla="*/ 453577 w 588679"/>
                  <a:gd name="connsiteY28" fmla="*/ 580553 h 692909"/>
                  <a:gd name="connsiteX29" fmla="*/ 452077 w 588679"/>
                  <a:gd name="connsiteY29" fmla="*/ 579203 h 692909"/>
                  <a:gd name="connsiteX30" fmla="*/ 453427 w 588679"/>
                  <a:gd name="connsiteY30" fmla="*/ 577854 h 692909"/>
                  <a:gd name="connsiteX31" fmla="*/ 491518 w 588679"/>
                  <a:gd name="connsiteY31" fmla="*/ 576354 h 692909"/>
                  <a:gd name="connsiteX32" fmla="*/ 543556 w 588679"/>
                  <a:gd name="connsiteY32" fmla="*/ 522232 h 692909"/>
                  <a:gd name="connsiteX33" fmla="*/ 543556 w 588679"/>
                  <a:gd name="connsiteY33" fmla="*/ 522217 h 692909"/>
                  <a:gd name="connsiteX34" fmla="*/ 497067 w 588679"/>
                  <a:gd name="connsiteY34" fmla="*/ 471079 h 692909"/>
                  <a:gd name="connsiteX35" fmla="*/ 495717 w 588679"/>
                  <a:gd name="connsiteY35" fmla="*/ 469729 h 692909"/>
                  <a:gd name="connsiteX36" fmla="*/ 496902 w 588679"/>
                  <a:gd name="connsiteY36" fmla="*/ 468229 h 692909"/>
                  <a:gd name="connsiteX37" fmla="*/ 496917 w 588679"/>
                  <a:gd name="connsiteY37" fmla="*/ 468229 h 69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88679" h="692909">
                    <a:moveTo>
                      <a:pt x="534108" y="465830"/>
                    </a:moveTo>
                    <a:cubicBezTo>
                      <a:pt x="563336" y="466700"/>
                      <a:pt x="587721" y="443710"/>
                      <a:pt x="588590" y="414482"/>
                    </a:cubicBezTo>
                    <a:cubicBezTo>
                      <a:pt x="589445" y="385254"/>
                      <a:pt x="566456" y="360869"/>
                      <a:pt x="537227" y="360000"/>
                    </a:cubicBezTo>
                    <a:cubicBezTo>
                      <a:pt x="535488" y="359955"/>
                      <a:pt x="533748" y="359985"/>
                      <a:pt x="532008" y="360105"/>
                    </a:cubicBezTo>
                    <a:lnTo>
                      <a:pt x="523610" y="360105"/>
                    </a:lnTo>
                    <a:cubicBezTo>
                      <a:pt x="522831" y="359850"/>
                      <a:pt x="522396" y="358995"/>
                      <a:pt x="522651" y="358215"/>
                    </a:cubicBezTo>
                    <a:cubicBezTo>
                      <a:pt x="522801" y="357765"/>
                      <a:pt x="523160" y="357405"/>
                      <a:pt x="523610" y="357255"/>
                    </a:cubicBezTo>
                    <a:cubicBezTo>
                      <a:pt x="552509" y="352846"/>
                      <a:pt x="572364" y="325853"/>
                      <a:pt x="567970" y="296939"/>
                    </a:cubicBezTo>
                    <a:cubicBezTo>
                      <a:pt x="564341" y="273155"/>
                      <a:pt x="545130" y="254814"/>
                      <a:pt x="521211" y="252280"/>
                    </a:cubicBezTo>
                    <a:lnTo>
                      <a:pt x="259073" y="258279"/>
                    </a:lnTo>
                    <a:cubicBezTo>
                      <a:pt x="258743" y="258443"/>
                      <a:pt x="258353" y="258443"/>
                      <a:pt x="258023" y="258279"/>
                    </a:cubicBezTo>
                    <a:cubicBezTo>
                      <a:pt x="257873" y="257889"/>
                      <a:pt x="257873" y="257469"/>
                      <a:pt x="258023" y="257079"/>
                    </a:cubicBezTo>
                    <a:cubicBezTo>
                      <a:pt x="263002" y="225196"/>
                      <a:pt x="270680" y="193794"/>
                      <a:pt x="280967" y="163201"/>
                    </a:cubicBezTo>
                    <a:cubicBezTo>
                      <a:pt x="290940" y="135802"/>
                      <a:pt x="296024" y="106874"/>
                      <a:pt x="295964" y="77721"/>
                    </a:cubicBezTo>
                    <a:cubicBezTo>
                      <a:pt x="295754" y="34576"/>
                      <a:pt x="260602" y="-231"/>
                      <a:pt x="217442" y="-21"/>
                    </a:cubicBezTo>
                    <a:cubicBezTo>
                      <a:pt x="216528" y="-21"/>
                      <a:pt x="215598" y="9"/>
                      <a:pt x="214683" y="39"/>
                    </a:cubicBezTo>
                    <a:cubicBezTo>
                      <a:pt x="207919" y="-411"/>
                      <a:pt x="201246" y="1914"/>
                      <a:pt x="196237" y="6488"/>
                    </a:cubicBezTo>
                    <a:cubicBezTo>
                      <a:pt x="189339" y="13836"/>
                      <a:pt x="188889" y="25083"/>
                      <a:pt x="189489" y="47428"/>
                    </a:cubicBezTo>
                    <a:lnTo>
                      <a:pt x="189489" y="53426"/>
                    </a:lnTo>
                    <a:cubicBezTo>
                      <a:pt x="190388" y="96766"/>
                      <a:pt x="157696" y="149554"/>
                      <a:pt x="126054" y="200542"/>
                    </a:cubicBezTo>
                    <a:cubicBezTo>
                      <a:pt x="101760" y="239833"/>
                      <a:pt x="-67" y="351407"/>
                      <a:pt x="-67" y="351407"/>
                    </a:cubicBezTo>
                    <a:lnTo>
                      <a:pt x="77615" y="639939"/>
                    </a:lnTo>
                    <a:cubicBezTo>
                      <a:pt x="78365" y="639999"/>
                      <a:pt x="78980" y="640554"/>
                      <a:pt x="79115" y="641289"/>
                    </a:cubicBezTo>
                    <a:cubicBezTo>
                      <a:pt x="79685" y="670352"/>
                      <a:pt x="103709" y="693461"/>
                      <a:pt x="132772" y="692877"/>
                    </a:cubicBezTo>
                    <a:cubicBezTo>
                      <a:pt x="132877" y="692877"/>
                      <a:pt x="132997" y="692877"/>
                      <a:pt x="133102" y="692877"/>
                    </a:cubicBezTo>
                    <a:lnTo>
                      <a:pt x="449528" y="685828"/>
                    </a:lnTo>
                    <a:cubicBezTo>
                      <a:pt x="478681" y="685168"/>
                      <a:pt x="501776" y="661009"/>
                      <a:pt x="501116" y="631871"/>
                    </a:cubicBezTo>
                    <a:cubicBezTo>
                      <a:pt x="501116" y="631856"/>
                      <a:pt x="501116" y="631856"/>
                      <a:pt x="501116" y="631841"/>
                    </a:cubicBezTo>
                    <a:cubicBezTo>
                      <a:pt x="500366" y="600948"/>
                      <a:pt x="480871" y="579953"/>
                      <a:pt x="453577" y="580553"/>
                    </a:cubicBezTo>
                    <a:cubicBezTo>
                      <a:pt x="452797" y="580553"/>
                      <a:pt x="452152" y="579968"/>
                      <a:pt x="452077" y="579203"/>
                    </a:cubicBezTo>
                    <a:cubicBezTo>
                      <a:pt x="452077" y="578453"/>
                      <a:pt x="452677" y="577854"/>
                      <a:pt x="453427" y="577854"/>
                    </a:cubicBezTo>
                    <a:lnTo>
                      <a:pt x="491518" y="576354"/>
                    </a:lnTo>
                    <a:cubicBezTo>
                      <a:pt x="520836" y="575784"/>
                      <a:pt x="544126" y="551550"/>
                      <a:pt x="543556" y="522232"/>
                    </a:cubicBezTo>
                    <a:cubicBezTo>
                      <a:pt x="543556" y="522232"/>
                      <a:pt x="543556" y="522217"/>
                      <a:pt x="543556" y="522217"/>
                    </a:cubicBezTo>
                    <a:cubicBezTo>
                      <a:pt x="542806" y="490574"/>
                      <a:pt x="524660" y="470479"/>
                      <a:pt x="497067" y="471079"/>
                    </a:cubicBezTo>
                    <a:cubicBezTo>
                      <a:pt x="496317" y="471079"/>
                      <a:pt x="495717" y="470479"/>
                      <a:pt x="495717" y="469729"/>
                    </a:cubicBezTo>
                    <a:cubicBezTo>
                      <a:pt x="495627" y="468994"/>
                      <a:pt x="496167" y="468319"/>
                      <a:pt x="496902" y="468229"/>
                    </a:cubicBezTo>
                    <a:cubicBezTo>
                      <a:pt x="496902" y="468229"/>
                      <a:pt x="496917" y="468229"/>
                      <a:pt x="496917" y="468229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52025082-BBE9-2D9A-F8EC-5710589748A6}"/>
                  </a:ext>
                </a:extLst>
              </p:cNvPr>
              <p:cNvSpPr/>
              <p:nvPr/>
            </p:nvSpPr>
            <p:spPr>
              <a:xfrm>
                <a:off x="4025670" y="3576197"/>
                <a:ext cx="964261" cy="2192980"/>
              </a:xfrm>
              <a:custGeom>
                <a:avLst/>
                <a:gdLst>
                  <a:gd name="connsiteX0" fmla="*/ 305112 w 731078"/>
                  <a:gd name="connsiteY0" fmla="*/ 1662640 h 1662661"/>
                  <a:gd name="connsiteX1" fmla="*/ 731012 w 731078"/>
                  <a:gd name="connsiteY1" fmla="*/ 23974 h 1662661"/>
                  <a:gd name="connsiteX2" fmla="*/ 399740 w 731078"/>
                  <a:gd name="connsiteY2" fmla="*/ 109154 h 1662661"/>
                  <a:gd name="connsiteX3" fmla="*/ -67 w 731078"/>
                  <a:gd name="connsiteY3" fmla="*/ 1662640 h 1662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1078" h="1662661">
                    <a:moveTo>
                      <a:pt x="305112" y="1662640"/>
                    </a:moveTo>
                    <a:lnTo>
                      <a:pt x="731012" y="23974"/>
                    </a:lnTo>
                    <a:cubicBezTo>
                      <a:pt x="596044" y="-10818"/>
                      <a:pt x="434532" y="-25965"/>
                      <a:pt x="399740" y="109154"/>
                    </a:cubicBezTo>
                    <a:lnTo>
                      <a:pt x="-67" y="1662640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35EDFFA-C973-FCBD-5525-E930CACB397D}"/>
                  </a:ext>
                </a:extLst>
              </p:cNvPr>
              <p:cNvSpPr/>
              <p:nvPr/>
            </p:nvSpPr>
            <p:spPr>
              <a:xfrm>
                <a:off x="3937651" y="3995081"/>
                <a:ext cx="959454" cy="1774096"/>
              </a:xfrm>
              <a:custGeom>
                <a:avLst/>
                <a:gdLst>
                  <a:gd name="connsiteX0" fmla="*/ 409337 w 727433"/>
                  <a:gd name="connsiteY0" fmla="*/ 1345053 h 1345074"/>
                  <a:gd name="connsiteX1" fmla="*/ 726663 w 727433"/>
                  <a:gd name="connsiteY1" fmla="*/ 115341 h 1345074"/>
                  <a:gd name="connsiteX2" fmla="*/ 710962 w 727433"/>
                  <a:gd name="connsiteY2" fmla="*/ 88662 h 1345074"/>
                  <a:gd name="connsiteX3" fmla="*/ 710917 w 727433"/>
                  <a:gd name="connsiteY3" fmla="*/ 88647 h 1345074"/>
                  <a:gd name="connsiteX4" fmla="*/ 370197 w 727433"/>
                  <a:gd name="connsiteY4" fmla="*/ 768 h 1345074"/>
                  <a:gd name="connsiteX5" fmla="*/ 343503 w 727433"/>
                  <a:gd name="connsiteY5" fmla="*/ 15764 h 1345074"/>
                  <a:gd name="connsiteX6" fmla="*/ -67 w 727433"/>
                  <a:gd name="connsiteY6" fmla="*/ 1345053 h 1345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7433" h="1345074">
                    <a:moveTo>
                      <a:pt x="409337" y="1345053"/>
                    </a:moveTo>
                    <a:lnTo>
                      <a:pt x="726663" y="115341"/>
                    </a:lnTo>
                    <a:cubicBezTo>
                      <a:pt x="729692" y="103629"/>
                      <a:pt x="722659" y="91692"/>
                      <a:pt x="710962" y="88662"/>
                    </a:cubicBezTo>
                    <a:cubicBezTo>
                      <a:pt x="710947" y="88647"/>
                      <a:pt x="710932" y="88647"/>
                      <a:pt x="710917" y="88647"/>
                    </a:cubicBezTo>
                    <a:lnTo>
                      <a:pt x="370197" y="768"/>
                    </a:lnTo>
                    <a:cubicBezTo>
                      <a:pt x="358694" y="-2412"/>
                      <a:pt x="346772" y="4292"/>
                      <a:pt x="343503" y="15764"/>
                    </a:cubicBezTo>
                    <a:lnTo>
                      <a:pt x="-67" y="1345053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6F8B132-A973-024D-609A-04FDF5091340}"/>
                  </a:ext>
                </a:extLst>
              </p:cNvPr>
              <p:cNvSpPr/>
              <p:nvPr/>
            </p:nvSpPr>
            <p:spPr>
              <a:xfrm>
                <a:off x="4773596" y="4190068"/>
                <a:ext cx="43615" cy="43526"/>
              </a:xfrm>
              <a:custGeom>
                <a:avLst/>
                <a:gdLst>
                  <a:gd name="connsiteX0" fmla="*/ 493 w 33068"/>
                  <a:gd name="connsiteY0" fmla="*/ 12496 h 33000"/>
                  <a:gd name="connsiteX1" fmla="*/ 11935 w 33068"/>
                  <a:gd name="connsiteY1" fmla="*/ 32337 h 33000"/>
                  <a:gd name="connsiteX2" fmla="*/ 12340 w 33068"/>
                  <a:gd name="connsiteY2" fmla="*/ 32442 h 33000"/>
                  <a:gd name="connsiteX3" fmla="*/ 32465 w 33068"/>
                  <a:gd name="connsiteY3" fmla="*/ 20640 h 33000"/>
                  <a:gd name="connsiteX4" fmla="*/ 20663 w 33068"/>
                  <a:gd name="connsiteY4" fmla="*/ 514 h 33000"/>
                  <a:gd name="connsiteX5" fmla="*/ 538 w 33068"/>
                  <a:gd name="connsiteY5" fmla="*/ 12317 h 33000"/>
                  <a:gd name="connsiteX6" fmla="*/ 493 w 33068"/>
                  <a:gd name="connsiteY6" fmla="*/ 12496 h 3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68" h="33000">
                    <a:moveTo>
                      <a:pt x="493" y="12496"/>
                    </a:moveTo>
                    <a:cubicBezTo>
                      <a:pt x="-1831" y="21134"/>
                      <a:pt x="3298" y="30012"/>
                      <a:pt x="11935" y="32337"/>
                    </a:cubicBezTo>
                    <a:cubicBezTo>
                      <a:pt x="12070" y="32382"/>
                      <a:pt x="12205" y="32412"/>
                      <a:pt x="12340" y="32442"/>
                    </a:cubicBezTo>
                    <a:cubicBezTo>
                      <a:pt x="21158" y="34736"/>
                      <a:pt x="30171" y="29457"/>
                      <a:pt x="32465" y="20640"/>
                    </a:cubicBezTo>
                    <a:cubicBezTo>
                      <a:pt x="34760" y="11822"/>
                      <a:pt x="29481" y="2809"/>
                      <a:pt x="20663" y="514"/>
                    </a:cubicBezTo>
                    <a:cubicBezTo>
                      <a:pt x="11845" y="-1780"/>
                      <a:pt x="2833" y="3498"/>
                      <a:pt x="538" y="12317"/>
                    </a:cubicBezTo>
                    <a:cubicBezTo>
                      <a:pt x="523" y="12377"/>
                      <a:pt x="508" y="12437"/>
                      <a:pt x="493" y="124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D3B7034-5613-977C-F46B-3D55EBB5555A}"/>
                  </a:ext>
                </a:extLst>
              </p:cNvPr>
              <p:cNvSpPr/>
              <p:nvPr/>
            </p:nvSpPr>
            <p:spPr>
              <a:xfrm>
                <a:off x="4747375" y="4288967"/>
                <a:ext cx="43528" cy="43527"/>
              </a:xfrm>
              <a:custGeom>
                <a:avLst/>
                <a:gdLst>
                  <a:gd name="connsiteX0" fmla="*/ 427 w 33002"/>
                  <a:gd name="connsiteY0" fmla="*/ 12496 h 33001"/>
                  <a:gd name="connsiteX1" fmla="*/ 12454 w 33002"/>
                  <a:gd name="connsiteY1" fmla="*/ 32486 h 33001"/>
                  <a:gd name="connsiteX2" fmla="*/ 32444 w 33002"/>
                  <a:gd name="connsiteY2" fmla="*/ 20459 h 33001"/>
                  <a:gd name="connsiteX3" fmla="*/ 20522 w 33002"/>
                  <a:gd name="connsiteY3" fmla="*/ 498 h 33001"/>
                  <a:gd name="connsiteX4" fmla="*/ 457 w 33002"/>
                  <a:gd name="connsiteY4" fmla="*/ 12391 h 33001"/>
                  <a:gd name="connsiteX5" fmla="*/ 427 w 33002"/>
                  <a:gd name="connsiteY5" fmla="*/ 12496 h 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002" h="33001">
                    <a:moveTo>
                      <a:pt x="427" y="12496"/>
                    </a:moveTo>
                    <a:cubicBezTo>
                      <a:pt x="-1777" y="21343"/>
                      <a:pt x="3606" y="30281"/>
                      <a:pt x="12454" y="32486"/>
                    </a:cubicBezTo>
                    <a:cubicBezTo>
                      <a:pt x="21287" y="34690"/>
                      <a:pt x="30240" y="29307"/>
                      <a:pt x="32444" y="20459"/>
                    </a:cubicBezTo>
                    <a:cubicBezTo>
                      <a:pt x="34634" y="11671"/>
                      <a:pt x="29310" y="2748"/>
                      <a:pt x="20522" y="498"/>
                    </a:cubicBezTo>
                    <a:cubicBezTo>
                      <a:pt x="11689" y="-1766"/>
                      <a:pt x="2706" y="3573"/>
                      <a:pt x="457" y="12391"/>
                    </a:cubicBezTo>
                    <a:cubicBezTo>
                      <a:pt x="442" y="12421"/>
                      <a:pt x="442" y="12466"/>
                      <a:pt x="427" y="124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6AD627F-C70A-274A-EE66-64DCD5C895C7}"/>
                  </a:ext>
                </a:extLst>
              </p:cNvPr>
              <p:cNvSpPr/>
              <p:nvPr/>
            </p:nvSpPr>
            <p:spPr>
              <a:xfrm>
                <a:off x="4722041" y="4386302"/>
                <a:ext cx="43664" cy="43664"/>
              </a:xfrm>
              <a:custGeom>
                <a:avLst/>
                <a:gdLst>
                  <a:gd name="connsiteX0" fmla="*/ 440 w 33105"/>
                  <a:gd name="connsiteY0" fmla="*/ 12482 h 33105"/>
                  <a:gd name="connsiteX1" fmla="*/ 12437 w 33105"/>
                  <a:gd name="connsiteY1" fmla="*/ 32577 h 33105"/>
                  <a:gd name="connsiteX2" fmla="*/ 32532 w 33105"/>
                  <a:gd name="connsiteY2" fmla="*/ 20580 h 33105"/>
                  <a:gd name="connsiteX3" fmla="*/ 20535 w 33105"/>
                  <a:gd name="connsiteY3" fmla="*/ 484 h 33105"/>
                  <a:gd name="connsiteX4" fmla="*/ 440 w 33105"/>
                  <a:gd name="connsiteY4" fmla="*/ 12482 h 33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105" h="33105">
                    <a:moveTo>
                      <a:pt x="440" y="12482"/>
                    </a:moveTo>
                    <a:cubicBezTo>
                      <a:pt x="-1795" y="21345"/>
                      <a:pt x="3574" y="30342"/>
                      <a:pt x="12437" y="32577"/>
                    </a:cubicBezTo>
                    <a:cubicBezTo>
                      <a:pt x="21300" y="34811"/>
                      <a:pt x="30298" y="29443"/>
                      <a:pt x="32532" y="20580"/>
                    </a:cubicBezTo>
                    <a:cubicBezTo>
                      <a:pt x="34766" y="11717"/>
                      <a:pt x="29398" y="2719"/>
                      <a:pt x="20535" y="484"/>
                    </a:cubicBezTo>
                    <a:cubicBezTo>
                      <a:pt x="11672" y="-1750"/>
                      <a:pt x="2674" y="3619"/>
                      <a:pt x="440" y="1248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2B110C09-81D1-E826-7363-1904AABF1472}"/>
                  </a:ext>
                </a:extLst>
              </p:cNvPr>
              <p:cNvSpPr/>
              <p:nvPr/>
            </p:nvSpPr>
            <p:spPr>
              <a:xfrm>
                <a:off x="3326227" y="2451920"/>
                <a:ext cx="1018849" cy="830549"/>
              </a:xfrm>
              <a:custGeom>
                <a:avLst/>
                <a:gdLst>
                  <a:gd name="connsiteX0" fmla="*/ 541331 w 772465"/>
                  <a:gd name="connsiteY0" fmla="*/ 62063 h 629701"/>
                  <a:gd name="connsiteX1" fmla="*/ 487644 w 772465"/>
                  <a:gd name="connsiteY1" fmla="*/ 127 h 629701"/>
                  <a:gd name="connsiteX2" fmla="*/ 425708 w 772465"/>
                  <a:gd name="connsiteY2" fmla="*/ 53815 h 629701"/>
                  <a:gd name="connsiteX3" fmla="*/ 424958 w 772465"/>
                  <a:gd name="connsiteY3" fmla="*/ 63113 h 629701"/>
                  <a:gd name="connsiteX4" fmla="*/ 423459 w 772465"/>
                  <a:gd name="connsiteY4" fmla="*/ 64462 h 629701"/>
                  <a:gd name="connsiteX5" fmla="*/ 421959 w 772465"/>
                  <a:gd name="connsiteY5" fmla="*/ 62813 h 629701"/>
                  <a:gd name="connsiteX6" fmla="*/ 366397 w 772465"/>
                  <a:gd name="connsiteY6" fmla="*/ 2401 h 629701"/>
                  <a:gd name="connsiteX7" fmla="*/ 306186 w 772465"/>
                  <a:gd name="connsiteY7" fmla="*/ 55015 h 629701"/>
                  <a:gd name="connsiteX8" fmla="*/ 286691 w 772465"/>
                  <a:gd name="connsiteY8" fmla="*/ 342047 h 629701"/>
                  <a:gd name="connsiteX9" fmla="*/ 286691 w 772465"/>
                  <a:gd name="connsiteY9" fmla="*/ 343097 h 629701"/>
                  <a:gd name="connsiteX10" fmla="*/ 285491 w 772465"/>
                  <a:gd name="connsiteY10" fmla="*/ 343097 h 629701"/>
                  <a:gd name="connsiteX11" fmla="*/ 185165 w 772465"/>
                  <a:gd name="connsiteY11" fmla="*/ 308755 h 629701"/>
                  <a:gd name="connsiteX12" fmla="*/ 93086 w 772465"/>
                  <a:gd name="connsiteY12" fmla="*/ 283561 h 629701"/>
                  <a:gd name="connsiteX13" fmla="*/ 468 w 772465"/>
                  <a:gd name="connsiteY13" fmla="*/ 361573 h 629701"/>
                  <a:gd name="connsiteX14" fmla="*/ 258 w 772465"/>
                  <a:gd name="connsiteY14" fmla="*/ 364692 h 629701"/>
                  <a:gd name="connsiteX15" fmla="*/ 5507 w 772465"/>
                  <a:gd name="connsiteY15" fmla="*/ 385537 h 629701"/>
                  <a:gd name="connsiteX16" fmla="*/ 49596 w 772465"/>
                  <a:gd name="connsiteY16" fmla="*/ 396934 h 629701"/>
                  <a:gd name="connsiteX17" fmla="*/ 56195 w 772465"/>
                  <a:gd name="connsiteY17" fmla="*/ 396934 h 629701"/>
                  <a:gd name="connsiteX18" fmla="*/ 210659 w 772465"/>
                  <a:gd name="connsiteY18" fmla="*/ 480915 h 629701"/>
                  <a:gd name="connsiteX19" fmla="*/ 333630 w 772465"/>
                  <a:gd name="connsiteY19" fmla="*/ 556947 h 629701"/>
                  <a:gd name="connsiteX20" fmla="*/ 333630 w 772465"/>
                  <a:gd name="connsiteY20" fmla="*/ 558447 h 629701"/>
                  <a:gd name="connsiteX21" fmla="*/ 330331 w 772465"/>
                  <a:gd name="connsiteY21" fmla="*/ 605985 h 629701"/>
                  <a:gd name="connsiteX22" fmla="*/ 682598 w 772465"/>
                  <a:gd name="connsiteY22" fmla="*/ 629680 h 629701"/>
                  <a:gd name="connsiteX23" fmla="*/ 685747 w 772465"/>
                  <a:gd name="connsiteY23" fmla="*/ 577342 h 629701"/>
                  <a:gd name="connsiteX24" fmla="*/ 687247 w 772465"/>
                  <a:gd name="connsiteY24" fmla="*/ 575828 h 629701"/>
                  <a:gd name="connsiteX25" fmla="*/ 687397 w 772465"/>
                  <a:gd name="connsiteY25" fmla="*/ 575842 h 629701"/>
                  <a:gd name="connsiteX26" fmla="*/ 749167 w 772465"/>
                  <a:gd name="connsiteY26" fmla="*/ 522125 h 629701"/>
                  <a:gd name="connsiteX27" fmla="*/ 749182 w 772465"/>
                  <a:gd name="connsiteY27" fmla="*/ 522005 h 629701"/>
                  <a:gd name="connsiteX28" fmla="*/ 772277 w 772465"/>
                  <a:gd name="connsiteY28" fmla="*/ 175586 h 629701"/>
                  <a:gd name="connsiteX29" fmla="*/ 718290 w 772465"/>
                  <a:gd name="connsiteY29" fmla="*/ 113951 h 629701"/>
                  <a:gd name="connsiteX30" fmla="*/ 658304 w 772465"/>
                  <a:gd name="connsiteY30" fmla="*/ 160890 h 629701"/>
                  <a:gd name="connsiteX31" fmla="*/ 656504 w 772465"/>
                  <a:gd name="connsiteY31" fmla="*/ 162239 h 629701"/>
                  <a:gd name="connsiteX32" fmla="*/ 655304 w 772465"/>
                  <a:gd name="connsiteY32" fmla="*/ 160756 h 629701"/>
                  <a:gd name="connsiteX33" fmla="*/ 655304 w 772465"/>
                  <a:gd name="connsiteY33" fmla="*/ 160740 h 629701"/>
                  <a:gd name="connsiteX34" fmla="*/ 657404 w 772465"/>
                  <a:gd name="connsiteY34" fmla="*/ 118900 h 629701"/>
                  <a:gd name="connsiteX35" fmla="*/ 603042 w 772465"/>
                  <a:gd name="connsiteY35" fmla="*/ 57119 h 629701"/>
                  <a:gd name="connsiteX36" fmla="*/ 602967 w 772465"/>
                  <a:gd name="connsiteY36" fmla="*/ 57114 h 629701"/>
                  <a:gd name="connsiteX37" fmla="*/ 542981 w 772465"/>
                  <a:gd name="connsiteY37" fmla="*/ 102103 h 629701"/>
                  <a:gd name="connsiteX38" fmla="*/ 541661 w 772465"/>
                  <a:gd name="connsiteY38" fmla="*/ 103486 h 629701"/>
                  <a:gd name="connsiteX39" fmla="*/ 541331 w 772465"/>
                  <a:gd name="connsiteY39" fmla="*/ 103453 h 629701"/>
                  <a:gd name="connsiteX40" fmla="*/ 539966 w 772465"/>
                  <a:gd name="connsiteY40" fmla="*/ 102112 h 629701"/>
                  <a:gd name="connsiteX41" fmla="*/ 539981 w 772465"/>
                  <a:gd name="connsiteY41" fmla="*/ 101953 h 629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72465" h="629701">
                    <a:moveTo>
                      <a:pt x="541331" y="62063"/>
                    </a:moveTo>
                    <a:cubicBezTo>
                      <a:pt x="543611" y="30134"/>
                      <a:pt x="519571" y="2405"/>
                      <a:pt x="487644" y="127"/>
                    </a:cubicBezTo>
                    <a:cubicBezTo>
                      <a:pt x="455716" y="-2151"/>
                      <a:pt x="427988" y="21886"/>
                      <a:pt x="425708" y="53815"/>
                    </a:cubicBezTo>
                    <a:lnTo>
                      <a:pt x="424958" y="63113"/>
                    </a:lnTo>
                    <a:cubicBezTo>
                      <a:pt x="424883" y="63882"/>
                      <a:pt x="424239" y="64467"/>
                      <a:pt x="423459" y="64462"/>
                    </a:cubicBezTo>
                    <a:cubicBezTo>
                      <a:pt x="422604" y="64384"/>
                      <a:pt x="421959" y="63668"/>
                      <a:pt x="421959" y="62813"/>
                    </a:cubicBezTo>
                    <a:cubicBezTo>
                      <a:pt x="423294" y="30788"/>
                      <a:pt x="398429" y="3742"/>
                      <a:pt x="366397" y="2401"/>
                    </a:cubicBezTo>
                    <a:cubicBezTo>
                      <a:pt x="335519" y="1110"/>
                      <a:pt x="309051" y="24242"/>
                      <a:pt x="306186" y="55015"/>
                    </a:cubicBezTo>
                    <a:lnTo>
                      <a:pt x="286691" y="342047"/>
                    </a:lnTo>
                    <a:cubicBezTo>
                      <a:pt x="286856" y="342377"/>
                      <a:pt x="286856" y="342767"/>
                      <a:pt x="286691" y="343097"/>
                    </a:cubicBezTo>
                    <a:cubicBezTo>
                      <a:pt x="286301" y="343247"/>
                      <a:pt x="285881" y="343247"/>
                      <a:pt x="285491" y="343097"/>
                    </a:cubicBezTo>
                    <a:cubicBezTo>
                      <a:pt x="251104" y="334609"/>
                      <a:pt x="217542" y="323122"/>
                      <a:pt x="185165" y="308755"/>
                    </a:cubicBezTo>
                    <a:cubicBezTo>
                      <a:pt x="156191" y="295009"/>
                      <a:pt x="125029" y="286481"/>
                      <a:pt x="93086" y="283561"/>
                    </a:cubicBezTo>
                    <a:cubicBezTo>
                      <a:pt x="45967" y="279528"/>
                      <a:pt x="4502" y="314454"/>
                      <a:pt x="468" y="361573"/>
                    </a:cubicBezTo>
                    <a:cubicBezTo>
                      <a:pt x="378" y="362607"/>
                      <a:pt x="303" y="363657"/>
                      <a:pt x="258" y="364692"/>
                    </a:cubicBezTo>
                    <a:cubicBezTo>
                      <a:pt x="-882" y="372070"/>
                      <a:pt x="1008" y="379583"/>
                      <a:pt x="5507" y="385537"/>
                    </a:cubicBezTo>
                    <a:cubicBezTo>
                      <a:pt x="12855" y="393785"/>
                      <a:pt x="25002" y="395435"/>
                      <a:pt x="49596" y="396934"/>
                    </a:cubicBezTo>
                    <a:lnTo>
                      <a:pt x="56195" y="396934"/>
                    </a:lnTo>
                    <a:cubicBezTo>
                      <a:pt x="103584" y="400234"/>
                      <a:pt x="158021" y="441924"/>
                      <a:pt x="210659" y="480915"/>
                    </a:cubicBezTo>
                    <a:cubicBezTo>
                      <a:pt x="251149" y="510908"/>
                      <a:pt x="295539" y="543000"/>
                      <a:pt x="333630" y="556947"/>
                    </a:cubicBezTo>
                    <a:cubicBezTo>
                      <a:pt x="334380" y="556947"/>
                      <a:pt x="333630" y="556947"/>
                      <a:pt x="333630" y="558447"/>
                    </a:cubicBezTo>
                    <a:lnTo>
                      <a:pt x="330331" y="605985"/>
                    </a:lnTo>
                    <a:lnTo>
                      <a:pt x="682598" y="629680"/>
                    </a:lnTo>
                    <a:lnTo>
                      <a:pt x="685747" y="577342"/>
                    </a:lnTo>
                    <a:cubicBezTo>
                      <a:pt x="685747" y="576517"/>
                      <a:pt x="686407" y="575842"/>
                      <a:pt x="687247" y="575828"/>
                    </a:cubicBezTo>
                    <a:cubicBezTo>
                      <a:pt x="687292" y="575828"/>
                      <a:pt x="687352" y="575842"/>
                      <a:pt x="687397" y="575842"/>
                    </a:cubicBezTo>
                    <a:cubicBezTo>
                      <a:pt x="719294" y="578062"/>
                      <a:pt x="746948" y="554023"/>
                      <a:pt x="749167" y="522125"/>
                    </a:cubicBezTo>
                    <a:cubicBezTo>
                      <a:pt x="749182" y="522080"/>
                      <a:pt x="749182" y="522050"/>
                      <a:pt x="749182" y="522005"/>
                    </a:cubicBezTo>
                    <a:lnTo>
                      <a:pt x="772277" y="175586"/>
                    </a:lnTo>
                    <a:cubicBezTo>
                      <a:pt x="774331" y="143677"/>
                      <a:pt x="750187" y="116115"/>
                      <a:pt x="718290" y="113951"/>
                    </a:cubicBezTo>
                    <a:cubicBezTo>
                      <a:pt x="684697" y="111551"/>
                      <a:pt x="659653" y="130897"/>
                      <a:pt x="658304" y="160890"/>
                    </a:cubicBezTo>
                    <a:cubicBezTo>
                      <a:pt x="658094" y="161706"/>
                      <a:pt x="657344" y="162266"/>
                      <a:pt x="656504" y="162239"/>
                    </a:cubicBezTo>
                    <a:cubicBezTo>
                      <a:pt x="655769" y="162161"/>
                      <a:pt x="655229" y="161497"/>
                      <a:pt x="655304" y="160756"/>
                    </a:cubicBezTo>
                    <a:cubicBezTo>
                      <a:pt x="655304" y="160750"/>
                      <a:pt x="655304" y="160746"/>
                      <a:pt x="655304" y="160740"/>
                    </a:cubicBezTo>
                    <a:lnTo>
                      <a:pt x="657404" y="118900"/>
                    </a:lnTo>
                    <a:cubicBezTo>
                      <a:pt x="659458" y="86830"/>
                      <a:pt x="635119" y="59170"/>
                      <a:pt x="603042" y="57119"/>
                    </a:cubicBezTo>
                    <a:cubicBezTo>
                      <a:pt x="603027" y="57117"/>
                      <a:pt x="602997" y="57115"/>
                      <a:pt x="602967" y="57114"/>
                    </a:cubicBezTo>
                    <a:cubicBezTo>
                      <a:pt x="568325" y="54715"/>
                      <a:pt x="544480" y="72110"/>
                      <a:pt x="542981" y="102103"/>
                    </a:cubicBezTo>
                    <a:cubicBezTo>
                      <a:pt x="542996" y="102849"/>
                      <a:pt x="542411" y="103468"/>
                      <a:pt x="541661" y="103486"/>
                    </a:cubicBezTo>
                    <a:cubicBezTo>
                      <a:pt x="541556" y="103489"/>
                      <a:pt x="541436" y="103479"/>
                      <a:pt x="541331" y="103453"/>
                    </a:cubicBezTo>
                    <a:cubicBezTo>
                      <a:pt x="540581" y="103458"/>
                      <a:pt x="539981" y="102858"/>
                      <a:pt x="539966" y="102112"/>
                    </a:cubicBezTo>
                    <a:cubicBezTo>
                      <a:pt x="539966" y="102058"/>
                      <a:pt x="539981" y="102006"/>
                      <a:pt x="539981" y="101953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591B4EC7-8461-AADF-D100-00F82820544D}"/>
                  </a:ext>
                </a:extLst>
              </p:cNvPr>
              <p:cNvSpPr/>
              <p:nvPr/>
            </p:nvSpPr>
            <p:spPr>
              <a:xfrm>
                <a:off x="3494981" y="3248187"/>
                <a:ext cx="765143" cy="2520991"/>
              </a:xfrm>
              <a:custGeom>
                <a:avLst/>
                <a:gdLst>
                  <a:gd name="connsiteX0" fmla="*/ 400039 w 580112"/>
                  <a:gd name="connsiteY0" fmla="*/ 1911329 h 1911350"/>
                  <a:gd name="connsiteX1" fmla="*/ 579997 w 580112"/>
                  <a:gd name="connsiteY1" fmla="*/ 45616 h 1911350"/>
                  <a:gd name="connsiteX2" fmla="*/ 561477 w 580112"/>
                  <a:gd name="connsiteY2" fmla="*/ 24336 h 1911350"/>
                  <a:gd name="connsiteX3" fmla="*/ 561252 w 580112"/>
                  <a:gd name="connsiteY3" fmla="*/ 24321 h 1911350"/>
                  <a:gd name="connsiteX4" fmla="*/ 203286 w 580112"/>
                  <a:gd name="connsiteY4" fmla="*/ 27 h 1911350"/>
                  <a:gd name="connsiteX5" fmla="*/ 181841 w 580112"/>
                  <a:gd name="connsiteY5" fmla="*/ 18682 h 1911350"/>
                  <a:gd name="connsiteX6" fmla="*/ 181841 w 580112"/>
                  <a:gd name="connsiteY6" fmla="*/ 18772 h 1911350"/>
                  <a:gd name="connsiteX7" fmla="*/ -67 w 580112"/>
                  <a:gd name="connsiteY7" fmla="*/ 1911329 h 191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0112" h="1911350">
                    <a:moveTo>
                      <a:pt x="400039" y="1911329"/>
                    </a:moveTo>
                    <a:lnTo>
                      <a:pt x="579997" y="45616"/>
                    </a:lnTo>
                    <a:cubicBezTo>
                      <a:pt x="580762" y="34623"/>
                      <a:pt x="572469" y="25101"/>
                      <a:pt x="561477" y="24336"/>
                    </a:cubicBezTo>
                    <a:cubicBezTo>
                      <a:pt x="561402" y="24336"/>
                      <a:pt x="561327" y="24321"/>
                      <a:pt x="561252" y="24321"/>
                    </a:cubicBezTo>
                    <a:lnTo>
                      <a:pt x="203286" y="27"/>
                    </a:lnTo>
                    <a:cubicBezTo>
                      <a:pt x="192218" y="-738"/>
                      <a:pt x="182620" y="7615"/>
                      <a:pt x="181841" y="18682"/>
                    </a:cubicBezTo>
                    <a:cubicBezTo>
                      <a:pt x="181841" y="18712"/>
                      <a:pt x="181841" y="18742"/>
                      <a:pt x="181841" y="18772"/>
                    </a:cubicBezTo>
                    <a:lnTo>
                      <a:pt x="-67" y="1911329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7D135AE8-4443-A2BC-A4A7-78E907D9C70F}"/>
                  </a:ext>
                </a:extLst>
              </p:cNvPr>
              <p:cNvSpPr/>
              <p:nvPr/>
            </p:nvSpPr>
            <p:spPr>
              <a:xfrm>
                <a:off x="4161436" y="3367781"/>
                <a:ext cx="43556" cy="43572"/>
              </a:xfrm>
              <a:custGeom>
                <a:avLst/>
                <a:gdLst>
                  <a:gd name="connsiteX0" fmla="*/ 21620 w 33023"/>
                  <a:gd name="connsiteY0" fmla="*/ 832 h 33035"/>
                  <a:gd name="connsiteX1" fmla="*/ 32118 w 33023"/>
                  <a:gd name="connsiteY1" fmla="*/ 21678 h 33035"/>
                  <a:gd name="connsiteX2" fmla="*/ 11273 w 33023"/>
                  <a:gd name="connsiteY2" fmla="*/ 32175 h 33035"/>
                  <a:gd name="connsiteX3" fmla="*/ 775 w 33023"/>
                  <a:gd name="connsiteY3" fmla="*/ 11180 h 33035"/>
                  <a:gd name="connsiteX4" fmla="*/ 21620 w 33023"/>
                  <a:gd name="connsiteY4" fmla="*/ 832 h 33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23" h="33035">
                    <a:moveTo>
                      <a:pt x="21620" y="832"/>
                    </a:moveTo>
                    <a:cubicBezTo>
                      <a:pt x="30273" y="3697"/>
                      <a:pt x="34982" y="13025"/>
                      <a:pt x="32118" y="21678"/>
                    </a:cubicBezTo>
                    <a:cubicBezTo>
                      <a:pt x="29253" y="30330"/>
                      <a:pt x="19926" y="35039"/>
                      <a:pt x="11273" y="32175"/>
                    </a:cubicBezTo>
                    <a:cubicBezTo>
                      <a:pt x="2590" y="29251"/>
                      <a:pt x="-2089" y="19878"/>
                      <a:pt x="775" y="11180"/>
                    </a:cubicBezTo>
                    <a:cubicBezTo>
                      <a:pt x="3699" y="2587"/>
                      <a:pt x="13012" y="-2047"/>
                      <a:pt x="21620" y="83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F89EB80-29CF-F93A-4A8C-864768024429}"/>
                  </a:ext>
                </a:extLst>
              </p:cNvPr>
              <p:cNvSpPr/>
              <p:nvPr/>
            </p:nvSpPr>
            <p:spPr>
              <a:xfrm>
                <a:off x="3630876" y="2283791"/>
                <a:ext cx="176822" cy="103558"/>
              </a:xfrm>
              <a:custGeom>
                <a:avLst/>
                <a:gdLst>
                  <a:gd name="connsiteX0" fmla="*/ 115251 w 134062"/>
                  <a:gd name="connsiteY0" fmla="*/ 8676 h 78515"/>
                  <a:gd name="connsiteX1" fmla="*/ 133996 w 134062"/>
                  <a:gd name="connsiteY1" fmla="*/ 45717 h 78515"/>
                  <a:gd name="connsiteX2" fmla="*/ 83608 w 134062"/>
                  <a:gd name="connsiteY2" fmla="*/ 58614 h 78515"/>
                  <a:gd name="connsiteX3" fmla="*/ 46716 w 134062"/>
                  <a:gd name="connsiteY3" fmla="*/ 77210 h 78515"/>
                  <a:gd name="connsiteX4" fmla="*/ 20173 w 134062"/>
                  <a:gd name="connsiteY4" fmla="*/ 68512 h 78515"/>
                  <a:gd name="connsiteX5" fmla="*/ 1322 w 134062"/>
                  <a:gd name="connsiteY5" fmla="*/ 31940 h 78515"/>
                  <a:gd name="connsiteX6" fmla="*/ 1427 w 134062"/>
                  <a:gd name="connsiteY6" fmla="*/ 31621 h 78515"/>
                  <a:gd name="connsiteX7" fmla="*/ 51815 w 134062"/>
                  <a:gd name="connsiteY7" fmla="*/ 18724 h 78515"/>
                  <a:gd name="connsiteX8" fmla="*/ 88707 w 134062"/>
                  <a:gd name="connsiteY8" fmla="*/ -22 h 78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4062" h="78515">
                    <a:moveTo>
                      <a:pt x="115251" y="8676"/>
                    </a:moveTo>
                    <a:lnTo>
                      <a:pt x="133996" y="45717"/>
                    </a:lnTo>
                    <a:lnTo>
                      <a:pt x="83608" y="58614"/>
                    </a:lnTo>
                    <a:cubicBezTo>
                      <a:pt x="78224" y="73644"/>
                      <a:pt x="61998" y="81818"/>
                      <a:pt x="46716" y="77210"/>
                    </a:cubicBezTo>
                    <a:lnTo>
                      <a:pt x="20173" y="68512"/>
                    </a:lnTo>
                    <a:cubicBezTo>
                      <a:pt x="4861" y="63619"/>
                      <a:pt x="-3567" y="47244"/>
                      <a:pt x="1322" y="31940"/>
                    </a:cubicBezTo>
                    <a:cubicBezTo>
                      <a:pt x="1352" y="31834"/>
                      <a:pt x="1397" y="31727"/>
                      <a:pt x="1427" y="31621"/>
                    </a:cubicBezTo>
                    <a:lnTo>
                      <a:pt x="51815" y="18724"/>
                    </a:lnTo>
                    <a:lnTo>
                      <a:pt x="88707" y="-2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3F5C6517-4264-02F8-603B-EF3F8CCEFFB6}"/>
                  </a:ext>
                </a:extLst>
              </p:cNvPr>
              <p:cNvSpPr/>
              <p:nvPr/>
            </p:nvSpPr>
            <p:spPr>
              <a:xfrm>
                <a:off x="3761918" y="2327504"/>
                <a:ext cx="176523" cy="102747"/>
              </a:xfrm>
              <a:custGeom>
                <a:avLst/>
                <a:gdLst>
                  <a:gd name="connsiteX0" fmla="*/ 115174 w 133835"/>
                  <a:gd name="connsiteY0" fmla="*/ 8076 h 77900"/>
                  <a:gd name="connsiteX1" fmla="*/ 133769 w 133835"/>
                  <a:gd name="connsiteY1" fmla="*/ 44967 h 77900"/>
                  <a:gd name="connsiteX2" fmla="*/ 83381 w 133835"/>
                  <a:gd name="connsiteY2" fmla="*/ 57864 h 77900"/>
                  <a:gd name="connsiteX3" fmla="*/ 46490 w 133835"/>
                  <a:gd name="connsiteY3" fmla="*/ 76610 h 77900"/>
                  <a:gd name="connsiteX4" fmla="*/ 19946 w 133835"/>
                  <a:gd name="connsiteY4" fmla="*/ 67912 h 77900"/>
                  <a:gd name="connsiteX5" fmla="*/ 1200 w 133835"/>
                  <a:gd name="connsiteY5" fmla="*/ 31021 h 77900"/>
                  <a:gd name="connsiteX6" fmla="*/ 51589 w 133835"/>
                  <a:gd name="connsiteY6" fmla="*/ 18124 h 77900"/>
                  <a:gd name="connsiteX7" fmla="*/ 88480 w 133835"/>
                  <a:gd name="connsiteY7" fmla="*/ -22 h 7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835" h="77900">
                    <a:moveTo>
                      <a:pt x="115174" y="8076"/>
                    </a:moveTo>
                    <a:lnTo>
                      <a:pt x="133769" y="44967"/>
                    </a:lnTo>
                    <a:lnTo>
                      <a:pt x="83381" y="57864"/>
                    </a:lnTo>
                    <a:cubicBezTo>
                      <a:pt x="78057" y="72954"/>
                      <a:pt x="61816" y="81203"/>
                      <a:pt x="46490" y="76610"/>
                    </a:cubicBezTo>
                    <a:lnTo>
                      <a:pt x="19946" y="67912"/>
                    </a:lnTo>
                    <a:cubicBezTo>
                      <a:pt x="4860" y="62585"/>
                      <a:pt x="-3389" y="46350"/>
                      <a:pt x="1200" y="31021"/>
                    </a:cubicBezTo>
                    <a:lnTo>
                      <a:pt x="51589" y="18124"/>
                    </a:lnTo>
                    <a:lnTo>
                      <a:pt x="88480" y="-2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EFD269CE-25F7-D0C1-26DD-8533A09C7048}"/>
                  </a:ext>
                </a:extLst>
              </p:cNvPr>
              <p:cNvSpPr/>
              <p:nvPr/>
            </p:nvSpPr>
            <p:spPr>
              <a:xfrm>
                <a:off x="3892544" y="2368844"/>
                <a:ext cx="176643" cy="103558"/>
              </a:xfrm>
              <a:custGeom>
                <a:avLst/>
                <a:gdLst>
                  <a:gd name="connsiteX0" fmla="*/ 115264 w 133926"/>
                  <a:gd name="connsiteY0" fmla="*/ 9126 h 78515"/>
                  <a:gd name="connsiteX1" fmla="*/ 133860 w 133926"/>
                  <a:gd name="connsiteY1" fmla="*/ 46017 h 78515"/>
                  <a:gd name="connsiteX2" fmla="*/ 83621 w 133926"/>
                  <a:gd name="connsiteY2" fmla="*/ 58614 h 78515"/>
                  <a:gd name="connsiteX3" fmla="*/ 46730 w 133926"/>
                  <a:gd name="connsiteY3" fmla="*/ 77210 h 78515"/>
                  <a:gd name="connsiteX4" fmla="*/ 20036 w 133926"/>
                  <a:gd name="connsiteY4" fmla="*/ 68512 h 78515"/>
                  <a:gd name="connsiteX5" fmla="*/ 1365 w 133926"/>
                  <a:gd name="connsiteY5" fmla="*/ 31849 h 78515"/>
                  <a:gd name="connsiteX6" fmla="*/ 1441 w 133926"/>
                  <a:gd name="connsiteY6" fmla="*/ 31621 h 78515"/>
                  <a:gd name="connsiteX7" fmla="*/ 51829 w 133926"/>
                  <a:gd name="connsiteY7" fmla="*/ 18724 h 78515"/>
                  <a:gd name="connsiteX8" fmla="*/ 88720 w 133926"/>
                  <a:gd name="connsiteY8" fmla="*/ -22 h 78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926" h="78515">
                    <a:moveTo>
                      <a:pt x="115264" y="9126"/>
                    </a:moveTo>
                    <a:lnTo>
                      <a:pt x="133860" y="46017"/>
                    </a:lnTo>
                    <a:lnTo>
                      <a:pt x="83621" y="58614"/>
                    </a:lnTo>
                    <a:cubicBezTo>
                      <a:pt x="78238" y="73644"/>
                      <a:pt x="62011" y="81818"/>
                      <a:pt x="46730" y="77210"/>
                    </a:cubicBezTo>
                    <a:lnTo>
                      <a:pt x="20036" y="68512"/>
                    </a:lnTo>
                    <a:cubicBezTo>
                      <a:pt x="4755" y="63544"/>
                      <a:pt x="-3598" y="47129"/>
                      <a:pt x="1365" y="31849"/>
                    </a:cubicBezTo>
                    <a:cubicBezTo>
                      <a:pt x="1395" y="31772"/>
                      <a:pt x="1411" y="31697"/>
                      <a:pt x="1441" y="31621"/>
                    </a:cubicBezTo>
                    <a:lnTo>
                      <a:pt x="51829" y="18724"/>
                    </a:lnTo>
                    <a:lnTo>
                      <a:pt x="88720" y="-2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5A6E44FE-959D-8031-71F0-EE63FDCD9351}"/>
                  </a:ext>
                </a:extLst>
              </p:cNvPr>
              <p:cNvSpPr/>
              <p:nvPr/>
            </p:nvSpPr>
            <p:spPr>
              <a:xfrm>
                <a:off x="3420854" y="2292811"/>
                <a:ext cx="1013174" cy="774012"/>
              </a:xfrm>
              <a:custGeom>
                <a:avLst/>
                <a:gdLst>
                  <a:gd name="connsiteX0" fmla="*/ 727827 w 768162"/>
                  <a:gd name="connsiteY0" fmla="*/ 185244 h 586836"/>
                  <a:gd name="connsiteX1" fmla="*/ 765168 w 768162"/>
                  <a:gd name="connsiteY1" fmla="*/ 259177 h 586836"/>
                  <a:gd name="connsiteX2" fmla="*/ 671140 w 768162"/>
                  <a:gd name="connsiteY2" fmla="*/ 546510 h 586836"/>
                  <a:gd name="connsiteX3" fmla="*/ 597612 w 768162"/>
                  <a:gd name="connsiteY3" fmla="*/ 583941 h 586836"/>
                  <a:gd name="connsiteX4" fmla="*/ 597357 w 768162"/>
                  <a:gd name="connsiteY4" fmla="*/ 583851 h 586836"/>
                  <a:gd name="connsiteX5" fmla="*/ 40238 w 768162"/>
                  <a:gd name="connsiteY5" fmla="*/ 401194 h 586836"/>
                  <a:gd name="connsiteX6" fmla="*/ 2807 w 768162"/>
                  <a:gd name="connsiteY6" fmla="*/ 327672 h 586836"/>
                  <a:gd name="connsiteX7" fmla="*/ 2897 w 768162"/>
                  <a:gd name="connsiteY7" fmla="*/ 327411 h 586836"/>
                  <a:gd name="connsiteX8" fmla="*/ 96325 w 768162"/>
                  <a:gd name="connsiteY8" fmla="*/ 40378 h 586836"/>
                  <a:gd name="connsiteX9" fmla="*/ 170048 w 768162"/>
                  <a:gd name="connsiteY9" fmla="*/ 2866 h 586836"/>
                  <a:gd name="connsiteX10" fmla="*/ 170108 w 768162"/>
                  <a:gd name="connsiteY10" fmla="*/ 2887 h 586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8162" h="586836">
                    <a:moveTo>
                      <a:pt x="727827" y="185244"/>
                    </a:moveTo>
                    <a:cubicBezTo>
                      <a:pt x="758525" y="195379"/>
                      <a:pt x="775231" y="228452"/>
                      <a:pt x="765168" y="259177"/>
                    </a:cubicBezTo>
                    <a:lnTo>
                      <a:pt x="671140" y="546510"/>
                    </a:lnTo>
                    <a:cubicBezTo>
                      <a:pt x="661167" y="577147"/>
                      <a:pt x="628250" y="593898"/>
                      <a:pt x="597612" y="583941"/>
                    </a:cubicBezTo>
                    <a:cubicBezTo>
                      <a:pt x="597537" y="583911"/>
                      <a:pt x="597447" y="583881"/>
                      <a:pt x="597357" y="583851"/>
                    </a:cubicBezTo>
                    <a:lnTo>
                      <a:pt x="40238" y="401194"/>
                    </a:lnTo>
                    <a:cubicBezTo>
                      <a:pt x="9600" y="391227"/>
                      <a:pt x="-7151" y="358310"/>
                      <a:pt x="2807" y="327672"/>
                    </a:cubicBezTo>
                    <a:cubicBezTo>
                      <a:pt x="2837" y="327585"/>
                      <a:pt x="2867" y="327498"/>
                      <a:pt x="2897" y="327411"/>
                    </a:cubicBezTo>
                    <a:lnTo>
                      <a:pt x="96325" y="40378"/>
                    </a:lnTo>
                    <a:cubicBezTo>
                      <a:pt x="106328" y="9664"/>
                      <a:pt x="139320" y="-7132"/>
                      <a:pt x="170048" y="2866"/>
                    </a:cubicBezTo>
                    <a:cubicBezTo>
                      <a:pt x="170063" y="2872"/>
                      <a:pt x="170093" y="2879"/>
                      <a:pt x="170108" y="2887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6A31677-1922-A42F-ED6B-136020BA7076}"/>
                  </a:ext>
                </a:extLst>
              </p:cNvPr>
              <p:cNvSpPr/>
              <p:nvPr/>
            </p:nvSpPr>
            <p:spPr>
              <a:xfrm>
                <a:off x="3450248" y="2323671"/>
                <a:ext cx="556583" cy="581353"/>
              </a:xfrm>
              <a:custGeom>
                <a:avLst/>
                <a:gdLst>
                  <a:gd name="connsiteX0" fmla="*/ 381616 w 421987"/>
                  <a:gd name="connsiteY0" fmla="*/ 76517 h 440767"/>
                  <a:gd name="connsiteX1" fmla="*/ 419047 w 421987"/>
                  <a:gd name="connsiteY1" fmla="*/ 150038 h 440767"/>
                  <a:gd name="connsiteX2" fmla="*/ 418958 w 421987"/>
                  <a:gd name="connsiteY2" fmla="*/ 150299 h 440767"/>
                  <a:gd name="connsiteX3" fmla="*/ 337077 w 421987"/>
                  <a:gd name="connsiteY3" fmla="*/ 400441 h 440767"/>
                  <a:gd name="connsiteX4" fmla="*/ 263549 w 421987"/>
                  <a:gd name="connsiteY4" fmla="*/ 437872 h 440767"/>
                  <a:gd name="connsiteX5" fmla="*/ 263294 w 421987"/>
                  <a:gd name="connsiteY5" fmla="*/ 437782 h 440767"/>
                  <a:gd name="connsiteX6" fmla="*/ 40296 w 421987"/>
                  <a:gd name="connsiteY6" fmla="*/ 364899 h 440767"/>
                  <a:gd name="connsiteX7" fmla="*/ 2805 w 421987"/>
                  <a:gd name="connsiteY7" fmla="*/ 291116 h 440767"/>
                  <a:gd name="connsiteX8" fmla="*/ 84836 w 421987"/>
                  <a:gd name="connsiteY8" fmla="*/ 40825 h 440767"/>
                  <a:gd name="connsiteX9" fmla="*/ 157989 w 421987"/>
                  <a:gd name="connsiteY9" fmla="*/ 2682 h 440767"/>
                  <a:gd name="connsiteX10" fmla="*/ 158619 w 421987"/>
                  <a:gd name="connsiteY10" fmla="*/ 2884 h 44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1987" h="440767">
                    <a:moveTo>
                      <a:pt x="381616" y="76517"/>
                    </a:moveTo>
                    <a:cubicBezTo>
                      <a:pt x="412254" y="86485"/>
                      <a:pt x="429005" y="119401"/>
                      <a:pt x="419047" y="150038"/>
                    </a:cubicBezTo>
                    <a:cubicBezTo>
                      <a:pt x="419017" y="150125"/>
                      <a:pt x="418988" y="150212"/>
                      <a:pt x="418958" y="150299"/>
                    </a:cubicBezTo>
                    <a:lnTo>
                      <a:pt x="337077" y="400441"/>
                    </a:lnTo>
                    <a:cubicBezTo>
                      <a:pt x="327104" y="431079"/>
                      <a:pt x="294187" y="447830"/>
                      <a:pt x="263549" y="437872"/>
                    </a:cubicBezTo>
                    <a:cubicBezTo>
                      <a:pt x="263474" y="437842"/>
                      <a:pt x="263384" y="437812"/>
                      <a:pt x="263294" y="437782"/>
                    </a:cubicBezTo>
                    <a:lnTo>
                      <a:pt x="40296" y="364899"/>
                    </a:lnTo>
                    <a:cubicBezTo>
                      <a:pt x="9613" y="354826"/>
                      <a:pt x="-7153" y="321838"/>
                      <a:pt x="2805" y="291116"/>
                    </a:cubicBezTo>
                    <a:lnTo>
                      <a:pt x="84836" y="40825"/>
                    </a:lnTo>
                    <a:cubicBezTo>
                      <a:pt x="94509" y="10091"/>
                      <a:pt x="127261" y="-6985"/>
                      <a:pt x="157989" y="2682"/>
                    </a:cubicBezTo>
                    <a:cubicBezTo>
                      <a:pt x="158199" y="2747"/>
                      <a:pt x="158409" y="2815"/>
                      <a:pt x="158619" y="2884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4E66ABCF-5662-C22F-48DE-F11971C4057C}"/>
                  </a:ext>
                </a:extLst>
              </p:cNvPr>
              <p:cNvSpPr/>
              <p:nvPr/>
            </p:nvSpPr>
            <p:spPr>
              <a:xfrm>
                <a:off x="3919602" y="2475755"/>
                <a:ext cx="485743" cy="562114"/>
              </a:xfrm>
              <a:custGeom>
                <a:avLst/>
                <a:gdLst>
                  <a:gd name="connsiteX0" fmla="*/ 327944 w 368278"/>
                  <a:gd name="connsiteY0" fmla="*/ 57939 h 426180"/>
                  <a:gd name="connsiteX1" fmla="*/ 365285 w 368278"/>
                  <a:gd name="connsiteY1" fmla="*/ 131721 h 426180"/>
                  <a:gd name="connsiteX2" fmla="*/ 282205 w 368278"/>
                  <a:gd name="connsiteY2" fmla="*/ 385762 h 426180"/>
                  <a:gd name="connsiteX3" fmla="*/ 208482 w 368278"/>
                  <a:gd name="connsiteY3" fmla="*/ 423268 h 426180"/>
                  <a:gd name="connsiteX4" fmla="*/ 208422 w 368278"/>
                  <a:gd name="connsiteY4" fmla="*/ 423253 h 426180"/>
                  <a:gd name="connsiteX5" fmla="*/ 40162 w 368278"/>
                  <a:gd name="connsiteY5" fmla="*/ 368216 h 426180"/>
                  <a:gd name="connsiteX6" fmla="*/ 2820 w 368278"/>
                  <a:gd name="connsiteY6" fmla="*/ 294433 h 426180"/>
                  <a:gd name="connsiteX7" fmla="*/ 86051 w 368278"/>
                  <a:gd name="connsiteY7" fmla="*/ 40243 h 426180"/>
                  <a:gd name="connsiteX8" fmla="*/ 159833 w 368278"/>
                  <a:gd name="connsiteY8" fmla="*/ 2902 h 426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8278" h="426180">
                    <a:moveTo>
                      <a:pt x="327944" y="57939"/>
                    </a:moveTo>
                    <a:cubicBezTo>
                      <a:pt x="358627" y="68007"/>
                      <a:pt x="375348" y="101036"/>
                      <a:pt x="365285" y="131721"/>
                    </a:cubicBezTo>
                    <a:lnTo>
                      <a:pt x="282205" y="385762"/>
                    </a:lnTo>
                    <a:cubicBezTo>
                      <a:pt x="272202" y="416475"/>
                      <a:pt x="239210" y="433271"/>
                      <a:pt x="208482" y="423268"/>
                    </a:cubicBezTo>
                    <a:cubicBezTo>
                      <a:pt x="208467" y="423268"/>
                      <a:pt x="208437" y="423253"/>
                      <a:pt x="208422" y="423253"/>
                    </a:cubicBezTo>
                    <a:lnTo>
                      <a:pt x="40162" y="368216"/>
                    </a:lnTo>
                    <a:cubicBezTo>
                      <a:pt x="9539" y="358078"/>
                      <a:pt x="-7152" y="325116"/>
                      <a:pt x="2820" y="294433"/>
                    </a:cubicBezTo>
                    <a:lnTo>
                      <a:pt x="86051" y="40243"/>
                    </a:lnTo>
                    <a:cubicBezTo>
                      <a:pt x="96113" y="9562"/>
                      <a:pt x="129151" y="-7153"/>
                      <a:pt x="159833" y="290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86190C23-662A-066D-45CA-8737F4CAB2D0}"/>
                  </a:ext>
                </a:extLst>
              </p:cNvPr>
              <p:cNvSpPr/>
              <p:nvPr/>
            </p:nvSpPr>
            <p:spPr>
              <a:xfrm rot="17287800">
                <a:off x="3882902" y="2659715"/>
                <a:ext cx="418341" cy="148545"/>
              </a:xfrm>
              <a:custGeom>
                <a:avLst/>
                <a:gdLst>
                  <a:gd name="connsiteX0" fmla="*/ -67 w 317175"/>
                  <a:gd name="connsiteY0" fmla="*/ -22 h 112623"/>
                  <a:gd name="connsiteX1" fmla="*/ 317109 w 317175"/>
                  <a:gd name="connsiteY1" fmla="*/ -22 h 112623"/>
                  <a:gd name="connsiteX2" fmla="*/ 317109 w 317175"/>
                  <a:gd name="connsiteY2" fmla="*/ 112602 h 112623"/>
                  <a:gd name="connsiteX3" fmla="*/ -67 w 317175"/>
                  <a:gd name="connsiteY3" fmla="*/ 112602 h 112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175" h="112623">
                    <a:moveTo>
                      <a:pt x="-67" y="-22"/>
                    </a:moveTo>
                    <a:lnTo>
                      <a:pt x="317109" y="-22"/>
                    </a:lnTo>
                    <a:lnTo>
                      <a:pt x="317109" y="112602"/>
                    </a:lnTo>
                    <a:lnTo>
                      <a:pt x="-67" y="112602"/>
                    </a:lnTo>
                    <a:close/>
                  </a:path>
                </a:pathLst>
              </a:custGeom>
              <a:solidFill>
                <a:schemeClr val="tx2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64BDD66-373B-FE25-3C0B-84C64FE5994D}"/>
                  </a:ext>
                </a:extLst>
              </p:cNvPr>
              <p:cNvSpPr/>
              <p:nvPr/>
            </p:nvSpPr>
            <p:spPr>
              <a:xfrm>
                <a:off x="4069953" y="2616411"/>
                <a:ext cx="185033" cy="281817"/>
              </a:xfrm>
              <a:custGeom>
                <a:avLst/>
                <a:gdLst>
                  <a:gd name="connsiteX0" fmla="*/ 104328 w 140287"/>
                  <a:gd name="connsiteY0" fmla="*/ 1834 h 213666"/>
                  <a:gd name="connsiteX1" fmla="*/ 137635 w 140287"/>
                  <a:gd name="connsiteY1" fmla="*/ 67456 h 213666"/>
                  <a:gd name="connsiteX2" fmla="*/ 137620 w 140287"/>
                  <a:gd name="connsiteY2" fmla="*/ 67519 h 213666"/>
                  <a:gd name="connsiteX3" fmla="*/ 101628 w 140287"/>
                  <a:gd name="connsiteY3" fmla="*/ 177743 h 213666"/>
                  <a:gd name="connsiteX4" fmla="*/ 35794 w 140287"/>
                  <a:gd name="connsiteY4" fmla="*/ 211035 h 213666"/>
                  <a:gd name="connsiteX5" fmla="*/ 35794 w 140287"/>
                  <a:gd name="connsiteY5" fmla="*/ 211035 h 213666"/>
                  <a:gd name="connsiteX6" fmla="*/ 2501 w 140287"/>
                  <a:gd name="connsiteY6" fmla="*/ 145350 h 213666"/>
                  <a:gd name="connsiteX7" fmla="*/ 39093 w 140287"/>
                  <a:gd name="connsiteY7" fmla="*/ 35876 h 213666"/>
                  <a:gd name="connsiteX8" fmla="*/ 104717 w 140287"/>
                  <a:gd name="connsiteY8" fmla="*/ 2563 h 213666"/>
                  <a:gd name="connsiteX9" fmla="*/ 104777 w 140287"/>
                  <a:gd name="connsiteY9" fmla="*/ 2584 h 21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0287" h="213666">
                    <a:moveTo>
                      <a:pt x="104328" y="1834"/>
                    </a:moveTo>
                    <a:cubicBezTo>
                      <a:pt x="131651" y="10755"/>
                      <a:pt x="146558" y="40135"/>
                      <a:pt x="137635" y="67456"/>
                    </a:cubicBezTo>
                    <a:cubicBezTo>
                      <a:pt x="137635" y="67477"/>
                      <a:pt x="137620" y="67498"/>
                      <a:pt x="137620" y="67519"/>
                    </a:cubicBezTo>
                    <a:lnTo>
                      <a:pt x="101628" y="177743"/>
                    </a:lnTo>
                    <a:cubicBezTo>
                      <a:pt x="92630" y="205111"/>
                      <a:pt x="63162" y="220003"/>
                      <a:pt x="35794" y="211035"/>
                    </a:cubicBezTo>
                    <a:lnTo>
                      <a:pt x="35794" y="211035"/>
                    </a:lnTo>
                    <a:cubicBezTo>
                      <a:pt x="8500" y="202037"/>
                      <a:pt x="-6377" y="172677"/>
                      <a:pt x="2501" y="145350"/>
                    </a:cubicBezTo>
                    <a:lnTo>
                      <a:pt x="39093" y="35876"/>
                    </a:lnTo>
                    <a:cubicBezTo>
                      <a:pt x="48016" y="8555"/>
                      <a:pt x="77394" y="-6359"/>
                      <a:pt x="104717" y="2563"/>
                    </a:cubicBezTo>
                    <a:cubicBezTo>
                      <a:pt x="104732" y="2570"/>
                      <a:pt x="104762" y="2576"/>
                      <a:pt x="104777" y="258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FDD632B5-0990-A5D1-328D-874182E4E0B5}"/>
                  </a:ext>
                </a:extLst>
              </p:cNvPr>
              <p:cNvSpPr/>
              <p:nvPr/>
            </p:nvSpPr>
            <p:spPr>
              <a:xfrm>
                <a:off x="4070546" y="2615515"/>
                <a:ext cx="137691" cy="280260"/>
              </a:xfrm>
              <a:custGeom>
                <a:avLst/>
                <a:gdLst>
                  <a:gd name="connsiteX0" fmla="*/ 38643 w 104394"/>
                  <a:gd name="connsiteY0" fmla="*/ 36555 h 212486"/>
                  <a:gd name="connsiteX1" fmla="*/ 2501 w 104394"/>
                  <a:gd name="connsiteY1" fmla="*/ 146779 h 212486"/>
                  <a:gd name="connsiteX2" fmla="*/ 35794 w 104394"/>
                  <a:gd name="connsiteY2" fmla="*/ 212464 h 212486"/>
                  <a:gd name="connsiteX3" fmla="*/ 104328 w 104394"/>
                  <a:gd name="connsiteY3" fmla="*/ 2513 h 212486"/>
                  <a:gd name="connsiteX4" fmla="*/ 38808 w 104394"/>
                  <a:gd name="connsiteY4" fmla="*/ 36029 h 212486"/>
                  <a:gd name="connsiteX5" fmla="*/ 38643 w 104394"/>
                  <a:gd name="connsiteY5" fmla="*/ 36555 h 212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394" h="212486">
                    <a:moveTo>
                      <a:pt x="38643" y="36555"/>
                    </a:moveTo>
                    <a:lnTo>
                      <a:pt x="2501" y="146779"/>
                    </a:lnTo>
                    <a:cubicBezTo>
                      <a:pt x="-6377" y="174106"/>
                      <a:pt x="8500" y="203466"/>
                      <a:pt x="35794" y="212464"/>
                    </a:cubicBezTo>
                    <a:lnTo>
                      <a:pt x="104328" y="2513"/>
                    </a:lnTo>
                    <a:cubicBezTo>
                      <a:pt x="76974" y="-6324"/>
                      <a:pt x="47641" y="8681"/>
                      <a:pt x="38808" y="36029"/>
                    </a:cubicBezTo>
                    <a:cubicBezTo>
                      <a:pt x="38748" y="36204"/>
                      <a:pt x="38703" y="36380"/>
                      <a:pt x="38643" y="36555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D55E0A80-FAC8-4B16-478D-2D11FED21528}"/>
                  </a:ext>
                </a:extLst>
              </p:cNvPr>
              <p:cNvSpPr/>
              <p:nvPr/>
            </p:nvSpPr>
            <p:spPr>
              <a:xfrm>
                <a:off x="4145320" y="2643719"/>
                <a:ext cx="81516" cy="81461"/>
              </a:xfrm>
              <a:custGeom>
                <a:avLst/>
                <a:gdLst>
                  <a:gd name="connsiteX0" fmla="*/ 40588 w 61803"/>
                  <a:gd name="connsiteY0" fmla="*/ 1526 h 61762"/>
                  <a:gd name="connsiteX1" fmla="*/ 60143 w 61803"/>
                  <a:gd name="connsiteY1" fmla="*/ 40590 h 61762"/>
                  <a:gd name="connsiteX2" fmla="*/ 21092 w 61803"/>
                  <a:gd name="connsiteY2" fmla="*/ 60153 h 61762"/>
                  <a:gd name="connsiteX3" fmla="*/ 1447 w 61803"/>
                  <a:gd name="connsiteY3" fmla="*/ 21321 h 61762"/>
                  <a:gd name="connsiteX4" fmla="*/ 40588 w 61803"/>
                  <a:gd name="connsiteY4" fmla="*/ 1526 h 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803" h="61762">
                    <a:moveTo>
                      <a:pt x="40588" y="1526"/>
                    </a:moveTo>
                    <a:cubicBezTo>
                      <a:pt x="56784" y="6911"/>
                      <a:pt x="65542" y="24402"/>
                      <a:pt x="60143" y="40590"/>
                    </a:cubicBezTo>
                    <a:cubicBezTo>
                      <a:pt x="54759" y="56779"/>
                      <a:pt x="37273" y="65538"/>
                      <a:pt x="21092" y="60153"/>
                    </a:cubicBezTo>
                    <a:cubicBezTo>
                      <a:pt x="4986" y="54798"/>
                      <a:pt x="-3787" y="37462"/>
                      <a:pt x="1447" y="21321"/>
                    </a:cubicBezTo>
                    <a:cubicBezTo>
                      <a:pt x="6801" y="5058"/>
                      <a:pt x="24316" y="-3799"/>
                      <a:pt x="40588" y="1526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B6489AFD-C987-1D68-3D58-9FFB03CCD97D}"/>
                  </a:ext>
                </a:extLst>
              </p:cNvPr>
              <p:cNvSpPr/>
              <p:nvPr/>
            </p:nvSpPr>
            <p:spPr>
              <a:xfrm>
                <a:off x="4098028" y="2788262"/>
                <a:ext cx="81513" cy="81559"/>
              </a:xfrm>
              <a:custGeom>
                <a:avLst/>
                <a:gdLst>
                  <a:gd name="connsiteX0" fmla="*/ 40451 w 61801"/>
                  <a:gd name="connsiteY0" fmla="*/ 1561 h 61836"/>
                  <a:gd name="connsiteX1" fmla="*/ 60187 w 61801"/>
                  <a:gd name="connsiteY1" fmla="*/ 40535 h 61836"/>
                  <a:gd name="connsiteX2" fmla="*/ 21226 w 61801"/>
                  <a:gd name="connsiteY2" fmla="*/ 60272 h 61836"/>
                  <a:gd name="connsiteX3" fmla="*/ 1460 w 61801"/>
                  <a:gd name="connsiteY3" fmla="*/ 21356 h 61836"/>
                  <a:gd name="connsiteX4" fmla="*/ 40106 w 61801"/>
                  <a:gd name="connsiteY4" fmla="*/ 1450 h 61836"/>
                  <a:gd name="connsiteX5" fmla="*/ 40451 w 61801"/>
                  <a:gd name="connsiteY5" fmla="*/ 1561 h 61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801" h="61836">
                    <a:moveTo>
                      <a:pt x="40451" y="1561"/>
                    </a:moveTo>
                    <a:cubicBezTo>
                      <a:pt x="56662" y="6871"/>
                      <a:pt x="65510" y="24321"/>
                      <a:pt x="60187" y="40535"/>
                    </a:cubicBezTo>
                    <a:cubicBezTo>
                      <a:pt x="54878" y="56748"/>
                      <a:pt x="37437" y="65581"/>
                      <a:pt x="21226" y="60272"/>
                    </a:cubicBezTo>
                    <a:cubicBezTo>
                      <a:pt x="5029" y="54974"/>
                      <a:pt x="-3818" y="37560"/>
                      <a:pt x="1460" y="21356"/>
                    </a:cubicBezTo>
                    <a:cubicBezTo>
                      <a:pt x="6634" y="5186"/>
                      <a:pt x="23940" y="-3727"/>
                      <a:pt x="40106" y="1450"/>
                    </a:cubicBezTo>
                    <a:cubicBezTo>
                      <a:pt x="40226" y="1486"/>
                      <a:pt x="40331" y="1523"/>
                      <a:pt x="40451" y="1561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9376D4F-A6F8-C7C2-C3F8-C412142C8CE6}"/>
                  </a:ext>
                </a:extLst>
              </p:cNvPr>
              <p:cNvSpPr/>
              <p:nvPr/>
            </p:nvSpPr>
            <p:spPr>
              <a:xfrm>
                <a:off x="3946451" y="2502605"/>
                <a:ext cx="432179" cy="509302"/>
              </a:xfrm>
              <a:custGeom>
                <a:avLst/>
                <a:gdLst>
                  <a:gd name="connsiteX0" fmla="*/ 221358 w 327667"/>
                  <a:gd name="connsiteY0" fmla="*/ 385950 h 386140"/>
                  <a:gd name="connsiteX1" fmla="*/ 218958 w 327667"/>
                  <a:gd name="connsiteY1" fmla="*/ 385950 h 386140"/>
                  <a:gd name="connsiteX2" fmla="*/ 5109 w 327667"/>
                  <a:gd name="connsiteY2" fmla="*/ 315916 h 386140"/>
                  <a:gd name="connsiteX3" fmla="*/ 310 w 327667"/>
                  <a:gd name="connsiteY3" fmla="*/ 306319 h 386140"/>
                  <a:gd name="connsiteX4" fmla="*/ 98987 w 327667"/>
                  <a:gd name="connsiteY4" fmla="*/ 4889 h 386140"/>
                  <a:gd name="connsiteX5" fmla="*/ 102736 w 327667"/>
                  <a:gd name="connsiteY5" fmla="*/ 540 h 386140"/>
                  <a:gd name="connsiteX6" fmla="*/ 108434 w 327667"/>
                  <a:gd name="connsiteY6" fmla="*/ 540 h 386140"/>
                  <a:gd name="connsiteX7" fmla="*/ 322434 w 327667"/>
                  <a:gd name="connsiteY7" fmla="*/ 70574 h 386140"/>
                  <a:gd name="connsiteX8" fmla="*/ 327233 w 327667"/>
                  <a:gd name="connsiteY8" fmla="*/ 80022 h 386140"/>
                  <a:gd name="connsiteX9" fmla="*/ 228406 w 327667"/>
                  <a:gd name="connsiteY9" fmla="*/ 381601 h 386140"/>
                  <a:gd name="connsiteX10" fmla="*/ 224657 w 327667"/>
                  <a:gd name="connsiteY10" fmla="*/ 385950 h 386140"/>
                  <a:gd name="connsiteX11" fmla="*/ 221358 w 327667"/>
                  <a:gd name="connsiteY11" fmla="*/ 385950 h 386140"/>
                  <a:gd name="connsiteX12" fmla="*/ 16956 w 327667"/>
                  <a:gd name="connsiteY12" fmla="*/ 303619 h 386140"/>
                  <a:gd name="connsiteX13" fmla="*/ 216559 w 327667"/>
                  <a:gd name="connsiteY13" fmla="*/ 369004 h 386140"/>
                  <a:gd name="connsiteX14" fmla="*/ 310587 w 327667"/>
                  <a:gd name="connsiteY14" fmla="*/ 81821 h 386140"/>
                  <a:gd name="connsiteX15" fmla="*/ 110834 w 327667"/>
                  <a:gd name="connsiteY15" fmla="*/ 17187 h 38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27667" h="386140">
                    <a:moveTo>
                      <a:pt x="221358" y="385950"/>
                    </a:moveTo>
                    <a:lnTo>
                      <a:pt x="218958" y="385950"/>
                    </a:lnTo>
                    <a:lnTo>
                      <a:pt x="5109" y="315916"/>
                    </a:lnTo>
                    <a:cubicBezTo>
                      <a:pt x="1150" y="314567"/>
                      <a:pt x="-980" y="310293"/>
                      <a:pt x="310" y="306319"/>
                    </a:cubicBezTo>
                    <a:lnTo>
                      <a:pt x="98987" y="4889"/>
                    </a:lnTo>
                    <a:cubicBezTo>
                      <a:pt x="99631" y="3007"/>
                      <a:pt x="100966" y="1448"/>
                      <a:pt x="102736" y="540"/>
                    </a:cubicBezTo>
                    <a:cubicBezTo>
                      <a:pt x="104565" y="-209"/>
                      <a:pt x="106605" y="-209"/>
                      <a:pt x="108434" y="540"/>
                    </a:cubicBezTo>
                    <a:lnTo>
                      <a:pt x="322434" y="70574"/>
                    </a:lnTo>
                    <a:cubicBezTo>
                      <a:pt x="326363" y="71861"/>
                      <a:pt x="328508" y="76088"/>
                      <a:pt x="327233" y="80022"/>
                    </a:cubicBezTo>
                    <a:lnTo>
                      <a:pt x="228406" y="381601"/>
                    </a:lnTo>
                    <a:cubicBezTo>
                      <a:pt x="227761" y="383476"/>
                      <a:pt x="226427" y="385035"/>
                      <a:pt x="224657" y="385950"/>
                    </a:cubicBezTo>
                    <a:cubicBezTo>
                      <a:pt x="223562" y="386175"/>
                      <a:pt x="222453" y="386175"/>
                      <a:pt x="221358" y="385950"/>
                    </a:cubicBezTo>
                    <a:close/>
                    <a:moveTo>
                      <a:pt x="16956" y="303619"/>
                    </a:moveTo>
                    <a:lnTo>
                      <a:pt x="216559" y="369004"/>
                    </a:lnTo>
                    <a:lnTo>
                      <a:pt x="310587" y="81821"/>
                    </a:lnTo>
                    <a:lnTo>
                      <a:pt x="110834" y="17187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FFEC98F-4E5F-88E4-961D-8A20C918FC9C}"/>
                  </a:ext>
                </a:extLst>
              </p:cNvPr>
              <p:cNvSpPr/>
              <p:nvPr/>
            </p:nvSpPr>
            <p:spPr>
              <a:xfrm>
                <a:off x="3483714" y="2358027"/>
                <a:ext cx="369230" cy="477500"/>
              </a:xfrm>
              <a:custGeom>
                <a:avLst/>
                <a:gdLst>
                  <a:gd name="connsiteX0" fmla="*/ 108652 w 279941"/>
                  <a:gd name="connsiteY0" fmla="*/ 9228 h 362028"/>
                  <a:gd name="connsiteX1" fmla="*/ 125718 w 279941"/>
                  <a:gd name="connsiteY1" fmla="*/ 668 h 362028"/>
                  <a:gd name="connsiteX2" fmla="*/ 125748 w 279941"/>
                  <a:gd name="connsiteY2" fmla="*/ 680 h 362028"/>
                  <a:gd name="connsiteX3" fmla="*/ 133921 w 279941"/>
                  <a:gd name="connsiteY3" fmla="*/ 17931 h 362028"/>
                  <a:gd name="connsiteX4" fmla="*/ 117350 w 279941"/>
                  <a:gd name="connsiteY4" fmla="*/ 26324 h 362028"/>
                  <a:gd name="connsiteX5" fmla="*/ 108607 w 279941"/>
                  <a:gd name="connsiteY5" fmla="*/ 9356 h 362028"/>
                  <a:gd name="connsiteX6" fmla="*/ 108652 w 279941"/>
                  <a:gd name="connsiteY6" fmla="*/ 9228 h 362028"/>
                  <a:gd name="connsiteX7" fmla="*/ 157090 w 279941"/>
                  <a:gd name="connsiteY7" fmla="*/ 25124 h 362028"/>
                  <a:gd name="connsiteX8" fmla="*/ 174081 w 279941"/>
                  <a:gd name="connsiteY8" fmla="*/ 16433 h 362028"/>
                  <a:gd name="connsiteX9" fmla="*/ 182779 w 279941"/>
                  <a:gd name="connsiteY9" fmla="*/ 33426 h 362028"/>
                  <a:gd name="connsiteX10" fmla="*/ 165788 w 279941"/>
                  <a:gd name="connsiteY10" fmla="*/ 42119 h 362028"/>
                  <a:gd name="connsiteX11" fmla="*/ 165638 w 279941"/>
                  <a:gd name="connsiteY11" fmla="*/ 42070 h 362028"/>
                  <a:gd name="connsiteX12" fmla="*/ 156505 w 279941"/>
                  <a:gd name="connsiteY12" fmla="*/ 25549 h 362028"/>
                  <a:gd name="connsiteX13" fmla="*/ 156640 w 279941"/>
                  <a:gd name="connsiteY13" fmla="*/ 25124 h 362028"/>
                  <a:gd name="connsiteX14" fmla="*/ 205529 w 279941"/>
                  <a:gd name="connsiteY14" fmla="*/ 41021 h 362028"/>
                  <a:gd name="connsiteX15" fmla="*/ 222235 w 279941"/>
                  <a:gd name="connsiteY15" fmla="*/ 32248 h 362028"/>
                  <a:gd name="connsiteX16" fmla="*/ 222475 w 279941"/>
                  <a:gd name="connsiteY16" fmla="*/ 32323 h 362028"/>
                  <a:gd name="connsiteX17" fmla="*/ 231173 w 279941"/>
                  <a:gd name="connsiteY17" fmla="*/ 49419 h 362028"/>
                  <a:gd name="connsiteX18" fmla="*/ 214107 w 279941"/>
                  <a:gd name="connsiteY18" fmla="*/ 57979 h 362028"/>
                  <a:gd name="connsiteX19" fmla="*/ 214077 w 279941"/>
                  <a:gd name="connsiteY19" fmla="*/ 57967 h 362028"/>
                  <a:gd name="connsiteX20" fmla="*/ 204944 w 279941"/>
                  <a:gd name="connsiteY20" fmla="*/ 41445 h 362028"/>
                  <a:gd name="connsiteX21" fmla="*/ 205079 w 279941"/>
                  <a:gd name="connsiteY21" fmla="*/ 41021 h 362028"/>
                  <a:gd name="connsiteX22" fmla="*/ 253818 w 279941"/>
                  <a:gd name="connsiteY22" fmla="*/ 56017 h 362028"/>
                  <a:gd name="connsiteX23" fmla="*/ 270884 w 279941"/>
                  <a:gd name="connsiteY23" fmla="*/ 47457 h 362028"/>
                  <a:gd name="connsiteX24" fmla="*/ 270914 w 279941"/>
                  <a:gd name="connsiteY24" fmla="*/ 47469 h 362028"/>
                  <a:gd name="connsiteX25" fmla="*/ 279087 w 279941"/>
                  <a:gd name="connsiteY25" fmla="*/ 64720 h 362028"/>
                  <a:gd name="connsiteX26" fmla="*/ 262516 w 279941"/>
                  <a:gd name="connsiteY26" fmla="*/ 73113 h 362028"/>
                  <a:gd name="connsiteX27" fmla="*/ 253368 w 279941"/>
                  <a:gd name="connsiteY27" fmla="*/ 56767 h 362028"/>
                  <a:gd name="connsiteX28" fmla="*/ 73110 w 279941"/>
                  <a:gd name="connsiteY28" fmla="*/ 35022 h 362028"/>
                  <a:gd name="connsiteX29" fmla="*/ 90161 w 279941"/>
                  <a:gd name="connsiteY29" fmla="*/ 26450 h 362028"/>
                  <a:gd name="connsiteX30" fmla="*/ 98739 w 279941"/>
                  <a:gd name="connsiteY30" fmla="*/ 43506 h 362028"/>
                  <a:gd name="connsiteX31" fmla="*/ 81808 w 279941"/>
                  <a:gd name="connsiteY31" fmla="*/ 52118 h 362028"/>
                  <a:gd name="connsiteX32" fmla="*/ 72660 w 279941"/>
                  <a:gd name="connsiteY32" fmla="*/ 35772 h 362028"/>
                  <a:gd name="connsiteX33" fmla="*/ 121099 w 279941"/>
                  <a:gd name="connsiteY33" fmla="*/ 51818 h 362028"/>
                  <a:gd name="connsiteX34" fmla="*/ 138060 w 279941"/>
                  <a:gd name="connsiteY34" fmla="*/ 43068 h 362028"/>
                  <a:gd name="connsiteX35" fmla="*/ 146818 w 279941"/>
                  <a:gd name="connsiteY35" fmla="*/ 60030 h 362028"/>
                  <a:gd name="connsiteX36" fmla="*/ 129857 w 279941"/>
                  <a:gd name="connsiteY36" fmla="*/ 68781 h 362028"/>
                  <a:gd name="connsiteX37" fmla="*/ 129797 w 279941"/>
                  <a:gd name="connsiteY37" fmla="*/ 68764 h 362028"/>
                  <a:gd name="connsiteX38" fmla="*/ 121099 w 279941"/>
                  <a:gd name="connsiteY38" fmla="*/ 51818 h 362028"/>
                  <a:gd name="connsiteX39" fmla="*/ 169537 w 279941"/>
                  <a:gd name="connsiteY39" fmla="*/ 66815 h 362028"/>
                  <a:gd name="connsiteX40" fmla="*/ 186618 w 279941"/>
                  <a:gd name="connsiteY40" fmla="*/ 58303 h 362028"/>
                  <a:gd name="connsiteX41" fmla="*/ 195136 w 279941"/>
                  <a:gd name="connsiteY41" fmla="*/ 75387 h 362028"/>
                  <a:gd name="connsiteX42" fmla="*/ 178085 w 279941"/>
                  <a:gd name="connsiteY42" fmla="*/ 83911 h 362028"/>
                  <a:gd name="connsiteX43" fmla="*/ 169432 w 279941"/>
                  <a:gd name="connsiteY43" fmla="*/ 67137 h 362028"/>
                  <a:gd name="connsiteX44" fmla="*/ 169537 w 279941"/>
                  <a:gd name="connsiteY44" fmla="*/ 66815 h 362028"/>
                  <a:gd name="connsiteX45" fmla="*/ 217976 w 279941"/>
                  <a:gd name="connsiteY45" fmla="*/ 82711 h 362028"/>
                  <a:gd name="connsiteX46" fmla="*/ 235057 w 279941"/>
                  <a:gd name="connsiteY46" fmla="*/ 74199 h 362028"/>
                  <a:gd name="connsiteX47" fmla="*/ 243575 w 279941"/>
                  <a:gd name="connsiteY47" fmla="*/ 91283 h 362028"/>
                  <a:gd name="connsiteX48" fmla="*/ 226524 w 279941"/>
                  <a:gd name="connsiteY48" fmla="*/ 99807 h 362028"/>
                  <a:gd name="connsiteX49" fmla="*/ 217976 w 279941"/>
                  <a:gd name="connsiteY49" fmla="*/ 83311 h 362028"/>
                  <a:gd name="connsiteX50" fmla="*/ 84507 w 279941"/>
                  <a:gd name="connsiteY50" fmla="*/ 80911 h 362028"/>
                  <a:gd name="connsiteX51" fmla="*/ 101573 w 279941"/>
                  <a:gd name="connsiteY51" fmla="*/ 72351 h 362028"/>
                  <a:gd name="connsiteX52" fmla="*/ 101603 w 279941"/>
                  <a:gd name="connsiteY52" fmla="*/ 72363 h 362028"/>
                  <a:gd name="connsiteX53" fmla="*/ 109776 w 279941"/>
                  <a:gd name="connsiteY53" fmla="*/ 89614 h 362028"/>
                  <a:gd name="connsiteX54" fmla="*/ 93205 w 279941"/>
                  <a:gd name="connsiteY54" fmla="*/ 98007 h 362028"/>
                  <a:gd name="connsiteX55" fmla="*/ 84507 w 279941"/>
                  <a:gd name="connsiteY55" fmla="*/ 81811 h 362028"/>
                  <a:gd name="connsiteX56" fmla="*/ 132946 w 279941"/>
                  <a:gd name="connsiteY56" fmla="*/ 96808 h 362028"/>
                  <a:gd name="connsiteX57" fmla="*/ 149742 w 279941"/>
                  <a:gd name="connsiteY57" fmla="*/ 87732 h 362028"/>
                  <a:gd name="connsiteX58" fmla="*/ 158815 w 279941"/>
                  <a:gd name="connsiteY58" fmla="*/ 104522 h 362028"/>
                  <a:gd name="connsiteX59" fmla="*/ 158590 w 279941"/>
                  <a:gd name="connsiteY59" fmla="*/ 105206 h 362028"/>
                  <a:gd name="connsiteX60" fmla="*/ 141344 w 279941"/>
                  <a:gd name="connsiteY60" fmla="*/ 113376 h 362028"/>
                  <a:gd name="connsiteX61" fmla="*/ 132946 w 279941"/>
                  <a:gd name="connsiteY61" fmla="*/ 96808 h 362028"/>
                  <a:gd name="connsiteX62" fmla="*/ 181385 w 279941"/>
                  <a:gd name="connsiteY62" fmla="*/ 111804 h 362028"/>
                  <a:gd name="connsiteX63" fmla="*/ 198436 w 279941"/>
                  <a:gd name="connsiteY63" fmla="*/ 103234 h 362028"/>
                  <a:gd name="connsiteX64" fmla="*/ 207014 w 279941"/>
                  <a:gd name="connsiteY64" fmla="*/ 120288 h 362028"/>
                  <a:gd name="connsiteX65" fmla="*/ 190082 w 279941"/>
                  <a:gd name="connsiteY65" fmla="*/ 128900 h 362028"/>
                  <a:gd name="connsiteX66" fmla="*/ 181385 w 279941"/>
                  <a:gd name="connsiteY66" fmla="*/ 113154 h 362028"/>
                  <a:gd name="connsiteX67" fmla="*/ 229823 w 279941"/>
                  <a:gd name="connsiteY67" fmla="*/ 127700 h 362028"/>
                  <a:gd name="connsiteX68" fmla="*/ 247069 w 279941"/>
                  <a:gd name="connsiteY68" fmla="*/ 119532 h 362028"/>
                  <a:gd name="connsiteX69" fmla="*/ 255467 w 279941"/>
                  <a:gd name="connsiteY69" fmla="*/ 136098 h 362028"/>
                  <a:gd name="connsiteX70" fmla="*/ 238671 w 279941"/>
                  <a:gd name="connsiteY70" fmla="*/ 145176 h 362028"/>
                  <a:gd name="connsiteX71" fmla="*/ 229598 w 279941"/>
                  <a:gd name="connsiteY71" fmla="*/ 128384 h 362028"/>
                  <a:gd name="connsiteX72" fmla="*/ 229823 w 279941"/>
                  <a:gd name="connsiteY72" fmla="*/ 127700 h 362028"/>
                  <a:gd name="connsiteX73" fmla="*/ 48666 w 279941"/>
                  <a:gd name="connsiteY73" fmla="*/ 109105 h 362028"/>
                  <a:gd name="connsiteX74" fmla="*/ 65762 w 279941"/>
                  <a:gd name="connsiteY74" fmla="*/ 100557 h 362028"/>
                  <a:gd name="connsiteX75" fmla="*/ 74310 w 279941"/>
                  <a:gd name="connsiteY75" fmla="*/ 117653 h 362028"/>
                  <a:gd name="connsiteX76" fmla="*/ 57499 w 279941"/>
                  <a:gd name="connsiteY76" fmla="*/ 126247 h 362028"/>
                  <a:gd name="connsiteX77" fmla="*/ 57364 w 279941"/>
                  <a:gd name="connsiteY77" fmla="*/ 126201 h 362028"/>
                  <a:gd name="connsiteX78" fmla="*/ 48666 w 279941"/>
                  <a:gd name="connsiteY78" fmla="*/ 109105 h 362028"/>
                  <a:gd name="connsiteX79" fmla="*/ 97104 w 279941"/>
                  <a:gd name="connsiteY79" fmla="*/ 125001 h 362028"/>
                  <a:gd name="connsiteX80" fmla="*/ 114155 w 279941"/>
                  <a:gd name="connsiteY80" fmla="*/ 116429 h 362028"/>
                  <a:gd name="connsiteX81" fmla="*/ 122733 w 279941"/>
                  <a:gd name="connsiteY81" fmla="*/ 133485 h 362028"/>
                  <a:gd name="connsiteX82" fmla="*/ 105802 w 279941"/>
                  <a:gd name="connsiteY82" fmla="*/ 142097 h 362028"/>
                  <a:gd name="connsiteX83" fmla="*/ 97104 w 279941"/>
                  <a:gd name="connsiteY83" fmla="*/ 125001 h 362028"/>
                  <a:gd name="connsiteX84" fmla="*/ 145543 w 279941"/>
                  <a:gd name="connsiteY84" fmla="*/ 140897 h 362028"/>
                  <a:gd name="connsiteX85" fmla="*/ 162534 w 279941"/>
                  <a:gd name="connsiteY85" fmla="*/ 132205 h 362028"/>
                  <a:gd name="connsiteX86" fmla="*/ 171232 w 279941"/>
                  <a:gd name="connsiteY86" fmla="*/ 149199 h 362028"/>
                  <a:gd name="connsiteX87" fmla="*/ 154241 w 279941"/>
                  <a:gd name="connsiteY87" fmla="*/ 157891 h 362028"/>
                  <a:gd name="connsiteX88" fmla="*/ 154091 w 279941"/>
                  <a:gd name="connsiteY88" fmla="*/ 157843 h 362028"/>
                  <a:gd name="connsiteX89" fmla="*/ 145498 w 279941"/>
                  <a:gd name="connsiteY89" fmla="*/ 141038 h 362028"/>
                  <a:gd name="connsiteX90" fmla="*/ 145543 w 279941"/>
                  <a:gd name="connsiteY90" fmla="*/ 140897 h 362028"/>
                  <a:gd name="connsiteX91" fmla="*/ 193832 w 279941"/>
                  <a:gd name="connsiteY91" fmla="*/ 156794 h 362028"/>
                  <a:gd name="connsiteX92" fmla="*/ 210793 w 279941"/>
                  <a:gd name="connsiteY92" fmla="*/ 148043 h 362028"/>
                  <a:gd name="connsiteX93" fmla="*/ 219551 w 279941"/>
                  <a:gd name="connsiteY93" fmla="*/ 165006 h 362028"/>
                  <a:gd name="connsiteX94" fmla="*/ 202590 w 279941"/>
                  <a:gd name="connsiteY94" fmla="*/ 173756 h 362028"/>
                  <a:gd name="connsiteX95" fmla="*/ 202530 w 279941"/>
                  <a:gd name="connsiteY95" fmla="*/ 173740 h 362028"/>
                  <a:gd name="connsiteX96" fmla="*/ 193832 w 279941"/>
                  <a:gd name="connsiteY96" fmla="*/ 156794 h 362028"/>
                  <a:gd name="connsiteX97" fmla="*/ 60963 w 279941"/>
                  <a:gd name="connsiteY97" fmla="*/ 153794 h 362028"/>
                  <a:gd name="connsiteX98" fmla="*/ 77774 w 279941"/>
                  <a:gd name="connsiteY98" fmla="*/ 145200 h 362028"/>
                  <a:gd name="connsiteX99" fmla="*/ 77909 w 279941"/>
                  <a:gd name="connsiteY99" fmla="*/ 145246 h 362028"/>
                  <a:gd name="connsiteX100" fmla="*/ 86607 w 279941"/>
                  <a:gd name="connsiteY100" fmla="*/ 162192 h 362028"/>
                  <a:gd name="connsiteX101" fmla="*/ 69511 w 279941"/>
                  <a:gd name="connsiteY101" fmla="*/ 170890 h 362028"/>
                  <a:gd name="connsiteX102" fmla="*/ 60948 w 279941"/>
                  <a:gd name="connsiteY102" fmla="*/ 153830 h 362028"/>
                  <a:gd name="connsiteX103" fmla="*/ 60963 w 279941"/>
                  <a:gd name="connsiteY103" fmla="*/ 153794 h 362028"/>
                  <a:gd name="connsiteX104" fmla="*/ 108652 w 279941"/>
                  <a:gd name="connsiteY104" fmla="*/ 169691 h 362028"/>
                  <a:gd name="connsiteX105" fmla="*/ 125613 w 279941"/>
                  <a:gd name="connsiteY105" fmla="*/ 160940 h 362028"/>
                  <a:gd name="connsiteX106" fmla="*/ 134371 w 279941"/>
                  <a:gd name="connsiteY106" fmla="*/ 177903 h 362028"/>
                  <a:gd name="connsiteX107" fmla="*/ 117410 w 279941"/>
                  <a:gd name="connsiteY107" fmla="*/ 186653 h 362028"/>
                  <a:gd name="connsiteX108" fmla="*/ 117350 w 279941"/>
                  <a:gd name="connsiteY108" fmla="*/ 186637 h 362028"/>
                  <a:gd name="connsiteX109" fmla="*/ 108652 w 279941"/>
                  <a:gd name="connsiteY109" fmla="*/ 169691 h 362028"/>
                  <a:gd name="connsiteX110" fmla="*/ 157090 w 279941"/>
                  <a:gd name="connsiteY110" fmla="*/ 184687 h 362028"/>
                  <a:gd name="connsiteX111" fmla="*/ 174156 w 279941"/>
                  <a:gd name="connsiteY111" fmla="*/ 176127 h 362028"/>
                  <a:gd name="connsiteX112" fmla="*/ 174186 w 279941"/>
                  <a:gd name="connsiteY112" fmla="*/ 176139 h 362028"/>
                  <a:gd name="connsiteX113" fmla="*/ 182359 w 279941"/>
                  <a:gd name="connsiteY113" fmla="*/ 193390 h 362028"/>
                  <a:gd name="connsiteX114" fmla="*/ 165788 w 279941"/>
                  <a:gd name="connsiteY114" fmla="*/ 201783 h 362028"/>
                  <a:gd name="connsiteX115" fmla="*/ 157690 w 279941"/>
                  <a:gd name="connsiteY115" fmla="*/ 185437 h 362028"/>
                  <a:gd name="connsiteX116" fmla="*/ 206129 w 279941"/>
                  <a:gd name="connsiteY116" fmla="*/ 201783 h 362028"/>
                  <a:gd name="connsiteX117" fmla="*/ 223375 w 279941"/>
                  <a:gd name="connsiteY117" fmla="*/ 193614 h 362028"/>
                  <a:gd name="connsiteX118" fmla="*/ 231773 w 279941"/>
                  <a:gd name="connsiteY118" fmla="*/ 210181 h 362028"/>
                  <a:gd name="connsiteX119" fmla="*/ 214977 w 279941"/>
                  <a:gd name="connsiteY119" fmla="*/ 219258 h 362028"/>
                  <a:gd name="connsiteX120" fmla="*/ 205904 w 279941"/>
                  <a:gd name="connsiteY120" fmla="*/ 202467 h 362028"/>
                  <a:gd name="connsiteX121" fmla="*/ 206129 w 279941"/>
                  <a:gd name="connsiteY121" fmla="*/ 201783 h 362028"/>
                  <a:gd name="connsiteX122" fmla="*/ 24671 w 279941"/>
                  <a:gd name="connsiteY122" fmla="*/ 183037 h 362028"/>
                  <a:gd name="connsiteX123" fmla="*/ 41722 w 279941"/>
                  <a:gd name="connsiteY123" fmla="*/ 174467 h 362028"/>
                  <a:gd name="connsiteX124" fmla="*/ 50300 w 279941"/>
                  <a:gd name="connsiteY124" fmla="*/ 191521 h 362028"/>
                  <a:gd name="connsiteX125" fmla="*/ 33369 w 279941"/>
                  <a:gd name="connsiteY125" fmla="*/ 200133 h 362028"/>
                  <a:gd name="connsiteX126" fmla="*/ 24536 w 279941"/>
                  <a:gd name="connsiteY126" fmla="*/ 182971 h 362028"/>
                  <a:gd name="connsiteX127" fmla="*/ 24671 w 279941"/>
                  <a:gd name="connsiteY127" fmla="*/ 182588 h 362028"/>
                  <a:gd name="connsiteX128" fmla="*/ 73110 w 279941"/>
                  <a:gd name="connsiteY128" fmla="*/ 198934 h 362028"/>
                  <a:gd name="connsiteX129" fmla="*/ 90101 w 279941"/>
                  <a:gd name="connsiteY129" fmla="*/ 190242 h 362028"/>
                  <a:gd name="connsiteX130" fmla="*/ 98799 w 279941"/>
                  <a:gd name="connsiteY130" fmla="*/ 207236 h 362028"/>
                  <a:gd name="connsiteX131" fmla="*/ 81808 w 279941"/>
                  <a:gd name="connsiteY131" fmla="*/ 215928 h 362028"/>
                  <a:gd name="connsiteX132" fmla="*/ 81658 w 279941"/>
                  <a:gd name="connsiteY132" fmla="*/ 215880 h 362028"/>
                  <a:gd name="connsiteX133" fmla="*/ 72870 w 279941"/>
                  <a:gd name="connsiteY133" fmla="*/ 199172 h 362028"/>
                  <a:gd name="connsiteX134" fmla="*/ 73110 w 279941"/>
                  <a:gd name="connsiteY134" fmla="*/ 198484 h 362028"/>
                  <a:gd name="connsiteX135" fmla="*/ 121399 w 279941"/>
                  <a:gd name="connsiteY135" fmla="*/ 213930 h 362028"/>
                  <a:gd name="connsiteX136" fmla="*/ 138450 w 279941"/>
                  <a:gd name="connsiteY136" fmla="*/ 205358 h 362028"/>
                  <a:gd name="connsiteX137" fmla="*/ 147028 w 279941"/>
                  <a:gd name="connsiteY137" fmla="*/ 222414 h 362028"/>
                  <a:gd name="connsiteX138" fmla="*/ 130097 w 279941"/>
                  <a:gd name="connsiteY138" fmla="*/ 231026 h 362028"/>
                  <a:gd name="connsiteX139" fmla="*/ 121399 w 279941"/>
                  <a:gd name="connsiteY139" fmla="*/ 214230 h 362028"/>
                  <a:gd name="connsiteX140" fmla="*/ 169837 w 279941"/>
                  <a:gd name="connsiteY140" fmla="*/ 229827 h 362028"/>
                  <a:gd name="connsiteX141" fmla="*/ 186888 w 279941"/>
                  <a:gd name="connsiteY141" fmla="*/ 221256 h 362028"/>
                  <a:gd name="connsiteX142" fmla="*/ 195466 w 279941"/>
                  <a:gd name="connsiteY142" fmla="*/ 238310 h 362028"/>
                  <a:gd name="connsiteX143" fmla="*/ 178535 w 279941"/>
                  <a:gd name="connsiteY143" fmla="*/ 246923 h 362028"/>
                  <a:gd name="connsiteX144" fmla="*/ 169837 w 279941"/>
                  <a:gd name="connsiteY144" fmla="*/ 230126 h 362028"/>
                  <a:gd name="connsiteX145" fmla="*/ 37268 w 279941"/>
                  <a:gd name="connsiteY145" fmla="*/ 225777 h 362028"/>
                  <a:gd name="connsiteX146" fmla="*/ 54064 w 279941"/>
                  <a:gd name="connsiteY146" fmla="*/ 216702 h 362028"/>
                  <a:gd name="connsiteX147" fmla="*/ 63137 w 279941"/>
                  <a:gd name="connsiteY147" fmla="*/ 233492 h 362028"/>
                  <a:gd name="connsiteX148" fmla="*/ 62912 w 279941"/>
                  <a:gd name="connsiteY148" fmla="*/ 234176 h 362028"/>
                  <a:gd name="connsiteX149" fmla="*/ 45846 w 279941"/>
                  <a:gd name="connsiteY149" fmla="*/ 242735 h 362028"/>
                  <a:gd name="connsiteX150" fmla="*/ 45816 w 279941"/>
                  <a:gd name="connsiteY150" fmla="*/ 242724 h 362028"/>
                  <a:gd name="connsiteX151" fmla="*/ 37268 w 279941"/>
                  <a:gd name="connsiteY151" fmla="*/ 226077 h 362028"/>
                  <a:gd name="connsiteX152" fmla="*/ 85707 w 279941"/>
                  <a:gd name="connsiteY152" fmla="*/ 241674 h 362028"/>
                  <a:gd name="connsiteX153" fmla="*/ 102413 w 279941"/>
                  <a:gd name="connsiteY153" fmla="*/ 232901 h 362028"/>
                  <a:gd name="connsiteX154" fmla="*/ 102653 w 279941"/>
                  <a:gd name="connsiteY154" fmla="*/ 232976 h 362028"/>
                  <a:gd name="connsiteX155" fmla="*/ 111726 w 279941"/>
                  <a:gd name="connsiteY155" fmla="*/ 249767 h 362028"/>
                  <a:gd name="connsiteX156" fmla="*/ 94945 w 279941"/>
                  <a:gd name="connsiteY156" fmla="*/ 258843 h 362028"/>
                  <a:gd name="connsiteX157" fmla="*/ 94255 w 279941"/>
                  <a:gd name="connsiteY157" fmla="*/ 258620 h 362028"/>
                  <a:gd name="connsiteX158" fmla="*/ 85707 w 279941"/>
                  <a:gd name="connsiteY158" fmla="*/ 241974 h 362028"/>
                  <a:gd name="connsiteX159" fmla="*/ 133996 w 279941"/>
                  <a:gd name="connsiteY159" fmla="*/ 256670 h 362028"/>
                  <a:gd name="connsiteX160" fmla="*/ 151062 w 279941"/>
                  <a:gd name="connsiteY160" fmla="*/ 248110 h 362028"/>
                  <a:gd name="connsiteX161" fmla="*/ 151092 w 279941"/>
                  <a:gd name="connsiteY161" fmla="*/ 248122 h 362028"/>
                  <a:gd name="connsiteX162" fmla="*/ 159265 w 279941"/>
                  <a:gd name="connsiteY162" fmla="*/ 265373 h 362028"/>
                  <a:gd name="connsiteX163" fmla="*/ 142694 w 279941"/>
                  <a:gd name="connsiteY163" fmla="*/ 273766 h 362028"/>
                  <a:gd name="connsiteX164" fmla="*/ 133996 w 279941"/>
                  <a:gd name="connsiteY164" fmla="*/ 257720 h 362028"/>
                  <a:gd name="connsiteX165" fmla="*/ 182434 w 279941"/>
                  <a:gd name="connsiteY165" fmla="*/ 272566 h 362028"/>
                  <a:gd name="connsiteX166" fmla="*/ 199230 w 279941"/>
                  <a:gd name="connsiteY166" fmla="*/ 263491 h 362028"/>
                  <a:gd name="connsiteX167" fmla="*/ 208303 w 279941"/>
                  <a:gd name="connsiteY167" fmla="*/ 280281 h 362028"/>
                  <a:gd name="connsiteX168" fmla="*/ 208078 w 279941"/>
                  <a:gd name="connsiteY168" fmla="*/ 280964 h 362028"/>
                  <a:gd name="connsiteX169" fmla="*/ 190832 w 279941"/>
                  <a:gd name="connsiteY169" fmla="*/ 289135 h 362028"/>
                  <a:gd name="connsiteX170" fmla="*/ 182434 w 279941"/>
                  <a:gd name="connsiteY170" fmla="*/ 272566 h 362028"/>
                  <a:gd name="connsiteX171" fmla="*/ 677 w 279941"/>
                  <a:gd name="connsiteY171" fmla="*/ 255920 h 362028"/>
                  <a:gd name="connsiteX172" fmla="*/ 17758 w 279941"/>
                  <a:gd name="connsiteY172" fmla="*/ 247408 h 362028"/>
                  <a:gd name="connsiteX173" fmla="*/ 26276 w 279941"/>
                  <a:gd name="connsiteY173" fmla="*/ 264492 h 362028"/>
                  <a:gd name="connsiteX174" fmla="*/ 9225 w 279941"/>
                  <a:gd name="connsiteY174" fmla="*/ 273016 h 362028"/>
                  <a:gd name="connsiteX175" fmla="*/ 572 w 279941"/>
                  <a:gd name="connsiteY175" fmla="*/ 256243 h 362028"/>
                  <a:gd name="connsiteX176" fmla="*/ 677 w 279941"/>
                  <a:gd name="connsiteY176" fmla="*/ 255920 h 362028"/>
                  <a:gd name="connsiteX177" fmla="*/ 48666 w 279941"/>
                  <a:gd name="connsiteY177" fmla="*/ 271817 h 362028"/>
                  <a:gd name="connsiteX178" fmla="*/ 65747 w 279941"/>
                  <a:gd name="connsiteY178" fmla="*/ 263305 h 362028"/>
                  <a:gd name="connsiteX179" fmla="*/ 74265 w 279941"/>
                  <a:gd name="connsiteY179" fmla="*/ 280389 h 362028"/>
                  <a:gd name="connsiteX180" fmla="*/ 57214 w 279941"/>
                  <a:gd name="connsiteY180" fmla="*/ 288913 h 362028"/>
                  <a:gd name="connsiteX181" fmla="*/ 48651 w 279941"/>
                  <a:gd name="connsiteY181" fmla="*/ 271853 h 362028"/>
                  <a:gd name="connsiteX182" fmla="*/ 48666 w 279941"/>
                  <a:gd name="connsiteY182" fmla="*/ 271817 h 362028"/>
                  <a:gd name="connsiteX183" fmla="*/ 96954 w 279941"/>
                  <a:gd name="connsiteY183" fmla="*/ 287713 h 362028"/>
                  <a:gd name="connsiteX184" fmla="*/ 113931 w 279941"/>
                  <a:gd name="connsiteY184" fmla="*/ 278974 h 362028"/>
                  <a:gd name="connsiteX185" fmla="*/ 114050 w 279941"/>
                  <a:gd name="connsiteY185" fmla="*/ 279015 h 362028"/>
                  <a:gd name="connsiteX186" fmla="*/ 122748 w 279941"/>
                  <a:gd name="connsiteY186" fmla="*/ 296111 h 362028"/>
                  <a:gd name="connsiteX187" fmla="*/ 105652 w 279941"/>
                  <a:gd name="connsiteY187" fmla="*/ 304809 h 362028"/>
                  <a:gd name="connsiteX188" fmla="*/ 96954 w 279941"/>
                  <a:gd name="connsiteY188" fmla="*/ 287713 h 362028"/>
                  <a:gd name="connsiteX189" fmla="*/ 145393 w 279941"/>
                  <a:gd name="connsiteY189" fmla="*/ 302709 h 362028"/>
                  <a:gd name="connsiteX190" fmla="*/ 162459 w 279941"/>
                  <a:gd name="connsiteY190" fmla="*/ 294149 h 362028"/>
                  <a:gd name="connsiteX191" fmla="*/ 162489 w 279941"/>
                  <a:gd name="connsiteY191" fmla="*/ 294161 h 362028"/>
                  <a:gd name="connsiteX192" fmla="*/ 171007 w 279941"/>
                  <a:gd name="connsiteY192" fmla="*/ 311245 h 362028"/>
                  <a:gd name="connsiteX193" fmla="*/ 153911 w 279941"/>
                  <a:gd name="connsiteY193" fmla="*/ 319757 h 362028"/>
                  <a:gd name="connsiteX194" fmla="*/ 145393 w 279941"/>
                  <a:gd name="connsiteY194" fmla="*/ 302709 h 362028"/>
                  <a:gd name="connsiteX195" fmla="*/ 13124 w 279941"/>
                  <a:gd name="connsiteY195" fmla="*/ 297611 h 362028"/>
                  <a:gd name="connsiteX196" fmla="*/ 29920 w 279941"/>
                  <a:gd name="connsiteY196" fmla="*/ 288535 h 362028"/>
                  <a:gd name="connsiteX197" fmla="*/ 38993 w 279941"/>
                  <a:gd name="connsiteY197" fmla="*/ 305325 h 362028"/>
                  <a:gd name="connsiteX198" fmla="*/ 38768 w 279941"/>
                  <a:gd name="connsiteY198" fmla="*/ 306009 h 362028"/>
                  <a:gd name="connsiteX199" fmla="*/ 21522 w 279941"/>
                  <a:gd name="connsiteY199" fmla="*/ 314179 h 362028"/>
                  <a:gd name="connsiteX200" fmla="*/ 13124 w 279941"/>
                  <a:gd name="connsiteY200" fmla="*/ 297611 h 362028"/>
                  <a:gd name="connsiteX201" fmla="*/ 61563 w 279941"/>
                  <a:gd name="connsiteY201" fmla="*/ 312607 h 362028"/>
                  <a:gd name="connsiteX202" fmla="*/ 78659 w 279941"/>
                  <a:gd name="connsiteY202" fmla="*/ 304059 h 362028"/>
                  <a:gd name="connsiteX203" fmla="*/ 87207 w 279941"/>
                  <a:gd name="connsiteY203" fmla="*/ 321155 h 362028"/>
                  <a:gd name="connsiteX204" fmla="*/ 70111 w 279941"/>
                  <a:gd name="connsiteY204" fmla="*/ 329703 h 362028"/>
                  <a:gd name="connsiteX205" fmla="*/ 61563 w 279941"/>
                  <a:gd name="connsiteY205" fmla="*/ 312607 h 362028"/>
                  <a:gd name="connsiteX206" fmla="*/ 109851 w 279941"/>
                  <a:gd name="connsiteY206" fmla="*/ 328503 h 362028"/>
                  <a:gd name="connsiteX207" fmla="*/ 126917 w 279941"/>
                  <a:gd name="connsiteY207" fmla="*/ 319943 h 362028"/>
                  <a:gd name="connsiteX208" fmla="*/ 126947 w 279941"/>
                  <a:gd name="connsiteY208" fmla="*/ 319955 h 362028"/>
                  <a:gd name="connsiteX209" fmla="*/ 135720 w 279941"/>
                  <a:gd name="connsiteY209" fmla="*/ 336667 h 362028"/>
                  <a:gd name="connsiteX210" fmla="*/ 135645 w 279941"/>
                  <a:gd name="connsiteY210" fmla="*/ 336901 h 362028"/>
                  <a:gd name="connsiteX211" fmla="*/ 118549 w 279941"/>
                  <a:gd name="connsiteY211" fmla="*/ 345599 h 362028"/>
                  <a:gd name="connsiteX212" fmla="*/ 109851 w 279941"/>
                  <a:gd name="connsiteY212" fmla="*/ 328503 h 362028"/>
                  <a:gd name="connsiteX213" fmla="*/ 158290 w 279941"/>
                  <a:gd name="connsiteY213" fmla="*/ 344400 h 362028"/>
                  <a:gd name="connsiteX214" fmla="*/ 175251 w 279941"/>
                  <a:gd name="connsiteY214" fmla="*/ 335649 h 362028"/>
                  <a:gd name="connsiteX215" fmla="*/ 184009 w 279941"/>
                  <a:gd name="connsiteY215" fmla="*/ 352612 h 362028"/>
                  <a:gd name="connsiteX216" fmla="*/ 167048 w 279941"/>
                  <a:gd name="connsiteY216" fmla="*/ 361362 h 362028"/>
                  <a:gd name="connsiteX217" fmla="*/ 166988 w 279941"/>
                  <a:gd name="connsiteY217" fmla="*/ 361346 h 362028"/>
                  <a:gd name="connsiteX218" fmla="*/ 158740 w 279941"/>
                  <a:gd name="connsiteY218" fmla="*/ 345899 h 362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</a:cxnLst>
                <a:rect l="l" t="t" r="r" b="b"/>
                <a:pathLst>
                  <a:path w="279941" h="362028">
                    <a:moveTo>
                      <a:pt x="108652" y="9228"/>
                    </a:moveTo>
                    <a:cubicBezTo>
                      <a:pt x="111006" y="2153"/>
                      <a:pt x="118639" y="-1679"/>
                      <a:pt x="125718" y="668"/>
                    </a:cubicBezTo>
                    <a:cubicBezTo>
                      <a:pt x="125718" y="673"/>
                      <a:pt x="125733" y="676"/>
                      <a:pt x="125748" y="680"/>
                    </a:cubicBezTo>
                    <a:cubicBezTo>
                      <a:pt x="132766" y="3188"/>
                      <a:pt x="136425" y="10911"/>
                      <a:pt x="133921" y="17931"/>
                    </a:cubicBezTo>
                    <a:cubicBezTo>
                      <a:pt x="131506" y="24688"/>
                      <a:pt x="124218" y="28374"/>
                      <a:pt x="117350" y="26324"/>
                    </a:cubicBezTo>
                    <a:cubicBezTo>
                      <a:pt x="110256" y="24052"/>
                      <a:pt x="106342" y="16453"/>
                      <a:pt x="108607" y="9356"/>
                    </a:cubicBezTo>
                    <a:cubicBezTo>
                      <a:pt x="108622" y="9312"/>
                      <a:pt x="108637" y="9270"/>
                      <a:pt x="108652" y="9228"/>
                    </a:cubicBezTo>
                    <a:close/>
                    <a:moveTo>
                      <a:pt x="157090" y="25124"/>
                    </a:moveTo>
                    <a:cubicBezTo>
                      <a:pt x="159385" y="18031"/>
                      <a:pt x="166988" y="14140"/>
                      <a:pt x="174081" y="16433"/>
                    </a:cubicBezTo>
                    <a:cubicBezTo>
                      <a:pt x="181175" y="18725"/>
                      <a:pt x="185074" y="26333"/>
                      <a:pt x="182779" y="33426"/>
                    </a:cubicBezTo>
                    <a:cubicBezTo>
                      <a:pt x="180485" y="40518"/>
                      <a:pt x="172882" y="44410"/>
                      <a:pt x="165788" y="42119"/>
                    </a:cubicBezTo>
                    <a:cubicBezTo>
                      <a:pt x="165728" y="42102"/>
                      <a:pt x="165683" y="42087"/>
                      <a:pt x="165638" y="42070"/>
                    </a:cubicBezTo>
                    <a:cubicBezTo>
                      <a:pt x="158560" y="40029"/>
                      <a:pt x="154466" y="32632"/>
                      <a:pt x="156505" y="25549"/>
                    </a:cubicBezTo>
                    <a:cubicBezTo>
                      <a:pt x="156550" y="25406"/>
                      <a:pt x="156596" y="25265"/>
                      <a:pt x="156640" y="25124"/>
                    </a:cubicBezTo>
                    <a:close/>
                    <a:moveTo>
                      <a:pt x="205529" y="41021"/>
                    </a:moveTo>
                    <a:cubicBezTo>
                      <a:pt x="207718" y="33983"/>
                      <a:pt x="215202" y="30055"/>
                      <a:pt x="222235" y="32248"/>
                    </a:cubicBezTo>
                    <a:cubicBezTo>
                      <a:pt x="222325" y="32272"/>
                      <a:pt x="222400" y="32297"/>
                      <a:pt x="222475" y="32323"/>
                    </a:cubicBezTo>
                    <a:cubicBezTo>
                      <a:pt x="229568" y="34679"/>
                      <a:pt x="233437" y="42300"/>
                      <a:pt x="231173" y="49419"/>
                    </a:cubicBezTo>
                    <a:cubicBezTo>
                      <a:pt x="228818" y="56494"/>
                      <a:pt x="221185" y="60326"/>
                      <a:pt x="214107" y="57979"/>
                    </a:cubicBezTo>
                    <a:cubicBezTo>
                      <a:pt x="214107" y="57974"/>
                      <a:pt x="214092" y="57971"/>
                      <a:pt x="214077" y="57967"/>
                    </a:cubicBezTo>
                    <a:cubicBezTo>
                      <a:pt x="206999" y="55926"/>
                      <a:pt x="202905" y="48528"/>
                      <a:pt x="204944" y="41445"/>
                    </a:cubicBezTo>
                    <a:cubicBezTo>
                      <a:pt x="204989" y="41303"/>
                      <a:pt x="205034" y="41162"/>
                      <a:pt x="205079" y="41021"/>
                    </a:cubicBezTo>
                    <a:close/>
                    <a:moveTo>
                      <a:pt x="253818" y="56017"/>
                    </a:moveTo>
                    <a:cubicBezTo>
                      <a:pt x="256172" y="48942"/>
                      <a:pt x="263805" y="45110"/>
                      <a:pt x="270884" y="47457"/>
                    </a:cubicBezTo>
                    <a:cubicBezTo>
                      <a:pt x="270884" y="47462"/>
                      <a:pt x="270899" y="47465"/>
                      <a:pt x="270914" y="47469"/>
                    </a:cubicBezTo>
                    <a:cubicBezTo>
                      <a:pt x="277932" y="49977"/>
                      <a:pt x="281591" y="57700"/>
                      <a:pt x="279087" y="64720"/>
                    </a:cubicBezTo>
                    <a:cubicBezTo>
                      <a:pt x="276672" y="71477"/>
                      <a:pt x="269384" y="75163"/>
                      <a:pt x="262516" y="73113"/>
                    </a:cubicBezTo>
                    <a:cubicBezTo>
                      <a:pt x="255617" y="70948"/>
                      <a:pt x="251613" y="63779"/>
                      <a:pt x="253368" y="56767"/>
                    </a:cubicBezTo>
                    <a:close/>
                    <a:moveTo>
                      <a:pt x="73110" y="35022"/>
                    </a:moveTo>
                    <a:cubicBezTo>
                      <a:pt x="75449" y="27945"/>
                      <a:pt x="83083" y="24108"/>
                      <a:pt x="90161" y="26450"/>
                    </a:cubicBezTo>
                    <a:cubicBezTo>
                      <a:pt x="97239" y="28794"/>
                      <a:pt x="101078" y="36429"/>
                      <a:pt x="98739" y="43506"/>
                    </a:cubicBezTo>
                    <a:cubicBezTo>
                      <a:pt x="96415" y="50533"/>
                      <a:pt x="88856" y="54375"/>
                      <a:pt x="81808" y="52118"/>
                    </a:cubicBezTo>
                    <a:cubicBezTo>
                      <a:pt x="74955" y="49891"/>
                      <a:pt x="70981" y="42772"/>
                      <a:pt x="72660" y="35772"/>
                    </a:cubicBezTo>
                    <a:close/>
                    <a:moveTo>
                      <a:pt x="121099" y="51818"/>
                    </a:moveTo>
                    <a:cubicBezTo>
                      <a:pt x="123363" y="44717"/>
                      <a:pt x="130967" y="40799"/>
                      <a:pt x="138060" y="43068"/>
                    </a:cubicBezTo>
                    <a:cubicBezTo>
                      <a:pt x="145168" y="45335"/>
                      <a:pt x="149082" y="52929"/>
                      <a:pt x="146818" y="60030"/>
                    </a:cubicBezTo>
                    <a:cubicBezTo>
                      <a:pt x="144538" y="67131"/>
                      <a:pt x="136950" y="71050"/>
                      <a:pt x="129857" y="68781"/>
                    </a:cubicBezTo>
                    <a:cubicBezTo>
                      <a:pt x="129827" y="68776"/>
                      <a:pt x="129812" y="68770"/>
                      <a:pt x="129797" y="68764"/>
                    </a:cubicBezTo>
                    <a:cubicBezTo>
                      <a:pt x="122733" y="66474"/>
                      <a:pt x="118834" y="58898"/>
                      <a:pt x="121099" y="51818"/>
                    </a:cubicBezTo>
                    <a:close/>
                    <a:moveTo>
                      <a:pt x="169537" y="66815"/>
                    </a:moveTo>
                    <a:cubicBezTo>
                      <a:pt x="171907" y="59747"/>
                      <a:pt x="179555" y="55935"/>
                      <a:pt x="186618" y="58303"/>
                    </a:cubicBezTo>
                    <a:cubicBezTo>
                      <a:pt x="193697" y="60669"/>
                      <a:pt x="197506" y="68319"/>
                      <a:pt x="195136" y="75387"/>
                    </a:cubicBezTo>
                    <a:cubicBezTo>
                      <a:pt x="192767" y="82441"/>
                      <a:pt x="185149" y="86253"/>
                      <a:pt x="178085" y="83911"/>
                    </a:cubicBezTo>
                    <a:cubicBezTo>
                      <a:pt x="171067" y="81669"/>
                      <a:pt x="167183" y="74158"/>
                      <a:pt x="169432" y="67137"/>
                    </a:cubicBezTo>
                    <a:cubicBezTo>
                      <a:pt x="169462" y="67029"/>
                      <a:pt x="169507" y="66921"/>
                      <a:pt x="169537" y="66815"/>
                    </a:cubicBezTo>
                    <a:close/>
                    <a:moveTo>
                      <a:pt x="217976" y="82711"/>
                    </a:moveTo>
                    <a:cubicBezTo>
                      <a:pt x="220345" y="75643"/>
                      <a:pt x="227994" y="71831"/>
                      <a:pt x="235057" y="74199"/>
                    </a:cubicBezTo>
                    <a:cubicBezTo>
                      <a:pt x="242135" y="76565"/>
                      <a:pt x="245944" y="84214"/>
                      <a:pt x="243575" y="91283"/>
                    </a:cubicBezTo>
                    <a:cubicBezTo>
                      <a:pt x="241206" y="98337"/>
                      <a:pt x="233587" y="102149"/>
                      <a:pt x="226524" y="99807"/>
                    </a:cubicBezTo>
                    <a:cubicBezTo>
                      <a:pt x="219746" y="97457"/>
                      <a:pt x="215981" y="90208"/>
                      <a:pt x="217976" y="83311"/>
                    </a:cubicBezTo>
                    <a:close/>
                    <a:moveTo>
                      <a:pt x="84507" y="80911"/>
                    </a:moveTo>
                    <a:cubicBezTo>
                      <a:pt x="86862" y="73836"/>
                      <a:pt x="94495" y="70004"/>
                      <a:pt x="101573" y="72351"/>
                    </a:cubicBezTo>
                    <a:cubicBezTo>
                      <a:pt x="101573" y="72356"/>
                      <a:pt x="101588" y="72359"/>
                      <a:pt x="101603" y="72363"/>
                    </a:cubicBezTo>
                    <a:cubicBezTo>
                      <a:pt x="108622" y="74871"/>
                      <a:pt x="112281" y="82594"/>
                      <a:pt x="109776" y="89614"/>
                    </a:cubicBezTo>
                    <a:cubicBezTo>
                      <a:pt x="107362" y="96371"/>
                      <a:pt x="100074" y="100057"/>
                      <a:pt x="93205" y="98007"/>
                    </a:cubicBezTo>
                    <a:cubicBezTo>
                      <a:pt x="86562" y="95665"/>
                      <a:pt x="82783" y="88647"/>
                      <a:pt x="84507" y="81811"/>
                    </a:cubicBezTo>
                    <a:close/>
                    <a:moveTo>
                      <a:pt x="132946" y="96808"/>
                    </a:moveTo>
                    <a:cubicBezTo>
                      <a:pt x="135075" y="89665"/>
                      <a:pt x="142589" y="85601"/>
                      <a:pt x="149742" y="87732"/>
                    </a:cubicBezTo>
                    <a:cubicBezTo>
                      <a:pt x="156880" y="89861"/>
                      <a:pt x="160944" y="97379"/>
                      <a:pt x="158815" y="104522"/>
                    </a:cubicBezTo>
                    <a:cubicBezTo>
                      <a:pt x="158740" y="104751"/>
                      <a:pt x="158665" y="104979"/>
                      <a:pt x="158590" y="105206"/>
                    </a:cubicBezTo>
                    <a:cubicBezTo>
                      <a:pt x="156085" y="112226"/>
                      <a:pt x="148362" y="115883"/>
                      <a:pt x="141344" y="113376"/>
                    </a:cubicBezTo>
                    <a:cubicBezTo>
                      <a:pt x="134581" y="110961"/>
                      <a:pt x="130891" y="103684"/>
                      <a:pt x="132946" y="96808"/>
                    </a:cubicBezTo>
                    <a:close/>
                    <a:moveTo>
                      <a:pt x="181385" y="111804"/>
                    </a:moveTo>
                    <a:cubicBezTo>
                      <a:pt x="183724" y="104727"/>
                      <a:pt x="191357" y="100890"/>
                      <a:pt x="198436" y="103234"/>
                    </a:cubicBezTo>
                    <a:cubicBezTo>
                      <a:pt x="205514" y="105576"/>
                      <a:pt x="209353" y="113211"/>
                      <a:pt x="207014" y="120288"/>
                    </a:cubicBezTo>
                    <a:cubicBezTo>
                      <a:pt x="204689" y="127315"/>
                      <a:pt x="197131" y="131157"/>
                      <a:pt x="190082" y="128900"/>
                    </a:cubicBezTo>
                    <a:cubicBezTo>
                      <a:pt x="183544" y="126687"/>
                      <a:pt x="179780" y="119862"/>
                      <a:pt x="181385" y="113154"/>
                    </a:cubicBezTo>
                    <a:close/>
                    <a:moveTo>
                      <a:pt x="229823" y="127700"/>
                    </a:moveTo>
                    <a:cubicBezTo>
                      <a:pt x="232328" y="120681"/>
                      <a:pt x="240051" y="117023"/>
                      <a:pt x="247069" y="119532"/>
                    </a:cubicBezTo>
                    <a:cubicBezTo>
                      <a:pt x="253833" y="121945"/>
                      <a:pt x="257522" y="129223"/>
                      <a:pt x="255467" y="136098"/>
                    </a:cubicBezTo>
                    <a:cubicBezTo>
                      <a:pt x="253338" y="143241"/>
                      <a:pt x="245825" y="147305"/>
                      <a:pt x="238671" y="145176"/>
                    </a:cubicBezTo>
                    <a:cubicBezTo>
                      <a:pt x="231533" y="143045"/>
                      <a:pt x="227469" y="135527"/>
                      <a:pt x="229598" y="128384"/>
                    </a:cubicBezTo>
                    <a:cubicBezTo>
                      <a:pt x="229673" y="128155"/>
                      <a:pt x="229748" y="127927"/>
                      <a:pt x="229823" y="127700"/>
                    </a:cubicBezTo>
                    <a:close/>
                    <a:moveTo>
                      <a:pt x="48666" y="109105"/>
                    </a:moveTo>
                    <a:cubicBezTo>
                      <a:pt x="51020" y="102023"/>
                      <a:pt x="58683" y="98196"/>
                      <a:pt x="65762" y="100557"/>
                    </a:cubicBezTo>
                    <a:cubicBezTo>
                      <a:pt x="72840" y="102917"/>
                      <a:pt x="76664" y="110571"/>
                      <a:pt x="74310" y="117653"/>
                    </a:cubicBezTo>
                    <a:cubicBezTo>
                      <a:pt x="72045" y="124667"/>
                      <a:pt x="64517" y="128515"/>
                      <a:pt x="57499" y="126247"/>
                    </a:cubicBezTo>
                    <a:cubicBezTo>
                      <a:pt x="57454" y="126232"/>
                      <a:pt x="57409" y="126217"/>
                      <a:pt x="57364" y="126201"/>
                    </a:cubicBezTo>
                    <a:cubicBezTo>
                      <a:pt x="50270" y="123845"/>
                      <a:pt x="46401" y="116224"/>
                      <a:pt x="48666" y="109105"/>
                    </a:cubicBezTo>
                    <a:close/>
                    <a:moveTo>
                      <a:pt x="97104" y="125001"/>
                    </a:moveTo>
                    <a:cubicBezTo>
                      <a:pt x="99444" y="117924"/>
                      <a:pt x="107077" y="114087"/>
                      <a:pt x="114155" y="116429"/>
                    </a:cubicBezTo>
                    <a:cubicBezTo>
                      <a:pt x="121234" y="118773"/>
                      <a:pt x="125073" y="126408"/>
                      <a:pt x="122733" y="133485"/>
                    </a:cubicBezTo>
                    <a:cubicBezTo>
                      <a:pt x="120409" y="140512"/>
                      <a:pt x="112851" y="144354"/>
                      <a:pt x="105802" y="142097"/>
                    </a:cubicBezTo>
                    <a:cubicBezTo>
                      <a:pt x="98709" y="139741"/>
                      <a:pt x="94840" y="132120"/>
                      <a:pt x="97104" y="125001"/>
                    </a:cubicBezTo>
                    <a:close/>
                    <a:moveTo>
                      <a:pt x="145543" y="140897"/>
                    </a:moveTo>
                    <a:cubicBezTo>
                      <a:pt x="147838" y="133804"/>
                      <a:pt x="155441" y="129912"/>
                      <a:pt x="162534" y="132205"/>
                    </a:cubicBezTo>
                    <a:cubicBezTo>
                      <a:pt x="169627" y="134498"/>
                      <a:pt x="173527" y="142106"/>
                      <a:pt x="171232" y="149199"/>
                    </a:cubicBezTo>
                    <a:cubicBezTo>
                      <a:pt x="168938" y="156291"/>
                      <a:pt x="161334" y="160183"/>
                      <a:pt x="154241" y="157891"/>
                    </a:cubicBezTo>
                    <a:cubicBezTo>
                      <a:pt x="154181" y="157875"/>
                      <a:pt x="154136" y="157860"/>
                      <a:pt x="154091" y="157843"/>
                    </a:cubicBezTo>
                    <a:cubicBezTo>
                      <a:pt x="147073" y="155576"/>
                      <a:pt x="143234" y="148052"/>
                      <a:pt x="145498" y="141038"/>
                    </a:cubicBezTo>
                    <a:cubicBezTo>
                      <a:pt x="145513" y="140992"/>
                      <a:pt x="145528" y="140944"/>
                      <a:pt x="145543" y="140897"/>
                    </a:cubicBezTo>
                    <a:close/>
                    <a:moveTo>
                      <a:pt x="193832" y="156794"/>
                    </a:moveTo>
                    <a:cubicBezTo>
                      <a:pt x="196096" y="149693"/>
                      <a:pt x="203699" y="145774"/>
                      <a:pt x="210793" y="148043"/>
                    </a:cubicBezTo>
                    <a:cubicBezTo>
                      <a:pt x="217901" y="150311"/>
                      <a:pt x="221815" y="157905"/>
                      <a:pt x="219551" y="165006"/>
                    </a:cubicBezTo>
                    <a:cubicBezTo>
                      <a:pt x="217271" y="172107"/>
                      <a:pt x="209683" y="176025"/>
                      <a:pt x="202590" y="173756"/>
                    </a:cubicBezTo>
                    <a:cubicBezTo>
                      <a:pt x="202560" y="173752"/>
                      <a:pt x="202545" y="173746"/>
                      <a:pt x="202530" y="173740"/>
                    </a:cubicBezTo>
                    <a:cubicBezTo>
                      <a:pt x="195466" y="171450"/>
                      <a:pt x="191567" y="163873"/>
                      <a:pt x="193832" y="156794"/>
                    </a:cubicBezTo>
                    <a:close/>
                    <a:moveTo>
                      <a:pt x="60963" y="153794"/>
                    </a:moveTo>
                    <a:cubicBezTo>
                      <a:pt x="63227" y="146780"/>
                      <a:pt x="70756" y="142932"/>
                      <a:pt x="77774" y="145200"/>
                    </a:cubicBezTo>
                    <a:cubicBezTo>
                      <a:pt x="77819" y="145215"/>
                      <a:pt x="77864" y="145231"/>
                      <a:pt x="77909" y="145246"/>
                    </a:cubicBezTo>
                    <a:cubicBezTo>
                      <a:pt x="84972" y="147536"/>
                      <a:pt x="88871" y="155113"/>
                      <a:pt x="86607" y="162192"/>
                    </a:cubicBezTo>
                    <a:cubicBezTo>
                      <a:pt x="84192" y="169227"/>
                      <a:pt x="76619" y="173074"/>
                      <a:pt x="69511" y="170890"/>
                    </a:cubicBezTo>
                    <a:cubicBezTo>
                      <a:pt x="62433" y="168543"/>
                      <a:pt x="58608" y="160904"/>
                      <a:pt x="60948" y="153830"/>
                    </a:cubicBezTo>
                    <a:cubicBezTo>
                      <a:pt x="60948" y="153818"/>
                      <a:pt x="60963" y="153806"/>
                      <a:pt x="60963" y="153794"/>
                    </a:cubicBezTo>
                    <a:close/>
                    <a:moveTo>
                      <a:pt x="108652" y="169691"/>
                    </a:moveTo>
                    <a:cubicBezTo>
                      <a:pt x="110916" y="162590"/>
                      <a:pt x="118519" y="158671"/>
                      <a:pt x="125613" y="160940"/>
                    </a:cubicBezTo>
                    <a:cubicBezTo>
                      <a:pt x="132721" y="163208"/>
                      <a:pt x="136635" y="170802"/>
                      <a:pt x="134371" y="177903"/>
                    </a:cubicBezTo>
                    <a:cubicBezTo>
                      <a:pt x="132091" y="185004"/>
                      <a:pt x="124503" y="188922"/>
                      <a:pt x="117410" y="186653"/>
                    </a:cubicBezTo>
                    <a:cubicBezTo>
                      <a:pt x="117380" y="186649"/>
                      <a:pt x="117365" y="186643"/>
                      <a:pt x="117350" y="186637"/>
                    </a:cubicBezTo>
                    <a:cubicBezTo>
                      <a:pt x="110331" y="184281"/>
                      <a:pt x="106477" y="176763"/>
                      <a:pt x="108652" y="169691"/>
                    </a:cubicBezTo>
                    <a:close/>
                    <a:moveTo>
                      <a:pt x="157090" y="184687"/>
                    </a:moveTo>
                    <a:cubicBezTo>
                      <a:pt x="159445" y="177612"/>
                      <a:pt x="167078" y="173780"/>
                      <a:pt x="174156" y="176127"/>
                    </a:cubicBezTo>
                    <a:cubicBezTo>
                      <a:pt x="174156" y="176132"/>
                      <a:pt x="174171" y="176135"/>
                      <a:pt x="174186" y="176139"/>
                    </a:cubicBezTo>
                    <a:cubicBezTo>
                      <a:pt x="181205" y="178646"/>
                      <a:pt x="184864" y="186370"/>
                      <a:pt x="182359" y="193390"/>
                    </a:cubicBezTo>
                    <a:cubicBezTo>
                      <a:pt x="179945" y="200147"/>
                      <a:pt x="172657" y="203833"/>
                      <a:pt x="165788" y="201783"/>
                    </a:cubicBezTo>
                    <a:cubicBezTo>
                      <a:pt x="159265" y="199259"/>
                      <a:pt x="155741" y="192161"/>
                      <a:pt x="157690" y="185437"/>
                    </a:cubicBezTo>
                    <a:close/>
                    <a:moveTo>
                      <a:pt x="206129" y="201783"/>
                    </a:moveTo>
                    <a:cubicBezTo>
                      <a:pt x="208633" y="194763"/>
                      <a:pt x="216357" y="191106"/>
                      <a:pt x="223375" y="193614"/>
                    </a:cubicBezTo>
                    <a:cubicBezTo>
                      <a:pt x="230138" y="196027"/>
                      <a:pt x="233827" y="203305"/>
                      <a:pt x="231773" y="210181"/>
                    </a:cubicBezTo>
                    <a:cubicBezTo>
                      <a:pt x="229643" y="217324"/>
                      <a:pt x="222130" y="221388"/>
                      <a:pt x="214977" y="219258"/>
                    </a:cubicBezTo>
                    <a:cubicBezTo>
                      <a:pt x="207838" y="217127"/>
                      <a:pt x="203774" y="209610"/>
                      <a:pt x="205904" y="202467"/>
                    </a:cubicBezTo>
                    <a:cubicBezTo>
                      <a:pt x="205979" y="202237"/>
                      <a:pt x="206054" y="202009"/>
                      <a:pt x="206129" y="201783"/>
                    </a:cubicBezTo>
                    <a:close/>
                    <a:moveTo>
                      <a:pt x="24671" y="183037"/>
                    </a:moveTo>
                    <a:cubicBezTo>
                      <a:pt x="27011" y="175961"/>
                      <a:pt x="34644" y="172123"/>
                      <a:pt x="41722" y="174467"/>
                    </a:cubicBezTo>
                    <a:cubicBezTo>
                      <a:pt x="48801" y="176809"/>
                      <a:pt x="52640" y="184444"/>
                      <a:pt x="50300" y="191521"/>
                    </a:cubicBezTo>
                    <a:cubicBezTo>
                      <a:pt x="47976" y="198548"/>
                      <a:pt x="40418" y="202390"/>
                      <a:pt x="33369" y="200133"/>
                    </a:cubicBezTo>
                    <a:cubicBezTo>
                      <a:pt x="26186" y="197832"/>
                      <a:pt x="22242" y="190147"/>
                      <a:pt x="24536" y="182971"/>
                    </a:cubicBezTo>
                    <a:cubicBezTo>
                      <a:pt x="24581" y="182842"/>
                      <a:pt x="24626" y="182715"/>
                      <a:pt x="24671" y="182588"/>
                    </a:cubicBezTo>
                    <a:close/>
                    <a:moveTo>
                      <a:pt x="73110" y="198934"/>
                    </a:moveTo>
                    <a:cubicBezTo>
                      <a:pt x="75405" y="191840"/>
                      <a:pt x="83008" y="187949"/>
                      <a:pt x="90101" y="190242"/>
                    </a:cubicBezTo>
                    <a:cubicBezTo>
                      <a:pt x="97194" y="192535"/>
                      <a:pt x="101093" y="200142"/>
                      <a:pt x="98799" y="207236"/>
                    </a:cubicBezTo>
                    <a:cubicBezTo>
                      <a:pt x="96505" y="214328"/>
                      <a:pt x="88901" y="218219"/>
                      <a:pt x="81808" y="215928"/>
                    </a:cubicBezTo>
                    <a:cubicBezTo>
                      <a:pt x="81748" y="215911"/>
                      <a:pt x="81703" y="215896"/>
                      <a:pt x="81658" y="215880"/>
                    </a:cubicBezTo>
                    <a:cubicBezTo>
                      <a:pt x="74625" y="213692"/>
                      <a:pt x="70681" y="206212"/>
                      <a:pt x="72870" y="199172"/>
                    </a:cubicBezTo>
                    <a:cubicBezTo>
                      <a:pt x="72945" y="198941"/>
                      <a:pt x="73020" y="198712"/>
                      <a:pt x="73110" y="198484"/>
                    </a:cubicBezTo>
                    <a:close/>
                    <a:moveTo>
                      <a:pt x="121399" y="213930"/>
                    </a:moveTo>
                    <a:cubicBezTo>
                      <a:pt x="123738" y="206853"/>
                      <a:pt x="131371" y="203016"/>
                      <a:pt x="138450" y="205358"/>
                    </a:cubicBezTo>
                    <a:cubicBezTo>
                      <a:pt x="145528" y="207702"/>
                      <a:pt x="149367" y="215337"/>
                      <a:pt x="147028" y="222414"/>
                    </a:cubicBezTo>
                    <a:cubicBezTo>
                      <a:pt x="144703" y="229441"/>
                      <a:pt x="137145" y="233283"/>
                      <a:pt x="130097" y="231026"/>
                    </a:cubicBezTo>
                    <a:cubicBezTo>
                      <a:pt x="123153" y="228670"/>
                      <a:pt x="119314" y="221256"/>
                      <a:pt x="121399" y="214230"/>
                    </a:cubicBezTo>
                    <a:close/>
                    <a:moveTo>
                      <a:pt x="169837" y="229827"/>
                    </a:moveTo>
                    <a:cubicBezTo>
                      <a:pt x="172177" y="222750"/>
                      <a:pt x="179810" y="218912"/>
                      <a:pt x="186888" y="221256"/>
                    </a:cubicBezTo>
                    <a:cubicBezTo>
                      <a:pt x="193967" y="223598"/>
                      <a:pt x="197806" y="231233"/>
                      <a:pt x="195466" y="238310"/>
                    </a:cubicBezTo>
                    <a:cubicBezTo>
                      <a:pt x="193142" y="245337"/>
                      <a:pt x="185584" y="249179"/>
                      <a:pt x="178535" y="246923"/>
                    </a:cubicBezTo>
                    <a:cubicBezTo>
                      <a:pt x="171652" y="244505"/>
                      <a:pt x="167843" y="237145"/>
                      <a:pt x="169837" y="230126"/>
                    </a:cubicBezTo>
                    <a:close/>
                    <a:moveTo>
                      <a:pt x="37268" y="225777"/>
                    </a:moveTo>
                    <a:cubicBezTo>
                      <a:pt x="39398" y="218635"/>
                      <a:pt x="46911" y="214571"/>
                      <a:pt x="54064" y="216702"/>
                    </a:cubicBezTo>
                    <a:cubicBezTo>
                      <a:pt x="61203" y="218831"/>
                      <a:pt x="65267" y="226349"/>
                      <a:pt x="63137" y="233492"/>
                    </a:cubicBezTo>
                    <a:cubicBezTo>
                      <a:pt x="63062" y="233721"/>
                      <a:pt x="62987" y="233949"/>
                      <a:pt x="62912" y="234176"/>
                    </a:cubicBezTo>
                    <a:cubicBezTo>
                      <a:pt x="60558" y="241251"/>
                      <a:pt x="52925" y="245082"/>
                      <a:pt x="45846" y="242735"/>
                    </a:cubicBezTo>
                    <a:cubicBezTo>
                      <a:pt x="45846" y="242731"/>
                      <a:pt x="45831" y="242728"/>
                      <a:pt x="45816" y="242724"/>
                    </a:cubicBezTo>
                    <a:cubicBezTo>
                      <a:pt x="38903" y="240435"/>
                      <a:pt x="35094" y="233028"/>
                      <a:pt x="37268" y="226077"/>
                    </a:cubicBezTo>
                    <a:close/>
                    <a:moveTo>
                      <a:pt x="85707" y="241674"/>
                    </a:moveTo>
                    <a:cubicBezTo>
                      <a:pt x="87897" y="234636"/>
                      <a:pt x="95380" y="230708"/>
                      <a:pt x="102413" y="232901"/>
                    </a:cubicBezTo>
                    <a:cubicBezTo>
                      <a:pt x="102503" y="232925"/>
                      <a:pt x="102578" y="232950"/>
                      <a:pt x="102653" y="232976"/>
                    </a:cubicBezTo>
                    <a:cubicBezTo>
                      <a:pt x="109791" y="235107"/>
                      <a:pt x="113855" y="242624"/>
                      <a:pt x="111726" y="249767"/>
                    </a:cubicBezTo>
                    <a:cubicBezTo>
                      <a:pt x="109597" y="256910"/>
                      <a:pt x="102083" y="260974"/>
                      <a:pt x="94945" y="258843"/>
                    </a:cubicBezTo>
                    <a:cubicBezTo>
                      <a:pt x="94705" y="258776"/>
                      <a:pt x="94480" y="258701"/>
                      <a:pt x="94255" y="258620"/>
                    </a:cubicBezTo>
                    <a:cubicBezTo>
                      <a:pt x="87342" y="256331"/>
                      <a:pt x="83533" y="248925"/>
                      <a:pt x="85707" y="241974"/>
                    </a:cubicBezTo>
                    <a:close/>
                    <a:moveTo>
                      <a:pt x="133996" y="256670"/>
                    </a:moveTo>
                    <a:cubicBezTo>
                      <a:pt x="136350" y="249595"/>
                      <a:pt x="143983" y="245763"/>
                      <a:pt x="151062" y="248110"/>
                    </a:cubicBezTo>
                    <a:cubicBezTo>
                      <a:pt x="151062" y="248115"/>
                      <a:pt x="151077" y="248118"/>
                      <a:pt x="151092" y="248122"/>
                    </a:cubicBezTo>
                    <a:cubicBezTo>
                      <a:pt x="158110" y="250630"/>
                      <a:pt x="161769" y="258353"/>
                      <a:pt x="159265" y="265373"/>
                    </a:cubicBezTo>
                    <a:cubicBezTo>
                      <a:pt x="156850" y="272130"/>
                      <a:pt x="149562" y="275816"/>
                      <a:pt x="142694" y="273766"/>
                    </a:cubicBezTo>
                    <a:cubicBezTo>
                      <a:pt x="136125" y="271428"/>
                      <a:pt x="132361" y="264506"/>
                      <a:pt x="133996" y="257720"/>
                    </a:cubicBezTo>
                    <a:close/>
                    <a:moveTo>
                      <a:pt x="182434" y="272566"/>
                    </a:moveTo>
                    <a:cubicBezTo>
                      <a:pt x="184564" y="265424"/>
                      <a:pt x="192077" y="261360"/>
                      <a:pt x="199230" y="263491"/>
                    </a:cubicBezTo>
                    <a:cubicBezTo>
                      <a:pt x="206369" y="265620"/>
                      <a:pt x="210433" y="273138"/>
                      <a:pt x="208303" y="280281"/>
                    </a:cubicBezTo>
                    <a:cubicBezTo>
                      <a:pt x="208228" y="280510"/>
                      <a:pt x="208153" y="280738"/>
                      <a:pt x="208078" y="280964"/>
                    </a:cubicBezTo>
                    <a:cubicBezTo>
                      <a:pt x="205574" y="287984"/>
                      <a:pt x="197851" y="291642"/>
                      <a:pt x="190832" y="289135"/>
                    </a:cubicBezTo>
                    <a:cubicBezTo>
                      <a:pt x="184069" y="286720"/>
                      <a:pt x="180380" y="279442"/>
                      <a:pt x="182434" y="272566"/>
                    </a:cubicBezTo>
                    <a:close/>
                    <a:moveTo>
                      <a:pt x="677" y="255920"/>
                    </a:moveTo>
                    <a:cubicBezTo>
                      <a:pt x="3046" y="248853"/>
                      <a:pt x="10695" y="245040"/>
                      <a:pt x="17758" y="247408"/>
                    </a:cubicBezTo>
                    <a:cubicBezTo>
                      <a:pt x="24836" y="249775"/>
                      <a:pt x="28645" y="257424"/>
                      <a:pt x="26276" y="264492"/>
                    </a:cubicBezTo>
                    <a:cubicBezTo>
                      <a:pt x="23907" y="271547"/>
                      <a:pt x="16288" y="275359"/>
                      <a:pt x="9225" y="273016"/>
                    </a:cubicBezTo>
                    <a:cubicBezTo>
                      <a:pt x="2207" y="270774"/>
                      <a:pt x="-1677" y="263264"/>
                      <a:pt x="572" y="256243"/>
                    </a:cubicBezTo>
                    <a:cubicBezTo>
                      <a:pt x="602" y="256135"/>
                      <a:pt x="647" y="256027"/>
                      <a:pt x="677" y="255920"/>
                    </a:cubicBezTo>
                    <a:close/>
                    <a:moveTo>
                      <a:pt x="48666" y="271817"/>
                    </a:moveTo>
                    <a:cubicBezTo>
                      <a:pt x="51035" y="264749"/>
                      <a:pt x="58683" y="260937"/>
                      <a:pt x="65747" y="263305"/>
                    </a:cubicBezTo>
                    <a:cubicBezTo>
                      <a:pt x="72825" y="265671"/>
                      <a:pt x="76634" y="273319"/>
                      <a:pt x="74265" y="280389"/>
                    </a:cubicBezTo>
                    <a:cubicBezTo>
                      <a:pt x="71895" y="287443"/>
                      <a:pt x="64277" y="291255"/>
                      <a:pt x="57214" y="288913"/>
                    </a:cubicBezTo>
                    <a:cubicBezTo>
                      <a:pt x="50136" y="286566"/>
                      <a:pt x="46311" y="278926"/>
                      <a:pt x="48651" y="271853"/>
                    </a:cubicBezTo>
                    <a:cubicBezTo>
                      <a:pt x="48651" y="271841"/>
                      <a:pt x="48666" y="271829"/>
                      <a:pt x="48666" y="271817"/>
                    </a:cubicBezTo>
                    <a:close/>
                    <a:moveTo>
                      <a:pt x="96954" y="287713"/>
                    </a:moveTo>
                    <a:cubicBezTo>
                      <a:pt x="99234" y="280614"/>
                      <a:pt x="106822" y="276701"/>
                      <a:pt x="113931" y="278974"/>
                    </a:cubicBezTo>
                    <a:cubicBezTo>
                      <a:pt x="113960" y="278988"/>
                      <a:pt x="114005" y="279001"/>
                      <a:pt x="114050" y="279015"/>
                    </a:cubicBezTo>
                    <a:cubicBezTo>
                      <a:pt x="121144" y="281371"/>
                      <a:pt x="125013" y="288992"/>
                      <a:pt x="122748" y="296111"/>
                    </a:cubicBezTo>
                    <a:cubicBezTo>
                      <a:pt x="120424" y="303234"/>
                      <a:pt x="112776" y="307129"/>
                      <a:pt x="105652" y="304809"/>
                    </a:cubicBezTo>
                    <a:cubicBezTo>
                      <a:pt x="98529" y="302490"/>
                      <a:pt x="94630" y="294836"/>
                      <a:pt x="96954" y="287713"/>
                    </a:cubicBezTo>
                    <a:close/>
                    <a:moveTo>
                      <a:pt x="145393" y="302709"/>
                    </a:moveTo>
                    <a:cubicBezTo>
                      <a:pt x="147747" y="295634"/>
                      <a:pt x="155381" y="291802"/>
                      <a:pt x="162459" y="294149"/>
                    </a:cubicBezTo>
                    <a:cubicBezTo>
                      <a:pt x="162459" y="294154"/>
                      <a:pt x="162474" y="294157"/>
                      <a:pt x="162489" y="294161"/>
                    </a:cubicBezTo>
                    <a:cubicBezTo>
                      <a:pt x="169552" y="296528"/>
                      <a:pt x="173362" y="304178"/>
                      <a:pt x="171007" y="311245"/>
                    </a:cubicBezTo>
                    <a:cubicBezTo>
                      <a:pt x="168638" y="318313"/>
                      <a:pt x="160989" y="322125"/>
                      <a:pt x="153911" y="319757"/>
                    </a:cubicBezTo>
                    <a:cubicBezTo>
                      <a:pt x="146863" y="317395"/>
                      <a:pt x="143054" y="309770"/>
                      <a:pt x="145393" y="302709"/>
                    </a:cubicBezTo>
                    <a:close/>
                    <a:moveTo>
                      <a:pt x="13124" y="297611"/>
                    </a:moveTo>
                    <a:cubicBezTo>
                      <a:pt x="15254" y="290468"/>
                      <a:pt x="22767" y="286404"/>
                      <a:pt x="29920" y="288535"/>
                    </a:cubicBezTo>
                    <a:cubicBezTo>
                      <a:pt x="37058" y="290664"/>
                      <a:pt x="41122" y="298182"/>
                      <a:pt x="38993" y="305325"/>
                    </a:cubicBezTo>
                    <a:cubicBezTo>
                      <a:pt x="38918" y="305554"/>
                      <a:pt x="38843" y="305782"/>
                      <a:pt x="38768" y="306009"/>
                    </a:cubicBezTo>
                    <a:cubicBezTo>
                      <a:pt x="36264" y="313028"/>
                      <a:pt x="28541" y="316686"/>
                      <a:pt x="21522" y="314179"/>
                    </a:cubicBezTo>
                    <a:cubicBezTo>
                      <a:pt x="14759" y="311764"/>
                      <a:pt x="11070" y="304487"/>
                      <a:pt x="13124" y="297611"/>
                    </a:cubicBezTo>
                    <a:close/>
                    <a:moveTo>
                      <a:pt x="61563" y="312607"/>
                    </a:moveTo>
                    <a:cubicBezTo>
                      <a:pt x="63917" y="305526"/>
                      <a:pt x="71580" y="301699"/>
                      <a:pt x="78659" y="304059"/>
                    </a:cubicBezTo>
                    <a:cubicBezTo>
                      <a:pt x="85737" y="306420"/>
                      <a:pt x="89561" y="314074"/>
                      <a:pt x="87207" y="321155"/>
                    </a:cubicBezTo>
                    <a:cubicBezTo>
                      <a:pt x="84852" y="328236"/>
                      <a:pt x="77189" y="332064"/>
                      <a:pt x="70111" y="329703"/>
                    </a:cubicBezTo>
                    <a:cubicBezTo>
                      <a:pt x="63032" y="327343"/>
                      <a:pt x="59208" y="319688"/>
                      <a:pt x="61563" y="312607"/>
                    </a:cubicBezTo>
                    <a:close/>
                    <a:moveTo>
                      <a:pt x="109851" y="328503"/>
                    </a:moveTo>
                    <a:cubicBezTo>
                      <a:pt x="112206" y="321428"/>
                      <a:pt x="119839" y="317596"/>
                      <a:pt x="126917" y="319943"/>
                    </a:cubicBezTo>
                    <a:cubicBezTo>
                      <a:pt x="126917" y="319948"/>
                      <a:pt x="126932" y="319951"/>
                      <a:pt x="126947" y="319955"/>
                    </a:cubicBezTo>
                    <a:cubicBezTo>
                      <a:pt x="133981" y="322148"/>
                      <a:pt x="137910" y="329630"/>
                      <a:pt x="135720" y="336667"/>
                    </a:cubicBezTo>
                    <a:cubicBezTo>
                      <a:pt x="135690" y="336745"/>
                      <a:pt x="135675" y="336823"/>
                      <a:pt x="135645" y="336901"/>
                    </a:cubicBezTo>
                    <a:cubicBezTo>
                      <a:pt x="133321" y="344025"/>
                      <a:pt x="125673" y="347918"/>
                      <a:pt x="118549" y="345599"/>
                    </a:cubicBezTo>
                    <a:cubicBezTo>
                      <a:pt x="111426" y="343281"/>
                      <a:pt x="107527" y="335627"/>
                      <a:pt x="109851" y="328503"/>
                    </a:cubicBezTo>
                    <a:close/>
                    <a:moveTo>
                      <a:pt x="158290" y="344400"/>
                    </a:moveTo>
                    <a:cubicBezTo>
                      <a:pt x="160554" y="337299"/>
                      <a:pt x="168158" y="333380"/>
                      <a:pt x="175251" y="335649"/>
                    </a:cubicBezTo>
                    <a:cubicBezTo>
                      <a:pt x="182359" y="337917"/>
                      <a:pt x="186273" y="345511"/>
                      <a:pt x="184009" y="352612"/>
                    </a:cubicBezTo>
                    <a:cubicBezTo>
                      <a:pt x="181730" y="359713"/>
                      <a:pt x="174141" y="363631"/>
                      <a:pt x="167048" y="361362"/>
                    </a:cubicBezTo>
                    <a:cubicBezTo>
                      <a:pt x="167018" y="361358"/>
                      <a:pt x="167003" y="361352"/>
                      <a:pt x="166988" y="361346"/>
                    </a:cubicBezTo>
                    <a:cubicBezTo>
                      <a:pt x="160869" y="358873"/>
                      <a:pt x="157390" y="352366"/>
                      <a:pt x="158740" y="345899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F1F1C1B-D3ED-B764-6FA0-EE5886AB1926}"/>
                  </a:ext>
                </a:extLst>
              </p:cNvPr>
              <p:cNvSpPr/>
              <p:nvPr/>
            </p:nvSpPr>
            <p:spPr>
              <a:xfrm>
                <a:off x="3612356" y="2400003"/>
                <a:ext cx="368964" cy="479804"/>
              </a:xfrm>
              <a:custGeom>
                <a:avLst/>
                <a:gdLst>
                  <a:gd name="connsiteX0" fmla="*/ 108146 w 279739"/>
                  <a:gd name="connsiteY0" fmla="*/ 9346 h 363775"/>
                  <a:gd name="connsiteX1" fmla="*/ 125242 w 279739"/>
                  <a:gd name="connsiteY1" fmla="*/ 648 h 363775"/>
                  <a:gd name="connsiteX2" fmla="*/ 133940 w 279739"/>
                  <a:gd name="connsiteY2" fmla="*/ 17744 h 363775"/>
                  <a:gd name="connsiteX3" fmla="*/ 116844 w 279739"/>
                  <a:gd name="connsiteY3" fmla="*/ 26442 h 363775"/>
                  <a:gd name="connsiteX4" fmla="*/ 108146 w 279739"/>
                  <a:gd name="connsiteY4" fmla="*/ 9346 h 363775"/>
                  <a:gd name="connsiteX5" fmla="*/ 156584 w 279739"/>
                  <a:gd name="connsiteY5" fmla="*/ 25242 h 363775"/>
                  <a:gd name="connsiteX6" fmla="*/ 173680 w 279739"/>
                  <a:gd name="connsiteY6" fmla="*/ 16544 h 363775"/>
                  <a:gd name="connsiteX7" fmla="*/ 182243 w 279739"/>
                  <a:gd name="connsiteY7" fmla="*/ 33604 h 363775"/>
                  <a:gd name="connsiteX8" fmla="*/ 182228 w 279739"/>
                  <a:gd name="connsiteY8" fmla="*/ 33640 h 363775"/>
                  <a:gd name="connsiteX9" fmla="*/ 164982 w 279739"/>
                  <a:gd name="connsiteY9" fmla="*/ 41809 h 363775"/>
                  <a:gd name="connsiteX10" fmla="*/ 156584 w 279739"/>
                  <a:gd name="connsiteY10" fmla="*/ 25242 h 363775"/>
                  <a:gd name="connsiteX11" fmla="*/ 205023 w 279739"/>
                  <a:gd name="connsiteY11" fmla="*/ 41138 h 363775"/>
                  <a:gd name="connsiteX12" fmla="*/ 221984 w 279739"/>
                  <a:gd name="connsiteY12" fmla="*/ 32388 h 363775"/>
                  <a:gd name="connsiteX13" fmla="*/ 230742 w 279739"/>
                  <a:gd name="connsiteY13" fmla="*/ 49350 h 363775"/>
                  <a:gd name="connsiteX14" fmla="*/ 213781 w 279739"/>
                  <a:gd name="connsiteY14" fmla="*/ 58101 h 363775"/>
                  <a:gd name="connsiteX15" fmla="*/ 213721 w 279739"/>
                  <a:gd name="connsiteY15" fmla="*/ 58084 h 363775"/>
                  <a:gd name="connsiteX16" fmla="*/ 204948 w 279739"/>
                  <a:gd name="connsiteY16" fmla="*/ 41372 h 363775"/>
                  <a:gd name="connsiteX17" fmla="*/ 205023 w 279739"/>
                  <a:gd name="connsiteY17" fmla="*/ 41138 h 363775"/>
                  <a:gd name="connsiteX18" fmla="*/ 253461 w 279739"/>
                  <a:gd name="connsiteY18" fmla="*/ 56135 h 363775"/>
                  <a:gd name="connsiteX19" fmla="*/ 270707 w 279739"/>
                  <a:gd name="connsiteY19" fmla="*/ 47966 h 363775"/>
                  <a:gd name="connsiteX20" fmla="*/ 279105 w 279739"/>
                  <a:gd name="connsiteY20" fmla="*/ 64533 h 363775"/>
                  <a:gd name="connsiteX21" fmla="*/ 262009 w 279739"/>
                  <a:gd name="connsiteY21" fmla="*/ 73231 h 363775"/>
                  <a:gd name="connsiteX22" fmla="*/ 253461 w 279739"/>
                  <a:gd name="connsiteY22" fmla="*/ 56885 h 363775"/>
                  <a:gd name="connsiteX23" fmla="*/ 73504 w 279739"/>
                  <a:gd name="connsiteY23" fmla="*/ 35140 h 363775"/>
                  <a:gd name="connsiteX24" fmla="*/ 90585 w 279739"/>
                  <a:gd name="connsiteY24" fmla="*/ 26628 h 363775"/>
                  <a:gd name="connsiteX25" fmla="*/ 99103 w 279739"/>
                  <a:gd name="connsiteY25" fmla="*/ 43712 h 363775"/>
                  <a:gd name="connsiteX26" fmla="*/ 82052 w 279739"/>
                  <a:gd name="connsiteY26" fmla="*/ 52236 h 363775"/>
                  <a:gd name="connsiteX27" fmla="*/ 72754 w 279739"/>
                  <a:gd name="connsiteY27" fmla="*/ 35890 h 363775"/>
                  <a:gd name="connsiteX28" fmla="*/ 121942 w 279739"/>
                  <a:gd name="connsiteY28" fmla="*/ 51036 h 363775"/>
                  <a:gd name="connsiteX29" fmla="*/ 138933 w 279739"/>
                  <a:gd name="connsiteY29" fmla="*/ 42344 h 363775"/>
                  <a:gd name="connsiteX30" fmla="*/ 147631 w 279739"/>
                  <a:gd name="connsiteY30" fmla="*/ 59338 h 363775"/>
                  <a:gd name="connsiteX31" fmla="*/ 130640 w 279739"/>
                  <a:gd name="connsiteY31" fmla="*/ 68030 h 363775"/>
                  <a:gd name="connsiteX32" fmla="*/ 130490 w 279739"/>
                  <a:gd name="connsiteY32" fmla="*/ 67982 h 363775"/>
                  <a:gd name="connsiteX33" fmla="*/ 121192 w 279739"/>
                  <a:gd name="connsiteY33" fmla="*/ 51786 h 363775"/>
                  <a:gd name="connsiteX34" fmla="*/ 170231 w 279739"/>
                  <a:gd name="connsiteY34" fmla="*/ 66033 h 363775"/>
                  <a:gd name="connsiteX35" fmla="*/ 187282 w 279739"/>
                  <a:gd name="connsiteY35" fmla="*/ 57462 h 363775"/>
                  <a:gd name="connsiteX36" fmla="*/ 195860 w 279739"/>
                  <a:gd name="connsiteY36" fmla="*/ 74516 h 363775"/>
                  <a:gd name="connsiteX37" fmla="*/ 178929 w 279739"/>
                  <a:gd name="connsiteY37" fmla="*/ 83129 h 363775"/>
                  <a:gd name="connsiteX38" fmla="*/ 169481 w 279739"/>
                  <a:gd name="connsiteY38" fmla="*/ 67532 h 363775"/>
                  <a:gd name="connsiteX39" fmla="*/ 218670 w 279739"/>
                  <a:gd name="connsiteY39" fmla="*/ 81929 h 363775"/>
                  <a:gd name="connsiteX40" fmla="*/ 235766 w 279739"/>
                  <a:gd name="connsiteY40" fmla="*/ 73231 h 363775"/>
                  <a:gd name="connsiteX41" fmla="*/ 244344 w 279739"/>
                  <a:gd name="connsiteY41" fmla="*/ 90285 h 363775"/>
                  <a:gd name="connsiteX42" fmla="*/ 227278 w 279739"/>
                  <a:gd name="connsiteY42" fmla="*/ 98857 h 363775"/>
                  <a:gd name="connsiteX43" fmla="*/ 218670 w 279739"/>
                  <a:gd name="connsiteY43" fmla="*/ 81929 h 363775"/>
                  <a:gd name="connsiteX44" fmla="*/ 85351 w 279739"/>
                  <a:gd name="connsiteY44" fmla="*/ 80129 h 363775"/>
                  <a:gd name="connsiteX45" fmla="*/ 102597 w 279739"/>
                  <a:gd name="connsiteY45" fmla="*/ 71961 h 363775"/>
                  <a:gd name="connsiteX46" fmla="*/ 110995 w 279739"/>
                  <a:gd name="connsiteY46" fmla="*/ 88527 h 363775"/>
                  <a:gd name="connsiteX47" fmla="*/ 93899 w 279739"/>
                  <a:gd name="connsiteY47" fmla="*/ 97225 h 363775"/>
                  <a:gd name="connsiteX48" fmla="*/ 84601 w 279739"/>
                  <a:gd name="connsiteY48" fmla="*/ 81629 h 363775"/>
                  <a:gd name="connsiteX49" fmla="*/ 133789 w 279739"/>
                  <a:gd name="connsiteY49" fmla="*/ 96025 h 363775"/>
                  <a:gd name="connsiteX50" fmla="*/ 150496 w 279739"/>
                  <a:gd name="connsiteY50" fmla="*/ 87253 h 363775"/>
                  <a:gd name="connsiteX51" fmla="*/ 150735 w 279739"/>
                  <a:gd name="connsiteY51" fmla="*/ 87328 h 363775"/>
                  <a:gd name="connsiteX52" fmla="*/ 159433 w 279739"/>
                  <a:gd name="connsiteY52" fmla="*/ 104423 h 363775"/>
                  <a:gd name="connsiteX53" fmla="*/ 142367 w 279739"/>
                  <a:gd name="connsiteY53" fmla="*/ 112983 h 363775"/>
                  <a:gd name="connsiteX54" fmla="*/ 142337 w 279739"/>
                  <a:gd name="connsiteY54" fmla="*/ 112971 h 363775"/>
                  <a:gd name="connsiteX55" fmla="*/ 133040 w 279739"/>
                  <a:gd name="connsiteY55" fmla="*/ 97525 h 363775"/>
                  <a:gd name="connsiteX56" fmla="*/ 182078 w 279739"/>
                  <a:gd name="connsiteY56" fmla="*/ 111022 h 363775"/>
                  <a:gd name="connsiteX57" fmla="*/ 199144 w 279739"/>
                  <a:gd name="connsiteY57" fmla="*/ 102462 h 363775"/>
                  <a:gd name="connsiteX58" fmla="*/ 199174 w 279739"/>
                  <a:gd name="connsiteY58" fmla="*/ 102474 h 363775"/>
                  <a:gd name="connsiteX59" fmla="*/ 207347 w 279739"/>
                  <a:gd name="connsiteY59" fmla="*/ 119724 h 363775"/>
                  <a:gd name="connsiteX60" fmla="*/ 190776 w 279739"/>
                  <a:gd name="connsiteY60" fmla="*/ 128118 h 363775"/>
                  <a:gd name="connsiteX61" fmla="*/ 181328 w 279739"/>
                  <a:gd name="connsiteY61" fmla="*/ 113271 h 363775"/>
                  <a:gd name="connsiteX62" fmla="*/ 230517 w 279739"/>
                  <a:gd name="connsiteY62" fmla="*/ 126918 h 363775"/>
                  <a:gd name="connsiteX63" fmla="*/ 247568 w 279739"/>
                  <a:gd name="connsiteY63" fmla="*/ 118346 h 363775"/>
                  <a:gd name="connsiteX64" fmla="*/ 256146 w 279739"/>
                  <a:gd name="connsiteY64" fmla="*/ 135402 h 363775"/>
                  <a:gd name="connsiteX65" fmla="*/ 239215 w 279739"/>
                  <a:gd name="connsiteY65" fmla="*/ 144014 h 363775"/>
                  <a:gd name="connsiteX66" fmla="*/ 229767 w 279739"/>
                  <a:gd name="connsiteY66" fmla="*/ 129168 h 363775"/>
                  <a:gd name="connsiteX67" fmla="*/ 48759 w 279739"/>
                  <a:gd name="connsiteY67" fmla="*/ 109972 h 363775"/>
                  <a:gd name="connsiteX68" fmla="*/ 65840 w 279739"/>
                  <a:gd name="connsiteY68" fmla="*/ 101460 h 363775"/>
                  <a:gd name="connsiteX69" fmla="*/ 74358 w 279739"/>
                  <a:gd name="connsiteY69" fmla="*/ 118544 h 363775"/>
                  <a:gd name="connsiteX70" fmla="*/ 57307 w 279739"/>
                  <a:gd name="connsiteY70" fmla="*/ 127068 h 363775"/>
                  <a:gd name="connsiteX71" fmla="*/ 48655 w 279739"/>
                  <a:gd name="connsiteY71" fmla="*/ 110295 h 363775"/>
                  <a:gd name="connsiteX72" fmla="*/ 48759 w 279739"/>
                  <a:gd name="connsiteY72" fmla="*/ 109972 h 363775"/>
                  <a:gd name="connsiteX73" fmla="*/ 97048 w 279739"/>
                  <a:gd name="connsiteY73" fmla="*/ 124969 h 363775"/>
                  <a:gd name="connsiteX74" fmla="*/ 114099 w 279739"/>
                  <a:gd name="connsiteY74" fmla="*/ 116398 h 363775"/>
                  <a:gd name="connsiteX75" fmla="*/ 122677 w 279739"/>
                  <a:gd name="connsiteY75" fmla="*/ 133452 h 363775"/>
                  <a:gd name="connsiteX76" fmla="*/ 105746 w 279739"/>
                  <a:gd name="connsiteY76" fmla="*/ 142065 h 363775"/>
                  <a:gd name="connsiteX77" fmla="*/ 97048 w 279739"/>
                  <a:gd name="connsiteY77" fmla="*/ 124969 h 363775"/>
                  <a:gd name="connsiteX78" fmla="*/ 146087 w 279739"/>
                  <a:gd name="connsiteY78" fmla="*/ 141015 h 363775"/>
                  <a:gd name="connsiteX79" fmla="*/ 163048 w 279739"/>
                  <a:gd name="connsiteY79" fmla="*/ 132265 h 363775"/>
                  <a:gd name="connsiteX80" fmla="*/ 171806 w 279739"/>
                  <a:gd name="connsiteY80" fmla="*/ 149227 h 363775"/>
                  <a:gd name="connsiteX81" fmla="*/ 154845 w 279739"/>
                  <a:gd name="connsiteY81" fmla="*/ 157978 h 363775"/>
                  <a:gd name="connsiteX82" fmla="*/ 154785 w 279739"/>
                  <a:gd name="connsiteY82" fmla="*/ 157961 h 363775"/>
                  <a:gd name="connsiteX83" fmla="*/ 146012 w 279739"/>
                  <a:gd name="connsiteY83" fmla="*/ 141249 h 363775"/>
                  <a:gd name="connsiteX84" fmla="*/ 146087 w 279739"/>
                  <a:gd name="connsiteY84" fmla="*/ 141015 h 363775"/>
                  <a:gd name="connsiteX85" fmla="*/ 194525 w 279739"/>
                  <a:gd name="connsiteY85" fmla="*/ 156761 h 363775"/>
                  <a:gd name="connsiteX86" fmla="*/ 211771 w 279739"/>
                  <a:gd name="connsiteY86" fmla="*/ 148593 h 363775"/>
                  <a:gd name="connsiteX87" fmla="*/ 220169 w 279739"/>
                  <a:gd name="connsiteY87" fmla="*/ 165159 h 363775"/>
                  <a:gd name="connsiteX88" fmla="*/ 203373 w 279739"/>
                  <a:gd name="connsiteY88" fmla="*/ 174237 h 363775"/>
                  <a:gd name="connsiteX89" fmla="*/ 194300 w 279739"/>
                  <a:gd name="connsiteY89" fmla="*/ 157445 h 363775"/>
                  <a:gd name="connsiteX90" fmla="*/ 194525 w 279739"/>
                  <a:gd name="connsiteY90" fmla="*/ 156761 h 363775"/>
                  <a:gd name="connsiteX91" fmla="*/ 61506 w 279739"/>
                  <a:gd name="connsiteY91" fmla="*/ 153912 h 363775"/>
                  <a:gd name="connsiteX92" fmla="*/ 78557 w 279739"/>
                  <a:gd name="connsiteY92" fmla="*/ 145341 h 363775"/>
                  <a:gd name="connsiteX93" fmla="*/ 87135 w 279739"/>
                  <a:gd name="connsiteY93" fmla="*/ 162395 h 363775"/>
                  <a:gd name="connsiteX94" fmla="*/ 70204 w 279739"/>
                  <a:gd name="connsiteY94" fmla="*/ 171008 h 363775"/>
                  <a:gd name="connsiteX95" fmla="*/ 60667 w 279739"/>
                  <a:gd name="connsiteY95" fmla="*/ 154719 h 363775"/>
                  <a:gd name="connsiteX96" fmla="*/ 60907 w 279739"/>
                  <a:gd name="connsiteY96" fmla="*/ 153912 h 363775"/>
                  <a:gd name="connsiteX97" fmla="*/ 109345 w 279739"/>
                  <a:gd name="connsiteY97" fmla="*/ 169958 h 363775"/>
                  <a:gd name="connsiteX98" fmla="*/ 126051 w 279739"/>
                  <a:gd name="connsiteY98" fmla="*/ 161185 h 363775"/>
                  <a:gd name="connsiteX99" fmla="*/ 126291 w 279739"/>
                  <a:gd name="connsiteY99" fmla="*/ 161260 h 363775"/>
                  <a:gd name="connsiteX100" fmla="*/ 135364 w 279739"/>
                  <a:gd name="connsiteY100" fmla="*/ 178052 h 363775"/>
                  <a:gd name="connsiteX101" fmla="*/ 118583 w 279739"/>
                  <a:gd name="connsiteY101" fmla="*/ 187128 h 363775"/>
                  <a:gd name="connsiteX102" fmla="*/ 117893 w 279739"/>
                  <a:gd name="connsiteY102" fmla="*/ 186904 h 363775"/>
                  <a:gd name="connsiteX103" fmla="*/ 109300 w 279739"/>
                  <a:gd name="connsiteY103" fmla="*/ 170099 h 363775"/>
                  <a:gd name="connsiteX104" fmla="*/ 109345 w 279739"/>
                  <a:gd name="connsiteY104" fmla="*/ 169958 h 363775"/>
                  <a:gd name="connsiteX105" fmla="*/ 157784 w 279739"/>
                  <a:gd name="connsiteY105" fmla="*/ 184955 h 363775"/>
                  <a:gd name="connsiteX106" fmla="*/ 174595 w 279739"/>
                  <a:gd name="connsiteY106" fmla="*/ 176360 h 363775"/>
                  <a:gd name="connsiteX107" fmla="*/ 174730 w 279739"/>
                  <a:gd name="connsiteY107" fmla="*/ 176407 h 363775"/>
                  <a:gd name="connsiteX108" fmla="*/ 183428 w 279739"/>
                  <a:gd name="connsiteY108" fmla="*/ 193401 h 363775"/>
                  <a:gd name="connsiteX109" fmla="*/ 166422 w 279739"/>
                  <a:gd name="connsiteY109" fmla="*/ 202093 h 363775"/>
                  <a:gd name="connsiteX110" fmla="*/ 157739 w 279739"/>
                  <a:gd name="connsiteY110" fmla="*/ 185099 h 363775"/>
                  <a:gd name="connsiteX111" fmla="*/ 157784 w 279739"/>
                  <a:gd name="connsiteY111" fmla="*/ 184955 h 363775"/>
                  <a:gd name="connsiteX112" fmla="*/ 206073 w 279739"/>
                  <a:gd name="connsiteY112" fmla="*/ 201451 h 363775"/>
                  <a:gd name="connsiteX113" fmla="*/ 223169 w 279739"/>
                  <a:gd name="connsiteY113" fmla="*/ 192753 h 363775"/>
                  <a:gd name="connsiteX114" fmla="*/ 231747 w 279739"/>
                  <a:gd name="connsiteY114" fmla="*/ 209807 h 363775"/>
                  <a:gd name="connsiteX115" fmla="*/ 214681 w 279739"/>
                  <a:gd name="connsiteY115" fmla="*/ 218379 h 363775"/>
                  <a:gd name="connsiteX116" fmla="*/ 206073 w 279739"/>
                  <a:gd name="connsiteY116" fmla="*/ 201451 h 363775"/>
                  <a:gd name="connsiteX117" fmla="*/ 24615 w 279739"/>
                  <a:gd name="connsiteY117" fmla="*/ 182705 h 363775"/>
                  <a:gd name="connsiteX118" fmla="*/ 41666 w 279739"/>
                  <a:gd name="connsiteY118" fmla="*/ 174135 h 363775"/>
                  <a:gd name="connsiteX119" fmla="*/ 50244 w 279739"/>
                  <a:gd name="connsiteY119" fmla="*/ 191189 h 363775"/>
                  <a:gd name="connsiteX120" fmla="*/ 33313 w 279739"/>
                  <a:gd name="connsiteY120" fmla="*/ 199801 h 363775"/>
                  <a:gd name="connsiteX121" fmla="*/ 24615 w 279739"/>
                  <a:gd name="connsiteY121" fmla="*/ 182705 h 363775"/>
                  <a:gd name="connsiteX122" fmla="*/ 73054 w 279739"/>
                  <a:gd name="connsiteY122" fmla="*/ 198602 h 363775"/>
                  <a:gd name="connsiteX123" fmla="*/ 90030 w 279739"/>
                  <a:gd name="connsiteY123" fmla="*/ 189863 h 363775"/>
                  <a:gd name="connsiteX124" fmla="*/ 90150 w 279739"/>
                  <a:gd name="connsiteY124" fmla="*/ 189904 h 363775"/>
                  <a:gd name="connsiteX125" fmla="*/ 99223 w 279739"/>
                  <a:gd name="connsiteY125" fmla="*/ 206695 h 363775"/>
                  <a:gd name="connsiteX126" fmla="*/ 82441 w 279739"/>
                  <a:gd name="connsiteY126" fmla="*/ 215771 h 363775"/>
                  <a:gd name="connsiteX127" fmla="*/ 81752 w 279739"/>
                  <a:gd name="connsiteY127" fmla="*/ 215547 h 363775"/>
                  <a:gd name="connsiteX128" fmla="*/ 72979 w 279739"/>
                  <a:gd name="connsiteY128" fmla="*/ 198835 h 363775"/>
                  <a:gd name="connsiteX129" fmla="*/ 73054 w 279739"/>
                  <a:gd name="connsiteY129" fmla="*/ 198602 h 363775"/>
                  <a:gd name="connsiteX130" fmla="*/ 121492 w 279739"/>
                  <a:gd name="connsiteY130" fmla="*/ 213598 h 363775"/>
                  <a:gd name="connsiteX131" fmla="*/ 138543 w 279739"/>
                  <a:gd name="connsiteY131" fmla="*/ 205027 h 363775"/>
                  <a:gd name="connsiteX132" fmla="*/ 147121 w 279739"/>
                  <a:gd name="connsiteY132" fmla="*/ 222081 h 363775"/>
                  <a:gd name="connsiteX133" fmla="*/ 130190 w 279739"/>
                  <a:gd name="connsiteY133" fmla="*/ 230694 h 363775"/>
                  <a:gd name="connsiteX134" fmla="*/ 121492 w 279739"/>
                  <a:gd name="connsiteY134" fmla="*/ 214948 h 363775"/>
                  <a:gd name="connsiteX135" fmla="*/ 169931 w 279739"/>
                  <a:gd name="connsiteY135" fmla="*/ 229944 h 363775"/>
                  <a:gd name="connsiteX136" fmla="*/ 186922 w 279739"/>
                  <a:gd name="connsiteY136" fmla="*/ 221252 h 363775"/>
                  <a:gd name="connsiteX137" fmla="*/ 195620 w 279739"/>
                  <a:gd name="connsiteY137" fmla="*/ 238246 h 363775"/>
                  <a:gd name="connsiteX138" fmla="*/ 178629 w 279739"/>
                  <a:gd name="connsiteY138" fmla="*/ 246938 h 363775"/>
                  <a:gd name="connsiteX139" fmla="*/ 178479 w 279739"/>
                  <a:gd name="connsiteY139" fmla="*/ 246890 h 363775"/>
                  <a:gd name="connsiteX140" fmla="*/ 169886 w 279739"/>
                  <a:gd name="connsiteY140" fmla="*/ 230085 h 363775"/>
                  <a:gd name="connsiteX141" fmla="*/ 169931 w 279739"/>
                  <a:gd name="connsiteY141" fmla="*/ 229944 h 363775"/>
                  <a:gd name="connsiteX142" fmla="*/ 37212 w 279739"/>
                  <a:gd name="connsiteY142" fmla="*/ 225895 h 363775"/>
                  <a:gd name="connsiteX143" fmla="*/ 54308 w 279739"/>
                  <a:gd name="connsiteY143" fmla="*/ 217197 h 363775"/>
                  <a:gd name="connsiteX144" fmla="*/ 62871 w 279739"/>
                  <a:gd name="connsiteY144" fmla="*/ 234257 h 363775"/>
                  <a:gd name="connsiteX145" fmla="*/ 62856 w 279739"/>
                  <a:gd name="connsiteY145" fmla="*/ 234293 h 363775"/>
                  <a:gd name="connsiteX146" fmla="*/ 46045 w 279739"/>
                  <a:gd name="connsiteY146" fmla="*/ 242888 h 363775"/>
                  <a:gd name="connsiteX147" fmla="*/ 45910 w 279739"/>
                  <a:gd name="connsiteY147" fmla="*/ 242841 h 363775"/>
                  <a:gd name="connsiteX148" fmla="*/ 37212 w 279739"/>
                  <a:gd name="connsiteY148" fmla="*/ 226195 h 363775"/>
                  <a:gd name="connsiteX149" fmla="*/ 86101 w 279739"/>
                  <a:gd name="connsiteY149" fmla="*/ 242091 h 363775"/>
                  <a:gd name="connsiteX150" fmla="*/ 103062 w 279739"/>
                  <a:gd name="connsiteY150" fmla="*/ 233341 h 363775"/>
                  <a:gd name="connsiteX151" fmla="*/ 111820 w 279739"/>
                  <a:gd name="connsiteY151" fmla="*/ 250303 h 363775"/>
                  <a:gd name="connsiteX152" fmla="*/ 94859 w 279739"/>
                  <a:gd name="connsiteY152" fmla="*/ 259054 h 363775"/>
                  <a:gd name="connsiteX153" fmla="*/ 94799 w 279739"/>
                  <a:gd name="connsiteY153" fmla="*/ 259037 h 363775"/>
                  <a:gd name="connsiteX154" fmla="*/ 86026 w 279739"/>
                  <a:gd name="connsiteY154" fmla="*/ 242325 h 363775"/>
                  <a:gd name="connsiteX155" fmla="*/ 86101 w 279739"/>
                  <a:gd name="connsiteY155" fmla="*/ 242091 h 363775"/>
                  <a:gd name="connsiteX156" fmla="*/ 134539 w 279739"/>
                  <a:gd name="connsiteY156" fmla="*/ 257088 h 363775"/>
                  <a:gd name="connsiteX157" fmla="*/ 151620 w 279739"/>
                  <a:gd name="connsiteY157" fmla="*/ 248576 h 363775"/>
                  <a:gd name="connsiteX158" fmla="*/ 160138 w 279739"/>
                  <a:gd name="connsiteY158" fmla="*/ 265660 h 363775"/>
                  <a:gd name="connsiteX159" fmla="*/ 143087 w 279739"/>
                  <a:gd name="connsiteY159" fmla="*/ 274184 h 363775"/>
                  <a:gd name="connsiteX160" fmla="*/ 134089 w 279739"/>
                  <a:gd name="connsiteY160" fmla="*/ 257838 h 363775"/>
                  <a:gd name="connsiteX161" fmla="*/ 182978 w 279739"/>
                  <a:gd name="connsiteY161" fmla="*/ 272984 h 363775"/>
                  <a:gd name="connsiteX162" fmla="*/ 199924 w 279739"/>
                  <a:gd name="connsiteY162" fmla="*/ 264286 h 363775"/>
                  <a:gd name="connsiteX163" fmla="*/ 208622 w 279739"/>
                  <a:gd name="connsiteY163" fmla="*/ 281382 h 363775"/>
                  <a:gd name="connsiteX164" fmla="*/ 191556 w 279739"/>
                  <a:gd name="connsiteY164" fmla="*/ 289942 h 363775"/>
                  <a:gd name="connsiteX165" fmla="*/ 191526 w 279739"/>
                  <a:gd name="connsiteY165" fmla="*/ 289930 h 363775"/>
                  <a:gd name="connsiteX166" fmla="*/ 182528 w 279739"/>
                  <a:gd name="connsiteY166" fmla="*/ 273734 h 363775"/>
                  <a:gd name="connsiteX167" fmla="*/ 621 w 279739"/>
                  <a:gd name="connsiteY167" fmla="*/ 256038 h 363775"/>
                  <a:gd name="connsiteX168" fmla="*/ 17672 w 279739"/>
                  <a:gd name="connsiteY168" fmla="*/ 247466 h 363775"/>
                  <a:gd name="connsiteX169" fmla="*/ 26250 w 279739"/>
                  <a:gd name="connsiteY169" fmla="*/ 264522 h 363775"/>
                  <a:gd name="connsiteX170" fmla="*/ 9319 w 279739"/>
                  <a:gd name="connsiteY170" fmla="*/ 273134 h 363775"/>
                  <a:gd name="connsiteX171" fmla="*/ 576 w 279739"/>
                  <a:gd name="connsiteY171" fmla="*/ 256165 h 363775"/>
                  <a:gd name="connsiteX172" fmla="*/ 621 w 279739"/>
                  <a:gd name="connsiteY172" fmla="*/ 256038 h 363775"/>
                  <a:gd name="connsiteX173" fmla="*/ 49059 w 279739"/>
                  <a:gd name="connsiteY173" fmla="*/ 271934 h 363775"/>
                  <a:gd name="connsiteX174" fmla="*/ 66155 w 279739"/>
                  <a:gd name="connsiteY174" fmla="*/ 263236 h 363775"/>
                  <a:gd name="connsiteX175" fmla="*/ 75018 w 279739"/>
                  <a:gd name="connsiteY175" fmla="*/ 280383 h 363775"/>
                  <a:gd name="connsiteX176" fmla="*/ 57862 w 279739"/>
                  <a:gd name="connsiteY176" fmla="*/ 289240 h 363775"/>
                  <a:gd name="connsiteX177" fmla="*/ 49014 w 279739"/>
                  <a:gd name="connsiteY177" fmla="*/ 272093 h 363775"/>
                  <a:gd name="connsiteX178" fmla="*/ 49059 w 279739"/>
                  <a:gd name="connsiteY178" fmla="*/ 271934 h 363775"/>
                  <a:gd name="connsiteX179" fmla="*/ 97498 w 279739"/>
                  <a:gd name="connsiteY179" fmla="*/ 286931 h 363775"/>
                  <a:gd name="connsiteX180" fmla="*/ 114579 w 279739"/>
                  <a:gd name="connsiteY180" fmla="*/ 278419 h 363775"/>
                  <a:gd name="connsiteX181" fmla="*/ 123097 w 279739"/>
                  <a:gd name="connsiteY181" fmla="*/ 295503 h 363775"/>
                  <a:gd name="connsiteX182" fmla="*/ 106046 w 279739"/>
                  <a:gd name="connsiteY182" fmla="*/ 304027 h 363775"/>
                  <a:gd name="connsiteX183" fmla="*/ 97498 w 279739"/>
                  <a:gd name="connsiteY183" fmla="*/ 287681 h 363775"/>
                  <a:gd name="connsiteX184" fmla="*/ 146087 w 279739"/>
                  <a:gd name="connsiteY184" fmla="*/ 303577 h 363775"/>
                  <a:gd name="connsiteX185" fmla="*/ 163153 w 279739"/>
                  <a:gd name="connsiteY185" fmla="*/ 295017 h 363775"/>
                  <a:gd name="connsiteX186" fmla="*/ 163183 w 279739"/>
                  <a:gd name="connsiteY186" fmla="*/ 295029 h 363775"/>
                  <a:gd name="connsiteX187" fmla="*/ 171956 w 279739"/>
                  <a:gd name="connsiteY187" fmla="*/ 311741 h 363775"/>
                  <a:gd name="connsiteX188" fmla="*/ 171881 w 279739"/>
                  <a:gd name="connsiteY188" fmla="*/ 311975 h 363775"/>
                  <a:gd name="connsiteX189" fmla="*/ 154785 w 279739"/>
                  <a:gd name="connsiteY189" fmla="*/ 320673 h 363775"/>
                  <a:gd name="connsiteX190" fmla="*/ 146087 w 279739"/>
                  <a:gd name="connsiteY190" fmla="*/ 303577 h 363775"/>
                  <a:gd name="connsiteX191" fmla="*/ 13818 w 279739"/>
                  <a:gd name="connsiteY191" fmla="*/ 298478 h 363775"/>
                  <a:gd name="connsiteX192" fmla="*/ 30779 w 279739"/>
                  <a:gd name="connsiteY192" fmla="*/ 289728 h 363775"/>
                  <a:gd name="connsiteX193" fmla="*/ 39537 w 279739"/>
                  <a:gd name="connsiteY193" fmla="*/ 306690 h 363775"/>
                  <a:gd name="connsiteX194" fmla="*/ 22576 w 279739"/>
                  <a:gd name="connsiteY194" fmla="*/ 315441 h 363775"/>
                  <a:gd name="connsiteX195" fmla="*/ 22516 w 279739"/>
                  <a:gd name="connsiteY195" fmla="*/ 315424 h 363775"/>
                  <a:gd name="connsiteX196" fmla="*/ 13518 w 279739"/>
                  <a:gd name="connsiteY196" fmla="*/ 298478 h 363775"/>
                  <a:gd name="connsiteX197" fmla="*/ 62256 w 279739"/>
                  <a:gd name="connsiteY197" fmla="*/ 314224 h 363775"/>
                  <a:gd name="connsiteX198" fmla="*/ 79322 w 279739"/>
                  <a:gd name="connsiteY198" fmla="*/ 305664 h 363775"/>
                  <a:gd name="connsiteX199" fmla="*/ 79352 w 279739"/>
                  <a:gd name="connsiteY199" fmla="*/ 305676 h 363775"/>
                  <a:gd name="connsiteX200" fmla="*/ 87525 w 279739"/>
                  <a:gd name="connsiteY200" fmla="*/ 322927 h 363775"/>
                  <a:gd name="connsiteX201" fmla="*/ 70954 w 279739"/>
                  <a:gd name="connsiteY201" fmla="*/ 331320 h 363775"/>
                  <a:gd name="connsiteX202" fmla="*/ 61941 w 279739"/>
                  <a:gd name="connsiteY202" fmla="*/ 314251 h 363775"/>
                  <a:gd name="connsiteX203" fmla="*/ 61956 w 279739"/>
                  <a:gd name="connsiteY203" fmla="*/ 314224 h 363775"/>
                  <a:gd name="connsiteX204" fmla="*/ 110695 w 279739"/>
                  <a:gd name="connsiteY204" fmla="*/ 330121 h 363775"/>
                  <a:gd name="connsiteX205" fmla="*/ 127746 w 279739"/>
                  <a:gd name="connsiteY205" fmla="*/ 321550 h 363775"/>
                  <a:gd name="connsiteX206" fmla="*/ 136324 w 279739"/>
                  <a:gd name="connsiteY206" fmla="*/ 338604 h 363775"/>
                  <a:gd name="connsiteX207" fmla="*/ 119393 w 279739"/>
                  <a:gd name="connsiteY207" fmla="*/ 347217 h 363775"/>
                  <a:gd name="connsiteX208" fmla="*/ 110380 w 279739"/>
                  <a:gd name="connsiteY208" fmla="*/ 330148 h 363775"/>
                  <a:gd name="connsiteX209" fmla="*/ 110395 w 279739"/>
                  <a:gd name="connsiteY209" fmla="*/ 330121 h 363775"/>
                  <a:gd name="connsiteX210" fmla="*/ 159133 w 279739"/>
                  <a:gd name="connsiteY210" fmla="*/ 346017 h 363775"/>
                  <a:gd name="connsiteX211" fmla="*/ 175840 w 279739"/>
                  <a:gd name="connsiteY211" fmla="*/ 337244 h 363775"/>
                  <a:gd name="connsiteX212" fmla="*/ 176080 w 279739"/>
                  <a:gd name="connsiteY212" fmla="*/ 337319 h 363775"/>
                  <a:gd name="connsiteX213" fmla="*/ 185152 w 279739"/>
                  <a:gd name="connsiteY213" fmla="*/ 354115 h 363775"/>
                  <a:gd name="connsiteX214" fmla="*/ 168371 w 279739"/>
                  <a:gd name="connsiteY214" fmla="*/ 363188 h 363775"/>
                  <a:gd name="connsiteX215" fmla="*/ 167682 w 279739"/>
                  <a:gd name="connsiteY215" fmla="*/ 362963 h 363775"/>
                  <a:gd name="connsiteX216" fmla="*/ 158729 w 279739"/>
                  <a:gd name="connsiteY216" fmla="*/ 346345 h 363775"/>
                  <a:gd name="connsiteX217" fmla="*/ 158834 w 279739"/>
                  <a:gd name="connsiteY217" fmla="*/ 346017 h 363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</a:cxnLst>
                <a:rect l="l" t="t" r="r" b="b"/>
                <a:pathLst>
                  <a:path w="279739" h="363775">
                    <a:moveTo>
                      <a:pt x="108146" y="9346"/>
                    </a:moveTo>
                    <a:cubicBezTo>
                      <a:pt x="110470" y="2223"/>
                      <a:pt x="118118" y="-1671"/>
                      <a:pt x="125242" y="648"/>
                    </a:cubicBezTo>
                    <a:cubicBezTo>
                      <a:pt x="132365" y="2966"/>
                      <a:pt x="136264" y="10621"/>
                      <a:pt x="133940" y="17744"/>
                    </a:cubicBezTo>
                    <a:cubicBezTo>
                      <a:pt x="131615" y="24867"/>
                      <a:pt x="123967" y="28760"/>
                      <a:pt x="116844" y="26442"/>
                    </a:cubicBezTo>
                    <a:cubicBezTo>
                      <a:pt x="109720" y="24123"/>
                      <a:pt x="105821" y="16469"/>
                      <a:pt x="108146" y="9346"/>
                    </a:cubicBezTo>
                    <a:close/>
                    <a:moveTo>
                      <a:pt x="156584" y="25242"/>
                    </a:moveTo>
                    <a:cubicBezTo>
                      <a:pt x="158998" y="18207"/>
                      <a:pt x="166572" y="14361"/>
                      <a:pt x="173680" y="16544"/>
                    </a:cubicBezTo>
                    <a:cubicBezTo>
                      <a:pt x="180758" y="18891"/>
                      <a:pt x="184583" y="26530"/>
                      <a:pt x="182243" y="33604"/>
                    </a:cubicBezTo>
                    <a:cubicBezTo>
                      <a:pt x="182243" y="33616"/>
                      <a:pt x="182228" y="33628"/>
                      <a:pt x="182228" y="33640"/>
                    </a:cubicBezTo>
                    <a:cubicBezTo>
                      <a:pt x="179724" y="40660"/>
                      <a:pt x="172000" y="44318"/>
                      <a:pt x="164982" y="41809"/>
                    </a:cubicBezTo>
                    <a:cubicBezTo>
                      <a:pt x="158219" y="39396"/>
                      <a:pt x="154530" y="32118"/>
                      <a:pt x="156584" y="25242"/>
                    </a:cubicBezTo>
                    <a:close/>
                    <a:moveTo>
                      <a:pt x="205023" y="41138"/>
                    </a:moveTo>
                    <a:cubicBezTo>
                      <a:pt x="207287" y="34038"/>
                      <a:pt x="214890" y="30119"/>
                      <a:pt x="221984" y="32388"/>
                    </a:cubicBezTo>
                    <a:cubicBezTo>
                      <a:pt x="229092" y="34655"/>
                      <a:pt x="233006" y="42250"/>
                      <a:pt x="230742" y="49350"/>
                    </a:cubicBezTo>
                    <a:cubicBezTo>
                      <a:pt x="228462" y="56451"/>
                      <a:pt x="220874" y="60370"/>
                      <a:pt x="213781" y="58101"/>
                    </a:cubicBezTo>
                    <a:cubicBezTo>
                      <a:pt x="213751" y="58096"/>
                      <a:pt x="213736" y="58090"/>
                      <a:pt x="213721" y="58084"/>
                    </a:cubicBezTo>
                    <a:cubicBezTo>
                      <a:pt x="206687" y="55892"/>
                      <a:pt x="202758" y="48410"/>
                      <a:pt x="204948" y="41372"/>
                    </a:cubicBezTo>
                    <a:cubicBezTo>
                      <a:pt x="204978" y="41294"/>
                      <a:pt x="204993" y="41216"/>
                      <a:pt x="205023" y="41138"/>
                    </a:cubicBezTo>
                    <a:close/>
                    <a:moveTo>
                      <a:pt x="253461" y="56135"/>
                    </a:moveTo>
                    <a:cubicBezTo>
                      <a:pt x="255966" y="49115"/>
                      <a:pt x="263689" y="45457"/>
                      <a:pt x="270707" y="47966"/>
                    </a:cubicBezTo>
                    <a:cubicBezTo>
                      <a:pt x="277471" y="50379"/>
                      <a:pt x="281160" y="57657"/>
                      <a:pt x="279105" y="64533"/>
                    </a:cubicBezTo>
                    <a:cubicBezTo>
                      <a:pt x="276751" y="71623"/>
                      <a:pt x="269133" y="75501"/>
                      <a:pt x="262009" y="73231"/>
                    </a:cubicBezTo>
                    <a:cubicBezTo>
                      <a:pt x="255306" y="70884"/>
                      <a:pt x="251557" y="63735"/>
                      <a:pt x="253461" y="56885"/>
                    </a:cubicBezTo>
                    <a:close/>
                    <a:moveTo>
                      <a:pt x="73504" y="35140"/>
                    </a:moveTo>
                    <a:cubicBezTo>
                      <a:pt x="75873" y="28072"/>
                      <a:pt x="83521" y="24260"/>
                      <a:pt x="90585" y="26628"/>
                    </a:cubicBezTo>
                    <a:cubicBezTo>
                      <a:pt x="97663" y="28994"/>
                      <a:pt x="101472" y="36644"/>
                      <a:pt x="99103" y="43712"/>
                    </a:cubicBezTo>
                    <a:cubicBezTo>
                      <a:pt x="96733" y="50766"/>
                      <a:pt x="89115" y="54578"/>
                      <a:pt x="82052" y="52236"/>
                    </a:cubicBezTo>
                    <a:cubicBezTo>
                      <a:pt x="75093" y="50133"/>
                      <a:pt x="70999" y="42945"/>
                      <a:pt x="72754" y="35890"/>
                    </a:cubicBezTo>
                    <a:close/>
                    <a:moveTo>
                      <a:pt x="121942" y="51036"/>
                    </a:moveTo>
                    <a:cubicBezTo>
                      <a:pt x="124237" y="43943"/>
                      <a:pt x="131840" y="40051"/>
                      <a:pt x="138933" y="42344"/>
                    </a:cubicBezTo>
                    <a:cubicBezTo>
                      <a:pt x="146027" y="44637"/>
                      <a:pt x="149926" y="52245"/>
                      <a:pt x="147631" y="59338"/>
                    </a:cubicBezTo>
                    <a:cubicBezTo>
                      <a:pt x="145337" y="66430"/>
                      <a:pt x="137733" y="70322"/>
                      <a:pt x="130640" y="68030"/>
                    </a:cubicBezTo>
                    <a:cubicBezTo>
                      <a:pt x="130580" y="68014"/>
                      <a:pt x="130535" y="67999"/>
                      <a:pt x="130490" y="67982"/>
                    </a:cubicBezTo>
                    <a:cubicBezTo>
                      <a:pt x="123502" y="66012"/>
                      <a:pt x="119363" y="58815"/>
                      <a:pt x="121192" y="51786"/>
                    </a:cubicBezTo>
                    <a:close/>
                    <a:moveTo>
                      <a:pt x="170231" y="66033"/>
                    </a:moveTo>
                    <a:cubicBezTo>
                      <a:pt x="172571" y="58956"/>
                      <a:pt x="180204" y="55118"/>
                      <a:pt x="187282" y="57462"/>
                    </a:cubicBezTo>
                    <a:cubicBezTo>
                      <a:pt x="194360" y="59805"/>
                      <a:pt x="198199" y="67439"/>
                      <a:pt x="195860" y="74516"/>
                    </a:cubicBezTo>
                    <a:cubicBezTo>
                      <a:pt x="193536" y="81543"/>
                      <a:pt x="185977" y="85385"/>
                      <a:pt x="178929" y="83129"/>
                    </a:cubicBezTo>
                    <a:cubicBezTo>
                      <a:pt x="172211" y="81164"/>
                      <a:pt x="168116" y="74395"/>
                      <a:pt x="169481" y="67532"/>
                    </a:cubicBezTo>
                    <a:close/>
                    <a:moveTo>
                      <a:pt x="218670" y="81929"/>
                    </a:moveTo>
                    <a:cubicBezTo>
                      <a:pt x="221084" y="74894"/>
                      <a:pt x="228657" y="71047"/>
                      <a:pt x="235766" y="73231"/>
                    </a:cubicBezTo>
                    <a:cubicBezTo>
                      <a:pt x="242844" y="75573"/>
                      <a:pt x="246683" y="83210"/>
                      <a:pt x="244344" y="90285"/>
                    </a:cubicBezTo>
                    <a:cubicBezTo>
                      <a:pt x="241989" y="97362"/>
                      <a:pt x="234356" y="101199"/>
                      <a:pt x="227278" y="98857"/>
                    </a:cubicBezTo>
                    <a:cubicBezTo>
                      <a:pt x="220259" y="96531"/>
                      <a:pt x="216405" y="88979"/>
                      <a:pt x="218670" y="81929"/>
                    </a:cubicBezTo>
                    <a:close/>
                    <a:moveTo>
                      <a:pt x="85351" y="80129"/>
                    </a:moveTo>
                    <a:cubicBezTo>
                      <a:pt x="87855" y="73109"/>
                      <a:pt x="95579" y="69452"/>
                      <a:pt x="102597" y="71961"/>
                    </a:cubicBezTo>
                    <a:cubicBezTo>
                      <a:pt x="109360" y="74374"/>
                      <a:pt x="113049" y="81651"/>
                      <a:pt x="110995" y="88527"/>
                    </a:cubicBezTo>
                    <a:cubicBezTo>
                      <a:pt x="108640" y="95618"/>
                      <a:pt x="101022" y="99496"/>
                      <a:pt x="93899" y="97225"/>
                    </a:cubicBezTo>
                    <a:cubicBezTo>
                      <a:pt x="87240" y="95199"/>
                      <a:pt x="83221" y="88448"/>
                      <a:pt x="84601" y="81629"/>
                    </a:cubicBezTo>
                    <a:close/>
                    <a:moveTo>
                      <a:pt x="133789" y="96025"/>
                    </a:moveTo>
                    <a:cubicBezTo>
                      <a:pt x="135979" y="88988"/>
                      <a:pt x="143462" y="85060"/>
                      <a:pt x="150496" y="87253"/>
                    </a:cubicBezTo>
                    <a:cubicBezTo>
                      <a:pt x="150586" y="87277"/>
                      <a:pt x="150660" y="87302"/>
                      <a:pt x="150735" y="87328"/>
                    </a:cubicBezTo>
                    <a:cubicBezTo>
                      <a:pt x="157829" y="89684"/>
                      <a:pt x="161698" y="97305"/>
                      <a:pt x="159433" y="104423"/>
                    </a:cubicBezTo>
                    <a:cubicBezTo>
                      <a:pt x="157079" y="111499"/>
                      <a:pt x="149446" y="115330"/>
                      <a:pt x="142367" y="112983"/>
                    </a:cubicBezTo>
                    <a:cubicBezTo>
                      <a:pt x="142367" y="112979"/>
                      <a:pt x="142353" y="112976"/>
                      <a:pt x="142337" y="112971"/>
                    </a:cubicBezTo>
                    <a:cubicBezTo>
                      <a:pt x="135709" y="111010"/>
                      <a:pt x="131675" y="104305"/>
                      <a:pt x="133040" y="97525"/>
                    </a:cubicBezTo>
                    <a:close/>
                    <a:moveTo>
                      <a:pt x="182078" y="111022"/>
                    </a:moveTo>
                    <a:cubicBezTo>
                      <a:pt x="184433" y="103947"/>
                      <a:pt x="192066" y="100115"/>
                      <a:pt x="199144" y="102462"/>
                    </a:cubicBezTo>
                    <a:cubicBezTo>
                      <a:pt x="199144" y="102466"/>
                      <a:pt x="199159" y="102470"/>
                      <a:pt x="199174" y="102474"/>
                    </a:cubicBezTo>
                    <a:cubicBezTo>
                      <a:pt x="206192" y="104981"/>
                      <a:pt x="209852" y="112705"/>
                      <a:pt x="207347" y="119724"/>
                    </a:cubicBezTo>
                    <a:cubicBezTo>
                      <a:pt x="204933" y="126482"/>
                      <a:pt x="197645" y="130168"/>
                      <a:pt x="190776" y="128118"/>
                    </a:cubicBezTo>
                    <a:cubicBezTo>
                      <a:pt x="184433" y="126131"/>
                      <a:pt x="180444" y="119861"/>
                      <a:pt x="181328" y="113271"/>
                    </a:cubicBezTo>
                    <a:close/>
                    <a:moveTo>
                      <a:pt x="230517" y="126918"/>
                    </a:moveTo>
                    <a:cubicBezTo>
                      <a:pt x="232856" y="119841"/>
                      <a:pt x="240489" y="116004"/>
                      <a:pt x="247568" y="118346"/>
                    </a:cubicBezTo>
                    <a:cubicBezTo>
                      <a:pt x="254646" y="120690"/>
                      <a:pt x="258485" y="128325"/>
                      <a:pt x="256146" y="135402"/>
                    </a:cubicBezTo>
                    <a:cubicBezTo>
                      <a:pt x="253821" y="142429"/>
                      <a:pt x="246263" y="146271"/>
                      <a:pt x="239215" y="144014"/>
                    </a:cubicBezTo>
                    <a:cubicBezTo>
                      <a:pt x="232871" y="142027"/>
                      <a:pt x="228882" y="135757"/>
                      <a:pt x="229767" y="129168"/>
                    </a:cubicBezTo>
                    <a:close/>
                    <a:moveTo>
                      <a:pt x="48759" y="109972"/>
                    </a:moveTo>
                    <a:cubicBezTo>
                      <a:pt x="51129" y="102904"/>
                      <a:pt x="58777" y="99092"/>
                      <a:pt x="65840" y="101460"/>
                    </a:cubicBezTo>
                    <a:cubicBezTo>
                      <a:pt x="72919" y="103827"/>
                      <a:pt x="76728" y="111476"/>
                      <a:pt x="74358" y="118544"/>
                    </a:cubicBezTo>
                    <a:cubicBezTo>
                      <a:pt x="71989" y="125599"/>
                      <a:pt x="64371" y="129411"/>
                      <a:pt x="57307" y="127068"/>
                    </a:cubicBezTo>
                    <a:cubicBezTo>
                      <a:pt x="50289" y="124826"/>
                      <a:pt x="46405" y="117316"/>
                      <a:pt x="48655" y="110295"/>
                    </a:cubicBezTo>
                    <a:cubicBezTo>
                      <a:pt x="48685" y="110187"/>
                      <a:pt x="48729" y="110079"/>
                      <a:pt x="48759" y="109972"/>
                    </a:cubicBezTo>
                    <a:close/>
                    <a:moveTo>
                      <a:pt x="97048" y="124969"/>
                    </a:moveTo>
                    <a:cubicBezTo>
                      <a:pt x="99388" y="117892"/>
                      <a:pt x="107021" y="114054"/>
                      <a:pt x="114099" y="116398"/>
                    </a:cubicBezTo>
                    <a:cubicBezTo>
                      <a:pt x="121178" y="118741"/>
                      <a:pt x="125017" y="126375"/>
                      <a:pt x="122677" y="133452"/>
                    </a:cubicBezTo>
                    <a:cubicBezTo>
                      <a:pt x="120353" y="140480"/>
                      <a:pt x="112794" y="144322"/>
                      <a:pt x="105746" y="142065"/>
                    </a:cubicBezTo>
                    <a:cubicBezTo>
                      <a:pt x="98713" y="139643"/>
                      <a:pt x="94859" y="132080"/>
                      <a:pt x="97048" y="124969"/>
                    </a:cubicBezTo>
                    <a:close/>
                    <a:moveTo>
                      <a:pt x="146087" y="141015"/>
                    </a:moveTo>
                    <a:cubicBezTo>
                      <a:pt x="148351" y="133914"/>
                      <a:pt x="155954" y="129995"/>
                      <a:pt x="163048" y="132265"/>
                    </a:cubicBezTo>
                    <a:cubicBezTo>
                      <a:pt x="170156" y="134532"/>
                      <a:pt x="174070" y="142126"/>
                      <a:pt x="171806" y="149227"/>
                    </a:cubicBezTo>
                    <a:cubicBezTo>
                      <a:pt x="169526" y="156328"/>
                      <a:pt x="161938" y="160246"/>
                      <a:pt x="154845" y="157978"/>
                    </a:cubicBezTo>
                    <a:cubicBezTo>
                      <a:pt x="154815" y="157973"/>
                      <a:pt x="154799" y="157967"/>
                      <a:pt x="154785" y="157961"/>
                    </a:cubicBezTo>
                    <a:cubicBezTo>
                      <a:pt x="147751" y="155769"/>
                      <a:pt x="143822" y="148287"/>
                      <a:pt x="146012" y="141249"/>
                    </a:cubicBezTo>
                    <a:cubicBezTo>
                      <a:pt x="146042" y="141171"/>
                      <a:pt x="146057" y="141093"/>
                      <a:pt x="146087" y="141015"/>
                    </a:cubicBezTo>
                    <a:close/>
                    <a:moveTo>
                      <a:pt x="194525" y="156761"/>
                    </a:moveTo>
                    <a:cubicBezTo>
                      <a:pt x="197030" y="149741"/>
                      <a:pt x="204753" y="146084"/>
                      <a:pt x="211771" y="148593"/>
                    </a:cubicBezTo>
                    <a:cubicBezTo>
                      <a:pt x="218535" y="151006"/>
                      <a:pt x="222224" y="158283"/>
                      <a:pt x="220169" y="165159"/>
                    </a:cubicBezTo>
                    <a:cubicBezTo>
                      <a:pt x="218040" y="172302"/>
                      <a:pt x="210526" y="176366"/>
                      <a:pt x="203373" y="174237"/>
                    </a:cubicBezTo>
                    <a:cubicBezTo>
                      <a:pt x="196235" y="172106"/>
                      <a:pt x="192171" y="164588"/>
                      <a:pt x="194300" y="157445"/>
                    </a:cubicBezTo>
                    <a:cubicBezTo>
                      <a:pt x="194375" y="157216"/>
                      <a:pt x="194450" y="156988"/>
                      <a:pt x="194525" y="156761"/>
                    </a:cubicBezTo>
                    <a:close/>
                    <a:moveTo>
                      <a:pt x="61506" y="153912"/>
                    </a:moveTo>
                    <a:cubicBezTo>
                      <a:pt x="63846" y="146835"/>
                      <a:pt x="71479" y="142998"/>
                      <a:pt x="78557" y="145341"/>
                    </a:cubicBezTo>
                    <a:cubicBezTo>
                      <a:pt x="85636" y="147684"/>
                      <a:pt x="89475" y="155319"/>
                      <a:pt x="87135" y="162395"/>
                    </a:cubicBezTo>
                    <a:cubicBezTo>
                      <a:pt x="84811" y="169423"/>
                      <a:pt x="77253" y="173265"/>
                      <a:pt x="70204" y="171008"/>
                    </a:cubicBezTo>
                    <a:cubicBezTo>
                      <a:pt x="63066" y="169142"/>
                      <a:pt x="58807" y="161850"/>
                      <a:pt x="60667" y="154719"/>
                    </a:cubicBezTo>
                    <a:cubicBezTo>
                      <a:pt x="60742" y="154447"/>
                      <a:pt x="60817" y="154179"/>
                      <a:pt x="60907" y="153912"/>
                    </a:cubicBezTo>
                    <a:close/>
                    <a:moveTo>
                      <a:pt x="109345" y="169958"/>
                    </a:moveTo>
                    <a:cubicBezTo>
                      <a:pt x="111535" y="162920"/>
                      <a:pt x="119018" y="158993"/>
                      <a:pt x="126051" y="161185"/>
                    </a:cubicBezTo>
                    <a:cubicBezTo>
                      <a:pt x="126141" y="161209"/>
                      <a:pt x="126216" y="161235"/>
                      <a:pt x="126291" y="161260"/>
                    </a:cubicBezTo>
                    <a:cubicBezTo>
                      <a:pt x="133430" y="163390"/>
                      <a:pt x="137494" y="170907"/>
                      <a:pt x="135364" y="178052"/>
                    </a:cubicBezTo>
                    <a:cubicBezTo>
                      <a:pt x="133235" y="185195"/>
                      <a:pt x="125721" y="189259"/>
                      <a:pt x="118583" y="187128"/>
                    </a:cubicBezTo>
                    <a:cubicBezTo>
                      <a:pt x="118343" y="187060"/>
                      <a:pt x="118118" y="186985"/>
                      <a:pt x="117893" y="186904"/>
                    </a:cubicBezTo>
                    <a:cubicBezTo>
                      <a:pt x="110875" y="184637"/>
                      <a:pt x="107036" y="177113"/>
                      <a:pt x="109300" y="170099"/>
                    </a:cubicBezTo>
                    <a:cubicBezTo>
                      <a:pt x="109315" y="170053"/>
                      <a:pt x="109330" y="170005"/>
                      <a:pt x="109345" y="169958"/>
                    </a:cubicBezTo>
                    <a:close/>
                    <a:moveTo>
                      <a:pt x="157784" y="184955"/>
                    </a:moveTo>
                    <a:cubicBezTo>
                      <a:pt x="160048" y="177941"/>
                      <a:pt x="167577" y="174093"/>
                      <a:pt x="174595" y="176360"/>
                    </a:cubicBezTo>
                    <a:cubicBezTo>
                      <a:pt x="174640" y="176375"/>
                      <a:pt x="174685" y="176390"/>
                      <a:pt x="174730" y="176407"/>
                    </a:cubicBezTo>
                    <a:cubicBezTo>
                      <a:pt x="181823" y="178700"/>
                      <a:pt x="185707" y="186307"/>
                      <a:pt x="183428" y="193401"/>
                    </a:cubicBezTo>
                    <a:cubicBezTo>
                      <a:pt x="181133" y="200493"/>
                      <a:pt x="173515" y="204384"/>
                      <a:pt x="166422" y="202093"/>
                    </a:cubicBezTo>
                    <a:cubicBezTo>
                      <a:pt x="159328" y="199800"/>
                      <a:pt x="155444" y="192192"/>
                      <a:pt x="157739" y="185099"/>
                    </a:cubicBezTo>
                    <a:cubicBezTo>
                      <a:pt x="157754" y="185051"/>
                      <a:pt x="157769" y="185003"/>
                      <a:pt x="157784" y="184955"/>
                    </a:cubicBezTo>
                    <a:close/>
                    <a:moveTo>
                      <a:pt x="206073" y="201451"/>
                    </a:moveTo>
                    <a:cubicBezTo>
                      <a:pt x="208487" y="194416"/>
                      <a:pt x="216060" y="190569"/>
                      <a:pt x="223169" y="192753"/>
                    </a:cubicBezTo>
                    <a:cubicBezTo>
                      <a:pt x="230247" y="195095"/>
                      <a:pt x="234086" y="202732"/>
                      <a:pt x="231747" y="209807"/>
                    </a:cubicBezTo>
                    <a:cubicBezTo>
                      <a:pt x="229392" y="216884"/>
                      <a:pt x="221759" y="220721"/>
                      <a:pt x="214681" y="218379"/>
                    </a:cubicBezTo>
                    <a:cubicBezTo>
                      <a:pt x="207662" y="216053"/>
                      <a:pt x="203823" y="208501"/>
                      <a:pt x="206073" y="201451"/>
                    </a:cubicBezTo>
                    <a:close/>
                    <a:moveTo>
                      <a:pt x="24615" y="182705"/>
                    </a:moveTo>
                    <a:cubicBezTo>
                      <a:pt x="26955" y="175628"/>
                      <a:pt x="34588" y="171791"/>
                      <a:pt x="41666" y="174135"/>
                    </a:cubicBezTo>
                    <a:cubicBezTo>
                      <a:pt x="48744" y="176477"/>
                      <a:pt x="52584" y="184112"/>
                      <a:pt x="50244" y="191189"/>
                    </a:cubicBezTo>
                    <a:cubicBezTo>
                      <a:pt x="47920" y="198216"/>
                      <a:pt x="40361" y="202058"/>
                      <a:pt x="33313" y="199801"/>
                    </a:cubicBezTo>
                    <a:cubicBezTo>
                      <a:pt x="26280" y="197379"/>
                      <a:pt x="22426" y="189817"/>
                      <a:pt x="24615" y="182705"/>
                    </a:cubicBezTo>
                    <a:close/>
                    <a:moveTo>
                      <a:pt x="73054" y="198602"/>
                    </a:moveTo>
                    <a:cubicBezTo>
                      <a:pt x="75333" y="191502"/>
                      <a:pt x="82921" y="187589"/>
                      <a:pt x="90030" y="189863"/>
                    </a:cubicBezTo>
                    <a:cubicBezTo>
                      <a:pt x="90060" y="189877"/>
                      <a:pt x="90105" y="189890"/>
                      <a:pt x="90150" y="189904"/>
                    </a:cubicBezTo>
                    <a:cubicBezTo>
                      <a:pt x="97288" y="192034"/>
                      <a:pt x="101352" y="199552"/>
                      <a:pt x="99223" y="206695"/>
                    </a:cubicBezTo>
                    <a:cubicBezTo>
                      <a:pt x="97093" y="213838"/>
                      <a:pt x="89580" y="217902"/>
                      <a:pt x="82441" y="215771"/>
                    </a:cubicBezTo>
                    <a:cubicBezTo>
                      <a:pt x="82202" y="215703"/>
                      <a:pt x="81977" y="215629"/>
                      <a:pt x="81752" y="215547"/>
                    </a:cubicBezTo>
                    <a:cubicBezTo>
                      <a:pt x="74718" y="213355"/>
                      <a:pt x="70789" y="205873"/>
                      <a:pt x="72979" y="198835"/>
                    </a:cubicBezTo>
                    <a:cubicBezTo>
                      <a:pt x="73009" y="198757"/>
                      <a:pt x="73024" y="198679"/>
                      <a:pt x="73054" y="198602"/>
                    </a:cubicBezTo>
                    <a:close/>
                    <a:moveTo>
                      <a:pt x="121492" y="213598"/>
                    </a:moveTo>
                    <a:cubicBezTo>
                      <a:pt x="123832" y="206521"/>
                      <a:pt x="131465" y="202683"/>
                      <a:pt x="138543" y="205027"/>
                    </a:cubicBezTo>
                    <a:cubicBezTo>
                      <a:pt x="145622" y="207370"/>
                      <a:pt x="149461" y="215005"/>
                      <a:pt x="147121" y="222081"/>
                    </a:cubicBezTo>
                    <a:cubicBezTo>
                      <a:pt x="144797" y="229109"/>
                      <a:pt x="137239" y="232951"/>
                      <a:pt x="130190" y="230694"/>
                    </a:cubicBezTo>
                    <a:cubicBezTo>
                      <a:pt x="123652" y="228480"/>
                      <a:pt x="119888" y="221656"/>
                      <a:pt x="121492" y="214948"/>
                    </a:cubicBezTo>
                    <a:close/>
                    <a:moveTo>
                      <a:pt x="169931" y="229944"/>
                    </a:moveTo>
                    <a:cubicBezTo>
                      <a:pt x="172225" y="222851"/>
                      <a:pt x="179829" y="218959"/>
                      <a:pt x="186922" y="221252"/>
                    </a:cubicBezTo>
                    <a:cubicBezTo>
                      <a:pt x="194015" y="223545"/>
                      <a:pt x="197914" y="231153"/>
                      <a:pt x="195620" y="238246"/>
                    </a:cubicBezTo>
                    <a:cubicBezTo>
                      <a:pt x="193325" y="245338"/>
                      <a:pt x="185722" y="249230"/>
                      <a:pt x="178629" y="246938"/>
                    </a:cubicBezTo>
                    <a:cubicBezTo>
                      <a:pt x="178569" y="246922"/>
                      <a:pt x="178524" y="246907"/>
                      <a:pt x="178479" y="246890"/>
                    </a:cubicBezTo>
                    <a:cubicBezTo>
                      <a:pt x="171461" y="244623"/>
                      <a:pt x="167622" y="237099"/>
                      <a:pt x="169886" y="230085"/>
                    </a:cubicBezTo>
                    <a:cubicBezTo>
                      <a:pt x="169901" y="230039"/>
                      <a:pt x="169916" y="229991"/>
                      <a:pt x="169931" y="229944"/>
                    </a:cubicBezTo>
                    <a:close/>
                    <a:moveTo>
                      <a:pt x="37212" y="225895"/>
                    </a:moveTo>
                    <a:cubicBezTo>
                      <a:pt x="39627" y="218860"/>
                      <a:pt x="47200" y="215014"/>
                      <a:pt x="54308" y="217197"/>
                    </a:cubicBezTo>
                    <a:cubicBezTo>
                      <a:pt x="61387" y="219544"/>
                      <a:pt x="65211" y="227183"/>
                      <a:pt x="62871" y="234257"/>
                    </a:cubicBezTo>
                    <a:cubicBezTo>
                      <a:pt x="62871" y="234269"/>
                      <a:pt x="62856" y="234281"/>
                      <a:pt x="62856" y="234293"/>
                    </a:cubicBezTo>
                    <a:cubicBezTo>
                      <a:pt x="60592" y="241307"/>
                      <a:pt x="53063" y="245155"/>
                      <a:pt x="46045" y="242888"/>
                    </a:cubicBezTo>
                    <a:cubicBezTo>
                      <a:pt x="46000" y="242873"/>
                      <a:pt x="45955" y="242858"/>
                      <a:pt x="45910" y="242841"/>
                    </a:cubicBezTo>
                    <a:cubicBezTo>
                      <a:pt x="38997" y="240551"/>
                      <a:pt x="35143" y="233182"/>
                      <a:pt x="37212" y="226195"/>
                    </a:cubicBezTo>
                    <a:close/>
                    <a:moveTo>
                      <a:pt x="86101" y="242091"/>
                    </a:moveTo>
                    <a:cubicBezTo>
                      <a:pt x="88365" y="234990"/>
                      <a:pt x="95968" y="231072"/>
                      <a:pt x="103062" y="233341"/>
                    </a:cubicBezTo>
                    <a:cubicBezTo>
                      <a:pt x="110170" y="235608"/>
                      <a:pt x="114084" y="243203"/>
                      <a:pt x="111820" y="250303"/>
                    </a:cubicBezTo>
                    <a:cubicBezTo>
                      <a:pt x="109540" y="257404"/>
                      <a:pt x="101952" y="261323"/>
                      <a:pt x="94859" y="259054"/>
                    </a:cubicBezTo>
                    <a:cubicBezTo>
                      <a:pt x="94829" y="259049"/>
                      <a:pt x="94814" y="259043"/>
                      <a:pt x="94799" y="259037"/>
                    </a:cubicBezTo>
                    <a:cubicBezTo>
                      <a:pt x="87765" y="256845"/>
                      <a:pt x="83836" y="249363"/>
                      <a:pt x="86026" y="242325"/>
                    </a:cubicBezTo>
                    <a:cubicBezTo>
                      <a:pt x="86056" y="242247"/>
                      <a:pt x="86071" y="242169"/>
                      <a:pt x="86101" y="242091"/>
                    </a:cubicBezTo>
                    <a:close/>
                    <a:moveTo>
                      <a:pt x="134539" y="257088"/>
                    </a:moveTo>
                    <a:cubicBezTo>
                      <a:pt x="136909" y="250020"/>
                      <a:pt x="144557" y="246208"/>
                      <a:pt x="151620" y="248576"/>
                    </a:cubicBezTo>
                    <a:cubicBezTo>
                      <a:pt x="158699" y="250942"/>
                      <a:pt x="162508" y="258590"/>
                      <a:pt x="160138" y="265660"/>
                    </a:cubicBezTo>
                    <a:cubicBezTo>
                      <a:pt x="157769" y="272714"/>
                      <a:pt x="150151" y="276526"/>
                      <a:pt x="143087" y="274184"/>
                    </a:cubicBezTo>
                    <a:cubicBezTo>
                      <a:pt x="136204" y="272020"/>
                      <a:pt x="132230" y="264815"/>
                      <a:pt x="134089" y="257838"/>
                    </a:cubicBezTo>
                    <a:close/>
                    <a:moveTo>
                      <a:pt x="182978" y="272984"/>
                    </a:moveTo>
                    <a:cubicBezTo>
                      <a:pt x="185273" y="265913"/>
                      <a:pt x="192846" y="262025"/>
                      <a:pt x="199924" y="264286"/>
                    </a:cubicBezTo>
                    <a:cubicBezTo>
                      <a:pt x="206957" y="266708"/>
                      <a:pt x="210811" y="274271"/>
                      <a:pt x="208622" y="281382"/>
                    </a:cubicBezTo>
                    <a:cubicBezTo>
                      <a:pt x="206268" y="288457"/>
                      <a:pt x="198634" y="292289"/>
                      <a:pt x="191556" y="289942"/>
                    </a:cubicBezTo>
                    <a:cubicBezTo>
                      <a:pt x="191556" y="289938"/>
                      <a:pt x="191541" y="289935"/>
                      <a:pt x="191526" y="289930"/>
                    </a:cubicBezTo>
                    <a:cubicBezTo>
                      <a:pt x="184658" y="287832"/>
                      <a:pt x="180684" y="280674"/>
                      <a:pt x="182528" y="273734"/>
                    </a:cubicBezTo>
                    <a:close/>
                    <a:moveTo>
                      <a:pt x="621" y="256038"/>
                    </a:moveTo>
                    <a:cubicBezTo>
                      <a:pt x="2960" y="248961"/>
                      <a:pt x="10593" y="245124"/>
                      <a:pt x="17672" y="247466"/>
                    </a:cubicBezTo>
                    <a:cubicBezTo>
                      <a:pt x="24750" y="249810"/>
                      <a:pt x="28589" y="257445"/>
                      <a:pt x="26250" y="264522"/>
                    </a:cubicBezTo>
                    <a:cubicBezTo>
                      <a:pt x="23925" y="271549"/>
                      <a:pt x="16367" y="275391"/>
                      <a:pt x="9319" y="273134"/>
                    </a:cubicBezTo>
                    <a:cubicBezTo>
                      <a:pt x="2225" y="270862"/>
                      <a:pt x="-1689" y="263263"/>
                      <a:pt x="576" y="256165"/>
                    </a:cubicBezTo>
                    <a:cubicBezTo>
                      <a:pt x="591" y="256122"/>
                      <a:pt x="606" y="256080"/>
                      <a:pt x="621" y="256038"/>
                    </a:cubicBezTo>
                    <a:close/>
                    <a:moveTo>
                      <a:pt x="49059" y="271934"/>
                    </a:moveTo>
                    <a:cubicBezTo>
                      <a:pt x="51414" y="264844"/>
                      <a:pt x="59032" y="260966"/>
                      <a:pt x="66155" y="263236"/>
                    </a:cubicBezTo>
                    <a:cubicBezTo>
                      <a:pt x="73339" y="265526"/>
                      <a:pt x="77298" y="273203"/>
                      <a:pt x="75018" y="280383"/>
                    </a:cubicBezTo>
                    <a:cubicBezTo>
                      <a:pt x="72724" y="287565"/>
                      <a:pt x="65046" y="291530"/>
                      <a:pt x="57862" y="289240"/>
                    </a:cubicBezTo>
                    <a:cubicBezTo>
                      <a:pt x="50679" y="286950"/>
                      <a:pt x="46720" y="279274"/>
                      <a:pt x="49014" y="272093"/>
                    </a:cubicBezTo>
                    <a:cubicBezTo>
                      <a:pt x="49029" y="272039"/>
                      <a:pt x="49044" y="271987"/>
                      <a:pt x="49059" y="271934"/>
                    </a:cubicBezTo>
                    <a:close/>
                    <a:moveTo>
                      <a:pt x="97498" y="286931"/>
                    </a:moveTo>
                    <a:cubicBezTo>
                      <a:pt x="99867" y="279863"/>
                      <a:pt x="107516" y="276051"/>
                      <a:pt x="114579" y="278419"/>
                    </a:cubicBezTo>
                    <a:cubicBezTo>
                      <a:pt x="121657" y="280785"/>
                      <a:pt x="125466" y="288435"/>
                      <a:pt x="123097" y="295503"/>
                    </a:cubicBezTo>
                    <a:cubicBezTo>
                      <a:pt x="120728" y="302557"/>
                      <a:pt x="113109" y="306369"/>
                      <a:pt x="106046" y="304027"/>
                    </a:cubicBezTo>
                    <a:cubicBezTo>
                      <a:pt x="99283" y="301740"/>
                      <a:pt x="95519" y="294538"/>
                      <a:pt x="97498" y="287681"/>
                    </a:cubicBezTo>
                    <a:close/>
                    <a:moveTo>
                      <a:pt x="146087" y="303577"/>
                    </a:moveTo>
                    <a:cubicBezTo>
                      <a:pt x="148441" y="296502"/>
                      <a:pt x="156074" y="292670"/>
                      <a:pt x="163153" y="295017"/>
                    </a:cubicBezTo>
                    <a:cubicBezTo>
                      <a:pt x="163153" y="295021"/>
                      <a:pt x="163168" y="295024"/>
                      <a:pt x="163183" y="295029"/>
                    </a:cubicBezTo>
                    <a:cubicBezTo>
                      <a:pt x="170216" y="297221"/>
                      <a:pt x="174145" y="304705"/>
                      <a:pt x="171956" y="311741"/>
                    </a:cubicBezTo>
                    <a:cubicBezTo>
                      <a:pt x="171926" y="311819"/>
                      <a:pt x="171911" y="311897"/>
                      <a:pt x="171881" y="311975"/>
                    </a:cubicBezTo>
                    <a:cubicBezTo>
                      <a:pt x="169556" y="319098"/>
                      <a:pt x="161908" y="322991"/>
                      <a:pt x="154785" y="320673"/>
                    </a:cubicBezTo>
                    <a:cubicBezTo>
                      <a:pt x="147661" y="318354"/>
                      <a:pt x="143762" y="310700"/>
                      <a:pt x="146087" y="303577"/>
                    </a:cubicBezTo>
                    <a:close/>
                    <a:moveTo>
                      <a:pt x="13818" y="298478"/>
                    </a:moveTo>
                    <a:cubicBezTo>
                      <a:pt x="16082" y="291377"/>
                      <a:pt x="23685" y="287459"/>
                      <a:pt x="30779" y="289728"/>
                    </a:cubicBezTo>
                    <a:cubicBezTo>
                      <a:pt x="37887" y="291995"/>
                      <a:pt x="41801" y="299589"/>
                      <a:pt x="39537" y="306690"/>
                    </a:cubicBezTo>
                    <a:cubicBezTo>
                      <a:pt x="37257" y="313791"/>
                      <a:pt x="29669" y="317710"/>
                      <a:pt x="22576" y="315441"/>
                    </a:cubicBezTo>
                    <a:cubicBezTo>
                      <a:pt x="22545" y="315436"/>
                      <a:pt x="22531" y="315430"/>
                      <a:pt x="22516" y="315424"/>
                    </a:cubicBezTo>
                    <a:cubicBezTo>
                      <a:pt x="15377" y="313193"/>
                      <a:pt x="11373" y="305637"/>
                      <a:pt x="13518" y="298478"/>
                    </a:cubicBezTo>
                    <a:close/>
                    <a:moveTo>
                      <a:pt x="62256" y="314224"/>
                    </a:moveTo>
                    <a:cubicBezTo>
                      <a:pt x="64611" y="307149"/>
                      <a:pt x="72244" y="303317"/>
                      <a:pt x="79322" y="305664"/>
                    </a:cubicBezTo>
                    <a:cubicBezTo>
                      <a:pt x="79322" y="305669"/>
                      <a:pt x="79337" y="305672"/>
                      <a:pt x="79352" y="305676"/>
                    </a:cubicBezTo>
                    <a:cubicBezTo>
                      <a:pt x="86371" y="308184"/>
                      <a:pt x="90030" y="315907"/>
                      <a:pt x="87525" y="322927"/>
                    </a:cubicBezTo>
                    <a:cubicBezTo>
                      <a:pt x="85111" y="329684"/>
                      <a:pt x="77823" y="333370"/>
                      <a:pt x="70954" y="331320"/>
                    </a:cubicBezTo>
                    <a:cubicBezTo>
                      <a:pt x="63756" y="329093"/>
                      <a:pt x="59722" y="321451"/>
                      <a:pt x="61941" y="314251"/>
                    </a:cubicBezTo>
                    <a:cubicBezTo>
                      <a:pt x="61956" y="314242"/>
                      <a:pt x="61956" y="314233"/>
                      <a:pt x="61956" y="314224"/>
                    </a:cubicBezTo>
                    <a:close/>
                    <a:moveTo>
                      <a:pt x="110695" y="330121"/>
                    </a:moveTo>
                    <a:cubicBezTo>
                      <a:pt x="113034" y="323044"/>
                      <a:pt x="120667" y="319206"/>
                      <a:pt x="127746" y="321550"/>
                    </a:cubicBezTo>
                    <a:cubicBezTo>
                      <a:pt x="134824" y="323893"/>
                      <a:pt x="138663" y="331527"/>
                      <a:pt x="136324" y="338604"/>
                    </a:cubicBezTo>
                    <a:cubicBezTo>
                      <a:pt x="133999" y="345632"/>
                      <a:pt x="126441" y="349474"/>
                      <a:pt x="119393" y="347217"/>
                    </a:cubicBezTo>
                    <a:cubicBezTo>
                      <a:pt x="112195" y="344990"/>
                      <a:pt x="108160" y="337347"/>
                      <a:pt x="110380" y="330148"/>
                    </a:cubicBezTo>
                    <a:cubicBezTo>
                      <a:pt x="110395" y="330139"/>
                      <a:pt x="110395" y="330130"/>
                      <a:pt x="110395" y="330121"/>
                    </a:cubicBezTo>
                    <a:close/>
                    <a:moveTo>
                      <a:pt x="159133" y="346017"/>
                    </a:moveTo>
                    <a:cubicBezTo>
                      <a:pt x="161323" y="338979"/>
                      <a:pt x="168806" y="335051"/>
                      <a:pt x="175840" y="337244"/>
                    </a:cubicBezTo>
                    <a:cubicBezTo>
                      <a:pt x="175930" y="337268"/>
                      <a:pt x="176005" y="337293"/>
                      <a:pt x="176080" y="337319"/>
                    </a:cubicBezTo>
                    <a:cubicBezTo>
                      <a:pt x="183218" y="339448"/>
                      <a:pt x="187282" y="346966"/>
                      <a:pt x="185152" y="354115"/>
                    </a:cubicBezTo>
                    <a:cubicBezTo>
                      <a:pt x="183023" y="361253"/>
                      <a:pt x="175510" y="365317"/>
                      <a:pt x="168371" y="363188"/>
                    </a:cubicBezTo>
                    <a:cubicBezTo>
                      <a:pt x="168131" y="363113"/>
                      <a:pt x="167907" y="363038"/>
                      <a:pt x="167682" y="362963"/>
                    </a:cubicBezTo>
                    <a:cubicBezTo>
                      <a:pt x="160618" y="360848"/>
                      <a:pt x="156614" y="353410"/>
                      <a:pt x="158729" y="346345"/>
                    </a:cubicBezTo>
                    <a:cubicBezTo>
                      <a:pt x="158759" y="346234"/>
                      <a:pt x="158804" y="346126"/>
                      <a:pt x="158834" y="346017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8BFBFB3-D22E-1943-2542-C0FC873C5E70}"/>
                  </a:ext>
                </a:extLst>
              </p:cNvPr>
              <p:cNvSpPr/>
              <p:nvPr/>
            </p:nvSpPr>
            <p:spPr>
              <a:xfrm>
                <a:off x="5740101" y="4255958"/>
                <a:ext cx="896884" cy="936046"/>
              </a:xfrm>
              <a:custGeom>
                <a:avLst/>
                <a:gdLst>
                  <a:gd name="connsiteX0" fmla="*/ 594003 w 679994"/>
                  <a:gd name="connsiteY0" fmla="*/ 235026 h 709686"/>
                  <a:gd name="connsiteX1" fmla="*/ 609584 w 679994"/>
                  <a:gd name="connsiteY1" fmla="*/ 154435 h 709686"/>
                  <a:gd name="connsiteX2" fmla="*/ 528993 w 679994"/>
                  <a:gd name="connsiteY2" fmla="*/ 138869 h 709686"/>
                  <a:gd name="connsiteX3" fmla="*/ 525469 w 679994"/>
                  <a:gd name="connsiteY3" fmla="*/ 141448 h 709686"/>
                  <a:gd name="connsiteX4" fmla="*/ 517970 w 679994"/>
                  <a:gd name="connsiteY4" fmla="*/ 146847 h 709686"/>
                  <a:gd name="connsiteX5" fmla="*/ 516066 w 679994"/>
                  <a:gd name="connsiteY5" fmla="*/ 147042 h 709686"/>
                  <a:gd name="connsiteX6" fmla="*/ 515871 w 679994"/>
                  <a:gd name="connsiteY6" fmla="*/ 146847 h 709686"/>
                  <a:gd name="connsiteX7" fmla="*/ 515871 w 679994"/>
                  <a:gd name="connsiteY7" fmla="*/ 144747 h 709686"/>
                  <a:gd name="connsiteX8" fmla="*/ 524014 w 679994"/>
                  <a:gd name="connsiteY8" fmla="*/ 63076 h 709686"/>
                  <a:gd name="connsiteX9" fmla="*/ 447037 w 679994"/>
                  <a:gd name="connsiteY9" fmla="*/ 51469 h 709686"/>
                  <a:gd name="connsiteX10" fmla="*/ 215491 w 679994"/>
                  <a:gd name="connsiteY10" fmla="*/ 222129 h 709686"/>
                  <a:gd name="connsiteX11" fmla="*/ 214291 w 679994"/>
                  <a:gd name="connsiteY11" fmla="*/ 222129 h 709686"/>
                  <a:gd name="connsiteX12" fmla="*/ 213242 w 679994"/>
                  <a:gd name="connsiteY12" fmla="*/ 221229 h 709686"/>
                  <a:gd name="connsiteX13" fmla="*/ 174401 w 679994"/>
                  <a:gd name="connsiteY13" fmla="*/ 122552 h 709686"/>
                  <a:gd name="connsiteX14" fmla="*/ 134510 w 679994"/>
                  <a:gd name="connsiteY14" fmla="*/ 36023 h 709686"/>
                  <a:gd name="connsiteX15" fmla="*/ 14883 w 679994"/>
                  <a:gd name="connsiteY15" fmla="*/ 15883 h 709686"/>
                  <a:gd name="connsiteX16" fmla="*/ 12589 w 679994"/>
                  <a:gd name="connsiteY16" fmla="*/ 17577 h 709686"/>
                  <a:gd name="connsiteX17" fmla="*/ 142 w 679994"/>
                  <a:gd name="connsiteY17" fmla="*/ 35123 h 709686"/>
                  <a:gd name="connsiteX18" fmla="*/ 19937 w 679994"/>
                  <a:gd name="connsiteY18" fmla="*/ 76064 h 709686"/>
                  <a:gd name="connsiteX19" fmla="*/ 23836 w 679994"/>
                  <a:gd name="connsiteY19" fmla="*/ 81312 h 709686"/>
                  <a:gd name="connsiteX20" fmla="*/ 59828 w 679994"/>
                  <a:gd name="connsiteY20" fmla="*/ 253472 h 709686"/>
                  <a:gd name="connsiteX21" fmla="*/ 81423 w 679994"/>
                  <a:gd name="connsiteY21" fmla="*/ 396538 h 709686"/>
                  <a:gd name="connsiteX22" fmla="*/ 80223 w 679994"/>
                  <a:gd name="connsiteY22" fmla="*/ 397438 h 709686"/>
                  <a:gd name="connsiteX23" fmla="*/ 41832 w 679994"/>
                  <a:gd name="connsiteY23" fmla="*/ 425632 h 709686"/>
                  <a:gd name="connsiteX24" fmla="*/ 251783 w 679994"/>
                  <a:gd name="connsiteY24" fmla="*/ 709665 h 709686"/>
                  <a:gd name="connsiteX25" fmla="*/ 293773 w 679994"/>
                  <a:gd name="connsiteY25" fmla="*/ 678172 h 709686"/>
                  <a:gd name="connsiteX26" fmla="*/ 296023 w 679994"/>
                  <a:gd name="connsiteY26" fmla="*/ 678172 h 709686"/>
                  <a:gd name="connsiteX27" fmla="*/ 376704 w 679994"/>
                  <a:gd name="connsiteY27" fmla="*/ 690679 h 709686"/>
                  <a:gd name="connsiteX28" fmla="*/ 377003 w 679994"/>
                  <a:gd name="connsiteY28" fmla="*/ 690469 h 709686"/>
                  <a:gd name="connsiteX29" fmla="*/ 656538 w 679994"/>
                  <a:gd name="connsiteY29" fmla="*/ 484568 h 709686"/>
                  <a:gd name="connsiteX30" fmla="*/ 668685 w 679994"/>
                  <a:gd name="connsiteY30" fmla="*/ 403437 h 709686"/>
                  <a:gd name="connsiteX31" fmla="*/ 593703 w 679994"/>
                  <a:gd name="connsiteY31" fmla="*/ 387540 h 709686"/>
                  <a:gd name="connsiteX32" fmla="*/ 591603 w 679994"/>
                  <a:gd name="connsiteY32" fmla="*/ 387540 h 709686"/>
                  <a:gd name="connsiteX33" fmla="*/ 591558 w 679994"/>
                  <a:gd name="connsiteY33" fmla="*/ 385636 h 709686"/>
                  <a:gd name="connsiteX34" fmla="*/ 591603 w 679994"/>
                  <a:gd name="connsiteY34" fmla="*/ 385591 h 709686"/>
                  <a:gd name="connsiteX35" fmla="*/ 624895 w 679994"/>
                  <a:gd name="connsiteY35" fmla="*/ 360097 h 709686"/>
                  <a:gd name="connsiteX36" fmla="*/ 637477 w 679994"/>
                  <a:gd name="connsiteY36" fmla="*/ 278996 h 709686"/>
                  <a:gd name="connsiteX37" fmla="*/ 637342 w 679994"/>
                  <a:gd name="connsiteY37" fmla="*/ 278816 h 709686"/>
                  <a:gd name="connsiteX38" fmla="*/ 563410 w 679994"/>
                  <a:gd name="connsiteY38" fmla="*/ 262320 h 709686"/>
                  <a:gd name="connsiteX39" fmla="*/ 561310 w 679994"/>
                  <a:gd name="connsiteY39" fmla="*/ 262320 h 709686"/>
                  <a:gd name="connsiteX40" fmla="*/ 561310 w 679994"/>
                  <a:gd name="connsiteY40" fmla="*/ 260220 h 709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79994" h="709686">
                    <a:moveTo>
                      <a:pt x="594003" y="235026"/>
                    </a:moveTo>
                    <a:cubicBezTo>
                      <a:pt x="620561" y="217075"/>
                      <a:pt x="627535" y="180994"/>
                      <a:pt x="609584" y="154435"/>
                    </a:cubicBezTo>
                    <a:cubicBezTo>
                      <a:pt x="591633" y="127891"/>
                      <a:pt x="555552" y="120918"/>
                      <a:pt x="528993" y="138869"/>
                    </a:cubicBezTo>
                    <a:cubicBezTo>
                      <a:pt x="527793" y="139678"/>
                      <a:pt x="526609" y="140548"/>
                      <a:pt x="525469" y="141448"/>
                    </a:cubicBezTo>
                    <a:lnTo>
                      <a:pt x="517970" y="146847"/>
                    </a:lnTo>
                    <a:cubicBezTo>
                      <a:pt x="517505" y="147432"/>
                      <a:pt x="516651" y="147522"/>
                      <a:pt x="516066" y="147042"/>
                    </a:cubicBezTo>
                    <a:cubicBezTo>
                      <a:pt x="515991" y="146982"/>
                      <a:pt x="515931" y="146922"/>
                      <a:pt x="515871" y="146847"/>
                    </a:cubicBezTo>
                    <a:cubicBezTo>
                      <a:pt x="515301" y="146262"/>
                      <a:pt x="515301" y="145332"/>
                      <a:pt x="515871" y="144747"/>
                    </a:cubicBezTo>
                    <a:cubicBezTo>
                      <a:pt x="540675" y="124442"/>
                      <a:pt x="544319" y="87881"/>
                      <a:pt x="524014" y="63076"/>
                    </a:cubicBezTo>
                    <a:cubicBezTo>
                      <a:pt x="505149" y="40012"/>
                      <a:pt x="471871" y="35003"/>
                      <a:pt x="447037" y="51469"/>
                    </a:cubicBezTo>
                    <a:lnTo>
                      <a:pt x="215491" y="222129"/>
                    </a:lnTo>
                    <a:cubicBezTo>
                      <a:pt x="215116" y="222339"/>
                      <a:pt x="214666" y="222339"/>
                      <a:pt x="214291" y="222129"/>
                    </a:cubicBezTo>
                    <a:cubicBezTo>
                      <a:pt x="213842" y="221964"/>
                      <a:pt x="213467" y="221649"/>
                      <a:pt x="213242" y="221229"/>
                    </a:cubicBezTo>
                    <a:cubicBezTo>
                      <a:pt x="197496" y="189512"/>
                      <a:pt x="184509" y="156490"/>
                      <a:pt x="174401" y="122552"/>
                    </a:cubicBezTo>
                    <a:cubicBezTo>
                      <a:pt x="166393" y="91555"/>
                      <a:pt x="152881" y="62252"/>
                      <a:pt x="134510" y="36023"/>
                    </a:cubicBezTo>
                    <a:cubicBezTo>
                      <a:pt x="107037" y="-2578"/>
                      <a:pt x="53484" y="-11591"/>
                      <a:pt x="14883" y="15883"/>
                    </a:cubicBezTo>
                    <a:cubicBezTo>
                      <a:pt x="14103" y="16437"/>
                      <a:pt x="13339" y="17007"/>
                      <a:pt x="12589" y="17577"/>
                    </a:cubicBezTo>
                    <a:cubicBezTo>
                      <a:pt x="6215" y="21476"/>
                      <a:pt x="1717" y="27820"/>
                      <a:pt x="142" y="35123"/>
                    </a:cubicBezTo>
                    <a:cubicBezTo>
                      <a:pt x="-1358" y="46071"/>
                      <a:pt x="5240" y="56418"/>
                      <a:pt x="19937" y="76064"/>
                    </a:cubicBezTo>
                    <a:lnTo>
                      <a:pt x="23836" y="81312"/>
                    </a:lnTo>
                    <a:cubicBezTo>
                      <a:pt x="52180" y="119703"/>
                      <a:pt x="56079" y="187787"/>
                      <a:pt x="59828" y="253472"/>
                    </a:cubicBezTo>
                    <a:cubicBezTo>
                      <a:pt x="62677" y="304010"/>
                      <a:pt x="67326" y="358447"/>
                      <a:pt x="81423" y="396538"/>
                    </a:cubicBezTo>
                    <a:cubicBezTo>
                      <a:pt x="81423" y="396538"/>
                      <a:pt x="81423" y="396538"/>
                      <a:pt x="80223" y="397438"/>
                    </a:cubicBezTo>
                    <a:lnTo>
                      <a:pt x="41832" y="425632"/>
                    </a:lnTo>
                    <a:lnTo>
                      <a:pt x="251783" y="709665"/>
                    </a:lnTo>
                    <a:lnTo>
                      <a:pt x="293773" y="678172"/>
                    </a:lnTo>
                    <a:cubicBezTo>
                      <a:pt x="294433" y="677647"/>
                      <a:pt x="295363" y="677647"/>
                      <a:pt x="296023" y="678172"/>
                    </a:cubicBezTo>
                    <a:cubicBezTo>
                      <a:pt x="314843" y="703906"/>
                      <a:pt x="350970" y="709515"/>
                      <a:pt x="376704" y="690679"/>
                    </a:cubicBezTo>
                    <a:cubicBezTo>
                      <a:pt x="376808" y="690619"/>
                      <a:pt x="376913" y="690544"/>
                      <a:pt x="377003" y="690469"/>
                    </a:cubicBezTo>
                    <a:lnTo>
                      <a:pt x="656538" y="484568"/>
                    </a:lnTo>
                    <a:cubicBezTo>
                      <a:pt x="682122" y="465417"/>
                      <a:pt x="687551" y="429246"/>
                      <a:pt x="668685" y="403437"/>
                    </a:cubicBezTo>
                    <a:cubicBezTo>
                      <a:pt x="648590" y="376293"/>
                      <a:pt x="617847" y="369695"/>
                      <a:pt x="593703" y="387540"/>
                    </a:cubicBezTo>
                    <a:cubicBezTo>
                      <a:pt x="593118" y="388110"/>
                      <a:pt x="592188" y="388110"/>
                      <a:pt x="591603" y="387540"/>
                    </a:cubicBezTo>
                    <a:cubicBezTo>
                      <a:pt x="591063" y="387031"/>
                      <a:pt x="591048" y="386176"/>
                      <a:pt x="591558" y="385636"/>
                    </a:cubicBezTo>
                    <a:cubicBezTo>
                      <a:pt x="591573" y="385621"/>
                      <a:pt x="591588" y="385606"/>
                      <a:pt x="591603" y="385591"/>
                    </a:cubicBezTo>
                    <a:lnTo>
                      <a:pt x="624895" y="360097"/>
                    </a:lnTo>
                    <a:cubicBezTo>
                      <a:pt x="650764" y="341171"/>
                      <a:pt x="656388" y="304865"/>
                      <a:pt x="637477" y="278996"/>
                    </a:cubicBezTo>
                    <a:cubicBezTo>
                      <a:pt x="637432" y="278936"/>
                      <a:pt x="637387" y="278876"/>
                      <a:pt x="637342" y="278816"/>
                    </a:cubicBezTo>
                    <a:cubicBezTo>
                      <a:pt x="616797" y="250922"/>
                      <a:pt x="587854" y="244324"/>
                      <a:pt x="563410" y="262320"/>
                    </a:cubicBezTo>
                    <a:cubicBezTo>
                      <a:pt x="562825" y="262890"/>
                      <a:pt x="561895" y="262890"/>
                      <a:pt x="561310" y="262320"/>
                    </a:cubicBezTo>
                    <a:cubicBezTo>
                      <a:pt x="560801" y="261705"/>
                      <a:pt x="560801" y="260835"/>
                      <a:pt x="561310" y="260220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FC9EE7C-7672-F112-DA26-980B3DAD935B}"/>
                  </a:ext>
                </a:extLst>
              </p:cNvPr>
              <p:cNvSpPr/>
              <p:nvPr/>
            </p:nvSpPr>
            <p:spPr>
              <a:xfrm>
                <a:off x="4388827" y="4804622"/>
                <a:ext cx="1697210" cy="964557"/>
              </a:xfrm>
              <a:custGeom>
                <a:avLst/>
                <a:gdLst>
                  <a:gd name="connsiteX0" fmla="*/ 697120 w 1286781"/>
                  <a:gd name="connsiteY0" fmla="*/ 731280 h 731302"/>
                  <a:gd name="connsiteX1" fmla="*/ 1278533 w 1286781"/>
                  <a:gd name="connsiteY1" fmla="*/ 325025 h 731302"/>
                  <a:gd name="connsiteX2" fmla="*/ 1282808 w 1286781"/>
                  <a:gd name="connsiteY2" fmla="*/ 296922 h 731302"/>
                  <a:gd name="connsiteX3" fmla="*/ 1282732 w 1286781"/>
                  <a:gd name="connsiteY3" fmla="*/ 296832 h 731302"/>
                  <a:gd name="connsiteX4" fmla="*/ 1069633 w 1286781"/>
                  <a:gd name="connsiteY4" fmla="*/ 8150 h 731302"/>
                  <a:gd name="connsiteX5" fmla="*/ 1041754 w 1286781"/>
                  <a:gd name="connsiteY5" fmla="*/ 3831 h 731302"/>
                  <a:gd name="connsiteX6" fmla="*/ 1041589 w 1286781"/>
                  <a:gd name="connsiteY6" fmla="*/ 3951 h 731302"/>
                  <a:gd name="connsiteX7" fmla="*/ -67 w 1286781"/>
                  <a:gd name="connsiteY7" fmla="*/ 731280 h 731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6781" h="731302">
                    <a:moveTo>
                      <a:pt x="697120" y="731280"/>
                    </a:moveTo>
                    <a:lnTo>
                      <a:pt x="1278533" y="325025"/>
                    </a:lnTo>
                    <a:cubicBezTo>
                      <a:pt x="1287472" y="318442"/>
                      <a:pt x="1289376" y="305860"/>
                      <a:pt x="1282808" y="296922"/>
                    </a:cubicBezTo>
                    <a:cubicBezTo>
                      <a:pt x="1282778" y="296892"/>
                      <a:pt x="1282763" y="296862"/>
                      <a:pt x="1282732" y="296832"/>
                    </a:cubicBezTo>
                    <a:lnTo>
                      <a:pt x="1069633" y="8150"/>
                    </a:lnTo>
                    <a:cubicBezTo>
                      <a:pt x="1063124" y="-743"/>
                      <a:pt x="1050647" y="-2678"/>
                      <a:pt x="1041754" y="3831"/>
                    </a:cubicBezTo>
                    <a:cubicBezTo>
                      <a:pt x="1041709" y="3861"/>
                      <a:pt x="1041649" y="3905"/>
                      <a:pt x="1041589" y="3951"/>
                    </a:cubicBezTo>
                    <a:lnTo>
                      <a:pt x="-67" y="73128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EABFEB6-D2BC-E3FA-2EE2-E94E129FC6EB}"/>
                  </a:ext>
                </a:extLst>
              </p:cNvPr>
              <p:cNvSpPr/>
              <p:nvPr/>
            </p:nvSpPr>
            <p:spPr>
              <a:xfrm>
                <a:off x="5997333" y="5185906"/>
                <a:ext cx="43518" cy="43680"/>
              </a:xfrm>
              <a:custGeom>
                <a:avLst/>
                <a:gdLst>
                  <a:gd name="connsiteX0" fmla="*/ 26163 w 32994"/>
                  <a:gd name="connsiteY0" fmla="*/ 29796 h 33117"/>
                  <a:gd name="connsiteX1" fmla="*/ 3473 w 32994"/>
                  <a:gd name="connsiteY1" fmla="*/ 26692 h 33117"/>
                  <a:gd name="connsiteX2" fmla="*/ 3218 w 32994"/>
                  <a:gd name="connsiteY2" fmla="*/ 26347 h 33117"/>
                  <a:gd name="connsiteX3" fmla="*/ 6563 w 32994"/>
                  <a:gd name="connsiteY3" fmla="*/ 3252 h 33117"/>
                  <a:gd name="connsiteX4" fmla="*/ 29642 w 32994"/>
                  <a:gd name="connsiteY4" fmla="*/ 6596 h 33117"/>
                  <a:gd name="connsiteX5" fmla="*/ 26313 w 32994"/>
                  <a:gd name="connsiteY5" fmla="*/ 29691 h 33117"/>
                  <a:gd name="connsiteX6" fmla="*/ 26163 w 32994"/>
                  <a:gd name="connsiteY6" fmla="*/ 29796 h 33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994" h="33117">
                    <a:moveTo>
                      <a:pt x="26163" y="29796"/>
                    </a:moveTo>
                    <a:cubicBezTo>
                      <a:pt x="19040" y="35210"/>
                      <a:pt x="8872" y="33815"/>
                      <a:pt x="3473" y="26692"/>
                    </a:cubicBezTo>
                    <a:cubicBezTo>
                      <a:pt x="3383" y="26572"/>
                      <a:pt x="3293" y="26467"/>
                      <a:pt x="3218" y="26347"/>
                    </a:cubicBezTo>
                    <a:cubicBezTo>
                      <a:pt x="-2240" y="19044"/>
                      <a:pt x="-740" y="8711"/>
                      <a:pt x="6563" y="3252"/>
                    </a:cubicBezTo>
                    <a:cubicBezTo>
                      <a:pt x="13866" y="-2191"/>
                      <a:pt x="24199" y="-692"/>
                      <a:pt x="29642" y="6596"/>
                    </a:cubicBezTo>
                    <a:cubicBezTo>
                      <a:pt x="35101" y="13900"/>
                      <a:pt x="33601" y="24232"/>
                      <a:pt x="26313" y="29691"/>
                    </a:cubicBezTo>
                    <a:cubicBezTo>
                      <a:pt x="26253" y="29721"/>
                      <a:pt x="26208" y="29766"/>
                      <a:pt x="26163" y="297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FA349C6-3F7B-B13A-2C2A-DBFB30B5BE15}"/>
                  </a:ext>
                </a:extLst>
              </p:cNvPr>
              <p:cNvSpPr/>
              <p:nvPr/>
            </p:nvSpPr>
            <p:spPr>
              <a:xfrm>
                <a:off x="5916347" y="5246304"/>
                <a:ext cx="43518" cy="43515"/>
              </a:xfrm>
              <a:custGeom>
                <a:avLst/>
                <a:gdLst>
                  <a:gd name="connsiteX0" fmla="*/ 26229 w 32994"/>
                  <a:gd name="connsiteY0" fmla="*/ 29743 h 32992"/>
                  <a:gd name="connsiteX1" fmla="*/ 3165 w 32994"/>
                  <a:gd name="connsiteY1" fmla="*/ 26279 h 32992"/>
                  <a:gd name="connsiteX2" fmla="*/ 6629 w 32994"/>
                  <a:gd name="connsiteY2" fmla="*/ 3200 h 32992"/>
                  <a:gd name="connsiteX3" fmla="*/ 29679 w 32994"/>
                  <a:gd name="connsiteY3" fmla="*/ 6649 h 32992"/>
                  <a:gd name="connsiteX4" fmla="*/ 26260 w 32994"/>
                  <a:gd name="connsiteY4" fmla="*/ 29728 h 32992"/>
                  <a:gd name="connsiteX5" fmla="*/ 26229 w 32994"/>
                  <a:gd name="connsiteY5" fmla="*/ 29743 h 32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94" h="32992">
                    <a:moveTo>
                      <a:pt x="26229" y="29743"/>
                    </a:moveTo>
                    <a:cubicBezTo>
                      <a:pt x="18896" y="35157"/>
                      <a:pt x="8578" y="33598"/>
                      <a:pt x="3165" y="26279"/>
                    </a:cubicBezTo>
                    <a:cubicBezTo>
                      <a:pt x="-2249" y="18946"/>
                      <a:pt x="-704" y="8613"/>
                      <a:pt x="6629" y="3200"/>
                    </a:cubicBezTo>
                    <a:cubicBezTo>
                      <a:pt x="13947" y="-2199"/>
                      <a:pt x="24265" y="-655"/>
                      <a:pt x="29679" y="6649"/>
                    </a:cubicBezTo>
                    <a:cubicBezTo>
                      <a:pt x="35107" y="13967"/>
                      <a:pt x="33578" y="24300"/>
                      <a:pt x="26260" y="29728"/>
                    </a:cubicBezTo>
                    <a:cubicBezTo>
                      <a:pt x="26244" y="29728"/>
                      <a:pt x="26244" y="29743"/>
                      <a:pt x="26229" y="2974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C54F544-AE89-08CB-3C6C-E8905789E36D}"/>
                  </a:ext>
                </a:extLst>
              </p:cNvPr>
              <p:cNvSpPr/>
              <p:nvPr/>
            </p:nvSpPr>
            <p:spPr>
              <a:xfrm rot="20269799">
                <a:off x="6495567" y="4350208"/>
                <a:ext cx="113930" cy="114128"/>
              </a:xfrm>
              <a:custGeom>
                <a:avLst/>
                <a:gdLst>
                  <a:gd name="connsiteX0" fmla="*/ 57070 w 86379"/>
                  <a:gd name="connsiteY0" fmla="*/ -22 h 86529"/>
                  <a:gd name="connsiteX1" fmla="*/ 86313 w 86379"/>
                  <a:gd name="connsiteY1" fmla="*/ -22 h 86529"/>
                  <a:gd name="connsiteX2" fmla="*/ 86313 w 86379"/>
                  <a:gd name="connsiteY2" fmla="*/ 86508 h 86529"/>
                  <a:gd name="connsiteX3" fmla="*/ 57070 w 86379"/>
                  <a:gd name="connsiteY3" fmla="*/ 86508 h 86529"/>
                  <a:gd name="connsiteX4" fmla="*/ 29177 w 86379"/>
                  <a:gd name="connsiteY4" fmla="*/ 86508 h 86529"/>
                  <a:gd name="connsiteX5" fmla="*/ -67 w 86379"/>
                  <a:gd name="connsiteY5" fmla="*/ 86508 h 86529"/>
                  <a:gd name="connsiteX6" fmla="*/ -67 w 86379"/>
                  <a:gd name="connsiteY6" fmla="*/ -22 h 86529"/>
                  <a:gd name="connsiteX7" fmla="*/ 29177 w 86379"/>
                  <a:gd name="connsiteY7" fmla="*/ -22 h 86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379" h="86529">
                    <a:moveTo>
                      <a:pt x="57070" y="-22"/>
                    </a:moveTo>
                    <a:cubicBezTo>
                      <a:pt x="73221" y="-22"/>
                      <a:pt x="86313" y="-22"/>
                      <a:pt x="86313" y="-22"/>
                    </a:cubicBezTo>
                    <a:lnTo>
                      <a:pt x="86313" y="86508"/>
                    </a:lnTo>
                    <a:cubicBezTo>
                      <a:pt x="86313" y="86508"/>
                      <a:pt x="73221" y="86508"/>
                      <a:pt x="57070" y="86508"/>
                    </a:cubicBezTo>
                    <a:lnTo>
                      <a:pt x="29177" y="86508"/>
                    </a:lnTo>
                    <a:cubicBezTo>
                      <a:pt x="13026" y="86508"/>
                      <a:pt x="-67" y="86508"/>
                      <a:pt x="-67" y="86508"/>
                    </a:cubicBezTo>
                    <a:lnTo>
                      <a:pt x="-67" y="-22"/>
                    </a:lnTo>
                    <a:cubicBezTo>
                      <a:pt x="-67" y="-22"/>
                      <a:pt x="13026" y="-22"/>
                      <a:pt x="29177" y="-2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57C78400-5142-754C-BCC4-9D841EFA2A9C}"/>
                  </a:ext>
                </a:extLst>
              </p:cNvPr>
              <p:cNvSpPr/>
              <p:nvPr/>
            </p:nvSpPr>
            <p:spPr>
              <a:xfrm rot="20268000">
                <a:off x="6547682" y="4477519"/>
                <a:ext cx="113930" cy="113930"/>
              </a:xfrm>
              <a:custGeom>
                <a:avLst/>
                <a:gdLst>
                  <a:gd name="connsiteX0" fmla="*/ 57070 w 86379"/>
                  <a:gd name="connsiteY0" fmla="*/ -22 h 86379"/>
                  <a:gd name="connsiteX1" fmla="*/ 86313 w 86379"/>
                  <a:gd name="connsiteY1" fmla="*/ -22 h 86379"/>
                  <a:gd name="connsiteX2" fmla="*/ 86313 w 86379"/>
                  <a:gd name="connsiteY2" fmla="*/ 86358 h 86379"/>
                  <a:gd name="connsiteX3" fmla="*/ 57070 w 86379"/>
                  <a:gd name="connsiteY3" fmla="*/ 86358 h 86379"/>
                  <a:gd name="connsiteX4" fmla="*/ 29177 w 86379"/>
                  <a:gd name="connsiteY4" fmla="*/ 86358 h 86379"/>
                  <a:gd name="connsiteX5" fmla="*/ -67 w 86379"/>
                  <a:gd name="connsiteY5" fmla="*/ 86358 h 86379"/>
                  <a:gd name="connsiteX6" fmla="*/ -67 w 86379"/>
                  <a:gd name="connsiteY6" fmla="*/ -22 h 86379"/>
                  <a:gd name="connsiteX7" fmla="*/ 29177 w 86379"/>
                  <a:gd name="connsiteY7" fmla="*/ -22 h 8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379" h="86379">
                    <a:moveTo>
                      <a:pt x="57070" y="-22"/>
                    </a:moveTo>
                    <a:cubicBezTo>
                      <a:pt x="73221" y="-22"/>
                      <a:pt x="86313" y="-22"/>
                      <a:pt x="86313" y="-22"/>
                    </a:cubicBezTo>
                    <a:lnTo>
                      <a:pt x="86313" y="86358"/>
                    </a:lnTo>
                    <a:cubicBezTo>
                      <a:pt x="86313" y="86358"/>
                      <a:pt x="73221" y="86358"/>
                      <a:pt x="57070" y="86358"/>
                    </a:cubicBezTo>
                    <a:lnTo>
                      <a:pt x="29177" y="86358"/>
                    </a:lnTo>
                    <a:cubicBezTo>
                      <a:pt x="13026" y="86358"/>
                      <a:pt x="-67" y="86358"/>
                      <a:pt x="-67" y="86358"/>
                    </a:cubicBezTo>
                    <a:lnTo>
                      <a:pt x="-67" y="-22"/>
                    </a:lnTo>
                    <a:cubicBezTo>
                      <a:pt x="-67" y="-22"/>
                      <a:pt x="13026" y="-22"/>
                      <a:pt x="29177" y="-2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DFAA2925-5C60-FDEF-94D5-E747BDACE6A9}"/>
                  </a:ext>
                </a:extLst>
              </p:cNvPr>
              <p:cNvSpPr/>
              <p:nvPr/>
            </p:nvSpPr>
            <p:spPr>
              <a:xfrm rot="20270999">
                <a:off x="6599466" y="4604750"/>
                <a:ext cx="114128" cy="114128"/>
              </a:xfrm>
              <a:custGeom>
                <a:avLst/>
                <a:gdLst>
                  <a:gd name="connsiteX0" fmla="*/ 57220 w 86529"/>
                  <a:gd name="connsiteY0" fmla="*/ -22 h 86529"/>
                  <a:gd name="connsiteX1" fmla="*/ 86463 w 86529"/>
                  <a:gd name="connsiteY1" fmla="*/ -22 h 86529"/>
                  <a:gd name="connsiteX2" fmla="*/ 86463 w 86529"/>
                  <a:gd name="connsiteY2" fmla="*/ 86508 h 86529"/>
                  <a:gd name="connsiteX3" fmla="*/ 57220 w 86529"/>
                  <a:gd name="connsiteY3" fmla="*/ 86508 h 86529"/>
                  <a:gd name="connsiteX4" fmla="*/ 29177 w 86529"/>
                  <a:gd name="connsiteY4" fmla="*/ 86508 h 86529"/>
                  <a:gd name="connsiteX5" fmla="*/ -67 w 86529"/>
                  <a:gd name="connsiteY5" fmla="*/ 86508 h 86529"/>
                  <a:gd name="connsiteX6" fmla="*/ -67 w 86529"/>
                  <a:gd name="connsiteY6" fmla="*/ -22 h 86529"/>
                  <a:gd name="connsiteX7" fmla="*/ 29177 w 86529"/>
                  <a:gd name="connsiteY7" fmla="*/ -22 h 86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529" h="86529">
                    <a:moveTo>
                      <a:pt x="57220" y="-22"/>
                    </a:moveTo>
                    <a:cubicBezTo>
                      <a:pt x="73371" y="-22"/>
                      <a:pt x="86463" y="-22"/>
                      <a:pt x="86463" y="-22"/>
                    </a:cubicBezTo>
                    <a:lnTo>
                      <a:pt x="86463" y="86508"/>
                    </a:lnTo>
                    <a:cubicBezTo>
                      <a:pt x="86463" y="86508"/>
                      <a:pt x="73371" y="86508"/>
                      <a:pt x="57220" y="86508"/>
                    </a:cubicBezTo>
                    <a:lnTo>
                      <a:pt x="29177" y="86508"/>
                    </a:lnTo>
                    <a:cubicBezTo>
                      <a:pt x="13026" y="86508"/>
                      <a:pt x="-67" y="86508"/>
                      <a:pt x="-67" y="86508"/>
                    </a:cubicBezTo>
                    <a:lnTo>
                      <a:pt x="-67" y="-22"/>
                    </a:lnTo>
                    <a:cubicBezTo>
                      <a:pt x="-67" y="-22"/>
                      <a:pt x="13026" y="-22"/>
                      <a:pt x="29177" y="-2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4E99584A-B8FF-997B-7264-B54DF92D325B}"/>
                  </a:ext>
                </a:extLst>
              </p:cNvPr>
              <p:cNvSpPr/>
              <p:nvPr/>
            </p:nvSpPr>
            <p:spPr>
              <a:xfrm>
                <a:off x="5953832" y="4126305"/>
                <a:ext cx="815456" cy="1020932"/>
              </a:xfrm>
              <a:custGeom>
                <a:avLst/>
                <a:gdLst>
                  <a:gd name="connsiteX0" fmla="*/ 613865 w 618258"/>
                  <a:gd name="connsiteY0" fmla="*/ 579268 h 774044"/>
                  <a:gd name="connsiteX1" fmla="*/ 581773 w 618258"/>
                  <a:gd name="connsiteY1" fmla="*/ 655600 h 774044"/>
                  <a:gd name="connsiteX2" fmla="*/ 301638 w 618258"/>
                  <a:gd name="connsiteY2" fmla="*/ 769724 h 774044"/>
                  <a:gd name="connsiteX3" fmla="*/ 225456 w 618258"/>
                  <a:gd name="connsiteY3" fmla="*/ 737496 h 774044"/>
                  <a:gd name="connsiteX4" fmla="*/ 225456 w 618258"/>
                  <a:gd name="connsiteY4" fmla="*/ 737481 h 774044"/>
                  <a:gd name="connsiteX5" fmla="*/ 4258 w 618258"/>
                  <a:gd name="connsiteY5" fmla="*/ 194608 h 774044"/>
                  <a:gd name="connsiteX6" fmla="*/ 36351 w 618258"/>
                  <a:gd name="connsiteY6" fmla="*/ 118426 h 774044"/>
                  <a:gd name="connsiteX7" fmla="*/ 316485 w 618258"/>
                  <a:gd name="connsiteY7" fmla="*/ 4303 h 774044"/>
                  <a:gd name="connsiteX8" fmla="*/ 392667 w 618258"/>
                  <a:gd name="connsiteY8" fmla="*/ 36395 h 77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8258" h="774044">
                    <a:moveTo>
                      <a:pt x="613865" y="579268"/>
                    </a:moveTo>
                    <a:cubicBezTo>
                      <a:pt x="626028" y="609201"/>
                      <a:pt x="611676" y="643348"/>
                      <a:pt x="581773" y="655600"/>
                    </a:cubicBezTo>
                    <a:lnTo>
                      <a:pt x="301638" y="769724"/>
                    </a:lnTo>
                    <a:cubicBezTo>
                      <a:pt x="271705" y="781856"/>
                      <a:pt x="237604" y="767429"/>
                      <a:pt x="225456" y="737496"/>
                    </a:cubicBezTo>
                    <a:cubicBezTo>
                      <a:pt x="225456" y="737496"/>
                      <a:pt x="225456" y="737481"/>
                      <a:pt x="225456" y="737481"/>
                    </a:cubicBezTo>
                    <a:lnTo>
                      <a:pt x="4258" y="194608"/>
                    </a:lnTo>
                    <a:cubicBezTo>
                      <a:pt x="-7904" y="164705"/>
                      <a:pt x="6462" y="130618"/>
                      <a:pt x="36351" y="118426"/>
                    </a:cubicBezTo>
                    <a:lnTo>
                      <a:pt x="316485" y="4303"/>
                    </a:lnTo>
                    <a:cubicBezTo>
                      <a:pt x="346388" y="-7859"/>
                      <a:pt x="380475" y="6507"/>
                      <a:pt x="392667" y="36395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2D4BBDC0-D435-D235-F83D-FD1EA48F19CF}"/>
                  </a:ext>
                </a:extLst>
              </p:cNvPr>
              <p:cNvSpPr/>
              <p:nvPr/>
            </p:nvSpPr>
            <p:spPr>
              <a:xfrm>
                <a:off x="5986861" y="4156909"/>
                <a:ext cx="541114" cy="447012"/>
              </a:xfrm>
              <a:custGeom>
                <a:avLst/>
                <a:gdLst>
                  <a:gd name="connsiteX0" fmla="*/ 405866 w 410259"/>
                  <a:gd name="connsiteY0" fmla="*/ 158958 h 338913"/>
                  <a:gd name="connsiteX1" fmla="*/ 373774 w 410259"/>
                  <a:gd name="connsiteY1" fmla="*/ 235290 h 338913"/>
                  <a:gd name="connsiteX2" fmla="*/ 130381 w 410259"/>
                  <a:gd name="connsiteY2" fmla="*/ 334567 h 338913"/>
                  <a:gd name="connsiteX3" fmla="*/ 54199 w 410259"/>
                  <a:gd name="connsiteY3" fmla="*/ 302475 h 338913"/>
                  <a:gd name="connsiteX4" fmla="*/ 4260 w 410259"/>
                  <a:gd name="connsiteY4" fmla="*/ 179953 h 338913"/>
                  <a:gd name="connsiteX5" fmla="*/ 36353 w 410259"/>
                  <a:gd name="connsiteY5" fmla="*/ 103621 h 338913"/>
                  <a:gd name="connsiteX6" fmla="*/ 280346 w 410259"/>
                  <a:gd name="connsiteY6" fmla="*/ 4345 h 338913"/>
                  <a:gd name="connsiteX7" fmla="*/ 356438 w 410259"/>
                  <a:gd name="connsiteY7" fmla="*/ 36227 h 338913"/>
                  <a:gd name="connsiteX8" fmla="*/ 356528 w 410259"/>
                  <a:gd name="connsiteY8" fmla="*/ 36437 h 338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0259" h="338913">
                    <a:moveTo>
                      <a:pt x="405866" y="158958"/>
                    </a:moveTo>
                    <a:cubicBezTo>
                      <a:pt x="418028" y="188891"/>
                      <a:pt x="403677" y="223038"/>
                      <a:pt x="373774" y="235290"/>
                    </a:cubicBezTo>
                    <a:lnTo>
                      <a:pt x="130381" y="334567"/>
                    </a:lnTo>
                    <a:cubicBezTo>
                      <a:pt x="100478" y="346729"/>
                      <a:pt x="66391" y="332363"/>
                      <a:pt x="54199" y="302475"/>
                    </a:cubicBezTo>
                    <a:lnTo>
                      <a:pt x="4260" y="179953"/>
                    </a:lnTo>
                    <a:cubicBezTo>
                      <a:pt x="-7902" y="150020"/>
                      <a:pt x="6450" y="115873"/>
                      <a:pt x="36353" y="103621"/>
                    </a:cubicBezTo>
                    <a:lnTo>
                      <a:pt x="280346" y="4345"/>
                    </a:lnTo>
                    <a:cubicBezTo>
                      <a:pt x="310159" y="-7863"/>
                      <a:pt x="344231" y="6399"/>
                      <a:pt x="356438" y="36227"/>
                    </a:cubicBezTo>
                    <a:cubicBezTo>
                      <a:pt x="356468" y="36287"/>
                      <a:pt x="356498" y="36362"/>
                      <a:pt x="356528" y="36437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E1D910B-8203-32A3-2B26-B106FA586C24}"/>
                  </a:ext>
                </a:extLst>
              </p:cNvPr>
              <p:cNvSpPr/>
              <p:nvPr/>
            </p:nvSpPr>
            <p:spPr>
              <a:xfrm>
                <a:off x="6173978" y="4509833"/>
                <a:ext cx="503533" cy="568999"/>
              </a:xfrm>
              <a:custGeom>
                <a:avLst/>
                <a:gdLst>
                  <a:gd name="connsiteX0" fmla="*/ 181368 w 381766"/>
                  <a:gd name="connsiteY0" fmla="*/ 427054 h 431400"/>
                  <a:gd name="connsiteX1" fmla="*/ 105187 w 381766"/>
                  <a:gd name="connsiteY1" fmla="*/ 394961 h 431400"/>
                  <a:gd name="connsiteX2" fmla="*/ 4260 w 381766"/>
                  <a:gd name="connsiteY2" fmla="*/ 147369 h 431400"/>
                  <a:gd name="connsiteX3" fmla="*/ 36353 w 381766"/>
                  <a:gd name="connsiteY3" fmla="*/ 71037 h 431400"/>
                  <a:gd name="connsiteX4" fmla="*/ 200264 w 381766"/>
                  <a:gd name="connsiteY4" fmla="*/ 4303 h 431400"/>
                  <a:gd name="connsiteX5" fmla="*/ 276447 w 381766"/>
                  <a:gd name="connsiteY5" fmla="*/ 36395 h 431400"/>
                  <a:gd name="connsiteX6" fmla="*/ 377373 w 381766"/>
                  <a:gd name="connsiteY6" fmla="*/ 283987 h 431400"/>
                  <a:gd name="connsiteX7" fmla="*/ 345280 w 381766"/>
                  <a:gd name="connsiteY7" fmla="*/ 360319 h 43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1766" h="431400">
                    <a:moveTo>
                      <a:pt x="181368" y="427054"/>
                    </a:moveTo>
                    <a:cubicBezTo>
                      <a:pt x="151466" y="439216"/>
                      <a:pt x="117379" y="424849"/>
                      <a:pt x="105187" y="394961"/>
                    </a:cubicBezTo>
                    <a:lnTo>
                      <a:pt x="4260" y="147369"/>
                    </a:lnTo>
                    <a:cubicBezTo>
                      <a:pt x="-7902" y="117436"/>
                      <a:pt x="6450" y="83289"/>
                      <a:pt x="36353" y="71037"/>
                    </a:cubicBezTo>
                    <a:lnTo>
                      <a:pt x="200264" y="4303"/>
                    </a:lnTo>
                    <a:cubicBezTo>
                      <a:pt x="230167" y="-7859"/>
                      <a:pt x="264254" y="6507"/>
                      <a:pt x="276447" y="36395"/>
                    </a:cubicBezTo>
                    <a:lnTo>
                      <a:pt x="377373" y="283987"/>
                    </a:lnTo>
                    <a:cubicBezTo>
                      <a:pt x="389535" y="313920"/>
                      <a:pt x="375183" y="348067"/>
                      <a:pt x="345280" y="360319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624CA798-E15C-57A3-CC1B-85B09738719A}"/>
                  </a:ext>
                </a:extLst>
              </p:cNvPr>
              <p:cNvSpPr/>
              <p:nvPr/>
            </p:nvSpPr>
            <p:spPr>
              <a:xfrm rot="20269799">
                <a:off x="6420259" y="4556477"/>
                <a:ext cx="148347" cy="418341"/>
              </a:xfrm>
              <a:custGeom>
                <a:avLst/>
                <a:gdLst>
                  <a:gd name="connsiteX0" fmla="*/ -67 w 112473"/>
                  <a:gd name="connsiteY0" fmla="*/ -22 h 317175"/>
                  <a:gd name="connsiteX1" fmla="*/ 112407 w 112473"/>
                  <a:gd name="connsiteY1" fmla="*/ -22 h 317175"/>
                  <a:gd name="connsiteX2" fmla="*/ 112407 w 112473"/>
                  <a:gd name="connsiteY2" fmla="*/ 317153 h 317175"/>
                  <a:gd name="connsiteX3" fmla="*/ -67 w 112473"/>
                  <a:gd name="connsiteY3" fmla="*/ 317153 h 31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473" h="317175">
                    <a:moveTo>
                      <a:pt x="-67" y="-22"/>
                    </a:moveTo>
                    <a:lnTo>
                      <a:pt x="112407" y="-22"/>
                    </a:lnTo>
                    <a:lnTo>
                      <a:pt x="112407" y="317153"/>
                    </a:lnTo>
                    <a:lnTo>
                      <a:pt x="-67" y="317153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9A13F553-0A60-DD0A-C075-A5D2FBF32E3F}"/>
                  </a:ext>
                </a:extLst>
              </p:cNvPr>
              <p:cNvSpPr/>
              <p:nvPr/>
            </p:nvSpPr>
            <p:spPr>
              <a:xfrm>
                <a:off x="6328220" y="4654867"/>
                <a:ext cx="195154" cy="278990"/>
              </a:xfrm>
              <a:custGeom>
                <a:avLst/>
                <a:gdLst>
                  <a:gd name="connsiteX0" fmla="*/ 115413 w 147961"/>
                  <a:gd name="connsiteY0" fmla="*/ 207619 h 211523"/>
                  <a:gd name="connsiteX1" fmla="*/ 47554 w 147961"/>
                  <a:gd name="connsiteY1" fmla="*/ 179156 h 211523"/>
                  <a:gd name="connsiteX2" fmla="*/ 47479 w 147961"/>
                  <a:gd name="connsiteY2" fmla="*/ 178976 h 211523"/>
                  <a:gd name="connsiteX3" fmla="*/ 3839 w 147961"/>
                  <a:gd name="connsiteY3" fmla="*/ 71751 h 211523"/>
                  <a:gd name="connsiteX4" fmla="*/ 32228 w 147961"/>
                  <a:gd name="connsiteY4" fmla="*/ 3862 h 211523"/>
                  <a:gd name="connsiteX5" fmla="*/ 32333 w 147961"/>
                  <a:gd name="connsiteY5" fmla="*/ 3817 h 211523"/>
                  <a:gd name="connsiteX6" fmla="*/ 32333 w 147961"/>
                  <a:gd name="connsiteY6" fmla="*/ 3817 h 211523"/>
                  <a:gd name="connsiteX7" fmla="*/ 100267 w 147961"/>
                  <a:gd name="connsiteY7" fmla="*/ 32460 h 211523"/>
                  <a:gd name="connsiteX8" fmla="*/ 144057 w 147961"/>
                  <a:gd name="connsiteY8" fmla="*/ 139685 h 211523"/>
                  <a:gd name="connsiteX9" fmla="*/ 115413 w 147961"/>
                  <a:gd name="connsiteY9" fmla="*/ 207619 h 211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7961" h="211523">
                    <a:moveTo>
                      <a:pt x="115413" y="207619"/>
                    </a:moveTo>
                    <a:cubicBezTo>
                      <a:pt x="88809" y="218491"/>
                      <a:pt x="58426" y="205744"/>
                      <a:pt x="47554" y="179156"/>
                    </a:cubicBezTo>
                    <a:cubicBezTo>
                      <a:pt x="47524" y="179096"/>
                      <a:pt x="47509" y="179036"/>
                      <a:pt x="47479" y="178976"/>
                    </a:cubicBezTo>
                    <a:lnTo>
                      <a:pt x="3839" y="71751"/>
                    </a:lnTo>
                    <a:cubicBezTo>
                      <a:pt x="-7063" y="45162"/>
                      <a:pt x="5639" y="14764"/>
                      <a:pt x="32228" y="3862"/>
                    </a:cubicBezTo>
                    <a:cubicBezTo>
                      <a:pt x="32273" y="3847"/>
                      <a:pt x="32302" y="3832"/>
                      <a:pt x="32333" y="3817"/>
                    </a:cubicBezTo>
                    <a:lnTo>
                      <a:pt x="32333" y="3817"/>
                    </a:lnTo>
                    <a:cubicBezTo>
                      <a:pt x="58996" y="-6996"/>
                      <a:pt x="89394" y="5811"/>
                      <a:pt x="100267" y="32460"/>
                    </a:cubicBezTo>
                    <a:lnTo>
                      <a:pt x="144057" y="139685"/>
                    </a:lnTo>
                    <a:cubicBezTo>
                      <a:pt x="154869" y="166349"/>
                      <a:pt x="142062" y="196747"/>
                      <a:pt x="115413" y="2076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C88D8B6-022A-418D-84B9-94B4A8F4C55A}"/>
                  </a:ext>
                </a:extLst>
              </p:cNvPr>
              <p:cNvSpPr/>
              <p:nvPr/>
            </p:nvSpPr>
            <p:spPr>
              <a:xfrm>
                <a:off x="6370953" y="4655263"/>
                <a:ext cx="152421" cy="273868"/>
              </a:xfrm>
              <a:custGeom>
                <a:avLst/>
                <a:gdLst>
                  <a:gd name="connsiteX0" fmla="*/ 111657 w 115562"/>
                  <a:gd name="connsiteY0" fmla="*/ 139685 h 207640"/>
                  <a:gd name="connsiteX1" fmla="*/ 67867 w 115562"/>
                  <a:gd name="connsiteY1" fmla="*/ 32460 h 207640"/>
                  <a:gd name="connsiteX2" fmla="*/ -67 w 115562"/>
                  <a:gd name="connsiteY2" fmla="*/ 3817 h 207640"/>
                  <a:gd name="connsiteX3" fmla="*/ 83014 w 115562"/>
                  <a:gd name="connsiteY3" fmla="*/ 207619 h 207640"/>
                  <a:gd name="connsiteX4" fmla="*/ 111657 w 115562"/>
                  <a:gd name="connsiteY4" fmla="*/ 139685 h 20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562" h="207640">
                    <a:moveTo>
                      <a:pt x="111657" y="139685"/>
                    </a:moveTo>
                    <a:lnTo>
                      <a:pt x="67867" y="32460"/>
                    </a:lnTo>
                    <a:cubicBezTo>
                      <a:pt x="56995" y="5811"/>
                      <a:pt x="26597" y="-6996"/>
                      <a:pt x="-67" y="3817"/>
                    </a:cubicBezTo>
                    <a:lnTo>
                      <a:pt x="83014" y="207619"/>
                    </a:lnTo>
                    <a:cubicBezTo>
                      <a:pt x="109662" y="196746"/>
                      <a:pt x="122470" y="166349"/>
                      <a:pt x="111657" y="139685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F00FAD88-E30C-827C-4A82-2F50F7B9115B}"/>
                  </a:ext>
                </a:extLst>
              </p:cNvPr>
              <p:cNvSpPr/>
              <p:nvPr/>
            </p:nvSpPr>
            <p:spPr>
              <a:xfrm>
                <a:off x="6413455" y="4823740"/>
                <a:ext cx="81920" cy="81919"/>
              </a:xfrm>
              <a:custGeom>
                <a:avLst/>
                <a:gdLst>
                  <a:gd name="connsiteX0" fmla="*/ 42693 w 62110"/>
                  <a:gd name="connsiteY0" fmla="*/ 59788 h 62109"/>
                  <a:gd name="connsiteX1" fmla="*/ 2232 w 62110"/>
                  <a:gd name="connsiteY1" fmla="*/ 42737 h 62109"/>
                  <a:gd name="connsiteX2" fmla="*/ 19283 w 62110"/>
                  <a:gd name="connsiteY2" fmla="*/ 2277 h 62109"/>
                  <a:gd name="connsiteX3" fmla="*/ 59744 w 62110"/>
                  <a:gd name="connsiteY3" fmla="*/ 19328 h 62109"/>
                  <a:gd name="connsiteX4" fmla="*/ 59788 w 62110"/>
                  <a:gd name="connsiteY4" fmla="*/ 19448 h 62109"/>
                  <a:gd name="connsiteX5" fmla="*/ 42693 w 62110"/>
                  <a:gd name="connsiteY5" fmla="*/ 59788 h 62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10" h="62109">
                    <a:moveTo>
                      <a:pt x="42693" y="59788"/>
                    </a:moveTo>
                    <a:cubicBezTo>
                      <a:pt x="26811" y="66252"/>
                      <a:pt x="8696" y="58619"/>
                      <a:pt x="2232" y="42737"/>
                    </a:cubicBezTo>
                    <a:cubicBezTo>
                      <a:pt x="-4231" y="26856"/>
                      <a:pt x="3402" y="8740"/>
                      <a:pt x="19283" y="2277"/>
                    </a:cubicBezTo>
                    <a:cubicBezTo>
                      <a:pt x="35164" y="-4187"/>
                      <a:pt x="53280" y="3446"/>
                      <a:pt x="59744" y="19328"/>
                    </a:cubicBezTo>
                    <a:cubicBezTo>
                      <a:pt x="59759" y="19373"/>
                      <a:pt x="59774" y="19403"/>
                      <a:pt x="59788" y="19448"/>
                    </a:cubicBezTo>
                    <a:cubicBezTo>
                      <a:pt x="66177" y="35314"/>
                      <a:pt x="58529" y="53340"/>
                      <a:pt x="42693" y="59788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5CE09770-7A6E-9E58-2C4F-8B503D4CEF21}"/>
                  </a:ext>
                </a:extLst>
              </p:cNvPr>
              <p:cNvSpPr/>
              <p:nvPr/>
            </p:nvSpPr>
            <p:spPr>
              <a:xfrm>
                <a:off x="6356000" y="4682965"/>
                <a:ext cx="81968" cy="81905"/>
              </a:xfrm>
              <a:custGeom>
                <a:avLst/>
                <a:gdLst>
                  <a:gd name="connsiteX0" fmla="*/ 42764 w 62146"/>
                  <a:gd name="connsiteY0" fmla="*/ 59746 h 62098"/>
                  <a:gd name="connsiteX1" fmla="*/ 2258 w 62146"/>
                  <a:gd name="connsiteY1" fmla="*/ 42800 h 62098"/>
                  <a:gd name="connsiteX2" fmla="*/ 19204 w 62146"/>
                  <a:gd name="connsiteY2" fmla="*/ 2309 h 62098"/>
                  <a:gd name="connsiteX3" fmla="*/ 59710 w 62146"/>
                  <a:gd name="connsiteY3" fmla="*/ 19240 h 62098"/>
                  <a:gd name="connsiteX4" fmla="*/ 59710 w 62146"/>
                  <a:gd name="connsiteY4" fmla="*/ 19255 h 62098"/>
                  <a:gd name="connsiteX5" fmla="*/ 43034 w 62146"/>
                  <a:gd name="connsiteY5" fmla="*/ 59641 h 62098"/>
                  <a:gd name="connsiteX6" fmla="*/ 42764 w 62146"/>
                  <a:gd name="connsiteY6" fmla="*/ 59746 h 62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146" h="62098">
                    <a:moveTo>
                      <a:pt x="42764" y="59746"/>
                    </a:moveTo>
                    <a:cubicBezTo>
                      <a:pt x="26897" y="66254"/>
                      <a:pt x="8767" y="58666"/>
                      <a:pt x="2258" y="42800"/>
                    </a:cubicBezTo>
                    <a:cubicBezTo>
                      <a:pt x="-4235" y="26948"/>
                      <a:pt x="3338" y="8803"/>
                      <a:pt x="19204" y="2309"/>
                    </a:cubicBezTo>
                    <a:cubicBezTo>
                      <a:pt x="35071" y="-4199"/>
                      <a:pt x="53201" y="3389"/>
                      <a:pt x="59710" y="19240"/>
                    </a:cubicBezTo>
                    <a:cubicBezTo>
                      <a:pt x="59710" y="19255"/>
                      <a:pt x="59710" y="19255"/>
                      <a:pt x="59710" y="19255"/>
                    </a:cubicBezTo>
                    <a:cubicBezTo>
                      <a:pt x="66248" y="35017"/>
                      <a:pt x="58795" y="53087"/>
                      <a:pt x="43034" y="59641"/>
                    </a:cubicBezTo>
                    <a:cubicBezTo>
                      <a:pt x="42944" y="59671"/>
                      <a:pt x="42853" y="59716"/>
                      <a:pt x="42764" y="59746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E8637932-01FC-DC86-FD00-C6832330DA52}"/>
                  </a:ext>
                </a:extLst>
              </p:cNvPr>
              <p:cNvSpPr/>
              <p:nvPr/>
            </p:nvSpPr>
            <p:spPr>
              <a:xfrm>
                <a:off x="6199117" y="4534721"/>
                <a:ext cx="452856" cy="519222"/>
              </a:xfrm>
              <a:custGeom>
                <a:avLst/>
                <a:gdLst>
                  <a:gd name="connsiteX0" fmla="*/ 127366 w 343344"/>
                  <a:gd name="connsiteY0" fmla="*/ 393638 h 393661"/>
                  <a:gd name="connsiteX1" fmla="*/ 120468 w 343344"/>
                  <a:gd name="connsiteY1" fmla="*/ 388989 h 393661"/>
                  <a:gd name="connsiteX2" fmla="*/ 496 w 343344"/>
                  <a:gd name="connsiteY2" fmla="*/ 95208 h 393661"/>
                  <a:gd name="connsiteX3" fmla="*/ 496 w 343344"/>
                  <a:gd name="connsiteY3" fmla="*/ 89510 h 393661"/>
                  <a:gd name="connsiteX4" fmla="*/ 4545 w 343344"/>
                  <a:gd name="connsiteY4" fmla="*/ 85460 h 393661"/>
                  <a:gd name="connsiteX5" fmla="*/ 212996 w 343344"/>
                  <a:gd name="connsiteY5" fmla="*/ 580 h 393661"/>
                  <a:gd name="connsiteX6" fmla="*/ 222654 w 343344"/>
                  <a:gd name="connsiteY6" fmla="*/ 4420 h 393661"/>
                  <a:gd name="connsiteX7" fmla="*/ 222744 w 343344"/>
                  <a:gd name="connsiteY7" fmla="*/ 4629 h 393661"/>
                  <a:gd name="connsiteX8" fmla="*/ 342716 w 343344"/>
                  <a:gd name="connsiteY8" fmla="*/ 298411 h 393661"/>
                  <a:gd name="connsiteX9" fmla="*/ 342716 w 343344"/>
                  <a:gd name="connsiteY9" fmla="*/ 304109 h 393661"/>
                  <a:gd name="connsiteX10" fmla="*/ 338667 w 343344"/>
                  <a:gd name="connsiteY10" fmla="*/ 308158 h 393661"/>
                  <a:gd name="connsiteX11" fmla="*/ 130215 w 343344"/>
                  <a:gd name="connsiteY11" fmla="*/ 393038 h 393661"/>
                  <a:gd name="connsiteX12" fmla="*/ 127366 w 343344"/>
                  <a:gd name="connsiteY12" fmla="*/ 393638 h 393661"/>
                  <a:gd name="connsiteX13" fmla="*/ 17442 w 343344"/>
                  <a:gd name="connsiteY13" fmla="*/ 96108 h 393661"/>
                  <a:gd name="connsiteX14" fmla="*/ 131415 w 343344"/>
                  <a:gd name="connsiteY14" fmla="*/ 375942 h 393661"/>
                  <a:gd name="connsiteX15" fmla="*/ 326369 w 343344"/>
                  <a:gd name="connsiteY15" fmla="*/ 296611 h 393661"/>
                  <a:gd name="connsiteX16" fmla="*/ 212396 w 343344"/>
                  <a:gd name="connsiteY16" fmla="*/ 16777 h 393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3344" h="393661">
                    <a:moveTo>
                      <a:pt x="127366" y="393638"/>
                    </a:moveTo>
                    <a:cubicBezTo>
                      <a:pt x="124337" y="393623"/>
                      <a:pt x="121623" y="391794"/>
                      <a:pt x="120468" y="388989"/>
                    </a:cubicBezTo>
                    <a:lnTo>
                      <a:pt x="496" y="95208"/>
                    </a:lnTo>
                    <a:cubicBezTo>
                      <a:pt x="-254" y="93379"/>
                      <a:pt x="-254" y="91339"/>
                      <a:pt x="496" y="89510"/>
                    </a:cubicBezTo>
                    <a:cubicBezTo>
                      <a:pt x="1276" y="87680"/>
                      <a:pt x="2715" y="86240"/>
                      <a:pt x="4545" y="85460"/>
                    </a:cubicBezTo>
                    <a:lnTo>
                      <a:pt x="212996" y="580"/>
                    </a:lnTo>
                    <a:cubicBezTo>
                      <a:pt x="216715" y="-1024"/>
                      <a:pt x="221049" y="685"/>
                      <a:pt x="222654" y="4420"/>
                    </a:cubicBezTo>
                    <a:cubicBezTo>
                      <a:pt x="222684" y="4479"/>
                      <a:pt x="222714" y="4555"/>
                      <a:pt x="222744" y="4629"/>
                    </a:cubicBezTo>
                    <a:lnTo>
                      <a:pt x="342716" y="298411"/>
                    </a:lnTo>
                    <a:cubicBezTo>
                      <a:pt x="343465" y="300240"/>
                      <a:pt x="343465" y="302280"/>
                      <a:pt x="342716" y="304109"/>
                    </a:cubicBezTo>
                    <a:cubicBezTo>
                      <a:pt x="341981" y="305954"/>
                      <a:pt x="340511" y="307424"/>
                      <a:pt x="338667" y="308158"/>
                    </a:cubicBezTo>
                    <a:lnTo>
                      <a:pt x="130215" y="393038"/>
                    </a:lnTo>
                    <a:cubicBezTo>
                      <a:pt x="129331" y="393458"/>
                      <a:pt x="128356" y="393653"/>
                      <a:pt x="127366" y="393638"/>
                    </a:cubicBezTo>
                    <a:close/>
                    <a:moveTo>
                      <a:pt x="17442" y="96108"/>
                    </a:moveTo>
                    <a:lnTo>
                      <a:pt x="131415" y="375942"/>
                    </a:lnTo>
                    <a:lnTo>
                      <a:pt x="326369" y="296611"/>
                    </a:lnTo>
                    <a:lnTo>
                      <a:pt x="212396" y="16777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AF63353-87DA-2BBC-EF22-BD548E194F25}"/>
                  </a:ext>
                </a:extLst>
              </p:cNvPr>
              <p:cNvSpPr/>
              <p:nvPr/>
            </p:nvSpPr>
            <p:spPr>
              <a:xfrm>
                <a:off x="6021422" y="4192268"/>
                <a:ext cx="482190" cy="386870"/>
              </a:xfrm>
              <a:custGeom>
                <a:avLst/>
                <a:gdLst>
                  <a:gd name="connsiteX0" fmla="*/ 289234 w 365584"/>
                  <a:gd name="connsiteY0" fmla="*/ 10828 h 293315"/>
                  <a:gd name="connsiteX1" fmla="*/ 306840 w 365584"/>
                  <a:gd name="connsiteY1" fmla="*/ 18221 h 293315"/>
                  <a:gd name="connsiteX2" fmla="*/ 299447 w 365584"/>
                  <a:gd name="connsiteY2" fmla="*/ 35812 h 293315"/>
                  <a:gd name="connsiteX3" fmla="*/ 281886 w 365584"/>
                  <a:gd name="connsiteY3" fmla="*/ 28524 h 293315"/>
                  <a:gd name="connsiteX4" fmla="*/ 289144 w 365584"/>
                  <a:gd name="connsiteY4" fmla="*/ 10873 h 293315"/>
                  <a:gd name="connsiteX5" fmla="*/ 289234 w 365584"/>
                  <a:gd name="connsiteY5" fmla="*/ 10828 h 293315"/>
                  <a:gd name="connsiteX6" fmla="*/ 308430 w 365584"/>
                  <a:gd name="connsiteY6" fmla="*/ 58067 h 293315"/>
                  <a:gd name="connsiteX7" fmla="*/ 326065 w 365584"/>
                  <a:gd name="connsiteY7" fmla="*/ 65385 h 293315"/>
                  <a:gd name="connsiteX8" fmla="*/ 318747 w 365584"/>
                  <a:gd name="connsiteY8" fmla="*/ 83006 h 293315"/>
                  <a:gd name="connsiteX9" fmla="*/ 301111 w 365584"/>
                  <a:gd name="connsiteY9" fmla="*/ 75703 h 293315"/>
                  <a:gd name="connsiteX10" fmla="*/ 301081 w 365584"/>
                  <a:gd name="connsiteY10" fmla="*/ 75613 h 293315"/>
                  <a:gd name="connsiteX11" fmla="*/ 308430 w 365584"/>
                  <a:gd name="connsiteY11" fmla="*/ 58367 h 293315"/>
                  <a:gd name="connsiteX12" fmla="*/ 327775 w 365584"/>
                  <a:gd name="connsiteY12" fmla="*/ 105156 h 293315"/>
                  <a:gd name="connsiteX13" fmla="*/ 345291 w 365584"/>
                  <a:gd name="connsiteY13" fmla="*/ 112729 h 293315"/>
                  <a:gd name="connsiteX14" fmla="*/ 337733 w 365584"/>
                  <a:gd name="connsiteY14" fmla="*/ 130245 h 293315"/>
                  <a:gd name="connsiteX15" fmla="*/ 320277 w 365584"/>
                  <a:gd name="connsiteY15" fmla="*/ 122852 h 293315"/>
                  <a:gd name="connsiteX16" fmla="*/ 327775 w 365584"/>
                  <a:gd name="connsiteY16" fmla="*/ 105456 h 293315"/>
                  <a:gd name="connsiteX17" fmla="*/ 346971 w 365584"/>
                  <a:gd name="connsiteY17" fmla="*/ 152395 h 293315"/>
                  <a:gd name="connsiteX18" fmla="*/ 364442 w 365584"/>
                  <a:gd name="connsiteY18" fmla="*/ 159548 h 293315"/>
                  <a:gd name="connsiteX19" fmla="*/ 364516 w 365584"/>
                  <a:gd name="connsiteY19" fmla="*/ 159743 h 293315"/>
                  <a:gd name="connsiteX20" fmla="*/ 357168 w 365584"/>
                  <a:gd name="connsiteY20" fmla="*/ 177439 h 293315"/>
                  <a:gd name="connsiteX21" fmla="*/ 339472 w 365584"/>
                  <a:gd name="connsiteY21" fmla="*/ 169941 h 293315"/>
                  <a:gd name="connsiteX22" fmla="*/ 346971 w 365584"/>
                  <a:gd name="connsiteY22" fmla="*/ 152695 h 293315"/>
                  <a:gd name="connsiteX23" fmla="*/ 246194 w 365584"/>
                  <a:gd name="connsiteY23" fmla="*/ 930 h 293315"/>
                  <a:gd name="connsiteX24" fmla="*/ 263710 w 365584"/>
                  <a:gd name="connsiteY24" fmla="*/ 8504 h 293315"/>
                  <a:gd name="connsiteX25" fmla="*/ 256152 w 365584"/>
                  <a:gd name="connsiteY25" fmla="*/ 26019 h 293315"/>
                  <a:gd name="connsiteX26" fmla="*/ 238696 w 365584"/>
                  <a:gd name="connsiteY26" fmla="*/ 18626 h 293315"/>
                  <a:gd name="connsiteX27" fmla="*/ 246194 w 365584"/>
                  <a:gd name="connsiteY27" fmla="*/ 1230 h 293315"/>
                  <a:gd name="connsiteX28" fmla="*/ 265390 w 365584"/>
                  <a:gd name="connsiteY28" fmla="*/ 48169 h 293315"/>
                  <a:gd name="connsiteX29" fmla="*/ 282861 w 365584"/>
                  <a:gd name="connsiteY29" fmla="*/ 55322 h 293315"/>
                  <a:gd name="connsiteX30" fmla="*/ 282936 w 365584"/>
                  <a:gd name="connsiteY30" fmla="*/ 55517 h 293315"/>
                  <a:gd name="connsiteX31" fmla="*/ 275587 w 365584"/>
                  <a:gd name="connsiteY31" fmla="*/ 73213 h 293315"/>
                  <a:gd name="connsiteX32" fmla="*/ 257891 w 365584"/>
                  <a:gd name="connsiteY32" fmla="*/ 65715 h 293315"/>
                  <a:gd name="connsiteX33" fmla="*/ 265390 w 365584"/>
                  <a:gd name="connsiteY33" fmla="*/ 48469 h 293315"/>
                  <a:gd name="connsiteX34" fmla="*/ 284585 w 365584"/>
                  <a:gd name="connsiteY34" fmla="*/ 95258 h 293315"/>
                  <a:gd name="connsiteX35" fmla="*/ 302206 w 365584"/>
                  <a:gd name="connsiteY35" fmla="*/ 102681 h 293315"/>
                  <a:gd name="connsiteX36" fmla="*/ 294783 w 365584"/>
                  <a:gd name="connsiteY36" fmla="*/ 120302 h 293315"/>
                  <a:gd name="connsiteX37" fmla="*/ 277087 w 365584"/>
                  <a:gd name="connsiteY37" fmla="*/ 112954 h 293315"/>
                  <a:gd name="connsiteX38" fmla="*/ 284135 w 365584"/>
                  <a:gd name="connsiteY38" fmla="*/ 95558 h 293315"/>
                  <a:gd name="connsiteX39" fmla="*/ 303781 w 365584"/>
                  <a:gd name="connsiteY39" fmla="*/ 142347 h 293315"/>
                  <a:gd name="connsiteX40" fmla="*/ 321657 w 365584"/>
                  <a:gd name="connsiteY40" fmla="*/ 149621 h 293315"/>
                  <a:gd name="connsiteX41" fmla="*/ 314383 w 365584"/>
                  <a:gd name="connsiteY41" fmla="*/ 167496 h 293315"/>
                  <a:gd name="connsiteX42" fmla="*/ 296508 w 365584"/>
                  <a:gd name="connsiteY42" fmla="*/ 160223 h 293315"/>
                  <a:gd name="connsiteX43" fmla="*/ 296433 w 365584"/>
                  <a:gd name="connsiteY43" fmla="*/ 160043 h 293315"/>
                  <a:gd name="connsiteX44" fmla="*/ 303781 w 365584"/>
                  <a:gd name="connsiteY44" fmla="*/ 142647 h 293315"/>
                  <a:gd name="connsiteX45" fmla="*/ 218901 w 365584"/>
                  <a:gd name="connsiteY45" fmla="*/ 39471 h 293315"/>
                  <a:gd name="connsiteX46" fmla="*/ 236447 w 365584"/>
                  <a:gd name="connsiteY46" fmla="*/ 46970 h 293315"/>
                  <a:gd name="connsiteX47" fmla="*/ 227644 w 365584"/>
                  <a:gd name="connsiteY47" fmla="*/ 63901 h 293315"/>
                  <a:gd name="connsiteX48" fmla="*/ 211552 w 365584"/>
                  <a:gd name="connsiteY48" fmla="*/ 57167 h 293315"/>
                  <a:gd name="connsiteX49" fmla="*/ 218901 w 365584"/>
                  <a:gd name="connsiteY49" fmla="*/ 39771 h 293315"/>
                  <a:gd name="connsiteX50" fmla="*/ 238096 w 365584"/>
                  <a:gd name="connsiteY50" fmla="*/ 86710 h 293315"/>
                  <a:gd name="connsiteX51" fmla="*/ 255732 w 365584"/>
                  <a:gd name="connsiteY51" fmla="*/ 94029 h 293315"/>
                  <a:gd name="connsiteX52" fmla="*/ 248414 w 365584"/>
                  <a:gd name="connsiteY52" fmla="*/ 111649 h 293315"/>
                  <a:gd name="connsiteX53" fmla="*/ 230778 w 365584"/>
                  <a:gd name="connsiteY53" fmla="*/ 104346 h 293315"/>
                  <a:gd name="connsiteX54" fmla="*/ 230748 w 365584"/>
                  <a:gd name="connsiteY54" fmla="*/ 104256 h 293315"/>
                  <a:gd name="connsiteX55" fmla="*/ 238096 w 365584"/>
                  <a:gd name="connsiteY55" fmla="*/ 87010 h 293315"/>
                  <a:gd name="connsiteX56" fmla="*/ 257291 w 365584"/>
                  <a:gd name="connsiteY56" fmla="*/ 133949 h 293315"/>
                  <a:gd name="connsiteX57" fmla="*/ 274927 w 365584"/>
                  <a:gd name="connsiteY57" fmla="*/ 141267 h 293315"/>
                  <a:gd name="connsiteX58" fmla="*/ 267609 w 365584"/>
                  <a:gd name="connsiteY58" fmla="*/ 158888 h 293315"/>
                  <a:gd name="connsiteX59" fmla="*/ 249973 w 365584"/>
                  <a:gd name="connsiteY59" fmla="*/ 151585 h 293315"/>
                  <a:gd name="connsiteX60" fmla="*/ 249943 w 365584"/>
                  <a:gd name="connsiteY60" fmla="*/ 151495 h 293315"/>
                  <a:gd name="connsiteX61" fmla="*/ 257291 w 365584"/>
                  <a:gd name="connsiteY61" fmla="*/ 134249 h 293315"/>
                  <a:gd name="connsiteX62" fmla="*/ 276487 w 365584"/>
                  <a:gd name="connsiteY62" fmla="*/ 181038 h 293315"/>
                  <a:gd name="connsiteX63" fmla="*/ 294108 w 365584"/>
                  <a:gd name="connsiteY63" fmla="*/ 188461 h 293315"/>
                  <a:gd name="connsiteX64" fmla="*/ 286685 w 365584"/>
                  <a:gd name="connsiteY64" fmla="*/ 206082 h 293315"/>
                  <a:gd name="connsiteX65" fmla="*/ 269064 w 365584"/>
                  <a:gd name="connsiteY65" fmla="*/ 198659 h 293315"/>
                  <a:gd name="connsiteX66" fmla="*/ 276487 w 365584"/>
                  <a:gd name="connsiteY66" fmla="*/ 181038 h 293315"/>
                  <a:gd name="connsiteX67" fmla="*/ 174661 w 365584"/>
                  <a:gd name="connsiteY67" fmla="*/ 30323 h 293315"/>
                  <a:gd name="connsiteX68" fmla="*/ 192207 w 365584"/>
                  <a:gd name="connsiteY68" fmla="*/ 37822 h 293315"/>
                  <a:gd name="connsiteX69" fmla="*/ 185054 w 365584"/>
                  <a:gd name="connsiteY69" fmla="*/ 55293 h 293315"/>
                  <a:gd name="connsiteX70" fmla="*/ 184859 w 365584"/>
                  <a:gd name="connsiteY70" fmla="*/ 55368 h 293315"/>
                  <a:gd name="connsiteX71" fmla="*/ 167238 w 365584"/>
                  <a:gd name="connsiteY71" fmla="*/ 47944 h 293315"/>
                  <a:gd name="connsiteX72" fmla="*/ 174661 w 365584"/>
                  <a:gd name="connsiteY72" fmla="*/ 30323 h 293315"/>
                  <a:gd name="connsiteX73" fmla="*/ 193857 w 365584"/>
                  <a:gd name="connsiteY73" fmla="*/ 77562 h 293315"/>
                  <a:gd name="connsiteX74" fmla="*/ 211327 w 365584"/>
                  <a:gd name="connsiteY74" fmla="*/ 84716 h 293315"/>
                  <a:gd name="connsiteX75" fmla="*/ 211402 w 365584"/>
                  <a:gd name="connsiteY75" fmla="*/ 84911 h 293315"/>
                  <a:gd name="connsiteX76" fmla="*/ 204084 w 365584"/>
                  <a:gd name="connsiteY76" fmla="*/ 102546 h 293315"/>
                  <a:gd name="connsiteX77" fmla="*/ 186463 w 365584"/>
                  <a:gd name="connsiteY77" fmla="*/ 95228 h 293315"/>
                  <a:gd name="connsiteX78" fmla="*/ 193767 w 365584"/>
                  <a:gd name="connsiteY78" fmla="*/ 77592 h 293315"/>
                  <a:gd name="connsiteX79" fmla="*/ 193857 w 365584"/>
                  <a:gd name="connsiteY79" fmla="*/ 77562 h 293315"/>
                  <a:gd name="connsiteX80" fmla="*/ 213052 w 365584"/>
                  <a:gd name="connsiteY80" fmla="*/ 124651 h 293315"/>
                  <a:gd name="connsiteX81" fmla="*/ 230598 w 365584"/>
                  <a:gd name="connsiteY81" fmla="*/ 132150 h 293315"/>
                  <a:gd name="connsiteX82" fmla="*/ 223445 w 365584"/>
                  <a:gd name="connsiteY82" fmla="*/ 149621 h 293315"/>
                  <a:gd name="connsiteX83" fmla="*/ 223250 w 365584"/>
                  <a:gd name="connsiteY83" fmla="*/ 149695 h 293315"/>
                  <a:gd name="connsiteX84" fmla="*/ 205554 w 365584"/>
                  <a:gd name="connsiteY84" fmla="*/ 142347 h 293315"/>
                  <a:gd name="connsiteX85" fmla="*/ 213052 w 365584"/>
                  <a:gd name="connsiteY85" fmla="*/ 124651 h 293315"/>
                  <a:gd name="connsiteX86" fmla="*/ 232248 w 365584"/>
                  <a:gd name="connsiteY86" fmla="*/ 171890 h 293315"/>
                  <a:gd name="connsiteX87" fmla="*/ 249718 w 365584"/>
                  <a:gd name="connsiteY87" fmla="*/ 179043 h 293315"/>
                  <a:gd name="connsiteX88" fmla="*/ 249793 w 365584"/>
                  <a:gd name="connsiteY88" fmla="*/ 179238 h 293315"/>
                  <a:gd name="connsiteX89" fmla="*/ 242535 w 365584"/>
                  <a:gd name="connsiteY89" fmla="*/ 196889 h 293315"/>
                  <a:gd name="connsiteX90" fmla="*/ 242445 w 365584"/>
                  <a:gd name="connsiteY90" fmla="*/ 196934 h 293315"/>
                  <a:gd name="connsiteX91" fmla="*/ 224824 w 365584"/>
                  <a:gd name="connsiteY91" fmla="*/ 189511 h 293315"/>
                  <a:gd name="connsiteX92" fmla="*/ 232248 w 365584"/>
                  <a:gd name="connsiteY92" fmla="*/ 171890 h 293315"/>
                  <a:gd name="connsiteX93" fmla="*/ 149167 w 365584"/>
                  <a:gd name="connsiteY93" fmla="*/ 68565 h 293315"/>
                  <a:gd name="connsiteX94" fmla="*/ 166638 w 365584"/>
                  <a:gd name="connsiteY94" fmla="*/ 75718 h 293315"/>
                  <a:gd name="connsiteX95" fmla="*/ 166713 w 365584"/>
                  <a:gd name="connsiteY95" fmla="*/ 75913 h 293315"/>
                  <a:gd name="connsiteX96" fmla="*/ 160819 w 365584"/>
                  <a:gd name="connsiteY96" fmla="*/ 94073 h 293315"/>
                  <a:gd name="connsiteX97" fmla="*/ 142659 w 365584"/>
                  <a:gd name="connsiteY97" fmla="*/ 88165 h 293315"/>
                  <a:gd name="connsiteX98" fmla="*/ 141819 w 365584"/>
                  <a:gd name="connsiteY98" fmla="*/ 86110 h 293315"/>
                  <a:gd name="connsiteX99" fmla="*/ 148972 w 365584"/>
                  <a:gd name="connsiteY99" fmla="*/ 68639 h 293315"/>
                  <a:gd name="connsiteX100" fmla="*/ 149167 w 365584"/>
                  <a:gd name="connsiteY100" fmla="*/ 68565 h 293315"/>
                  <a:gd name="connsiteX101" fmla="*/ 168362 w 365584"/>
                  <a:gd name="connsiteY101" fmla="*/ 115803 h 293315"/>
                  <a:gd name="connsiteX102" fmla="*/ 186523 w 365584"/>
                  <a:gd name="connsiteY102" fmla="*/ 121697 h 293315"/>
                  <a:gd name="connsiteX103" fmla="*/ 180614 w 365584"/>
                  <a:gd name="connsiteY103" fmla="*/ 139858 h 293315"/>
                  <a:gd name="connsiteX104" fmla="*/ 178560 w 365584"/>
                  <a:gd name="connsiteY104" fmla="*/ 140698 h 293315"/>
                  <a:gd name="connsiteX105" fmla="*/ 160399 w 365584"/>
                  <a:gd name="connsiteY105" fmla="*/ 134804 h 293315"/>
                  <a:gd name="connsiteX106" fmla="*/ 166308 w 365584"/>
                  <a:gd name="connsiteY106" fmla="*/ 116643 h 293315"/>
                  <a:gd name="connsiteX107" fmla="*/ 168362 w 365584"/>
                  <a:gd name="connsiteY107" fmla="*/ 115803 h 293315"/>
                  <a:gd name="connsiteX108" fmla="*/ 187558 w 365584"/>
                  <a:gd name="connsiteY108" fmla="*/ 162892 h 293315"/>
                  <a:gd name="connsiteX109" fmla="*/ 205209 w 365584"/>
                  <a:gd name="connsiteY109" fmla="*/ 170151 h 293315"/>
                  <a:gd name="connsiteX110" fmla="*/ 205254 w 365584"/>
                  <a:gd name="connsiteY110" fmla="*/ 170241 h 293315"/>
                  <a:gd name="connsiteX111" fmla="*/ 197831 w 365584"/>
                  <a:gd name="connsiteY111" fmla="*/ 187861 h 293315"/>
                  <a:gd name="connsiteX112" fmla="*/ 180210 w 365584"/>
                  <a:gd name="connsiteY112" fmla="*/ 180438 h 293315"/>
                  <a:gd name="connsiteX113" fmla="*/ 186808 w 365584"/>
                  <a:gd name="connsiteY113" fmla="*/ 162892 h 293315"/>
                  <a:gd name="connsiteX114" fmla="*/ 206904 w 365584"/>
                  <a:gd name="connsiteY114" fmla="*/ 209981 h 293315"/>
                  <a:gd name="connsiteX115" fmla="*/ 224419 w 365584"/>
                  <a:gd name="connsiteY115" fmla="*/ 217555 h 293315"/>
                  <a:gd name="connsiteX116" fmla="*/ 216861 w 365584"/>
                  <a:gd name="connsiteY116" fmla="*/ 235070 h 293315"/>
                  <a:gd name="connsiteX117" fmla="*/ 199405 w 365584"/>
                  <a:gd name="connsiteY117" fmla="*/ 227677 h 293315"/>
                  <a:gd name="connsiteX118" fmla="*/ 206153 w 365584"/>
                  <a:gd name="connsiteY118" fmla="*/ 209981 h 293315"/>
                  <a:gd name="connsiteX119" fmla="*/ 103878 w 365584"/>
                  <a:gd name="connsiteY119" fmla="*/ 60016 h 293315"/>
                  <a:gd name="connsiteX120" fmla="*/ 121348 w 365584"/>
                  <a:gd name="connsiteY120" fmla="*/ 67170 h 293315"/>
                  <a:gd name="connsiteX121" fmla="*/ 121423 w 365584"/>
                  <a:gd name="connsiteY121" fmla="*/ 67365 h 293315"/>
                  <a:gd name="connsiteX122" fmla="*/ 114075 w 365584"/>
                  <a:gd name="connsiteY122" fmla="*/ 85061 h 293315"/>
                  <a:gd name="connsiteX123" fmla="*/ 96380 w 365584"/>
                  <a:gd name="connsiteY123" fmla="*/ 77562 h 293315"/>
                  <a:gd name="connsiteX124" fmla="*/ 102963 w 365584"/>
                  <a:gd name="connsiteY124" fmla="*/ 59642 h 293315"/>
                  <a:gd name="connsiteX125" fmla="*/ 103128 w 365584"/>
                  <a:gd name="connsiteY125" fmla="*/ 59567 h 293315"/>
                  <a:gd name="connsiteX126" fmla="*/ 123073 w 365584"/>
                  <a:gd name="connsiteY126" fmla="*/ 107105 h 293315"/>
                  <a:gd name="connsiteX127" fmla="*/ 140589 w 365584"/>
                  <a:gd name="connsiteY127" fmla="*/ 114679 h 293315"/>
                  <a:gd name="connsiteX128" fmla="*/ 133031 w 365584"/>
                  <a:gd name="connsiteY128" fmla="*/ 132195 h 293315"/>
                  <a:gd name="connsiteX129" fmla="*/ 115575 w 365584"/>
                  <a:gd name="connsiteY129" fmla="*/ 124801 h 293315"/>
                  <a:gd name="connsiteX130" fmla="*/ 122323 w 365584"/>
                  <a:gd name="connsiteY130" fmla="*/ 106656 h 293315"/>
                  <a:gd name="connsiteX131" fmla="*/ 142269 w 365584"/>
                  <a:gd name="connsiteY131" fmla="*/ 154344 h 293315"/>
                  <a:gd name="connsiteX132" fmla="*/ 159739 w 365584"/>
                  <a:gd name="connsiteY132" fmla="*/ 161498 h 293315"/>
                  <a:gd name="connsiteX133" fmla="*/ 159814 w 365584"/>
                  <a:gd name="connsiteY133" fmla="*/ 161693 h 293315"/>
                  <a:gd name="connsiteX134" fmla="*/ 152466 w 365584"/>
                  <a:gd name="connsiteY134" fmla="*/ 179389 h 293315"/>
                  <a:gd name="connsiteX135" fmla="*/ 134846 w 365584"/>
                  <a:gd name="connsiteY135" fmla="*/ 171965 h 293315"/>
                  <a:gd name="connsiteX136" fmla="*/ 142269 w 365584"/>
                  <a:gd name="connsiteY136" fmla="*/ 154344 h 293315"/>
                  <a:gd name="connsiteX137" fmla="*/ 161464 w 365584"/>
                  <a:gd name="connsiteY137" fmla="*/ 201433 h 293315"/>
                  <a:gd name="connsiteX138" fmla="*/ 179070 w 365584"/>
                  <a:gd name="connsiteY138" fmla="*/ 208827 h 293315"/>
                  <a:gd name="connsiteX139" fmla="*/ 171677 w 365584"/>
                  <a:gd name="connsiteY139" fmla="*/ 226418 h 293315"/>
                  <a:gd name="connsiteX140" fmla="*/ 154116 w 365584"/>
                  <a:gd name="connsiteY140" fmla="*/ 219129 h 293315"/>
                  <a:gd name="connsiteX141" fmla="*/ 160699 w 365584"/>
                  <a:gd name="connsiteY141" fmla="*/ 200983 h 293315"/>
                  <a:gd name="connsiteX142" fmla="*/ 160714 w 365584"/>
                  <a:gd name="connsiteY142" fmla="*/ 200983 h 293315"/>
                  <a:gd name="connsiteX143" fmla="*/ 78833 w 365584"/>
                  <a:gd name="connsiteY143" fmla="*/ 97658 h 293315"/>
                  <a:gd name="connsiteX144" fmla="*/ 96454 w 365584"/>
                  <a:gd name="connsiteY144" fmla="*/ 105081 h 293315"/>
                  <a:gd name="connsiteX145" fmla="*/ 89031 w 365584"/>
                  <a:gd name="connsiteY145" fmla="*/ 122702 h 293315"/>
                  <a:gd name="connsiteX146" fmla="*/ 71410 w 365584"/>
                  <a:gd name="connsiteY146" fmla="*/ 115278 h 293315"/>
                  <a:gd name="connsiteX147" fmla="*/ 78833 w 365584"/>
                  <a:gd name="connsiteY147" fmla="*/ 97658 h 293315"/>
                  <a:gd name="connsiteX148" fmla="*/ 98029 w 365584"/>
                  <a:gd name="connsiteY148" fmla="*/ 144897 h 293315"/>
                  <a:gd name="connsiteX149" fmla="*/ 115500 w 365584"/>
                  <a:gd name="connsiteY149" fmla="*/ 152050 h 293315"/>
                  <a:gd name="connsiteX150" fmla="*/ 115575 w 365584"/>
                  <a:gd name="connsiteY150" fmla="*/ 152245 h 293315"/>
                  <a:gd name="connsiteX151" fmla="*/ 108226 w 365584"/>
                  <a:gd name="connsiteY151" fmla="*/ 169941 h 293315"/>
                  <a:gd name="connsiteX152" fmla="*/ 90531 w 365584"/>
                  <a:gd name="connsiteY152" fmla="*/ 162442 h 293315"/>
                  <a:gd name="connsiteX153" fmla="*/ 97279 w 365584"/>
                  <a:gd name="connsiteY153" fmla="*/ 144447 h 293315"/>
                  <a:gd name="connsiteX154" fmla="*/ 117224 w 365584"/>
                  <a:gd name="connsiteY154" fmla="*/ 191986 h 293315"/>
                  <a:gd name="connsiteX155" fmla="*/ 134846 w 365584"/>
                  <a:gd name="connsiteY155" fmla="*/ 199409 h 293315"/>
                  <a:gd name="connsiteX156" fmla="*/ 127422 w 365584"/>
                  <a:gd name="connsiteY156" fmla="*/ 217030 h 293315"/>
                  <a:gd name="connsiteX157" fmla="*/ 109951 w 365584"/>
                  <a:gd name="connsiteY157" fmla="*/ 209876 h 293315"/>
                  <a:gd name="connsiteX158" fmla="*/ 109876 w 365584"/>
                  <a:gd name="connsiteY158" fmla="*/ 209681 h 293315"/>
                  <a:gd name="connsiteX159" fmla="*/ 116190 w 365584"/>
                  <a:gd name="connsiteY159" fmla="*/ 191671 h 293315"/>
                  <a:gd name="connsiteX160" fmla="*/ 116475 w 365584"/>
                  <a:gd name="connsiteY160" fmla="*/ 191536 h 293315"/>
                  <a:gd name="connsiteX161" fmla="*/ 136420 w 365584"/>
                  <a:gd name="connsiteY161" fmla="*/ 239224 h 293315"/>
                  <a:gd name="connsiteX162" fmla="*/ 153891 w 365584"/>
                  <a:gd name="connsiteY162" fmla="*/ 246378 h 293315"/>
                  <a:gd name="connsiteX163" fmla="*/ 153966 w 365584"/>
                  <a:gd name="connsiteY163" fmla="*/ 246573 h 293315"/>
                  <a:gd name="connsiteX164" fmla="*/ 148072 w 365584"/>
                  <a:gd name="connsiteY164" fmla="*/ 264733 h 293315"/>
                  <a:gd name="connsiteX165" fmla="*/ 129912 w 365584"/>
                  <a:gd name="connsiteY165" fmla="*/ 258825 h 293315"/>
                  <a:gd name="connsiteX166" fmla="*/ 129072 w 365584"/>
                  <a:gd name="connsiteY166" fmla="*/ 256770 h 293315"/>
                  <a:gd name="connsiteX167" fmla="*/ 135295 w 365584"/>
                  <a:gd name="connsiteY167" fmla="*/ 238955 h 293315"/>
                  <a:gd name="connsiteX168" fmla="*/ 135670 w 365584"/>
                  <a:gd name="connsiteY168" fmla="*/ 238775 h 293315"/>
                  <a:gd name="connsiteX169" fmla="*/ 32344 w 365584"/>
                  <a:gd name="connsiteY169" fmla="*/ 89260 h 293315"/>
                  <a:gd name="connsiteX170" fmla="*/ 49815 w 365584"/>
                  <a:gd name="connsiteY170" fmla="*/ 96413 h 293315"/>
                  <a:gd name="connsiteX171" fmla="*/ 49890 w 365584"/>
                  <a:gd name="connsiteY171" fmla="*/ 96608 h 293315"/>
                  <a:gd name="connsiteX172" fmla="*/ 42572 w 365584"/>
                  <a:gd name="connsiteY172" fmla="*/ 114244 h 293315"/>
                  <a:gd name="connsiteX173" fmla="*/ 24951 w 365584"/>
                  <a:gd name="connsiteY173" fmla="*/ 106926 h 293315"/>
                  <a:gd name="connsiteX174" fmla="*/ 32255 w 365584"/>
                  <a:gd name="connsiteY174" fmla="*/ 89290 h 293315"/>
                  <a:gd name="connsiteX175" fmla="*/ 32344 w 365584"/>
                  <a:gd name="connsiteY175" fmla="*/ 89260 h 293315"/>
                  <a:gd name="connsiteX176" fmla="*/ 51540 w 365584"/>
                  <a:gd name="connsiteY176" fmla="*/ 136499 h 293315"/>
                  <a:gd name="connsiteX177" fmla="*/ 68471 w 365584"/>
                  <a:gd name="connsiteY177" fmla="*/ 145301 h 293315"/>
                  <a:gd name="connsiteX178" fmla="*/ 61738 w 365584"/>
                  <a:gd name="connsiteY178" fmla="*/ 161393 h 293315"/>
                  <a:gd name="connsiteX179" fmla="*/ 43577 w 365584"/>
                  <a:gd name="connsiteY179" fmla="*/ 155499 h 293315"/>
                  <a:gd name="connsiteX180" fmla="*/ 49485 w 365584"/>
                  <a:gd name="connsiteY180" fmla="*/ 137338 h 293315"/>
                  <a:gd name="connsiteX181" fmla="*/ 51540 w 365584"/>
                  <a:gd name="connsiteY181" fmla="*/ 136499 h 293315"/>
                  <a:gd name="connsiteX182" fmla="*/ 70735 w 365584"/>
                  <a:gd name="connsiteY182" fmla="*/ 183588 h 293315"/>
                  <a:gd name="connsiteX183" fmla="*/ 88431 w 365584"/>
                  <a:gd name="connsiteY183" fmla="*/ 190936 h 293315"/>
                  <a:gd name="connsiteX184" fmla="*/ 80933 w 365584"/>
                  <a:gd name="connsiteY184" fmla="*/ 208632 h 293315"/>
                  <a:gd name="connsiteX185" fmla="*/ 63312 w 365584"/>
                  <a:gd name="connsiteY185" fmla="*/ 201208 h 293315"/>
                  <a:gd name="connsiteX186" fmla="*/ 70735 w 365584"/>
                  <a:gd name="connsiteY186" fmla="*/ 183588 h 293315"/>
                  <a:gd name="connsiteX187" fmla="*/ 89931 w 365584"/>
                  <a:gd name="connsiteY187" fmla="*/ 230677 h 293315"/>
                  <a:gd name="connsiteX188" fmla="*/ 107627 w 365584"/>
                  <a:gd name="connsiteY188" fmla="*/ 238175 h 293315"/>
                  <a:gd name="connsiteX189" fmla="*/ 100203 w 365584"/>
                  <a:gd name="connsiteY189" fmla="*/ 255796 h 293315"/>
                  <a:gd name="connsiteX190" fmla="*/ 82583 w 365584"/>
                  <a:gd name="connsiteY190" fmla="*/ 248372 h 293315"/>
                  <a:gd name="connsiteX191" fmla="*/ 88986 w 365584"/>
                  <a:gd name="connsiteY191" fmla="*/ 230167 h 293315"/>
                  <a:gd name="connsiteX192" fmla="*/ 89181 w 365584"/>
                  <a:gd name="connsiteY192" fmla="*/ 230077 h 293315"/>
                  <a:gd name="connsiteX193" fmla="*/ 8350 w 365584"/>
                  <a:gd name="connsiteY193" fmla="*/ 125701 h 293315"/>
                  <a:gd name="connsiteX194" fmla="*/ 26046 w 365584"/>
                  <a:gd name="connsiteY194" fmla="*/ 133199 h 293315"/>
                  <a:gd name="connsiteX195" fmla="*/ 18548 w 365584"/>
                  <a:gd name="connsiteY195" fmla="*/ 150745 h 293315"/>
                  <a:gd name="connsiteX196" fmla="*/ 1077 w 365584"/>
                  <a:gd name="connsiteY196" fmla="*/ 143592 h 293315"/>
                  <a:gd name="connsiteX197" fmla="*/ 1002 w 365584"/>
                  <a:gd name="connsiteY197" fmla="*/ 143397 h 293315"/>
                  <a:gd name="connsiteX198" fmla="*/ 7600 w 365584"/>
                  <a:gd name="connsiteY198" fmla="*/ 125851 h 293315"/>
                  <a:gd name="connsiteX199" fmla="*/ 27546 w 365584"/>
                  <a:gd name="connsiteY199" fmla="*/ 172940 h 293315"/>
                  <a:gd name="connsiteX200" fmla="*/ 45182 w 365584"/>
                  <a:gd name="connsiteY200" fmla="*/ 180258 h 293315"/>
                  <a:gd name="connsiteX201" fmla="*/ 37863 w 365584"/>
                  <a:gd name="connsiteY201" fmla="*/ 197879 h 293315"/>
                  <a:gd name="connsiteX202" fmla="*/ 20227 w 365584"/>
                  <a:gd name="connsiteY202" fmla="*/ 190576 h 293315"/>
                  <a:gd name="connsiteX203" fmla="*/ 20197 w 365584"/>
                  <a:gd name="connsiteY203" fmla="*/ 190486 h 293315"/>
                  <a:gd name="connsiteX204" fmla="*/ 26796 w 365584"/>
                  <a:gd name="connsiteY204" fmla="*/ 173090 h 293315"/>
                  <a:gd name="connsiteX205" fmla="*/ 46741 w 365584"/>
                  <a:gd name="connsiteY205" fmla="*/ 220029 h 293315"/>
                  <a:gd name="connsiteX206" fmla="*/ 64437 w 365584"/>
                  <a:gd name="connsiteY206" fmla="*/ 227527 h 293315"/>
                  <a:gd name="connsiteX207" fmla="*/ 57014 w 365584"/>
                  <a:gd name="connsiteY207" fmla="*/ 245148 h 293315"/>
                  <a:gd name="connsiteX208" fmla="*/ 39393 w 365584"/>
                  <a:gd name="connsiteY208" fmla="*/ 237725 h 293315"/>
                  <a:gd name="connsiteX209" fmla="*/ 45991 w 365584"/>
                  <a:gd name="connsiteY209" fmla="*/ 220779 h 293315"/>
                  <a:gd name="connsiteX210" fmla="*/ 66086 w 365584"/>
                  <a:gd name="connsiteY210" fmla="*/ 267268 h 293315"/>
                  <a:gd name="connsiteX211" fmla="*/ 83648 w 365584"/>
                  <a:gd name="connsiteY211" fmla="*/ 274766 h 293315"/>
                  <a:gd name="connsiteX212" fmla="*/ 76149 w 365584"/>
                  <a:gd name="connsiteY212" fmla="*/ 292312 h 293315"/>
                  <a:gd name="connsiteX213" fmla="*/ 58588 w 365584"/>
                  <a:gd name="connsiteY213" fmla="*/ 284829 h 293315"/>
                  <a:gd name="connsiteX214" fmla="*/ 58588 w 365584"/>
                  <a:gd name="connsiteY214" fmla="*/ 284814 h 293315"/>
                  <a:gd name="connsiteX215" fmla="*/ 65337 w 365584"/>
                  <a:gd name="connsiteY215" fmla="*/ 267418 h 293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</a:cxnLst>
                <a:rect l="l" t="t" r="r" b="b"/>
                <a:pathLst>
                  <a:path w="365584" h="293315">
                    <a:moveTo>
                      <a:pt x="289234" y="10828"/>
                    </a:moveTo>
                    <a:cubicBezTo>
                      <a:pt x="296132" y="8009"/>
                      <a:pt x="304021" y="11323"/>
                      <a:pt x="306840" y="18221"/>
                    </a:cubicBezTo>
                    <a:cubicBezTo>
                      <a:pt x="309659" y="25120"/>
                      <a:pt x="306345" y="32993"/>
                      <a:pt x="299447" y="35812"/>
                    </a:cubicBezTo>
                    <a:cubicBezTo>
                      <a:pt x="292578" y="38616"/>
                      <a:pt x="284750" y="35362"/>
                      <a:pt x="281886" y="28524"/>
                    </a:cubicBezTo>
                    <a:cubicBezTo>
                      <a:pt x="279006" y="21640"/>
                      <a:pt x="282261" y="13737"/>
                      <a:pt x="289144" y="10873"/>
                    </a:cubicBezTo>
                    <a:cubicBezTo>
                      <a:pt x="289174" y="10858"/>
                      <a:pt x="289204" y="10843"/>
                      <a:pt x="289234" y="10828"/>
                    </a:cubicBezTo>
                    <a:close/>
                    <a:moveTo>
                      <a:pt x="308430" y="58067"/>
                    </a:moveTo>
                    <a:cubicBezTo>
                      <a:pt x="315313" y="55218"/>
                      <a:pt x="323216" y="58487"/>
                      <a:pt x="326065" y="65385"/>
                    </a:cubicBezTo>
                    <a:cubicBezTo>
                      <a:pt x="328915" y="72269"/>
                      <a:pt x="325631" y="80157"/>
                      <a:pt x="318747" y="83006"/>
                    </a:cubicBezTo>
                    <a:cubicBezTo>
                      <a:pt x="311864" y="85855"/>
                      <a:pt x="303961" y="82586"/>
                      <a:pt x="301111" y="75703"/>
                    </a:cubicBezTo>
                    <a:cubicBezTo>
                      <a:pt x="301111" y="75673"/>
                      <a:pt x="301097" y="75643"/>
                      <a:pt x="301081" y="75613"/>
                    </a:cubicBezTo>
                    <a:cubicBezTo>
                      <a:pt x="298487" y="68819"/>
                      <a:pt x="301741" y="61201"/>
                      <a:pt x="308430" y="58367"/>
                    </a:cubicBezTo>
                    <a:close/>
                    <a:moveTo>
                      <a:pt x="327775" y="105156"/>
                    </a:moveTo>
                    <a:cubicBezTo>
                      <a:pt x="334704" y="102411"/>
                      <a:pt x="342546" y="105801"/>
                      <a:pt x="345291" y="112729"/>
                    </a:cubicBezTo>
                    <a:cubicBezTo>
                      <a:pt x="348050" y="119658"/>
                      <a:pt x="344661" y="127501"/>
                      <a:pt x="337733" y="130245"/>
                    </a:cubicBezTo>
                    <a:cubicBezTo>
                      <a:pt x="330864" y="132974"/>
                      <a:pt x="323096" y="129675"/>
                      <a:pt x="320277" y="122852"/>
                    </a:cubicBezTo>
                    <a:cubicBezTo>
                      <a:pt x="317607" y="115983"/>
                      <a:pt x="320937" y="108230"/>
                      <a:pt x="327775" y="105456"/>
                    </a:cubicBezTo>
                    <a:close/>
                    <a:moveTo>
                      <a:pt x="346971" y="152395"/>
                    </a:moveTo>
                    <a:cubicBezTo>
                      <a:pt x="353764" y="149545"/>
                      <a:pt x="361592" y="152755"/>
                      <a:pt x="364442" y="159548"/>
                    </a:cubicBezTo>
                    <a:cubicBezTo>
                      <a:pt x="364471" y="159608"/>
                      <a:pt x="364487" y="159683"/>
                      <a:pt x="364516" y="159743"/>
                    </a:cubicBezTo>
                    <a:cubicBezTo>
                      <a:pt x="367321" y="166657"/>
                      <a:pt x="364037" y="174545"/>
                      <a:pt x="357168" y="177439"/>
                    </a:cubicBezTo>
                    <a:cubicBezTo>
                      <a:pt x="350210" y="180138"/>
                      <a:pt x="342367" y="176809"/>
                      <a:pt x="339472" y="169941"/>
                    </a:cubicBezTo>
                    <a:cubicBezTo>
                      <a:pt x="336983" y="163117"/>
                      <a:pt x="340282" y="155529"/>
                      <a:pt x="346971" y="152695"/>
                    </a:cubicBezTo>
                    <a:close/>
                    <a:moveTo>
                      <a:pt x="246194" y="930"/>
                    </a:moveTo>
                    <a:cubicBezTo>
                      <a:pt x="253123" y="-1814"/>
                      <a:pt x="260966" y="1575"/>
                      <a:pt x="263710" y="8504"/>
                    </a:cubicBezTo>
                    <a:cubicBezTo>
                      <a:pt x="266469" y="15432"/>
                      <a:pt x="263080" y="23275"/>
                      <a:pt x="256152" y="26019"/>
                    </a:cubicBezTo>
                    <a:cubicBezTo>
                      <a:pt x="249283" y="28749"/>
                      <a:pt x="241515" y="25450"/>
                      <a:pt x="238696" y="18626"/>
                    </a:cubicBezTo>
                    <a:cubicBezTo>
                      <a:pt x="236026" y="11758"/>
                      <a:pt x="239356" y="4005"/>
                      <a:pt x="246194" y="1230"/>
                    </a:cubicBezTo>
                    <a:close/>
                    <a:moveTo>
                      <a:pt x="265390" y="48169"/>
                    </a:moveTo>
                    <a:cubicBezTo>
                      <a:pt x="272183" y="45320"/>
                      <a:pt x="280011" y="48529"/>
                      <a:pt x="282861" y="55322"/>
                    </a:cubicBezTo>
                    <a:cubicBezTo>
                      <a:pt x="282891" y="55382"/>
                      <a:pt x="282906" y="55458"/>
                      <a:pt x="282936" y="55517"/>
                    </a:cubicBezTo>
                    <a:cubicBezTo>
                      <a:pt x="285740" y="62431"/>
                      <a:pt x="282456" y="70319"/>
                      <a:pt x="275587" y="73213"/>
                    </a:cubicBezTo>
                    <a:cubicBezTo>
                      <a:pt x="268629" y="75913"/>
                      <a:pt x="260786" y="72583"/>
                      <a:pt x="257891" y="65715"/>
                    </a:cubicBezTo>
                    <a:cubicBezTo>
                      <a:pt x="255312" y="58892"/>
                      <a:pt x="258641" y="51244"/>
                      <a:pt x="265390" y="48469"/>
                    </a:cubicBezTo>
                    <a:close/>
                    <a:moveTo>
                      <a:pt x="284585" y="95258"/>
                    </a:moveTo>
                    <a:cubicBezTo>
                      <a:pt x="291499" y="92439"/>
                      <a:pt x="299387" y="95768"/>
                      <a:pt x="302206" y="102681"/>
                    </a:cubicBezTo>
                    <a:cubicBezTo>
                      <a:pt x="305026" y="109595"/>
                      <a:pt x="301696" y="117483"/>
                      <a:pt x="294783" y="120302"/>
                    </a:cubicBezTo>
                    <a:cubicBezTo>
                      <a:pt x="287869" y="123107"/>
                      <a:pt x="279981" y="119823"/>
                      <a:pt x="277087" y="112954"/>
                    </a:cubicBezTo>
                    <a:cubicBezTo>
                      <a:pt x="274448" y="106206"/>
                      <a:pt x="277537" y="98558"/>
                      <a:pt x="284135" y="95558"/>
                    </a:cubicBezTo>
                    <a:close/>
                    <a:moveTo>
                      <a:pt x="303781" y="142347"/>
                    </a:moveTo>
                    <a:cubicBezTo>
                      <a:pt x="310724" y="139423"/>
                      <a:pt x="318732" y="142677"/>
                      <a:pt x="321657" y="149621"/>
                    </a:cubicBezTo>
                    <a:cubicBezTo>
                      <a:pt x="324581" y="156564"/>
                      <a:pt x="321327" y="164572"/>
                      <a:pt x="314383" y="167496"/>
                    </a:cubicBezTo>
                    <a:cubicBezTo>
                      <a:pt x="307440" y="170421"/>
                      <a:pt x="299432" y="167166"/>
                      <a:pt x="296508" y="160223"/>
                    </a:cubicBezTo>
                    <a:cubicBezTo>
                      <a:pt x="296477" y="160163"/>
                      <a:pt x="296462" y="160103"/>
                      <a:pt x="296433" y="160043"/>
                    </a:cubicBezTo>
                    <a:cubicBezTo>
                      <a:pt x="293823" y="153220"/>
                      <a:pt x="297062" y="145541"/>
                      <a:pt x="303781" y="142647"/>
                    </a:cubicBezTo>
                    <a:close/>
                    <a:moveTo>
                      <a:pt x="218901" y="39471"/>
                    </a:moveTo>
                    <a:cubicBezTo>
                      <a:pt x="225814" y="36787"/>
                      <a:pt x="233612" y="40116"/>
                      <a:pt x="236447" y="46970"/>
                    </a:cubicBezTo>
                    <a:cubicBezTo>
                      <a:pt x="238696" y="54078"/>
                      <a:pt x="234752" y="61666"/>
                      <a:pt x="227644" y="63901"/>
                    </a:cubicBezTo>
                    <a:cubicBezTo>
                      <a:pt x="221360" y="65895"/>
                      <a:pt x="214551" y="63046"/>
                      <a:pt x="211552" y="57167"/>
                    </a:cubicBezTo>
                    <a:cubicBezTo>
                      <a:pt x="208943" y="50344"/>
                      <a:pt x="212182" y="42666"/>
                      <a:pt x="218901" y="39771"/>
                    </a:cubicBezTo>
                    <a:close/>
                    <a:moveTo>
                      <a:pt x="238096" y="86710"/>
                    </a:moveTo>
                    <a:cubicBezTo>
                      <a:pt x="244980" y="83861"/>
                      <a:pt x="252882" y="87130"/>
                      <a:pt x="255732" y="94029"/>
                    </a:cubicBezTo>
                    <a:cubicBezTo>
                      <a:pt x="258581" y="100912"/>
                      <a:pt x="255297" y="108800"/>
                      <a:pt x="248414" y="111649"/>
                    </a:cubicBezTo>
                    <a:cubicBezTo>
                      <a:pt x="241530" y="114499"/>
                      <a:pt x="233627" y="111230"/>
                      <a:pt x="230778" y="104346"/>
                    </a:cubicBezTo>
                    <a:cubicBezTo>
                      <a:pt x="230778" y="104316"/>
                      <a:pt x="230763" y="104286"/>
                      <a:pt x="230748" y="104256"/>
                    </a:cubicBezTo>
                    <a:cubicBezTo>
                      <a:pt x="228063" y="97463"/>
                      <a:pt x="231348" y="89784"/>
                      <a:pt x="238096" y="87010"/>
                    </a:cubicBezTo>
                    <a:close/>
                    <a:moveTo>
                      <a:pt x="257291" y="133949"/>
                    </a:moveTo>
                    <a:cubicBezTo>
                      <a:pt x="264175" y="131100"/>
                      <a:pt x="272078" y="134369"/>
                      <a:pt x="274927" y="141267"/>
                    </a:cubicBezTo>
                    <a:cubicBezTo>
                      <a:pt x="277777" y="148151"/>
                      <a:pt x="274493" y="156039"/>
                      <a:pt x="267609" y="158888"/>
                    </a:cubicBezTo>
                    <a:cubicBezTo>
                      <a:pt x="260726" y="161738"/>
                      <a:pt x="252822" y="158468"/>
                      <a:pt x="249973" y="151585"/>
                    </a:cubicBezTo>
                    <a:cubicBezTo>
                      <a:pt x="249973" y="151555"/>
                      <a:pt x="249958" y="151525"/>
                      <a:pt x="249943" y="151495"/>
                    </a:cubicBezTo>
                    <a:cubicBezTo>
                      <a:pt x="247259" y="144702"/>
                      <a:pt x="250543" y="137023"/>
                      <a:pt x="257291" y="134249"/>
                    </a:cubicBezTo>
                    <a:close/>
                    <a:moveTo>
                      <a:pt x="276487" y="181038"/>
                    </a:moveTo>
                    <a:cubicBezTo>
                      <a:pt x="283400" y="178219"/>
                      <a:pt x="291289" y="181548"/>
                      <a:pt x="294108" y="188461"/>
                    </a:cubicBezTo>
                    <a:cubicBezTo>
                      <a:pt x="296927" y="195375"/>
                      <a:pt x="293598" y="203263"/>
                      <a:pt x="286685" y="206082"/>
                    </a:cubicBezTo>
                    <a:cubicBezTo>
                      <a:pt x="279772" y="208901"/>
                      <a:pt x="271883" y="205572"/>
                      <a:pt x="269064" y="198659"/>
                    </a:cubicBezTo>
                    <a:cubicBezTo>
                      <a:pt x="266245" y="191746"/>
                      <a:pt x="269574" y="183857"/>
                      <a:pt x="276487" y="181038"/>
                    </a:cubicBezTo>
                    <a:close/>
                    <a:moveTo>
                      <a:pt x="174661" y="30323"/>
                    </a:moveTo>
                    <a:cubicBezTo>
                      <a:pt x="181575" y="27639"/>
                      <a:pt x="189373" y="30968"/>
                      <a:pt x="192207" y="37822"/>
                    </a:cubicBezTo>
                    <a:cubicBezTo>
                      <a:pt x="195056" y="44615"/>
                      <a:pt x="191847" y="52443"/>
                      <a:pt x="185054" y="55293"/>
                    </a:cubicBezTo>
                    <a:cubicBezTo>
                      <a:pt x="184994" y="55322"/>
                      <a:pt x="184919" y="55338"/>
                      <a:pt x="184859" y="55368"/>
                    </a:cubicBezTo>
                    <a:cubicBezTo>
                      <a:pt x="177945" y="58187"/>
                      <a:pt x="170057" y="54858"/>
                      <a:pt x="167238" y="47944"/>
                    </a:cubicBezTo>
                    <a:cubicBezTo>
                      <a:pt x="164418" y="41031"/>
                      <a:pt x="167748" y="33143"/>
                      <a:pt x="174661" y="30323"/>
                    </a:cubicBezTo>
                    <a:close/>
                    <a:moveTo>
                      <a:pt x="193857" y="77562"/>
                    </a:moveTo>
                    <a:cubicBezTo>
                      <a:pt x="200650" y="74713"/>
                      <a:pt x="208478" y="77922"/>
                      <a:pt x="211327" y="84716"/>
                    </a:cubicBezTo>
                    <a:cubicBezTo>
                      <a:pt x="211357" y="84776"/>
                      <a:pt x="211373" y="84851"/>
                      <a:pt x="211402" y="84911"/>
                    </a:cubicBezTo>
                    <a:cubicBezTo>
                      <a:pt x="214252" y="91794"/>
                      <a:pt x="210983" y="99697"/>
                      <a:pt x="204084" y="102546"/>
                    </a:cubicBezTo>
                    <a:cubicBezTo>
                      <a:pt x="197201" y="105396"/>
                      <a:pt x="189313" y="102112"/>
                      <a:pt x="186463" y="95228"/>
                    </a:cubicBezTo>
                    <a:cubicBezTo>
                      <a:pt x="183614" y="88345"/>
                      <a:pt x="186883" y="80442"/>
                      <a:pt x="193767" y="77592"/>
                    </a:cubicBezTo>
                    <a:cubicBezTo>
                      <a:pt x="193797" y="77592"/>
                      <a:pt x="193826" y="77577"/>
                      <a:pt x="193857" y="77562"/>
                    </a:cubicBezTo>
                    <a:close/>
                    <a:moveTo>
                      <a:pt x="213052" y="124651"/>
                    </a:moveTo>
                    <a:cubicBezTo>
                      <a:pt x="219966" y="121877"/>
                      <a:pt x="227823" y="125236"/>
                      <a:pt x="230598" y="132150"/>
                    </a:cubicBezTo>
                    <a:cubicBezTo>
                      <a:pt x="233447" y="138943"/>
                      <a:pt x="230238" y="146771"/>
                      <a:pt x="223445" y="149621"/>
                    </a:cubicBezTo>
                    <a:cubicBezTo>
                      <a:pt x="223385" y="149651"/>
                      <a:pt x="223310" y="149665"/>
                      <a:pt x="223250" y="149695"/>
                    </a:cubicBezTo>
                    <a:cubicBezTo>
                      <a:pt x="216336" y="152500"/>
                      <a:pt x="208448" y="149216"/>
                      <a:pt x="205554" y="142347"/>
                    </a:cubicBezTo>
                    <a:cubicBezTo>
                      <a:pt x="202854" y="135389"/>
                      <a:pt x="206184" y="127546"/>
                      <a:pt x="213052" y="124651"/>
                    </a:cubicBezTo>
                    <a:close/>
                    <a:moveTo>
                      <a:pt x="232248" y="171890"/>
                    </a:moveTo>
                    <a:cubicBezTo>
                      <a:pt x="239041" y="169041"/>
                      <a:pt x="246869" y="172250"/>
                      <a:pt x="249718" y="179043"/>
                    </a:cubicBezTo>
                    <a:cubicBezTo>
                      <a:pt x="249748" y="179103"/>
                      <a:pt x="249764" y="179179"/>
                      <a:pt x="249793" y="179238"/>
                    </a:cubicBezTo>
                    <a:cubicBezTo>
                      <a:pt x="252673" y="186122"/>
                      <a:pt x="249418" y="194025"/>
                      <a:pt x="242535" y="196889"/>
                    </a:cubicBezTo>
                    <a:cubicBezTo>
                      <a:pt x="242505" y="196904"/>
                      <a:pt x="242475" y="196919"/>
                      <a:pt x="242445" y="196934"/>
                    </a:cubicBezTo>
                    <a:cubicBezTo>
                      <a:pt x="235532" y="199754"/>
                      <a:pt x="227644" y="196425"/>
                      <a:pt x="224824" y="189511"/>
                    </a:cubicBezTo>
                    <a:cubicBezTo>
                      <a:pt x="222005" y="182598"/>
                      <a:pt x="225334" y="174709"/>
                      <a:pt x="232248" y="171890"/>
                    </a:cubicBezTo>
                    <a:close/>
                    <a:moveTo>
                      <a:pt x="149167" y="68565"/>
                    </a:moveTo>
                    <a:cubicBezTo>
                      <a:pt x="155960" y="65715"/>
                      <a:pt x="163789" y="68924"/>
                      <a:pt x="166638" y="75718"/>
                    </a:cubicBezTo>
                    <a:cubicBezTo>
                      <a:pt x="166668" y="75778"/>
                      <a:pt x="166683" y="75853"/>
                      <a:pt x="166713" y="75913"/>
                    </a:cubicBezTo>
                    <a:cubicBezTo>
                      <a:pt x="170102" y="82556"/>
                      <a:pt x="167463" y="90684"/>
                      <a:pt x="160819" y="94073"/>
                    </a:cubicBezTo>
                    <a:cubicBezTo>
                      <a:pt x="154176" y="97448"/>
                      <a:pt x="146048" y="94808"/>
                      <a:pt x="142659" y="88165"/>
                    </a:cubicBezTo>
                    <a:cubicBezTo>
                      <a:pt x="142329" y="87505"/>
                      <a:pt x="142044" y="86815"/>
                      <a:pt x="141819" y="86110"/>
                    </a:cubicBezTo>
                    <a:cubicBezTo>
                      <a:pt x="138969" y="79317"/>
                      <a:pt x="142179" y="71489"/>
                      <a:pt x="148972" y="68639"/>
                    </a:cubicBezTo>
                    <a:cubicBezTo>
                      <a:pt x="149032" y="68609"/>
                      <a:pt x="149107" y="68595"/>
                      <a:pt x="149167" y="68565"/>
                    </a:cubicBezTo>
                    <a:close/>
                    <a:moveTo>
                      <a:pt x="168362" y="115803"/>
                    </a:moveTo>
                    <a:cubicBezTo>
                      <a:pt x="175006" y="112414"/>
                      <a:pt x="183134" y="115054"/>
                      <a:pt x="186523" y="121697"/>
                    </a:cubicBezTo>
                    <a:cubicBezTo>
                      <a:pt x="189897" y="128340"/>
                      <a:pt x="187258" y="136469"/>
                      <a:pt x="180614" y="139858"/>
                    </a:cubicBezTo>
                    <a:cubicBezTo>
                      <a:pt x="179955" y="140188"/>
                      <a:pt x="179265" y="140473"/>
                      <a:pt x="178560" y="140698"/>
                    </a:cubicBezTo>
                    <a:cubicBezTo>
                      <a:pt x="171917" y="144087"/>
                      <a:pt x="163789" y="141447"/>
                      <a:pt x="160399" y="134804"/>
                    </a:cubicBezTo>
                    <a:cubicBezTo>
                      <a:pt x="157025" y="128161"/>
                      <a:pt x="159665" y="120032"/>
                      <a:pt x="166308" y="116643"/>
                    </a:cubicBezTo>
                    <a:cubicBezTo>
                      <a:pt x="166968" y="116313"/>
                      <a:pt x="167658" y="116028"/>
                      <a:pt x="168362" y="115803"/>
                    </a:cubicBezTo>
                    <a:close/>
                    <a:moveTo>
                      <a:pt x="187558" y="162892"/>
                    </a:moveTo>
                    <a:cubicBezTo>
                      <a:pt x="194442" y="160013"/>
                      <a:pt x="202344" y="163267"/>
                      <a:pt x="205209" y="170151"/>
                    </a:cubicBezTo>
                    <a:cubicBezTo>
                      <a:pt x="205224" y="170181"/>
                      <a:pt x="205239" y="170211"/>
                      <a:pt x="205254" y="170241"/>
                    </a:cubicBezTo>
                    <a:cubicBezTo>
                      <a:pt x="208073" y="177154"/>
                      <a:pt x="204744" y="185042"/>
                      <a:pt x="197831" y="187861"/>
                    </a:cubicBezTo>
                    <a:cubicBezTo>
                      <a:pt x="190917" y="190681"/>
                      <a:pt x="183029" y="187352"/>
                      <a:pt x="180210" y="180438"/>
                    </a:cubicBezTo>
                    <a:cubicBezTo>
                      <a:pt x="177241" y="173765"/>
                      <a:pt x="180180" y="165952"/>
                      <a:pt x="186808" y="162892"/>
                    </a:cubicBezTo>
                    <a:close/>
                    <a:moveTo>
                      <a:pt x="206904" y="209981"/>
                    </a:moveTo>
                    <a:cubicBezTo>
                      <a:pt x="213832" y="207237"/>
                      <a:pt x="221675" y="210626"/>
                      <a:pt x="224419" y="217555"/>
                    </a:cubicBezTo>
                    <a:cubicBezTo>
                      <a:pt x="227179" y="224483"/>
                      <a:pt x="223790" y="232326"/>
                      <a:pt x="216861" y="235070"/>
                    </a:cubicBezTo>
                    <a:cubicBezTo>
                      <a:pt x="209993" y="237800"/>
                      <a:pt x="202224" y="234500"/>
                      <a:pt x="199405" y="227677"/>
                    </a:cubicBezTo>
                    <a:cubicBezTo>
                      <a:pt x="196526" y="220929"/>
                      <a:pt x="199510" y="213101"/>
                      <a:pt x="206153" y="209981"/>
                    </a:cubicBezTo>
                    <a:close/>
                    <a:moveTo>
                      <a:pt x="103878" y="60016"/>
                    </a:moveTo>
                    <a:cubicBezTo>
                      <a:pt x="110671" y="57167"/>
                      <a:pt x="118499" y="60376"/>
                      <a:pt x="121348" y="67170"/>
                    </a:cubicBezTo>
                    <a:cubicBezTo>
                      <a:pt x="121379" y="67230"/>
                      <a:pt x="121394" y="67305"/>
                      <a:pt x="121423" y="67365"/>
                    </a:cubicBezTo>
                    <a:cubicBezTo>
                      <a:pt x="124228" y="74278"/>
                      <a:pt x="120944" y="82166"/>
                      <a:pt x="114075" y="85061"/>
                    </a:cubicBezTo>
                    <a:cubicBezTo>
                      <a:pt x="107117" y="87760"/>
                      <a:pt x="99274" y="84431"/>
                      <a:pt x="96380" y="77562"/>
                    </a:cubicBezTo>
                    <a:cubicBezTo>
                      <a:pt x="93245" y="70799"/>
                      <a:pt x="96199" y="62776"/>
                      <a:pt x="102963" y="59642"/>
                    </a:cubicBezTo>
                    <a:cubicBezTo>
                      <a:pt x="103008" y="59612"/>
                      <a:pt x="103068" y="59597"/>
                      <a:pt x="103128" y="59567"/>
                    </a:cubicBezTo>
                    <a:close/>
                    <a:moveTo>
                      <a:pt x="123073" y="107105"/>
                    </a:moveTo>
                    <a:cubicBezTo>
                      <a:pt x="130001" y="104361"/>
                      <a:pt x="137845" y="107750"/>
                      <a:pt x="140589" y="114679"/>
                    </a:cubicBezTo>
                    <a:cubicBezTo>
                      <a:pt x="143348" y="121607"/>
                      <a:pt x="139959" y="129450"/>
                      <a:pt x="133031" y="132195"/>
                    </a:cubicBezTo>
                    <a:cubicBezTo>
                      <a:pt x="126162" y="134924"/>
                      <a:pt x="118394" y="131625"/>
                      <a:pt x="115575" y="124801"/>
                    </a:cubicBezTo>
                    <a:cubicBezTo>
                      <a:pt x="112485" y="117918"/>
                      <a:pt x="115500" y="109850"/>
                      <a:pt x="122323" y="106656"/>
                    </a:cubicBezTo>
                    <a:close/>
                    <a:moveTo>
                      <a:pt x="142269" y="154344"/>
                    </a:moveTo>
                    <a:cubicBezTo>
                      <a:pt x="149062" y="151495"/>
                      <a:pt x="156890" y="154704"/>
                      <a:pt x="159739" y="161498"/>
                    </a:cubicBezTo>
                    <a:cubicBezTo>
                      <a:pt x="159770" y="161558"/>
                      <a:pt x="159785" y="161633"/>
                      <a:pt x="159814" y="161693"/>
                    </a:cubicBezTo>
                    <a:cubicBezTo>
                      <a:pt x="162619" y="168606"/>
                      <a:pt x="159335" y="176494"/>
                      <a:pt x="152466" y="179389"/>
                    </a:cubicBezTo>
                    <a:cubicBezTo>
                      <a:pt x="145553" y="182208"/>
                      <a:pt x="137665" y="178879"/>
                      <a:pt x="134846" y="171965"/>
                    </a:cubicBezTo>
                    <a:cubicBezTo>
                      <a:pt x="132026" y="165052"/>
                      <a:pt x="135355" y="157164"/>
                      <a:pt x="142269" y="154344"/>
                    </a:cubicBezTo>
                    <a:close/>
                    <a:moveTo>
                      <a:pt x="161464" y="201433"/>
                    </a:moveTo>
                    <a:cubicBezTo>
                      <a:pt x="168362" y="198614"/>
                      <a:pt x="176251" y="201928"/>
                      <a:pt x="179070" y="208827"/>
                    </a:cubicBezTo>
                    <a:cubicBezTo>
                      <a:pt x="181889" y="215725"/>
                      <a:pt x="178575" y="223598"/>
                      <a:pt x="171677" y="226418"/>
                    </a:cubicBezTo>
                    <a:cubicBezTo>
                      <a:pt x="164808" y="229222"/>
                      <a:pt x="156980" y="225967"/>
                      <a:pt x="154116" y="219129"/>
                    </a:cubicBezTo>
                    <a:cubicBezTo>
                      <a:pt x="150922" y="212306"/>
                      <a:pt x="153876" y="204178"/>
                      <a:pt x="160699" y="200983"/>
                    </a:cubicBezTo>
                    <a:cubicBezTo>
                      <a:pt x="160714" y="200983"/>
                      <a:pt x="160714" y="200983"/>
                      <a:pt x="160714" y="200983"/>
                    </a:cubicBezTo>
                    <a:close/>
                    <a:moveTo>
                      <a:pt x="78833" y="97658"/>
                    </a:moveTo>
                    <a:cubicBezTo>
                      <a:pt x="85747" y="94838"/>
                      <a:pt x="93635" y="98168"/>
                      <a:pt x="96454" y="105081"/>
                    </a:cubicBezTo>
                    <a:cubicBezTo>
                      <a:pt x="99274" y="111994"/>
                      <a:pt x="95944" y="119882"/>
                      <a:pt x="89031" y="122702"/>
                    </a:cubicBezTo>
                    <a:cubicBezTo>
                      <a:pt x="82118" y="125521"/>
                      <a:pt x="74229" y="122192"/>
                      <a:pt x="71410" y="115278"/>
                    </a:cubicBezTo>
                    <a:cubicBezTo>
                      <a:pt x="68591" y="108365"/>
                      <a:pt x="71920" y="100477"/>
                      <a:pt x="78833" y="97658"/>
                    </a:cubicBezTo>
                    <a:close/>
                    <a:moveTo>
                      <a:pt x="98029" y="144897"/>
                    </a:moveTo>
                    <a:cubicBezTo>
                      <a:pt x="104822" y="142047"/>
                      <a:pt x="112651" y="145257"/>
                      <a:pt x="115500" y="152050"/>
                    </a:cubicBezTo>
                    <a:cubicBezTo>
                      <a:pt x="115530" y="152110"/>
                      <a:pt x="115545" y="152185"/>
                      <a:pt x="115575" y="152245"/>
                    </a:cubicBezTo>
                    <a:cubicBezTo>
                      <a:pt x="118379" y="159158"/>
                      <a:pt x="115095" y="167046"/>
                      <a:pt x="108226" y="169941"/>
                    </a:cubicBezTo>
                    <a:cubicBezTo>
                      <a:pt x="101268" y="172640"/>
                      <a:pt x="93425" y="169311"/>
                      <a:pt x="90531" y="162442"/>
                    </a:cubicBezTo>
                    <a:cubicBezTo>
                      <a:pt x="87457" y="155604"/>
                      <a:pt x="90471" y="147581"/>
                      <a:pt x="97279" y="144447"/>
                    </a:cubicBezTo>
                    <a:close/>
                    <a:moveTo>
                      <a:pt x="117224" y="191986"/>
                    </a:moveTo>
                    <a:cubicBezTo>
                      <a:pt x="124138" y="189166"/>
                      <a:pt x="132026" y="192495"/>
                      <a:pt x="134846" y="199409"/>
                    </a:cubicBezTo>
                    <a:cubicBezTo>
                      <a:pt x="137665" y="206322"/>
                      <a:pt x="134335" y="214210"/>
                      <a:pt x="127422" y="217030"/>
                    </a:cubicBezTo>
                    <a:cubicBezTo>
                      <a:pt x="120628" y="219879"/>
                      <a:pt x="112801" y="216670"/>
                      <a:pt x="109951" y="209876"/>
                    </a:cubicBezTo>
                    <a:cubicBezTo>
                      <a:pt x="109921" y="209816"/>
                      <a:pt x="109906" y="209741"/>
                      <a:pt x="109876" y="209681"/>
                    </a:cubicBezTo>
                    <a:cubicBezTo>
                      <a:pt x="106652" y="202963"/>
                      <a:pt x="109471" y="194895"/>
                      <a:pt x="116190" y="191671"/>
                    </a:cubicBezTo>
                    <a:cubicBezTo>
                      <a:pt x="116280" y="191626"/>
                      <a:pt x="116385" y="191581"/>
                      <a:pt x="116475" y="191536"/>
                    </a:cubicBezTo>
                    <a:close/>
                    <a:moveTo>
                      <a:pt x="136420" y="239224"/>
                    </a:moveTo>
                    <a:cubicBezTo>
                      <a:pt x="143213" y="236375"/>
                      <a:pt x="151042" y="239584"/>
                      <a:pt x="153891" y="246378"/>
                    </a:cubicBezTo>
                    <a:cubicBezTo>
                      <a:pt x="153906" y="246438"/>
                      <a:pt x="153936" y="246513"/>
                      <a:pt x="153966" y="246573"/>
                    </a:cubicBezTo>
                    <a:cubicBezTo>
                      <a:pt x="157355" y="253216"/>
                      <a:pt x="154716" y="261344"/>
                      <a:pt x="148072" y="264733"/>
                    </a:cubicBezTo>
                    <a:cubicBezTo>
                      <a:pt x="141429" y="268108"/>
                      <a:pt x="133301" y="265468"/>
                      <a:pt x="129912" y="258825"/>
                    </a:cubicBezTo>
                    <a:cubicBezTo>
                      <a:pt x="129582" y="258165"/>
                      <a:pt x="129296" y="257475"/>
                      <a:pt x="129072" y="256770"/>
                    </a:cubicBezTo>
                    <a:cubicBezTo>
                      <a:pt x="125863" y="250127"/>
                      <a:pt x="128652" y="242149"/>
                      <a:pt x="135295" y="238955"/>
                    </a:cubicBezTo>
                    <a:cubicBezTo>
                      <a:pt x="135415" y="238894"/>
                      <a:pt x="135550" y="238834"/>
                      <a:pt x="135670" y="238775"/>
                    </a:cubicBezTo>
                    <a:close/>
                    <a:moveTo>
                      <a:pt x="32344" y="89260"/>
                    </a:moveTo>
                    <a:cubicBezTo>
                      <a:pt x="39138" y="86410"/>
                      <a:pt x="46966" y="89619"/>
                      <a:pt x="49815" y="96413"/>
                    </a:cubicBezTo>
                    <a:cubicBezTo>
                      <a:pt x="49830" y="96473"/>
                      <a:pt x="49860" y="96548"/>
                      <a:pt x="49890" y="96608"/>
                    </a:cubicBezTo>
                    <a:cubicBezTo>
                      <a:pt x="52740" y="103491"/>
                      <a:pt x="49470" y="111394"/>
                      <a:pt x="42572" y="114244"/>
                    </a:cubicBezTo>
                    <a:cubicBezTo>
                      <a:pt x="35689" y="117093"/>
                      <a:pt x="27801" y="113809"/>
                      <a:pt x="24951" y="106926"/>
                    </a:cubicBezTo>
                    <a:cubicBezTo>
                      <a:pt x="22102" y="100042"/>
                      <a:pt x="25371" y="92139"/>
                      <a:pt x="32255" y="89290"/>
                    </a:cubicBezTo>
                    <a:cubicBezTo>
                      <a:pt x="32284" y="89290"/>
                      <a:pt x="32315" y="89275"/>
                      <a:pt x="32344" y="89260"/>
                    </a:cubicBezTo>
                    <a:close/>
                    <a:moveTo>
                      <a:pt x="51540" y="136499"/>
                    </a:moveTo>
                    <a:cubicBezTo>
                      <a:pt x="58648" y="134249"/>
                      <a:pt x="66236" y="138193"/>
                      <a:pt x="68471" y="145301"/>
                    </a:cubicBezTo>
                    <a:cubicBezTo>
                      <a:pt x="70466" y="151585"/>
                      <a:pt x="67616" y="158393"/>
                      <a:pt x="61738" y="161393"/>
                    </a:cubicBezTo>
                    <a:cubicBezTo>
                      <a:pt x="55094" y="164782"/>
                      <a:pt x="46966" y="162142"/>
                      <a:pt x="43577" y="155499"/>
                    </a:cubicBezTo>
                    <a:cubicBezTo>
                      <a:pt x="40203" y="148856"/>
                      <a:pt x="42842" y="140728"/>
                      <a:pt x="49485" y="137338"/>
                    </a:cubicBezTo>
                    <a:cubicBezTo>
                      <a:pt x="50145" y="137008"/>
                      <a:pt x="50835" y="136724"/>
                      <a:pt x="51540" y="136499"/>
                    </a:cubicBezTo>
                    <a:close/>
                    <a:moveTo>
                      <a:pt x="70735" y="183588"/>
                    </a:moveTo>
                    <a:cubicBezTo>
                      <a:pt x="77649" y="180783"/>
                      <a:pt x="85537" y="184067"/>
                      <a:pt x="88431" y="190936"/>
                    </a:cubicBezTo>
                    <a:cubicBezTo>
                      <a:pt x="91131" y="197894"/>
                      <a:pt x="87801" y="205737"/>
                      <a:pt x="80933" y="208632"/>
                    </a:cubicBezTo>
                    <a:cubicBezTo>
                      <a:pt x="74020" y="211451"/>
                      <a:pt x="66132" y="208122"/>
                      <a:pt x="63312" y="201208"/>
                    </a:cubicBezTo>
                    <a:cubicBezTo>
                      <a:pt x="60493" y="194295"/>
                      <a:pt x="63822" y="186407"/>
                      <a:pt x="70735" y="183588"/>
                    </a:cubicBezTo>
                    <a:close/>
                    <a:moveTo>
                      <a:pt x="89931" y="230677"/>
                    </a:moveTo>
                    <a:cubicBezTo>
                      <a:pt x="96889" y="227977"/>
                      <a:pt x="104718" y="231306"/>
                      <a:pt x="107627" y="238175"/>
                    </a:cubicBezTo>
                    <a:cubicBezTo>
                      <a:pt x="110446" y="245088"/>
                      <a:pt x="107117" y="252976"/>
                      <a:pt x="100203" y="255796"/>
                    </a:cubicBezTo>
                    <a:cubicBezTo>
                      <a:pt x="93290" y="258615"/>
                      <a:pt x="85402" y="255286"/>
                      <a:pt x="82583" y="248372"/>
                    </a:cubicBezTo>
                    <a:cubicBezTo>
                      <a:pt x="79328" y="241579"/>
                      <a:pt x="82193" y="233421"/>
                      <a:pt x="88986" y="230167"/>
                    </a:cubicBezTo>
                    <a:cubicBezTo>
                      <a:pt x="89046" y="230136"/>
                      <a:pt x="89121" y="230107"/>
                      <a:pt x="89181" y="230077"/>
                    </a:cubicBezTo>
                    <a:close/>
                    <a:moveTo>
                      <a:pt x="8350" y="125701"/>
                    </a:moveTo>
                    <a:cubicBezTo>
                      <a:pt x="15308" y="123002"/>
                      <a:pt x="23137" y="126331"/>
                      <a:pt x="26046" y="133199"/>
                    </a:cubicBezTo>
                    <a:cubicBezTo>
                      <a:pt x="28730" y="140113"/>
                      <a:pt x="25401" y="147911"/>
                      <a:pt x="18548" y="150745"/>
                    </a:cubicBezTo>
                    <a:cubicBezTo>
                      <a:pt x="11754" y="153595"/>
                      <a:pt x="3926" y="150385"/>
                      <a:pt x="1077" y="143592"/>
                    </a:cubicBezTo>
                    <a:cubicBezTo>
                      <a:pt x="1047" y="143532"/>
                      <a:pt x="1032" y="143457"/>
                      <a:pt x="1002" y="143397"/>
                    </a:cubicBezTo>
                    <a:cubicBezTo>
                      <a:pt x="-1802" y="136724"/>
                      <a:pt x="1092" y="129030"/>
                      <a:pt x="7600" y="125851"/>
                    </a:cubicBezTo>
                    <a:close/>
                    <a:moveTo>
                      <a:pt x="27546" y="172940"/>
                    </a:moveTo>
                    <a:cubicBezTo>
                      <a:pt x="34429" y="170091"/>
                      <a:pt x="42332" y="173360"/>
                      <a:pt x="45182" y="180258"/>
                    </a:cubicBezTo>
                    <a:cubicBezTo>
                      <a:pt x="48031" y="187142"/>
                      <a:pt x="44746" y="195030"/>
                      <a:pt x="37863" y="197879"/>
                    </a:cubicBezTo>
                    <a:cubicBezTo>
                      <a:pt x="30980" y="200728"/>
                      <a:pt x="23077" y="197459"/>
                      <a:pt x="20227" y="190576"/>
                    </a:cubicBezTo>
                    <a:cubicBezTo>
                      <a:pt x="20227" y="190546"/>
                      <a:pt x="20212" y="190516"/>
                      <a:pt x="20197" y="190486"/>
                    </a:cubicBezTo>
                    <a:cubicBezTo>
                      <a:pt x="17408" y="183857"/>
                      <a:pt x="20317" y="176209"/>
                      <a:pt x="26796" y="173090"/>
                    </a:cubicBezTo>
                    <a:close/>
                    <a:moveTo>
                      <a:pt x="46741" y="220029"/>
                    </a:moveTo>
                    <a:cubicBezTo>
                      <a:pt x="53699" y="217330"/>
                      <a:pt x="61543" y="220659"/>
                      <a:pt x="64437" y="227527"/>
                    </a:cubicBezTo>
                    <a:cubicBezTo>
                      <a:pt x="67256" y="234441"/>
                      <a:pt x="63927" y="242329"/>
                      <a:pt x="57014" y="245148"/>
                    </a:cubicBezTo>
                    <a:cubicBezTo>
                      <a:pt x="50100" y="247967"/>
                      <a:pt x="42212" y="244638"/>
                      <a:pt x="39393" y="237725"/>
                    </a:cubicBezTo>
                    <a:cubicBezTo>
                      <a:pt x="36963" y="231216"/>
                      <a:pt x="39798" y="223928"/>
                      <a:pt x="45991" y="220779"/>
                    </a:cubicBezTo>
                    <a:close/>
                    <a:moveTo>
                      <a:pt x="66086" y="267268"/>
                    </a:moveTo>
                    <a:cubicBezTo>
                      <a:pt x="73000" y="264493"/>
                      <a:pt x="80858" y="267853"/>
                      <a:pt x="83648" y="274766"/>
                    </a:cubicBezTo>
                    <a:cubicBezTo>
                      <a:pt x="86422" y="281680"/>
                      <a:pt x="83063" y="289538"/>
                      <a:pt x="76149" y="292312"/>
                    </a:cubicBezTo>
                    <a:cubicBezTo>
                      <a:pt x="69236" y="295101"/>
                      <a:pt x="61362" y="291742"/>
                      <a:pt x="58588" y="284829"/>
                    </a:cubicBezTo>
                    <a:cubicBezTo>
                      <a:pt x="58588" y="284814"/>
                      <a:pt x="58588" y="284814"/>
                      <a:pt x="58588" y="284814"/>
                    </a:cubicBezTo>
                    <a:cubicBezTo>
                      <a:pt x="55739" y="278140"/>
                      <a:pt x="58738" y="270417"/>
                      <a:pt x="65337" y="267418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BDAF1B01-7658-AA2C-B088-52C472D9DBBA}"/>
                  </a:ext>
                </a:extLst>
              </p:cNvPr>
              <p:cNvSpPr/>
              <p:nvPr/>
            </p:nvSpPr>
            <p:spPr>
              <a:xfrm>
                <a:off x="1822010" y="5750387"/>
                <a:ext cx="4096382" cy="147754"/>
              </a:xfrm>
              <a:custGeom>
                <a:avLst/>
                <a:gdLst>
                  <a:gd name="connsiteX0" fmla="*/ 3105705 w 3105771"/>
                  <a:gd name="connsiteY0" fmla="*/ 56065 h 112023"/>
                  <a:gd name="connsiteX1" fmla="*/ 3049768 w 3105771"/>
                  <a:gd name="connsiteY1" fmla="*/ 112002 h 112023"/>
                  <a:gd name="connsiteX2" fmla="*/ 56020 w 3105771"/>
                  <a:gd name="connsiteY2" fmla="*/ 112002 h 112023"/>
                  <a:gd name="connsiteX3" fmla="*/ -67 w 3105771"/>
                  <a:gd name="connsiteY3" fmla="*/ 56065 h 112023"/>
                  <a:gd name="connsiteX4" fmla="*/ -67 w 3105771"/>
                  <a:gd name="connsiteY4" fmla="*/ 56065 h 112023"/>
                  <a:gd name="connsiteX5" fmla="*/ 56020 w 3105771"/>
                  <a:gd name="connsiteY5" fmla="*/ -22 h 112023"/>
                  <a:gd name="connsiteX6" fmla="*/ 3049768 w 3105771"/>
                  <a:gd name="connsiteY6" fmla="*/ -22 h 112023"/>
                  <a:gd name="connsiteX7" fmla="*/ 3105705 w 3105771"/>
                  <a:gd name="connsiteY7" fmla="*/ 55915 h 112023"/>
                  <a:gd name="connsiteX8" fmla="*/ 3105705 w 3105771"/>
                  <a:gd name="connsiteY8" fmla="*/ 56065 h 11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05771" h="112023">
                    <a:moveTo>
                      <a:pt x="3105705" y="56065"/>
                    </a:moveTo>
                    <a:cubicBezTo>
                      <a:pt x="3105705" y="86958"/>
                      <a:pt x="3080661" y="112002"/>
                      <a:pt x="3049768" y="112002"/>
                    </a:cubicBezTo>
                    <a:lnTo>
                      <a:pt x="56020" y="112002"/>
                    </a:lnTo>
                    <a:cubicBezTo>
                      <a:pt x="25098" y="112002"/>
                      <a:pt x="23" y="86988"/>
                      <a:pt x="-67" y="56065"/>
                    </a:cubicBezTo>
                    <a:lnTo>
                      <a:pt x="-67" y="56065"/>
                    </a:lnTo>
                    <a:cubicBezTo>
                      <a:pt x="-67" y="25082"/>
                      <a:pt x="25038" y="-22"/>
                      <a:pt x="56020" y="-22"/>
                    </a:cubicBezTo>
                    <a:lnTo>
                      <a:pt x="3049768" y="-22"/>
                    </a:lnTo>
                    <a:cubicBezTo>
                      <a:pt x="3080661" y="-22"/>
                      <a:pt x="3105705" y="25022"/>
                      <a:pt x="3105705" y="55915"/>
                    </a:cubicBezTo>
                    <a:cubicBezTo>
                      <a:pt x="3105705" y="55960"/>
                      <a:pt x="3105705" y="56020"/>
                      <a:pt x="3105705" y="5606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44957600-F58E-A925-F3F2-5DAEBB02B468}"/>
                </a:ext>
              </a:extLst>
            </p:cNvPr>
            <p:cNvGrpSpPr/>
            <p:nvPr/>
          </p:nvGrpSpPr>
          <p:grpSpPr>
            <a:xfrm>
              <a:off x="7368897" y="1532917"/>
              <a:ext cx="666258" cy="4341225"/>
              <a:chOff x="7368897" y="1508167"/>
              <a:chExt cx="666258" cy="4341225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9A2B8AC1-60B4-4231-CDF5-23BEE6DA49AD}"/>
                  </a:ext>
                </a:extLst>
              </p:cNvPr>
              <p:cNvSpPr/>
              <p:nvPr/>
            </p:nvSpPr>
            <p:spPr>
              <a:xfrm>
                <a:off x="7368897" y="5183135"/>
                <a:ext cx="666257" cy="6662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C0F8FEF3-9393-7222-B250-4F4ABF9A0ACB}"/>
                  </a:ext>
                </a:extLst>
              </p:cNvPr>
              <p:cNvSpPr/>
              <p:nvPr/>
            </p:nvSpPr>
            <p:spPr>
              <a:xfrm>
                <a:off x="7368897" y="1508167"/>
                <a:ext cx="666258" cy="6662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1888520-CDC9-6E47-774F-4AFB953C5CC4}"/>
              </a:ext>
            </a:extLst>
          </p:cNvPr>
          <p:cNvCxnSpPr/>
          <p:nvPr/>
        </p:nvCxnSpPr>
        <p:spPr>
          <a:xfrm>
            <a:off x="291271" y="1093304"/>
            <a:ext cx="11615806" cy="0"/>
          </a:xfrm>
          <a:prstGeom prst="line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68E0A2-0044-5FA7-799D-CA475DCF5F56}"/>
              </a:ext>
            </a:extLst>
          </p:cNvPr>
          <p:cNvSpPr txBox="1"/>
          <p:nvPr/>
        </p:nvSpPr>
        <p:spPr>
          <a:xfrm>
            <a:off x="284922" y="779172"/>
            <a:ext cx="11586499" cy="2806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need for automating the classification of news articles has become increasingly important for news platforms and aggregators.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categorization is time-consuming and prone to errors, leading to inconsistent user experiences.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AG News Category Prediction Microservice aims to solve the following business problems: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D66FA8-050E-B52B-A5E8-1FB36236C9CF}"/>
              </a:ext>
            </a:extLst>
          </p:cNvPr>
          <p:cNvSpPr/>
          <p:nvPr/>
        </p:nvSpPr>
        <p:spPr>
          <a:xfrm>
            <a:off x="1023731" y="3429000"/>
            <a:ext cx="1828800" cy="1610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Categorization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E0FEF5-7ED2-D527-7420-A132C0FD30A0}"/>
              </a:ext>
            </a:extLst>
          </p:cNvPr>
          <p:cNvSpPr/>
          <p:nvPr/>
        </p:nvSpPr>
        <p:spPr>
          <a:xfrm>
            <a:off x="8616810" y="3428999"/>
            <a:ext cx="1828800" cy="1610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12F57C34-10EE-4ABE-6142-41AC3A9536CD}"/>
              </a:ext>
            </a:extLst>
          </p:cNvPr>
          <p:cNvSpPr/>
          <p:nvPr/>
        </p:nvSpPr>
        <p:spPr>
          <a:xfrm>
            <a:off x="4856921" y="3429000"/>
            <a:ext cx="1828800" cy="1610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Filtering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A048D0F-0FB1-94A6-92D6-287376C85716}"/>
              </a:ext>
            </a:extLst>
          </p:cNvPr>
          <p:cNvSpPr txBox="1"/>
          <p:nvPr/>
        </p:nvSpPr>
        <p:spPr>
          <a:xfrm>
            <a:off x="737014" y="5039128"/>
            <a:ext cx="240223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Automating the classification of news articles into predefined categories for efficient content organization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DC45EF4-BFF7-DA99-2011-DDF93E48A759}"/>
              </a:ext>
            </a:extLst>
          </p:cNvPr>
          <p:cNvSpPr txBox="1"/>
          <p:nvPr/>
        </p:nvSpPr>
        <p:spPr>
          <a:xfrm>
            <a:off x="4694167" y="5039127"/>
            <a:ext cx="215430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personalized content to users by filtering and recommending news articles based on their preferences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893EE6C-67EF-6F5C-E99E-8F07E0473E86}"/>
              </a:ext>
            </a:extLst>
          </p:cNvPr>
          <p:cNvSpPr txBox="1"/>
          <p:nvPr/>
        </p:nvSpPr>
        <p:spPr>
          <a:xfrm>
            <a:off x="8454057" y="5005468"/>
            <a:ext cx="215430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trends and sentiments within different news categories, which can be used for market research and audience engagement strategies.</a:t>
            </a:r>
          </a:p>
        </p:txBody>
      </p:sp>
    </p:spTree>
    <p:extLst>
      <p:ext uri="{BB962C8B-B14F-4D97-AF65-F5344CB8AC3E}">
        <p14:creationId xmlns:p14="http://schemas.microsoft.com/office/powerpoint/2010/main" val="887897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Box 128">
            <a:extLst>
              <a:ext uri="{FF2B5EF4-FFF2-40B4-BE49-F238E27FC236}">
                <a16:creationId xmlns:a16="http://schemas.microsoft.com/office/drawing/2014/main" id="{45B9B717-8E25-376F-D963-F72579D94393}"/>
              </a:ext>
            </a:extLst>
          </p:cNvPr>
          <p:cNvSpPr txBox="1"/>
          <p:nvPr/>
        </p:nvSpPr>
        <p:spPr>
          <a:xfrm>
            <a:off x="221698" y="232594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Selection &amp; Parameters</a:t>
            </a:r>
            <a:endParaRPr lang="en-IN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A715523-1912-9A66-661A-5474FAAD59A5}"/>
              </a:ext>
            </a:extLst>
          </p:cNvPr>
          <p:cNvGrpSpPr/>
          <p:nvPr/>
        </p:nvGrpSpPr>
        <p:grpSpPr>
          <a:xfrm>
            <a:off x="10823264" y="202052"/>
            <a:ext cx="1222962" cy="891252"/>
            <a:chOff x="566810" y="1413881"/>
            <a:chExt cx="7468345" cy="4579296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8FD73F55-ECD7-C1C3-3F2F-3F78C8DF1F7D}"/>
                </a:ext>
              </a:extLst>
            </p:cNvPr>
            <p:cNvGrpSpPr/>
            <p:nvPr/>
          </p:nvGrpSpPr>
          <p:grpSpPr>
            <a:xfrm>
              <a:off x="566810" y="1413881"/>
              <a:ext cx="6117811" cy="4579296"/>
              <a:chOff x="651477" y="1318845"/>
              <a:chExt cx="6117811" cy="4579296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B2134E1-6104-DF02-277B-CA13394CCCD8}"/>
                  </a:ext>
                </a:extLst>
              </p:cNvPr>
              <p:cNvSpPr/>
              <p:nvPr/>
            </p:nvSpPr>
            <p:spPr>
              <a:xfrm>
                <a:off x="2468649" y="1318845"/>
                <a:ext cx="626340" cy="626346"/>
              </a:xfrm>
              <a:custGeom>
                <a:avLst/>
                <a:gdLst>
                  <a:gd name="connsiteX0" fmla="*/ 470194 w 474875"/>
                  <a:gd name="connsiteY0" fmla="*/ 283780 h 474879"/>
                  <a:gd name="connsiteX1" fmla="*/ 191004 w 474875"/>
                  <a:gd name="connsiteY1" fmla="*/ 470241 h 474879"/>
                  <a:gd name="connsiteX2" fmla="*/ 4553 w 474875"/>
                  <a:gd name="connsiteY2" fmla="*/ 191055 h 474879"/>
                  <a:gd name="connsiteX3" fmla="*/ 283487 w 474875"/>
                  <a:gd name="connsiteY3" fmla="*/ 4546 h 474879"/>
                  <a:gd name="connsiteX4" fmla="*/ 470239 w 474875"/>
                  <a:gd name="connsiteY4" fmla="*/ 283534 h 474879"/>
                  <a:gd name="connsiteX5" fmla="*/ 470194 w 474875"/>
                  <a:gd name="connsiteY5" fmla="*/ 283780 h 474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875" h="474879">
                    <a:moveTo>
                      <a:pt x="470194" y="283780"/>
                    </a:moveTo>
                    <a:cubicBezTo>
                      <a:pt x="444595" y="412365"/>
                      <a:pt x="319599" y="495845"/>
                      <a:pt x="191004" y="470241"/>
                    </a:cubicBezTo>
                    <a:cubicBezTo>
                      <a:pt x="62424" y="444635"/>
                      <a:pt x="-21061" y="319640"/>
                      <a:pt x="4553" y="191055"/>
                    </a:cubicBezTo>
                    <a:cubicBezTo>
                      <a:pt x="30137" y="62566"/>
                      <a:pt x="154968" y="-20905"/>
                      <a:pt x="283487" y="4546"/>
                    </a:cubicBezTo>
                    <a:cubicBezTo>
                      <a:pt x="412097" y="30016"/>
                      <a:pt x="495718" y="154923"/>
                      <a:pt x="470239" y="283534"/>
                    </a:cubicBezTo>
                    <a:cubicBezTo>
                      <a:pt x="470224" y="283617"/>
                      <a:pt x="470209" y="283698"/>
                      <a:pt x="470194" y="283780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8FEF4C3C-A7F1-3695-DED6-AA0607C8C3AC}"/>
                  </a:ext>
                </a:extLst>
              </p:cNvPr>
              <p:cNvSpPr/>
              <p:nvPr/>
            </p:nvSpPr>
            <p:spPr>
              <a:xfrm>
                <a:off x="2720801" y="1324869"/>
                <a:ext cx="374142" cy="620401"/>
              </a:xfrm>
              <a:custGeom>
                <a:avLst/>
                <a:gdLst>
                  <a:gd name="connsiteX0" fmla="*/ 92312 w 283665"/>
                  <a:gd name="connsiteY0" fmla="*/ -22 h 470372"/>
                  <a:gd name="connsiteX1" fmla="*/ -67 w 283665"/>
                  <a:gd name="connsiteY1" fmla="*/ 465769 h 470372"/>
                  <a:gd name="connsiteX2" fmla="*/ 279018 w 283665"/>
                  <a:gd name="connsiteY2" fmla="*/ 279063 h 470372"/>
                  <a:gd name="connsiteX3" fmla="*/ 92312 w 283665"/>
                  <a:gd name="connsiteY3" fmla="*/ -22 h 470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3665" h="470372">
                    <a:moveTo>
                      <a:pt x="92312" y="-22"/>
                    </a:moveTo>
                    <a:lnTo>
                      <a:pt x="-67" y="465769"/>
                    </a:lnTo>
                    <a:cubicBezTo>
                      <a:pt x="128558" y="491278"/>
                      <a:pt x="253509" y="407687"/>
                      <a:pt x="279018" y="279063"/>
                    </a:cubicBezTo>
                    <a:cubicBezTo>
                      <a:pt x="304527" y="150438"/>
                      <a:pt x="220937" y="25487"/>
                      <a:pt x="92312" y="-22"/>
                    </a:cubicBez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F2659167-2CB6-858B-1800-493D24F756C7}"/>
                  </a:ext>
                </a:extLst>
              </p:cNvPr>
              <p:cNvSpPr/>
              <p:nvPr/>
            </p:nvSpPr>
            <p:spPr>
              <a:xfrm>
                <a:off x="2445039" y="1528685"/>
                <a:ext cx="673567" cy="206347"/>
              </a:xfrm>
              <a:custGeom>
                <a:avLst/>
                <a:gdLst>
                  <a:gd name="connsiteX0" fmla="*/ 509840 w 510681"/>
                  <a:gd name="connsiteY0" fmla="*/ 128884 h 156447"/>
                  <a:gd name="connsiteX1" fmla="*/ 469049 w 510681"/>
                  <a:gd name="connsiteY1" fmla="*/ 155728 h 156447"/>
                  <a:gd name="connsiteX2" fmla="*/ 27853 w 510681"/>
                  <a:gd name="connsiteY2" fmla="*/ 68448 h 156447"/>
                  <a:gd name="connsiteX3" fmla="*/ 559 w 510681"/>
                  <a:gd name="connsiteY3" fmla="*/ 27808 h 156447"/>
                  <a:gd name="connsiteX4" fmla="*/ 559 w 510681"/>
                  <a:gd name="connsiteY4" fmla="*/ 27808 h 156447"/>
                  <a:gd name="connsiteX5" fmla="*/ 41349 w 510681"/>
                  <a:gd name="connsiteY5" fmla="*/ 662 h 156447"/>
                  <a:gd name="connsiteX6" fmla="*/ 41349 w 510681"/>
                  <a:gd name="connsiteY6" fmla="*/ 664 h 156447"/>
                  <a:gd name="connsiteX7" fmla="*/ 482696 w 510681"/>
                  <a:gd name="connsiteY7" fmla="*/ 88243 h 156447"/>
                  <a:gd name="connsiteX8" fmla="*/ 509990 w 510681"/>
                  <a:gd name="connsiteY8" fmla="*/ 128884 h 156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0681" h="156447">
                    <a:moveTo>
                      <a:pt x="509840" y="128884"/>
                    </a:moveTo>
                    <a:cubicBezTo>
                      <a:pt x="505926" y="147523"/>
                      <a:pt x="487720" y="159513"/>
                      <a:pt x="469049" y="155728"/>
                    </a:cubicBezTo>
                    <a:lnTo>
                      <a:pt x="27853" y="68448"/>
                    </a:lnTo>
                    <a:cubicBezTo>
                      <a:pt x="9152" y="64676"/>
                      <a:pt x="-3025" y="46546"/>
                      <a:pt x="559" y="27808"/>
                    </a:cubicBezTo>
                    <a:lnTo>
                      <a:pt x="559" y="27808"/>
                    </a:lnTo>
                    <a:cubicBezTo>
                      <a:pt x="4323" y="9050"/>
                      <a:pt x="22589" y="-3103"/>
                      <a:pt x="41349" y="662"/>
                    </a:cubicBezTo>
                    <a:cubicBezTo>
                      <a:pt x="41349" y="662"/>
                      <a:pt x="41349" y="664"/>
                      <a:pt x="41349" y="664"/>
                    </a:cubicBezTo>
                    <a:lnTo>
                      <a:pt x="482696" y="88243"/>
                    </a:lnTo>
                    <a:cubicBezTo>
                      <a:pt x="501397" y="92015"/>
                      <a:pt x="513574" y="110146"/>
                      <a:pt x="509990" y="12888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0EC9C12-4684-3976-1DFD-2E0D958E4C6F}"/>
                  </a:ext>
                </a:extLst>
              </p:cNvPr>
              <p:cNvSpPr/>
              <p:nvPr/>
            </p:nvSpPr>
            <p:spPr>
              <a:xfrm>
                <a:off x="2330152" y="2336010"/>
                <a:ext cx="453945" cy="1164433"/>
              </a:xfrm>
              <a:custGeom>
                <a:avLst/>
                <a:gdLst>
                  <a:gd name="connsiteX0" fmla="*/ 127020 w 344169"/>
                  <a:gd name="connsiteY0" fmla="*/ 882843 h 882843"/>
                  <a:gd name="connsiteX1" fmla="*/ 0 w 344169"/>
                  <a:gd name="connsiteY1" fmla="*/ 857499 h 882843"/>
                  <a:gd name="connsiteX2" fmla="*/ 119672 w 344169"/>
                  <a:gd name="connsiteY2" fmla="*/ 0 h 882843"/>
                  <a:gd name="connsiteX3" fmla="*/ 344169 w 344169"/>
                  <a:gd name="connsiteY3" fmla="*/ 44540 h 882843"/>
                  <a:gd name="connsiteX4" fmla="*/ 127020 w 344169"/>
                  <a:gd name="connsiteY4" fmla="*/ 882843 h 882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169" h="882843">
                    <a:moveTo>
                      <a:pt x="127020" y="882843"/>
                    </a:moveTo>
                    <a:lnTo>
                      <a:pt x="0" y="857499"/>
                    </a:lnTo>
                    <a:lnTo>
                      <a:pt x="119672" y="0"/>
                    </a:lnTo>
                    <a:lnTo>
                      <a:pt x="344169" y="44540"/>
                    </a:lnTo>
                    <a:lnTo>
                      <a:pt x="127020" y="882843"/>
                    </a:ln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5BEA0C0-D243-AC42-C407-EFBC87C863AB}"/>
                  </a:ext>
                </a:extLst>
              </p:cNvPr>
              <p:cNvSpPr/>
              <p:nvPr/>
            </p:nvSpPr>
            <p:spPr>
              <a:xfrm>
                <a:off x="2212844" y="1866226"/>
                <a:ext cx="924005" cy="599195"/>
              </a:xfrm>
              <a:custGeom>
                <a:avLst/>
                <a:gdLst>
                  <a:gd name="connsiteX0" fmla="*/ 665639 w 700557"/>
                  <a:gd name="connsiteY0" fmla="*/ 378200 h 454294"/>
                  <a:gd name="connsiteX1" fmla="*/ 554545 w 700557"/>
                  <a:gd name="connsiteY1" fmla="*/ 452440 h 454294"/>
                  <a:gd name="connsiteX2" fmla="*/ 554515 w 700557"/>
                  <a:gd name="connsiteY2" fmla="*/ 452433 h 454294"/>
                  <a:gd name="connsiteX3" fmla="*/ 76727 w 700557"/>
                  <a:gd name="connsiteY3" fmla="*/ 357655 h 454294"/>
                  <a:gd name="connsiteX4" fmla="*/ 1624 w 700557"/>
                  <a:gd name="connsiteY4" fmla="*/ 247147 h 454294"/>
                  <a:gd name="connsiteX5" fmla="*/ 1744 w 700557"/>
                  <a:gd name="connsiteY5" fmla="*/ 246531 h 454294"/>
                  <a:gd name="connsiteX6" fmla="*/ 35486 w 700557"/>
                  <a:gd name="connsiteY6" fmla="*/ 76771 h 454294"/>
                  <a:gd name="connsiteX7" fmla="*/ 145995 w 700557"/>
                  <a:gd name="connsiteY7" fmla="*/ 1668 h 454294"/>
                  <a:gd name="connsiteX8" fmla="*/ 146610 w 700557"/>
                  <a:gd name="connsiteY8" fmla="*/ 1788 h 454294"/>
                  <a:gd name="connsiteX9" fmla="*/ 624398 w 700557"/>
                  <a:gd name="connsiteY9" fmla="*/ 96716 h 454294"/>
                  <a:gd name="connsiteX10" fmla="*/ 698691 w 700557"/>
                  <a:gd name="connsiteY10" fmla="*/ 207510 h 454294"/>
                  <a:gd name="connsiteX11" fmla="*/ 698631 w 700557"/>
                  <a:gd name="connsiteY11" fmla="*/ 207840 h 45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0557" h="454294">
                    <a:moveTo>
                      <a:pt x="665639" y="378200"/>
                    </a:moveTo>
                    <a:cubicBezTo>
                      <a:pt x="655456" y="429377"/>
                      <a:pt x="605728" y="462615"/>
                      <a:pt x="554545" y="452440"/>
                    </a:cubicBezTo>
                    <a:cubicBezTo>
                      <a:pt x="554545" y="452437"/>
                      <a:pt x="554530" y="452436"/>
                      <a:pt x="554515" y="452433"/>
                    </a:cubicBezTo>
                    <a:lnTo>
                      <a:pt x="76727" y="357655"/>
                    </a:lnTo>
                    <a:cubicBezTo>
                      <a:pt x="25469" y="347879"/>
                      <a:pt x="-8153" y="298402"/>
                      <a:pt x="1624" y="247147"/>
                    </a:cubicBezTo>
                    <a:cubicBezTo>
                      <a:pt x="1669" y="246942"/>
                      <a:pt x="1699" y="246736"/>
                      <a:pt x="1744" y="246531"/>
                    </a:cubicBezTo>
                    <a:lnTo>
                      <a:pt x="35486" y="76771"/>
                    </a:lnTo>
                    <a:cubicBezTo>
                      <a:pt x="45264" y="25516"/>
                      <a:pt x="94738" y="-8108"/>
                      <a:pt x="145995" y="1668"/>
                    </a:cubicBezTo>
                    <a:cubicBezTo>
                      <a:pt x="146206" y="1707"/>
                      <a:pt x="146401" y="1748"/>
                      <a:pt x="146610" y="1788"/>
                    </a:cubicBezTo>
                    <a:lnTo>
                      <a:pt x="624398" y="96716"/>
                    </a:lnTo>
                    <a:cubicBezTo>
                      <a:pt x="675506" y="106794"/>
                      <a:pt x="708769" y="156398"/>
                      <a:pt x="698691" y="207510"/>
                    </a:cubicBezTo>
                    <a:cubicBezTo>
                      <a:pt x="698676" y="207620"/>
                      <a:pt x="698646" y="207731"/>
                      <a:pt x="698631" y="207840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85B2BBA-0D9F-46AA-3260-94D8F1BCC174}"/>
                  </a:ext>
                </a:extLst>
              </p:cNvPr>
              <p:cNvSpPr/>
              <p:nvPr/>
            </p:nvSpPr>
            <p:spPr>
              <a:xfrm>
                <a:off x="2501610" y="2020103"/>
                <a:ext cx="81512" cy="239788"/>
              </a:xfrm>
              <a:custGeom>
                <a:avLst/>
                <a:gdLst>
                  <a:gd name="connsiteX0" fmla="*/ 31451 w 61800"/>
                  <a:gd name="connsiteY0" fmla="*/ 168857 h 181801"/>
                  <a:gd name="connsiteX1" fmla="*/ 14520 w 61800"/>
                  <a:gd name="connsiteY1" fmla="*/ 181634 h 181801"/>
                  <a:gd name="connsiteX2" fmla="*/ 12855 w 61800"/>
                  <a:gd name="connsiteY2" fmla="*/ 181304 h 181801"/>
                  <a:gd name="connsiteX3" fmla="*/ 12855 w 61800"/>
                  <a:gd name="connsiteY3" fmla="*/ 181304 h 181801"/>
                  <a:gd name="connsiteX4" fmla="*/ 78 w 61800"/>
                  <a:gd name="connsiteY4" fmla="*/ 164377 h 181801"/>
                  <a:gd name="connsiteX5" fmla="*/ 408 w 61800"/>
                  <a:gd name="connsiteY5" fmla="*/ 162708 h 181801"/>
                  <a:gd name="connsiteX6" fmla="*/ 30401 w 61800"/>
                  <a:gd name="connsiteY6" fmla="*/ 12743 h 181801"/>
                  <a:gd name="connsiteX7" fmla="*/ 48847 w 61800"/>
                  <a:gd name="connsiteY7" fmla="*/ 266 h 181801"/>
                  <a:gd name="connsiteX8" fmla="*/ 48997 w 61800"/>
                  <a:gd name="connsiteY8" fmla="*/ 296 h 181801"/>
                  <a:gd name="connsiteX9" fmla="*/ 48997 w 61800"/>
                  <a:gd name="connsiteY9" fmla="*/ 296 h 181801"/>
                  <a:gd name="connsiteX10" fmla="*/ 61444 w 61800"/>
                  <a:gd name="connsiteY10" fmla="*/ 18892 h 181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1800" h="181801">
                    <a:moveTo>
                      <a:pt x="31451" y="168857"/>
                    </a:moveTo>
                    <a:cubicBezTo>
                      <a:pt x="30311" y="177060"/>
                      <a:pt x="22723" y="182779"/>
                      <a:pt x="14520" y="181634"/>
                    </a:cubicBezTo>
                    <a:cubicBezTo>
                      <a:pt x="13965" y="181556"/>
                      <a:pt x="13410" y="181445"/>
                      <a:pt x="12855" y="181304"/>
                    </a:cubicBezTo>
                    <a:lnTo>
                      <a:pt x="12855" y="181304"/>
                    </a:lnTo>
                    <a:cubicBezTo>
                      <a:pt x="4652" y="180158"/>
                      <a:pt x="-1062" y="172579"/>
                      <a:pt x="78" y="164377"/>
                    </a:cubicBezTo>
                    <a:cubicBezTo>
                      <a:pt x="153" y="163815"/>
                      <a:pt x="273" y="163257"/>
                      <a:pt x="408" y="162708"/>
                    </a:cubicBezTo>
                    <a:lnTo>
                      <a:pt x="30401" y="12743"/>
                    </a:lnTo>
                    <a:cubicBezTo>
                      <a:pt x="32051" y="4204"/>
                      <a:pt x="40314" y="-1382"/>
                      <a:pt x="48847" y="266"/>
                    </a:cubicBezTo>
                    <a:cubicBezTo>
                      <a:pt x="48892" y="277"/>
                      <a:pt x="48952" y="286"/>
                      <a:pt x="48997" y="296"/>
                    </a:cubicBezTo>
                    <a:lnTo>
                      <a:pt x="48997" y="296"/>
                    </a:lnTo>
                    <a:cubicBezTo>
                      <a:pt x="57545" y="2030"/>
                      <a:pt x="63093" y="10329"/>
                      <a:pt x="61444" y="1889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5F6F793-4671-1E31-ED1C-309248C09BCA}"/>
                  </a:ext>
                </a:extLst>
              </p:cNvPr>
              <p:cNvSpPr/>
              <p:nvPr/>
            </p:nvSpPr>
            <p:spPr>
              <a:xfrm>
                <a:off x="2675399" y="2046423"/>
                <a:ext cx="186807" cy="254501"/>
              </a:xfrm>
              <a:custGeom>
                <a:avLst/>
                <a:gdLst>
                  <a:gd name="connsiteX0" fmla="*/ 134384 w 141632"/>
                  <a:gd name="connsiteY0" fmla="*/ 24281 h 192956"/>
                  <a:gd name="connsiteX1" fmla="*/ 112624 w 141632"/>
                  <a:gd name="connsiteY1" fmla="*/ 29015 h 192956"/>
                  <a:gd name="connsiteX2" fmla="*/ 112489 w 141632"/>
                  <a:gd name="connsiteY2" fmla="*/ 29230 h 192956"/>
                  <a:gd name="connsiteX3" fmla="*/ 49654 w 141632"/>
                  <a:gd name="connsiteY3" fmla="*/ 133155 h 192956"/>
                  <a:gd name="connsiteX4" fmla="*/ 31508 w 141632"/>
                  <a:gd name="connsiteY4" fmla="*/ 13183 h 192956"/>
                  <a:gd name="connsiteX5" fmla="*/ 13137 w 141632"/>
                  <a:gd name="connsiteY5" fmla="*/ 211 h 192956"/>
                  <a:gd name="connsiteX6" fmla="*/ 165 w 141632"/>
                  <a:gd name="connsiteY6" fmla="*/ 18582 h 192956"/>
                  <a:gd name="connsiteX7" fmla="*/ 24759 w 141632"/>
                  <a:gd name="connsiteY7" fmla="*/ 179944 h 192956"/>
                  <a:gd name="connsiteX8" fmla="*/ 44930 w 141632"/>
                  <a:gd name="connsiteY8" fmla="*/ 192493 h 192956"/>
                  <a:gd name="connsiteX9" fmla="*/ 54752 w 141632"/>
                  <a:gd name="connsiteY9" fmla="*/ 185943 h 192956"/>
                  <a:gd name="connsiteX10" fmla="*/ 139033 w 141632"/>
                  <a:gd name="connsiteY10" fmla="*/ 46176 h 192956"/>
                  <a:gd name="connsiteX11" fmla="*/ 134384 w 141632"/>
                  <a:gd name="connsiteY11" fmla="*/ 24281 h 192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1632" h="192956">
                    <a:moveTo>
                      <a:pt x="134384" y="24281"/>
                    </a:moveTo>
                    <a:cubicBezTo>
                      <a:pt x="127065" y="19579"/>
                      <a:pt x="117333" y="21700"/>
                      <a:pt x="112624" y="29015"/>
                    </a:cubicBezTo>
                    <a:cubicBezTo>
                      <a:pt x="112579" y="29086"/>
                      <a:pt x="112534" y="29158"/>
                      <a:pt x="112489" y="29230"/>
                    </a:cubicBezTo>
                    <a:lnTo>
                      <a:pt x="49654" y="133155"/>
                    </a:lnTo>
                    <a:lnTo>
                      <a:pt x="31508" y="13183"/>
                    </a:lnTo>
                    <a:cubicBezTo>
                      <a:pt x="30023" y="4529"/>
                      <a:pt x="21790" y="-1279"/>
                      <a:pt x="13137" y="211"/>
                    </a:cubicBezTo>
                    <a:cubicBezTo>
                      <a:pt x="4484" y="1702"/>
                      <a:pt x="-1319" y="9928"/>
                      <a:pt x="165" y="18582"/>
                    </a:cubicBezTo>
                    <a:lnTo>
                      <a:pt x="24759" y="179944"/>
                    </a:lnTo>
                    <a:cubicBezTo>
                      <a:pt x="26859" y="188978"/>
                      <a:pt x="35887" y="194597"/>
                      <a:pt x="44930" y="192493"/>
                    </a:cubicBezTo>
                    <a:cubicBezTo>
                      <a:pt x="48889" y="191571"/>
                      <a:pt x="52383" y="189244"/>
                      <a:pt x="54752" y="185943"/>
                    </a:cubicBezTo>
                    <a:lnTo>
                      <a:pt x="139033" y="46176"/>
                    </a:lnTo>
                    <a:cubicBezTo>
                      <a:pt x="143757" y="38838"/>
                      <a:pt x="141687" y="29066"/>
                      <a:pt x="134384" y="242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1BC7648-6A3C-5966-3AA0-02DE82F11AC0}"/>
                  </a:ext>
                </a:extLst>
              </p:cNvPr>
              <p:cNvSpPr/>
              <p:nvPr/>
            </p:nvSpPr>
            <p:spPr>
              <a:xfrm>
                <a:off x="2839674" y="2087155"/>
                <a:ext cx="231134" cy="269727"/>
              </a:xfrm>
              <a:custGeom>
                <a:avLst/>
                <a:gdLst>
                  <a:gd name="connsiteX0" fmla="*/ 142853 w 175240"/>
                  <a:gd name="connsiteY0" fmla="*/ 129266 h 204500"/>
                  <a:gd name="connsiteX1" fmla="*/ 161524 w 175240"/>
                  <a:gd name="connsiteY1" fmla="*/ 116744 h 204500"/>
                  <a:gd name="connsiteX2" fmla="*/ 149002 w 175240"/>
                  <a:gd name="connsiteY2" fmla="*/ 98074 h 204500"/>
                  <a:gd name="connsiteX3" fmla="*/ 49125 w 175240"/>
                  <a:gd name="connsiteY3" fmla="*/ 78278 h 204500"/>
                  <a:gd name="connsiteX4" fmla="*/ 57973 w 175240"/>
                  <a:gd name="connsiteY4" fmla="*/ 34339 h 204500"/>
                  <a:gd name="connsiteX5" fmla="*/ 157700 w 175240"/>
                  <a:gd name="connsiteY5" fmla="*/ 54134 h 204500"/>
                  <a:gd name="connsiteX6" fmla="*/ 175096 w 175240"/>
                  <a:gd name="connsiteY6" fmla="*/ 39893 h 204500"/>
                  <a:gd name="connsiteX7" fmla="*/ 163848 w 175240"/>
                  <a:gd name="connsiteY7" fmla="*/ 23091 h 204500"/>
                  <a:gd name="connsiteX8" fmla="*/ 48525 w 175240"/>
                  <a:gd name="connsiteY8" fmla="*/ 147 h 204500"/>
                  <a:gd name="connsiteX9" fmla="*/ 44176 w 175240"/>
                  <a:gd name="connsiteY9" fmla="*/ 147 h 204500"/>
                  <a:gd name="connsiteX10" fmla="*/ 29930 w 175240"/>
                  <a:gd name="connsiteY10" fmla="*/ 12594 h 204500"/>
                  <a:gd name="connsiteX11" fmla="*/ -63 w 175240"/>
                  <a:gd name="connsiteY11" fmla="*/ 162559 h 204500"/>
                  <a:gd name="connsiteX12" fmla="*/ -63 w 175240"/>
                  <a:gd name="connsiteY12" fmla="*/ 162559 h 204500"/>
                  <a:gd name="connsiteX13" fmla="*/ -63 w 175240"/>
                  <a:gd name="connsiteY13" fmla="*/ 165408 h 204500"/>
                  <a:gd name="connsiteX14" fmla="*/ 9684 w 175240"/>
                  <a:gd name="connsiteY14" fmla="*/ 180404 h 204500"/>
                  <a:gd name="connsiteX15" fmla="*/ 12384 w 175240"/>
                  <a:gd name="connsiteY15" fmla="*/ 181454 h 204500"/>
                  <a:gd name="connsiteX16" fmla="*/ 127707 w 175240"/>
                  <a:gd name="connsiteY16" fmla="*/ 204399 h 204500"/>
                  <a:gd name="connsiteX17" fmla="*/ 145103 w 175240"/>
                  <a:gd name="connsiteY17" fmla="*/ 190158 h 204500"/>
                  <a:gd name="connsiteX18" fmla="*/ 133855 w 175240"/>
                  <a:gd name="connsiteY18" fmla="*/ 173356 h 204500"/>
                  <a:gd name="connsiteX19" fmla="*/ 34129 w 175240"/>
                  <a:gd name="connsiteY19" fmla="*/ 153561 h 204500"/>
                  <a:gd name="connsiteX20" fmla="*/ 42827 w 175240"/>
                  <a:gd name="connsiteY20" fmla="*/ 109471 h 20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75240" h="204500">
                    <a:moveTo>
                      <a:pt x="142853" y="129266"/>
                    </a:moveTo>
                    <a:cubicBezTo>
                      <a:pt x="151461" y="130964"/>
                      <a:pt x="159829" y="125358"/>
                      <a:pt x="161524" y="116744"/>
                    </a:cubicBezTo>
                    <a:cubicBezTo>
                      <a:pt x="163219" y="108130"/>
                      <a:pt x="157610" y="99771"/>
                      <a:pt x="149002" y="98074"/>
                    </a:cubicBezTo>
                    <a:lnTo>
                      <a:pt x="49125" y="78278"/>
                    </a:lnTo>
                    <a:lnTo>
                      <a:pt x="57973" y="34339"/>
                    </a:lnTo>
                    <a:lnTo>
                      <a:pt x="157700" y="54134"/>
                    </a:lnTo>
                    <a:cubicBezTo>
                      <a:pt x="166443" y="55005"/>
                      <a:pt x="174226" y="48630"/>
                      <a:pt x="175096" y="39893"/>
                    </a:cubicBezTo>
                    <a:cubicBezTo>
                      <a:pt x="175846" y="32323"/>
                      <a:pt x="171137" y="25279"/>
                      <a:pt x="163848" y="23091"/>
                    </a:cubicBezTo>
                    <a:lnTo>
                      <a:pt x="48525" y="147"/>
                    </a:lnTo>
                    <a:cubicBezTo>
                      <a:pt x="47086" y="-78"/>
                      <a:pt x="45616" y="-78"/>
                      <a:pt x="44176" y="147"/>
                    </a:cubicBezTo>
                    <a:cubicBezTo>
                      <a:pt x="37188" y="663"/>
                      <a:pt x="31384" y="5736"/>
                      <a:pt x="29930" y="12594"/>
                    </a:cubicBezTo>
                    <a:lnTo>
                      <a:pt x="-63" y="162559"/>
                    </a:lnTo>
                    <a:lnTo>
                      <a:pt x="-63" y="162559"/>
                    </a:lnTo>
                    <a:cubicBezTo>
                      <a:pt x="-63" y="163608"/>
                      <a:pt x="-63" y="164508"/>
                      <a:pt x="-63" y="165408"/>
                    </a:cubicBezTo>
                    <a:cubicBezTo>
                      <a:pt x="-198" y="171934"/>
                      <a:pt x="3671" y="177881"/>
                      <a:pt x="9684" y="180404"/>
                    </a:cubicBezTo>
                    <a:cubicBezTo>
                      <a:pt x="10554" y="180841"/>
                      <a:pt x="11454" y="181192"/>
                      <a:pt x="12384" y="181454"/>
                    </a:cubicBezTo>
                    <a:lnTo>
                      <a:pt x="127707" y="204399"/>
                    </a:lnTo>
                    <a:cubicBezTo>
                      <a:pt x="136450" y="205270"/>
                      <a:pt x="144233" y="198895"/>
                      <a:pt x="145103" y="190158"/>
                    </a:cubicBezTo>
                    <a:cubicBezTo>
                      <a:pt x="145853" y="182588"/>
                      <a:pt x="141144" y="175544"/>
                      <a:pt x="133855" y="173356"/>
                    </a:cubicBezTo>
                    <a:lnTo>
                      <a:pt x="34129" y="153561"/>
                    </a:lnTo>
                    <a:lnTo>
                      <a:pt x="42827" y="109471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4289BBB-3155-8E78-C275-F92F7C447D6E}"/>
                  </a:ext>
                </a:extLst>
              </p:cNvPr>
              <p:cNvSpPr/>
              <p:nvPr/>
            </p:nvSpPr>
            <p:spPr>
              <a:xfrm>
                <a:off x="2278335" y="1975234"/>
                <a:ext cx="195909" cy="270282"/>
              </a:xfrm>
              <a:custGeom>
                <a:avLst/>
                <a:gdLst>
                  <a:gd name="connsiteX0" fmla="*/ 134297 w 148533"/>
                  <a:gd name="connsiteY0" fmla="*/ 173632 h 204921"/>
                  <a:gd name="connsiteX1" fmla="*/ 34570 w 148533"/>
                  <a:gd name="connsiteY1" fmla="*/ 153836 h 204921"/>
                  <a:gd name="connsiteX2" fmla="*/ 61264 w 148533"/>
                  <a:gd name="connsiteY2" fmla="*/ 18868 h 204921"/>
                  <a:gd name="connsiteX3" fmla="*/ 48997 w 148533"/>
                  <a:gd name="connsiteY3" fmla="*/ 280 h 204921"/>
                  <a:gd name="connsiteX4" fmla="*/ 48967 w 148533"/>
                  <a:gd name="connsiteY4" fmla="*/ 272 h 204921"/>
                  <a:gd name="connsiteX5" fmla="*/ 30221 w 148533"/>
                  <a:gd name="connsiteY5" fmla="*/ 12719 h 204921"/>
                  <a:gd name="connsiteX6" fmla="*/ 228 w 148533"/>
                  <a:gd name="connsiteY6" fmla="*/ 162684 h 204921"/>
                  <a:gd name="connsiteX7" fmla="*/ 12675 w 148533"/>
                  <a:gd name="connsiteY7" fmla="*/ 181430 h 204921"/>
                  <a:gd name="connsiteX8" fmla="*/ 12675 w 148533"/>
                  <a:gd name="connsiteY8" fmla="*/ 181430 h 204921"/>
                  <a:gd name="connsiteX9" fmla="*/ 127998 w 148533"/>
                  <a:gd name="connsiteY9" fmla="*/ 204224 h 204921"/>
                  <a:gd name="connsiteX10" fmla="*/ 147794 w 148533"/>
                  <a:gd name="connsiteY10" fmla="*/ 193571 h 204921"/>
                  <a:gd name="connsiteX11" fmla="*/ 137146 w 148533"/>
                  <a:gd name="connsiteY11" fmla="*/ 173774 h 204921"/>
                  <a:gd name="connsiteX12" fmla="*/ 134147 w 148533"/>
                  <a:gd name="connsiteY12" fmla="*/ 173182 h 204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8533" h="204921">
                    <a:moveTo>
                      <a:pt x="134297" y="173632"/>
                    </a:moveTo>
                    <a:lnTo>
                      <a:pt x="34570" y="153836"/>
                    </a:lnTo>
                    <a:lnTo>
                      <a:pt x="61264" y="18868"/>
                    </a:lnTo>
                    <a:cubicBezTo>
                      <a:pt x="63004" y="10348"/>
                      <a:pt x="57515" y="2027"/>
                      <a:pt x="48997" y="280"/>
                    </a:cubicBezTo>
                    <a:cubicBezTo>
                      <a:pt x="48997" y="277"/>
                      <a:pt x="48982" y="275"/>
                      <a:pt x="48967" y="272"/>
                    </a:cubicBezTo>
                    <a:cubicBezTo>
                      <a:pt x="40374" y="-1389"/>
                      <a:pt x="32021" y="4150"/>
                      <a:pt x="30221" y="12719"/>
                    </a:cubicBezTo>
                    <a:lnTo>
                      <a:pt x="228" y="162684"/>
                    </a:lnTo>
                    <a:cubicBezTo>
                      <a:pt x="-1436" y="171282"/>
                      <a:pt x="4112" y="179624"/>
                      <a:pt x="12675" y="181430"/>
                    </a:cubicBezTo>
                    <a:lnTo>
                      <a:pt x="12675" y="181430"/>
                    </a:lnTo>
                    <a:lnTo>
                      <a:pt x="127998" y="204224"/>
                    </a:lnTo>
                    <a:cubicBezTo>
                      <a:pt x="136411" y="206748"/>
                      <a:pt x="145274" y="201980"/>
                      <a:pt x="147794" y="193571"/>
                    </a:cubicBezTo>
                    <a:cubicBezTo>
                      <a:pt x="150313" y="185163"/>
                      <a:pt x="145544" y="176300"/>
                      <a:pt x="137146" y="173774"/>
                    </a:cubicBezTo>
                    <a:cubicBezTo>
                      <a:pt x="136156" y="173482"/>
                      <a:pt x="135167" y="173282"/>
                      <a:pt x="134147" y="1731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35686D3-C7E2-4FA3-C931-D0F32F8EFCCB}"/>
                  </a:ext>
                </a:extLst>
              </p:cNvPr>
              <p:cNvSpPr/>
              <p:nvPr/>
            </p:nvSpPr>
            <p:spPr>
              <a:xfrm>
                <a:off x="2209384" y="2450122"/>
                <a:ext cx="773893" cy="894395"/>
              </a:xfrm>
              <a:custGeom>
                <a:avLst/>
                <a:gdLst>
                  <a:gd name="connsiteX0" fmla="*/ 43058 w 586746"/>
                  <a:gd name="connsiteY0" fmla="*/ 302020 h 678107"/>
                  <a:gd name="connsiteX1" fmla="*/ 17789 w 586746"/>
                  <a:gd name="connsiteY1" fmla="*/ 231761 h 678107"/>
                  <a:gd name="connsiteX2" fmla="*/ 88047 w 586746"/>
                  <a:gd name="connsiteY2" fmla="*/ 206492 h 678107"/>
                  <a:gd name="connsiteX3" fmla="*/ 95695 w 586746"/>
                  <a:gd name="connsiteY3" fmla="*/ 210091 h 678107"/>
                  <a:gd name="connsiteX4" fmla="*/ 97495 w 586746"/>
                  <a:gd name="connsiteY4" fmla="*/ 210091 h 678107"/>
                  <a:gd name="connsiteX5" fmla="*/ 97540 w 586746"/>
                  <a:gd name="connsiteY5" fmla="*/ 208182 h 678107"/>
                  <a:gd name="connsiteX6" fmla="*/ 97495 w 586746"/>
                  <a:gd name="connsiteY6" fmla="*/ 208142 h 678107"/>
                  <a:gd name="connsiteX7" fmla="*/ 75645 w 586746"/>
                  <a:gd name="connsiteY7" fmla="*/ 136759 h 678107"/>
                  <a:gd name="connsiteX8" fmla="*/ 142484 w 586746"/>
                  <a:gd name="connsiteY8" fmla="*/ 112764 h 678107"/>
                  <a:gd name="connsiteX9" fmla="*/ 379129 w 586746"/>
                  <a:gd name="connsiteY9" fmla="*/ 225988 h 678107"/>
                  <a:gd name="connsiteX10" fmla="*/ 380329 w 586746"/>
                  <a:gd name="connsiteY10" fmla="*/ 225988 h 678107"/>
                  <a:gd name="connsiteX11" fmla="*/ 380329 w 586746"/>
                  <a:gd name="connsiteY11" fmla="*/ 225088 h 678107"/>
                  <a:gd name="connsiteX12" fmla="*/ 398024 w 586746"/>
                  <a:gd name="connsiteY12" fmla="*/ 130010 h 678107"/>
                  <a:gd name="connsiteX13" fmla="*/ 419020 w 586746"/>
                  <a:gd name="connsiteY13" fmla="*/ 45730 h 678107"/>
                  <a:gd name="connsiteX14" fmla="*/ 522510 w 586746"/>
                  <a:gd name="connsiteY14" fmla="*/ 7031 h 678107"/>
                  <a:gd name="connsiteX15" fmla="*/ 525045 w 586746"/>
                  <a:gd name="connsiteY15" fmla="*/ 8239 h 678107"/>
                  <a:gd name="connsiteX16" fmla="*/ 539141 w 586746"/>
                  <a:gd name="connsiteY16" fmla="*/ 21886 h 678107"/>
                  <a:gd name="connsiteX17" fmla="*/ 528494 w 586746"/>
                  <a:gd name="connsiteY17" fmla="*/ 61776 h 678107"/>
                  <a:gd name="connsiteX18" fmla="*/ 525794 w 586746"/>
                  <a:gd name="connsiteY18" fmla="*/ 67325 h 678107"/>
                  <a:gd name="connsiteX19" fmla="*/ 523245 w 586746"/>
                  <a:gd name="connsiteY19" fmla="*/ 227487 h 678107"/>
                  <a:gd name="connsiteX20" fmla="*/ 586680 w 586746"/>
                  <a:gd name="connsiteY20" fmla="*/ 613797 h 678107"/>
                  <a:gd name="connsiteX21" fmla="*/ 386777 w 586746"/>
                  <a:gd name="connsiteY21" fmla="*/ 647989 h 678107"/>
                  <a:gd name="connsiteX22" fmla="*/ 385083 w 586746"/>
                  <a:gd name="connsiteY22" fmla="*/ 647884 h 678107"/>
                  <a:gd name="connsiteX23" fmla="*/ 384977 w 586746"/>
                  <a:gd name="connsiteY23" fmla="*/ 647989 h 678107"/>
                  <a:gd name="connsiteX24" fmla="*/ 314614 w 586746"/>
                  <a:gd name="connsiteY24" fmla="*/ 672943 h 678107"/>
                  <a:gd name="connsiteX25" fmla="*/ 314494 w 586746"/>
                  <a:gd name="connsiteY25" fmla="*/ 672883 h 678107"/>
                  <a:gd name="connsiteX26" fmla="*/ 29861 w 586746"/>
                  <a:gd name="connsiteY26" fmla="*/ 536865 h 678107"/>
                  <a:gd name="connsiteX27" fmla="*/ 5117 w 586746"/>
                  <a:gd name="connsiteY27" fmla="*/ 466381 h 678107"/>
                  <a:gd name="connsiteX28" fmla="*/ 69601 w 586746"/>
                  <a:gd name="connsiteY28" fmla="*/ 439238 h 678107"/>
                  <a:gd name="connsiteX29" fmla="*/ 71401 w 586746"/>
                  <a:gd name="connsiteY29" fmla="*/ 439238 h 678107"/>
                  <a:gd name="connsiteX30" fmla="*/ 71401 w 586746"/>
                  <a:gd name="connsiteY30" fmla="*/ 437438 h 678107"/>
                  <a:gd name="connsiteX31" fmla="*/ 37209 w 586746"/>
                  <a:gd name="connsiteY31" fmla="*/ 420492 h 678107"/>
                  <a:gd name="connsiteX32" fmla="*/ 12120 w 586746"/>
                  <a:gd name="connsiteY32" fmla="*/ 349964 h 678107"/>
                  <a:gd name="connsiteX33" fmla="*/ 12165 w 586746"/>
                  <a:gd name="connsiteY33" fmla="*/ 349859 h 678107"/>
                  <a:gd name="connsiteX34" fmla="*/ 75450 w 586746"/>
                  <a:gd name="connsiteY34" fmla="*/ 322265 h 678107"/>
                  <a:gd name="connsiteX35" fmla="*/ 77235 w 586746"/>
                  <a:gd name="connsiteY35" fmla="*/ 321110 h 678107"/>
                  <a:gd name="connsiteX36" fmla="*/ 76800 w 586746"/>
                  <a:gd name="connsiteY36" fmla="*/ 319716 h 67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586746" h="678107">
                    <a:moveTo>
                      <a:pt x="43058" y="302020"/>
                    </a:moveTo>
                    <a:cubicBezTo>
                      <a:pt x="16679" y="289597"/>
                      <a:pt x="5371" y="258140"/>
                      <a:pt x="17789" y="231761"/>
                    </a:cubicBezTo>
                    <a:cubicBezTo>
                      <a:pt x="30206" y="205382"/>
                      <a:pt x="61668" y="194069"/>
                      <a:pt x="88047" y="206492"/>
                    </a:cubicBezTo>
                    <a:lnTo>
                      <a:pt x="95695" y="210091"/>
                    </a:lnTo>
                    <a:cubicBezTo>
                      <a:pt x="96205" y="210550"/>
                      <a:pt x="96985" y="210550"/>
                      <a:pt x="97495" y="210091"/>
                    </a:cubicBezTo>
                    <a:cubicBezTo>
                      <a:pt x="98035" y="209575"/>
                      <a:pt x="98050" y="208721"/>
                      <a:pt x="97540" y="208182"/>
                    </a:cubicBezTo>
                    <a:cubicBezTo>
                      <a:pt x="97525" y="208169"/>
                      <a:pt x="97510" y="208155"/>
                      <a:pt x="97495" y="208142"/>
                    </a:cubicBezTo>
                    <a:cubicBezTo>
                      <a:pt x="71746" y="194465"/>
                      <a:pt x="61968" y="162506"/>
                      <a:pt x="75645" y="136759"/>
                    </a:cubicBezTo>
                    <a:cubicBezTo>
                      <a:pt x="88407" y="112728"/>
                      <a:pt x="117350" y="102339"/>
                      <a:pt x="142484" y="112764"/>
                    </a:cubicBezTo>
                    <a:lnTo>
                      <a:pt x="379129" y="225988"/>
                    </a:lnTo>
                    <a:lnTo>
                      <a:pt x="380329" y="225988"/>
                    </a:lnTo>
                    <a:cubicBezTo>
                      <a:pt x="380419" y="225695"/>
                      <a:pt x="380419" y="225380"/>
                      <a:pt x="380329" y="225088"/>
                    </a:cubicBezTo>
                    <a:cubicBezTo>
                      <a:pt x="388952" y="193963"/>
                      <a:pt x="394875" y="162152"/>
                      <a:pt x="398024" y="130010"/>
                    </a:cubicBezTo>
                    <a:cubicBezTo>
                      <a:pt x="399989" y="100896"/>
                      <a:pt x="407097" y="72362"/>
                      <a:pt x="419020" y="45730"/>
                    </a:cubicBezTo>
                    <a:cubicBezTo>
                      <a:pt x="436910" y="6463"/>
                      <a:pt x="483249" y="-10862"/>
                      <a:pt x="522510" y="7031"/>
                    </a:cubicBezTo>
                    <a:cubicBezTo>
                      <a:pt x="523365" y="7418"/>
                      <a:pt x="524205" y="7822"/>
                      <a:pt x="525045" y="8239"/>
                    </a:cubicBezTo>
                    <a:cubicBezTo>
                      <a:pt x="531433" y="10635"/>
                      <a:pt x="536532" y="15578"/>
                      <a:pt x="539141" y="21886"/>
                    </a:cubicBezTo>
                    <a:cubicBezTo>
                      <a:pt x="542441" y="31333"/>
                      <a:pt x="538242" y="41831"/>
                      <a:pt x="528494" y="61776"/>
                    </a:cubicBezTo>
                    <a:lnTo>
                      <a:pt x="525794" y="67325"/>
                    </a:lnTo>
                    <a:cubicBezTo>
                      <a:pt x="507199" y="106466"/>
                      <a:pt x="515297" y="168101"/>
                      <a:pt x="523245" y="227487"/>
                    </a:cubicBezTo>
                    <a:cubicBezTo>
                      <a:pt x="529244" y="272477"/>
                      <a:pt x="586680" y="613797"/>
                      <a:pt x="586680" y="613797"/>
                    </a:cubicBezTo>
                    <a:lnTo>
                      <a:pt x="386777" y="647989"/>
                    </a:lnTo>
                    <a:cubicBezTo>
                      <a:pt x="386342" y="647494"/>
                      <a:pt x="385577" y="647449"/>
                      <a:pt x="385083" y="647884"/>
                    </a:cubicBezTo>
                    <a:cubicBezTo>
                      <a:pt x="385053" y="647914"/>
                      <a:pt x="385007" y="647944"/>
                      <a:pt x="384977" y="647989"/>
                    </a:cubicBezTo>
                    <a:cubicBezTo>
                      <a:pt x="372440" y="674308"/>
                      <a:pt x="340933" y="685480"/>
                      <a:pt x="314614" y="672943"/>
                    </a:cubicBezTo>
                    <a:cubicBezTo>
                      <a:pt x="314584" y="672928"/>
                      <a:pt x="314539" y="672898"/>
                      <a:pt x="314494" y="672883"/>
                    </a:cubicBezTo>
                    <a:lnTo>
                      <a:pt x="29861" y="536865"/>
                    </a:lnTo>
                    <a:cubicBezTo>
                      <a:pt x="3617" y="524193"/>
                      <a:pt x="-7450" y="492685"/>
                      <a:pt x="5117" y="466381"/>
                    </a:cubicBezTo>
                    <a:cubicBezTo>
                      <a:pt x="18463" y="438488"/>
                      <a:pt x="44857" y="427390"/>
                      <a:pt x="69601" y="439238"/>
                    </a:cubicBezTo>
                    <a:cubicBezTo>
                      <a:pt x="70111" y="439703"/>
                      <a:pt x="70891" y="439703"/>
                      <a:pt x="71401" y="439238"/>
                    </a:cubicBezTo>
                    <a:cubicBezTo>
                      <a:pt x="71866" y="438728"/>
                      <a:pt x="71866" y="437948"/>
                      <a:pt x="71401" y="437438"/>
                    </a:cubicBezTo>
                    <a:lnTo>
                      <a:pt x="37209" y="420492"/>
                    </a:lnTo>
                    <a:cubicBezTo>
                      <a:pt x="10800" y="407940"/>
                      <a:pt x="-432" y="376357"/>
                      <a:pt x="12120" y="349964"/>
                    </a:cubicBezTo>
                    <a:cubicBezTo>
                      <a:pt x="12135" y="349919"/>
                      <a:pt x="12150" y="349889"/>
                      <a:pt x="12165" y="349859"/>
                    </a:cubicBezTo>
                    <a:cubicBezTo>
                      <a:pt x="25812" y="321215"/>
                      <a:pt x="50706" y="310268"/>
                      <a:pt x="75450" y="322265"/>
                    </a:cubicBezTo>
                    <a:cubicBezTo>
                      <a:pt x="76260" y="322430"/>
                      <a:pt x="77055" y="321920"/>
                      <a:pt x="77235" y="321110"/>
                    </a:cubicBezTo>
                    <a:cubicBezTo>
                      <a:pt x="77340" y="320600"/>
                      <a:pt x="77175" y="320076"/>
                      <a:pt x="76800" y="319716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266CED6-ECE1-24B6-F1D9-EBF48D8F487F}"/>
                  </a:ext>
                </a:extLst>
              </p:cNvPr>
              <p:cNvSpPr/>
              <p:nvPr/>
            </p:nvSpPr>
            <p:spPr>
              <a:xfrm>
                <a:off x="2488390" y="2834952"/>
                <a:ext cx="1186586" cy="2493534"/>
              </a:xfrm>
              <a:custGeom>
                <a:avLst/>
                <a:gdLst>
                  <a:gd name="connsiteX0" fmla="*/ 899573 w 899639"/>
                  <a:gd name="connsiteY0" fmla="*/ 1806531 h 1890533"/>
                  <a:gd name="connsiteX1" fmla="*/ 322358 w 899639"/>
                  <a:gd name="connsiteY1" fmla="*/ 168765 h 1890533"/>
                  <a:gd name="connsiteX2" fmla="*/ 54 w 899639"/>
                  <a:gd name="connsiteY2" fmla="*/ 14407 h 1890533"/>
                  <a:gd name="connsiteX3" fmla="*/ -67 w 899639"/>
                  <a:gd name="connsiteY3" fmla="*/ 14451 h 1890533"/>
                  <a:gd name="connsiteX4" fmla="*/ 661278 w 899639"/>
                  <a:gd name="connsiteY4" fmla="*/ 1890511 h 1890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9639" h="1890533">
                    <a:moveTo>
                      <a:pt x="899573" y="1806531"/>
                    </a:moveTo>
                    <a:lnTo>
                      <a:pt x="322358" y="168765"/>
                    </a:lnTo>
                    <a:cubicBezTo>
                      <a:pt x="275974" y="37141"/>
                      <a:pt x="131678" y="-31969"/>
                      <a:pt x="54" y="14407"/>
                    </a:cubicBezTo>
                    <a:cubicBezTo>
                      <a:pt x="8" y="14422"/>
                      <a:pt x="-21" y="14436"/>
                      <a:pt x="-67" y="14451"/>
                    </a:cubicBezTo>
                    <a:lnTo>
                      <a:pt x="661278" y="1890511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F4BD35-189F-8042-3B8F-135F40185010}"/>
                  </a:ext>
                </a:extLst>
              </p:cNvPr>
              <p:cNvSpPr/>
              <p:nvPr/>
            </p:nvSpPr>
            <p:spPr>
              <a:xfrm>
                <a:off x="2573935" y="3217886"/>
                <a:ext cx="1386659" cy="2551291"/>
              </a:xfrm>
              <a:custGeom>
                <a:avLst/>
                <a:gdLst>
                  <a:gd name="connsiteX0" fmla="*/ 631362 w 1051329"/>
                  <a:gd name="connsiteY0" fmla="*/ 1934301 h 1934323"/>
                  <a:gd name="connsiteX1" fmla="*/ 1051263 w 1051329"/>
                  <a:gd name="connsiteY1" fmla="*/ 1934301 h 1934323"/>
                  <a:gd name="connsiteX2" fmla="*/ 374772 w 1051329"/>
                  <a:gd name="connsiteY2" fmla="*/ 14751 h 1934323"/>
                  <a:gd name="connsiteX3" fmla="*/ 346938 w 1051329"/>
                  <a:gd name="connsiteY3" fmla="*/ 1179 h 1934323"/>
                  <a:gd name="connsiteX4" fmla="*/ 346729 w 1051329"/>
                  <a:gd name="connsiteY4" fmla="*/ 1254 h 1934323"/>
                  <a:gd name="connsiteX5" fmla="*/ 14706 w 1051329"/>
                  <a:gd name="connsiteY5" fmla="*/ 119726 h 1934323"/>
                  <a:gd name="connsiteX6" fmla="*/ 1135 w 1051329"/>
                  <a:gd name="connsiteY6" fmla="*/ 147560 h 1934323"/>
                  <a:gd name="connsiteX7" fmla="*/ 1210 w 1051329"/>
                  <a:gd name="connsiteY7" fmla="*/ 147770 h 1934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51329" h="1934323">
                    <a:moveTo>
                      <a:pt x="631362" y="1934301"/>
                    </a:moveTo>
                    <a:lnTo>
                      <a:pt x="1051263" y="1934301"/>
                    </a:lnTo>
                    <a:lnTo>
                      <a:pt x="374772" y="14751"/>
                    </a:lnTo>
                    <a:cubicBezTo>
                      <a:pt x="370828" y="3324"/>
                      <a:pt x="358381" y="-2765"/>
                      <a:pt x="346938" y="1179"/>
                    </a:cubicBezTo>
                    <a:cubicBezTo>
                      <a:pt x="346864" y="1209"/>
                      <a:pt x="346803" y="1224"/>
                      <a:pt x="346729" y="1254"/>
                    </a:cubicBezTo>
                    <a:lnTo>
                      <a:pt x="14706" y="119726"/>
                    </a:lnTo>
                    <a:cubicBezTo>
                      <a:pt x="3279" y="123671"/>
                      <a:pt x="-2809" y="136118"/>
                      <a:pt x="1135" y="147560"/>
                    </a:cubicBezTo>
                    <a:cubicBezTo>
                      <a:pt x="1165" y="147635"/>
                      <a:pt x="1180" y="147695"/>
                      <a:pt x="1210" y="14777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3D850AD-14EB-C581-E14E-F92E12E66DA9}"/>
                  </a:ext>
                </a:extLst>
              </p:cNvPr>
              <p:cNvSpPr/>
              <p:nvPr/>
            </p:nvSpPr>
            <p:spPr>
              <a:xfrm>
                <a:off x="2660009" y="3446425"/>
                <a:ext cx="43280" cy="42535"/>
              </a:xfrm>
              <a:custGeom>
                <a:avLst/>
                <a:gdLst>
                  <a:gd name="connsiteX0" fmla="*/ 32078 w 32814"/>
                  <a:gd name="connsiteY0" fmla="*/ 11090 h 32249"/>
                  <a:gd name="connsiteX1" fmla="*/ 20876 w 32814"/>
                  <a:gd name="connsiteY1" fmla="*/ 31560 h 32249"/>
                  <a:gd name="connsiteX2" fmla="*/ 886 w 32814"/>
                  <a:gd name="connsiteY2" fmla="*/ 21738 h 32249"/>
                  <a:gd name="connsiteX3" fmla="*/ 10678 w 32814"/>
                  <a:gd name="connsiteY3" fmla="*/ 1028 h 32249"/>
                  <a:gd name="connsiteX4" fmla="*/ 11083 w 32814"/>
                  <a:gd name="connsiteY4" fmla="*/ 893 h 32249"/>
                  <a:gd name="connsiteX5" fmla="*/ 32078 w 32814"/>
                  <a:gd name="connsiteY5" fmla="*/ 11075 h 32249"/>
                  <a:gd name="connsiteX6" fmla="*/ 32078 w 32814"/>
                  <a:gd name="connsiteY6" fmla="*/ 11090 h 32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14" h="32249">
                    <a:moveTo>
                      <a:pt x="32078" y="11090"/>
                    </a:moveTo>
                    <a:cubicBezTo>
                      <a:pt x="34643" y="19833"/>
                      <a:pt x="29619" y="28996"/>
                      <a:pt x="20876" y="31560"/>
                    </a:cubicBezTo>
                    <a:cubicBezTo>
                      <a:pt x="12673" y="33960"/>
                      <a:pt x="4005" y="29701"/>
                      <a:pt x="886" y="21738"/>
                    </a:cubicBezTo>
                    <a:cubicBezTo>
                      <a:pt x="-2129" y="13310"/>
                      <a:pt x="2250" y="4042"/>
                      <a:pt x="10678" y="1028"/>
                    </a:cubicBezTo>
                    <a:cubicBezTo>
                      <a:pt x="10813" y="983"/>
                      <a:pt x="10948" y="937"/>
                      <a:pt x="11083" y="893"/>
                    </a:cubicBezTo>
                    <a:cubicBezTo>
                      <a:pt x="19691" y="-2092"/>
                      <a:pt x="29094" y="2467"/>
                      <a:pt x="32078" y="11075"/>
                    </a:cubicBezTo>
                    <a:cubicBezTo>
                      <a:pt x="32078" y="11075"/>
                      <a:pt x="32078" y="11090"/>
                      <a:pt x="32078" y="1109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9F04454-6083-E809-4349-EB92FC679914}"/>
                  </a:ext>
                </a:extLst>
              </p:cNvPr>
              <p:cNvSpPr/>
              <p:nvPr/>
            </p:nvSpPr>
            <p:spPr>
              <a:xfrm>
                <a:off x="2693541" y="3541512"/>
                <a:ext cx="43497" cy="43603"/>
              </a:xfrm>
              <a:custGeom>
                <a:avLst/>
                <a:gdLst>
                  <a:gd name="connsiteX0" fmla="*/ 31999 w 32978"/>
                  <a:gd name="connsiteY0" fmla="*/ 11129 h 33059"/>
                  <a:gd name="connsiteX1" fmla="*/ 21802 w 32978"/>
                  <a:gd name="connsiteY1" fmla="*/ 32125 h 33059"/>
                  <a:gd name="connsiteX2" fmla="*/ 807 w 32978"/>
                  <a:gd name="connsiteY2" fmla="*/ 21927 h 33059"/>
                  <a:gd name="connsiteX3" fmla="*/ 11004 w 32978"/>
                  <a:gd name="connsiteY3" fmla="*/ 932 h 33059"/>
                  <a:gd name="connsiteX4" fmla="*/ 31894 w 32978"/>
                  <a:gd name="connsiteY4" fmla="*/ 10830 h 33059"/>
                  <a:gd name="connsiteX5" fmla="*/ 31999 w 32978"/>
                  <a:gd name="connsiteY5" fmla="*/ 11129 h 33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78" h="33059">
                    <a:moveTo>
                      <a:pt x="31999" y="11129"/>
                    </a:moveTo>
                    <a:cubicBezTo>
                      <a:pt x="34984" y="19737"/>
                      <a:pt x="30410" y="29140"/>
                      <a:pt x="21802" y="32125"/>
                    </a:cubicBezTo>
                    <a:cubicBezTo>
                      <a:pt x="13194" y="35109"/>
                      <a:pt x="3791" y="30535"/>
                      <a:pt x="807" y="21927"/>
                    </a:cubicBezTo>
                    <a:cubicBezTo>
                      <a:pt x="-2087" y="13319"/>
                      <a:pt x="2441" y="3976"/>
                      <a:pt x="11004" y="932"/>
                    </a:cubicBezTo>
                    <a:cubicBezTo>
                      <a:pt x="19507" y="-2097"/>
                      <a:pt x="28865" y="2327"/>
                      <a:pt x="31894" y="10830"/>
                    </a:cubicBezTo>
                    <a:cubicBezTo>
                      <a:pt x="31924" y="10934"/>
                      <a:pt x="31969" y="11025"/>
                      <a:pt x="31999" y="1112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A625F46-895E-6476-B00E-D0A21E838DA0}"/>
                  </a:ext>
                </a:extLst>
              </p:cNvPr>
              <p:cNvSpPr/>
              <p:nvPr/>
            </p:nvSpPr>
            <p:spPr>
              <a:xfrm>
                <a:off x="2727114" y="3636707"/>
                <a:ext cx="43549" cy="43549"/>
              </a:xfrm>
              <a:custGeom>
                <a:avLst/>
                <a:gdLst>
                  <a:gd name="connsiteX0" fmla="*/ 32039 w 33018"/>
                  <a:gd name="connsiteY0" fmla="*/ 11088 h 33018"/>
                  <a:gd name="connsiteX1" fmla="*/ 21842 w 33018"/>
                  <a:gd name="connsiteY1" fmla="*/ 32084 h 33018"/>
                  <a:gd name="connsiteX2" fmla="*/ 846 w 33018"/>
                  <a:gd name="connsiteY2" fmla="*/ 21886 h 33018"/>
                  <a:gd name="connsiteX3" fmla="*/ 11044 w 33018"/>
                  <a:gd name="connsiteY3" fmla="*/ 891 h 33018"/>
                  <a:gd name="connsiteX4" fmla="*/ 32039 w 33018"/>
                  <a:gd name="connsiteY4" fmla="*/ 11088 h 33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18" h="33018">
                    <a:moveTo>
                      <a:pt x="32039" y="11088"/>
                    </a:moveTo>
                    <a:cubicBezTo>
                      <a:pt x="35023" y="19697"/>
                      <a:pt x="30449" y="29099"/>
                      <a:pt x="21842" y="32084"/>
                    </a:cubicBezTo>
                    <a:cubicBezTo>
                      <a:pt x="13234" y="35068"/>
                      <a:pt x="3831" y="30494"/>
                      <a:pt x="846" y="21886"/>
                    </a:cubicBezTo>
                    <a:cubicBezTo>
                      <a:pt x="-2138" y="13278"/>
                      <a:pt x="2436" y="3875"/>
                      <a:pt x="11044" y="891"/>
                    </a:cubicBezTo>
                    <a:cubicBezTo>
                      <a:pt x="19652" y="-2093"/>
                      <a:pt x="29055" y="2481"/>
                      <a:pt x="32039" y="1108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15AE64B-AF27-8A2C-02CD-42B60FFE8B88}"/>
                  </a:ext>
                </a:extLst>
              </p:cNvPr>
              <p:cNvSpPr/>
              <p:nvPr/>
            </p:nvSpPr>
            <p:spPr>
              <a:xfrm>
                <a:off x="2276898" y="3727266"/>
                <a:ext cx="331366" cy="525644"/>
              </a:xfrm>
              <a:custGeom>
                <a:avLst/>
                <a:gdLst>
                  <a:gd name="connsiteX0" fmla="*/ 249810 w 251233"/>
                  <a:gd name="connsiteY0" fmla="*/ 322739 h 398530"/>
                  <a:gd name="connsiteX1" fmla="*/ 220867 w 251233"/>
                  <a:gd name="connsiteY1" fmla="*/ 372678 h 398530"/>
                  <a:gd name="connsiteX2" fmla="*/ 129089 w 251233"/>
                  <a:gd name="connsiteY2" fmla="*/ 397122 h 398530"/>
                  <a:gd name="connsiteX3" fmla="*/ 79165 w 251233"/>
                  <a:gd name="connsiteY3" fmla="*/ 368224 h 398530"/>
                  <a:gd name="connsiteX4" fmla="*/ 79150 w 251233"/>
                  <a:gd name="connsiteY4" fmla="*/ 368179 h 398530"/>
                  <a:gd name="connsiteX5" fmla="*/ 1319 w 251233"/>
                  <a:gd name="connsiteY5" fmla="*/ 75597 h 398530"/>
                  <a:gd name="connsiteX6" fmla="*/ 30097 w 251233"/>
                  <a:gd name="connsiteY6" fmla="*/ 25854 h 398530"/>
                  <a:gd name="connsiteX7" fmla="*/ 30262 w 251233"/>
                  <a:gd name="connsiteY7" fmla="*/ 25809 h 398530"/>
                  <a:gd name="connsiteX8" fmla="*/ 122040 w 251233"/>
                  <a:gd name="connsiteY8" fmla="*/ 1365 h 398530"/>
                  <a:gd name="connsiteX9" fmla="*/ 171964 w 251233"/>
                  <a:gd name="connsiteY9" fmla="*/ 30263 h 398530"/>
                  <a:gd name="connsiteX10" fmla="*/ 171979 w 251233"/>
                  <a:gd name="connsiteY10" fmla="*/ 30308 h 398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1233" h="398530">
                    <a:moveTo>
                      <a:pt x="249810" y="322739"/>
                    </a:moveTo>
                    <a:cubicBezTo>
                      <a:pt x="255539" y="344515"/>
                      <a:pt x="242597" y="366814"/>
                      <a:pt x="220867" y="372678"/>
                    </a:cubicBezTo>
                    <a:lnTo>
                      <a:pt x="129089" y="397122"/>
                    </a:lnTo>
                    <a:cubicBezTo>
                      <a:pt x="107329" y="402926"/>
                      <a:pt x="84969" y="389984"/>
                      <a:pt x="79165" y="368224"/>
                    </a:cubicBezTo>
                    <a:cubicBezTo>
                      <a:pt x="79165" y="368209"/>
                      <a:pt x="79150" y="368194"/>
                      <a:pt x="79150" y="368179"/>
                    </a:cubicBezTo>
                    <a:lnTo>
                      <a:pt x="1319" y="75597"/>
                    </a:lnTo>
                    <a:cubicBezTo>
                      <a:pt x="-4470" y="53913"/>
                      <a:pt x="8412" y="31643"/>
                      <a:pt x="30097" y="25854"/>
                    </a:cubicBezTo>
                    <a:cubicBezTo>
                      <a:pt x="30157" y="25839"/>
                      <a:pt x="30202" y="25824"/>
                      <a:pt x="30262" y="25809"/>
                    </a:cubicBezTo>
                    <a:lnTo>
                      <a:pt x="122040" y="1365"/>
                    </a:lnTo>
                    <a:cubicBezTo>
                      <a:pt x="143800" y="-4439"/>
                      <a:pt x="166160" y="8503"/>
                      <a:pt x="171964" y="30263"/>
                    </a:cubicBezTo>
                    <a:cubicBezTo>
                      <a:pt x="171964" y="30278"/>
                      <a:pt x="171979" y="30293"/>
                      <a:pt x="171979" y="30308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DD08398-5744-4F5D-78B6-AE47B34348A2}"/>
                  </a:ext>
                </a:extLst>
              </p:cNvPr>
              <p:cNvSpPr/>
              <p:nvPr/>
            </p:nvSpPr>
            <p:spPr>
              <a:xfrm>
                <a:off x="2243436" y="3764816"/>
                <a:ext cx="481600" cy="764860"/>
              </a:xfrm>
              <a:custGeom>
                <a:avLst/>
                <a:gdLst>
                  <a:gd name="connsiteX0" fmla="*/ 363210 w 365137"/>
                  <a:gd name="connsiteY0" fmla="*/ 469879 h 579897"/>
                  <a:gd name="connsiteX1" fmla="*/ 321070 w 365137"/>
                  <a:gd name="connsiteY1" fmla="*/ 542462 h 579897"/>
                  <a:gd name="connsiteX2" fmla="*/ 187601 w 365137"/>
                  <a:gd name="connsiteY2" fmla="*/ 578004 h 579897"/>
                  <a:gd name="connsiteX3" fmla="*/ 115018 w 365137"/>
                  <a:gd name="connsiteY3" fmla="*/ 536014 h 579897"/>
                  <a:gd name="connsiteX4" fmla="*/ 1794 w 365137"/>
                  <a:gd name="connsiteY4" fmla="*/ 109964 h 579897"/>
                  <a:gd name="connsiteX5" fmla="*/ 43934 w 365137"/>
                  <a:gd name="connsiteY5" fmla="*/ 37381 h 579897"/>
                  <a:gd name="connsiteX6" fmla="*/ 177403 w 365137"/>
                  <a:gd name="connsiteY6" fmla="*/ 1839 h 579897"/>
                  <a:gd name="connsiteX7" fmla="*/ 249986 w 365137"/>
                  <a:gd name="connsiteY7" fmla="*/ 43979 h 579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5137" h="579897">
                    <a:moveTo>
                      <a:pt x="363210" y="469879"/>
                    </a:moveTo>
                    <a:cubicBezTo>
                      <a:pt x="371248" y="501507"/>
                      <a:pt x="352517" y="533764"/>
                      <a:pt x="321070" y="542462"/>
                    </a:cubicBezTo>
                    <a:lnTo>
                      <a:pt x="187601" y="578004"/>
                    </a:lnTo>
                    <a:cubicBezTo>
                      <a:pt x="156018" y="586057"/>
                      <a:pt x="123791" y="567401"/>
                      <a:pt x="115018" y="536014"/>
                    </a:cubicBezTo>
                    <a:lnTo>
                      <a:pt x="1794" y="109964"/>
                    </a:lnTo>
                    <a:cubicBezTo>
                      <a:pt x="-6244" y="78336"/>
                      <a:pt x="12487" y="46079"/>
                      <a:pt x="43934" y="37381"/>
                    </a:cubicBezTo>
                    <a:lnTo>
                      <a:pt x="177403" y="1839"/>
                    </a:lnTo>
                    <a:cubicBezTo>
                      <a:pt x="209031" y="-6199"/>
                      <a:pt x="241288" y="12532"/>
                      <a:pt x="249986" y="43979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672ADE3-33EA-5BCE-8383-954A9F33DE0D}"/>
                  </a:ext>
                </a:extLst>
              </p:cNvPr>
              <p:cNvSpPr/>
              <p:nvPr/>
            </p:nvSpPr>
            <p:spPr>
              <a:xfrm rot="20705999">
                <a:off x="2328535" y="3851452"/>
                <a:ext cx="223313" cy="258719"/>
              </a:xfrm>
              <a:custGeom>
                <a:avLst/>
                <a:gdLst>
                  <a:gd name="connsiteX0" fmla="*/ -66 w 169310"/>
                  <a:gd name="connsiteY0" fmla="*/ -22 h 196154"/>
                  <a:gd name="connsiteX1" fmla="*/ 169244 w 169310"/>
                  <a:gd name="connsiteY1" fmla="*/ -22 h 196154"/>
                  <a:gd name="connsiteX2" fmla="*/ 169244 w 169310"/>
                  <a:gd name="connsiteY2" fmla="*/ 196132 h 196154"/>
                  <a:gd name="connsiteX3" fmla="*/ -66 w 169310"/>
                  <a:gd name="connsiteY3" fmla="*/ 196132 h 196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310" h="196154">
                    <a:moveTo>
                      <a:pt x="-66" y="-22"/>
                    </a:moveTo>
                    <a:lnTo>
                      <a:pt x="169244" y="-22"/>
                    </a:lnTo>
                    <a:lnTo>
                      <a:pt x="169244" y="196132"/>
                    </a:lnTo>
                    <a:lnTo>
                      <a:pt x="-66" y="196132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C7BEF8B-4799-6546-E0F3-A99A7C8CE89A}"/>
                  </a:ext>
                </a:extLst>
              </p:cNvPr>
              <p:cNvSpPr/>
              <p:nvPr/>
            </p:nvSpPr>
            <p:spPr>
              <a:xfrm>
                <a:off x="2414775" y="4159694"/>
                <a:ext cx="197846" cy="197840"/>
              </a:xfrm>
              <a:custGeom>
                <a:avLst/>
                <a:gdLst>
                  <a:gd name="connsiteX0" fmla="*/ 147375 w 150002"/>
                  <a:gd name="connsiteY0" fmla="*/ 55620 h 149997"/>
                  <a:gd name="connsiteX1" fmla="*/ 94288 w 150002"/>
                  <a:gd name="connsiteY1" fmla="*/ 147414 h 149997"/>
                  <a:gd name="connsiteX2" fmla="*/ 2494 w 150002"/>
                  <a:gd name="connsiteY2" fmla="*/ 94341 h 149997"/>
                  <a:gd name="connsiteX3" fmla="*/ 55582 w 150002"/>
                  <a:gd name="connsiteY3" fmla="*/ 2533 h 149997"/>
                  <a:gd name="connsiteX4" fmla="*/ 55597 w 150002"/>
                  <a:gd name="connsiteY4" fmla="*/ 2533 h 149997"/>
                  <a:gd name="connsiteX5" fmla="*/ 147375 w 150002"/>
                  <a:gd name="connsiteY5" fmla="*/ 55620 h 149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002" h="149997">
                    <a:moveTo>
                      <a:pt x="147375" y="55620"/>
                    </a:moveTo>
                    <a:cubicBezTo>
                      <a:pt x="158068" y="95631"/>
                      <a:pt x="134298" y="136721"/>
                      <a:pt x="94288" y="147414"/>
                    </a:cubicBezTo>
                    <a:cubicBezTo>
                      <a:pt x="54292" y="158106"/>
                      <a:pt x="13187" y="134352"/>
                      <a:pt x="2494" y="94341"/>
                    </a:cubicBezTo>
                    <a:cubicBezTo>
                      <a:pt x="-8198" y="54330"/>
                      <a:pt x="15571" y="13225"/>
                      <a:pt x="55582" y="2533"/>
                    </a:cubicBezTo>
                    <a:cubicBezTo>
                      <a:pt x="55582" y="2533"/>
                      <a:pt x="55597" y="2533"/>
                      <a:pt x="55597" y="2533"/>
                    </a:cubicBezTo>
                    <a:cubicBezTo>
                      <a:pt x="95592" y="-8145"/>
                      <a:pt x="136683" y="15625"/>
                      <a:pt x="147375" y="556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FF267526-F75D-2E5D-8D70-9F4F8A5629D1}"/>
                  </a:ext>
                </a:extLst>
              </p:cNvPr>
              <p:cNvSpPr/>
              <p:nvPr/>
            </p:nvSpPr>
            <p:spPr>
              <a:xfrm>
                <a:off x="2488192" y="4158967"/>
                <a:ext cx="127028" cy="195169"/>
              </a:xfrm>
              <a:custGeom>
                <a:avLst/>
                <a:gdLst>
                  <a:gd name="connsiteX0" fmla="*/ -67 w 96309"/>
                  <a:gd name="connsiteY0" fmla="*/ 3084 h 147972"/>
                  <a:gd name="connsiteX1" fmla="*/ 38475 w 96309"/>
                  <a:gd name="connsiteY1" fmla="*/ 147950 h 147972"/>
                  <a:gd name="connsiteX2" fmla="*/ 94216 w 96309"/>
                  <a:gd name="connsiteY2" fmla="*/ 57746 h 147972"/>
                  <a:gd name="connsiteX3" fmla="*/ 4013 w 96309"/>
                  <a:gd name="connsiteY3" fmla="*/ 2004 h 147972"/>
                  <a:gd name="connsiteX4" fmla="*/ -67 w 96309"/>
                  <a:gd name="connsiteY4" fmla="*/ 3084 h 147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09" h="147972">
                    <a:moveTo>
                      <a:pt x="-67" y="3084"/>
                    </a:moveTo>
                    <a:lnTo>
                      <a:pt x="38475" y="147950"/>
                    </a:lnTo>
                    <a:cubicBezTo>
                      <a:pt x="78785" y="138442"/>
                      <a:pt x="103739" y="98057"/>
                      <a:pt x="94216" y="57746"/>
                    </a:cubicBezTo>
                    <a:cubicBezTo>
                      <a:pt x="84709" y="17436"/>
                      <a:pt x="44323" y="-7519"/>
                      <a:pt x="4013" y="2004"/>
                    </a:cubicBezTo>
                    <a:cubicBezTo>
                      <a:pt x="2648" y="2319"/>
                      <a:pt x="1283" y="2679"/>
                      <a:pt x="-67" y="3084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BB9B0A1-7A89-B4C8-FCCE-CBE06C3A73BA}"/>
                  </a:ext>
                </a:extLst>
              </p:cNvPr>
              <p:cNvSpPr/>
              <p:nvPr/>
            </p:nvSpPr>
            <p:spPr>
              <a:xfrm>
                <a:off x="2404839" y="4149526"/>
                <a:ext cx="217736" cy="217941"/>
              </a:xfrm>
              <a:custGeom>
                <a:avLst/>
                <a:gdLst>
                  <a:gd name="connsiteX0" fmla="*/ 160456 w 165082"/>
                  <a:gd name="connsiteY0" fmla="*/ 54631 h 165237"/>
                  <a:gd name="connsiteX1" fmla="*/ 68228 w 165082"/>
                  <a:gd name="connsiteY1" fmla="*/ 1244 h 165237"/>
                  <a:gd name="connsiteX2" fmla="*/ 68228 w 165082"/>
                  <a:gd name="connsiteY2" fmla="*/ 1244 h 165237"/>
                  <a:gd name="connsiteX3" fmla="*/ 61480 w 165082"/>
                  <a:gd name="connsiteY3" fmla="*/ 3043 h 165237"/>
                  <a:gd name="connsiteX4" fmla="*/ 54581 w 165082"/>
                  <a:gd name="connsiteY4" fmla="*/ 4843 h 165237"/>
                  <a:gd name="connsiteX5" fmla="*/ 54581 w 165082"/>
                  <a:gd name="connsiteY5" fmla="*/ 4843 h 165237"/>
                  <a:gd name="connsiteX6" fmla="*/ 1194 w 165082"/>
                  <a:gd name="connsiteY6" fmla="*/ 96921 h 165237"/>
                  <a:gd name="connsiteX7" fmla="*/ 1194 w 165082"/>
                  <a:gd name="connsiteY7" fmla="*/ 96921 h 165237"/>
                  <a:gd name="connsiteX8" fmla="*/ 2993 w 165082"/>
                  <a:gd name="connsiteY8" fmla="*/ 103670 h 165237"/>
                  <a:gd name="connsiteX9" fmla="*/ 4793 w 165082"/>
                  <a:gd name="connsiteY9" fmla="*/ 110568 h 165237"/>
                  <a:gd name="connsiteX10" fmla="*/ 4793 w 165082"/>
                  <a:gd name="connsiteY10" fmla="*/ 110568 h 165237"/>
                  <a:gd name="connsiteX11" fmla="*/ 96871 w 165082"/>
                  <a:gd name="connsiteY11" fmla="*/ 163956 h 165237"/>
                  <a:gd name="connsiteX12" fmla="*/ 96871 w 165082"/>
                  <a:gd name="connsiteY12" fmla="*/ 163956 h 165237"/>
                  <a:gd name="connsiteX13" fmla="*/ 103620 w 165082"/>
                  <a:gd name="connsiteY13" fmla="*/ 162156 h 165237"/>
                  <a:gd name="connsiteX14" fmla="*/ 110368 w 165082"/>
                  <a:gd name="connsiteY14" fmla="*/ 160356 h 165237"/>
                  <a:gd name="connsiteX15" fmla="*/ 110368 w 165082"/>
                  <a:gd name="connsiteY15" fmla="*/ 160356 h 165237"/>
                  <a:gd name="connsiteX16" fmla="*/ 163756 w 165082"/>
                  <a:gd name="connsiteY16" fmla="*/ 68278 h 165237"/>
                  <a:gd name="connsiteX17" fmla="*/ 163756 w 165082"/>
                  <a:gd name="connsiteY17" fmla="*/ 68278 h 165237"/>
                  <a:gd name="connsiteX18" fmla="*/ 161956 w 165082"/>
                  <a:gd name="connsiteY18" fmla="*/ 61530 h 165237"/>
                  <a:gd name="connsiteX19" fmla="*/ 160157 w 165082"/>
                  <a:gd name="connsiteY19" fmla="*/ 54631 h 165237"/>
                  <a:gd name="connsiteX20" fmla="*/ 146810 w 165082"/>
                  <a:gd name="connsiteY20" fmla="*/ 58230 h 165237"/>
                  <a:gd name="connsiteX21" fmla="*/ 87574 w 165082"/>
                  <a:gd name="connsiteY21" fmla="*/ 73977 h 165237"/>
                  <a:gd name="connsiteX22" fmla="*/ 71827 w 165082"/>
                  <a:gd name="connsiteY22" fmla="*/ 13991 h 165237"/>
                  <a:gd name="connsiteX23" fmla="*/ 146810 w 165082"/>
                  <a:gd name="connsiteY23" fmla="*/ 58230 h 165237"/>
                  <a:gd name="connsiteX24" fmla="*/ 58330 w 165082"/>
                  <a:gd name="connsiteY24" fmla="*/ 18340 h 165237"/>
                  <a:gd name="connsiteX25" fmla="*/ 74077 w 165082"/>
                  <a:gd name="connsiteY25" fmla="*/ 77576 h 165237"/>
                  <a:gd name="connsiteX26" fmla="*/ 14091 w 165082"/>
                  <a:gd name="connsiteY26" fmla="*/ 93322 h 165237"/>
                  <a:gd name="connsiteX27" fmla="*/ 58330 w 165082"/>
                  <a:gd name="connsiteY27" fmla="*/ 18340 h 165237"/>
                  <a:gd name="connsiteX28" fmla="*/ 18440 w 165082"/>
                  <a:gd name="connsiteY28" fmla="*/ 106969 h 165237"/>
                  <a:gd name="connsiteX29" fmla="*/ 77676 w 165082"/>
                  <a:gd name="connsiteY29" fmla="*/ 91223 h 165237"/>
                  <a:gd name="connsiteX30" fmla="*/ 93422 w 165082"/>
                  <a:gd name="connsiteY30" fmla="*/ 151209 h 165237"/>
                  <a:gd name="connsiteX31" fmla="*/ 18440 w 165082"/>
                  <a:gd name="connsiteY31" fmla="*/ 106969 h 165237"/>
                  <a:gd name="connsiteX32" fmla="*/ 107069 w 165082"/>
                  <a:gd name="connsiteY32" fmla="*/ 146860 h 165237"/>
                  <a:gd name="connsiteX33" fmla="*/ 92073 w 165082"/>
                  <a:gd name="connsiteY33" fmla="*/ 87624 h 165237"/>
                  <a:gd name="connsiteX34" fmla="*/ 151159 w 165082"/>
                  <a:gd name="connsiteY34" fmla="*/ 71877 h 165237"/>
                  <a:gd name="connsiteX35" fmla="*/ 107069 w 165082"/>
                  <a:gd name="connsiteY35" fmla="*/ 146860 h 165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65082" h="165237">
                    <a:moveTo>
                      <a:pt x="160456" y="54631"/>
                    </a:moveTo>
                    <a:cubicBezTo>
                      <a:pt x="146780" y="16780"/>
                      <a:pt x="107864" y="-5745"/>
                      <a:pt x="68228" y="1244"/>
                    </a:cubicBezTo>
                    <a:lnTo>
                      <a:pt x="68228" y="1244"/>
                    </a:lnTo>
                    <a:lnTo>
                      <a:pt x="61480" y="3043"/>
                    </a:lnTo>
                    <a:lnTo>
                      <a:pt x="54581" y="4843"/>
                    </a:lnTo>
                    <a:lnTo>
                      <a:pt x="54581" y="4843"/>
                    </a:lnTo>
                    <a:cubicBezTo>
                      <a:pt x="16760" y="18460"/>
                      <a:pt x="-5780" y="57331"/>
                      <a:pt x="1194" y="96921"/>
                    </a:cubicBezTo>
                    <a:lnTo>
                      <a:pt x="1194" y="96921"/>
                    </a:lnTo>
                    <a:lnTo>
                      <a:pt x="2993" y="103670"/>
                    </a:lnTo>
                    <a:lnTo>
                      <a:pt x="4793" y="110568"/>
                    </a:lnTo>
                    <a:lnTo>
                      <a:pt x="4793" y="110568"/>
                    </a:lnTo>
                    <a:cubicBezTo>
                      <a:pt x="18410" y="148389"/>
                      <a:pt x="57281" y="170929"/>
                      <a:pt x="96871" y="163956"/>
                    </a:cubicBezTo>
                    <a:lnTo>
                      <a:pt x="96871" y="163956"/>
                    </a:lnTo>
                    <a:lnTo>
                      <a:pt x="103620" y="162156"/>
                    </a:lnTo>
                    <a:lnTo>
                      <a:pt x="110368" y="160356"/>
                    </a:lnTo>
                    <a:lnTo>
                      <a:pt x="110368" y="160356"/>
                    </a:lnTo>
                    <a:cubicBezTo>
                      <a:pt x="148189" y="146740"/>
                      <a:pt x="170729" y="107869"/>
                      <a:pt x="163756" y="68278"/>
                    </a:cubicBezTo>
                    <a:lnTo>
                      <a:pt x="163756" y="68278"/>
                    </a:lnTo>
                    <a:lnTo>
                      <a:pt x="161956" y="61530"/>
                    </a:lnTo>
                    <a:lnTo>
                      <a:pt x="160157" y="54631"/>
                    </a:lnTo>
                    <a:close/>
                    <a:moveTo>
                      <a:pt x="146810" y="58230"/>
                    </a:moveTo>
                    <a:lnTo>
                      <a:pt x="87574" y="73977"/>
                    </a:lnTo>
                    <a:lnTo>
                      <a:pt x="71827" y="13991"/>
                    </a:lnTo>
                    <a:cubicBezTo>
                      <a:pt x="104160" y="9057"/>
                      <a:pt x="135502" y="27548"/>
                      <a:pt x="146810" y="58230"/>
                    </a:cubicBezTo>
                    <a:close/>
                    <a:moveTo>
                      <a:pt x="58330" y="18340"/>
                    </a:moveTo>
                    <a:lnTo>
                      <a:pt x="74077" y="77576"/>
                    </a:lnTo>
                    <a:lnTo>
                      <a:pt x="14091" y="93322"/>
                    </a:lnTo>
                    <a:cubicBezTo>
                      <a:pt x="9217" y="61005"/>
                      <a:pt x="27678" y="29692"/>
                      <a:pt x="58330" y="18340"/>
                    </a:cubicBezTo>
                    <a:close/>
                    <a:moveTo>
                      <a:pt x="18440" y="106969"/>
                    </a:moveTo>
                    <a:lnTo>
                      <a:pt x="77676" y="91223"/>
                    </a:lnTo>
                    <a:lnTo>
                      <a:pt x="93422" y="151209"/>
                    </a:lnTo>
                    <a:cubicBezTo>
                      <a:pt x="61105" y="156082"/>
                      <a:pt x="29792" y="137622"/>
                      <a:pt x="18440" y="106969"/>
                    </a:cubicBezTo>
                    <a:close/>
                    <a:moveTo>
                      <a:pt x="107069" y="146860"/>
                    </a:moveTo>
                    <a:lnTo>
                      <a:pt x="92073" y="87624"/>
                    </a:lnTo>
                    <a:lnTo>
                      <a:pt x="151159" y="71877"/>
                    </a:lnTo>
                    <a:cubicBezTo>
                      <a:pt x="156182" y="104180"/>
                      <a:pt x="137737" y="135537"/>
                      <a:pt x="107069" y="146860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C3F9DAE-F8F4-4C2D-2E3D-B4FE6B003160}"/>
                  </a:ext>
                </a:extLst>
              </p:cNvPr>
              <p:cNvSpPr/>
              <p:nvPr/>
            </p:nvSpPr>
            <p:spPr>
              <a:xfrm>
                <a:off x="2469190" y="4213106"/>
                <a:ext cx="57373" cy="92980"/>
              </a:xfrm>
              <a:custGeom>
                <a:avLst/>
                <a:gdLst>
                  <a:gd name="connsiteX0" fmla="*/ 13890 w 43499"/>
                  <a:gd name="connsiteY0" fmla="*/ 40019 h 70495"/>
                  <a:gd name="connsiteX1" fmla="*/ 28407 w 43499"/>
                  <a:gd name="connsiteY1" fmla="*/ 15094 h 70495"/>
                  <a:gd name="connsiteX2" fmla="*/ 28887 w 43499"/>
                  <a:gd name="connsiteY2" fmla="*/ 14974 h 70495"/>
                  <a:gd name="connsiteX3" fmla="*/ 24838 w 43499"/>
                  <a:gd name="connsiteY3" fmla="*/ -22 h 70495"/>
                  <a:gd name="connsiteX4" fmla="*/ 1743 w 43499"/>
                  <a:gd name="connsiteY4" fmla="*/ 45567 h 70495"/>
                  <a:gd name="connsiteX5" fmla="*/ 43433 w 43499"/>
                  <a:gd name="connsiteY5" fmla="*/ 69712 h 70495"/>
                  <a:gd name="connsiteX6" fmla="*/ 39534 w 43499"/>
                  <a:gd name="connsiteY6" fmla="*/ 54715 h 70495"/>
                  <a:gd name="connsiteX7" fmla="*/ 13995 w 43499"/>
                  <a:gd name="connsiteY7" fmla="*/ 40409 h 70495"/>
                  <a:gd name="connsiteX8" fmla="*/ 13890 w 43499"/>
                  <a:gd name="connsiteY8" fmla="*/ 40019 h 70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499" h="70495">
                    <a:moveTo>
                      <a:pt x="13890" y="40019"/>
                    </a:moveTo>
                    <a:cubicBezTo>
                      <a:pt x="11011" y="29131"/>
                      <a:pt x="17519" y="17974"/>
                      <a:pt x="28407" y="15094"/>
                    </a:cubicBezTo>
                    <a:cubicBezTo>
                      <a:pt x="28572" y="15050"/>
                      <a:pt x="28722" y="15019"/>
                      <a:pt x="28887" y="14974"/>
                    </a:cubicBezTo>
                    <a:lnTo>
                      <a:pt x="24838" y="-22"/>
                    </a:lnTo>
                    <a:cubicBezTo>
                      <a:pt x="5867" y="6187"/>
                      <a:pt x="-4481" y="26597"/>
                      <a:pt x="1743" y="45567"/>
                    </a:cubicBezTo>
                    <a:cubicBezTo>
                      <a:pt x="7457" y="63053"/>
                      <a:pt x="25422" y="73461"/>
                      <a:pt x="43433" y="69712"/>
                    </a:cubicBezTo>
                    <a:lnTo>
                      <a:pt x="39534" y="54715"/>
                    </a:lnTo>
                    <a:cubicBezTo>
                      <a:pt x="28527" y="57819"/>
                      <a:pt x="17099" y="51416"/>
                      <a:pt x="13995" y="40409"/>
                    </a:cubicBezTo>
                    <a:cubicBezTo>
                      <a:pt x="13965" y="40289"/>
                      <a:pt x="13920" y="40154"/>
                      <a:pt x="13890" y="40019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31D1031-9A33-93B9-06AB-C5514712C1B2}"/>
                  </a:ext>
                </a:extLst>
              </p:cNvPr>
              <p:cNvSpPr/>
              <p:nvPr/>
            </p:nvSpPr>
            <p:spPr>
              <a:xfrm>
                <a:off x="2486776" y="4233282"/>
                <a:ext cx="34249" cy="53316"/>
              </a:xfrm>
              <a:custGeom>
                <a:avLst/>
                <a:gdLst>
                  <a:gd name="connsiteX0" fmla="*/ 557 w 25967"/>
                  <a:gd name="connsiteY0" fmla="*/ 24722 h 40423"/>
                  <a:gd name="connsiteX1" fmla="*/ 25646 w 25967"/>
                  <a:gd name="connsiteY1" fmla="*/ 39779 h 40423"/>
                  <a:gd name="connsiteX2" fmla="*/ 25901 w 25967"/>
                  <a:gd name="connsiteY2" fmla="*/ 39719 h 40423"/>
                  <a:gd name="connsiteX3" fmla="*/ 15254 w 25967"/>
                  <a:gd name="connsiteY3" fmla="*/ -22 h 40423"/>
                  <a:gd name="connsiteX4" fmla="*/ 557 w 25967"/>
                  <a:gd name="connsiteY4" fmla="*/ 24722 h 40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967" h="40423">
                    <a:moveTo>
                      <a:pt x="557" y="24722"/>
                    </a:moveTo>
                    <a:cubicBezTo>
                      <a:pt x="3331" y="35804"/>
                      <a:pt x="14564" y="42553"/>
                      <a:pt x="25646" y="39779"/>
                    </a:cubicBezTo>
                    <a:cubicBezTo>
                      <a:pt x="25736" y="39764"/>
                      <a:pt x="25811" y="39734"/>
                      <a:pt x="25901" y="39719"/>
                    </a:cubicBezTo>
                    <a:lnTo>
                      <a:pt x="15254" y="-22"/>
                    </a:lnTo>
                    <a:cubicBezTo>
                      <a:pt x="4381" y="2767"/>
                      <a:pt x="-2187" y="13835"/>
                      <a:pt x="557" y="247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87DEE43-828F-B382-CA97-618CF1F63EE0}"/>
                  </a:ext>
                </a:extLst>
              </p:cNvPr>
              <p:cNvSpPr/>
              <p:nvPr/>
            </p:nvSpPr>
            <p:spPr>
              <a:xfrm>
                <a:off x="2500852" y="4210742"/>
                <a:ext cx="59783" cy="93548"/>
              </a:xfrm>
              <a:custGeom>
                <a:avLst/>
                <a:gdLst>
                  <a:gd name="connsiteX0" fmla="*/ 44023 w 45326"/>
                  <a:gd name="connsiteY0" fmla="*/ 26815 h 70926"/>
                  <a:gd name="connsiteX1" fmla="*/ -67 w 45326"/>
                  <a:gd name="connsiteY1" fmla="*/ 1171 h 70926"/>
                  <a:gd name="connsiteX2" fmla="*/ 3983 w 45326"/>
                  <a:gd name="connsiteY2" fmla="*/ 16167 h 70926"/>
                  <a:gd name="connsiteX3" fmla="*/ 29177 w 45326"/>
                  <a:gd name="connsiteY3" fmla="*/ 30714 h 70926"/>
                  <a:gd name="connsiteX4" fmla="*/ 14630 w 45326"/>
                  <a:gd name="connsiteY4" fmla="*/ 55908 h 70926"/>
                  <a:gd name="connsiteX5" fmla="*/ 18529 w 45326"/>
                  <a:gd name="connsiteY5" fmla="*/ 70904 h 70926"/>
                  <a:gd name="connsiteX6" fmla="*/ 44038 w 45326"/>
                  <a:gd name="connsiteY6" fmla="*/ 26860 h 70926"/>
                  <a:gd name="connsiteX7" fmla="*/ 44023 w 45326"/>
                  <a:gd name="connsiteY7" fmla="*/ 26815 h 70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326" h="70926">
                    <a:moveTo>
                      <a:pt x="44023" y="26815"/>
                    </a:moveTo>
                    <a:cubicBezTo>
                      <a:pt x="38894" y="7589"/>
                      <a:pt x="19189" y="-3883"/>
                      <a:pt x="-67" y="1171"/>
                    </a:cubicBezTo>
                    <a:lnTo>
                      <a:pt x="3983" y="16167"/>
                    </a:lnTo>
                    <a:cubicBezTo>
                      <a:pt x="14960" y="13228"/>
                      <a:pt x="26237" y="19736"/>
                      <a:pt x="29177" y="30714"/>
                    </a:cubicBezTo>
                    <a:cubicBezTo>
                      <a:pt x="32116" y="41691"/>
                      <a:pt x="25607" y="52969"/>
                      <a:pt x="14630" y="55908"/>
                    </a:cubicBezTo>
                    <a:lnTo>
                      <a:pt x="18529" y="70904"/>
                    </a:lnTo>
                    <a:cubicBezTo>
                      <a:pt x="37740" y="65790"/>
                      <a:pt x="49152" y="46055"/>
                      <a:pt x="44038" y="26860"/>
                    </a:cubicBezTo>
                    <a:cubicBezTo>
                      <a:pt x="44023" y="26845"/>
                      <a:pt x="44023" y="26830"/>
                      <a:pt x="44023" y="268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D98574A-7873-58FE-E10F-86975D8FBFDA}"/>
                  </a:ext>
                </a:extLst>
              </p:cNvPr>
              <p:cNvSpPr/>
              <p:nvPr/>
            </p:nvSpPr>
            <p:spPr>
              <a:xfrm>
                <a:off x="2506982" y="4230797"/>
                <a:ext cx="34024" cy="53318"/>
              </a:xfrm>
              <a:custGeom>
                <a:avLst/>
                <a:gdLst>
                  <a:gd name="connsiteX0" fmla="*/ 25128 w 25796"/>
                  <a:gd name="connsiteY0" fmla="*/ 15658 h 40424"/>
                  <a:gd name="connsiteX1" fmla="*/ 293 w 25796"/>
                  <a:gd name="connsiteY1" fmla="*/ 572 h 40424"/>
                  <a:gd name="connsiteX2" fmla="*/ -67 w 25796"/>
                  <a:gd name="connsiteY2" fmla="*/ 662 h 40424"/>
                  <a:gd name="connsiteX3" fmla="*/ 10581 w 25796"/>
                  <a:gd name="connsiteY3" fmla="*/ 40402 h 40424"/>
                  <a:gd name="connsiteX4" fmla="*/ 25128 w 25796"/>
                  <a:gd name="connsiteY4" fmla="*/ 15658 h 40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96" h="40424">
                    <a:moveTo>
                      <a:pt x="25128" y="15658"/>
                    </a:moveTo>
                    <a:cubicBezTo>
                      <a:pt x="22443" y="4636"/>
                      <a:pt x="11316" y="-2128"/>
                      <a:pt x="293" y="572"/>
                    </a:cubicBezTo>
                    <a:cubicBezTo>
                      <a:pt x="173" y="602"/>
                      <a:pt x="54" y="632"/>
                      <a:pt x="-67" y="662"/>
                    </a:cubicBezTo>
                    <a:lnTo>
                      <a:pt x="10581" y="40402"/>
                    </a:lnTo>
                    <a:cubicBezTo>
                      <a:pt x="21349" y="37463"/>
                      <a:pt x="27797" y="26486"/>
                      <a:pt x="25128" y="15658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EF6B2B1-DC19-543B-9110-F97806631095}"/>
                  </a:ext>
                </a:extLst>
              </p:cNvPr>
              <p:cNvSpPr/>
              <p:nvPr/>
            </p:nvSpPr>
            <p:spPr>
              <a:xfrm>
                <a:off x="2429198" y="4352645"/>
                <a:ext cx="254767" cy="135651"/>
              </a:xfrm>
              <a:custGeom>
                <a:avLst/>
                <a:gdLst>
                  <a:gd name="connsiteX0" fmla="*/ 161484 w 193158"/>
                  <a:gd name="connsiteY0" fmla="*/ 658 h 102847"/>
                  <a:gd name="connsiteX1" fmla="*/ 186228 w 193158"/>
                  <a:gd name="connsiteY1" fmla="*/ 15055 h 102847"/>
                  <a:gd name="connsiteX2" fmla="*/ 186378 w 193158"/>
                  <a:gd name="connsiteY2" fmla="*/ 15654 h 102847"/>
                  <a:gd name="connsiteX3" fmla="*/ 192377 w 193158"/>
                  <a:gd name="connsiteY3" fmla="*/ 38449 h 102847"/>
                  <a:gd name="connsiteX4" fmla="*/ 178280 w 193158"/>
                  <a:gd name="connsiteY4" fmla="*/ 63118 h 102847"/>
                  <a:gd name="connsiteX5" fmla="*/ 177381 w 193158"/>
                  <a:gd name="connsiteY5" fmla="*/ 63343 h 102847"/>
                  <a:gd name="connsiteX6" fmla="*/ 31615 w 193158"/>
                  <a:gd name="connsiteY6" fmla="*/ 102184 h 102847"/>
                  <a:gd name="connsiteX7" fmla="*/ 6796 w 193158"/>
                  <a:gd name="connsiteY7" fmla="*/ 87488 h 102847"/>
                  <a:gd name="connsiteX8" fmla="*/ 6721 w 193158"/>
                  <a:gd name="connsiteY8" fmla="*/ 87188 h 102847"/>
                  <a:gd name="connsiteX9" fmla="*/ 572 w 193158"/>
                  <a:gd name="connsiteY9" fmla="*/ 64243 h 102847"/>
                  <a:gd name="connsiteX10" fmla="*/ 15149 w 193158"/>
                  <a:gd name="connsiteY10" fmla="*/ 39604 h 102847"/>
                  <a:gd name="connsiteX11" fmla="*/ 15568 w 193158"/>
                  <a:gd name="connsiteY11" fmla="*/ 39499 h 102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3158" h="102847">
                    <a:moveTo>
                      <a:pt x="161484" y="658"/>
                    </a:moveTo>
                    <a:cubicBezTo>
                      <a:pt x="172297" y="-2206"/>
                      <a:pt x="183379" y="4242"/>
                      <a:pt x="186228" y="15055"/>
                    </a:cubicBezTo>
                    <a:cubicBezTo>
                      <a:pt x="186288" y="15250"/>
                      <a:pt x="186334" y="15460"/>
                      <a:pt x="186378" y="15654"/>
                    </a:cubicBezTo>
                    <a:lnTo>
                      <a:pt x="192377" y="38449"/>
                    </a:lnTo>
                    <a:cubicBezTo>
                      <a:pt x="195301" y="49157"/>
                      <a:pt x="188988" y="60209"/>
                      <a:pt x="178280" y="63118"/>
                    </a:cubicBezTo>
                    <a:cubicBezTo>
                      <a:pt x="177980" y="63208"/>
                      <a:pt x="177680" y="63283"/>
                      <a:pt x="177381" y="63343"/>
                    </a:cubicBezTo>
                    <a:lnTo>
                      <a:pt x="31615" y="102184"/>
                    </a:lnTo>
                    <a:cubicBezTo>
                      <a:pt x="20697" y="104974"/>
                      <a:pt x="9585" y="98405"/>
                      <a:pt x="6796" y="87488"/>
                    </a:cubicBezTo>
                    <a:cubicBezTo>
                      <a:pt x="6766" y="87383"/>
                      <a:pt x="6751" y="87293"/>
                      <a:pt x="6721" y="87188"/>
                    </a:cubicBezTo>
                    <a:lnTo>
                      <a:pt x="572" y="64243"/>
                    </a:lnTo>
                    <a:cubicBezTo>
                      <a:pt x="-2202" y="53416"/>
                      <a:pt x="4321" y="42378"/>
                      <a:pt x="15149" y="39604"/>
                    </a:cubicBezTo>
                    <a:cubicBezTo>
                      <a:pt x="15284" y="39559"/>
                      <a:pt x="15433" y="39529"/>
                      <a:pt x="15568" y="39499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13BAF3F-3446-4D0D-FA4E-B4D97D6453CA}"/>
                  </a:ext>
                </a:extLst>
              </p:cNvPr>
              <p:cNvSpPr/>
              <p:nvPr/>
            </p:nvSpPr>
            <p:spPr>
              <a:xfrm>
                <a:off x="2437879" y="4360548"/>
                <a:ext cx="238137" cy="119049"/>
              </a:xfrm>
              <a:custGeom>
                <a:avLst/>
                <a:gdLst>
                  <a:gd name="connsiteX0" fmla="*/ 10485 w 180549"/>
                  <a:gd name="connsiteY0" fmla="*/ 39206 h 90260"/>
                  <a:gd name="connsiteX1" fmla="*/ 288 w 180549"/>
                  <a:gd name="connsiteY1" fmla="*/ 56752 h 90260"/>
                  <a:gd name="connsiteX2" fmla="*/ 6436 w 180549"/>
                  <a:gd name="connsiteY2" fmla="*/ 79546 h 90260"/>
                  <a:gd name="connsiteX3" fmla="*/ 23982 w 180549"/>
                  <a:gd name="connsiteY3" fmla="*/ 89894 h 90260"/>
                  <a:gd name="connsiteX4" fmla="*/ 169898 w 180549"/>
                  <a:gd name="connsiteY4" fmla="*/ 51053 h 90260"/>
                  <a:gd name="connsiteX5" fmla="*/ 180096 w 180549"/>
                  <a:gd name="connsiteY5" fmla="*/ 33357 h 90260"/>
                  <a:gd name="connsiteX6" fmla="*/ 174097 w 180549"/>
                  <a:gd name="connsiteY6" fmla="*/ 10563 h 90260"/>
                  <a:gd name="connsiteX7" fmla="*/ 156401 w 180549"/>
                  <a:gd name="connsiteY7" fmla="*/ 365 h 9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549" h="90260">
                    <a:moveTo>
                      <a:pt x="10485" y="39206"/>
                    </a:moveTo>
                    <a:cubicBezTo>
                      <a:pt x="3047" y="41515"/>
                      <a:pt x="-1392" y="49149"/>
                      <a:pt x="288" y="56752"/>
                    </a:cubicBezTo>
                    <a:lnTo>
                      <a:pt x="6436" y="79546"/>
                    </a:lnTo>
                    <a:cubicBezTo>
                      <a:pt x="8686" y="87045"/>
                      <a:pt x="16334" y="91559"/>
                      <a:pt x="23982" y="89894"/>
                    </a:cubicBezTo>
                    <a:lnTo>
                      <a:pt x="169898" y="51053"/>
                    </a:lnTo>
                    <a:cubicBezTo>
                      <a:pt x="177411" y="48744"/>
                      <a:pt x="181865" y="41020"/>
                      <a:pt x="180096" y="33357"/>
                    </a:cubicBezTo>
                    <a:lnTo>
                      <a:pt x="174097" y="10563"/>
                    </a:lnTo>
                    <a:cubicBezTo>
                      <a:pt x="171788" y="3049"/>
                      <a:pt x="164064" y="-1405"/>
                      <a:pt x="156401" y="3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3AA2C60-4FB5-96C1-62EB-292E098735BA}"/>
                  </a:ext>
                </a:extLst>
              </p:cNvPr>
              <p:cNvSpPr/>
              <p:nvPr/>
            </p:nvSpPr>
            <p:spPr>
              <a:xfrm>
                <a:off x="2452128" y="4423145"/>
                <a:ext cx="39570" cy="39566"/>
              </a:xfrm>
              <a:custGeom>
                <a:avLst/>
                <a:gdLst>
                  <a:gd name="connsiteX0" fmla="*/ 29376 w 30001"/>
                  <a:gd name="connsiteY0" fmla="*/ 10942 h 29998"/>
                  <a:gd name="connsiteX1" fmla="*/ 18968 w 30001"/>
                  <a:gd name="connsiteY1" fmla="*/ 29418 h 29998"/>
                  <a:gd name="connsiteX2" fmla="*/ 493 w 30001"/>
                  <a:gd name="connsiteY2" fmla="*/ 19010 h 29998"/>
                  <a:gd name="connsiteX3" fmla="*/ 10900 w 30001"/>
                  <a:gd name="connsiteY3" fmla="*/ 534 h 29998"/>
                  <a:gd name="connsiteX4" fmla="*/ 11230 w 30001"/>
                  <a:gd name="connsiteY4" fmla="*/ 445 h 29998"/>
                  <a:gd name="connsiteX5" fmla="*/ 29376 w 30001"/>
                  <a:gd name="connsiteY5" fmla="*/ 10942 h 29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001" h="29998">
                    <a:moveTo>
                      <a:pt x="29376" y="10942"/>
                    </a:moveTo>
                    <a:cubicBezTo>
                      <a:pt x="31610" y="18920"/>
                      <a:pt x="26946" y="27198"/>
                      <a:pt x="18968" y="29418"/>
                    </a:cubicBezTo>
                    <a:cubicBezTo>
                      <a:pt x="10990" y="31652"/>
                      <a:pt x="2712" y="26988"/>
                      <a:pt x="493" y="19010"/>
                    </a:cubicBezTo>
                    <a:cubicBezTo>
                      <a:pt x="-1742" y="11032"/>
                      <a:pt x="2922" y="2769"/>
                      <a:pt x="10900" y="534"/>
                    </a:cubicBezTo>
                    <a:cubicBezTo>
                      <a:pt x="11005" y="504"/>
                      <a:pt x="11125" y="475"/>
                      <a:pt x="11230" y="445"/>
                    </a:cubicBezTo>
                    <a:cubicBezTo>
                      <a:pt x="19133" y="-1565"/>
                      <a:pt x="27186" y="3099"/>
                      <a:pt x="29376" y="10942"/>
                    </a:cubicBez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59AD65C-C683-9E35-F6C2-8AE6E2D372E0}"/>
                  </a:ext>
                </a:extLst>
              </p:cNvPr>
              <p:cNvSpPr/>
              <p:nvPr/>
            </p:nvSpPr>
            <p:spPr>
              <a:xfrm>
                <a:off x="2505203" y="4413476"/>
                <a:ext cx="42130" cy="37779"/>
              </a:xfrm>
              <a:custGeom>
                <a:avLst/>
                <a:gdLst>
                  <a:gd name="connsiteX0" fmla="*/ 0 w 31942"/>
                  <a:gd name="connsiteY0" fmla="*/ 0 h 28643"/>
                  <a:gd name="connsiteX1" fmla="*/ 7648 w 31942"/>
                  <a:gd name="connsiteY1" fmla="*/ 28643 h 28643"/>
                  <a:gd name="connsiteX2" fmla="*/ 31942 w 31942"/>
                  <a:gd name="connsiteY2" fmla="*/ 6898 h 28643"/>
                  <a:gd name="connsiteX3" fmla="*/ 0 w 31942"/>
                  <a:gd name="connsiteY3" fmla="*/ 0 h 28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942" h="28643">
                    <a:moveTo>
                      <a:pt x="0" y="0"/>
                    </a:moveTo>
                    <a:lnTo>
                      <a:pt x="7648" y="28643"/>
                    </a:lnTo>
                    <a:lnTo>
                      <a:pt x="31942" y="68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98F6D58E-60C6-D032-9EDA-A0BA113F9403}"/>
                  </a:ext>
                </a:extLst>
              </p:cNvPr>
              <p:cNvSpPr/>
              <p:nvPr/>
            </p:nvSpPr>
            <p:spPr>
              <a:xfrm rot="20705401">
                <a:off x="2566156" y="4392622"/>
                <a:ext cx="39164" cy="39164"/>
              </a:xfrm>
              <a:custGeom>
                <a:avLst/>
                <a:gdLst>
                  <a:gd name="connsiteX0" fmla="*/ -67 w 29693"/>
                  <a:gd name="connsiteY0" fmla="*/ -22 h 29693"/>
                  <a:gd name="connsiteX1" fmla="*/ 29626 w 29693"/>
                  <a:gd name="connsiteY1" fmla="*/ -22 h 29693"/>
                  <a:gd name="connsiteX2" fmla="*/ 29626 w 29693"/>
                  <a:gd name="connsiteY2" fmla="*/ 29671 h 29693"/>
                  <a:gd name="connsiteX3" fmla="*/ -67 w 29693"/>
                  <a:gd name="connsiteY3" fmla="*/ 29671 h 2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693" h="29693">
                    <a:moveTo>
                      <a:pt x="-67" y="-22"/>
                    </a:moveTo>
                    <a:lnTo>
                      <a:pt x="29626" y="-22"/>
                    </a:lnTo>
                    <a:lnTo>
                      <a:pt x="29626" y="29671"/>
                    </a:lnTo>
                    <a:lnTo>
                      <a:pt x="-67" y="29671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4654E361-4ADD-6B99-A130-BF4408526AC4}"/>
                  </a:ext>
                </a:extLst>
              </p:cNvPr>
              <p:cNvSpPr/>
              <p:nvPr/>
            </p:nvSpPr>
            <p:spPr>
              <a:xfrm rot="20716201">
                <a:off x="2623939" y="4381122"/>
                <a:ext cx="9692" cy="39164"/>
              </a:xfrm>
              <a:custGeom>
                <a:avLst/>
                <a:gdLst>
                  <a:gd name="connsiteX0" fmla="*/ -67 w 7348"/>
                  <a:gd name="connsiteY0" fmla="*/ -22 h 29693"/>
                  <a:gd name="connsiteX1" fmla="*/ 7282 w 7348"/>
                  <a:gd name="connsiteY1" fmla="*/ -22 h 29693"/>
                  <a:gd name="connsiteX2" fmla="*/ 7282 w 7348"/>
                  <a:gd name="connsiteY2" fmla="*/ 29671 h 29693"/>
                  <a:gd name="connsiteX3" fmla="*/ -67 w 7348"/>
                  <a:gd name="connsiteY3" fmla="*/ 29671 h 2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48" h="29693">
                    <a:moveTo>
                      <a:pt x="-67" y="-22"/>
                    </a:moveTo>
                    <a:lnTo>
                      <a:pt x="7282" y="-22"/>
                    </a:lnTo>
                    <a:lnTo>
                      <a:pt x="7282" y="29671"/>
                    </a:lnTo>
                    <a:lnTo>
                      <a:pt x="-67" y="29671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619F2D1-FEA5-36C1-A86A-C957B8658564}"/>
                  </a:ext>
                </a:extLst>
              </p:cNvPr>
              <p:cNvSpPr/>
              <p:nvPr/>
            </p:nvSpPr>
            <p:spPr>
              <a:xfrm rot="20703000">
                <a:off x="2650920" y="4374463"/>
                <a:ext cx="9692" cy="39164"/>
              </a:xfrm>
              <a:custGeom>
                <a:avLst/>
                <a:gdLst>
                  <a:gd name="connsiteX0" fmla="*/ -67 w 7348"/>
                  <a:gd name="connsiteY0" fmla="*/ -22 h 29693"/>
                  <a:gd name="connsiteX1" fmla="*/ 7282 w 7348"/>
                  <a:gd name="connsiteY1" fmla="*/ -22 h 29693"/>
                  <a:gd name="connsiteX2" fmla="*/ 7282 w 7348"/>
                  <a:gd name="connsiteY2" fmla="*/ 29671 h 29693"/>
                  <a:gd name="connsiteX3" fmla="*/ -67 w 7348"/>
                  <a:gd name="connsiteY3" fmla="*/ 29671 h 2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48" h="29693">
                    <a:moveTo>
                      <a:pt x="-67" y="-22"/>
                    </a:moveTo>
                    <a:lnTo>
                      <a:pt x="7282" y="-22"/>
                    </a:lnTo>
                    <a:lnTo>
                      <a:pt x="7282" y="29671"/>
                    </a:lnTo>
                    <a:lnTo>
                      <a:pt x="-67" y="29671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A214D24-77D4-F40F-B214-F503D825664D}"/>
                  </a:ext>
                </a:extLst>
              </p:cNvPr>
              <p:cNvSpPr/>
              <p:nvPr/>
            </p:nvSpPr>
            <p:spPr>
              <a:xfrm>
                <a:off x="2222788" y="4073579"/>
                <a:ext cx="885696" cy="920175"/>
              </a:xfrm>
              <a:custGeom>
                <a:avLst/>
                <a:gdLst>
                  <a:gd name="connsiteX0" fmla="*/ 52841 w 671512"/>
                  <a:gd name="connsiteY0" fmla="*/ 441836 h 697653"/>
                  <a:gd name="connsiteX1" fmla="*/ -67 w 671512"/>
                  <a:gd name="connsiteY1" fmla="*/ 388868 h 697653"/>
                  <a:gd name="connsiteX2" fmla="*/ 52901 w 671512"/>
                  <a:gd name="connsiteY2" fmla="*/ 335960 h 697653"/>
                  <a:gd name="connsiteX3" fmla="*/ 62589 w 671512"/>
                  <a:gd name="connsiteY3" fmla="*/ 336860 h 697653"/>
                  <a:gd name="connsiteX4" fmla="*/ 70987 w 671512"/>
                  <a:gd name="connsiteY4" fmla="*/ 337610 h 697653"/>
                  <a:gd name="connsiteX5" fmla="*/ 72442 w 671512"/>
                  <a:gd name="connsiteY5" fmla="*/ 336755 h 697653"/>
                  <a:gd name="connsiteX6" fmla="*/ 72486 w 671512"/>
                  <a:gd name="connsiteY6" fmla="*/ 336410 h 697653"/>
                  <a:gd name="connsiteX7" fmla="*/ 71632 w 671512"/>
                  <a:gd name="connsiteY7" fmla="*/ 334956 h 697653"/>
                  <a:gd name="connsiteX8" fmla="*/ 71287 w 671512"/>
                  <a:gd name="connsiteY8" fmla="*/ 334911 h 697653"/>
                  <a:gd name="connsiteX9" fmla="*/ 28967 w 671512"/>
                  <a:gd name="connsiteY9" fmla="*/ 273155 h 697653"/>
                  <a:gd name="connsiteX10" fmla="*/ 81334 w 671512"/>
                  <a:gd name="connsiteY10" fmla="*/ 229935 h 697653"/>
                  <a:gd name="connsiteX11" fmla="*/ 342423 w 671512"/>
                  <a:gd name="connsiteY11" fmla="*/ 254829 h 697653"/>
                  <a:gd name="connsiteX12" fmla="*/ 343473 w 671512"/>
                  <a:gd name="connsiteY12" fmla="*/ 254829 h 697653"/>
                  <a:gd name="connsiteX13" fmla="*/ 343473 w 671512"/>
                  <a:gd name="connsiteY13" fmla="*/ 253780 h 697653"/>
                  <a:gd name="connsiteX14" fmla="*/ 327427 w 671512"/>
                  <a:gd name="connsiteY14" fmla="*/ 158402 h 697653"/>
                  <a:gd name="connsiteX15" fmla="*/ 317979 w 671512"/>
                  <a:gd name="connsiteY15" fmla="*/ 72022 h 697653"/>
                  <a:gd name="connsiteX16" fmla="*/ 401959 w 671512"/>
                  <a:gd name="connsiteY16" fmla="*/ 219 h 697653"/>
                  <a:gd name="connsiteX17" fmla="*/ 404808 w 671512"/>
                  <a:gd name="connsiteY17" fmla="*/ 489 h 697653"/>
                  <a:gd name="connsiteX18" fmla="*/ 422654 w 671512"/>
                  <a:gd name="connsiteY18" fmla="*/ 8287 h 697653"/>
                  <a:gd name="connsiteX19" fmla="*/ 426403 w 671512"/>
                  <a:gd name="connsiteY19" fmla="*/ 49527 h 697653"/>
                  <a:gd name="connsiteX20" fmla="*/ 426403 w 671512"/>
                  <a:gd name="connsiteY20" fmla="*/ 55526 h 697653"/>
                  <a:gd name="connsiteX21" fmla="*/ 479041 w 671512"/>
                  <a:gd name="connsiteY21" fmla="*/ 206841 h 697653"/>
                  <a:gd name="connsiteX22" fmla="*/ 671446 w 671512"/>
                  <a:gd name="connsiteY22" fmla="*/ 547711 h 697653"/>
                  <a:gd name="connsiteX23" fmla="*/ 495687 w 671512"/>
                  <a:gd name="connsiteY23" fmla="*/ 648637 h 697653"/>
                  <a:gd name="connsiteX24" fmla="*/ 494067 w 671512"/>
                  <a:gd name="connsiteY24" fmla="*/ 649642 h 697653"/>
                  <a:gd name="connsiteX25" fmla="*/ 494038 w 671512"/>
                  <a:gd name="connsiteY25" fmla="*/ 649837 h 697653"/>
                  <a:gd name="connsiteX26" fmla="*/ 436781 w 671512"/>
                  <a:gd name="connsiteY26" fmla="*/ 697406 h 697653"/>
                  <a:gd name="connsiteX27" fmla="*/ 436451 w 671512"/>
                  <a:gd name="connsiteY27" fmla="*/ 697376 h 697653"/>
                  <a:gd name="connsiteX28" fmla="*/ 121525 w 671512"/>
                  <a:gd name="connsiteY28" fmla="*/ 667383 h 697653"/>
                  <a:gd name="connsiteX29" fmla="*/ 73986 w 671512"/>
                  <a:gd name="connsiteY29" fmla="*/ 609646 h 697653"/>
                  <a:gd name="connsiteX30" fmla="*/ 121075 w 671512"/>
                  <a:gd name="connsiteY30" fmla="*/ 561957 h 697653"/>
                  <a:gd name="connsiteX31" fmla="*/ 125124 w 671512"/>
                  <a:gd name="connsiteY31" fmla="*/ 562107 h 697653"/>
                  <a:gd name="connsiteX32" fmla="*/ 126624 w 671512"/>
                  <a:gd name="connsiteY32" fmla="*/ 560758 h 697653"/>
                  <a:gd name="connsiteX33" fmla="*/ 125439 w 671512"/>
                  <a:gd name="connsiteY33" fmla="*/ 559258 h 697653"/>
                  <a:gd name="connsiteX34" fmla="*/ 125424 w 671512"/>
                  <a:gd name="connsiteY34" fmla="*/ 559258 h 697653"/>
                  <a:gd name="connsiteX35" fmla="*/ 87483 w 671512"/>
                  <a:gd name="connsiteY35" fmla="*/ 555059 h 697653"/>
                  <a:gd name="connsiteX36" fmla="*/ 39629 w 671512"/>
                  <a:gd name="connsiteY36" fmla="*/ 497488 h 697653"/>
                  <a:gd name="connsiteX37" fmla="*/ 39644 w 671512"/>
                  <a:gd name="connsiteY37" fmla="*/ 497323 h 697653"/>
                  <a:gd name="connsiteX38" fmla="*/ 89582 w 671512"/>
                  <a:gd name="connsiteY38" fmla="*/ 449634 h 697653"/>
                  <a:gd name="connsiteX39" fmla="*/ 90932 w 671512"/>
                  <a:gd name="connsiteY39" fmla="*/ 448284 h 697653"/>
                  <a:gd name="connsiteX40" fmla="*/ 89582 w 671512"/>
                  <a:gd name="connsiteY40" fmla="*/ 446934 h 697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71512" h="697653">
                    <a:moveTo>
                      <a:pt x="52841" y="441836"/>
                    </a:moveTo>
                    <a:cubicBezTo>
                      <a:pt x="23598" y="441820"/>
                      <a:pt x="-81" y="418111"/>
                      <a:pt x="-67" y="388868"/>
                    </a:cubicBezTo>
                    <a:cubicBezTo>
                      <a:pt x="-51" y="359640"/>
                      <a:pt x="23658" y="335945"/>
                      <a:pt x="52901" y="335960"/>
                    </a:cubicBezTo>
                    <a:cubicBezTo>
                      <a:pt x="56155" y="335960"/>
                      <a:pt x="59394" y="336260"/>
                      <a:pt x="62589" y="336860"/>
                    </a:cubicBezTo>
                    <a:lnTo>
                      <a:pt x="70987" y="337610"/>
                    </a:lnTo>
                    <a:cubicBezTo>
                      <a:pt x="71632" y="337775"/>
                      <a:pt x="72277" y="337385"/>
                      <a:pt x="72442" y="336755"/>
                    </a:cubicBezTo>
                    <a:cubicBezTo>
                      <a:pt x="72472" y="336635"/>
                      <a:pt x="72486" y="336530"/>
                      <a:pt x="72486" y="336410"/>
                    </a:cubicBezTo>
                    <a:cubicBezTo>
                      <a:pt x="72651" y="335765"/>
                      <a:pt x="72261" y="335120"/>
                      <a:pt x="71632" y="334956"/>
                    </a:cubicBezTo>
                    <a:cubicBezTo>
                      <a:pt x="71512" y="334925"/>
                      <a:pt x="71407" y="334911"/>
                      <a:pt x="71287" y="334911"/>
                    </a:cubicBezTo>
                    <a:cubicBezTo>
                      <a:pt x="42553" y="329542"/>
                      <a:pt x="23598" y="301903"/>
                      <a:pt x="28967" y="273155"/>
                    </a:cubicBezTo>
                    <a:cubicBezTo>
                      <a:pt x="33661" y="247976"/>
                      <a:pt x="55720" y="229770"/>
                      <a:pt x="81334" y="229935"/>
                    </a:cubicBezTo>
                    <a:lnTo>
                      <a:pt x="342423" y="254829"/>
                    </a:lnTo>
                    <a:cubicBezTo>
                      <a:pt x="342768" y="254949"/>
                      <a:pt x="343128" y="254949"/>
                      <a:pt x="343473" y="254829"/>
                    </a:cubicBezTo>
                    <a:cubicBezTo>
                      <a:pt x="343608" y="254499"/>
                      <a:pt x="343608" y="254110"/>
                      <a:pt x="343473" y="253780"/>
                    </a:cubicBezTo>
                    <a:cubicBezTo>
                      <a:pt x="340908" y="221582"/>
                      <a:pt x="335540" y="189670"/>
                      <a:pt x="327427" y="158402"/>
                    </a:cubicBezTo>
                    <a:cubicBezTo>
                      <a:pt x="319164" y="130404"/>
                      <a:pt x="315954" y="101145"/>
                      <a:pt x="317979" y="72022"/>
                    </a:cubicBezTo>
                    <a:cubicBezTo>
                      <a:pt x="321338" y="28997"/>
                      <a:pt x="358934" y="-3140"/>
                      <a:pt x="401959" y="219"/>
                    </a:cubicBezTo>
                    <a:cubicBezTo>
                      <a:pt x="402904" y="294"/>
                      <a:pt x="403864" y="384"/>
                      <a:pt x="404808" y="489"/>
                    </a:cubicBezTo>
                    <a:cubicBezTo>
                      <a:pt x="411602" y="429"/>
                      <a:pt x="418080" y="3263"/>
                      <a:pt x="422654" y="8287"/>
                    </a:cubicBezTo>
                    <a:cubicBezTo>
                      <a:pt x="429103" y="15935"/>
                      <a:pt x="428653" y="27333"/>
                      <a:pt x="426403" y="49527"/>
                    </a:cubicBezTo>
                    <a:lnTo>
                      <a:pt x="426403" y="55526"/>
                    </a:lnTo>
                    <a:cubicBezTo>
                      <a:pt x="422354" y="98716"/>
                      <a:pt x="451148" y="153753"/>
                      <a:pt x="479041" y="206841"/>
                    </a:cubicBezTo>
                    <a:cubicBezTo>
                      <a:pt x="500486" y="247781"/>
                      <a:pt x="671446" y="547711"/>
                      <a:pt x="671446" y="547711"/>
                    </a:cubicBezTo>
                    <a:lnTo>
                      <a:pt x="495687" y="648637"/>
                    </a:lnTo>
                    <a:cubicBezTo>
                      <a:pt x="494967" y="648472"/>
                      <a:pt x="494232" y="648922"/>
                      <a:pt x="494067" y="649642"/>
                    </a:cubicBezTo>
                    <a:cubicBezTo>
                      <a:pt x="494053" y="649717"/>
                      <a:pt x="494038" y="649777"/>
                      <a:pt x="494038" y="649837"/>
                    </a:cubicBezTo>
                    <a:cubicBezTo>
                      <a:pt x="491368" y="678780"/>
                      <a:pt x="465724" y="700075"/>
                      <a:pt x="436781" y="697406"/>
                    </a:cubicBezTo>
                    <a:cubicBezTo>
                      <a:pt x="436676" y="697391"/>
                      <a:pt x="436556" y="697391"/>
                      <a:pt x="436451" y="697376"/>
                    </a:cubicBezTo>
                    <a:lnTo>
                      <a:pt x="121525" y="667383"/>
                    </a:lnTo>
                    <a:cubicBezTo>
                      <a:pt x="92462" y="664533"/>
                      <a:pt x="71197" y="638709"/>
                      <a:pt x="73986" y="609646"/>
                    </a:cubicBezTo>
                    <a:cubicBezTo>
                      <a:pt x="73821" y="583477"/>
                      <a:pt x="94906" y="562122"/>
                      <a:pt x="121075" y="561957"/>
                    </a:cubicBezTo>
                    <a:cubicBezTo>
                      <a:pt x="122425" y="561957"/>
                      <a:pt x="123774" y="562002"/>
                      <a:pt x="125124" y="562107"/>
                    </a:cubicBezTo>
                    <a:cubicBezTo>
                      <a:pt x="125904" y="562107"/>
                      <a:pt x="126549" y="561522"/>
                      <a:pt x="126624" y="560758"/>
                    </a:cubicBezTo>
                    <a:cubicBezTo>
                      <a:pt x="126714" y="560023"/>
                      <a:pt x="126174" y="559348"/>
                      <a:pt x="125439" y="559258"/>
                    </a:cubicBezTo>
                    <a:cubicBezTo>
                      <a:pt x="125439" y="559258"/>
                      <a:pt x="125424" y="559258"/>
                      <a:pt x="125424" y="559258"/>
                    </a:cubicBezTo>
                    <a:lnTo>
                      <a:pt x="87483" y="555059"/>
                    </a:lnTo>
                    <a:cubicBezTo>
                      <a:pt x="58375" y="552374"/>
                      <a:pt x="36945" y="526596"/>
                      <a:pt x="39629" y="497488"/>
                    </a:cubicBezTo>
                    <a:cubicBezTo>
                      <a:pt x="39629" y="497428"/>
                      <a:pt x="39644" y="497382"/>
                      <a:pt x="39644" y="497323"/>
                    </a:cubicBezTo>
                    <a:cubicBezTo>
                      <a:pt x="42644" y="465830"/>
                      <a:pt x="62289" y="447084"/>
                      <a:pt x="89582" y="449634"/>
                    </a:cubicBezTo>
                    <a:cubicBezTo>
                      <a:pt x="90332" y="449634"/>
                      <a:pt x="90932" y="449034"/>
                      <a:pt x="90932" y="448284"/>
                    </a:cubicBezTo>
                    <a:cubicBezTo>
                      <a:pt x="90932" y="447534"/>
                      <a:pt x="90332" y="446934"/>
                      <a:pt x="89582" y="446934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573F399E-ADDF-E135-BEF5-0594474DF03A}"/>
                  </a:ext>
                </a:extLst>
              </p:cNvPr>
              <p:cNvSpPr/>
              <p:nvPr/>
            </p:nvSpPr>
            <p:spPr>
              <a:xfrm>
                <a:off x="2503224" y="4508921"/>
                <a:ext cx="1409899" cy="1260257"/>
              </a:xfrm>
              <a:custGeom>
                <a:avLst/>
                <a:gdLst>
                  <a:gd name="connsiteX0" fmla="*/ 1068883 w 1068949"/>
                  <a:gd name="connsiteY0" fmla="*/ 955473 h 955494"/>
                  <a:gd name="connsiteX1" fmla="*/ 355650 w 1068949"/>
                  <a:gd name="connsiteY1" fmla="*/ 91825 h 955494"/>
                  <a:gd name="connsiteX2" fmla="*/ -67 w 1068949"/>
                  <a:gd name="connsiteY2" fmla="*/ 57783 h 955494"/>
                  <a:gd name="connsiteX3" fmla="*/ 741210 w 1068949"/>
                  <a:gd name="connsiteY3" fmla="*/ 955473 h 955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8949" h="955494">
                    <a:moveTo>
                      <a:pt x="1068883" y="955473"/>
                    </a:moveTo>
                    <a:lnTo>
                      <a:pt x="355650" y="91825"/>
                    </a:lnTo>
                    <a:cubicBezTo>
                      <a:pt x="266826" y="-15805"/>
                      <a:pt x="107563" y="-31041"/>
                      <a:pt x="-67" y="57783"/>
                    </a:cubicBezTo>
                    <a:lnTo>
                      <a:pt x="741210" y="955473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26575D0-A81E-766E-B5F6-24F6CA56981A}"/>
                  </a:ext>
                </a:extLst>
              </p:cNvPr>
              <p:cNvSpPr/>
              <p:nvPr/>
            </p:nvSpPr>
            <p:spPr>
              <a:xfrm>
                <a:off x="2770273" y="4736099"/>
                <a:ext cx="1253618" cy="1033078"/>
              </a:xfrm>
              <a:custGeom>
                <a:avLst/>
                <a:gdLst>
                  <a:gd name="connsiteX0" fmla="*/ 437365 w 950461"/>
                  <a:gd name="connsiteY0" fmla="*/ 783231 h 783253"/>
                  <a:gd name="connsiteX1" fmla="*/ 950394 w 950461"/>
                  <a:gd name="connsiteY1" fmla="*/ 783231 h 783253"/>
                  <a:gd name="connsiteX2" fmla="*/ 310195 w 950461"/>
                  <a:gd name="connsiteY2" fmla="*/ 7913 h 783253"/>
                  <a:gd name="connsiteX3" fmla="*/ 279362 w 950461"/>
                  <a:gd name="connsiteY3" fmla="*/ 5004 h 783253"/>
                  <a:gd name="connsiteX4" fmla="*/ 279302 w 950461"/>
                  <a:gd name="connsiteY4" fmla="*/ 5064 h 783253"/>
                  <a:gd name="connsiteX5" fmla="*/ 8016 w 950461"/>
                  <a:gd name="connsiteY5" fmla="*/ 228361 h 783253"/>
                  <a:gd name="connsiteX6" fmla="*/ 4761 w 950461"/>
                  <a:gd name="connsiteY6" fmla="*/ 258939 h 783253"/>
                  <a:gd name="connsiteX7" fmla="*/ 5016 w 950461"/>
                  <a:gd name="connsiteY7" fmla="*/ 259254 h 783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50461" h="783253">
                    <a:moveTo>
                      <a:pt x="437365" y="783231"/>
                    </a:moveTo>
                    <a:lnTo>
                      <a:pt x="950394" y="783231"/>
                    </a:lnTo>
                    <a:lnTo>
                      <a:pt x="310195" y="7913"/>
                    </a:lnTo>
                    <a:cubicBezTo>
                      <a:pt x="302487" y="-1400"/>
                      <a:pt x="288675" y="-2704"/>
                      <a:pt x="279362" y="5004"/>
                    </a:cubicBezTo>
                    <a:cubicBezTo>
                      <a:pt x="279347" y="5034"/>
                      <a:pt x="279317" y="5049"/>
                      <a:pt x="279302" y="5064"/>
                    </a:cubicBezTo>
                    <a:lnTo>
                      <a:pt x="8016" y="228361"/>
                    </a:lnTo>
                    <a:cubicBezTo>
                      <a:pt x="-1327" y="235905"/>
                      <a:pt x="-2782" y="249596"/>
                      <a:pt x="4761" y="258939"/>
                    </a:cubicBezTo>
                    <a:cubicBezTo>
                      <a:pt x="4836" y="259044"/>
                      <a:pt x="4926" y="259149"/>
                      <a:pt x="5016" y="259254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EE09AADD-B3FD-6D6C-0C86-DC9154C88BD0}"/>
                  </a:ext>
                </a:extLst>
              </p:cNvPr>
              <p:cNvSpPr/>
              <p:nvPr/>
            </p:nvSpPr>
            <p:spPr>
              <a:xfrm>
                <a:off x="2869218" y="5062017"/>
                <a:ext cx="43520" cy="43590"/>
              </a:xfrm>
              <a:custGeom>
                <a:avLst/>
                <a:gdLst>
                  <a:gd name="connsiteX0" fmla="*/ 29724 w 32996"/>
                  <a:gd name="connsiteY0" fmla="*/ 26249 h 33049"/>
                  <a:gd name="connsiteX1" fmla="*/ 6899 w 32996"/>
                  <a:gd name="connsiteY1" fmla="*/ 29938 h 33049"/>
                  <a:gd name="connsiteX2" fmla="*/ 6779 w 32996"/>
                  <a:gd name="connsiteY2" fmla="*/ 29848 h 33049"/>
                  <a:gd name="connsiteX3" fmla="*/ 3060 w 32996"/>
                  <a:gd name="connsiteY3" fmla="*/ 6813 h 33049"/>
                  <a:gd name="connsiteX4" fmla="*/ 26095 w 32996"/>
                  <a:gd name="connsiteY4" fmla="*/ 3094 h 33049"/>
                  <a:gd name="connsiteX5" fmla="*/ 29814 w 32996"/>
                  <a:gd name="connsiteY5" fmla="*/ 26129 h 33049"/>
                  <a:gd name="connsiteX6" fmla="*/ 29724 w 32996"/>
                  <a:gd name="connsiteY6" fmla="*/ 26249 h 33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996" h="33049">
                    <a:moveTo>
                      <a:pt x="29724" y="26249"/>
                    </a:moveTo>
                    <a:cubicBezTo>
                      <a:pt x="24445" y="33567"/>
                      <a:pt x="14218" y="35217"/>
                      <a:pt x="6899" y="29938"/>
                    </a:cubicBezTo>
                    <a:cubicBezTo>
                      <a:pt x="6869" y="29908"/>
                      <a:pt x="6825" y="29878"/>
                      <a:pt x="6779" y="29848"/>
                    </a:cubicBezTo>
                    <a:cubicBezTo>
                      <a:pt x="-614" y="24509"/>
                      <a:pt x="-2278" y="14207"/>
                      <a:pt x="3060" y="6813"/>
                    </a:cubicBezTo>
                    <a:cubicBezTo>
                      <a:pt x="8399" y="-565"/>
                      <a:pt x="18702" y="-2230"/>
                      <a:pt x="26095" y="3094"/>
                    </a:cubicBezTo>
                    <a:cubicBezTo>
                      <a:pt x="33473" y="8433"/>
                      <a:pt x="35138" y="18750"/>
                      <a:pt x="29814" y="26129"/>
                    </a:cubicBezTo>
                    <a:cubicBezTo>
                      <a:pt x="29784" y="26174"/>
                      <a:pt x="29754" y="26204"/>
                      <a:pt x="29724" y="2624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61939E7-991B-3A3E-18F0-4987BC806AB3}"/>
                  </a:ext>
                </a:extLst>
              </p:cNvPr>
              <p:cNvSpPr/>
              <p:nvPr/>
            </p:nvSpPr>
            <p:spPr>
              <a:xfrm>
                <a:off x="651477" y="3081175"/>
                <a:ext cx="666360" cy="666368"/>
              </a:xfrm>
              <a:custGeom>
                <a:avLst/>
                <a:gdLst>
                  <a:gd name="connsiteX0" fmla="*/ 492995 w 505217"/>
                  <a:gd name="connsiteY0" fmla="*/ 175389 h 505223"/>
                  <a:gd name="connsiteX1" fmla="*/ 329739 w 505217"/>
                  <a:gd name="connsiteY1" fmla="*/ 493045 h 505223"/>
                  <a:gd name="connsiteX2" fmla="*/ 12089 w 505217"/>
                  <a:gd name="connsiteY2" fmla="*/ 329778 h 505223"/>
                  <a:gd name="connsiteX3" fmla="*/ 175345 w 505217"/>
                  <a:gd name="connsiteY3" fmla="*/ 12138 h 505223"/>
                  <a:gd name="connsiteX4" fmla="*/ 175519 w 505217"/>
                  <a:gd name="connsiteY4" fmla="*/ 12078 h 505223"/>
                  <a:gd name="connsiteX5" fmla="*/ 492995 w 505217"/>
                  <a:gd name="connsiteY5" fmla="*/ 175389 h 50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5217" h="505223">
                    <a:moveTo>
                      <a:pt x="492995" y="175389"/>
                    </a:moveTo>
                    <a:cubicBezTo>
                      <a:pt x="535630" y="308183"/>
                      <a:pt x="462537" y="450410"/>
                      <a:pt x="329739" y="493045"/>
                    </a:cubicBezTo>
                    <a:cubicBezTo>
                      <a:pt x="196940" y="535680"/>
                      <a:pt x="54724" y="462587"/>
                      <a:pt x="12089" y="329778"/>
                    </a:cubicBezTo>
                    <a:cubicBezTo>
                      <a:pt x="-30544" y="196984"/>
                      <a:pt x="42547" y="54773"/>
                      <a:pt x="175345" y="12138"/>
                    </a:cubicBezTo>
                    <a:cubicBezTo>
                      <a:pt x="175404" y="12108"/>
                      <a:pt x="175461" y="12093"/>
                      <a:pt x="175519" y="12078"/>
                    </a:cubicBezTo>
                    <a:cubicBezTo>
                      <a:pt x="308280" y="-30437"/>
                      <a:pt x="450382" y="42656"/>
                      <a:pt x="492995" y="175389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4B24BC9-16C3-941F-E7E8-B559F284B279}"/>
                  </a:ext>
                </a:extLst>
              </p:cNvPr>
              <p:cNvSpPr/>
              <p:nvPr/>
            </p:nvSpPr>
            <p:spPr>
              <a:xfrm>
                <a:off x="883066" y="3081734"/>
                <a:ext cx="434729" cy="650130"/>
              </a:xfrm>
              <a:custGeom>
                <a:avLst/>
                <a:gdLst>
                  <a:gd name="connsiteX0" fmla="*/ -67 w 329600"/>
                  <a:gd name="connsiteY0" fmla="*/ 11653 h 492912"/>
                  <a:gd name="connsiteX1" fmla="*/ 154097 w 329600"/>
                  <a:gd name="connsiteY1" fmla="*/ 492890 h 492912"/>
                  <a:gd name="connsiteX2" fmla="*/ 317409 w 329600"/>
                  <a:gd name="connsiteY2" fmla="*/ 175415 h 492912"/>
                  <a:gd name="connsiteX3" fmla="*/ -67 w 329600"/>
                  <a:gd name="connsiteY3" fmla="*/ 12103 h 492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9600" h="492912">
                    <a:moveTo>
                      <a:pt x="-67" y="11653"/>
                    </a:moveTo>
                    <a:lnTo>
                      <a:pt x="154097" y="492890"/>
                    </a:lnTo>
                    <a:cubicBezTo>
                      <a:pt x="286863" y="450315"/>
                      <a:pt x="359984" y="308179"/>
                      <a:pt x="317409" y="175415"/>
                    </a:cubicBezTo>
                    <a:cubicBezTo>
                      <a:pt x="274839" y="42651"/>
                      <a:pt x="132699" y="-30472"/>
                      <a:pt x="-67" y="12103"/>
                    </a:cubicBez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C53C697-A939-41B6-05DC-7F8BC5FDB3AF}"/>
                  </a:ext>
                </a:extLst>
              </p:cNvPr>
              <p:cNvSpPr/>
              <p:nvPr/>
            </p:nvSpPr>
            <p:spPr>
              <a:xfrm>
                <a:off x="1093919" y="4181855"/>
                <a:ext cx="609611" cy="1230893"/>
              </a:xfrm>
              <a:custGeom>
                <a:avLst/>
                <a:gdLst>
                  <a:gd name="connsiteX0" fmla="*/ 462192 w 462191"/>
                  <a:gd name="connsiteY0" fmla="*/ 891241 h 933231"/>
                  <a:gd name="connsiteX1" fmla="*/ 331122 w 462191"/>
                  <a:gd name="connsiteY1" fmla="*/ 933231 h 933231"/>
                  <a:gd name="connsiteX2" fmla="*/ 0 w 462191"/>
                  <a:gd name="connsiteY2" fmla="*/ 74383 h 933231"/>
                  <a:gd name="connsiteX3" fmla="*/ 231696 w 462191"/>
                  <a:gd name="connsiteY3" fmla="*/ 0 h 933231"/>
                  <a:gd name="connsiteX4" fmla="*/ 462192 w 462191"/>
                  <a:gd name="connsiteY4" fmla="*/ 891241 h 933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191" h="933231">
                    <a:moveTo>
                      <a:pt x="462192" y="891241"/>
                    </a:moveTo>
                    <a:lnTo>
                      <a:pt x="331122" y="933231"/>
                    </a:lnTo>
                    <a:lnTo>
                      <a:pt x="0" y="74383"/>
                    </a:lnTo>
                    <a:lnTo>
                      <a:pt x="231696" y="0"/>
                    </a:lnTo>
                    <a:lnTo>
                      <a:pt x="462192" y="891241"/>
                    </a:ln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2DAD7E61-BEED-D1BE-AB63-51020746A8AC}"/>
                  </a:ext>
                </a:extLst>
              </p:cNvPr>
              <p:cNvSpPr/>
              <p:nvPr/>
            </p:nvSpPr>
            <p:spPr>
              <a:xfrm>
                <a:off x="785325" y="3647558"/>
                <a:ext cx="807685" cy="807768"/>
              </a:xfrm>
              <a:custGeom>
                <a:avLst/>
                <a:gdLst>
                  <a:gd name="connsiteX0" fmla="*/ 607464 w 612366"/>
                  <a:gd name="connsiteY0" fmla="*/ 381224 h 612429"/>
                  <a:gd name="connsiteX1" fmla="*/ 542514 w 612366"/>
                  <a:gd name="connsiteY1" fmla="*/ 507599 h 612429"/>
                  <a:gd name="connsiteX2" fmla="*/ 542379 w 612366"/>
                  <a:gd name="connsiteY2" fmla="*/ 507644 h 612429"/>
                  <a:gd name="connsiteX3" fmla="*/ 231052 w 612366"/>
                  <a:gd name="connsiteY3" fmla="*/ 607521 h 612429"/>
                  <a:gd name="connsiteX4" fmla="*/ 104735 w 612366"/>
                  <a:gd name="connsiteY4" fmla="*/ 542901 h 612429"/>
                  <a:gd name="connsiteX5" fmla="*/ 104632 w 612366"/>
                  <a:gd name="connsiteY5" fmla="*/ 542586 h 612429"/>
                  <a:gd name="connsiteX6" fmla="*/ 4755 w 612366"/>
                  <a:gd name="connsiteY6" fmla="*/ 231259 h 612429"/>
                  <a:gd name="connsiteX7" fmla="*/ 69769 w 612366"/>
                  <a:gd name="connsiteY7" fmla="*/ 104913 h 612429"/>
                  <a:gd name="connsiteX8" fmla="*/ 69990 w 612366"/>
                  <a:gd name="connsiteY8" fmla="*/ 104838 h 612429"/>
                  <a:gd name="connsiteX9" fmla="*/ 381467 w 612366"/>
                  <a:gd name="connsiteY9" fmla="*/ 4812 h 612429"/>
                  <a:gd name="connsiteX10" fmla="*/ 507662 w 612366"/>
                  <a:gd name="connsiteY10" fmla="*/ 69657 h 612429"/>
                  <a:gd name="connsiteX11" fmla="*/ 507737 w 612366"/>
                  <a:gd name="connsiteY11" fmla="*/ 69896 h 612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12366" h="612429">
                    <a:moveTo>
                      <a:pt x="607464" y="381224"/>
                    </a:moveTo>
                    <a:cubicBezTo>
                      <a:pt x="624425" y="434056"/>
                      <a:pt x="595347" y="490638"/>
                      <a:pt x="542514" y="507599"/>
                    </a:cubicBezTo>
                    <a:cubicBezTo>
                      <a:pt x="542469" y="507614"/>
                      <a:pt x="542424" y="507629"/>
                      <a:pt x="542379" y="507644"/>
                    </a:cubicBezTo>
                    <a:lnTo>
                      <a:pt x="231052" y="607521"/>
                    </a:lnTo>
                    <a:cubicBezTo>
                      <a:pt x="178329" y="624557"/>
                      <a:pt x="121774" y="595628"/>
                      <a:pt x="104735" y="542901"/>
                    </a:cubicBezTo>
                    <a:cubicBezTo>
                      <a:pt x="104701" y="542796"/>
                      <a:pt x="104666" y="542691"/>
                      <a:pt x="104632" y="542586"/>
                    </a:cubicBezTo>
                    <a:lnTo>
                      <a:pt x="4755" y="231259"/>
                    </a:lnTo>
                    <a:cubicBezTo>
                      <a:pt x="-12182" y="178411"/>
                      <a:pt x="16925" y="121844"/>
                      <a:pt x="69769" y="104913"/>
                    </a:cubicBezTo>
                    <a:cubicBezTo>
                      <a:pt x="69843" y="104883"/>
                      <a:pt x="69916" y="104868"/>
                      <a:pt x="69990" y="104838"/>
                    </a:cubicBezTo>
                    <a:lnTo>
                      <a:pt x="381467" y="4812"/>
                    </a:lnTo>
                    <a:cubicBezTo>
                      <a:pt x="434224" y="-12134"/>
                      <a:pt x="490716" y="16899"/>
                      <a:pt x="507662" y="69657"/>
                    </a:cubicBezTo>
                    <a:cubicBezTo>
                      <a:pt x="507692" y="69747"/>
                      <a:pt x="507707" y="69822"/>
                      <a:pt x="507737" y="69896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B498130-DD2B-BF1A-4B57-6194AA43B8C6}"/>
                  </a:ext>
                </a:extLst>
              </p:cNvPr>
              <p:cNvSpPr/>
              <p:nvPr/>
            </p:nvSpPr>
            <p:spPr>
              <a:xfrm>
                <a:off x="978714" y="3931549"/>
                <a:ext cx="144698" cy="328227"/>
              </a:xfrm>
              <a:custGeom>
                <a:avLst/>
                <a:gdLst>
                  <a:gd name="connsiteX0" fmla="*/ 108574 w 109706"/>
                  <a:gd name="connsiteY0" fmla="*/ 220045 h 248853"/>
                  <a:gd name="connsiteX1" fmla="*/ 94342 w 109706"/>
                  <a:gd name="connsiteY1" fmla="*/ 247789 h 248853"/>
                  <a:gd name="connsiteX2" fmla="*/ 94327 w 109706"/>
                  <a:gd name="connsiteY2" fmla="*/ 247789 h 248853"/>
                  <a:gd name="connsiteX3" fmla="*/ 94327 w 109706"/>
                  <a:gd name="connsiteY3" fmla="*/ 247789 h 248853"/>
                  <a:gd name="connsiteX4" fmla="*/ 66636 w 109706"/>
                  <a:gd name="connsiteY4" fmla="*/ 233467 h 248853"/>
                  <a:gd name="connsiteX5" fmla="*/ 66433 w 109706"/>
                  <a:gd name="connsiteY5" fmla="*/ 232792 h 248853"/>
                  <a:gd name="connsiteX6" fmla="*/ 1049 w 109706"/>
                  <a:gd name="connsiteY6" fmla="*/ 28990 h 248853"/>
                  <a:gd name="connsiteX7" fmla="*/ 15206 w 109706"/>
                  <a:gd name="connsiteY7" fmla="*/ 976 h 248853"/>
                  <a:gd name="connsiteX8" fmla="*/ 15295 w 109706"/>
                  <a:gd name="connsiteY8" fmla="*/ 946 h 248853"/>
                  <a:gd name="connsiteX9" fmla="*/ 15295 w 109706"/>
                  <a:gd name="connsiteY9" fmla="*/ 946 h 248853"/>
                  <a:gd name="connsiteX10" fmla="*/ 43160 w 109706"/>
                  <a:gd name="connsiteY10" fmla="*/ 15853 h 248853"/>
                  <a:gd name="connsiteX11" fmla="*/ 43189 w 109706"/>
                  <a:gd name="connsiteY11" fmla="*/ 15943 h 248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9706" h="248853">
                    <a:moveTo>
                      <a:pt x="108574" y="220045"/>
                    </a:moveTo>
                    <a:cubicBezTo>
                      <a:pt x="112303" y="231637"/>
                      <a:pt x="105933" y="244054"/>
                      <a:pt x="94342" y="247789"/>
                    </a:cubicBezTo>
                    <a:cubicBezTo>
                      <a:pt x="94337" y="247789"/>
                      <a:pt x="94331" y="247789"/>
                      <a:pt x="94327" y="247789"/>
                    </a:cubicBezTo>
                    <a:lnTo>
                      <a:pt x="94327" y="247789"/>
                    </a:lnTo>
                    <a:cubicBezTo>
                      <a:pt x="82726" y="251478"/>
                      <a:pt x="70328" y="245074"/>
                      <a:pt x="66636" y="233467"/>
                    </a:cubicBezTo>
                    <a:cubicBezTo>
                      <a:pt x="66565" y="233242"/>
                      <a:pt x="66498" y="233017"/>
                      <a:pt x="66433" y="232792"/>
                    </a:cubicBezTo>
                    <a:lnTo>
                      <a:pt x="1049" y="28990"/>
                    </a:lnTo>
                    <a:cubicBezTo>
                      <a:pt x="-2778" y="17338"/>
                      <a:pt x="3561" y="4801"/>
                      <a:pt x="15206" y="976"/>
                    </a:cubicBezTo>
                    <a:cubicBezTo>
                      <a:pt x="15235" y="961"/>
                      <a:pt x="15265" y="961"/>
                      <a:pt x="15295" y="946"/>
                    </a:cubicBezTo>
                    <a:lnTo>
                      <a:pt x="15295" y="946"/>
                    </a:lnTo>
                    <a:cubicBezTo>
                      <a:pt x="27105" y="-2638"/>
                      <a:pt x="39581" y="4036"/>
                      <a:pt x="43160" y="15853"/>
                    </a:cubicBezTo>
                    <a:cubicBezTo>
                      <a:pt x="43169" y="15883"/>
                      <a:pt x="43180" y="15913"/>
                      <a:pt x="43189" y="159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BAC319AE-DE76-CCB7-B632-411D63B06BF7}"/>
                  </a:ext>
                </a:extLst>
              </p:cNvPr>
              <p:cNvSpPr/>
              <p:nvPr/>
            </p:nvSpPr>
            <p:spPr>
              <a:xfrm>
                <a:off x="875610" y="3899466"/>
                <a:ext cx="265521" cy="124569"/>
              </a:xfrm>
              <a:custGeom>
                <a:avLst/>
                <a:gdLst>
                  <a:gd name="connsiteX0" fmla="*/ 28681 w 201311"/>
                  <a:gd name="connsiteY0" fmla="*/ 93356 h 94445"/>
                  <a:gd name="connsiteX1" fmla="*/ 942 w 201311"/>
                  <a:gd name="connsiteY1" fmla="*/ 79125 h 94445"/>
                  <a:gd name="connsiteX2" fmla="*/ 938 w 201311"/>
                  <a:gd name="connsiteY2" fmla="*/ 79110 h 94445"/>
                  <a:gd name="connsiteX3" fmla="*/ 938 w 201311"/>
                  <a:gd name="connsiteY3" fmla="*/ 79110 h 94445"/>
                  <a:gd name="connsiteX4" fmla="*/ 15552 w 201311"/>
                  <a:gd name="connsiteY4" fmla="*/ 51336 h 94445"/>
                  <a:gd name="connsiteX5" fmla="*/ 15934 w 201311"/>
                  <a:gd name="connsiteY5" fmla="*/ 51216 h 94445"/>
                  <a:gd name="connsiteX6" fmla="*/ 172498 w 201311"/>
                  <a:gd name="connsiteY6" fmla="*/ 978 h 94445"/>
                  <a:gd name="connsiteX7" fmla="*/ 200094 w 201311"/>
                  <a:gd name="connsiteY7" fmla="*/ 15479 h 94445"/>
                  <a:gd name="connsiteX8" fmla="*/ 200241 w 201311"/>
                  <a:gd name="connsiteY8" fmla="*/ 15974 h 94445"/>
                  <a:gd name="connsiteX9" fmla="*/ 200241 w 201311"/>
                  <a:gd name="connsiteY9" fmla="*/ 15974 h 94445"/>
                  <a:gd name="connsiteX10" fmla="*/ 185627 w 201311"/>
                  <a:gd name="connsiteY10" fmla="*/ 43748 h 94445"/>
                  <a:gd name="connsiteX11" fmla="*/ 185245 w 201311"/>
                  <a:gd name="connsiteY11" fmla="*/ 43868 h 9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1311" h="94445">
                    <a:moveTo>
                      <a:pt x="28681" y="93356"/>
                    </a:moveTo>
                    <a:cubicBezTo>
                      <a:pt x="17092" y="97090"/>
                      <a:pt x="4673" y="90717"/>
                      <a:pt x="942" y="79125"/>
                    </a:cubicBezTo>
                    <a:cubicBezTo>
                      <a:pt x="941" y="79125"/>
                      <a:pt x="939" y="79110"/>
                      <a:pt x="938" y="79110"/>
                    </a:cubicBezTo>
                    <a:lnTo>
                      <a:pt x="938" y="79110"/>
                    </a:lnTo>
                    <a:cubicBezTo>
                      <a:pt x="-2697" y="67397"/>
                      <a:pt x="3846" y="54965"/>
                      <a:pt x="15552" y="51336"/>
                    </a:cubicBezTo>
                    <a:cubicBezTo>
                      <a:pt x="15679" y="51291"/>
                      <a:pt x="15807" y="51246"/>
                      <a:pt x="15934" y="51216"/>
                    </a:cubicBezTo>
                    <a:lnTo>
                      <a:pt x="172498" y="978"/>
                    </a:lnTo>
                    <a:cubicBezTo>
                      <a:pt x="184123" y="-2636"/>
                      <a:pt x="196478" y="3857"/>
                      <a:pt x="200094" y="15479"/>
                    </a:cubicBezTo>
                    <a:cubicBezTo>
                      <a:pt x="200145" y="15644"/>
                      <a:pt x="200195" y="15809"/>
                      <a:pt x="200241" y="15974"/>
                    </a:cubicBezTo>
                    <a:lnTo>
                      <a:pt x="200241" y="15974"/>
                    </a:lnTo>
                    <a:cubicBezTo>
                      <a:pt x="203876" y="27687"/>
                      <a:pt x="197333" y="40119"/>
                      <a:pt x="185627" y="43748"/>
                    </a:cubicBezTo>
                    <a:cubicBezTo>
                      <a:pt x="185499" y="43793"/>
                      <a:pt x="185372" y="43838"/>
                      <a:pt x="185245" y="438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5224AB56-17BE-359F-4AC8-076371913E65}"/>
                  </a:ext>
                </a:extLst>
              </p:cNvPr>
              <p:cNvSpPr/>
              <p:nvPr/>
            </p:nvSpPr>
            <p:spPr>
              <a:xfrm>
                <a:off x="1156171" y="3874776"/>
                <a:ext cx="242330" cy="296767"/>
              </a:xfrm>
              <a:custGeom>
                <a:avLst/>
                <a:gdLst>
                  <a:gd name="connsiteX0" fmla="*/ 178732 w 183728"/>
                  <a:gd name="connsiteY0" fmla="*/ 188857 h 225001"/>
                  <a:gd name="connsiteX1" fmla="*/ 175433 w 183728"/>
                  <a:gd name="connsiteY1" fmla="*/ 220050 h 225001"/>
                  <a:gd name="connsiteX2" fmla="*/ 175433 w 183728"/>
                  <a:gd name="connsiteY2" fmla="*/ 220050 h 225001"/>
                  <a:gd name="connsiteX3" fmla="*/ 144240 w 183728"/>
                  <a:gd name="connsiteY3" fmla="*/ 216750 h 225001"/>
                  <a:gd name="connsiteX4" fmla="*/ 4923 w 183728"/>
                  <a:gd name="connsiteY4" fmla="*/ 36043 h 225001"/>
                  <a:gd name="connsiteX5" fmla="*/ 8012 w 183728"/>
                  <a:gd name="connsiteY5" fmla="*/ 5015 h 225001"/>
                  <a:gd name="connsiteX6" fmla="*/ 8222 w 183728"/>
                  <a:gd name="connsiteY6" fmla="*/ 4850 h 225001"/>
                  <a:gd name="connsiteX7" fmla="*/ 8222 w 183728"/>
                  <a:gd name="connsiteY7" fmla="*/ 4850 h 225001"/>
                  <a:gd name="connsiteX8" fmla="*/ 39415 w 183728"/>
                  <a:gd name="connsiteY8" fmla="*/ 8299 h 225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728" h="225001">
                    <a:moveTo>
                      <a:pt x="178732" y="188857"/>
                    </a:moveTo>
                    <a:cubicBezTo>
                      <a:pt x="186425" y="198380"/>
                      <a:pt x="184956" y="212342"/>
                      <a:pt x="175433" y="220050"/>
                    </a:cubicBezTo>
                    <a:lnTo>
                      <a:pt x="175433" y="220050"/>
                    </a:lnTo>
                    <a:cubicBezTo>
                      <a:pt x="165910" y="227743"/>
                      <a:pt x="151949" y="226273"/>
                      <a:pt x="144240" y="216750"/>
                    </a:cubicBezTo>
                    <a:lnTo>
                      <a:pt x="4923" y="36043"/>
                    </a:lnTo>
                    <a:cubicBezTo>
                      <a:pt x="-2791" y="26625"/>
                      <a:pt x="-1407" y="12738"/>
                      <a:pt x="8012" y="5015"/>
                    </a:cubicBezTo>
                    <a:cubicBezTo>
                      <a:pt x="8081" y="4970"/>
                      <a:pt x="8152" y="4910"/>
                      <a:pt x="8222" y="4850"/>
                    </a:cubicBezTo>
                    <a:lnTo>
                      <a:pt x="8222" y="4850"/>
                    </a:lnTo>
                    <a:cubicBezTo>
                      <a:pt x="17789" y="-2813"/>
                      <a:pt x="31753" y="-1268"/>
                      <a:pt x="39415" y="82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75BB5B0-057A-FCD7-6515-DE35D08270E9}"/>
                  </a:ext>
                </a:extLst>
              </p:cNvPr>
              <p:cNvSpPr/>
              <p:nvPr/>
            </p:nvSpPr>
            <p:spPr>
              <a:xfrm>
                <a:off x="1347226" y="3809959"/>
                <a:ext cx="69347" cy="359307"/>
              </a:xfrm>
              <a:custGeom>
                <a:avLst/>
                <a:gdLst>
                  <a:gd name="connsiteX0" fmla="*/ -13 w 52577"/>
                  <a:gd name="connsiteY0" fmla="*/ 248947 h 272417"/>
                  <a:gd name="connsiteX1" fmla="*/ 20293 w 52577"/>
                  <a:gd name="connsiteY1" fmla="*/ 272312 h 272417"/>
                  <a:gd name="connsiteX2" fmla="*/ 20682 w 52577"/>
                  <a:gd name="connsiteY2" fmla="*/ 272342 h 272417"/>
                  <a:gd name="connsiteX3" fmla="*/ 20682 w 52577"/>
                  <a:gd name="connsiteY3" fmla="*/ 272342 h 272417"/>
                  <a:gd name="connsiteX4" fmla="*/ 44047 w 52577"/>
                  <a:gd name="connsiteY4" fmla="*/ 252036 h 272417"/>
                  <a:gd name="connsiteX5" fmla="*/ 44077 w 52577"/>
                  <a:gd name="connsiteY5" fmla="*/ 251646 h 272417"/>
                  <a:gd name="connsiteX6" fmla="*/ 52475 w 52577"/>
                  <a:gd name="connsiteY6" fmla="*/ 23550 h 272417"/>
                  <a:gd name="connsiteX7" fmla="*/ 31630 w 52577"/>
                  <a:gd name="connsiteY7" fmla="*/ 5 h 272417"/>
                  <a:gd name="connsiteX8" fmla="*/ 31630 w 52577"/>
                  <a:gd name="connsiteY8" fmla="*/ 5 h 272417"/>
                  <a:gd name="connsiteX9" fmla="*/ 8235 w 52577"/>
                  <a:gd name="connsiteY9" fmla="*/ 20851 h 272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77" h="272417">
                    <a:moveTo>
                      <a:pt x="-13" y="248947"/>
                    </a:moveTo>
                    <a:cubicBezTo>
                      <a:pt x="-853" y="261004"/>
                      <a:pt x="8235" y="271472"/>
                      <a:pt x="20293" y="272312"/>
                    </a:cubicBezTo>
                    <a:cubicBezTo>
                      <a:pt x="20427" y="272327"/>
                      <a:pt x="20547" y="272342"/>
                      <a:pt x="20682" y="272342"/>
                    </a:cubicBezTo>
                    <a:lnTo>
                      <a:pt x="20682" y="272342"/>
                    </a:lnTo>
                    <a:cubicBezTo>
                      <a:pt x="32740" y="273182"/>
                      <a:pt x="43207" y="264094"/>
                      <a:pt x="44047" y="252036"/>
                    </a:cubicBezTo>
                    <a:cubicBezTo>
                      <a:pt x="44062" y="251901"/>
                      <a:pt x="44077" y="251782"/>
                      <a:pt x="44077" y="251646"/>
                    </a:cubicBezTo>
                    <a:lnTo>
                      <a:pt x="52475" y="23550"/>
                    </a:lnTo>
                    <a:cubicBezTo>
                      <a:pt x="53165" y="11313"/>
                      <a:pt x="43852" y="815"/>
                      <a:pt x="31630" y="5"/>
                    </a:cubicBezTo>
                    <a:lnTo>
                      <a:pt x="31630" y="5"/>
                    </a:lnTo>
                    <a:cubicBezTo>
                      <a:pt x="19453" y="-594"/>
                      <a:pt x="9045" y="8689"/>
                      <a:pt x="8235" y="208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0CFF572-23F3-D276-0DCE-CD116F7FF53D}"/>
                  </a:ext>
                </a:extLst>
              </p:cNvPr>
              <p:cNvSpPr/>
              <p:nvPr/>
            </p:nvSpPr>
            <p:spPr>
              <a:xfrm>
                <a:off x="1160346" y="4301383"/>
                <a:ext cx="918999" cy="950001"/>
              </a:xfrm>
              <a:custGeom>
                <a:avLst/>
                <a:gdLst>
                  <a:gd name="connsiteX0" fmla="*/ 72541 w 696761"/>
                  <a:gd name="connsiteY0" fmla="*/ 520911 h 720266"/>
                  <a:gd name="connsiteX1" fmla="*/ 9883 w 696761"/>
                  <a:gd name="connsiteY1" fmla="*/ 479941 h 720266"/>
                  <a:gd name="connsiteX2" fmla="*/ 50855 w 696761"/>
                  <a:gd name="connsiteY2" fmla="*/ 417286 h 720266"/>
                  <a:gd name="connsiteX3" fmla="*/ 54245 w 696761"/>
                  <a:gd name="connsiteY3" fmla="*/ 416686 h 720266"/>
                  <a:gd name="connsiteX4" fmla="*/ 62643 w 696761"/>
                  <a:gd name="connsiteY4" fmla="*/ 415186 h 720266"/>
                  <a:gd name="connsiteX5" fmla="*/ 63693 w 696761"/>
                  <a:gd name="connsiteY5" fmla="*/ 413687 h 720266"/>
                  <a:gd name="connsiteX6" fmla="*/ 62193 w 696761"/>
                  <a:gd name="connsiteY6" fmla="*/ 412487 h 720266"/>
                  <a:gd name="connsiteX7" fmla="*/ 708 w 696761"/>
                  <a:gd name="connsiteY7" fmla="*/ 368997 h 720266"/>
                  <a:gd name="connsiteX8" fmla="*/ 44198 w 696761"/>
                  <a:gd name="connsiteY8" fmla="*/ 307512 h 720266"/>
                  <a:gd name="connsiteX9" fmla="*/ 302737 w 696761"/>
                  <a:gd name="connsiteY9" fmla="*/ 262522 h 720266"/>
                  <a:gd name="connsiteX10" fmla="*/ 303637 w 696761"/>
                  <a:gd name="connsiteY10" fmla="*/ 262522 h 720266"/>
                  <a:gd name="connsiteX11" fmla="*/ 303637 w 696761"/>
                  <a:gd name="connsiteY11" fmla="*/ 261322 h 720266"/>
                  <a:gd name="connsiteX12" fmla="*/ 263146 w 696761"/>
                  <a:gd name="connsiteY12" fmla="*/ 173443 h 720266"/>
                  <a:gd name="connsiteX13" fmla="*/ 231354 w 696761"/>
                  <a:gd name="connsiteY13" fmla="*/ 92612 h 720266"/>
                  <a:gd name="connsiteX14" fmla="*/ 293574 w 696761"/>
                  <a:gd name="connsiteY14" fmla="*/ 1298 h 720266"/>
                  <a:gd name="connsiteX15" fmla="*/ 296289 w 696761"/>
                  <a:gd name="connsiteY15" fmla="*/ 834 h 720266"/>
                  <a:gd name="connsiteX16" fmla="*/ 315634 w 696761"/>
                  <a:gd name="connsiteY16" fmla="*/ 3683 h 720266"/>
                  <a:gd name="connsiteX17" fmla="*/ 330630 w 696761"/>
                  <a:gd name="connsiteY17" fmla="*/ 42524 h 720266"/>
                  <a:gd name="connsiteX18" fmla="*/ 331680 w 696761"/>
                  <a:gd name="connsiteY18" fmla="*/ 48372 h 720266"/>
                  <a:gd name="connsiteX19" fmla="*/ 421659 w 696761"/>
                  <a:gd name="connsiteY19" fmla="*/ 180641 h 720266"/>
                  <a:gd name="connsiteX20" fmla="*/ 696695 w 696761"/>
                  <a:gd name="connsiteY20" fmla="*/ 459126 h 720266"/>
                  <a:gd name="connsiteX21" fmla="*/ 553628 w 696761"/>
                  <a:gd name="connsiteY21" fmla="*/ 602942 h 720266"/>
                  <a:gd name="connsiteX22" fmla="*/ 552429 w 696761"/>
                  <a:gd name="connsiteY22" fmla="*/ 604592 h 720266"/>
                  <a:gd name="connsiteX23" fmla="*/ 509434 w 696761"/>
                  <a:gd name="connsiteY23" fmla="*/ 665613 h 720266"/>
                  <a:gd name="connsiteX24" fmla="*/ 509389 w 696761"/>
                  <a:gd name="connsiteY24" fmla="*/ 665627 h 720266"/>
                  <a:gd name="connsiteX25" fmla="*/ 197462 w 696761"/>
                  <a:gd name="connsiteY25" fmla="*/ 719465 h 720266"/>
                  <a:gd name="connsiteX26" fmla="*/ 136456 w 696761"/>
                  <a:gd name="connsiteY26" fmla="*/ 676440 h 720266"/>
                  <a:gd name="connsiteX27" fmla="*/ 136426 w 696761"/>
                  <a:gd name="connsiteY27" fmla="*/ 676275 h 720266"/>
                  <a:gd name="connsiteX28" fmla="*/ 173317 w 696761"/>
                  <a:gd name="connsiteY28" fmla="*/ 616289 h 720266"/>
                  <a:gd name="connsiteX29" fmla="*/ 174382 w 696761"/>
                  <a:gd name="connsiteY29" fmla="*/ 614699 h 720266"/>
                  <a:gd name="connsiteX30" fmla="*/ 174367 w 696761"/>
                  <a:gd name="connsiteY30" fmla="*/ 614640 h 720266"/>
                  <a:gd name="connsiteX31" fmla="*/ 173062 w 696761"/>
                  <a:gd name="connsiteY31" fmla="*/ 613560 h 720266"/>
                  <a:gd name="connsiteX32" fmla="*/ 172867 w 696761"/>
                  <a:gd name="connsiteY32" fmla="*/ 613590 h 720266"/>
                  <a:gd name="connsiteX33" fmla="*/ 135076 w 696761"/>
                  <a:gd name="connsiteY33" fmla="*/ 619439 h 720266"/>
                  <a:gd name="connsiteX34" fmla="*/ 73741 w 696761"/>
                  <a:gd name="connsiteY34" fmla="*/ 576398 h 720266"/>
                  <a:gd name="connsiteX35" fmla="*/ 109582 w 696761"/>
                  <a:gd name="connsiteY35" fmla="*/ 517162 h 720266"/>
                  <a:gd name="connsiteX36" fmla="*/ 110667 w 696761"/>
                  <a:gd name="connsiteY36" fmla="*/ 515858 h 720266"/>
                  <a:gd name="connsiteX37" fmla="*/ 110632 w 696761"/>
                  <a:gd name="connsiteY37" fmla="*/ 515663 h 720266"/>
                  <a:gd name="connsiteX38" fmla="*/ 109149 w 696761"/>
                  <a:gd name="connsiteY38" fmla="*/ 514463 h 720266"/>
                  <a:gd name="connsiteX39" fmla="*/ 109132 w 696761"/>
                  <a:gd name="connsiteY39" fmla="*/ 514463 h 720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696761" h="720266">
                    <a:moveTo>
                      <a:pt x="72541" y="520911"/>
                    </a:moveTo>
                    <a:cubicBezTo>
                      <a:pt x="43925" y="526895"/>
                      <a:pt x="15871" y="508554"/>
                      <a:pt x="9883" y="479941"/>
                    </a:cubicBezTo>
                    <a:cubicBezTo>
                      <a:pt x="3895" y="451328"/>
                      <a:pt x="22238" y="423269"/>
                      <a:pt x="50855" y="417286"/>
                    </a:cubicBezTo>
                    <a:cubicBezTo>
                      <a:pt x="51978" y="417046"/>
                      <a:pt x="53109" y="416851"/>
                      <a:pt x="54245" y="416686"/>
                    </a:cubicBezTo>
                    <a:lnTo>
                      <a:pt x="62643" y="415186"/>
                    </a:lnTo>
                    <a:cubicBezTo>
                      <a:pt x="63330" y="415036"/>
                      <a:pt x="63788" y="414376"/>
                      <a:pt x="63693" y="413687"/>
                    </a:cubicBezTo>
                    <a:cubicBezTo>
                      <a:pt x="63693" y="412787"/>
                      <a:pt x="62943" y="412337"/>
                      <a:pt x="62193" y="412487"/>
                    </a:cubicBezTo>
                    <a:cubicBezTo>
                      <a:pt x="33205" y="417451"/>
                      <a:pt x="5678" y="397985"/>
                      <a:pt x="708" y="368997"/>
                    </a:cubicBezTo>
                    <a:cubicBezTo>
                      <a:pt x="-4262" y="340009"/>
                      <a:pt x="15209" y="312475"/>
                      <a:pt x="44198" y="307512"/>
                    </a:cubicBezTo>
                    <a:lnTo>
                      <a:pt x="302737" y="262522"/>
                    </a:lnTo>
                    <a:cubicBezTo>
                      <a:pt x="303022" y="262642"/>
                      <a:pt x="303352" y="262642"/>
                      <a:pt x="303637" y="262522"/>
                    </a:cubicBezTo>
                    <a:cubicBezTo>
                      <a:pt x="303637" y="262522"/>
                      <a:pt x="303637" y="261772"/>
                      <a:pt x="303637" y="261322"/>
                    </a:cubicBezTo>
                    <a:cubicBezTo>
                      <a:pt x="292659" y="230939"/>
                      <a:pt x="279118" y="201531"/>
                      <a:pt x="263146" y="173443"/>
                    </a:cubicBezTo>
                    <a:cubicBezTo>
                      <a:pt x="247880" y="148579"/>
                      <a:pt x="237112" y="121210"/>
                      <a:pt x="231354" y="92612"/>
                    </a:cubicBezTo>
                    <a:cubicBezTo>
                      <a:pt x="223316" y="50217"/>
                      <a:pt x="251179" y="9337"/>
                      <a:pt x="293574" y="1298"/>
                    </a:cubicBezTo>
                    <a:cubicBezTo>
                      <a:pt x="294474" y="1133"/>
                      <a:pt x="295374" y="968"/>
                      <a:pt x="296289" y="834"/>
                    </a:cubicBezTo>
                    <a:cubicBezTo>
                      <a:pt x="302857" y="-951"/>
                      <a:pt x="309860" y="84"/>
                      <a:pt x="315634" y="3683"/>
                    </a:cubicBezTo>
                    <a:cubicBezTo>
                      <a:pt x="323882" y="9381"/>
                      <a:pt x="326431" y="20479"/>
                      <a:pt x="330630" y="42524"/>
                    </a:cubicBezTo>
                    <a:lnTo>
                      <a:pt x="331680" y="48372"/>
                    </a:lnTo>
                    <a:cubicBezTo>
                      <a:pt x="339029" y="91112"/>
                      <a:pt x="381319" y="136702"/>
                      <a:pt x="421659" y="180641"/>
                    </a:cubicBezTo>
                    <a:cubicBezTo>
                      <a:pt x="453002" y="214533"/>
                      <a:pt x="696695" y="459126"/>
                      <a:pt x="696695" y="459126"/>
                    </a:cubicBezTo>
                    <a:lnTo>
                      <a:pt x="553628" y="602942"/>
                    </a:lnTo>
                    <a:cubicBezTo>
                      <a:pt x="552863" y="603092"/>
                      <a:pt x="552338" y="603812"/>
                      <a:pt x="552429" y="604592"/>
                    </a:cubicBezTo>
                    <a:cubicBezTo>
                      <a:pt x="557407" y="633310"/>
                      <a:pt x="538152" y="660634"/>
                      <a:pt x="509434" y="665613"/>
                    </a:cubicBezTo>
                    <a:cubicBezTo>
                      <a:pt x="509419" y="665627"/>
                      <a:pt x="509404" y="665627"/>
                      <a:pt x="509389" y="665627"/>
                    </a:cubicBezTo>
                    <a:lnTo>
                      <a:pt x="197462" y="719465"/>
                    </a:lnTo>
                    <a:cubicBezTo>
                      <a:pt x="168728" y="724429"/>
                      <a:pt x="141420" y="705173"/>
                      <a:pt x="136456" y="676440"/>
                    </a:cubicBezTo>
                    <a:cubicBezTo>
                      <a:pt x="136441" y="676380"/>
                      <a:pt x="136441" y="676335"/>
                      <a:pt x="136426" y="676275"/>
                    </a:cubicBezTo>
                    <a:cubicBezTo>
                      <a:pt x="131177" y="646282"/>
                      <a:pt x="146324" y="621538"/>
                      <a:pt x="173317" y="616289"/>
                    </a:cubicBezTo>
                    <a:cubicBezTo>
                      <a:pt x="174052" y="616139"/>
                      <a:pt x="174532" y="615434"/>
                      <a:pt x="174382" y="614699"/>
                    </a:cubicBezTo>
                    <a:cubicBezTo>
                      <a:pt x="174382" y="614685"/>
                      <a:pt x="174367" y="614655"/>
                      <a:pt x="174367" y="614640"/>
                    </a:cubicBezTo>
                    <a:cubicBezTo>
                      <a:pt x="174307" y="613980"/>
                      <a:pt x="173722" y="613500"/>
                      <a:pt x="173062" y="613560"/>
                    </a:cubicBezTo>
                    <a:cubicBezTo>
                      <a:pt x="173002" y="613560"/>
                      <a:pt x="172927" y="613575"/>
                      <a:pt x="172867" y="613590"/>
                    </a:cubicBezTo>
                    <a:lnTo>
                      <a:pt x="135076" y="619439"/>
                    </a:lnTo>
                    <a:cubicBezTo>
                      <a:pt x="106268" y="624432"/>
                      <a:pt x="78846" y="605192"/>
                      <a:pt x="73741" y="576398"/>
                    </a:cubicBezTo>
                    <a:cubicBezTo>
                      <a:pt x="68342" y="545056"/>
                      <a:pt x="82439" y="521811"/>
                      <a:pt x="109582" y="517162"/>
                    </a:cubicBezTo>
                    <a:cubicBezTo>
                      <a:pt x="110242" y="517102"/>
                      <a:pt x="110728" y="516518"/>
                      <a:pt x="110667" y="515858"/>
                    </a:cubicBezTo>
                    <a:cubicBezTo>
                      <a:pt x="110661" y="515798"/>
                      <a:pt x="110649" y="515723"/>
                      <a:pt x="110632" y="515663"/>
                    </a:cubicBezTo>
                    <a:cubicBezTo>
                      <a:pt x="110554" y="514928"/>
                      <a:pt x="109890" y="514388"/>
                      <a:pt x="109149" y="514463"/>
                    </a:cubicBezTo>
                    <a:cubicBezTo>
                      <a:pt x="109143" y="514463"/>
                      <a:pt x="109138" y="514463"/>
                      <a:pt x="109132" y="514463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562A7AA-6A94-43EA-E8BA-1D0A19931EE1}"/>
                  </a:ext>
                </a:extLst>
              </p:cNvPr>
              <p:cNvSpPr/>
              <p:nvPr/>
            </p:nvSpPr>
            <p:spPr>
              <a:xfrm>
                <a:off x="1441646" y="4723199"/>
                <a:ext cx="1857316" cy="1045979"/>
              </a:xfrm>
              <a:custGeom>
                <a:avLst/>
                <a:gdLst>
                  <a:gd name="connsiteX0" fmla="*/ 1408103 w 1408169"/>
                  <a:gd name="connsiteY0" fmla="*/ 793012 h 793034"/>
                  <a:gd name="connsiteX1" fmla="*/ 352201 w 1408169"/>
                  <a:gd name="connsiteY1" fmla="*/ 46487 h 793034"/>
                  <a:gd name="connsiteX2" fmla="*/ -67 w 1408169"/>
                  <a:gd name="connsiteY2" fmla="*/ 106473 h 793034"/>
                  <a:gd name="connsiteX3" fmla="*/ 970206 w 1408169"/>
                  <a:gd name="connsiteY3" fmla="*/ 793012 h 793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8169" h="793034">
                    <a:moveTo>
                      <a:pt x="1408103" y="793012"/>
                    </a:moveTo>
                    <a:lnTo>
                      <a:pt x="352201" y="46487"/>
                    </a:lnTo>
                    <a:cubicBezTo>
                      <a:pt x="238332" y="-34134"/>
                      <a:pt x="80705" y="-7290"/>
                      <a:pt x="-67" y="106473"/>
                    </a:cubicBezTo>
                    <a:lnTo>
                      <a:pt x="970206" y="79301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F86E4381-7D76-1F4E-F5A6-2310D7007B77}"/>
                  </a:ext>
                </a:extLst>
              </p:cNvPr>
              <p:cNvSpPr/>
              <p:nvPr/>
            </p:nvSpPr>
            <p:spPr>
              <a:xfrm>
                <a:off x="1822256" y="4837204"/>
                <a:ext cx="1624858" cy="931973"/>
              </a:xfrm>
              <a:custGeom>
                <a:avLst/>
                <a:gdLst>
                  <a:gd name="connsiteX0" fmla="*/ 1231859 w 1231925"/>
                  <a:gd name="connsiteY0" fmla="*/ 706577 h 706598"/>
                  <a:gd name="connsiteX1" fmla="*/ 237442 w 1231925"/>
                  <a:gd name="connsiteY1" fmla="*/ 3691 h 706598"/>
                  <a:gd name="connsiteX2" fmla="*/ 207449 w 1231925"/>
                  <a:gd name="connsiteY2" fmla="*/ 8940 h 706598"/>
                  <a:gd name="connsiteX3" fmla="*/ 3647 w 1231925"/>
                  <a:gd name="connsiteY3" fmla="*/ 296723 h 706598"/>
                  <a:gd name="connsiteX4" fmla="*/ 8896 w 1231925"/>
                  <a:gd name="connsiteY4" fmla="*/ 326716 h 706598"/>
                  <a:gd name="connsiteX5" fmla="*/ 546219 w 1231925"/>
                  <a:gd name="connsiteY5" fmla="*/ 706577 h 70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1925" h="706598">
                    <a:moveTo>
                      <a:pt x="1231859" y="706577"/>
                    </a:moveTo>
                    <a:lnTo>
                      <a:pt x="237442" y="3691"/>
                    </a:lnTo>
                    <a:cubicBezTo>
                      <a:pt x="227649" y="-2847"/>
                      <a:pt x="214437" y="-538"/>
                      <a:pt x="207449" y="8940"/>
                    </a:cubicBezTo>
                    <a:lnTo>
                      <a:pt x="3647" y="296723"/>
                    </a:lnTo>
                    <a:cubicBezTo>
                      <a:pt x="-2892" y="306515"/>
                      <a:pt x="-582" y="319727"/>
                      <a:pt x="8896" y="326716"/>
                    </a:cubicBezTo>
                    <a:lnTo>
                      <a:pt x="546219" y="706577"/>
                    </a:lnTo>
                    <a:close/>
                  </a:path>
                </a:pathLst>
              </a:custGeom>
              <a:solidFill>
                <a:schemeClr val="tx2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A575A06-13F7-8359-94E4-83F6341DCC01}"/>
                  </a:ext>
                </a:extLst>
              </p:cNvPr>
              <p:cNvSpPr/>
              <p:nvPr/>
            </p:nvSpPr>
            <p:spPr>
              <a:xfrm>
                <a:off x="1931084" y="5230983"/>
                <a:ext cx="43511" cy="43518"/>
              </a:xfrm>
              <a:custGeom>
                <a:avLst/>
                <a:gdLst>
                  <a:gd name="connsiteX0" fmla="*/ 26111 w 32989"/>
                  <a:gd name="connsiteY0" fmla="*/ 3119 h 32994"/>
                  <a:gd name="connsiteX1" fmla="*/ 29785 w 32989"/>
                  <a:gd name="connsiteY1" fmla="*/ 26153 h 32994"/>
                  <a:gd name="connsiteX2" fmla="*/ 6751 w 32989"/>
                  <a:gd name="connsiteY2" fmla="*/ 29827 h 32994"/>
                  <a:gd name="connsiteX3" fmla="*/ 3016 w 32989"/>
                  <a:gd name="connsiteY3" fmla="*/ 6868 h 32994"/>
                  <a:gd name="connsiteX4" fmla="*/ 26036 w 32989"/>
                  <a:gd name="connsiteY4" fmla="*/ 3059 h 32994"/>
                  <a:gd name="connsiteX5" fmla="*/ 26111 w 32989"/>
                  <a:gd name="connsiteY5" fmla="*/ 3119 h 32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89" h="32994">
                    <a:moveTo>
                      <a:pt x="26111" y="3119"/>
                    </a:moveTo>
                    <a:cubicBezTo>
                      <a:pt x="33489" y="8472"/>
                      <a:pt x="35124" y="18775"/>
                      <a:pt x="29785" y="26153"/>
                    </a:cubicBezTo>
                    <a:cubicBezTo>
                      <a:pt x="24431" y="33532"/>
                      <a:pt x="14114" y="35181"/>
                      <a:pt x="6751" y="29827"/>
                    </a:cubicBezTo>
                    <a:cubicBezTo>
                      <a:pt x="-598" y="24504"/>
                      <a:pt x="-2262" y="14246"/>
                      <a:pt x="3016" y="6868"/>
                    </a:cubicBezTo>
                    <a:cubicBezTo>
                      <a:pt x="8325" y="-541"/>
                      <a:pt x="18628" y="-2235"/>
                      <a:pt x="26036" y="3059"/>
                    </a:cubicBezTo>
                    <a:cubicBezTo>
                      <a:pt x="26066" y="3074"/>
                      <a:pt x="26081" y="3104"/>
                      <a:pt x="26111" y="311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6CB7C02-1558-8D2F-49C7-11A435F03E06}"/>
                  </a:ext>
                </a:extLst>
              </p:cNvPr>
              <p:cNvSpPr/>
              <p:nvPr/>
            </p:nvSpPr>
            <p:spPr>
              <a:xfrm>
                <a:off x="2014185" y="5290481"/>
                <a:ext cx="43515" cy="43516"/>
              </a:xfrm>
              <a:custGeom>
                <a:avLst/>
                <a:gdLst>
                  <a:gd name="connsiteX0" fmla="*/ 25942 w 32992"/>
                  <a:gd name="connsiteY0" fmla="*/ 2998 h 32993"/>
                  <a:gd name="connsiteX1" fmla="*/ 29901 w 32992"/>
                  <a:gd name="connsiteY1" fmla="*/ 25988 h 32993"/>
                  <a:gd name="connsiteX2" fmla="*/ 6911 w 32992"/>
                  <a:gd name="connsiteY2" fmla="*/ 29946 h 32993"/>
                  <a:gd name="connsiteX3" fmla="*/ 2952 w 32992"/>
                  <a:gd name="connsiteY3" fmla="*/ 6957 h 32993"/>
                  <a:gd name="connsiteX4" fmla="*/ 2997 w 32992"/>
                  <a:gd name="connsiteY4" fmla="*/ 6897 h 32993"/>
                  <a:gd name="connsiteX5" fmla="*/ 25942 w 32992"/>
                  <a:gd name="connsiteY5" fmla="*/ 2998 h 32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92" h="32993">
                    <a:moveTo>
                      <a:pt x="25942" y="2998"/>
                    </a:moveTo>
                    <a:cubicBezTo>
                      <a:pt x="33380" y="8247"/>
                      <a:pt x="35164" y="18549"/>
                      <a:pt x="29901" y="25988"/>
                    </a:cubicBezTo>
                    <a:cubicBezTo>
                      <a:pt x="24652" y="33426"/>
                      <a:pt x="14364" y="35210"/>
                      <a:pt x="6911" y="29946"/>
                    </a:cubicBezTo>
                    <a:cubicBezTo>
                      <a:pt x="-527" y="24698"/>
                      <a:pt x="-2297" y="14410"/>
                      <a:pt x="2952" y="6957"/>
                    </a:cubicBezTo>
                    <a:cubicBezTo>
                      <a:pt x="2967" y="6942"/>
                      <a:pt x="2982" y="6912"/>
                      <a:pt x="2997" y="6897"/>
                    </a:cubicBezTo>
                    <a:cubicBezTo>
                      <a:pt x="8276" y="-496"/>
                      <a:pt x="18519" y="-2236"/>
                      <a:pt x="25942" y="299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589CEC4-FDA2-CBFF-C5D6-6ABC660D072F}"/>
                  </a:ext>
                </a:extLst>
              </p:cNvPr>
              <p:cNvSpPr/>
              <p:nvPr/>
            </p:nvSpPr>
            <p:spPr>
              <a:xfrm>
                <a:off x="2096441" y="5348285"/>
                <a:ext cx="43683" cy="43510"/>
              </a:xfrm>
              <a:custGeom>
                <a:avLst/>
                <a:gdLst>
                  <a:gd name="connsiteX0" fmla="*/ 26113 w 33119"/>
                  <a:gd name="connsiteY0" fmla="*/ 3113 h 32988"/>
                  <a:gd name="connsiteX1" fmla="*/ 30147 w 33119"/>
                  <a:gd name="connsiteY1" fmla="*/ 25652 h 32988"/>
                  <a:gd name="connsiteX2" fmla="*/ 29862 w 33119"/>
                  <a:gd name="connsiteY2" fmla="*/ 26057 h 32988"/>
                  <a:gd name="connsiteX3" fmla="*/ 6857 w 33119"/>
                  <a:gd name="connsiteY3" fmla="*/ 29896 h 32988"/>
                  <a:gd name="connsiteX4" fmla="*/ 3003 w 33119"/>
                  <a:gd name="connsiteY4" fmla="*/ 6892 h 32988"/>
                  <a:gd name="connsiteX5" fmla="*/ 26023 w 33119"/>
                  <a:gd name="connsiteY5" fmla="*/ 3053 h 32988"/>
                  <a:gd name="connsiteX6" fmla="*/ 26113 w 33119"/>
                  <a:gd name="connsiteY6" fmla="*/ 3113 h 32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119" h="32988">
                    <a:moveTo>
                      <a:pt x="26113" y="3113"/>
                    </a:moveTo>
                    <a:cubicBezTo>
                      <a:pt x="33446" y="8226"/>
                      <a:pt x="35260" y="18319"/>
                      <a:pt x="30147" y="25652"/>
                    </a:cubicBezTo>
                    <a:cubicBezTo>
                      <a:pt x="30057" y="25787"/>
                      <a:pt x="29967" y="25922"/>
                      <a:pt x="29862" y="26057"/>
                    </a:cubicBezTo>
                    <a:cubicBezTo>
                      <a:pt x="24568" y="33465"/>
                      <a:pt x="14265" y="35190"/>
                      <a:pt x="6857" y="29896"/>
                    </a:cubicBezTo>
                    <a:cubicBezTo>
                      <a:pt x="-566" y="24603"/>
                      <a:pt x="-2291" y="14300"/>
                      <a:pt x="3003" y="6892"/>
                    </a:cubicBezTo>
                    <a:cubicBezTo>
                      <a:pt x="8297" y="-532"/>
                      <a:pt x="18599" y="-2241"/>
                      <a:pt x="26023" y="3053"/>
                    </a:cubicBezTo>
                    <a:cubicBezTo>
                      <a:pt x="26053" y="3068"/>
                      <a:pt x="26083" y="3098"/>
                      <a:pt x="26113" y="311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407F4A2-ED08-3CC1-75BC-1458202ED514}"/>
                  </a:ext>
                </a:extLst>
              </p:cNvPr>
              <p:cNvSpPr/>
              <p:nvPr/>
            </p:nvSpPr>
            <p:spPr>
              <a:xfrm>
                <a:off x="5447834" y="3146385"/>
                <a:ext cx="125996" cy="52613"/>
              </a:xfrm>
              <a:custGeom>
                <a:avLst/>
                <a:gdLst>
                  <a:gd name="connsiteX0" fmla="*/ 0 w 95527"/>
                  <a:gd name="connsiteY0" fmla="*/ 0 h 39890"/>
                  <a:gd name="connsiteX1" fmla="*/ 95527 w 95527"/>
                  <a:gd name="connsiteY1" fmla="*/ 0 h 39890"/>
                  <a:gd name="connsiteX2" fmla="*/ 95527 w 95527"/>
                  <a:gd name="connsiteY2" fmla="*/ 39891 h 39890"/>
                  <a:gd name="connsiteX3" fmla="*/ 0 w 95527"/>
                  <a:gd name="connsiteY3" fmla="*/ 39891 h 3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27" h="39890">
                    <a:moveTo>
                      <a:pt x="0" y="0"/>
                    </a:moveTo>
                    <a:lnTo>
                      <a:pt x="95527" y="0"/>
                    </a:lnTo>
                    <a:lnTo>
                      <a:pt x="95527" y="39891"/>
                    </a:lnTo>
                    <a:lnTo>
                      <a:pt x="0" y="39891"/>
                    </a:ln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9EC4983-C6C9-79EF-BF6A-ADBE1F7DEB1B}"/>
                  </a:ext>
                </a:extLst>
              </p:cNvPr>
              <p:cNvSpPr/>
              <p:nvPr/>
            </p:nvSpPr>
            <p:spPr>
              <a:xfrm>
                <a:off x="4967186" y="3180999"/>
                <a:ext cx="1084720" cy="943493"/>
              </a:xfrm>
              <a:custGeom>
                <a:avLst/>
                <a:gdLst>
                  <a:gd name="connsiteX0" fmla="*/ 611940 w 822407"/>
                  <a:gd name="connsiteY0" fmla="*/ 66113 h 715332"/>
                  <a:gd name="connsiteX1" fmla="*/ 576848 w 822407"/>
                  <a:gd name="connsiteY1" fmla="*/ 38219 h 715332"/>
                  <a:gd name="connsiteX2" fmla="*/ 516862 w 822407"/>
                  <a:gd name="connsiteY2" fmla="*/ -22 h 715332"/>
                  <a:gd name="connsiteX3" fmla="*/ 296864 w 822407"/>
                  <a:gd name="connsiteY3" fmla="*/ -22 h 715332"/>
                  <a:gd name="connsiteX4" fmla="*/ 236878 w 822407"/>
                  <a:gd name="connsiteY4" fmla="*/ 38069 h 715332"/>
                  <a:gd name="connsiteX5" fmla="*/ 201786 w 822407"/>
                  <a:gd name="connsiteY5" fmla="*/ 65963 h 715332"/>
                  <a:gd name="connsiteX6" fmla="*/ 101310 w 822407"/>
                  <a:gd name="connsiteY6" fmla="*/ 65963 h 715332"/>
                  <a:gd name="connsiteX7" fmla="*/ -67 w 822407"/>
                  <a:gd name="connsiteY7" fmla="*/ 167339 h 715332"/>
                  <a:gd name="connsiteX8" fmla="*/ -67 w 822407"/>
                  <a:gd name="connsiteY8" fmla="*/ 614085 h 715332"/>
                  <a:gd name="connsiteX9" fmla="*/ 101160 w 822407"/>
                  <a:gd name="connsiteY9" fmla="*/ 715311 h 715332"/>
                  <a:gd name="connsiteX10" fmla="*/ 720964 w 822407"/>
                  <a:gd name="connsiteY10" fmla="*/ 715311 h 715332"/>
                  <a:gd name="connsiteX11" fmla="*/ 822340 w 822407"/>
                  <a:gd name="connsiteY11" fmla="*/ 613934 h 715332"/>
                  <a:gd name="connsiteX12" fmla="*/ 822340 w 822407"/>
                  <a:gd name="connsiteY12" fmla="*/ 167489 h 715332"/>
                  <a:gd name="connsiteX13" fmla="*/ 721114 w 822407"/>
                  <a:gd name="connsiteY13" fmla="*/ 66113 h 71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22407" h="715332">
                    <a:moveTo>
                      <a:pt x="611940" y="66113"/>
                    </a:moveTo>
                    <a:cubicBezTo>
                      <a:pt x="595894" y="64223"/>
                      <a:pt x="582307" y="53426"/>
                      <a:pt x="576848" y="38219"/>
                    </a:cubicBezTo>
                    <a:cubicBezTo>
                      <a:pt x="566051" y="14840"/>
                      <a:pt x="542611" y="-112"/>
                      <a:pt x="516862" y="-22"/>
                    </a:cubicBezTo>
                    <a:lnTo>
                      <a:pt x="296864" y="-22"/>
                    </a:lnTo>
                    <a:cubicBezTo>
                      <a:pt x="271160" y="-97"/>
                      <a:pt x="247750" y="14765"/>
                      <a:pt x="236878" y="38069"/>
                    </a:cubicBezTo>
                    <a:cubicBezTo>
                      <a:pt x="231419" y="53276"/>
                      <a:pt x="217832" y="64073"/>
                      <a:pt x="201786" y="65963"/>
                    </a:cubicBezTo>
                    <a:lnTo>
                      <a:pt x="101310" y="65963"/>
                    </a:lnTo>
                    <a:cubicBezTo>
                      <a:pt x="45328" y="65963"/>
                      <a:pt x="-67" y="111357"/>
                      <a:pt x="-67" y="167339"/>
                    </a:cubicBezTo>
                    <a:lnTo>
                      <a:pt x="-67" y="614085"/>
                    </a:lnTo>
                    <a:cubicBezTo>
                      <a:pt x="-67" y="669991"/>
                      <a:pt x="45253" y="715311"/>
                      <a:pt x="101160" y="715311"/>
                    </a:cubicBezTo>
                    <a:lnTo>
                      <a:pt x="720964" y="715311"/>
                    </a:lnTo>
                    <a:cubicBezTo>
                      <a:pt x="776946" y="715311"/>
                      <a:pt x="822340" y="669916"/>
                      <a:pt x="822340" y="613934"/>
                    </a:cubicBezTo>
                    <a:lnTo>
                      <a:pt x="822340" y="167489"/>
                    </a:lnTo>
                    <a:cubicBezTo>
                      <a:pt x="822340" y="111552"/>
                      <a:pt x="777051" y="66203"/>
                      <a:pt x="721114" y="66113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95634A2-4F0B-0D50-3465-95E02899EC2B}"/>
                  </a:ext>
                </a:extLst>
              </p:cNvPr>
              <p:cNvSpPr/>
              <p:nvPr/>
            </p:nvSpPr>
            <p:spPr>
              <a:xfrm>
                <a:off x="5430824" y="3501234"/>
                <a:ext cx="621479" cy="623853"/>
              </a:xfrm>
              <a:custGeom>
                <a:avLst/>
                <a:gdLst>
                  <a:gd name="connsiteX0" fmla="*/ 303012 w 471189"/>
                  <a:gd name="connsiteY0" fmla="*/ -22 h 472989"/>
                  <a:gd name="connsiteX1" fmla="*/ -67 w 471189"/>
                  <a:gd name="connsiteY1" fmla="*/ 308006 h 472989"/>
                  <a:gd name="connsiteX2" fmla="*/ 164895 w 471189"/>
                  <a:gd name="connsiteY2" fmla="*/ 472967 h 472989"/>
                  <a:gd name="connsiteX3" fmla="*/ 369747 w 471189"/>
                  <a:gd name="connsiteY3" fmla="*/ 472967 h 472989"/>
                  <a:gd name="connsiteX4" fmla="*/ 471123 w 471189"/>
                  <a:gd name="connsiteY4" fmla="*/ 371591 h 472989"/>
                  <a:gd name="connsiteX5" fmla="*/ 471123 w 471189"/>
                  <a:gd name="connsiteY5" fmla="*/ 168089 h 472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1189" h="472989">
                    <a:moveTo>
                      <a:pt x="303012" y="-22"/>
                    </a:moveTo>
                    <a:lnTo>
                      <a:pt x="-67" y="308006"/>
                    </a:lnTo>
                    <a:lnTo>
                      <a:pt x="164895" y="472967"/>
                    </a:lnTo>
                    <a:lnTo>
                      <a:pt x="369747" y="472967"/>
                    </a:lnTo>
                    <a:cubicBezTo>
                      <a:pt x="425729" y="472967"/>
                      <a:pt x="471123" y="427573"/>
                      <a:pt x="471123" y="371591"/>
                    </a:cubicBezTo>
                    <a:lnTo>
                      <a:pt x="471123" y="168089"/>
                    </a:ln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DD33CCF-EA57-0C38-0CD0-BD732D160AF6}"/>
                  </a:ext>
                </a:extLst>
              </p:cNvPr>
              <p:cNvSpPr/>
              <p:nvPr/>
            </p:nvSpPr>
            <p:spPr>
              <a:xfrm>
                <a:off x="5114941" y="3268030"/>
                <a:ext cx="138458" cy="856462"/>
              </a:xfrm>
              <a:custGeom>
                <a:avLst/>
                <a:gdLst>
                  <a:gd name="connsiteX0" fmla="*/ 3683 w 104975"/>
                  <a:gd name="connsiteY0" fmla="*/ -22 h 649347"/>
                  <a:gd name="connsiteX1" fmla="*/ -67 w 104975"/>
                  <a:gd name="connsiteY1" fmla="*/ -22 h 649347"/>
                  <a:gd name="connsiteX2" fmla="*/ 44923 w 104975"/>
                  <a:gd name="connsiteY2" fmla="*/ 86958 h 649347"/>
                  <a:gd name="connsiteX3" fmla="*/ 44923 w 104975"/>
                  <a:gd name="connsiteY3" fmla="*/ 562346 h 649347"/>
                  <a:gd name="connsiteX4" fmla="*/ -67 w 104975"/>
                  <a:gd name="connsiteY4" fmla="*/ 649326 h 649347"/>
                  <a:gd name="connsiteX5" fmla="*/ 3532 w 104975"/>
                  <a:gd name="connsiteY5" fmla="*/ 649326 h 649347"/>
                  <a:gd name="connsiteX6" fmla="*/ 104909 w 104975"/>
                  <a:gd name="connsiteY6" fmla="*/ 548249 h 649347"/>
                  <a:gd name="connsiteX7" fmla="*/ 104909 w 104975"/>
                  <a:gd name="connsiteY7" fmla="*/ 548100 h 649347"/>
                  <a:gd name="connsiteX8" fmla="*/ 104909 w 104975"/>
                  <a:gd name="connsiteY8" fmla="*/ 101354 h 649347"/>
                  <a:gd name="connsiteX9" fmla="*/ 3683 w 104975"/>
                  <a:gd name="connsiteY9" fmla="*/ -22 h 64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4975" h="649347">
                    <a:moveTo>
                      <a:pt x="3683" y="-22"/>
                    </a:moveTo>
                    <a:lnTo>
                      <a:pt x="-67" y="-22"/>
                    </a:lnTo>
                    <a:cubicBezTo>
                      <a:pt x="28052" y="20043"/>
                      <a:pt x="44788" y="52421"/>
                      <a:pt x="44923" y="86958"/>
                    </a:cubicBezTo>
                    <a:lnTo>
                      <a:pt x="44923" y="562346"/>
                    </a:lnTo>
                    <a:cubicBezTo>
                      <a:pt x="44833" y="596898"/>
                      <a:pt x="28082" y="629291"/>
                      <a:pt x="-67" y="649326"/>
                    </a:cubicBezTo>
                    <a:lnTo>
                      <a:pt x="3532" y="649326"/>
                    </a:lnTo>
                    <a:cubicBezTo>
                      <a:pt x="59439" y="649416"/>
                      <a:pt x="104819" y="604156"/>
                      <a:pt x="104909" y="548249"/>
                    </a:cubicBezTo>
                    <a:cubicBezTo>
                      <a:pt x="104909" y="548204"/>
                      <a:pt x="104909" y="548144"/>
                      <a:pt x="104909" y="548100"/>
                    </a:cubicBezTo>
                    <a:lnTo>
                      <a:pt x="104909" y="101354"/>
                    </a:lnTo>
                    <a:cubicBezTo>
                      <a:pt x="104909" y="45417"/>
                      <a:pt x="59620" y="68"/>
                      <a:pt x="3683" y="-22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D3D8CAF-B387-0DAF-31EA-D5EAC84B7D54}"/>
                  </a:ext>
                </a:extLst>
              </p:cNvPr>
              <p:cNvSpPr/>
              <p:nvPr/>
            </p:nvSpPr>
            <p:spPr>
              <a:xfrm>
                <a:off x="5339243" y="3412026"/>
                <a:ext cx="568864" cy="568864"/>
              </a:xfrm>
              <a:custGeom>
                <a:avLst/>
                <a:gdLst>
                  <a:gd name="connsiteX0" fmla="*/ 215583 w 431298"/>
                  <a:gd name="connsiteY0" fmla="*/ 431277 h 431298"/>
                  <a:gd name="connsiteX1" fmla="*/ -67 w 431298"/>
                  <a:gd name="connsiteY1" fmla="*/ 215628 h 431298"/>
                  <a:gd name="connsiteX2" fmla="*/ 215583 w 431298"/>
                  <a:gd name="connsiteY2" fmla="*/ -22 h 431298"/>
                  <a:gd name="connsiteX3" fmla="*/ 431232 w 431298"/>
                  <a:gd name="connsiteY3" fmla="*/ 215628 h 431298"/>
                  <a:gd name="connsiteX4" fmla="*/ 431232 w 431298"/>
                  <a:gd name="connsiteY4" fmla="*/ 215777 h 431298"/>
                  <a:gd name="connsiteX5" fmla="*/ 215583 w 431298"/>
                  <a:gd name="connsiteY5" fmla="*/ 431277 h 431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1298" h="431298">
                    <a:moveTo>
                      <a:pt x="215583" y="431277"/>
                    </a:moveTo>
                    <a:cubicBezTo>
                      <a:pt x="96481" y="431277"/>
                      <a:pt x="-67" y="334729"/>
                      <a:pt x="-67" y="215628"/>
                    </a:cubicBezTo>
                    <a:cubicBezTo>
                      <a:pt x="-67" y="96525"/>
                      <a:pt x="96481" y="-22"/>
                      <a:pt x="215583" y="-22"/>
                    </a:cubicBezTo>
                    <a:cubicBezTo>
                      <a:pt x="334685" y="-22"/>
                      <a:pt x="431232" y="96525"/>
                      <a:pt x="431232" y="215628"/>
                    </a:cubicBezTo>
                    <a:cubicBezTo>
                      <a:pt x="431232" y="215672"/>
                      <a:pt x="431232" y="215732"/>
                      <a:pt x="431232" y="215777"/>
                    </a:cubicBezTo>
                    <a:cubicBezTo>
                      <a:pt x="431142" y="334820"/>
                      <a:pt x="334625" y="431277"/>
                      <a:pt x="215583" y="431277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F06F915-B8FF-3587-8B20-AB0FE2C78DC8}"/>
                  </a:ext>
                </a:extLst>
              </p:cNvPr>
              <p:cNvSpPr/>
              <p:nvPr/>
            </p:nvSpPr>
            <p:spPr>
              <a:xfrm>
                <a:off x="5436954" y="3227482"/>
                <a:ext cx="122832" cy="46877"/>
              </a:xfrm>
              <a:custGeom>
                <a:avLst/>
                <a:gdLst>
                  <a:gd name="connsiteX0" fmla="*/ 14847 w 93128"/>
                  <a:gd name="connsiteY0" fmla="*/ 150 h 35541"/>
                  <a:gd name="connsiteX1" fmla="*/ 78132 w 93128"/>
                  <a:gd name="connsiteY1" fmla="*/ 150 h 35541"/>
                  <a:gd name="connsiteX2" fmla="*/ 93128 w 93128"/>
                  <a:gd name="connsiteY2" fmla="*/ 15146 h 35541"/>
                  <a:gd name="connsiteX3" fmla="*/ 93128 w 93128"/>
                  <a:gd name="connsiteY3" fmla="*/ 20545 h 35541"/>
                  <a:gd name="connsiteX4" fmla="*/ 78132 w 93128"/>
                  <a:gd name="connsiteY4" fmla="*/ 35542 h 35541"/>
                  <a:gd name="connsiteX5" fmla="*/ 14996 w 93128"/>
                  <a:gd name="connsiteY5" fmla="*/ 35542 h 35541"/>
                  <a:gd name="connsiteX6" fmla="*/ 0 w 93128"/>
                  <a:gd name="connsiteY6" fmla="*/ 20545 h 35541"/>
                  <a:gd name="connsiteX7" fmla="*/ 0 w 93128"/>
                  <a:gd name="connsiteY7" fmla="*/ 14996 h 35541"/>
                  <a:gd name="connsiteX8" fmla="*/ 14996 w 93128"/>
                  <a:gd name="connsiteY8" fmla="*/ 0 h 35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128" h="35541">
                    <a:moveTo>
                      <a:pt x="14847" y="150"/>
                    </a:moveTo>
                    <a:lnTo>
                      <a:pt x="78132" y="150"/>
                    </a:lnTo>
                    <a:cubicBezTo>
                      <a:pt x="86410" y="150"/>
                      <a:pt x="93128" y="6864"/>
                      <a:pt x="93128" y="15146"/>
                    </a:cubicBezTo>
                    <a:lnTo>
                      <a:pt x="93128" y="20545"/>
                    </a:lnTo>
                    <a:cubicBezTo>
                      <a:pt x="93128" y="28828"/>
                      <a:pt x="86410" y="35542"/>
                      <a:pt x="78132" y="35542"/>
                    </a:cubicBezTo>
                    <a:lnTo>
                      <a:pt x="14996" y="35542"/>
                    </a:lnTo>
                    <a:cubicBezTo>
                      <a:pt x="6719" y="35542"/>
                      <a:pt x="0" y="28828"/>
                      <a:pt x="0" y="20545"/>
                    </a:cubicBezTo>
                    <a:lnTo>
                      <a:pt x="0" y="14996"/>
                    </a:lnTo>
                    <a:cubicBezTo>
                      <a:pt x="0" y="6714"/>
                      <a:pt x="6719" y="0"/>
                      <a:pt x="149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5B8F766-F066-BFF7-82EC-DFF5666E231F}"/>
                  </a:ext>
                </a:extLst>
              </p:cNvPr>
              <p:cNvSpPr/>
              <p:nvPr/>
            </p:nvSpPr>
            <p:spPr>
              <a:xfrm>
                <a:off x="5370890" y="3443675"/>
                <a:ext cx="507943" cy="507943"/>
              </a:xfrm>
              <a:custGeom>
                <a:avLst/>
                <a:gdLst>
                  <a:gd name="connsiteX0" fmla="*/ 192488 w 385109"/>
                  <a:gd name="connsiteY0" fmla="*/ 385088 h 385109"/>
                  <a:gd name="connsiteX1" fmla="*/ -67 w 385109"/>
                  <a:gd name="connsiteY1" fmla="*/ 192533 h 385109"/>
                  <a:gd name="connsiteX2" fmla="*/ 192488 w 385109"/>
                  <a:gd name="connsiteY2" fmla="*/ -22 h 385109"/>
                  <a:gd name="connsiteX3" fmla="*/ 385043 w 385109"/>
                  <a:gd name="connsiteY3" fmla="*/ 192533 h 385109"/>
                  <a:gd name="connsiteX4" fmla="*/ 385043 w 385109"/>
                  <a:gd name="connsiteY4" fmla="*/ 192683 h 385109"/>
                  <a:gd name="connsiteX5" fmla="*/ 192488 w 385109"/>
                  <a:gd name="connsiteY5" fmla="*/ 385088 h 385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5109" h="385109">
                    <a:moveTo>
                      <a:pt x="192488" y="385088"/>
                    </a:moveTo>
                    <a:cubicBezTo>
                      <a:pt x="86148" y="385088"/>
                      <a:pt x="-67" y="298873"/>
                      <a:pt x="-67" y="192533"/>
                    </a:cubicBezTo>
                    <a:cubicBezTo>
                      <a:pt x="-67" y="86193"/>
                      <a:pt x="86148" y="-22"/>
                      <a:pt x="192488" y="-22"/>
                    </a:cubicBezTo>
                    <a:cubicBezTo>
                      <a:pt x="298828" y="-22"/>
                      <a:pt x="385043" y="86193"/>
                      <a:pt x="385043" y="192533"/>
                    </a:cubicBezTo>
                    <a:cubicBezTo>
                      <a:pt x="385043" y="192578"/>
                      <a:pt x="385043" y="192638"/>
                      <a:pt x="385043" y="192683"/>
                    </a:cubicBezTo>
                    <a:cubicBezTo>
                      <a:pt x="384878" y="298933"/>
                      <a:pt x="298738" y="384998"/>
                      <a:pt x="192488" y="38508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D298D673-28C2-FE40-BA83-E8DA3081DD5E}"/>
                  </a:ext>
                </a:extLst>
              </p:cNvPr>
              <p:cNvSpPr/>
              <p:nvPr/>
            </p:nvSpPr>
            <p:spPr>
              <a:xfrm>
                <a:off x="5371682" y="3443873"/>
                <a:ext cx="507943" cy="507943"/>
              </a:xfrm>
              <a:custGeom>
                <a:avLst/>
                <a:gdLst>
                  <a:gd name="connsiteX0" fmla="*/ 192638 w 385109"/>
                  <a:gd name="connsiteY0" fmla="*/ -22 h 385109"/>
                  <a:gd name="connsiteX1" fmla="*/ -66 w 385109"/>
                  <a:gd name="connsiteY1" fmla="*/ 192383 h 385109"/>
                  <a:gd name="connsiteX2" fmla="*/ 192338 w 385109"/>
                  <a:gd name="connsiteY2" fmla="*/ 385088 h 385109"/>
                  <a:gd name="connsiteX3" fmla="*/ 385043 w 385109"/>
                  <a:gd name="connsiteY3" fmla="*/ 192683 h 385109"/>
                  <a:gd name="connsiteX4" fmla="*/ 385043 w 385109"/>
                  <a:gd name="connsiteY4" fmla="*/ 192533 h 385109"/>
                  <a:gd name="connsiteX5" fmla="*/ 192638 w 385109"/>
                  <a:gd name="connsiteY5" fmla="*/ -22 h 385109"/>
                  <a:gd name="connsiteX6" fmla="*/ 191888 w 385109"/>
                  <a:gd name="connsiteY6" fmla="*/ 338299 h 385109"/>
                  <a:gd name="connsiteX7" fmla="*/ 46122 w 385109"/>
                  <a:gd name="connsiteY7" fmla="*/ 192533 h 385109"/>
                  <a:gd name="connsiteX8" fmla="*/ 191888 w 385109"/>
                  <a:gd name="connsiteY8" fmla="*/ 46767 h 385109"/>
                  <a:gd name="connsiteX9" fmla="*/ 337654 w 385109"/>
                  <a:gd name="connsiteY9" fmla="*/ 192533 h 385109"/>
                  <a:gd name="connsiteX10" fmla="*/ 337654 w 385109"/>
                  <a:gd name="connsiteY10" fmla="*/ 192683 h 385109"/>
                  <a:gd name="connsiteX11" fmla="*/ 191888 w 385109"/>
                  <a:gd name="connsiteY11" fmla="*/ 338299 h 385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5109" h="385109">
                    <a:moveTo>
                      <a:pt x="192638" y="-22"/>
                    </a:moveTo>
                    <a:cubicBezTo>
                      <a:pt x="86298" y="-112"/>
                      <a:pt x="23" y="86043"/>
                      <a:pt x="-66" y="192383"/>
                    </a:cubicBezTo>
                    <a:cubicBezTo>
                      <a:pt x="-157" y="298723"/>
                      <a:pt x="85998" y="384998"/>
                      <a:pt x="192338" y="385088"/>
                    </a:cubicBezTo>
                    <a:cubicBezTo>
                      <a:pt x="298678" y="385178"/>
                      <a:pt x="384953" y="299023"/>
                      <a:pt x="385043" y="192683"/>
                    </a:cubicBezTo>
                    <a:cubicBezTo>
                      <a:pt x="385043" y="192638"/>
                      <a:pt x="385043" y="192578"/>
                      <a:pt x="385043" y="192533"/>
                    </a:cubicBezTo>
                    <a:cubicBezTo>
                      <a:pt x="384953" y="86283"/>
                      <a:pt x="298888" y="143"/>
                      <a:pt x="192638" y="-22"/>
                    </a:cubicBezTo>
                    <a:close/>
                    <a:moveTo>
                      <a:pt x="191888" y="338299"/>
                    </a:moveTo>
                    <a:cubicBezTo>
                      <a:pt x="111387" y="338299"/>
                      <a:pt x="46122" y="273034"/>
                      <a:pt x="46122" y="192533"/>
                    </a:cubicBezTo>
                    <a:cubicBezTo>
                      <a:pt x="46122" y="112032"/>
                      <a:pt x="111387" y="46767"/>
                      <a:pt x="191888" y="46767"/>
                    </a:cubicBezTo>
                    <a:cubicBezTo>
                      <a:pt x="272390" y="46767"/>
                      <a:pt x="337654" y="112032"/>
                      <a:pt x="337654" y="192533"/>
                    </a:cubicBezTo>
                    <a:cubicBezTo>
                      <a:pt x="337654" y="192578"/>
                      <a:pt x="337654" y="192638"/>
                      <a:pt x="337654" y="192683"/>
                    </a:cubicBezTo>
                    <a:cubicBezTo>
                      <a:pt x="337564" y="273124"/>
                      <a:pt x="272330" y="338299"/>
                      <a:pt x="191888" y="338299"/>
                    </a:cubicBezTo>
                    <a:close/>
                  </a:path>
                </a:pathLst>
              </a:custGeom>
              <a:solidFill>
                <a:srgbClr val="2C5871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5DE7393-5D4A-4879-1EA9-DB49D5A75636}"/>
                  </a:ext>
                </a:extLst>
              </p:cNvPr>
              <p:cNvSpPr/>
              <p:nvPr/>
            </p:nvSpPr>
            <p:spPr>
              <a:xfrm>
                <a:off x="5465714" y="3536331"/>
                <a:ext cx="241431" cy="231730"/>
              </a:xfrm>
              <a:custGeom>
                <a:avLst/>
                <a:gdLst>
                  <a:gd name="connsiteX0" fmla="*/ 51612 w 183047"/>
                  <a:gd name="connsiteY0" fmla="*/ 53599 h 175692"/>
                  <a:gd name="connsiteX1" fmla="*/ 182981 w 183047"/>
                  <a:gd name="connsiteY1" fmla="*/ 20307 h 175692"/>
                  <a:gd name="connsiteX2" fmla="*/ 20254 w 183047"/>
                  <a:gd name="connsiteY2" fmla="*/ 51184 h 175692"/>
                  <a:gd name="connsiteX3" fmla="*/ 15620 w 183047"/>
                  <a:gd name="connsiteY3" fmla="*/ 175670 h 175692"/>
                  <a:gd name="connsiteX4" fmla="*/ 51612 w 183047"/>
                  <a:gd name="connsiteY4" fmla="*/ 53599 h 17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3047" h="175692">
                    <a:moveTo>
                      <a:pt x="51612" y="53599"/>
                    </a:moveTo>
                    <a:cubicBezTo>
                      <a:pt x="85969" y="19242"/>
                      <a:pt x="136402" y="6465"/>
                      <a:pt x="182981" y="20307"/>
                    </a:cubicBezTo>
                    <a:cubicBezTo>
                      <a:pt x="129519" y="-16105"/>
                      <a:pt x="56666" y="-2278"/>
                      <a:pt x="20254" y="51184"/>
                    </a:cubicBezTo>
                    <a:cubicBezTo>
                      <a:pt x="-5060" y="88346"/>
                      <a:pt x="-6859" y="136724"/>
                      <a:pt x="15620" y="175670"/>
                    </a:cubicBezTo>
                    <a:cubicBezTo>
                      <a:pt x="6053" y="131505"/>
                      <a:pt x="19609" y="85511"/>
                      <a:pt x="51612" y="535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9689B67-38FC-C0F8-5DF2-A4753437CF5A}"/>
                  </a:ext>
                </a:extLst>
              </p:cNvPr>
              <p:cNvSpPr/>
              <p:nvPr/>
            </p:nvSpPr>
            <p:spPr>
              <a:xfrm>
                <a:off x="5345375" y="2588795"/>
                <a:ext cx="331903" cy="565700"/>
              </a:xfrm>
              <a:custGeom>
                <a:avLst/>
                <a:gdLst>
                  <a:gd name="connsiteX0" fmla="*/ 251574 w 251640"/>
                  <a:gd name="connsiteY0" fmla="*/ 383888 h 428899"/>
                  <a:gd name="connsiteX1" fmla="*/ 206585 w 251640"/>
                  <a:gd name="connsiteY1" fmla="*/ 428877 h 428899"/>
                  <a:gd name="connsiteX2" fmla="*/ 44923 w 251640"/>
                  <a:gd name="connsiteY2" fmla="*/ 428877 h 428899"/>
                  <a:gd name="connsiteX3" fmla="*/ -67 w 251640"/>
                  <a:gd name="connsiteY3" fmla="*/ 383888 h 428899"/>
                  <a:gd name="connsiteX4" fmla="*/ -67 w 251640"/>
                  <a:gd name="connsiteY4" fmla="*/ 44967 h 428899"/>
                  <a:gd name="connsiteX5" fmla="*/ 44923 w 251640"/>
                  <a:gd name="connsiteY5" fmla="*/ -22 h 428899"/>
                  <a:gd name="connsiteX6" fmla="*/ 206585 w 251640"/>
                  <a:gd name="connsiteY6" fmla="*/ -22 h 428899"/>
                  <a:gd name="connsiteX7" fmla="*/ 251574 w 251640"/>
                  <a:gd name="connsiteY7" fmla="*/ 44967 h 428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640" h="428899">
                    <a:moveTo>
                      <a:pt x="251574" y="383888"/>
                    </a:moveTo>
                    <a:cubicBezTo>
                      <a:pt x="251574" y="408737"/>
                      <a:pt x="231434" y="428877"/>
                      <a:pt x="206585" y="428877"/>
                    </a:cubicBezTo>
                    <a:lnTo>
                      <a:pt x="44923" y="428877"/>
                    </a:lnTo>
                    <a:cubicBezTo>
                      <a:pt x="20074" y="428877"/>
                      <a:pt x="-67" y="408737"/>
                      <a:pt x="-67" y="383888"/>
                    </a:cubicBezTo>
                    <a:lnTo>
                      <a:pt x="-67" y="44967"/>
                    </a:lnTo>
                    <a:cubicBezTo>
                      <a:pt x="-67" y="20120"/>
                      <a:pt x="20074" y="-22"/>
                      <a:pt x="44923" y="-22"/>
                    </a:cubicBezTo>
                    <a:lnTo>
                      <a:pt x="206585" y="-22"/>
                    </a:lnTo>
                    <a:cubicBezTo>
                      <a:pt x="231434" y="-22"/>
                      <a:pt x="251574" y="20120"/>
                      <a:pt x="251574" y="44967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F7932C7D-5176-0350-10CD-36CCBA39753E}"/>
                  </a:ext>
                </a:extLst>
              </p:cNvPr>
              <p:cNvSpPr/>
              <p:nvPr/>
            </p:nvSpPr>
            <p:spPr>
              <a:xfrm>
                <a:off x="5362979" y="2731209"/>
                <a:ext cx="314299" cy="376605"/>
              </a:xfrm>
              <a:custGeom>
                <a:avLst/>
                <a:gdLst>
                  <a:gd name="connsiteX0" fmla="*/ -67 w 238293"/>
                  <a:gd name="connsiteY0" fmla="*/ 48117 h 285532"/>
                  <a:gd name="connsiteX1" fmla="*/ 237177 w 238293"/>
                  <a:gd name="connsiteY1" fmla="*/ 285511 h 285532"/>
                  <a:gd name="connsiteX2" fmla="*/ 238227 w 238293"/>
                  <a:gd name="connsiteY2" fmla="*/ 275913 h 285532"/>
                  <a:gd name="connsiteX3" fmla="*/ 238227 w 238293"/>
                  <a:gd name="connsiteY3" fmla="*/ -22 h 28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293" h="285532">
                    <a:moveTo>
                      <a:pt x="-67" y="48117"/>
                    </a:moveTo>
                    <a:lnTo>
                      <a:pt x="237177" y="285511"/>
                    </a:lnTo>
                    <a:cubicBezTo>
                      <a:pt x="237837" y="282347"/>
                      <a:pt x="238182" y="279138"/>
                      <a:pt x="238227" y="275913"/>
                    </a:cubicBezTo>
                    <a:lnTo>
                      <a:pt x="238227" y="-22"/>
                    </a:ln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E751381B-23B2-C4A7-7F0C-9B430A24EE7D}"/>
                  </a:ext>
                </a:extLst>
              </p:cNvPr>
              <p:cNvSpPr/>
              <p:nvPr/>
            </p:nvSpPr>
            <p:spPr>
              <a:xfrm>
                <a:off x="5345375" y="2588795"/>
                <a:ext cx="331903" cy="223115"/>
              </a:xfrm>
              <a:custGeom>
                <a:avLst/>
                <a:gdLst>
                  <a:gd name="connsiteX0" fmla="*/ 206652 w 251640"/>
                  <a:gd name="connsiteY0" fmla="*/ 0 h 169160"/>
                  <a:gd name="connsiteX1" fmla="*/ 251641 w 251640"/>
                  <a:gd name="connsiteY1" fmla="*/ 0 h 169160"/>
                  <a:gd name="connsiteX2" fmla="*/ 251641 w 251640"/>
                  <a:gd name="connsiteY2" fmla="*/ 169160 h 169160"/>
                  <a:gd name="connsiteX3" fmla="*/ 206652 w 251640"/>
                  <a:gd name="connsiteY3" fmla="*/ 169160 h 169160"/>
                  <a:gd name="connsiteX4" fmla="*/ 44989 w 251640"/>
                  <a:gd name="connsiteY4" fmla="*/ 169160 h 169160"/>
                  <a:gd name="connsiteX5" fmla="*/ 0 w 251640"/>
                  <a:gd name="connsiteY5" fmla="*/ 169160 h 169160"/>
                  <a:gd name="connsiteX6" fmla="*/ 0 w 251640"/>
                  <a:gd name="connsiteY6" fmla="*/ 0 h 169160"/>
                  <a:gd name="connsiteX7" fmla="*/ 44989 w 251640"/>
                  <a:gd name="connsiteY7" fmla="*/ 0 h 169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640" h="169160">
                    <a:moveTo>
                      <a:pt x="206652" y="0"/>
                    </a:moveTo>
                    <a:cubicBezTo>
                      <a:pt x="231499" y="0"/>
                      <a:pt x="251641" y="0"/>
                      <a:pt x="251641" y="0"/>
                    </a:cubicBezTo>
                    <a:lnTo>
                      <a:pt x="251641" y="169160"/>
                    </a:lnTo>
                    <a:cubicBezTo>
                      <a:pt x="251641" y="169160"/>
                      <a:pt x="231499" y="169160"/>
                      <a:pt x="206652" y="169160"/>
                    </a:cubicBezTo>
                    <a:lnTo>
                      <a:pt x="44989" y="169160"/>
                    </a:lnTo>
                    <a:cubicBezTo>
                      <a:pt x="20142" y="169160"/>
                      <a:pt x="0" y="169160"/>
                      <a:pt x="0" y="169160"/>
                    </a:cubicBezTo>
                    <a:lnTo>
                      <a:pt x="0" y="0"/>
                    </a:lnTo>
                    <a:cubicBezTo>
                      <a:pt x="0" y="0"/>
                      <a:pt x="20142" y="0"/>
                      <a:pt x="44989" y="0"/>
                    </a:cubicBezTo>
                    <a:close/>
                  </a:path>
                </a:pathLst>
              </a:custGeom>
              <a:solidFill>
                <a:srgbClr val="2C5871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8872FC9-02B2-2DAE-2D77-C89F13F4CAEB}"/>
                  </a:ext>
                </a:extLst>
              </p:cNvPr>
              <p:cNvSpPr/>
              <p:nvPr/>
            </p:nvSpPr>
            <p:spPr>
              <a:xfrm>
                <a:off x="5430428" y="2626771"/>
                <a:ext cx="77141" cy="147160"/>
              </a:xfrm>
              <a:custGeom>
                <a:avLst/>
                <a:gdLst>
                  <a:gd name="connsiteX0" fmla="*/ 0 w 58486"/>
                  <a:gd name="connsiteY0" fmla="*/ 0 h 111573"/>
                  <a:gd name="connsiteX1" fmla="*/ 58486 w 58486"/>
                  <a:gd name="connsiteY1" fmla="*/ 0 h 111573"/>
                  <a:gd name="connsiteX2" fmla="*/ 58486 w 58486"/>
                  <a:gd name="connsiteY2" fmla="*/ 111574 h 111573"/>
                  <a:gd name="connsiteX3" fmla="*/ 0 w 58486"/>
                  <a:gd name="connsiteY3" fmla="*/ 111574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486" h="111573">
                    <a:moveTo>
                      <a:pt x="0" y="0"/>
                    </a:moveTo>
                    <a:lnTo>
                      <a:pt x="58486" y="0"/>
                    </a:lnTo>
                    <a:lnTo>
                      <a:pt x="58486" y="111574"/>
                    </a:lnTo>
                    <a:lnTo>
                      <a:pt x="0" y="111574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07957C6-9F50-4854-0555-98FFF3D5636C}"/>
                  </a:ext>
                </a:extLst>
              </p:cNvPr>
              <p:cNvSpPr/>
              <p:nvPr/>
            </p:nvSpPr>
            <p:spPr>
              <a:xfrm>
                <a:off x="5515085" y="2626771"/>
                <a:ext cx="77141" cy="147160"/>
              </a:xfrm>
              <a:custGeom>
                <a:avLst/>
                <a:gdLst>
                  <a:gd name="connsiteX0" fmla="*/ 0 w 58486"/>
                  <a:gd name="connsiteY0" fmla="*/ 0 h 111573"/>
                  <a:gd name="connsiteX1" fmla="*/ 58486 w 58486"/>
                  <a:gd name="connsiteY1" fmla="*/ 0 h 111573"/>
                  <a:gd name="connsiteX2" fmla="*/ 58486 w 58486"/>
                  <a:gd name="connsiteY2" fmla="*/ 111574 h 111573"/>
                  <a:gd name="connsiteX3" fmla="*/ 0 w 58486"/>
                  <a:gd name="connsiteY3" fmla="*/ 111574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486" h="111573">
                    <a:moveTo>
                      <a:pt x="0" y="0"/>
                    </a:moveTo>
                    <a:lnTo>
                      <a:pt x="58486" y="0"/>
                    </a:lnTo>
                    <a:lnTo>
                      <a:pt x="58486" y="111574"/>
                    </a:lnTo>
                    <a:lnTo>
                      <a:pt x="0" y="111574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B7D37916-00B6-0E88-44B8-9A7660230E2D}"/>
                  </a:ext>
                </a:extLst>
              </p:cNvPr>
              <p:cNvSpPr/>
              <p:nvPr/>
            </p:nvSpPr>
            <p:spPr>
              <a:xfrm>
                <a:off x="5599545" y="2626969"/>
                <a:ext cx="39757" cy="147160"/>
              </a:xfrm>
              <a:custGeom>
                <a:avLst/>
                <a:gdLst>
                  <a:gd name="connsiteX0" fmla="*/ 14030 w 30143"/>
                  <a:gd name="connsiteY0" fmla="*/ -22 h 111573"/>
                  <a:gd name="connsiteX1" fmla="*/ -67 w 30143"/>
                  <a:gd name="connsiteY1" fmla="*/ -22 h 111573"/>
                  <a:gd name="connsiteX2" fmla="*/ -67 w 30143"/>
                  <a:gd name="connsiteY2" fmla="*/ 111552 h 111573"/>
                  <a:gd name="connsiteX3" fmla="*/ 14030 w 30143"/>
                  <a:gd name="connsiteY3" fmla="*/ 111552 h 111573"/>
                  <a:gd name="connsiteX4" fmla="*/ 30077 w 30143"/>
                  <a:gd name="connsiteY4" fmla="*/ 95506 h 111573"/>
                  <a:gd name="connsiteX5" fmla="*/ 30077 w 30143"/>
                  <a:gd name="connsiteY5" fmla="*/ 16024 h 111573"/>
                  <a:gd name="connsiteX6" fmla="*/ 14030 w 30143"/>
                  <a:gd name="connsiteY6" fmla="*/ -22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143" h="111573">
                    <a:moveTo>
                      <a:pt x="14030" y="-22"/>
                    </a:moveTo>
                    <a:lnTo>
                      <a:pt x="-67" y="-22"/>
                    </a:lnTo>
                    <a:lnTo>
                      <a:pt x="-67" y="111552"/>
                    </a:lnTo>
                    <a:lnTo>
                      <a:pt x="14030" y="111552"/>
                    </a:lnTo>
                    <a:cubicBezTo>
                      <a:pt x="22893" y="111552"/>
                      <a:pt x="30077" y="104367"/>
                      <a:pt x="30077" y="95506"/>
                    </a:cubicBezTo>
                    <a:lnTo>
                      <a:pt x="30077" y="16024"/>
                    </a:lnTo>
                    <a:cubicBezTo>
                      <a:pt x="30077" y="7163"/>
                      <a:pt x="22893" y="-22"/>
                      <a:pt x="14030" y="-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0205D609-08FF-8AD4-3A1F-E34D8CB97ED2}"/>
                  </a:ext>
                </a:extLst>
              </p:cNvPr>
              <p:cNvSpPr/>
              <p:nvPr/>
            </p:nvSpPr>
            <p:spPr>
              <a:xfrm>
                <a:off x="5383548" y="2626771"/>
                <a:ext cx="39757" cy="147160"/>
              </a:xfrm>
              <a:custGeom>
                <a:avLst/>
                <a:gdLst>
                  <a:gd name="connsiteX0" fmla="*/ 30077 w 30143"/>
                  <a:gd name="connsiteY0" fmla="*/ -22 h 111573"/>
                  <a:gd name="connsiteX1" fmla="*/ 16131 w 30143"/>
                  <a:gd name="connsiteY1" fmla="*/ -22 h 111573"/>
                  <a:gd name="connsiteX2" fmla="*/ -66 w 30143"/>
                  <a:gd name="connsiteY2" fmla="*/ 16174 h 111573"/>
                  <a:gd name="connsiteX3" fmla="*/ -66 w 30143"/>
                  <a:gd name="connsiteY3" fmla="*/ 95356 h 111573"/>
                  <a:gd name="connsiteX4" fmla="*/ 15831 w 30143"/>
                  <a:gd name="connsiteY4" fmla="*/ 111552 h 111573"/>
                  <a:gd name="connsiteX5" fmla="*/ 15981 w 30143"/>
                  <a:gd name="connsiteY5" fmla="*/ 111552 h 111573"/>
                  <a:gd name="connsiteX6" fmla="*/ 30077 w 30143"/>
                  <a:gd name="connsiteY6" fmla="*/ 111552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143" h="111573">
                    <a:moveTo>
                      <a:pt x="30077" y="-22"/>
                    </a:moveTo>
                    <a:lnTo>
                      <a:pt x="16131" y="-22"/>
                    </a:lnTo>
                    <a:cubicBezTo>
                      <a:pt x="7193" y="-22"/>
                      <a:pt x="-66" y="7229"/>
                      <a:pt x="-66" y="16174"/>
                    </a:cubicBezTo>
                    <a:lnTo>
                      <a:pt x="-66" y="95356"/>
                    </a:lnTo>
                    <a:cubicBezTo>
                      <a:pt x="-155" y="104217"/>
                      <a:pt x="6968" y="111468"/>
                      <a:pt x="15831" y="111552"/>
                    </a:cubicBezTo>
                    <a:cubicBezTo>
                      <a:pt x="15876" y="111552"/>
                      <a:pt x="15936" y="111552"/>
                      <a:pt x="15981" y="111552"/>
                    </a:cubicBezTo>
                    <a:lnTo>
                      <a:pt x="30077" y="111552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95DFD0C1-AD9E-BF6C-F5F2-86F91C5327BD}"/>
                  </a:ext>
                </a:extLst>
              </p:cNvPr>
              <p:cNvSpPr/>
              <p:nvPr/>
            </p:nvSpPr>
            <p:spPr>
              <a:xfrm>
                <a:off x="4598888" y="3173997"/>
                <a:ext cx="776443" cy="913918"/>
              </a:xfrm>
              <a:custGeom>
                <a:avLst/>
                <a:gdLst>
                  <a:gd name="connsiteX0" fmla="*/ 534108 w 588679"/>
                  <a:gd name="connsiteY0" fmla="*/ 465830 h 692909"/>
                  <a:gd name="connsiteX1" fmla="*/ 588590 w 588679"/>
                  <a:gd name="connsiteY1" fmla="*/ 414482 h 692909"/>
                  <a:gd name="connsiteX2" fmla="*/ 537227 w 588679"/>
                  <a:gd name="connsiteY2" fmla="*/ 360000 h 692909"/>
                  <a:gd name="connsiteX3" fmla="*/ 532008 w 588679"/>
                  <a:gd name="connsiteY3" fmla="*/ 360105 h 692909"/>
                  <a:gd name="connsiteX4" fmla="*/ 523610 w 588679"/>
                  <a:gd name="connsiteY4" fmla="*/ 360105 h 692909"/>
                  <a:gd name="connsiteX5" fmla="*/ 522651 w 588679"/>
                  <a:gd name="connsiteY5" fmla="*/ 358215 h 692909"/>
                  <a:gd name="connsiteX6" fmla="*/ 523610 w 588679"/>
                  <a:gd name="connsiteY6" fmla="*/ 357255 h 692909"/>
                  <a:gd name="connsiteX7" fmla="*/ 567970 w 588679"/>
                  <a:gd name="connsiteY7" fmla="*/ 296939 h 692909"/>
                  <a:gd name="connsiteX8" fmla="*/ 521211 w 588679"/>
                  <a:gd name="connsiteY8" fmla="*/ 252280 h 692909"/>
                  <a:gd name="connsiteX9" fmla="*/ 259073 w 588679"/>
                  <a:gd name="connsiteY9" fmla="*/ 258279 h 692909"/>
                  <a:gd name="connsiteX10" fmla="*/ 258023 w 588679"/>
                  <a:gd name="connsiteY10" fmla="*/ 258279 h 692909"/>
                  <a:gd name="connsiteX11" fmla="*/ 258023 w 588679"/>
                  <a:gd name="connsiteY11" fmla="*/ 257079 h 692909"/>
                  <a:gd name="connsiteX12" fmla="*/ 280967 w 588679"/>
                  <a:gd name="connsiteY12" fmla="*/ 163201 h 692909"/>
                  <a:gd name="connsiteX13" fmla="*/ 295964 w 588679"/>
                  <a:gd name="connsiteY13" fmla="*/ 77721 h 692909"/>
                  <a:gd name="connsiteX14" fmla="*/ 217442 w 588679"/>
                  <a:gd name="connsiteY14" fmla="*/ -21 h 692909"/>
                  <a:gd name="connsiteX15" fmla="*/ 214683 w 588679"/>
                  <a:gd name="connsiteY15" fmla="*/ 39 h 692909"/>
                  <a:gd name="connsiteX16" fmla="*/ 196237 w 588679"/>
                  <a:gd name="connsiteY16" fmla="*/ 6488 h 692909"/>
                  <a:gd name="connsiteX17" fmla="*/ 189489 w 588679"/>
                  <a:gd name="connsiteY17" fmla="*/ 47428 h 692909"/>
                  <a:gd name="connsiteX18" fmla="*/ 189489 w 588679"/>
                  <a:gd name="connsiteY18" fmla="*/ 53426 h 692909"/>
                  <a:gd name="connsiteX19" fmla="*/ 126054 w 588679"/>
                  <a:gd name="connsiteY19" fmla="*/ 200542 h 692909"/>
                  <a:gd name="connsiteX20" fmla="*/ -67 w 588679"/>
                  <a:gd name="connsiteY20" fmla="*/ 351407 h 692909"/>
                  <a:gd name="connsiteX21" fmla="*/ 77615 w 588679"/>
                  <a:gd name="connsiteY21" fmla="*/ 639939 h 692909"/>
                  <a:gd name="connsiteX22" fmla="*/ 79115 w 588679"/>
                  <a:gd name="connsiteY22" fmla="*/ 641289 h 692909"/>
                  <a:gd name="connsiteX23" fmla="*/ 132772 w 588679"/>
                  <a:gd name="connsiteY23" fmla="*/ 692877 h 692909"/>
                  <a:gd name="connsiteX24" fmla="*/ 133102 w 588679"/>
                  <a:gd name="connsiteY24" fmla="*/ 692877 h 692909"/>
                  <a:gd name="connsiteX25" fmla="*/ 449528 w 588679"/>
                  <a:gd name="connsiteY25" fmla="*/ 685828 h 692909"/>
                  <a:gd name="connsiteX26" fmla="*/ 501116 w 588679"/>
                  <a:gd name="connsiteY26" fmla="*/ 631871 h 692909"/>
                  <a:gd name="connsiteX27" fmla="*/ 501116 w 588679"/>
                  <a:gd name="connsiteY27" fmla="*/ 631841 h 692909"/>
                  <a:gd name="connsiteX28" fmla="*/ 453577 w 588679"/>
                  <a:gd name="connsiteY28" fmla="*/ 580553 h 692909"/>
                  <a:gd name="connsiteX29" fmla="*/ 452077 w 588679"/>
                  <a:gd name="connsiteY29" fmla="*/ 579203 h 692909"/>
                  <a:gd name="connsiteX30" fmla="*/ 453427 w 588679"/>
                  <a:gd name="connsiteY30" fmla="*/ 577854 h 692909"/>
                  <a:gd name="connsiteX31" fmla="*/ 491518 w 588679"/>
                  <a:gd name="connsiteY31" fmla="*/ 576354 h 692909"/>
                  <a:gd name="connsiteX32" fmla="*/ 543556 w 588679"/>
                  <a:gd name="connsiteY32" fmla="*/ 522232 h 692909"/>
                  <a:gd name="connsiteX33" fmla="*/ 543556 w 588679"/>
                  <a:gd name="connsiteY33" fmla="*/ 522217 h 692909"/>
                  <a:gd name="connsiteX34" fmla="*/ 497067 w 588679"/>
                  <a:gd name="connsiteY34" fmla="*/ 471079 h 692909"/>
                  <a:gd name="connsiteX35" fmla="*/ 495717 w 588679"/>
                  <a:gd name="connsiteY35" fmla="*/ 469729 h 692909"/>
                  <a:gd name="connsiteX36" fmla="*/ 496902 w 588679"/>
                  <a:gd name="connsiteY36" fmla="*/ 468229 h 692909"/>
                  <a:gd name="connsiteX37" fmla="*/ 496917 w 588679"/>
                  <a:gd name="connsiteY37" fmla="*/ 468229 h 69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88679" h="692909">
                    <a:moveTo>
                      <a:pt x="534108" y="465830"/>
                    </a:moveTo>
                    <a:cubicBezTo>
                      <a:pt x="563336" y="466700"/>
                      <a:pt x="587721" y="443710"/>
                      <a:pt x="588590" y="414482"/>
                    </a:cubicBezTo>
                    <a:cubicBezTo>
                      <a:pt x="589445" y="385254"/>
                      <a:pt x="566456" y="360869"/>
                      <a:pt x="537227" y="360000"/>
                    </a:cubicBezTo>
                    <a:cubicBezTo>
                      <a:pt x="535488" y="359955"/>
                      <a:pt x="533748" y="359985"/>
                      <a:pt x="532008" y="360105"/>
                    </a:cubicBezTo>
                    <a:lnTo>
                      <a:pt x="523610" y="360105"/>
                    </a:lnTo>
                    <a:cubicBezTo>
                      <a:pt x="522831" y="359850"/>
                      <a:pt x="522396" y="358995"/>
                      <a:pt x="522651" y="358215"/>
                    </a:cubicBezTo>
                    <a:cubicBezTo>
                      <a:pt x="522801" y="357765"/>
                      <a:pt x="523160" y="357405"/>
                      <a:pt x="523610" y="357255"/>
                    </a:cubicBezTo>
                    <a:cubicBezTo>
                      <a:pt x="552509" y="352846"/>
                      <a:pt x="572364" y="325853"/>
                      <a:pt x="567970" y="296939"/>
                    </a:cubicBezTo>
                    <a:cubicBezTo>
                      <a:pt x="564341" y="273155"/>
                      <a:pt x="545130" y="254814"/>
                      <a:pt x="521211" y="252280"/>
                    </a:cubicBezTo>
                    <a:lnTo>
                      <a:pt x="259073" y="258279"/>
                    </a:lnTo>
                    <a:cubicBezTo>
                      <a:pt x="258743" y="258443"/>
                      <a:pt x="258353" y="258443"/>
                      <a:pt x="258023" y="258279"/>
                    </a:cubicBezTo>
                    <a:cubicBezTo>
                      <a:pt x="257873" y="257889"/>
                      <a:pt x="257873" y="257469"/>
                      <a:pt x="258023" y="257079"/>
                    </a:cubicBezTo>
                    <a:cubicBezTo>
                      <a:pt x="263002" y="225196"/>
                      <a:pt x="270680" y="193794"/>
                      <a:pt x="280967" y="163201"/>
                    </a:cubicBezTo>
                    <a:cubicBezTo>
                      <a:pt x="290940" y="135802"/>
                      <a:pt x="296024" y="106874"/>
                      <a:pt x="295964" y="77721"/>
                    </a:cubicBezTo>
                    <a:cubicBezTo>
                      <a:pt x="295754" y="34576"/>
                      <a:pt x="260602" y="-231"/>
                      <a:pt x="217442" y="-21"/>
                    </a:cubicBezTo>
                    <a:cubicBezTo>
                      <a:pt x="216528" y="-21"/>
                      <a:pt x="215598" y="9"/>
                      <a:pt x="214683" y="39"/>
                    </a:cubicBezTo>
                    <a:cubicBezTo>
                      <a:pt x="207919" y="-411"/>
                      <a:pt x="201246" y="1914"/>
                      <a:pt x="196237" y="6488"/>
                    </a:cubicBezTo>
                    <a:cubicBezTo>
                      <a:pt x="189339" y="13836"/>
                      <a:pt x="188889" y="25083"/>
                      <a:pt x="189489" y="47428"/>
                    </a:cubicBezTo>
                    <a:lnTo>
                      <a:pt x="189489" y="53426"/>
                    </a:lnTo>
                    <a:cubicBezTo>
                      <a:pt x="190388" y="96766"/>
                      <a:pt x="157696" y="149554"/>
                      <a:pt x="126054" y="200542"/>
                    </a:cubicBezTo>
                    <a:cubicBezTo>
                      <a:pt x="101760" y="239833"/>
                      <a:pt x="-67" y="351407"/>
                      <a:pt x="-67" y="351407"/>
                    </a:cubicBezTo>
                    <a:lnTo>
                      <a:pt x="77615" y="639939"/>
                    </a:lnTo>
                    <a:cubicBezTo>
                      <a:pt x="78365" y="639999"/>
                      <a:pt x="78980" y="640554"/>
                      <a:pt x="79115" y="641289"/>
                    </a:cubicBezTo>
                    <a:cubicBezTo>
                      <a:pt x="79685" y="670352"/>
                      <a:pt x="103709" y="693461"/>
                      <a:pt x="132772" y="692877"/>
                    </a:cubicBezTo>
                    <a:cubicBezTo>
                      <a:pt x="132877" y="692877"/>
                      <a:pt x="132997" y="692877"/>
                      <a:pt x="133102" y="692877"/>
                    </a:cubicBezTo>
                    <a:lnTo>
                      <a:pt x="449528" y="685828"/>
                    </a:lnTo>
                    <a:cubicBezTo>
                      <a:pt x="478681" y="685168"/>
                      <a:pt x="501776" y="661009"/>
                      <a:pt x="501116" y="631871"/>
                    </a:cubicBezTo>
                    <a:cubicBezTo>
                      <a:pt x="501116" y="631856"/>
                      <a:pt x="501116" y="631856"/>
                      <a:pt x="501116" y="631841"/>
                    </a:cubicBezTo>
                    <a:cubicBezTo>
                      <a:pt x="500366" y="600948"/>
                      <a:pt x="480871" y="579953"/>
                      <a:pt x="453577" y="580553"/>
                    </a:cubicBezTo>
                    <a:cubicBezTo>
                      <a:pt x="452797" y="580553"/>
                      <a:pt x="452152" y="579968"/>
                      <a:pt x="452077" y="579203"/>
                    </a:cubicBezTo>
                    <a:cubicBezTo>
                      <a:pt x="452077" y="578453"/>
                      <a:pt x="452677" y="577854"/>
                      <a:pt x="453427" y="577854"/>
                    </a:cubicBezTo>
                    <a:lnTo>
                      <a:pt x="491518" y="576354"/>
                    </a:lnTo>
                    <a:cubicBezTo>
                      <a:pt x="520836" y="575784"/>
                      <a:pt x="544126" y="551550"/>
                      <a:pt x="543556" y="522232"/>
                    </a:cubicBezTo>
                    <a:cubicBezTo>
                      <a:pt x="543556" y="522232"/>
                      <a:pt x="543556" y="522217"/>
                      <a:pt x="543556" y="522217"/>
                    </a:cubicBezTo>
                    <a:cubicBezTo>
                      <a:pt x="542806" y="490574"/>
                      <a:pt x="524660" y="470479"/>
                      <a:pt x="497067" y="471079"/>
                    </a:cubicBezTo>
                    <a:cubicBezTo>
                      <a:pt x="496317" y="471079"/>
                      <a:pt x="495717" y="470479"/>
                      <a:pt x="495717" y="469729"/>
                    </a:cubicBezTo>
                    <a:cubicBezTo>
                      <a:pt x="495627" y="468994"/>
                      <a:pt x="496167" y="468319"/>
                      <a:pt x="496902" y="468229"/>
                    </a:cubicBezTo>
                    <a:cubicBezTo>
                      <a:pt x="496902" y="468229"/>
                      <a:pt x="496917" y="468229"/>
                      <a:pt x="496917" y="468229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52025082-BBE9-2D9A-F8EC-5710589748A6}"/>
                  </a:ext>
                </a:extLst>
              </p:cNvPr>
              <p:cNvSpPr/>
              <p:nvPr/>
            </p:nvSpPr>
            <p:spPr>
              <a:xfrm>
                <a:off x="4025670" y="3576197"/>
                <a:ext cx="964261" cy="2192980"/>
              </a:xfrm>
              <a:custGeom>
                <a:avLst/>
                <a:gdLst>
                  <a:gd name="connsiteX0" fmla="*/ 305112 w 731078"/>
                  <a:gd name="connsiteY0" fmla="*/ 1662640 h 1662661"/>
                  <a:gd name="connsiteX1" fmla="*/ 731012 w 731078"/>
                  <a:gd name="connsiteY1" fmla="*/ 23974 h 1662661"/>
                  <a:gd name="connsiteX2" fmla="*/ 399740 w 731078"/>
                  <a:gd name="connsiteY2" fmla="*/ 109154 h 1662661"/>
                  <a:gd name="connsiteX3" fmla="*/ -67 w 731078"/>
                  <a:gd name="connsiteY3" fmla="*/ 1662640 h 1662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1078" h="1662661">
                    <a:moveTo>
                      <a:pt x="305112" y="1662640"/>
                    </a:moveTo>
                    <a:lnTo>
                      <a:pt x="731012" y="23974"/>
                    </a:lnTo>
                    <a:cubicBezTo>
                      <a:pt x="596044" y="-10818"/>
                      <a:pt x="434532" y="-25965"/>
                      <a:pt x="399740" y="109154"/>
                    </a:cubicBezTo>
                    <a:lnTo>
                      <a:pt x="-67" y="1662640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35EDFFA-C973-FCBD-5525-E930CACB397D}"/>
                  </a:ext>
                </a:extLst>
              </p:cNvPr>
              <p:cNvSpPr/>
              <p:nvPr/>
            </p:nvSpPr>
            <p:spPr>
              <a:xfrm>
                <a:off x="3937651" y="3995081"/>
                <a:ext cx="959454" cy="1774096"/>
              </a:xfrm>
              <a:custGeom>
                <a:avLst/>
                <a:gdLst>
                  <a:gd name="connsiteX0" fmla="*/ 409337 w 727433"/>
                  <a:gd name="connsiteY0" fmla="*/ 1345053 h 1345074"/>
                  <a:gd name="connsiteX1" fmla="*/ 726663 w 727433"/>
                  <a:gd name="connsiteY1" fmla="*/ 115341 h 1345074"/>
                  <a:gd name="connsiteX2" fmla="*/ 710962 w 727433"/>
                  <a:gd name="connsiteY2" fmla="*/ 88662 h 1345074"/>
                  <a:gd name="connsiteX3" fmla="*/ 710917 w 727433"/>
                  <a:gd name="connsiteY3" fmla="*/ 88647 h 1345074"/>
                  <a:gd name="connsiteX4" fmla="*/ 370197 w 727433"/>
                  <a:gd name="connsiteY4" fmla="*/ 768 h 1345074"/>
                  <a:gd name="connsiteX5" fmla="*/ 343503 w 727433"/>
                  <a:gd name="connsiteY5" fmla="*/ 15764 h 1345074"/>
                  <a:gd name="connsiteX6" fmla="*/ -67 w 727433"/>
                  <a:gd name="connsiteY6" fmla="*/ 1345053 h 1345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7433" h="1345074">
                    <a:moveTo>
                      <a:pt x="409337" y="1345053"/>
                    </a:moveTo>
                    <a:lnTo>
                      <a:pt x="726663" y="115341"/>
                    </a:lnTo>
                    <a:cubicBezTo>
                      <a:pt x="729692" y="103629"/>
                      <a:pt x="722659" y="91692"/>
                      <a:pt x="710962" y="88662"/>
                    </a:cubicBezTo>
                    <a:cubicBezTo>
                      <a:pt x="710947" y="88647"/>
                      <a:pt x="710932" y="88647"/>
                      <a:pt x="710917" y="88647"/>
                    </a:cubicBezTo>
                    <a:lnTo>
                      <a:pt x="370197" y="768"/>
                    </a:lnTo>
                    <a:cubicBezTo>
                      <a:pt x="358694" y="-2412"/>
                      <a:pt x="346772" y="4292"/>
                      <a:pt x="343503" y="15764"/>
                    </a:cubicBezTo>
                    <a:lnTo>
                      <a:pt x="-67" y="1345053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6F8B132-A973-024D-609A-04FDF5091340}"/>
                  </a:ext>
                </a:extLst>
              </p:cNvPr>
              <p:cNvSpPr/>
              <p:nvPr/>
            </p:nvSpPr>
            <p:spPr>
              <a:xfrm>
                <a:off x="4773596" y="4190068"/>
                <a:ext cx="43615" cy="43526"/>
              </a:xfrm>
              <a:custGeom>
                <a:avLst/>
                <a:gdLst>
                  <a:gd name="connsiteX0" fmla="*/ 493 w 33068"/>
                  <a:gd name="connsiteY0" fmla="*/ 12496 h 33000"/>
                  <a:gd name="connsiteX1" fmla="*/ 11935 w 33068"/>
                  <a:gd name="connsiteY1" fmla="*/ 32337 h 33000"/>
                  <a:gd name="connsiteX2" fmla="*/ 12340 w 33068"/>
                  <a:gd name="connsiteY2" fmla="*/ 32442 h 33000"/>
                  <a:gd name="connsiteX3" fmla="*/ 32465 w 33068"/>
                  <a:gd name="connsiteY3" fmla="*/ 20640 h 33000"/>
                  <a:gd name="connsiteX4" fmla="*/ 20663 w 33068"/>
                  <a:gd name="connsiteY4" fmla="*/ 514 h 33000"/>
                  <a:gd name="connsiteX5" fmla="*/ 538 w 33068"/>
                  <a:gd name="connsiteY5" fmla="*/ 12317 h 33000"/>
                  <a:gd name="connsiteX6" fmla="*/ 493 w 33068"/>
                  <a:gd name="connsiteY6" fmla="*/ 12496 h 3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68" h="33000">
                    <a:moveTo>
                      <a:pt x="493" y="12496"/>
                    </a:moveTo>
                    <a:cubicBezTo>
                      <a:pt x="-1831" y="21134"/>
                      <a:pt x="3298" y="30012"/>
                      <a:pt x="11935" y="32337"/>
                    </a:cubicBezTo>
                    <a:cubicBezTo>
                      <a:pt x="12070" y="32382"/>
                      <a:pt x="12205" y="32412"/>
                      <a:pt x="12340" y="32442"/>
                    </a:cubicBezTo>
                    <a:cubicBezTo>
                      <a:pt x="21158" y="34736"/>
                      <a:pt x="30171" y="29457"/>
                      <a:pt x="32465" y="20640"/>
                    </a:cubicBezTo>
                    <a:cubicBezTo>
                      <a:pt x="34760" y="11822"/>
                      <a:pt x="29481" y="2809"/>
                      <a:pt x="20663" y="514"/>
                    </a:cubicBezTo>
                    <a:cubicBezTo>
                      <a:pt x="11845" y="-1780"/>
                      <a:pt x="2833" y="3498"/>
                      <a:pt x="538" y="12317"/>
                    </a:cubicBezTo>
                    <a:cubicBezTo>
                      <a:pt x="523" y="12377"/>
                      <a:pt x="508" y="12437"/>
                      <a:pt x="493" y="124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D3B7034-5613-977C-F46B-3D55EBB5555A}"/>
                  </a:ext>
                </a:extLst>
              </p:cNvPr>
              <p:cNvSpPr/>
              <p:nvPr/>
            </p:nvSpPr>
            <p:spPr>
              <a:xfrm>
                <a:off x="4747375" y="4288967"/>
                <a:ext cx="43528" cy="43527"/>
              </a:xfrm>
              <a:custGeom>
                <a:avLst/>
                <a:gdLst>
                  <a:gd name="connsiteX0" fmla="*/ 427 w 33002"/>
                  <a:gd name="connsiteY0" fmla="*/ 12496 h 33001"/>
                  <a:gd name="connsiteX1" fmla="*/ 12454 w 33002"/>
                  <a:gd name="connsiteY1" fmla="*/ 32486 h 33001"/>
                  <a:gd name="connsiteX2" fmla="*/ 32444 w 33002"/>
                  <a:gd name="connsiteY2" fmla="*/ 20459 h 33001"/>
                  <a:gd name="connsiteX3" fmla="*/ 20522 w 33002"/>
                  <a:gd name="connsiteY3" fmla="*/ 498 h 33001"/>
                  <a:gd name="connsiteX4" fmla="*/ 457 w 33002"/>
                  <a:gd name="connsiteY4" fmla="*/ 12391 h 33001"/>
                  <a:gd name="connsiteX5" fmla="*/ 427 w 33002"/>
                  <a:gd name="connsiteY5" fmla="*/ 12496 h 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002" h="33001">
                    <a:moveTo>
                      <a:pt x="427" y="12496"/>
                    </a:moveTo>
                    <a:cubicBezTo>
                      <a:pt x="-1777" y="21343"/>
                      <a:pt x="3606" y="30281"/>
                      <a:pt x="12454" y="32486"/>
                    </a:cubicBezTo>
                    <a:cubicBezTo>
                      <a:pt x="21287" y="34690"/>
                      <a:pt x="30240" y="29307"/>
                      <a:pt x="32444" y="20459"/>
                    </a:cubicBezTo>
                    <a:cubicBezTo>
                      <a:pt x="34634" y="11671"/>
                      <a:pt x="29310" y="2748"/>
                      <a:pt x="20522" y="498"/>
                    </a:cubicBezTo>
                    <a:cubicBezTo>
                      <a:pt x="11689" y="-1766"/>
                      <a:pt x="2706" y="3573"/>
                      <a:pt x="457" y="12391"/>
                    </a:cubicBezTo>
                    <a:cubicBezTo>
                      <a:pt x="442" y="12421"/>
                      <a:pt x="442" y="12466"/>
                      <a:pt x="427" y="124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6AD627F-C70A-274A-EE66-64DCD5C895C7}"/>
                  </a:ext>
                </a:extLst>
              </p:cNvPr>
              <p:cNvSpPr/>
              <p:nvPr/>
            </p:nvSpPr>
            <p:spPr>
              <a:xfrm>
                <a:off x="4722041" y="4386302"/>
                <a:ext cx="43664" cy="43664"/>
              </a:xfrm>
              <a:custGeom>
                <a:avLst/>
                <a:gdLst>
                  <a:gd name="connsiteX0" fmla="*/ 440 w 33105"/>
                  <a:gd name="connsiteY0" fmla="*/ 12482 h 33105"/>
                  <a:gd name="connsiteX1" fmla="*/ 12437 w 33105"/>
                  <a:gd name="connsiteY1" fmla="*/ 32577 h 33105"/>
                  <a:gd name="connsiteX2" fmla="*/ 32532 w 33105"/>
                  <a:gd name="connsiteY2" fmla="*/ 20580 h 33105"/>
                  <a:gd name="connsiteX3" fmla="*/ 20535 w 33105"/>
                  <a:gd name="connsiteY3" fmla="*/ 484 h 33105"/>
                  <a:gd name="connsiteX4" fmla="*/ 440 w 33105"/>
                  <a:gd name="connsiteY4" fmla="*/ 12482 h 33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105" h="33105">
                    <a:moveTo>
                      <a:pt x="440" y="12482"/>
                    </a:moveTo>
                    <a:cubicBezTo>
                      <a:pt x="-1795" y="21345"/>
                      <a:pt x="3574" y="30342"/>
                      <a:pt x="12437" y="32577"/>
                    </a:cubicBezTo>
                    <a:cubicBezTo>
                      <a:pt x="21300" y="34811"/>
                      <a:pt x="30298" y="29443"/>
                      <a:pt x="32532" y="20580"/>
                    </a:cubicBezTo>
                    <a:cubicBezTo>
                      <a:pt x="34766" y="11717"/>
                      <a:pt x="29398" y="2719"/>
                      <a:pt x="20535" y="484"/>
                    </a:cubicBezTo>
                    <a:cubicBezTo>
                      <a:pt x="11672" y="-1750"/>
                      <a:pt x="2674" y="3619"/>
                      <a:pt x="440" y="1248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2B110C09-81D1-E826-7363-1904AABF1472}"/>
                  </a:ext>
                </a:extLst>
              </p:cNvPr>
              <p:cNvSpPr/>
              <p:nvPr/>
            </p:nvSpPr>
            <p:spPr>
              <a:xfrm>
                <a:off x="3326227" y="2451920"/>
                <a:ext cx="1018849" cy="830549"/>
              </a:xfrm>
              <a:custGeom>
                <a:avLst/>
                <a:gdLst>
                  <a:gd name="connsiteX0" fmla="*/ 541331 w 772465"/>
                  <a:gd name="connsiteY0" fmla="*/ 62063 h 629701"/>
                  <a:gd name="connsiteX1" fmla="*/ 487644 w 772465"/>
                  <a:gd name="connsiteY1" fmla="*/ 127 h 629701"/>
                  <a:gd name="connsiteX2" fmla="*/ 425708 w 772465"/>
                  <a:gd name="connsiteY2" fmla="*/ 53815 h 629701"/>
                  <a:gd name="connsiteX3" fmla="*/ 424958 w 772465"/>
                  <a:gd name="connsiteY3" fmla="*/ 63113 h 629701"/>
                  <a:gd name="connsiteX4" fmla="*/ 423459 w 772465"/>
                  <a:gd name="connsiteY4" fmla="*/ 64462 h 629701"/>
                  <a:gd name="connsiteX5" fmla="*/ 421959 w 772465"/>
                  <a:gd name="connsiteY5" fmla="*/ 62813 h 629701"/>
                  <a:gd name="connsiteX6" fmla="*/ 366397 w 772465"/>
                  <a:gd name="connsiteY6" fmla="*/ 2401 h 629701"/>
                  <a:gd name="connsiteX7" fmla="*/ 306186 w 772465"/>
                  <a:gd name="connsiteY7" fmla="*/ 55015 h 629701"/>
                  <a:gd name="connsiteX8" fmla="*/ 286691 w 772465"/>
                  <a:gd name="connsiteY8" fmla="*/ 342047 h 629701"/>
                  <a:gd name="connsiteX9" fmla="*/ 286691 w 772465"/>
                  <a:gd name="connsiteY9" fmla="*/ 343097 h 629701"/>
                  <a:gd name="connsiteX10" fmla="*/ 285491 w 772465"/>
                  <a:gd name="connsiteY10" fmla="*/ 343097 h 629701"/>
                  <a:gd name="connsiteX11" fmla="*/ 185165 w 772465"/>
                  <a:gd name="connsiteY11" fmla="*/ 308755 h 629701"/>
                  <a:gd name="connsiteX12" fmla="*/ 93086 w 772465"/>
                  <a:gd name="connsiteY12" fmla="*/ 283561 h 629701"/>
                  <a:gd name="connsiteX13" fmla="*/ 468 w 772465"/>
                  <a:gd name="connsiteY13" fmla="*/ 361573 h 629701"/>
                  <a:gd name="connsiteX14" fmla="*/ 258 w 772465"/>
                  <a:gd name="connsiteY14" fmla="*/ 364692 h 629701"/>
                  <a:gd name="connsiteX15" fmla="*/ 5507 w 772465"/>
                  <a:gd name="connsiteY15" fmla="*/ 385537 h 629701"/>
                  <a:gd name="connsiteX16" fmla="*/ 49596 w 772465"/>
                  <a:gd name="connsiteY16" fmla="*/ 396934 h 629701"/>
                  <a:gd name="connsiteX17" fmla="*/ 56195 w 772465"/>
                  <a:gd name="connsiteY17" fmla="*/ 396934 h 629701"/>
                  <a:gd name="connsiteX18" fmla="*/ 210659 w 772465"/>
                  <a:gd name="connsiteY18" fmla="*/ 480915 h 629701"/>
                  <a:gd name="connsiteX19" fmla="*/ 333630 w 772465"/>
                  <a:gd name="connsiteY19" fmla="*/ 556947 h 629701"/>
                  <a:gd name="connsiteX20" fmla="*/ 333630 w 772465"/>
                  <a:gd name="connsiteY20" fmla="*/ 558447 h 629701"/>
                  <a:gd name="connsiteX21" fmla="*/ 330331 w 772465"/>
                  <a:gd name="connsiteY21" fmla="*/ 605985 h 629701"/>
                  <a:gd name="connsiteX22" fmla="*/ 682598 w 772465"/>
                  <a:gd name="connsiteY22" fmla="*/ 629680 h 629701"/>
                  <a:gd name="connsiteX23" fmla="*/ 685747 w 772465"/>
                  <a:gd name="connsiteY23" fmla="*/ 577342 h 629701"/>
                  <a:gd name="connsiteX24" fmla="*/ 687247 w 772465"/>
                  <a:gd name="connsiteY24" fmla="*/ 575828 h 629701"/>
                  <a:gd name="connsiteX25" fmla="*/ 687397 w 772465"/>
                  <a:gd name="connsiteY25" fmla="*/ 575842 h 629701"/>
                  <a:gd name="connsiteX26" fmla="*/ 749167 w 772465"/>
                  <a:gd name="connsiteY26" fmla="*/ 522125 h 629701"/>
                  <a:gd name="connsiteX27" fmla="*/ 749182 w 772465"/>
                  <a:gd name="connsiteY27" fmla="*/ 522005 h 629701"/>
                  <a:gd name="connsiteX28" fmla="*/ 772277 w 772465"/>
                  <a:gd name="connsiteY28" fmla="*/ 175586 h 629701"/>
                  <a:gd name="connsiteX29" fmla="*/ 718290 w 772465"/>
                  <a:gd name="connsiteY29" fmla="*/ 113951 h 629701"/>
                  <a:gd name="connsiteX30" fmla="*/ 658304 w 772465"/>
                  <a:gd name="connsiteY30" fmla="*/ 160890 h 629701"/>
                  <a:gd name="connsiteX31" fmla="*/ 656504 w 772465"/>
                  <a:gd name="connsiteY31" fmla="*/ 162239 h 629701"/>
                  <a:gd name="connsiteX32" fmla="*/ 655304 w 772465"/>
                  <a:gd name="connsiteY32" fmla="*/ 160756 h 629701"/>
                  <a:gd name="connsiteX33" fmla="*/ 655304 w 772465"/>
                  <a:gd name="connsiteY33" fmla="*/ 160740 h 629701"/>
                  <a:gd name="connsiteX34" fmla="*/ 657404 w 772465"/>
                  <a:gd name="connsiteY34" fmla="*/ 118900 h 629701"/>
                  <a:gd name="connsiteX35" fmla="*/ 603042 w 772465"/>
                  <a:gd name="connsiteY35" fmla="*/ 57119 h 629701"/>
                  <a:gd name="connsiteX36" fmla="*/ 602967 w 772465"/>
                  <a:gd name="connsiteY36" fmla="*/ 57114 h 629701"/>
                  <a:gd name="connsiteX37" fmla="*/ 542981 w 772465"/>
                  <a:gd name="connsiteY37" fmla="*/ 102103 h 629701"/>
                  <a:gd name="connsiteX38" fmla="*/ 541661 w 772465"/>
                  <a:gd name="connsiteY38" fmla="*/ 103486 h 629701"/>
                  <a:gd name="connsiteX39" fmla="*/ 541331 w 772465"/>
                  <a:gd name="connsiteY39" fmla="*/ 103453 h 629701"/>
                  <a:gd name="connsiteX40" fmla="*/ 539966 w 772465"/>
                  <a:gd name="connsiteY40" fmla="*/ 102112 h 629701"/>
                  <a:gd name="connsiteX41" fmla="*/ 539981 w 772465"/>
                  <a:gd name="connsiteY41" fmla="*/ 101953 h 629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72465" h="629701">
                    <a:moveTo>
                      <a:pt x="541331" y="62063"/>
                    </a:moveTo>
                    <a:cubicBezTo>
                      <a:pt x="543611" y="30134"/>
                      <a:pt x="519571" y="2405"/>
                      <a:pt x="487644" y="127"/>
                    </a:cubicBezTo>
                    <a:cubicBezTo>
                      <a:pt x="455716" y="-2151"/>
                      <a:pt x="427988" y="21886"/>
                      <a:pt x="425708" y="53815"/>
                    </a:cubicBezTo>
                    <a:lnTo>
                      <a:pt x="424958" y="63113"/>
                    </a:lnTo>
                    <a:cubicBezTo>
                      <a:pt x="424883" y="63882"/>
                      <a:pt x="424239" y="64467"/>
                      <a:pt x="423459" y="64462"/>
                    </a:cubicBezTo>
                    <a:cubicBezTo>
                      <a:pt x="422604" y="64384"/>
                      <a:pt x="421959" y="63668"/>
                      <a:pt x="421959" y="62813"/>
                    </a:cubicBezTo>
                    <a:cubicBezTo>
                      <a:pt x="423294" y="30788"/>
                      <a:pt x="398429" y="3742"/>
                      <a:pt x="366397" y="2401"/>
                    </a:cubicBezTo>
                    <a:cubicBezTo>
                      <a:pt x="335519" y="1110"/>
                      <a:pt x="309051" y="24242"/>
                      <a:pt x="306186" y="55015"/>
                    </a:cubicBezTo>
                    <a:lnTo>
                      <a:pt x="286691" y="342047"/>
                    </a:lnTo>
                    <a:cubicBezTo>
                      <a:pt x="286856" y="342377"/>
                      <a:pt x="286856" y="342767"/>
                      <a:pt x="286691" y="343097"/>
                    </a:cubicBezTo>
                    <a:cubicBezTo>
                      <a:pt x="286301" y="343247"/>
                      <a:pt x="285881" y="343247"/>
                      <a:pt x="285491" y="343097"/>
                    </a:cubicBezTo>
                    <a:cubicBezTo>
                      <a:pt x="251104" y="334609"/>
                      <a:pt x="217542" y="323122"/>
                      <a:pt x="185165" y="308755"/>
                    </a:cubicBezTo>
                    <a:cubicBezTo>
                      <a:pt x="156191" y="295009"/>
                      <a:pt x="125029" y="286481"/>
                      <a:pt x="93086" y="283561"/>
                    </a:cubicBezTo>
                    <a:cubicBezTo>
                      <a:pt x="45967" y="279528"/>
                      <a:pt x="4502" y="314454"/>
                      <a:pt x="468" y="361573"/>
                    </a:cubicBezTo>
                    <a:cubicBezTo>
                      <a:pt x="378" y="362607"/>
                      <a:pt x="303" y="363657"/>
                      <a:pt x="258" y="364692"/>
                    </a:cubicBezTo>
                    <a:cubicBezTo>
                      <a:pt x="-882" y="372070"/>
                      <a:pt x="1008" y="379583"/>
                      <a:pt x="5507" y="385537"/>
                    </a:cubicBezTo>
                    <a:cubicBezTo>
                      <a:pt x="12855" y="393785"/>
                      <a:pt x="25002" y="395435"/>
                      <a:pt x="49596" y="396934"/>
                    </a:cubicBezTo>
                    <a:lnTo>
                      <a:pt x="56195" y="396934"/>
                    </a:lnTo>
                    <a:cubicBezTo>
                      <a:pt x="103584" y="400234"/>
                      <a:pt x="158021" y="441924"/>
                      <a:pt x="210659" y="480915"/>
                    </a:cubicBezTo>
                    <a:cubicBezTo>
                      <a:pt x="251149" y="510908"/>
                      <a:pt x="295539" y="543000"/>
                      <a:pt x="333630" y="556947"/>
                    </a:cubicBezTo>
                    <a:cubicBezTo>
                      <a:pt x="334380" y="556947"/>
                      <a:pt x="333630" y="556947"/>
                      <a:pt x="333630" y="558447"/>
                    </a:cubicBezTo>
                    <a:lnTo>
                      <a:pt x="330331" y="605985"/>
                    </a:lnTo>
                    <a:lnTo>
                      <a:pt x="682598" y="629680"/>
                    </a:lnTo>
                    <a:lnTo>
                      <a:pt x="685747" y="577342"/>
                    </a:lnTo>
                    <a:cubicBezTo>
                      <a:pt x="685747" y="576517"/>
                      <a:pt x="686407" y="575842"/>
                      <a:pt x="687247" y="575828"/>
                    </a:cubicBezTo>
                    <a:cubicBezTo>
                      <a:pt x="687292" y="575828"/>
                      <a:pt x="687352" y="575842"/>
                      <a:pt x="687397" y="575842"/>
                    </a:cubicBezTo>
                    <a:cubicBezTo>
                      <a:pt x="719294" y="578062"/>
                      <a:pt x="746948" y="554023"/>
                      <a:pt x="749167" y="522125"/>
                    </a:cubicBezTo>
                    <a:cubicBezTo>
                      <a:pt x="749182" y="522080"/>
                      <a:pt x="749182" y="522050"/>
                      <a:pt x="749182" y="522005"/>
                    </a:cubicBezTo>
                    <a:lnTo>
                      <a:pt x="772277" y="175586"/>
                    </a:lnTo>
                    <a:cubicBezTo>
                      <a:pt x="774331" y="143677"/>
                      <a:pt x="750187" y="116115"/>
                      <a:pt x="718290" y="113951"/>
                    </a:cubicBezTo>
                    <a:cubicBezTo>
                      <a:pt x="684697" y="111551"/>
                      <a:pt x="659653" y="130897"/>
                      <a:pt x="658304" y="160890"/>
                    </a:cubicBezTo>
                    <a:cubicBezTo>
                      <a:pt x="658094" y="161706"/>
                      <a:pt x="657344" y="162266"/>
                      <a:pt x="656504" y="162239"/>
                    </a:cubicBezTo>
                    <a:cubicBezTo>
                      <a:pt x="655769" y="162161"/>
                      <a:pt x="655229" y="161497"/>
                      <a:pt x="655304" y="160756"/>
                    </a:cubicBezTo>
                    <a:cubicBezTo>
                      <a:pt x="655304" y="160750"/>
                      <a:pt x="655304" y="160746"/>
                      <a:pt x="655304" y="160740"/>
                    </a:cubicBezTo>
                    <a:lnTo>
                      <a:pt x="657404" y="118900"/>
                    </a:lnTo>
                    <a:cubicBezTo>
                      <a:pt x="659458" y="86830"/>
                      <a:pt x="635119" y="59170"/>
                      <a:pt x="603042" y="57119"/>
                    </a:cubicBezTo>
                    <a:cubicBezTo>
                      <a:pt x="603027" y="57117"/>
                      <a:pt x="602997" y="57115"/>
                      <a:pt x="602967" y="57114"/>
                    </a:cubicBezTo>
                    <a:cubicBezTo>
                      <a:pt x="568325" y="54715"/>
                      <a:pt x="544480" y="72110"/>
                      <a:pt x="542981" y="102103"/>
                    </a:cubicBezTo>
                    <a:cubicBezTo>
                      <a:pt x="542996" y="102849"/>
                      <a:pt x="542411" y="103468"/>
                      <a:pt x="541661" y="103486"/>
                    </a:cubicBezTo>
                    <a:cubicBezTo>
                      <a:pt x="541556" y="103489"/>
                      <a:pt x="541436" y="103479"/>
                      <a:pt x="541331" y="103453"/>
                    </a:cubicBezTo>
                    <a:cubicBezTo>
                      <a:pt x="540581" y="103458"/>
                      <a:pt x="539981" y="102858"/>
                      <a:pt x="539966" y="102112"/>
                    </a:cubicBezTo>
                    <a:cubicBezTo>
                      <a:pt x="539966" y="102058"/>
                      <a:pt x="539981" y="102006"/>
                      <a:pt x="539981" y="101953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591B4EC7-8461-AADF-D100-00F82820544D}"/>
                  </a:ext>
                </a:extLst>
              </p:cNvPr>
              <p:cNvSpPr/>
              <p:nvPr/>
            </p:nvSpPr>
            <p:spPr>
              <a:xfrm>
                <a:off x="3494981" y="3248187"/>
                <a:ext cx="765143" cy="2520991"/>
              </a:xfrm>
              <a:custGeom>
                <a:avLst/>
                <a:gdLst>
                  <a:gd name="connsiteX0" fmla="*/ 400039 w 580112"/>
                  <a:gd name="connsiteY0" fmla="*/ 1911329 h 1911350"/>
                  <a:gd name="connsiteX1" fmla="*/ 579997 w 580112"/>
                  <a:gd name="connsiteY1" fmla="*/ 45616 h 1911350"/>
                  <a:gd name="connsiteX2" fmla="*/ 561477 w 580112"/>
                  <a:gd name="connsiteY2" fmla="*/ 24336 h 1911350"/>
                  <a:gd name="connsiteX3" fmla="*/ 561252 w 580112"/>
                  <a:gd name="connsiteY3" fmla="*/ 24321 h 1911350"/>
                  <a:gd name="connsiteX4" fmla="*/ 203286 w 580112"/>
                  <a:gd name="connsiteY4" fmla="*/ 27 h 1911350"/>
                  <a:gd name="connsiteX5" fmla="*/ 181841 w 580112"/>
                  <a:gd name="connsiteY5" fmla="*/ 18682 h 1911350"/>
                  <a:gd name="connsiteX6" fmla="*/ 181841 w 580112"/>
                  <a:gd name="connsiteY6" fmla="*/ 18772 h 1911350"/>
                  <a:gd name="connsiteX7" fmla="*/ -67 w 580112"/>
                  <a:gd name="connsiteY7" fmla="*/ 1911329 h 191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0112" h="1911350">
                    <a:moveTo>
                      <a:pt x="400039" y="1911329"/>
                    </a:moveTo>
                    <a:lnTo>
                      <a:pt x="579997" y="45616"/>
                    </a:lnTo>
                    <a:cubicBezTo>
                      <a:pt x="580762" y="34623"/>
                      <a:pt x="572469" y="25101"/>
                      <a:pt x="561477" y="24336"/>
                    </a:cubicBezTo>
                    <a:cubicBezTo>
                      <a:pt x="561402" y="24336"/>
                      <a:pt x="561327" y="24321"/>
                      <a:pt x="561252" y="24321"/>
                    </a:cubicBezTo>
                    <a:lnTo>
                      <a:pt x="203286" y="27"/>
                    </a:lnTo>
                    <a:cubicBezTo>
                      <a:pt x="192218" y="-738"/>
                      <a:pt x="182620" y="7615"/>
                      <a:pt x="181841" y="18682"/>
                    </a:cubicBezTo>
                    <a:cubicBezTo>
                      <a:pt x="181841" y="18712"/>
                      <a:pt x="181841" y="18742"/>
                      <a:pt x="181841" y="18772"/>
                    </a:cubicBezTo>
                    <a:lnTo>
                      <a:pt x="-67" y="1911329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7D135AE8-4443-A2BC-A4A7-78E907D9C70F}"/>
                  </a:ext>
                </a:extLst>
              </p:cNvPr>
              <p:cNvSpPr/>
              <p:nvPr/>
            </p:nvSpPr>
            <p:spPr>
              <a:xfrm>
                <a:off x="4161436" y="3367781"/>
                <a:ext cx="43556" cy="43572"/>
              </a:xfrm>
              <a:custGeom>
                <a:avLst/>
                <a:gdLst>
                  <a:gd name="connsiteX0" fmla="*/ 21620 w 33023"/>
                  <a:gd name="connsiteY0" fmla="*/ 832 h 33035"/>
                  <a:gd name="connsiteX1" fmla="*/ 32118 w 33023"/>
                  <a:gd name="connsiteY1" fmla="*/ 21678 h 33035"/>
                  <a:gd name="connsiteX2" fmla="*/ 11273 w 33023"/>
                  <a:gd name="connsiteY2" fmla="*/ 32175 h 33035"/>
                  <a:gd name="connsiteX3" fmla="*/ 775 w 33023"/>
                  <a:gd name="connsiteY3" fmla="*/ 11180 h 33035"/>
                  <a:gd name="connsiteX4" fmla="*/ 21620 w 33023"/>
                  <a:gd name="connsiteY4" fmla="*/ 832 h 33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23" h="33035">
                    <a:moveTo>
                      <a:pt x="21620" y="832"/>
                    </a:moveTo>
                    <a:cubicBezTo>
                      <a:pt x="30273" y="3697"/>
                      <a:pt x="34982" y="13025"/>
                      <a:pt x="32118" y="21678"/>
                    </a:cubicBezTo>
                    <a:cubicBezTo>
                      <a:pt x="29253" y="30330"/>
                      <a:pt x="19926" y="35039"/>
                      <a:pt x="11273" y="32175"/>
                    </a:cubicBezTo>
                    <a:cubicBezTo>
                      <a:pt x="2590" y="29251"/>
                      <a:pt x="-2089" y="19878"/>
                      <a:pt x="775" y="11180"/>
                    </a:cubicBezTo>
                    <a:cubicBezTo>
                      <a:pt x="3699" y="2587"/>
                      <a:pt x="13012" y="-2047"/>
                      <a:pt x="21620" y="83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F89EB80-29CF-F93A-4A8C-864768024429}"/>
                  </a:ext>
                </a:extLst>
              </p:cNvPr>
              <p:cNvSpPr/>
              <p:nvPr/>
            </p:nvSpPr>
            <p:spPr>
              <a:xfrm>
                <a:off x="3630876" y="2283791"/>
                <a:ext cx="176822" cy="103558"/>
              </a:xfrm>
              <a:custGeom>
                <a:avLst/>
                <a:gdLst>
                  <a:gd name="connsiteX0" fmla="*/ 115251 w 134062"/>
                  <a:gd name="connsiteY0" fmla="*/ 8676 h 78515"/>
                  <a:gd name="connsiteX1" fmla="*/ 133996 w 134062"/>
                  <a:gd name="connsiteY1" fmla="*/ 45717 h 78515"/>
                  <a:gd name="connsiteX2" fmla="*/ 83608 w 134062"/>
                  <a:gd name="connsiteY2" fmla="*/ 58614 h 78515"/>
                  <a:gd name="connsiteX3" fmla="*/ 46716 w 134062"/>
                  <a:gd name="connsiteY3" fmla="*/ 77210 h 78515"/>
                  <a:gd name="connsiteX4" fmla="*/ 20173 w 134062"/>
                  <a:gd name="connsiteY4" fmla="*/ 68512 h 78515"/>
                  <a:gd name="connsiteX5" fmla="*/ 1322 w 134062"/>
                  <a:gd name="connsiteY5" fmla="*/ 31940 h 78515"/>
                  <a:gd name="connsiteX6" fmla="*/ 1427 w 134062"/>
                  <a:gd name="connsiteY6" fmla="*/ 31621 h 78515"/>
                  <a:gd name="connsiteX7" fmla="*/ 51815 w 134062"/>
                  <a:gd name="connsiteY7" fmla="*/ 18724 h 78515"/>
                  <a:gd name="connsiteX8" fmla="*/ 88707 w 134062"/>
                  <a:gd name="connsiteY8" fmla="*/ -22 h 78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4062" h="78515">
                    <a:moveTo>
                      <a:pt x="115251" y="8676"/>
                    </a:moveTo>
                    <a:lnTo>
                      <a:pt x="133996" y="45717"/>
                    </a:lnTo>
                    <a:lnTo>
                      <a:pt x="83608" y="58614"/>
                    </a:lnTo>
                    <a:cubicBezTo>
                      <a:pt x="78224" y="73644"/>
                      <a:pt x="61998" y="81818"/>
                      <a:pt x="46716" y="77210"/>
                    </a:cubicBezTo>
                    <a:lnTo>
                      <a:pt x="20173" y="68512"/>
                    </a:lnTo>
                    <a:cubicBezTo>
                      <a:pt x="4861" y="63619"/>
                      <a:pt x="-3567" y="47244"/>
                      <a:pt x="1322" y="31940"/>
                    </a:cubicBezTo>
                    <a:cubicBezTo>
                      <a:pt x="1352" y="31834"/>
                      <a:pt x="1397" y="31727"/>
                      <a:pt x="1427" y="31621"/>
                    </a:cubicBezTo>
                    <a:lnTo>
                      <a:pt x="51815" y="18724"/>
                    </a:lnTo>
                    <a:lnTo>
                      <a:pt x="88707" y="-2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3F5C6517-4264-02F8-603B-EF3F8CCEFFB6}"/>
                  </a:ext>
                </a:extLst>
              </p:cNvPr>
              <p:cNvSpPr/>
              <p:nvPr/>
            </p:nvSpPr>
            <p:spPr>
              <a:xfrm>
                <a:off x="3761918" y="2327504"/>
                <a:ext cx="176523" cy="102747"/>
              </a:xfrm>
              <a:custGeom>
                <a:avLst/>
                <a:gdLst>
                  <a:gd name="connsiteX0" fmla="*/ 115174 w 133835"/>
                  <a:gd name="connsiteY0" fmla="*/ 8076 h 77900"/>
                  <a:gd name="connsiteX1" fmla="*/ 133769 w 133835"/>
                  <a:gd name="connsiteY1" fmla="*/ 44967 h 77900"/>
                  <a:gd name="connsiteX2" fmla="*/ 83381 w 133835"/>
                  <a:gd name="connsiteY2" fmla="*/ 57864 h 77900"/>
                  <a:gd name="connsiteX3" fmla="*/ 46490 w 133835"/>
                  <a:gd name="connsiteY3" fmla="*/ 76610 h 77900"/>
                  <a:gd name="connsiteX4" fmla="*/ 19946 w 133835"/>
                  <a:gd name="connsiteY4" fmla="*/ 67912 h 77900"/>
                  <a:gd name="connsiteX5" fmla="*/ 1200 w 133835"/>
                  <a:gd name="connsiteY5" fmla="*/ 31021 h 77900"/>
                  <a:gd name="connsiteX6" fmla="*/ 51589 w 133835"/>
                  <a:gd name="connsiteY6" fmla="*/ 18124 h 77900"/>
                  <a:gd name="connsiteX7" fmla="*/ 88480 w 133835"/>
                  <a:gd name="connsiteY7" fmla="*/ -22 h 7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835" h="77900">
                    <a:moveTo>
                      <a:pt x="115174" y="8076"/>
                    </a:moveTo>
                    <a:lnTo>
                      <a:pt x="133769" y="44967"/>
                    </a:lnTo>
                    <a:lnTo>
                      <a:pt x="83381" y="57864"/>
                    </a:lnTo>
                    <a:cubicBezTo>
                      <a:pt x="78057" y="72954"/>
                      <a:pt x="61816" y="81203"/>
                      <a:pt x="46490" y="76610"/>
                    </a:cubicBezTo>
                    <a:lnTo>
                      <a:pt x="19946" y="67912"/>
                    </a:lnTo>
                    <a:cubicBezTo>
                      <a:pt x="4860" y="62585"/>
                      <a:pt x="-3389" y="46350"/>
                      <a:pt x="1200" y="31021"/>
                    </a:cubicBezTo>
                    <a:lnTo>
                      <a:pt x="51589" y="18124"/>
                    </a:lnTo>
                    <a:lnTo>
                      <a:pt x="88480" y="-2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EFD269CE-25F7-D0C1-26DD-8533A09C7048}"/>
                  </a:ext>
                </a:extLst>
              </p:cNvPr>
              <p:cNvSpPr/>
              <p:nvPr/>
            </p:nvSpPr>
            <p:spPr>
              <a:xfrm>
                <a:off x="3892544" y="2368844"/>
                <a:ext cx="176643" cy="103558"/>
              </a:xfrm>
              <a:custGeom>
                <a:avLst/>
                <a:gdLst>
                  <a:gd name="connsiteX0" fmla="*/ 115264 w 133926"/>
                  <a:gd name="connsiteY0" fmla="*/ 9126 h 78515"/>
                  <a:gd name="connsiteX1" fmla="*/ 133860 w 133926"/>
                  <a:gd name="connsiteY1" fmla="*/ 46017 h 78515"/>
                  <a:gd name="connsiteX2" fmla="*/ 83621 w 133926"/>
                  <a:gd name="connsiteY2" fmla="*/ 58614 h 78515"/>
                  <a:gd name="connsiteX3" fmla="*/ 46730 w 133926"/>
                  <a:gd name="connsiteY3" fmla="*/ 77210 h 78515"/>
                  <a:gd name="connsiteX4" fmla="*/ 20036 w 133926"/>
                  <a:gd name="connsiteY4" fmla="*/ 68512 h 78515"/>
                  <a:gd name="connsiteX5" fmla="*/ 1365 w 133926"/>
                  <a:gd name="connsiteY5" fmla="*/ 31849 h 78515"/>
                  <a:gd name="connsiteX6" fmla="*/ 1441 w 133926"/>
                  <a:gd name="connsiteY6" fmla="*/ 31621 h 78515"/>
                  <a:gd name="connsiteX7" fmla="*/ 51829 w 133926"/>
                  <a:gd name="connsiteY7" fmla="*/ 18724 h 78515"/>
                  <a:gd name="connsiteX8" fmla="*/ 88720 w 133926"/>
                  <a:gd name="connsiteY8" fmla="*/ -22 h 78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926" h="78515">
                    <a:moveTo>
                      <a:pt x="115264" y="9126"/>
                    </a:moveTo>
                    <a:lnTo>
                      <a:pt x="133860" y="46017"/>
                    </a:lnTo>
                    <a:lnTo>
                      <a:pt x="83621" y="58614"/>
                    </a:lnTo>
                    <a:cubicBezTo>
                      <a:pt x="78238" y="73644"/>
                      <a:pt x="62011" y="81818"/>
                      <a:pt x="46730" y="77210"/>
                    </a:cubicBezTo>
                    <a:lnTo>
                      <a:pt x="20036" y="68512"/>
                    </a:lnTo>
                    <a:cubicBezTo>
                      <a:pt x="4755" y="63544"/>
                      <a:pt x="-3598" y="47129"/>
                      <a:pt x="1365" y="31849"/>
                    </a:cubicBezTo>
                    <a:cubicBezTo>
                      <a:pt x="1395" y="31772"/>
                      <a:pt x="1411" y="31697"/>
                      <a:pt x="1441" y="31621"/>
                    </a:cubicBezTo>
                    <a:lnTo>
                      <a:pt x="51829" y="18724"/>
                    </a:lnTo>
                    <a:lnTo>
                      <a:pt x="88720" y="-2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5A6E44FE-959D-8031-71F0-EE63FDCD9351}"/>
                  </a:ext>
                </a:extLst>
              </p:cNvPr>
              <p:cNvSpPr/>
              <p:nvPr/>
            </p:nvSpPr>
            <p:spPr>
              <a:xfrm>
                <a:off x="3420854" y="2292811"/>
                <a:ext cx="1013174" cy="774012"/>
              </a:xfrm>
              <a:custGeom>
                <a:avLst/>
                <a:gdLst>
                  <a:gd name="connsiteX0" fmla="*/ 727827 w 768162"/>
                  <a:gd name="connsiteY0" fmla="*/ 185244 h 586836"/>
                  <a:gd name="connsiteX1" fmla="*/ 765168 w 768162"/>
                  <a:gd name="connsiteY1" fmla="*/ 259177 h 586836"/>
                  <a:gd name="connsiteX2" fmla="*/ 671140 w 768162"/>
                  <a:gd name="connsiteY2" fmla="*/ 546510 h 586836"/>
                  <a:gd name="connsiteX3" fmla="*/ 597612 w 768162"/>
                  <a:gd name="connsiteY3" fmla="*/ 583941 h 586836"/>
                  <a:gd name="connsiteX4" fmla="*/ 597357 w 768162"/>
                  <a:gd name="connsiteY4" fmla="*/ 583851 h 586836"/>
                  <a:gd name="connsiteX5" fmla="*/ 40238 w 768162"/>
                  <a:gd name="connsiteY5" fmla="*/ 401194 h 586836"/>
                  <a:gd name="connsiteX6" fmla="*/ 2807 w 768162"/>
                  <a:gd name="connsiteY6" fmla="*/ 327672 h 586836"/>
                  <a:gd name="connsiteX7" fmla="*/ 2897 w 768162"/>
                  <a:gd name="connsiteY7" fmla="*/ 327411 h 586836"/>
                  <a:gd name="connsiteX8" fmla="*/ 96325 w 768162"/>
                  <a:gd name="connsiteY8" fmla="*/ 40378 h 586836"/>
                  <a:gd name="connsiteX9" fmla="*/ 170048 w 768162"/>
                  <a:gd name="connsiteY9" fmla="*/ 2866 h 586836"/>
                  <a:gd name="connsiteX10" fmla="*/ 170108 w 768162"/>
                  <a:gd name="connsiteY10" fmla="*/ 2887 h 586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8162" h="586836">
                    <a:moveTo>
                      <a:pt x="727827" y="185244"/>
                    </a:moveTo>
                    <a:cubicBezTo>
                      <a:pt x="758525" y="195379"/>
                      <a:pt x="775231" y="228452"/>
                      <a:pt x="765168" y="259177"/>
                    </a:cubicBezTo>
                    <a:lnTo>
                      <a:pt x="671140" y="546510"/>
                    </a:lnTo>
                    <a:cubicBezTo>
                      <a:pt x="661167" y="577147"/>
                      <a:pt x="628250" y="593898"/>
                      <a:pt x="597612" y="583941"/>
                    </a:cubicBezTo>
                    <a:cubicBezTo>
                      <a:pt x="597537" y="583911"/>
                      <a:pt x="597447" y="583881"/>
                      <a:pt x="597357" y="583851"/>
                    </a:cubicBezTo>
                    <a:lnTo>
                      <a:pt x="40238" y="401194"/>
                    </a:lnTo>
                    <a:cubicBezTo>
                      <a:pt x="9600" y="391227"/>
                      <a:pt x="-7151" y="358310"/>
                      <a:pt x="2807" y="327672"/>
                    </a:cubicBezTo>
                    <a:cubicBezTo>
                      <a:pt x="2837" y="327585"/>
                      <a:pt x="2867" y="327498"/>
                      <a:pt x="2897" y="327411"/>
                    </a:cubicBezTo>
                    <a:lnTo>
                      <a:pt x="96325" y="40378"/>
                    </a:lnTo>
                    <a:cubicBezTo>
                      <a:pt x="106328" y="9664"/>
                      <a:pt x="139320" y="-7132"/>
                      <a:pt x="170048" y="2866"/>
                    </a:cubicBezTo>
                    <a:cubicBezTo>
                      <a:pt x="170063" y="2872"/>
                      <a:pt x="170093" y="2879"/>
                      <a:pt x="170108" y="2887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6A31677-1922-A42F-ED6B-136020BA7076}"/>
                  </a:ext>
                </a:extLst>
              </p:cNvPr>
              <p:cNvSpPr/>
              <p:nvPr/>
            </p:nvSpPr>
            <p:spPr>
              <a:xfrm>
                <a:off x="3450248" y="2323671"/>
                <a:ext cx="556583" cy="581353"/>
              </a:xfrm>
              <a:custGeom>
                <a:avLst/>
                <a:gdLst>
                  <a:gd name="connsiteX0" fmla="*/ 381616 w 421987"/>
                  <a:gd name="connsiteY0" fmla="*/ 76517 h 440767"/>
                  <a:gd name="connsiteX1" fmla="*/ 419047 w 421987"/>
                  <a:gd name="connsiteY1" fmla="*/ 150038 h 440767"/>
                  <a:gd name="connsiteX2" fmla="*/ 418958 w 421987"/>
                  <a:gd name="connsiteY2" fmla="*/ 150299 h 440767"/>
                  <a:gd name="connsiteX3" fmla="*/ 337077 w 421987"/>
                  <a:gd name="connsiteY3" fmla="*/ 400441 h 440767"/>
                  <a:gd name="connsiteX4" fmla="*/ 263549 w 421987"/>
                  <a:gd name="connsiteY4" fmla="*/ 437872 h 440767"/>
                  <a:gd name="connsiteX5" fmla="*/ 263294 w 421987"/>
                  <a:gd name="connsiteY5" fmla="*/ 437782 h 440767"/>
                  <a:gd name="connsiteX6" fmla="*/ 40296 w 421987"/>
                  <a:gd name="connsiteY6" fmla="*/ 364899 h 440767"/>
                  <a:gd name="connsiteX7" fmla="*/ 2805 w 421987"/>
                  <a:gd name="connsiteY7" fmla="*/ 291116 h 440767"/>
                  <a:gd name="connsiteX8" fmla="*/ 84836 w 421987"/>
                  <a:gd name="connsiteY8" fmla="*/ 40825 h 440767"/>
                  <a:gd name="connsiteX9" fmla="*/ 157989 w 421987"/>
                  <a:gd name="connsiteY9" fmla="*/ 2682 h 440767"/>
                  <a:gd name="connsiteX10" fmla="*/ 158619 w 421987"/>
                  <a:gd name="connsiteY10" fmla="*/ 2884 h 44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1987" h="440767">
                    <a:moveTo>
                      <a:pt x="381616" y="76517"/>
                    </a:moveTo>
                    <a:cubicBezTo>
                      <a:pt x="412254" y="86485"/>
                      <a:pt x="429005" y="119401"/>
                      <a:pt x="419047" y="150038"/>
                    </a:cubicBezTo>
                    <a:cubicBezTo>
                      <a:pt x="419017" y="150125"/>
                      <a:pt x="418988" y="150212"/>
                      <a:pt x="418958" y="150299"/>
                    </a:cubicBezTo>
                    <a:lnTo>
                      <a:pt x="337077" y="400441"/>
                    </a:lnTo>
                    <a:cubicBezTo>
                      <a:pt x="327104" y="431079"/>
                      <a:pt x="294187" y="447830"/>
                      <a:pt x="263549" y="437872"/>
                    </a:cubicBezTo>
                    <a:cubicBezTo>
                      <a:pt x="263474" y="437842"/>
                      <a:pt x="263384" y="437812"/>
                      <a:pt x="263294" y="437782"/>
                    </a:cubicBezTo>
                    <a:lnTo>
                      <a:pt x="40296" y="364899"/>
                    </a:lnTo>
                    <a:cubicBezTo>
                      <a:pt x="9613" y="354826"/>
                      <a:pt x="-7153" y="321838"/>
                      <a:pt x="2805" y="291116"/>
                    </a:cubicBezTo>
                    <a:lnTo>
                      <a:pt x="84836" y="40825"/>
                    </a:lnTo>
                    <a:cubicBezTo>
                      <a:pt x="94509" y="10091"/>
                      <a:pt x="127261" y="-6985"/>
                      <a:pt x="157989" y="2682"/>
                    </a:cubicBezTo>
                    <a:cubicBezTo>
                      <a:pt x="158199" y="2747"/>
                      <a:pt x="158409" y="2815"/>
                      <a:pt x="158619" y="2884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4E66ABCF-5662-C22F-48DE-F11971C4057C}"/>
                  </a:ext>
                </a:extLst>
              </p:cNvPr>
              <p:cNvSpPr/>
              <p:nvPr/>
            </p:nvSpPr>
            <p:spPr>
              <a:xfrm>
                <a:off x="3919602" y="2475755"/>
                <a:ext cx="485743" cy="562114"/>
              </a:xfrm>
              <a:custGeom>
                <a:avLst/>
                <a:gdLst>
                  <a:gd name="connsiteX0" fmla="*/ 327944 w 368278"/>
                  <a:gd name="connsiteY0" fmla="*/ 57939 h 426180"/>
                  <a:gd name="connsiteX1" fmla="*/ 365285 w 368278"/>
                  <a:gd name="connsiteY1" fmla="*/ 131721 h 426180"/>
                  <a:gd name="connsiteX2" fmla="*/ 282205 w 368278"/>
                  <a:gd name="connsiteY2" fmla="*/ 385762 h 426180"/>
                  <a:gd name="connsiteX3" fmla="*/ 208482 w 368278"/>
                  <a:gd name="connsiteY3" fmla="*/ 423268 h 426180"/>
                  <a:gd name="connsiteX4" fmla="*/ 208422 w 368278"/>
                  <a:gd name="connsiteY4" fmla="*/ 423253 h 426180"/>
                  <a:gd name="connsiteX5" fmla="*/ 40162 w 368278"/>
                  <a:gd name="connsiteY5" fmla="*/ 368216 h 426180"/>
                  <a:gd name="connsiteX6" fmla="*/ 2820 w 368278"/>
                  <a:gd name="connsiteY6" fmla="*/ 294433 h 426180"/>
                  <a:gd name="connsiteX7" fmla="*/ 86051 w 368278"/>
                  <a:gd name="connsiteY7" fmla="*/ 40243 h 426180"/>
                  <a:gd name="connsiteX8" fmla="*/ 159833 w 368278"/>
                  <a:gd name="connsiteY8" fmla="*/ 2902 h 426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8278" h="426180">
                    <a:moveTo>
                      <a:pt x="327944" y="57939"/>
                    </a:moveTo>
                    <a:cubicBezTo>
                      <a:pt x="358627" y="68007"/>
                      <a:pt x="375348" y="101036"/>
                      <a:pt x="365285" y="131721"/>
                    </a:cubicBezTo>
                    <a:lnTo>
                      <a:pt x="282205" y="385762"/>
                    </a:lnTo>
                    <a:cubicBezTo>
                      <a:pt x="272202" y="416475"/>
                      <a:pt x="239210" y="433271"/>
                      <a:pt x="208482" y="423268"/>
                    </a:cubicBezTo>
                    <a:cubicBezTo>
                      <a:pt x="208467" y="423268"/>
                      <a:pt x="208437" y="423253"/>
                      <a:pt x="208422" y="423253"/>
                    </a:cubicBezTo>
                    <a:lnTo>
                      <a:pt x="40162" y="368216"/>
                    </a:lnTo>
                    <a:cubicBezTo>
                      <a:pt x="9539" y="358078"/>
                      <a:pt x="-7152" y="325116"/>
                      <a:pt x="2820" y="294433"/>
                    </a:cubicBezTo>
                    <a:lnTo>
                      <a:pt x="86051" y="40243"/>
                    </a:lnTo>
                    <a:cubicBezTo>
                      <a:pt x="96113" y="9562"/>
                      <a:pt x="129151" y="-7153"/>
                      <a:pt x="159833" y="290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86190C23-662A-066D-45CA-8737F4CAB2D0}"/>
                  </a:ext>
                </a:extLst>
              </p:cNvPr>
              <p:cNvSpPr/>
              <p:nvPr/>
            </p:nvSpPr>
            <p:spPr>
              <a:xfrm rot="17287800">
                <a:off x="3882902" y="2659715"/>
                <a:ext cx="418341" cy="148545"/>
              </a:xfrm>
              <a:custGeom>
                <a:avLst/>
                <a:gdLst>
                  <a:gd name="connsiteX0" fmla="*/ -67 w 317175"/>
                  <a:gd name="connsiteY0" fmla="*/ -22 h 112623"/>
                  <a:gd name="connsiteX1" fmla="*/ 317109 w 317175"/>
                  <a:gd name="connsiteY1" fmla="*/ -22 h 112623"/>
                  <a:gd name="connsiteX2" fmla="*/ 317109 w 317175"/>
                  <a:gd name="connsiteY2" fmla="*/ 112602 h 112623"/>
                  <a:gd name="connsiteX3" fmla="*/ -67 w 317175"/>
                  <a:gd name="connsiteY3" fmla="*/ 112602 h 112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175" h="112623">
                    <a:moveTo>
                      <a:pt x="-67" y="-22"/>
                    </a:moveTo>
                    <a:lnTo>
                      <a:pt x="317109" y="-22"/>
                    </a:lnTo>
                    <a:lnTo>
                      <a:pt x="317109" y="112602"/>
                    </a:lnTo>
                    <a:lnTo>
                      <a:pt x="-67" y="112602"/>
                    </a:lnTo>
                    <a:close/>
                  </a:path>
                </a:pathLst>
              </a:custGeom>
              <a:solidFill>
                <a:schemeClr val="tx2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64BDD66-373B-FE25-3C0B-84C64FE5994D}"/>
                  </a:ext>
                </a:extLst>
              </p:cNvPr>
              <p:cNvSpPr/>
              <p:nvPr/>
            </p:nvSpPr>
            <p:spPr>
              <a:xfrm>
                <a:off x="4069953" y="2616411"/>
                <a:ext cx="185033" cy="281817"/>
              </a:xfrm>
              <a:custGeom>
                <a:avLst/>
                <a:gdLst>
                  <a:gd name="connsiteX0" fmla="*/ 104328 w 140287"/>
                  <a:gd name="connsiteY0" fmla="*/ 1834 h 213666"/>
                  <a:gd name="connsiteX1" fmla="*/ 137635 w 140287"/>
                  <a:gd name="connsiteY1" fmla="*/ 67456 h 213666"/>
                  <a:gd name="connsiteX2" fmla="*/ 137620 w 140287"/>
                  <a:gd name="connsiteY2" fmla="*/ 67519 h 213666"/>
                  <a:gd name="connsiteX3" fmla="*/ 101628 w 140287"/>
                  <a:gd name="connsiteY3" fmla="*/ 177743 h 213666"/>
                  <a:gd name="connsiteX4" fmla="*/ 35794 w 140287"/>
                  <a:gd name="connsiteY4" fmla="*/ 211035 h 213666"/>
                  <a:gd name="connsiteX5" fmla="*/ 35794 w 140287"/>
                  <a:gd name="connsiteY5" fmla="*/ 211035 h 213666"/>
                  <a:gd name="connsiteX6" fmla="*/ 2501 w 140287"/>
                  <a:gd name="connsiteY6" fmla="*/ 145350 h 213666"/>
                  <a:gd name="connsiteX7" fmla="*/ 39093 w 140287"/>
                  <a:gd name="connsiteY7" fmla="*/ 35876 h 213666"/>
                  <a:gd name="connsiteX8" fmla="*/ 104717 w 140287"/>
                  <a:gd name="connsiteY8" fmla="*/ 2563 h 213666"/>
                  <a:gd name="connsiteX9" fmla="*/ 104777 w 140287"/>
                  <a:gd name="connsiteY9" fmla="*/ 2584 h 21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0287" h="213666">
                    <a:moveTo>
                      <a:pt x="104328" y="1834"/>
                    </a:moveTo>
                    <a:cubicBezTo>
                      <a:pt x="131651" y="10755"/>
                      <a:pt x="146558" y="40135"/>
                      <a:pt x="137635" y="67456"/>
                    </a:cubicBezTo>
                    <a:cubicBezTo>
                      <a:pt x="137635" y="67477"/>
                      <a:pt x="137620" y="67498"/>
                      <a:pt x="137620" y="67519"/>
                    </a:cubicBezTo>
                    <a:lnTo>
                      <a:pt x="101628" y="177743"/>
                    </a:lnTo>
                    <a:cubicBezTo>
                      <a:pt x="92630" y="205111"/>
                      <a:pt x="63162" y="220003"/>
                      <a:pt x="35794" y="211035"/>
                    </a:cubicBezTo>
                    <a:lnTo>
                      <a:pt x="35794" y="211035"/>
                    </a:lnTo>
                    <a:cubicBezTo>
                      <a:pt x="8500" y="202037"/>
                      <a:pt x="-6377" y="172677"/>
                      <a:pt x="2501" y="145350"/>
                    </a:cubicBezTo>
                    <a:lnTo>
                      <a:pt x="39093" y="35876"/>
                    </a:lnTo>
                    <a:cubicBezTo>
                      <a:pt x="48016" y="8555"/>
                      <a:pt x="77394" y="-6359"/>
                      <a:pt x="104717" y="2563"/>
                    </a:cubicBezTo>
                    <a:cubicBezTo>
                      <a:pt x="104732" y="2570"/>
                      <a:pt x="104762" y="2576"/>
                      <a:pt x="104777" y="258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FDD632B5-0990-A5D1-328D-874182E4E0B5}"/>
                  </a:ext>
                </a:extLst>
              </p:cNvPr>
              <p:cNvSpPr/>
              <p:nvPr/>
            </p:nvSpPr>
            <p:spPr>
              <a:xfrm>
                <a:off x="4070546" y="2615515"/>
                <a:ext cx="137691" cy="280260"/>
              </a:xfrm>
              <a:custGeom>
                <a:avLst/>
                <a:gdLst>
                  <a:gd name="connsiteX0" fmla="*/ 38643 w 104394"/>
                  <a:gd name="connsiteY0" fmla="*/ 36555 h 212486"/>
                  <a:gd name="connsiteX1" fmla="*/ 2501 w 104394"/>
                  <a:gd name="connsiteY1" fmla="*/ 146779 h 212486"/>
                  <a:gd name="connsiteX2" fmla="*/ 35794 w 104394"/>
                  <a:gd name="connsiteY2" fmla="*/ 212464 h 212486"/>
                  <a:gd name="connsiteX3" fmla="*/ 104328 w 104394"/>
                  <a:gd name="connsiteY3" fmla="*/ 2513 h 212486"/>
                  <a:gd name="connsiteX4" fmla="*/ 38808 w 104394"/>
                  <a:gd name="connsiteY4" fmla="*/ 36029 h 212486"/>
                  <a:gd name="connsiteX5" fmla="*/ 38643 w 104394"/>
                  <a:gd name="connsiteY5" fmla="*/ 36555 h 212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394" h="212486">
                    <a:moveTo>
                      <a:pt x="38643" y="36555"/>
                    </a:moveTo>
                    <a:lnTo>
                      <a:pt x="2501" y="146779"/>
                    </a:lnTo>
                    <a:cubicBezTo>
                      <a:pt x="-6377" y="174106"/>
                      <a:pt x="8500" y="203466"/>
                      <a:pt x="35794" y="212464"/>
                    </a:cubicBezTo>
                    <a:lnTo>
                      <a:pt x="104328" y="2513"/>
                    </a:lnTo>
                    <a:cubicBezTo>
                      <a:pt x="76974" y="-6324"/>
                      <a:pt x="47641" y="8681"/>
                      <a:pt x="38808" y="36029"/>
                    </a:cubicBezTo>
                    <a:cubicBezTo>
                      <a:pt x="38748" y="36204"/>
                      <a:pt x="38703" y="36380"/>
                      <a:pt x="38643" y="36555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D55E0A80-FAC8-4B16-478D-2D11FED21528}"/>
                  </a:ext>
                </a:extLst>
              </p:cNvPr>
              <p:cNvSpPr/>
              <p:nvPr/>
            </p:nvSpPr>
            <p:spPr>
              <a:xfrm>
                <a:off x="4145320" y="2643719"/>
                <a:ext cx="81516" cy="81461"/>
              </a:xfrm>
              <a:custGeom>
                <a:avLst/>
                <a:gdLst>
                  <a:gd name="connsiteX0" fmla="*/ 40588 w 61803"/>
                  <a:gd name="connsiteY0" fmla="*/ 1526 h 61762"/>
                  <a:gd name="connsiteX1" fmla="*/ 60143 w 61803"/>
                  <a:gd name="connsiteY1" fmla="*/ 40590 h 61762"/>
                  <a:gd name="connsiteX2" fmla="*/ 21092 w 61803"/>
                  <a:gd name="connsiteY2" fmla="*/ 60153 h 61762"/>
                  <a:gd name="connsiteX3" fmla="*/ 1447 w 61803"/>
                  <a:gd name="connsiteY3" fmla="*/ 21321 h 61762"/>
                  <a:gd name="connsiteX4" fmla="*/ 40588 w 61803"/>
                  <a:gd name="connsiteY4" fmla="*/ 1526 h 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803" h="61762">
                    <a:moveTo>
                      <a:pt x="40588" y="1526"/>
                    </a:moveTo>
                    <a:cubicBezTo>
                      <a:pt x="56784" y="6911"/>
                      <a:pt x="65542" y="24402"/>
                      <a:pt x="60143" y="40590"/>
                    </a:cubicBezTo>
                    <a:cubicBezTo>
                      <a:pt x="54759" y="56779"/>
                      <a:pt x="37273" y="65538"/>
                      <a:pt x="21092" y="60153"/>
                    </a:cubicBezTo>
                    <a:cubicBezTo>
                      <a:pt x="4986" y="54798"/>
                      <a:pt x="-3787" y="37462"/>
                      <a:pt x="1447" y="21321"/>
                    </a:cubicBezTo>
                    <a:cubicBezTo>
                      <a:pt x="6801" y="5058"/>
                      <a:pt x="24316" y="-3799"/>
                      <a:pt x="40588" y="1526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B6489AFD-C987-1D68-3D58-9FFB03CCD97D}"/>
                  </a:ext>
                </a:extLst>
              </p:cNvPr>
              <p:cNvSpPr/>
              <p:nvPr/>
            </p:nvSpPr>
            <p:spPr>
              <a:xfrm>
                <a:off x="4098028" y="2788262"/>
                <a:ext cx="81513" cy="81559"/>
              </a:xfrm>
              <a:custGeom>
                <a:avLst/>
                <a:gdLst>
                  <a:gd name="connsiteX0" fmla="*/ 40451 w 61801"/>
                  <a:gd name="connsiteY0" fmla="*/ 1561 h 61836"/>
                  <a:gd name="connsiteX1" fmla="*/ 60187 w 61801"/>
                  <a:gd name="connsiteY1" fmla="*/ 40535 h 61836"/>
                  <a:gd name="connsiteX2" fmla="*/ 21226 w 61801"/>
                  <a:gd name="connsiteY2" fmla="*/ 60272 h 61836"/>
                  <a:gd name="connsiteX3" fmla="*/ 1460 w 61801"/>
                  <a:gd name="connsiteY3" fmla="*/ 21356 h 61836"/>
                  <a:gd name="connsiteX4" fmla="*/ 40106 w 61801"/>
                  <a:gd name="connsiteY4" fmla="*/ 1450 h 61836"/>
                  <a:gd name="connsiteX5" fmla="*/ 40451 w 61801"/>
                  <a:gd name="connsiteY5" fmla="*/ 1561 h 61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801" h="61836">
                    <a:moveTo>
                      <a:pt x="40451" y="1561"/>
                    </a:moveTo>
                    <a:cubicBezTo>
                      <a:pt x="56662" y="6871"/>
                      <a:pt x="65510" y="24321"/>
                      <a:pt x="60187" y="40535"/>
                    </a:cubicBezTo>
                    <a:cubicBezTo>
                      <a:pt x="54878" y="56748"/>
                      <a:pt x="37437" y="65581"/>
                      <a:pt x="21226" y="60272"/>
                    </a:cubicBezTo>
                    <a:cubicBezTo>
                      <a:pt x="5029" y="54974"/>
                      <a:pt x="-3818" y="37560"/>
                      <a:pt x="1460" y="21356"/>
                    </a:cubicBezTo>
                    <a:cubicBezTo>
                      <a:pt x="6634" y="5186"/>
                      <a:pt x="23940" y="-3727"/>
                      <a:pt x="40106" y="1450"/>
                    </a:cubicBezTo>
                    <a:cubicBezTo>
                      <a:pt x="40226" y="1486"/>
                      <a:pt x="40331" y="1523"/>
                      <a:pt x="40451" y="1561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9376D4F-A6F8-C7C2-C3F8-C412142C8CE6}"/>
                  </a:ext>
                </a:extLst>
              </p:cNvPr>
              <p:cNvSpPr/>
              <p:nvPr/>
            </p:nvSpPr>
            <p:spPr>
              <a:xfrm>
                <a:off x="3946451" y="2502605"/>
                <a:ext cx="432179" cy="509302"/>
              </a:xfrm>
              <a:custGeom>
                <a:avLst/>
                <a:gdLst>
                  <a:gd name="connsiteX0" fmla="*/ 221358 w 327667"/>
                  <a:gd name="connsiteY0" fmla="*/ 385950 h 386140"/>
                  <a:gd name="connsiteX1" fmla="*/ 218958 w 327667"/>
                  <a:gd name="connsiteY1" fmla="*/ 385950 h 386140"/>
                  <a:gd name="connsiteX2" fmla="*/ 5109 w 327667"/>
                  <a:gd name="connsiteY2" fmla="*/ 315916 h 386140"/>
                  <a:gd name="connsiteX3" fmla="*/ 310 w 327667"/>
                  <a:gd name="connsiteY3" fmla="*/ 306319 h 386140"/>
                  <a:gd name="connsiteX4" fmla="*/ 98987 w 327667"/>
                  <a:gd name="connsiteY4" fmla="*/ 4889 h 386140"/>
                  <a:gd name="connsiteX5" fmla="*/ 102736 w 327667"/>
                  <a:gd name="connsiteY5" fmla="*/ 540 h 386140"/>
                  <a:gd name="connsiteX6" fmla="*/ 108434 w 327667"/>
                  <a:gd name="connsiteY6" fmla="*/ 540 h 386140"/>
                  <a:gd name="connsiteX7" fmla="*/ 322434 w 327667"/>
                  <a:gd name="connsiteY7" fmla="*/ 70574 h 386140"/>
                  <a:gd name="connsiteX8" fmla="*/ 327233 w 327667"/>
                  <a:gd name="connsiteY8" fmla="*/ 80022 h 386140"/>
                  <a:gd name="connsiteX9" fmla="*/ 228406 w 327667"/>
                  <a:gd name="connsiteY9" fmla="*/ 381601 h 386140"/>
                  <a:gd name="connsiteX10" fmla="*/ 224657 w 327667"/>
                  <a:gd name="connsiteY10" fmla="*/ 385950 h 386140"/>
                  <a:gd name="connsiteX11" fmla="*/ 221358 w 327667"/>
                  <a:gd name="connsiteY11" fmla="*/ 385950 h 386140"/>
                  <a:gd name="connsiteX12" fmla="*/ 16956 w 327667"/>
                  <a:gd name="connsiteY12" fmla="*/ 303619 h 386140"/>
                  <a:gd name="connsiteX13" fmla="*/ 216559 w 327667"/>
                  <a:gd name="connsiteY13" fmla="*/ 369004 h 386140"/>
                  <a:gd name="connsiteX14" fmla="*/ 310587 w 327667"/>
                  <a:gd name="connsiteY14" fmla="*/ 81821 h 386140"/>
                  <a:gd name="connsiteX15" fmla="*/ 110834 w 327667"/>
                  <a:gd name="connsiteY15" fmla="*/ 17187 h 38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27667" h="386140">
                    <a:moveTo>
                      <a:pt x="221358" y="385950"/>
                    </a:moveTo>
                    <a:lnTo>
                      <a:pt x="218958" y="385950"/>
                    </a:lnTo>
                    <a:lnTo>
                      <a:pt x="5109" y="315916"/>
                    </a:lnTo>
                    <a:cubicBezTo>
                      <a:pt x="1150" y="314567"/>
                      <a:pt x="-980" y="310293"/>
                      <a:pt x="310" y="306319"/>
                    </a:cubicBezTo>
                    <a:lnTo>
                      <a:pt x="98987" y="4889"/>
                    </a:lnTo>
                    <a:cubicBezTo>
                      <a:pt x="99631" y="3007"/>
                      <a:pt x="100966" y="1448"/>
                      <a:pt x="102736" y="540"/>
                    </a:cubicBezTo>
                    <a:cubicBezTo>
                      <a:pt x="104565" y="-209"/>
                      <a:pt x="106605" y="-209"/>
                      <a:pt x="108434" y="540"/>
                    </a:cubicBezTo>
                    <a:lnTo>
                      <a:pt x="322434" y="70574"/>
                    </a:lnTo>
                    <a:cubicBezTo>
                      <a:pt x="326363" y="71861"/>
                      <a:pt x="328508" y="76088"/>
                      <a:pt x="327233" y="80022"/>
                    </a:cubicBezTo>
                    <a:lnTo>
                      <a:pt x="228406" y="381601"/>
                    </a:lnTo>
                    <a:cubicBezTo>
                      <a:pt x="227761" y="383476"/>
                      <a:pt x="226427" y="385035"/>
                      <a:pt x="224657" y="385950"/>
                    </a:cubicBezTo>
                    <a:cubicBezTo>
                      <a:pt x="223562" y="386175"/>
                      <a:pt x="222453" y="386175"/>
                      <a:pt x="221358" y="385950"/>
                    </a:cubicBezTo>
                    <a:close/>
                    <a:moveTo>
                      <a:pt x="16956" y="303619"/>
                    </a:moveTo>
                    <a:lnTo>
                      <a:pt x="216559" y="369004"/>
                    </a:lnTo>
                    <a:lnTo>
                      <a:pt x="310587" y="81821"/>
                    </a:lnTo>
                    <a:lnTo>
                      <a:pt x="110834" y="17187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FFEC98F-4E5F-88E4-961D-8A20C918FC9C}"/>
                  </a:ext>
                </a:extLst>
              </p:cNvPr>
              <p:cNvSpPr/>
              <p:nvPr/>
            </p:nvSpPr>
            <p:spPr>
              <a:xfrm>
                <a:off x="3483714" y="2358027"/>
                <a:ext cx="369230" cy="477500"/>
              </a:xfrm>
              <a:custGeom>
                <a:avLst/>
                <a:gdLst>
                  <a:gd name="connsiteX0" fmla="*/ 108652 w 279941"/>
                  <a:gd name="connsiteY0" fmla="*/ 9228 h 362028"/>
                  <a:gd name="connsiteX1" fmla="*/ 125718 w 279941"/>
                  <a:gd name="connsiteY1" fmla="*/ 668 h 362028"/>
                  <a:gd name="connsiteX2" fmla="*/ 125748 w 279941"/>
                  <a:gd name="connsiteY2" fmla="*/ 680 h 362028"/>
                  <a:gd name="connsiteX3" fmla="*/ 133921 w 279941"/>
                  <a:gd name="connsiteY3" fmla="*/ 17931 h 362028"/>
                  <a:gd name="connsiteX4" fmla="*/ 117350 w 279941"/>
                  <a:gd name="connsiteY4" fmla="*/ 26324 h 362028"/>
                  <a:gd name="connsiteX5" fmla="*/ 108607 w 279941"/>
                  <a:gd name="connsiteY5" fmla="*/ 9356 h 362028"/>
                  <a:gd name="connsiteX6" fmla="*/ 108652 w 279941"/>
                  <a:gd name="connsiteY6" fmla="*/ 9228 h 362028"/>
                  <a:gd name="connsiteX7" fmla="*/ 157090 w 279941"/>
                  <a:gd name="connsiteY7" fmla="*/ 25124 h 362028"/>
                  <a:gd name="connsiteX8" fmla="*/ 174081 w 279941"/>
                  <a:gd name="connsiteY8" fmla="*/ 16433 h 362028"/>
                  <a:gd name="connsiteX9" fmla="*/ 182779 w 279941"/>
                  <a:gd name="connsiteY9" fmla="*/ 33426 h 362028"/>
                  <a:gd name="connsiteX10" fmla="*/ 165788 w 279941"/>
                  <a:gd name="connsiteY10" fmla="*/ 42119 h 362028"/>
                  <a:gd name="connsiteX11" fmla="*/ 165638 w 279941"/>
                  <a:gd name="connsiteY11" fmla="*/ 42070 h 362028"/>
                  <a:gd name="connsiteX12" fmla="*/ 156505 w 279941"/>
                  <a:gd name="connsiteY12" fmla="*/ 25549 h 362028"/>
                  <a:gd name="connsiteX13" fmla="*/ 156640 w 279941"/>
                  <a:gd name="connsiteY13" fmla="*/ 25124 h 362028"/>
                  <a:gd name="connsiteX14" fmla="*/ 205529 w 279941"/>
                  <a:gd name="connsiteY14" fmla="*/ 41021 h 362028"/>
                  <a:gd name="connsiteX15" fmla="*/ 222235 w 279941"/>
                  <a:gd name="connsiteY15" fmla="*/ 32248 h 362028"/>
                  <a:gd name="connsiteX16" fmla="*/ 222475 w 279941"/>
                  <a:gd name="connsiteY16" fmla="*/ 32323 h 362028"/>
                  <a:gd name="connsiteX17" fmla="*/ 231173 w 279941"/>
                  <a:gd name="connsiteY17" fmla="*/ 49419 h 362028"/>
                  <a:gd name="connsiteX18" fmla="*/ 214107 w 279941"/>
                  <a:gd name="connsiteY18" fmla="*/ 57979 h 362028"/>
                  <a:gd name="connsiteX19" fmla="*/ 214077 w 279941"/>
                  <a:gd name="connsiteY19" fmla="*/ 57967 h 362028"/>
                  <a:gd name="connsiteX20" fmla="*/ 204944 w 279941"/>
                  <a:gd name="connsiteY20" fmla="*/ 41445 h 362028"/>
                  <a:gd name="connsiteX21" fmla="*/ 205079 w 279941"/>
                  <a:gd name="connsiteY21" fmla="*/ 41021 h 362028"/>
                  <a:gd name="connsiteX22" fmla="*/ 253818 w 279941"/>
                  <a:gd name="connsiteY22" fmla="*/ 56017 h 362028"/>
                  <a:gd name="connsiteX23" fmla="*/ 270884 w 279941"/>
                  <a:gd name="connsiteY23" fmla="*/ 47457 h 362028"/>
                  <a:gd name="connsiteX24" fmla="*/ 270914 w 279941"/>
                  <a:gd name="connsiteY24" fmla="*/ 47469 h 362028"/>
                  <a:gd name="connsiteX25" fmla="*/ 279087 w 279941"/>
                  <a:gd name="connsiteY25" fmla="*/ 64720 h 362028"/>
                  <a:gd name="connsiteX26" fmla="*/ 262516 w 279941"/>
                  <a:gd name="connsiteY26" fmla="*/ 73113 h 362028"/>
                  <a:gd name="connsiteX27" fmla="*/ 253368 w 279941"/>
                  <a:gd name="connsiteY27" fmla="*/ 56767 h 362028"/>
                  <a:gd name="connsiteX28" fmla="*/ 73110 w 279941"/>
                  <a:gd name="connsiteY28" fmla="*/ 35022 h 362028"/>
                  <a:gd name="connsiteX29" fmla="*/ 90161 w 279941"/>
                  <a:gd name="connsiteY29" fmla="*/ 26450 h 362028"/>
                  <a:gd name="connsiteX30" fmla="*/ 98739 w 279941"/>
                  <a:gd name="connsiteY30" fmla="*/ 43506 h 362028"/>
                  <a:gd name="connsiteX31" fmla="*/ 81808 w 279941"/>
                  <a:gd name="connsiteY31" fmla="*/ 52118 h 362028"/>
                  <a:gd name="connsiteX32" fmla="*/ 72660 w 279941"/>
                  <a:gd name="connsiteY32" fmla="*/ 35772 h 362028"/>
                  <a:gd name="connsiteX33" fmla="*/ 121099 w 279941"/>
                  <a:gd name="connsiteY33" fmla="*/ 51818 h 362028"/>
                  <a:gd name="connsiteX34" fmla="*/ 138060 w 279941"/>
                  <a:gd name="connsiteY34" fmla="*/ 43068 h 362028"/>
                  <a:gd name="connsiteX35" fmla="*/ 146818 w 279941"/>
                  <a:gd name="connsiteY35" fmla="*/ 60030 h 362028"/>
                  <a:gd name="connsiteX36" fmla="*/ 129857 w 279941"/>
                  <a:gd name="connsiteY36" fmla="*/ 68781 h 362028"/>
                  <a:gd name="connsiteX37" fmla="*/ 129797 w 279941"/>
                  <a:gd name="connsiteY37" fmla="*/ 68764 h 362028"/>
                  <a:gd name="connsiteX38" fmla="*/ 121099 w 279941"/>
                  <a:gd name="connsiteY38" fmla="*/ 51818 h 362028"/>
                  <a:gd name="connsiteX39" fmla="*/ 169537 w 279941"/>
                  <a:gd name="connsiteY39" fmla="*/ 66815 h 362028"/>
                  <a:gd name="connsiteX40" fmla="*/ 186618 w 279941"/>
                  <a:gd name="connsiteY40" fmla="*/ 58303 h 362028"/>
                  <a:gd name="connsiteX41" fmla="*/ 195136 w 279941"/>
                  <a:gd name="connsiteY41" fmla="*/ 75387 h 362028"/>
                  <a:gd name="connsiteX42" fmla="*/ 178085 w 279941"/>
                  <a:gd name="connsiteY42" fmla="*/ 83911 h 362028"/>
                  <a:gd name="connsiteX43" fmla="*/ 169432 w 279941"/>
                  <a:gd name="connsiteY43" fmla="*/ 67137 h 362028"/>
                  <a:gd name="connsiteX44" fmla="*/ 169537 w 279941"/>
                  <a:gd name="connsiteY44" fmla="*/ 66815 h 362028"/>
                  <a:gd name="connsiteX45" fmla="*/ 217976 w 279941"/>
                  <a:gd name="connsiteY45" fmla="*/ 82711 h 362028"/>
                  <a:gd name="connsiteX46" fmla="*/ 235057 w 279941"/>
                  <a:gd name="connsiteY46" fmla="*/ 74199 h 362028"/>
                  <a:gd name="connsiteX47" fmla="*/ 243575 w 279941"/>
                  <a:gd name="connsiteY47" fmla="*/ 91283 h 362028"/>
                  <a:gd name="connsiteX48" fmla="*/ 226524 w 279941"/>
                  <a:gd name="connsiteY48" fmla="*/ 99807 h 362028"/>
                  <a:gd name="connsiteX49" fmla="*/ 217976 w 279941"/>
                  <a:gd name="connsiteY49" fmla="*/ 83311 h 362028"/>
                  <a:gd name="connsiteX50" fmla="*/ 84507 w 279941"/>
                  <a:gd name="connsiteY50" fmla="*/ 80911 h 362028"/>
                  <a:gd name="connsiteX51" fmla="*/ 101573 w 279941"/>
                  <a:gd name="connsiteY51" fmla="*/ 72351 h 362028"/>
                  <a:gd name="connsiteX52" fmla="*/ 101603 w 279941"/>
                  <a:gd name="connsiteY52" fmla="*/ 72363 h 362028"/>
                  <a:gd name="connsiteX53" fmla="*/ 109776 w 279941"/>
                  <a:gd name="connsiteY53" fmla="*/ 89614 h 362028"/>
                  <a:gd name="connsiteX54" fmla="*/ 93205 w 279941"/>
                  <a:gd name="connsiteY54" fmla="*/ 98007 h 362028"/>
                  <a:gd name="connsiteX55" fmla="*/ 84507 w 279941"/>
                  <a:gd name="connsiteY55" fmla="*/ 81811 h 362028"/>
                  <a:gd name="connsiteX56" fmla="*/ 132946 w 279941"/>
                  <a:gd name="connsiteY56" fmla="*/ 96808 h 362028"/>
                  <a:gd name="connsiteX57" fmla="*/ 149742 w 279941"/>
                  <a:gd name="connsiteY57" fmla="*/ 87732 h 362028"/>
                  <a:gd name="connsiteX58" fmla="*/ 158815 w 279941"/>
                  <a:gd name="connsiteY58" fmla="*/ 104522 h 362028"/>
                  <a:gd name="connsiteX59" fmla="*/ 158590 w 279941"/>
                  <a:gd name="connsiteY59" fmla="*/ 105206 h 362028"/>
                  <a:gd name="connsiteX60" fmla="*/ 141344 w 279941"/>
                  <a:gd name="connsiteY60" fmla="*/ 113376 h 362028"/>
                  <a:gd name="connsiteX61" fmla="*/ 132946 w 279941"/>
                  <a:gd name="connsiteY61" fmla="*/ 96808 h 362028"/>
                  <a:gd name="connsiteX62" fmla="*/ 181385 w 279941"/>
                  <a:gd name="connsiteY62" fmla="*/ 111804 h 362028"/>
                  <a:gd name="connsiteX63" fmla="*/ 198436 w 279941"/>
                  <a:gd name="connsiteY63" fmla="*/ 103234 h 362028"/>
                  <a:gd name="connsiteX64" fmla="*/ 207014 w 279941"/>
                  <a:gd name="connsiteY64" fmla="*/ 120288 h 362028"/>
                  <a:gd name="connsiteX65" fmla="*/ 190082 w 279941"/>
                  <a:gd name="connsiteY65" fmla="*/ 128900 h 362028"/>
                  <a:gd name="connsiteX66" fmla="*/ 181385 w 279941"/>
                  <a:gd name="connsiteY66" fmla="*/ 113154 h 362028"/>
                  <a:gd name="connsiteX67" fmla="*/ 229823 w 279941"/>
                  <a:gd name="connsiteY67" fmla="*/ 127700 h 362028"/>
                  <a:gd name="connsiteX68" fmla="*/ 247069 w 279941"/>
                  <a:gd name="connsiteY68" fmla="*/ 119532 h 362028"/>
                  <a:gd name="connsiteX69" fmla="*/ 255467 w 279941"/>
                  <a:gd name="connsiteY69" fmla="*/ 136098 h 362028"/>
                  <a:gd name="connsiteX70" fmla="*/ 238671 w 279941"/>
                  <a:gd name="connsiteY70" fmla="*/ 145176 h 362028"/>
                  <a:gd name="connsiteX71" fmla="*/ 229598 w 279941"/>
                  <a:gd name="connsiteY71" fmla="*/ 128384 h 362028"/>
                  <a:gd name="connsiteX72" fmla="*/ 229823 w 279941"/>
                  <a:gd name="connsiteY72" fmla="*/ 127700 h 362028"/>
                  <a:gd name="connsiteX73" fmla="*/ 48666 w 279941"/>
                  <a:gd name="connsiteY73" fmla="*/ 109105 h 362028"/>
                  <a:gd name="connsiteX74" fmla="*/ 65762 w 279941"/>
                  <a:gd name="connsiteY74" fmla="*/ 100557 h 362028"/>
                  <a:gd name="connsiteX75" fmla="*/ 74310 w 279941"/>
                  <a:gd name="connsiteY75" fmla="*/ 117653 h 362028"/>
                  <a:gd name="connsiteX76" fmla="*/ 57499 w 279941"/>
                  <a:gd name="connsiteY76" fmla="*/ 126247 h 362028"/>
                  <a:gd name="connsiteX77" fmla="*/ 57364 w 279941"/>
                  <a:gd name="connsiteY77" fmla="*/ 126201 h 362028"/>
                  <a:gd name="connsiteX78" fmla="*/ 48666 w 279941"/>
                  <a:gd name="connsiteY78" fmla="*/ 109105 h 362028"/>
                  <a:gd name="connsiteX79" fmla="*/ 97104 w 279941"/>
                  <a:gd name="connsiteY79" fmla="*/ 125001 h 362028"/>
                  <a:gd name="connsiteX80" fmla="*/ 114155 w 279941"/>
                  <a:gd name="connsiteY80" fmla="*/ 116429 h 362028"/>
                  <a:gd name="connsiteX81" fmla="*/ 122733 w 279941"/>
                  <a:gd name="connsiteY81" fmla="*/ 133485 h 362028"/>
                  <a:gd name="connsiteX82" fmla="*/ 105802 w 279941"/>
                  <a:gd name="connsiteY82" fmla="*/ 142097 h 362028"/>
                  <a:gd name="connsiteX83" fmla="*/ 97104 w 279941"/>
                  <a:gd name="connsiteY83" fmla="*/ 125001 h 362028"/>
                  <a:gd name="connsiteX84" fmla="*/ 145543 w 279941"/>
                  <a:gd name="connsiteY84" fmla="*/ 140897 h 362028"/>
                  <a:gd name="connsiteX85" fmla="*/ 162534 w 279941"/>
                  <a:gd name="connsiteY85" fmla="*/ 132205 h 362028"/>
                  <a:gd name="connsiteX86" fmla="*/ 171232 w 279941"/>
                  <a:gd name="connsiteY86" fmla="*/ 149199 h 362028"/>
                  <a:gd name="connsiteX87" fmla="*/ 154241 w 279941"/>
                  <a:gd name="connsiteY87" fmla="*/ 157891 h 362028"/>
                  <a:gd name="connsiteX88" fmla="*/ 154091 w 279941"/>
                  <a:gd name="connsiteY88" fmla="*/ 157843 h 362028"/>
                  <a:gd name="connsiteX89" fmla="*/ 145498 w 279941"/>
                  <a:gd name="connsiteY89" fmla="*/ 141038 h 362028"/>
                  <a:gd name="connsiteX90" fmla="*/ 145543 w 279941"/>
                  <a:gd name="connsiteY90" fmla="*/ 140897 h 362028"/>
                  <a:gd name="connsiteX91" fmla="*/ 193832 w 279941"/>
                  <a:gd name="connsiteY91" fmla="*/ 156794 h 362028"/>
                  <a:gd name="connsiteX92" fmla="*/ 210793 w 279941"/>
                  <a:gd name="connsiteY92" fmla="*/ 148043 h 362028"/>
                  <a:gd name="connsiteX93" fmla="*/ 219551 w 279941"/>
                  <a:gd name="connsiteY93" fmla="*/ 165006 h 362028"/>
                  <a:gd name="connsiteX94" fmla="*/ 202590 w 279941"/>
                  <a:gd name="connsiteY94" fmla="*/ 173756 h 362028"/>
                  <a:gd name="connsiteX95" fmla="*/ 202530 w 279941"/>
                  <a:gd name="connsiteY95" fmla="*/ 173740 h 362028"/>
                  <a:gd name="connsiteX96" fmla="*/ 193832 w 279941"/>
                  <a:gd name="connsiteY96" fmla="*/ 156794 h 362028"/>
                  <a:gd name="connsiteX97" fmla="*/ 60963 w 279941"/>
                  <a:gd name="connsiteY97" fmla="*/ 153794 h 362028"/>
                  <a:gd name="connsiteX98" fmla="*/ 77774 w 279941"/>
                  <a:gd name="connsiteY98" fmla="*/ 145200 h 362028"/>
                  <a:gd name="connsiteX99" fmla="*/ 77909 w 279941"/>
                  <a:gd name="connsiteY99" fmla="*/ 145246 h 362028"/>
                  <a:gd name="connsiteX100" fmla="*/ 86607 w 279941"/>
                  <a:gd name="connsiteY100" fmla="*/ 162192 h 362028"/>
                  <a:gd name="connsiteX101" fmla="*/ 69511 w 279941"/>
                  <a:gd name="connsiteY101" fmla="*/ 170890 h 362028"/>
                  <a:gd name="connsiteX102" fmla="*/ 60948 w 279941"/>
                  <a:gd name="connsiteY102" fmla="*/ 153830 h 362028"/>
                  <a:gd name="connsiteX103" fmla="*/ 60963 w 279941"/>
                  <a:gd name="connsiteY103" fmla="*/ 153794 h 362028"/>
                  <a:gd name="connsiteX104" fmla="*/ 108652 w 279941"/>
                  <a:gd name="connsiteY104" fmla="*/ 169691 h 362028"/>
                  <a:gd name="connsiteX105" fmla="*/ 125613 w 279941"/>
                  <a:gd name="connsiteY105" fmla="*/ 160940 h 362028"/>
                  <a:gd name="connsiteX106" fmla="*/ 134371 w 279941"/>
                  <a:gd name="connsiteY106" fmla="*/ 177903 h 362028"/>
                  <a:gd name="connsiteX107" fmla="*/ 117410 w 279941"/>
                  <a:gd name="connsiteY107" fmla="*/ 186653 h 362028"/>
                  <a:gd name="connsiteX108" fmla="*/ 117350 w 279941"/>
                  <a:gd name="connsiteY108" fmla="*/ 186637 h 362028"/>
                  <a:gd name="connsiteX109" fmla="*/ 108652 w 279941"/>
                  <a:gd name="connsiteY109" fmla="*/ 169691 h 362028"/>
                  <a:gd name="connsiteX110" fmla="*/ 157090 w 279941"/>
                  <a:gd name="connsiteY110" fmla="*/ 184687 h 362028"/>
                  <a:gd name="connsiteX111" fmla="*/ 174156 w 279941"/>
                  <a:gd name="connsiteY111" fmla="*/ 176127 h 362028"/>
                  <a:gd name="connsiteX112" fmla="*/ 174186 w 279941"/>
                  <a:gd name="connsiteY112" fmla="*/ 176139 h 362028"/>
                  <a:gd name="connsiteX113" fmla="*/ 182359 w 279941"/>
                  <a:gd name="connsiteY113" fmla="*/ 193390 h 362028"/>
                  <a:gd name="connsiteX114" fmla="*/ 165788 w 279941"/>
                  <a:gd name="connsiteY114" fmla="*/ 201783 h 362028"/>
                  <a:gd name="connsiteX115" fmla="*/ 157690 w 279941"/>
                  <a:gd name="connsiteY115" fmla="*/ 185437 h 362028"/>
                  <a:gd name="connsiteX116" fmla="*/ 206129 w 279941"/>
                  <a:gd name="connsiteY116" fmla="*/ 201783 h 362028"/>
                  <a:gd name="connsiteX117" fmla="*/ 223375 w 279941"/>
                  <a:gd name="connsiteY117" fmla="*/ 193614 h 362028"/>
                  <a:gd name="connsiteX118" fmla="*/ 231773 w 279941"/>
                  <a:gd name="connsiteY118" fmla="*/ 210181 h 362028"/>
                  <a:gd name="connsiteX119" fmla="*/ 214977 w 279941"/>
                  <a:gd name="connsiteY119" fmla="*/ 219258 h 362028"/>
                  <a:gd name="connsiteX120" fmla="*/ 205904 w 279941"/>
                  <a:gd name="connsiteY120" fmla="*/ 202467 h 362028"/>
                  <a:gd name="connsiteX121" fmla="*/ 206129 w 279941"/>
                  <a:gd name="connsiteY121" fmla="*/ 201783 h 362028"/>
                  <a:gd name="connsiteX122" fmla="*/ 24671 w 279941"/>
                  <a:gd name="connsiteY122" fmla="*/ 183037 h 362028"/>
                  <a:gd name="connsiteX123" fmla="*/ 41722 w 279941"/>
                  <a:gd name="connsiteY123" fmla="*/ 174467 h 362028"/>
                  <a:gd name="connsiteX124" fmla="*/ 50300 w 279941"/>
                  <a:gd name="connsiteY124" fmla="*/ 191521 h 362028"/>
                  <a:gd name="connsiteX125" fmla="*/ 33369 w 279941"/>
                  <a:gd name="connsiteY125" fmla="*/ 200133 h 362028"/>
                  <a:gd name="connsiteX126" fmla="*/ 24536 w 279941"/>
                  <a:gd name="connsiteY126" fmla="*/ 182971 h 362028"/>
                  <a:gd name="connsiteX127" fmla="*/ 24671 w 279941"/>
                  <a:gd name="connsiteY127" fmla="*/ 182588 h 362028"/>
                  <a:gd name="connsiteX128" fmla="*/ 73110 w 279941"/>
                  <a:gd name="connsiteY128" fmla="*/ 198934 h 362028"/>
                  <a:gd name="connsiteX129" fmla="*/ 90101 w 279941"/>
                  <a:gd name="connsiteY129" fmla="*/ 190242 h 362028"/>
                  <a:gd name="connsiteX130" fmla="*/ 98799 w 279941"/>
                  <a:gd name="connsiteY130" fmla="*/ 207236 h 362028"/>
                  <a:gd name="connsiteX131" fmla="*/ 81808 w 279941"/>
                  <a:gd name="connsiteY131" fmla="*/ 215928 h 362028"/>
                  <a:gd name="connsiteX132" fmla="*/ 81658 w 279941"/>
                  <a:gd name="connsiteY132" fmla="*/ 215880 h 362028"/>
                  <a:gd name="connsiteX133" fmla="*/ 72870 w 279941"/>
                  <a:gd name="connsiteY133" fmla="*/ 199172 h 362028"/>
                  <a:gd name="connsiteX134" fmla="*/ 73110 w 279941"/>
                  <a:gd name="connsiteY134" fmla="*/ 198484 h 362028"/>
                  <a:gd name="connsiteX135" fmla="*/ 121399 w 279941"/>
                  <a:gd name="connsiteY135" fmla="*/ 213930 h 362028"/>
                  <a:gd name="connsiteX136" fmla="*/ 138450 w 279941"/>
                  <a:gd name="connsiteY136" fmla="*/ 205358 h 362028"/>
                  <a:gd name="connsiteX137" fmla="*/ 147028 w 279941"/>
                  <a:gd name="connsiteY137" fmla="*/ 222414 h 362028"/>
                  <a:gd name="connsiteX138" fmla="*/ 130097 w 279941"/>
                  <a:gd name="connsiteY138" fmla="*/ 231026 h 362028"/>
                  <a:gd name="connsiteX139" fmla="*/ 121399 w 279941"/>
                  <a:gd name="connsiteY139" fmla="*/ 214230 h 362028"/>
                  <a:gd name="connsiteX140" fmla="*/ 169837 w 279941"/>
                  <a:gd name="connsiteY140" fmla="*/ 229827 h 362028"/>
                  <a:gd name="connsiteX141" fmla="*/ 186888 w 279941"/>
                  <a:gd name="connsiteY141" fmla="*/ 221256 h 362028"/>
                  <a:gd name="connsiteX142" fmla="*/ 195466 w 279941"/>
                  <a:gd name="connsiteY142" fmla="*/ 238310 h 362028"/>
                  <a:gd name="connsiteX143" fmla="*/ 178535 w 279941"/>
                  <a:gd name="connsiteY143" fmla="*/ 246923 h 362028"/>
                  <a:gd name="connsiteX144" fmla="*/ 169837 w 279941"/>
                  <a:gd name="connsiteY144" fmla="*/ 230126 h 362028"/>
                  <a:gd name="connsiteX145" fmla="*/ 37268 w 279941"/>
                  <a:gd name="connsiteY145" fmla="*/ 225777 h 362028"/>
                  <a:gd name="connsiteX146" fmla="*/ 54064 w 279941"/>
                  <a:gd name="connsiteY146" fmla="*/ 216702 h 362028"/>
                  <a:gd name="connsiteX147" fmla="*/ 63137 w 279941"/>
                  <a:gd name="connsiteY147" fmla="*/ 233492 h 362028"/>
                  <a:gd name="connsiteX148" fmla="*/ 62912 w 279941"/>
                  <a:gd name="connsiteY148" fmla="*/ 234176 h 362028"/>
                  <a:gd name="connsiteX149" fmla="*/ 45846 w 279941"/>
                  <a:gd name="connsiteY149" fmla="*/ 242735 h 362028"/>
                  <a:gd name="connsiteX150" fmla="*/ 45816 w 279941"/>
                  <a:gd name="connsiteY150" fmla="*/ 242724 h 362028"/>
                  <a:gd name="connsiteX151" fmla="*/ 37268 w 279941"/>
                  <a:gd name="connsiteY151" fmla="*/ 226077 h 362028"/>
                  <a:gd name="connsiteX152" fmla="*/ 85707 w 279941"/>
                  <a:gd name="connsiteY152" fmla="*/ 241674 h 362028"/>
                  <a:gd name="connsiteX153" fmla="*/ 102413 w 279941"/>
                  <a:gd name="connsiteY153" fmla="*/ 232901 h 362028"/>
                  <a:gd name="connsiteX154" fmla="*/ 102653 w 279941"/>
                  <a:gd name="connsiteY154" fmla="*/ 232976 h 362028"/>
                  <a:gd name="connsiteX155" fmla="*/ 111726 w 279941"/>
                  <a:gd name="connsiteY155" fmla="*/ 249767 h 362028"/>
                  <a:gd name="connsiteX156" fmla="*/ 94945 w 279941"/>
                  <a:gd name="connsiteY156" fmla="*/ 258843 h 362028"/>
                  <a:gd name="connsiteX157" fmla="*/ 94255 w 279941"/>
                  <a:gd name="connsiteY157" fmla="*/ 258620 h 362028"/>
                  <a:gd name="connsiteX158" fmla="*/ 85707 w 279941"/>
                  <a:gd name="connsiteY158" fmla="*/ 241974 h 362028"/>
                  <a:gd name="connsiteX159" fmla="*/ 133996 w 279941"/>
                  <a:gd name="connsiteY159" fmla="*/ 256670 h 362028"/>
                  <a:gd name="connsiteX160" fmla="*/ 151062 w 279941"/>
                  <a:gd name="connsiteY160" fmla="*/ 248110 h 362028"/>
                  <a:gd name="connsiteX161" fmla="*/ 151092 w 279941"/>
                  <a:gd name="connsiteY161" fmla="*/ 248122 h 362028"/>
                  <a:gd name="connsiteX162" fmla="*/ 159265 w 279941"/>
                  <a:gd name="connsiteY162" fmla="*/ 265373 h 362028"/>
                  <a:gd name="connsiteX163" fmla="*/ 142694 w 279941"/>
                  <a:gd name="connsiteY163" fmla="*/ 273766 h 362028"/>
                  <a:gd name="connsiteX164" fmla="*/ 133996 w 279941"/>
                  <a:gd name="connsiteY164" fmla="*/ 257720 h 362028"/>
                  <a:gd name="connsiteX165" fmla="*/ 182434 w 279941"/>
                  <a:gd name="connsiteY165" fmla="*/ 272566 h 362028"/>
                  <a:gd name="connsiteX166" fmla="*/ 199230 w 279941"/>
                  <a:gd name="connsiteY166" fmla="*/ 263491 h 362028"/>
                  <a:gd name="connsiteX167" fmla="*/ 208303 w 279941"/>
                  <a:gd name="connsiteY167" fmla="*/ 280281 h 362028"/>
                  <a:gd name="connsiteX168" fmla="*/ 208078 w 279941"/>
                  <a:gd name="connsiteY168" fmla="*/ 280964 h 362028"/>
                  <a:gd name="connsiteX169" fmla="*/ 190832 w 279941"/>
                  <a:gd name="connsiteY169" fmla="*/ 289135 h 362028"/>
                  <a:gd name="connsiteX170" fmla="*/ 182434 w 279941"/>
                  <a:gd name="connsiteY170" fmla="*/ 272566 h 362028"/>
                  <a:gd name="connsiteX171" fmla="*/ 677 w 279941"/>
                  <a:gd name="connsiteY171" fmla="*/ 255920 h 362028"/>
                  <a:gd name="connsiteX172" fmla="*/ 17758 w 279941"/>
                  <a:gd name="connsiteY172" fmla="*/ 247408 h 362028"/>
                  <a:gd name="connsiteX173" fmla="*/ 26276 w 279941"/>
                  <a:gd name="connsiteY173" fmla="*/ 264492 h 362028"/>
                  <a:gd name="connsiteX174" fmla="*/ 9225 w 279941"/>
                  <a:gd name="connsiteY174" fmla="*/ 273016 h 362028"/>
                  <a:gd name="connsiteX175" fmla="*/ 572 w 279941"/>
                  <a:gd name="connsiteY175" fmla="*/ 256243 h 362028"/>
                  <a:gd name="connsiteX176" fmla="*/ 677 w 279941"/>
                  <a:gd name="connsiteY176" fmla="*/ 255920 h 362028"/>
                  <a:gd name="connsiteX177" fmla="*/ 48666 w 279941"/>
                  <a:gd name="connsiteY177" fmla="*/ 271817 h 362028"/>
                  <a:gd name="connsiteX178" fmla="*/ 65747 w 279941"/>
                  <a:gd name="connsiteY178" fmla="*/ 263305 h 362028"/>
                  <a:gd name="connsiteX179" fmla="*/ 74265 w 279941"/>
                  <a:gd name="connsiteY179" fmla="*/ 280389 h 362028"/>
                  <a:gd name="connsiteX180" fmla="*/ 57214 w 279941"/>
                  <a:gd name="connsiteY180" fmla="*/ 288913 h 362028"/>
                  <a:gd name="connsiteX181" fmla="*/ 48651 w 279941"/>
                  <a:gd name="connsiteY181" fmla="*/ 271853 h 362028"/>
                  <a:gd name="connsiteX182" fmla="*/ 48666 w 279941"/>
                  <a:gd name="connsiteY182" fmla="*/ 271817 h 362028"/>
                  <a:gd name="connsiteX183" fmla="*/ 96954 w 279941"/>
                  <a:gd name="connsiteY183" fmla="*/ 287713 h 362028"/>
                  <a:gd name="connsiteX184" fmla="*/ 113931 w 279941"/>
                  <a:gd name="connsiteY184" fmla="*/ 278974 h 362028"/>
                  <a:gd name="connsiteX185" fmla="*/ 114050 w 279941"/>
                  <a:gd name="connsiteY185" fmla="*/ 279015 h 362028"/>
                  <a:gd name="connsiteX186" fmla="*/ 122748 w 279941"/>
                  <a:gd name="connsiteY186" fmla="*/ 296111 h 362028"/>
                  <a:gd name="connsiteX187" fmla="*/ 105652 w 279941"/>
                  <a:gd name="connsiteY187" fmla="*/ 304809 h 362028"/>
                  <a:gd name="connsiteX188" fmla="*/ 96954 w 279941"/>
                  <a:gd name="connsiteY188" fmla="*/ 287713 h 362028"/>
                  <a:gd name="connsiteX189" fmla="*/ 145393 w 279941"/>
                  <a:gd name="connsiteY189" fmla="*/ 302709 h 362028"/>
                  <a:gd name="connsiteX190" fmla="*/ 162459 w 279941"/>
                  <a:gd name="connsiteY190" fmla="*/ 294149 h 362028"/>
                  <a:gd name="connsiteX191" fmla="*/ 162489 w 279941"/>
                  <a:gd name="connsiteY191" fmla="*/ 294161 h 362028"/>
                  <a:gd name="connsiteX192" fmla="*/ 171007 w 279941"/>
                  <a:gd name="connsiteY192" fmla="*/ 311245 h 362028"/>
                  <a:gd name="connsiteX193" fmla="*/ 153911 w 279941"/>
                  <a:gd name="connsiteY193" fmla="*/ 319757 h 362028"/>
                  <a:gd name="connsiteX194" fmla="*/ 145393 w 279941"/>
                  <a:gd name="connsiteY194" fmla="*/ 302709 h 362028"/>
                  <a:gd name="connsiteX195" fmla="*/ 13124 w 279941"/>
                  <a:gd name="connsiteY195" fmla="*/ 297611 h 362028"/>
                  <a:gd name="connsiteX196" fmla="*/ 29920 w 279941"/>
                  <a:gd name="connsiteY196" fmla="*/ 288535 h 362028"/>
                  <a:gd name="connsiteX197" fmla="*/ 38993 w 279941"/>
                  <a:gd name="connsiteY197" fmla="*/ 305325 h 362028"/>
                  <a:gd name="connsiteX198" fmla="*/ 38768 w 279941"/>
                  <a:gd name="connsiteY198" fmla="*/ 306009 h 362028"/>
                  <a:gd name="connsiteX199" fmla="*/ 21522 w 279941"/>
                  <a:gd name="connsiteY199" fmla="*/ 314179 h 362028"/>
                  <a:gd name="connsiteX200" fmla="*/ 13124 w 279941"/>
                  <a:gd name="connsiteY200" fmla="*/ 297611 h 362028"/>
                  <a:gd name="connsiteX201" fmla="*/ 61563 w 279941"/>
                  <a:gd name="connsiteY201" fmla="*/ 312607 h 362028"/>
                  <a:gd name="connsiteX202" fmla="*/ 78659 w 279941"/>
                  <a:gd name="connsiteY202" fmla="*/ 304059 h 362028"/>
                  <a:gd name="connsiteX203" fmla="*/ 87207 w 279941"/>
                  <a:gd name="connsiteY203" fmla="*/ 321155 h 362028"/>
                  <a:gd name="connsiteX204" fmla="*/ 70111 w 279941"/>
                  <a:gd name="connsiteY204" fmla="*/ 329703 h 362028"/>
                  <a:gd name="connsiteX205" fmla="*/ 61563 w 279941"/>
                  <a:gd name="connsiteY205" fmla="*/ 312607 h 362028"/>
                  <a:gd name="connsiteX206" fmla="*/ 109851 w 279941"/>
                  <a:gd name="connsiteY206" fmla="*/ 328503 h 362028"/>
                  <a:gd name="connsiteX207" fmla="*/ 126917 w 279941"/>
                  <a:gd name="connsiteY207" fmla="*/ 319943 h 362028"/>
                  <a:gd name="connsiteX208" fmla="*/ 126947 w 279941"/>
                  <a:gd name="connsiteY208" fmla="*/ 319955 h 362028"/>
                  <a:gd name="connsiteX209" fmla="*/ 135720 w 279941"/>
                  <a:gd name="connsiteY209" fmla="*/ 336667 h 362028"/>
                  <a:gd name="connsiteX210" fmla="*/ 135645 w 279941"/>
                  <a:gd name="connsiteY210" fmla="*/ 336901 h 362028"/>
                  <a:gd name="connsiteX211" fmla="*/ 118549 w 279941"/>
                  <a:gd name="connsiteY211" fmla="*/ 345599 h 362028"/>
                  <a:gd name="connsiteX212" fmla="*/ 109851 w 279941"/>
                  <a:gd name="connsiteY212" fmla="*/ 328503 h 362028"/>
                  <a:gd name="connsiteX213" fmla="*/ 158290 w 279941"/>
                  <a:gd name="connsiteY213" fmla="*/ 344400 h 362028"/>
                  <a:gd name="connsiteX214" fmla="*/ 175251 w 279941"/>
                  <a:gd name="connsiteY214" fmla="*/ 335649 h 362028"/>
                  <a:gd name="connsiteX215" fmla="*/ 184009 w 279941"/>
                  <a:gd name="connsiteY215" fmla="*/ 352612 h 362028"/>
                  <a:gd name="connsiteX216" fmla="*/ 167048 w 279941"/>
                  <a:gd name="connsiteY216" fmla="*/ 361362 h 362028"/>
                  <a:gd name="connsiteX217" fmla="*/ 166988 w 279941"/>
                  <a:gd name="connsiteY217" fmla="*/ 361346 h 362028"/>
                  <a:gd name="connsiteX218" fmla="*/ 158740 w 279941"/>
                  <a:gd name="connsiteY218" fmla="*/ 345899 h 362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</a:cxnLst>
                <a:rect l="l" t="t" r="r" b="b"/>
                <a:pathLst>
                  <a:path w="279941" h="362028">
                    <a:moveTo>
                      <a:pt x="108652" y="9228"/>
                    </a:moveTo>
                    <a:cubicBezTo>
                      <a:pt x="111006" y="2153"/>
                      <a:pt x="118639" y="-1679"/>
                      <a:pt x="125718" y="668"/>
                    </a:cubicBezTo>
                    <a:cubicBezTo>
                      <a:pt x="125718" y="673"/>
                      <a:pt x="125733" y="676"/>
                      <a:pt x="125748" y="680"/>
                    </a:cubicBezTo>
                    <a:cubicBezTo>
                      <a:pt x="132766" y="3188"/>
                      <a:pt x="136425" y="10911"/>
                      <a:pt x="133921" y="17931"/>
                    </a:cubicBezTo>
                    <a:cubicBezTo>
                      <a:pt x="131506" y="24688"/>
                      <a:pt x="124218" y="28374"/>
                      <a:pt x="117350" y="26324"/>
                    </a:cubicBezTo>
                    <a:cubicBezTo>
                      <a:pt x="110256" y="24052"/>
                      <a:pt x="106342" y="16453"/>
                      <a:pt x="108607" y="9356"/>
                    </a:cubicBezTo>
                    <a:cubicBezTo>
                      <a:pt x="108622" y="9312"/>
                      <a:pt x="108637" y="9270"/>
                      <a:pt x="108652" y="9228"/>
                    </a:cubicBezTo>
                    <a:close/>
                    <a:moveTo>
                      <a:pt x="157090" y="25124"/>
                    </a:moveTo>
                    <a:cubicBezTo>
                      <a:pt x="159385" y="18031"/>
                      <a:pt x="166988" y="14140"/>
                      <a:pt x="174081" y="16433"/>
                    </a:cubicBezTo>
                    <a:cubicBezTo>
                      <a:pt x="181175" y="18725"/>
                      <a:pt x="185074" y="26333"/>
                      <a:pt x="182779" y="33426"/>
                    </a:cubicBezTo>
                    <a:cubicBezTo>
                      <a:pt x="180485" y="40518"/>
                      <a:pt x="172882" y="44410"/>
                      <a:pt x="165788" y="42119"/>
                    </a:cubicBezTo>
                    <a:cubicBezTo>
                      <a:pt x="165728" y="42102"/>
                      <a:pt x="165683" y="42087"/>
                      <a:pt x="165638" y="42070"/>
                    </a:cubicBezTo>
                    <a:cubicBezTo>
                      <a:pt x="158560" y="40029"/>
                      <a:pt x="154466" y="32632"/>
                      <a:pt x="156505" y="25549"/>
                    </a:cubicBezTo>
                    <a:cubicBezTo>
                      <a:pt x="156550" y="25406"/>
                      <a:pt x="156596" y="25265"/>
                      <a:pt x="156640" y="25124"/>
                    </a:cubicBezTo>
                    <a:close/>
                    <a:moveTo>
                      <a:pt x="205529" y="41021"/>
                    </a:moveTo>
                    <a:cubicBezTo>
                      <a:pt x="207718" y="33983"/>
                      <a:pt x="215202" y="30055"/>
                      <a:pt x="222235" y="32248"/>
                    </a:cubicBezTo>
                    <a:cubicBezTo>
                      <a:pt x="222325" y="32272"/>
                      <a:pt x="222400" y="32297"/>
                      <a:pt x="222475" y="32323"/>
                    </a:cubicBezTo>
                    <a:cubicBezTo>
                      <a:pt x="229568" y="34679"/>
                      <a:pt x="233437" y="42300"/>
                      <a:pt x="231173" y="49419"/>
                    </a:cubicBezTo>
                    <a:cubicBezTo>
                      <a:pt x="228818" y="56494"/>
                      <a:pt x="221185" y="60326"/>
                      <a:pt x="214107" y="57979"/>
                    </a:cubicBezTo>
                    <a:cubicBezTo>
                      <a:pt x="214107" y="57974"/>
                      <a:pt x="214092" y="57971"/>
                      <a:pt x="214077" y="57967"/>
                    </a:cubicBezTo>
                    <a:cubicBezTo>
                      <a:pt x="206999" y="55926"/>
                      <a:pt x="202905" y="48528"/>
                      <a:pt x="204944" y="41445"/>
                    </a:cubicBezTo>
                    <a:cubicBezTo>
                      <a:pt x="204989" y="41303"/>
                      <a:pt x="205034" y="41162"/>
                      <a:pt x="205079" y="41021"/>
                    </a:cubicBezTo>
                    <a:close/>
                    <a:moveTo>
                      <a:pt x="253818" y="56017"/>
                    </a:moveTo>
                    <a:cubicBezTo>
                      <a:pt x="256172" y="48942"/>
                      <a:pt x="263805" y="45110"/>
                      <a:pt x="270884" y="47457"/>
                    </a:cubicBezTo>
                    <a:cubicBezTo>
                      <a:pt x="270884" y="47462"/>
                      <a:pt x="270899" y="47465"/>
                      <a:pt x="270914" y="47469"/>
                    </a:cubicBezTo>
                    <a:cubicBezTo>
                      <a:pt x="277932" y="49977"/>
                      <a:pt x="281591" y="57700"/>
                      <a:pt x="279087" y="64720"/>
                    </a:cubicBezTo>
                    <a:cubicBezTo>
                      <a:pt x="276672" y="71477"/>
                      <a:pt x="269384" y="75163"/>
                      <a:pt x="262516" y="73113"/>
                    </a:cubicBezTo>
                    <a:cubicBezTo>
                      <a:pt x="255617" y="70948"/>
                      <a:pt x="251613" y="63779"/>
                      <a:pt x="253368" y="56767"/>
                    </a:cubicBezTo>
                    <a:close/>
                    <a:moveTo>
                      <a:pt x="73110" y="35022"/>
                    </a:moveTo>
                    <a:cubicBezTo>
                      <a:pt x="75449" y="27945"/>
                      <a:pt x="83083" y="24108"/>
                      <a:pt x="90161" y="26450"/>
                    </a:cubicBezTo>
                    <a:cubicBezTo>
                      <a:pt x="97239" y="28794"/>
                      <a:pt x="101078" y="36429"/>
                      <a:pt x="98739" y="43506"/>
                    </a:cubicBezTo>
                    <a:cubicBezTo>
                      <a:pt x="96415" y="50533"/>
                      <a:pt x="88856" y="54375"/>
                      <a:pt x="81808" y="52118"/>
                    </a:cubicBezTo>
                    <a:cubicBezTo>
                      <a:pt x="74955" y="49891"/>
                      <a:pt x="70981" y="42772"/>
                      <a:pt x="72660" y="35772"/>
                    </a:cubicBezTo>
                    <a:close/>
                    <a:moveTo>
                      <a:pt x="121099" y="51818"/>
                    </a:moveTo>
                    <a:cubicBezTo>
                      <a:pt x="123363" y="44717"/>
                      <a:pt x="130967" y="40799"/>
                      <a:pt x="138060" y="43068"/>
                    </a:cubicBezTo>
                    <a:cubicBezTo>
                      <a:pt x="145168" y="45335"/>
                      <a:pt x="149082" y="52929"/>
                      <a:pt x="146818" y="60030"/>
                    </a:cubicBezTo>
                    <a:cubicBezTo>
                      <a:pt x="144538" y="67131"/>
                      <a:pt x="136950" y="71050"/>
                      <a:pt x="129857" y="68781"/>
                    </a:cubicBezTo>
                    <a:cubicBezTo>
                      <a:pt x="129827" y="68776"/>
                      <a:pt x="129812" y="68770"/>
                      <a:pt x="129797" y="68764"/>
                    </a:cubicBezTo>
                    <a:cubicBezTo>
                      <a:pt x="122733" y="66474"/>
                      <a:pt x="118834" y="58898"/>
                      <a:pt x="121099" y="51818"/>
                    </a:cubicBezTo>
                    <a:close/>
                    <a:moveTo>
                      <a:pt x="169537" y="66815"/>
                    </a:moveTo>
                    <a:cubicBezTo>
                      <a:pt x="171907" y="59747"/>
                      <a:pt x="179555" y="55935"/>
                      <a:pt x="186618" y="58303"/>
                    </a:cubicBezTo>
                    <a:cubicBezTo>
                      <a:pt x="193697" y="60669"/>
                      <a:pt x="197506" y="68319"/>
                      <a:pt x="195136" y="75387"/>
                    </a:cubicBezTo>
                    <a:cubicBezTo>
                      <a:pt x="192767" y="82441"/>
                      <a:pt x="185149" y="86253"/>
                      <a:pt x="178085" y="83911"/>
                    </a:cubicBezTo>
                    <a:cubicBezTo>
                      <a:pt x="171067" y="81669"/>
                      <a:pt x="167183" y="74158"/>
                      <a:pt x="169432" y="67137"/>
                    </a:cubicBezTo>
                    <a:cubicBezTo>
                      <a:pt x="169462" y="67029"/>
                      <a:pt x="169507" y="66921"/>
                      <a:pt x="169537" y="66815"/>
                    </a:cubicBezTo>
                    <a:close/>
                    <a:moveTo>
                      <a:pt x="217976" y="82711"/>
                    </a:moveTo>
                    <a:cubicBezTo>
                      <a:pt x="220345" y="75643"/>
                      <a:pt x="227994" y="71831"/>
                      <a:pt x="235057" y="74199"/>
                    </a:cubicBezTo>
                    <a:cubicBezTo>
                      <a:pt x="242135" y="76565"/>
                      <a:pt x="245944" y="84214"/>
                      <a:pt x="243575" y="91283"/>
                    </a:cubicBezTo>
                    <a:cubicBezTo>
                      <a:pt x="241206" y="98337"/>
                      <a:pt x="233587" y="102149"/>
                      <a:pt x="226524" y="99807"/>
                    </a:cubicBezTo>
                    <a:cubicBezTo>
                      <a:pt x="219746" y="97457"/>
                      <a:pt x="215981" y="90208"/>
                      <a:pt x="217976" y="83311"/>
                    </a:cubicBezTo>
                    <a:close/>
                    <a:moveTo>
                      <a:pt x="84507" y="80911"/>
                    </a:moveTo>
                    <a:cubicBezTo>
                      <a:pt x="86862" y="73836"/>
                      <a:pt x="94495" y="70004"/>
                      <a:pt x="101573" y="72351"/>
                    </a:cubicBezTo>
                    <a:cubicBezTo>
                      <a:pt x="101573" y="72356"/>
                      <a:pt x="101588" y="72359"/>
                      <a:pt x="101603" y="72363"/>
                    </a:cubicBezTo>
                    <a:cubicBezTo>
                      <a:pt x="108622" y="74871"/>
                      <a:pt x="112281" y="82594"/>
                      <a:pt x="109776" y="89614"/>
                    </a:cubicBezTo>
                    <a:cubicBezTo>
                      <a:pt x="107362" y="96371"/>
                      <a:pt x="100074" y="100057"/>
                      <a:pt x="93205" y="98007"/>
                    </a:cubicBezTo>
                    <a:cubicBezTo>
                      <a:pt x="86562" y="95665"/>
                      <a:pt x="82783" y="88647"/>
                      <a:pt x="84507" y="81811"/>
                    </a:cubicBezTo>
                    <a:close/>
                    <a:moveTo>
                      <a:pt x="132946" y="96808"/>
                    </a:moveTo>
                    <a:cubicBezTo>
                      <a:pt x="135075" y="89665"/>
                      <a:pt x="142589" y="85601"/>
                      <a:pt x="149742" y="87732"/>
                    </a:cubicBezTo>
                    <a:cubicBezTo>
                      <a:pt x="156880" y="89861"/>
                      <a:pt x="160944" y="97379"/>
                      <a:pt x="158815" y="104522"/>
                    </a:cubicBezTo>
                    <a:cubicBezTo>
                      <a:pt x="158740" y="104751"/>
                      <a:pt x="158665" y="104979"/>
                      <a:pt x="158590" y="105206"/>
                    </a:cubicBezTo>
                    <a:cubicBezTo>
                      <a:pt x="156085" y="112226"/>
                      <a:pt x="148362" y="115883"/>
                      <a:pt x="141344" y="113376"/>
                    </a:cubicBezTo>
                    <a:cubicBezTo>
                      <a:pt x="134581" y="110961"/>
                      <a:pt x="130891" y="103684"/>
                      <a:pt x="132946" y="96808"/>
                    </a:cubicBezTo>
                    <a:close/>
                    <a:moveTo>
                      <a:pt x="181385" y="111804"/>
                    </a:moveTo>
                    <a:cubicBezTo>
                      <a:pt x="183724" y="104727"/>
                      <a:pt x="191357" y="100890"/>
                      <a:pt x="198436" y="103234"/>
                    </a:cubicBezTo>
                    <a:cubicBezTo>
                      <a:pt x="205514" y="105576"/>
                      <a:pt x="209353" y="113211"/>
                      <a:pt x="207014" y="120288"/>
                    </a:cubicBezTo>
                    <a:cubicBezTo>
                      <a:pt x="204689" y="127315"/>
                      <a:pt x="197131" y="131157"/>
                      <a:pt x="190082" y="128900"/>
                    </a:cubicBezTo>
                    <a:cubicBezTo>
                      <a:pt x="183544" y="126687"/>
                      <a:pt x="179780" y="119862"/>
                      <a:pt x="181385" y="113154"/>
                    </a:cubicBezTo>
                    <a:close/>
                    <a:moveTo>
                      <a:pt x="229823" y="127700"/>
                    </a:moveTo>
                    <a:cubicBezTo>
                      <a:pt x="232328" y="120681"/>
                      <a:pt x="240051" y="117023"/>
                      <a:pt x="247069" y="119532"/>
                    </a:cubicBezTo>
                    <a:cubicBezTo>
                      <a:pt x="253833" y="121945"/>
                      <a:pt x="257522" y="129223"/>
                      <a:pt x="255467" y="136098"/>
                    </a:cubicBezTo>
                    <a:cubicBezTo>
                      <a:pt x="253338" y="143241"/>
                      <a:pt x="245825" y="147305"/>
                      <a:pt x="238671" y="145176"/>
                    </a:cubicBezTo>
                    <a:cubicBezTo>
                      <a:pt x="231533" y="143045"/>
                      <a:pt x="227469" y="135527"/>
                      <a:pt x="229598" y="128384"/>
                    </a:cubicBezTo>
                    <a:cubicBezTo>
                      <a:pt x="229673" y="128155"/>
                      <a:pt x="229748" y="127927"/>
                      <a:pt x="229823" y="127700"/>
                    </a:cubicBezTo>
                    <a:close/>
                    <a:moveTo>
                      <a:pt x="48666" y="109105"/>
                    </a:moveTo>
                    <a:cubicBezTo>
                      <a:pt x="51020" y="102023"/>
                      <a:pt x="58683" y="98196"/>
                      <a:pt x="65762" y="100557"/>
                    </a:cubicBezTo>
                    <a:cubicBezTo>
                      <a:pt x="72840" y="102917"/>
                      <a:pt x="76664" y="110571"/>
                      <a:pt x="74310" y="117653"/>
                    </a:cubicBezTo>
                    <a:cubicBezTo>
                      <a:pt x="72045" y="124667"/>
                      <a:pt x="64517" y="128515"/>
                      <a:pt x="57499" y="126247"/>
                    </a:cubicBezTo>
                    <a:cubicBezTo>
                      <a:pt x="57454" y="126232"/>
                      <a:pt x="57409" y="126217"/>
                      <a:pt x="57364" y="126201"/>
                    </a:cubicBezTo>
                    <a:cubicBezTo>
                      <a:pt x="50270" y="123845"/>
                      <a:pt x="46401" y="116224"/>
                      <a:pt x="48666" y="109105"/>
                    </a:cubicBezTo>
                    <a:close/>
                    <a:moveTo>
                      <a:pt x="97104" y="125001"/>
                    </a:moveTo>
                    <a:cubicBezTo>
                      <a:pt x="99444" y="117924"/>
                      <a:pt x="107077" y="114087"/>
                      <a:pt x="114155" y="116429"/>
                    </a:cubicBezTo>
                    <a:cubicBezTo>
                      <a:pt x="121234" y="118773"/>
                      <a:pt x="125073" y="126408"/>
                      <a:pt x="122733" y="133485"/>
                    </a:cubicBezTo>
                    <a:cubicBezTo>
                      <a:pt x="120409" y="140512"/>
                      <a:pt x="112851" y="144354"/>
                      <a:pt x="105802" y="142097"/>
                    </a:cubicBezTo>
                    <a:cubicBezTo>
                      <a:pt x="98709" y="139741"/>
                      <a:pt x="94840" y="132120"/>
                      <a:pt x="97104" y="125001"/>
                    </a:cubicBezTo>
                    <a:close/>
                    <a:moveTo>
                      <a:pt x="145543" y="140897"/>
                    </a:moveTo>
                    <a:cubicBezTo>
                      <a:pt x="147838" y="133804"/>
                      <a:pt x="155441" y="129912"/>
                      <a:pt x="162534" y="132205"/>
                    </a:cubicBezTo>
                    <a:cubicBezTo>
                      <a:pt x="169627" y="134498"/>
                      <a:pt x="173527" y="142106"/>
                      <a:pt x="171232" y="149199"/>
                    </a:cubicBezTo>
                    <a:cubicBezTo>
                      <a:pt x="168938" y="156291"/>
                      <a:pt x="161334" y="160183"/>
                      <a:pt x="154241" y="157891"/>
                    </a:cubicBezTo>
                    <a:cubicBezTo>
                      <a:pt x="154181" y="157875"/>
                      <a:pt x="154136" y="157860"/>
                      <a:pt x="154091" y="157843"/>
                    </a:cubicBezTo>
                    <a:cubicBezTo>
                      <a:pt x="147073" y="155576"/>
                      <a:pt x="143234" y="148052"/>
                      <a:pt x="145498" y="141038"/>
                    </a:cubicBezTo>
                    <a:cubicBezTo>
                      <a:pt x="145513" y="140992"/>
                      <a:pt x="145528" y="140944"/>
                      <a:pt x="145543" y="140897"/>
                    </a:cubicBezTo>
                    <a:close/>
                    <a:moveTo>
                      <a:pt x="193832" y="156794"/>
                    </a:moveTo>
                    <a:cubicBezTo>
                      <a:pt x="196096" y="149693"/>
                      <a:pt x="203699" y="145774"/>
                      <a:pt x="210793" y="148043"/>
                    </a:cubicBezTo>
                    <a:cubicBezTo>
                      <a:pt x="217901" y="150311"/>
                      <a:pt x="221815" y="157905"/>
                      <a:pt x="219551" y="165006"/>
                    </a:cubicBezTo>
                    <a:cubicBezTo>
                      <a:pt x="217271" y="172107"/>
                      <a:pt x="209683" y="176025"/>
                      <a:pt x="202590" y="173756"/>
                    </a:cubicBezTo>
                    <a:cubicBezTo>
                      <a:pt x="202560" y="173752"/>
                      <a:pt x="202545" y="173746"/>
                      <a:pt x="202530" y="173740"/>
                    </a:cubicBezTo>
                    <a:cubicBezTo>
                      <a:pt x="195466" y="171450"/>
                      <a:pt x="191567" y="163873"/>
                      <a:pt x="193832" y="156794"/>
                    </a:cubicBezTo>
                    <a:close/>
                    <a:moveTo>
                      <a:pt x="60963" y="153794"/>
                    </a:moveTo>
                    <a:cubicBezTo>
                      <a:pt x="63227" y="146780"/>
                      <a:pt x="70756" y="142932"/>
                      <a:pt x="77774" y="145200"/>
                    </a:cubicBezTo>
                    <a:cubicBezTo>
                      <a:pt x="77819" y="145215"/>
                      <a:pt x="77864" y="145231"/>
                      <a:pt x="77909" y="145246"/>
                    </a:cubicBezTo>
                    <a:cubicBezTo>
                      <a:pt x="84972" y="147536"/>
                      <a:pt x="88871" y="155113"/>
                      <a:pt x="86607" y="162192"/>
                    </a:cubicBezTo>
                    <a:cubicBezTo>
                      <a:pt x="84192" y="169227"/>
                      <a:pt x="76619" y="173074"/>
                      <a:pt x="69511" y="170890"/>
                    </a:cubicBezTo>
                    <a:cubicBezTo>
                      <a:pt x="62433" y="168543"/>
                      <a:pt x="58608" y="160904"/>
                      <a:pt x="60948" y="153830"/>
                    </a:cubicBezTo>
                    <a:cubicBezTo>
                      <a:pt x="60948" y="153818"/>
                      <a:pt x="60963" y="153806"/>
                      <a:pt x="60963" y="153794"/>
                    </a:cubicBezTo>
                    <a:close/>
                    <a:moveTo>
                      <a:pt x="108652" y="169691"/>
                    </a:moveTo>
                    <a:cubicBezTo>
                      <a:pt x="110916" y="162590"/>
                      <a:pt x="118519" y="158671"/>
                      <a:pt x="125613" y="160940"/>
                    </a:cubicBezTo>
                    <a:cubicBezTo>
                      <a:pt x="132721" y="163208"/>
                      <a:pt x="136635" y="170802"/>
                      <a:pt x="134371" y="177903"/>
                    </a:cubicBezTo>
                    <a:cubicBezTo>
                      <a:pt x="132091" y="185004"/>
                      <a:pt x="124503" y="188922"/>
                      <a:pt x="117410" y="186653"/>
                    </a:cubicBezTo>
                    <a:cubicBezTo>
                      <a:pt x="117380" y="186649"/>
                      <a:pt x="117365" y="186643"/>
                      <a:pt x="117350" y="186637"/>
                    </a:cubicBezTo>
                    <a:cubicBezTo>
                      <a:pt x="110331" y="184281"/>
                      <a:pt x="106477" y="176763"/>
                      <a:pt x="108652" y="169691"/>
                    </a:cubicBezTo>
                    <a:close/>
                    <a:moveTo>
                      <a:pt x="157090" y="184687"/>
                    </a:moveTo>
                    <a:cubicBezTo>
                      <a:pt x="159445" y="177612"/>
                      <a:pt x="167078" y="173780"/>
                      <a:pt x="174156" y="176127"/>
                    </a:cubicBezTo>
                    <a:cubicBezTo>
                      <a:pt x="174156" y="176132"/>
                      <a:pt x="174171" y="176135"/>
                      <a:pt x="174186" y="176139"/>
                    </a:cubicBezTo>
                    <a:cubicBezTo>
                      <a:pt x="181205" y="178646"/>
                      <a:pt x="184864" y="186370"/>
                      <a:pt x="182359" y="193390"/>
                    </a:cubicBezTo>
                    <a:cubicBezTo>
                      <a:pt x="179945" y="200147"/>
                      <a:pt x="172657" y="203833"/>
                      <a:pt x="165788" y="201783"/>
                    </a:cubicBezTo>
                    <a:cubicBezTo>
                      <a:pt x="159265" y="199259"/>
                      <a:pt x="155741" y="192161"/>
                      <a:pt x="157690" y="185437"/>
                    </a:cubicBezTo>
                    <a:close/>
                    <a:moveTo>
                      <a:pt x="206129" y="201783"/>
                    </a:moveTo>
                    <a:cubicBezTo>
                      <a:pt x="208633" y="194763"/>
                      <a:pt x="216357" y="191106"/>
                      <a:pt x="223375" y="193614"/>
                    </a:cubicBezTo>
                    <a:cubicBezTo>
                      <a:pt x="230138" y="196027"/>
                      <a:pt x="233827" y="203305"/>
                      <a:pt x="231773" y="210181"/>
                    </a:cubicBezTo>
                    <a:cubicBezTo>
                      <a:pt x="229643" y="217324"/>
                      <a:pt x="222130" y="221388"/>
                      <a:pt x="214977" y="219258"/>
                    </a:cubicBezTo>
                    <a:cubicBezTo>
                      <a:pt x="207838" y="217127"/>
                      <a:pt x="203774" y="209610"/>
                      <a:pt x="205904" y="202467"/>
                    </a:cubicBezTo>
                    <a:cubicBezTo>
                      <a:pt x="205979" y="202237"/>
                      <a:pt x="206054" y="202009"/>
                      <a:pt x="206129" y="201783"/>
                    </a:cubicBezTo>
                    <a:close/>
                    <a:moveTo>
                      <a:pt x="24671" y="183037"/>
                    </a:moveTo>
                    <a:cubicBezTo>
                      <a:pt x="27011" y="175961"/>
                      <a:pt x="34644" y="172123"/>
                      <a:pt x="41722" y="174467"/>
                    </a:cubicBezTo>
                    <a:cubicBezTo>
                      <a:pt x="48801" y="176809"/>
                      <a:pt x="52640" y="184444"/>
                      <a:pt x="50300" y="191521"/>
                    </a:cubicBezTo>
                    <a:cubicBezTo>
                      <a:pt x="47976" y="198548"/>
                      <a:pt x="40418" y="202390"/>
                      <a:pt x="33369" y="200133"/>
                    </a:cubicBezTo>
                    <a:cubicBezTo>
                      <a:pt x="26186" y="197832"/>
                      <a:pt x="22242" y="190147"/>
                      <a:pt x="24536" y="182971"/>
                    </a:cubicBezTo>
                    <a:cubicBezTo>
                      <a:pt x="24581" y="182842"/>
                      <a:pt x="24626" y="182715"/>
                      <a:pt x="24671" y="182588"/>
                    </a:cubicBezTo>
                    <a:close/>
                    <a:moveTo>
                      <a:pt x="73110" y="198934"/>
                    </a:moveTo>
                    <a:cubicBezTo>
                      <a:pt x="75405" y="191840"/>
                      <a:pt x="83008" y="187949"/>
                      <a:pt x="90101" y="190242"/>
                    </a:cubicBezTo>
                    <a:cubicBezTo>
                      <a:pt x="97194" y="192535"/>
                      <a:pt x="101093" y="200142"/>
                      <a:pt x="98799" y="207236"/>
                    </a:cubicBezTo>
                    <a:cubicBezTo>
                      <a:pt x="96505" y="214328"/>
                      <a:pt x="88901" y="218219"/>
                      <a:pt x="81808" y="215928"/>
                    </a:cubicBezTo>
                    <a:cubicBezTo>
                      <a:pt x="81748" y="215911"/>
                      <a:pt x="81703" y="215896"/>
                      <a:pt x="81658" y="215880"/>
                    </a:cubicBezTo>
                    <a:cubicBezTo>
                      <a:pt x="74625" y="213692"/>
                      <a:pt x="70681" y="206212"/>
                      <a:pt x="72870" y="199172"/>
                    </a:cubicBezTo>
                    <a:cubicBezTo>
                      <a:pt x="72945" y="198941"/>
                      <a:pt x="73020" y="198712"/>
                      <a:pt x="73110" y="198484"/>
                    </a:cubicBezTo>
                    <a:close/>
                    <a:moveTo>
                      <a:pt x="121399" y="213930"/>
                    </a:moveTo>
                    <a:cubicBezTo>
                      <a:pt x="123738" y="206853"/>
                      <a:pt x="131371" y="203016"/>
                      <a:pt x="138450" y="205358"/>
                    </a:cubicBezTo>
                    <a:cubicBezTo>
                      <a:pt x="145528" y="207702"/>
                      <a:pt x="149367" y="215337"/>
                      <a:pt x="147028" y="222414"/>
                    </a:cubicBezTo>
                    <a:cubicBezTo>
                      <a:pt x="144703" y="229441"/>
                      <a:pt x="137145" y="233283"/>
                      <a:pt x="130097" y="231026"/>
                    </a:cubicBezTo>
                    <a:cubicBezTo>
                      <a:pt x="123153" y="228670"/>
                      <a:pt x="119314" y="221256"/>
                      <a:pt x="121399" y="214230"/>
                    </a:cubicBezTo>
                    <a:close/>
                    <a:moveTo>
                      <a:pt x="169837" y="229827"/>
                    </a:moveTo>
                    <a:cubicBezTo>
                      <a:pt x="172177" y="222750"/>
                      <a:pt x="179810" y="218912"/>
                      <a:pt x="186888" y="221256"/>
                    </a:cubicBezTo>
                    <a:cubicBezTo>
                      <a:pt x="193967" y="223598"/>
                      <a:pt x="197806" y="231233"/>
                      <a:pt x="195466" y="238310"/>
                    </a:cubicBezTo>
                    <a:cubicBezTo>
                      <a:pt x="193142" y="245337"/>
                      <a:pt x="185584" y="249179"/>
                      <a:pt x="178535" y="246923"/>
                    </a:cubicBezTo>
                    <a:cubicBezTo>
                      <a:pt x="171652" y="244505"/>
                      <a:pt x="167843" y="237145"/>
                      <a:pt x="169837" y="230126"/>
                    </a:cubicBezTo>
                    <a:close/>
                    <a:moveTo>
                      <a:pt x="37268" y="225777"/>
                    </a:moveTo>
                    <a:cubicBezTo>
                      <a:pt x="39398" y="218635"/>
                      <a:pt x="46911" y="214571"/>
                      <a:pt x="54064" y="216702"/>
                    </a:cubicBezTo>
                    <a:cubicBezTo>
                      <a:pt x="61203" y="218831"/>
                      <a:pt x="65267" y="226349"/>
                      <a:pt x="63137" y="233492"/>
                    </a:cubicBezTo>
                    <a:cubicBezTo>
                      <a:pt x="63062" y="233721"/>
                      <a:pt x="62987" y="233949"/>
                      <a:pt x="62912" y="234176"/>
                    </a:cubicBezTo>
                    <a:cubicBezTo>
                      <a:pt x="60558" y="241251"/>
                      <a:pt x="52925" y="245082"/>
                      <a:pt x="45846" y="242735"/>
                    </a:cubicBezTo>
                    <a:cubicBezTo>
                      <a:pt x="45846" y="242731"/>
                      <a:pt x="45831" y="242728"/>
                      <a:pt x="45816" y="242724"/>
                    </a:cubicBezTo>
                    <a:cubicBezTo>
                      <a:pt x="38903" y="240435"/>
                      <a:pt x="35094" y="233028"/>
                      <a:pt x="37268" y="226077"/>
                    </a:cubicBezTo>
                    <a:close/>
                    <a:moveTo>
                      <a:pt x="85707" y="241674"/>
                    </a:moveTo>
                    <a:cubicBezTo>
                      <a:pt x="87897" y="234636"/>
                      <a:pt x="95380" y="230708"/>
                      <a:pt x="102413" y="232901"/>
                    </a:cubicBezTo>
                    <a:cubicBezTo>
                      <a:pt x="102503" y="232925"/>
                      <a:pt x="102578" y="232950"/>
                      <a:pt x="102653" y="232976"/>
                    </a:cubicBezTo>
                    <a:cubicBezTo>
                      <a:pt x="109791" y="235107"/>
                      <a:pt x="113855" y="242624"/>
                      <a:pt x="111726" y="249767"/>
                    </a:cubicBezTo>
                    <a:cubicBezTo>
                      <a:pt x="109597" y="256910"/>
                      <a:pt x="102083" y="260974"/>
                      <a:pt x="94945" y="258843"/>
                    </a:cubicBezTo>
                    <a:cubicBezTo>
                      <a:pt x="94705" y="258776"/>
                      <a:pt x="94480" y="258701"/>
                      <a:pt x="94255" y="258620"/>
                    </a:cubicBezTo>
                    <a:cubicBezTo>
                      <a:pt x="87342" y="256331"/>
                      <a:pt x="83533" y="248925"/>
                      <a:pt x="85707" y="241974"/>
                    </a:cubicBezTo>
                    <a:close/>
                    <a:moveTo>
                      <a:pt x="133996" y="256670"/>
                    </a:moveTo>
                    <a:cubicBezTo>
                      <a:pt x="136350" y="249595"/>
                      <a:pt x="143983" y="245763"/>
                      <a:pt x="151062" y="248110"/>
                    </a:cubicBezTo>
                    <a:cubicBezTo>
                      <a:pt x="151062" y="248115"/>
                      <a:pt x="151077" y="248118"/>
                      <a:pt x="151092" y="248122"/>
                    </a:cubicBezTo>
                    <a:cubicBezTo>
                      <a:pt x="158110" y="250630"/>
                      <a:pt x="161769" y="258353"/>
                      <a:pt x="159265" y="265373"/>
                    </a:cubicBezTo>
                    <a:cubicBezTo>
                      <a:pt x="156850" y="272130"/>
                      <a:pt x="149562" y="275816"/>
                      <a:pt x="142694" y="273766"/>
                    </a:cubicBezTo>
                    <a:cubicBezTo>
                      <a:pt x="136125" y="271428"/>
                      <a:pt x="132361" y="264506"/>
                      <a:pt x="133996" y="257720"/>
                    </a:cubicBezTo>
                    <a:close/>
                    <a:moveTo>
                      <a:pt x="182434" y="272566"/>
                    </a:moveTo>
                    <a:cubicBezTo>
                      <a:pt x="184564" y="265424"/>
                      <a:pt x="192077" y="261360"/>
                      <a:pt x="199230" y="263491"/>
                    </a:cubicBezTo>
                    <a:cubicBezTo>
                      <a:pt x="206369" y="265620"/>
                      <a:pt x="210433" y="273138"/>
                      <a:pt x="208303" y="280281"/>
                    </a:cubicBezTo>
                    <a:cubicBezTo>
                      <a:pt x="208228" y="280510"/>
                      <a:pt x="208153" y="280738"/>
                      <a:pt x="208078" y="280964"/>
                    </a:cubicBezTo>
                    <a:cubicBezTo>
                      <a:pt x="205574" y="287984"/>
                      <a:pt x="197851" y="291642"/>
                      <a:pt x="190832" y="289135"/>
                    </a:cubicBezTo>
                    <a:cubicBezTo>
                      <a:pt x="184069" y="286720"/>
                      <a:pt x="180380" y="279442"/>
                      <a:pt x="182434" y="272566"/>
                    </a:cubicBezTo>
                    <a:close/>
                    <a:moveTo>
                      <a:pt x="677" y="255920"/>
                    </a:moveTo>
                    <a:cubicBezTo>
                      <a:pt x="3046" y="248853"/>
                      <a:pt x="10695" y="245040"/>
                      <a:pt x="17758" y="247408"/>
                    </a:cubicBezTo>
                    <a:cubicBezTo>
                      <a:pt x="24836" y="249775"/>
                      <a:pt x="28645" y="257424"/>
                      <a:pt x="26276" y="264492"/>
                    </a:cubicBezTo>
                    <a:cubicBezTo>
                      <a:pt x="23907" y="271547"/>
                      <a:pt x="16288" y="275359"/>
                      <a:pt x="9225" y="273016"/>
                    </a:cubicBezTo>
                    <a:cubicBezTo>
                      <a:pt x="2207" y="270774"/>
                      <a:pt x="-1677" y="263264"/>
                      <a:pt x="572" y="256243"/>
                    </a:cubicBezTo>
                    <a:cubicBezTo>
                      <a:pt x="602" y="256135"/>
                      <a:pt x="647" y="256027"/>
                      <a:pt x="677" y="255920"/>
                    </a:cubicBezTo>
                    <a:close/>
                    <a:moveTo>
                      <a:pt x="48666" y="271817"/>
                    </a:moveTo>
                    <a:cubicBezTo>
                      <a:pt x="51035" y="264749"/>
                      <a:pt x="58683" y="260937"/>
                      <a:pt x="65747" y="263305"/>
                    </a:cubicBezTo>
                    <a:cubicBezTo>
                      <a:pt x="72825" y="265671"/>
                      <a:pt x="76634" y="273319"/>
                      <a:pt x="74265" y="280389"/>
                    </a:cubicBezTo>
                    <a:cubicBezTo>
                      <a:pt x="71895" y="287443"/>
                      <a:pt x="64277" y="291255"/>
                      <a:pt x="57214" y="288913"/>
                    </a:cubicBezTo>
                    <a:cubicBezTo>
                      <a:pt x="50136" y="286566"/>
                      <a:pt x="46311" y="278926"/>
                      <a:pt x="48651" y="271853"/>
                    </a:cubicBezTo>
                    <a:cubicBezTo>
                      <a:pt x="48651" y="271841"/>
                      <a:pt x="48666" y="271829"/>
                      <a:pt x="48666" y="271817"/>
                    </a:cubicBezTo>
                    <a:close/>
                    <a:moveTo>
                      <a:pt x="96954" y="287713"/>
                    </a:moveTo>
                    <a:cubicBezTo>
                      <a:pt x="99234" y="280614"/>
                      <a:pt x="106822" y="276701"/>
                      <a:pt x="113931" y="278974"/>
                    </a:cubicBezTo>
                    <a:cubicBezTo>
                      <a:pt x="113960" y="278988"/>
                      <a:pt x="114005" y="279001"/>
                      <a:pt x="114050" y="279015"/>
                    </a:cubicBezTo>
                    <a:cubicBezTo>
                      <a:pt x="121144" y="281371"/>
                      <a:pt x="125013" y="288992"/>
                      <a:pt x="122748" y="296111"/>
                    </a:cubicBezTo>
                    <a:cubicBezTo>
                      <a:pt x="120424" y="303234"/>
                      <a:pt x="112776" y="307129"/>
                      <a:pt x="105652" y="304809"/>
                    </a:cubicBezTo>
                    <a:cubicBezTo>
                      <a:pt x="98529" y="302490"/>
                      <a:pt x="94630" y="294836"/>
                      <a:pt x="96954" y="287713"/>
                    </a:cubicBezTo>
                    <a:close/>
                    <a:moveTo>
                      <a:pt x="145393" y="302709"/>
                    </a:moveTo>
                    <a:cubicBezTo>
                      <a:pt x="147747" y="295634"/>
                      <a:pt x="155381" y="291802"/>
                      <a:pt x="162459" y="294149"/>
                    </a:cubicBezTo>
                    <a:cubicBezTo>
                      <a:pt x="162459" y="294154"/>
                      <a:pt x="162474" y="294157"/>
                      <a:pt x="162489" y="294161"/>
                    </a:cubicBezTo>
                    <a:cubicBezTo>
                      <a:pt x="169552" y="296528"/>
                      <a:pt x="173362" y="304178"/>
                      <a:pt x="171007" y="311245"/>
                    </a:cubicBezTo>
                    <a:cubicBezTo>
                      <a:pt x="168638" y="318313"/>
                      <a:pt x="160989" y="322125"/>
                      <a:pt x="153911" y="319757"/>
                    </a:cubicBezTo>
                    <a:cubicBezTo>
                      <a:pt x="146863" y="317395"/>
                      <a:pt x="143054" y="309770"/>
                      <a:pt x="145393" y="302709"/>
                    </a:cubicBezTo>
                    <a:close/>
                    <a:moveTo>
                      <a:pt x="13124" y="297611"/>
                    </a:moveTo>
                    <a:cubicBezTo>
                      <a:pt x="15254" y="290468"/>
                      <a:pt x="22767" y="286404"/>
                      <a:pt x="29920" y="288535"/>
                    </a:cubicBezTo>
                    <a:cubicBezTo>
                      <a:pt x="37058" y="290664"/>
                      <a:pt x="41122" y="298182"/>
                      <a:pt x="38993" y="305325"/>
                    </a:cubicBezTo>
                    <a:cubicBezTo>
                      <a:pt x="38918" y="305554"/>
                      <a:pt x="38843" y="305782"/>
                      <a:pt x="38768" y="306009"/>
                    </a:cubicBezTo>
                    <a:cubicBezTo>
                      <a:pt x="36264" y="313028"/>
                      <a:pt x="28541" y="316686"/>
                      <a:pt x="21522" y="314179"/>
                    </a:cubicBezTo>
                    <a:cubicBezTo>
                      <a:pt x="14759" y="311764"/>
                      <a:pt x="11070" y="304487"/>
                      <a:pt x="13124" y="297611"/>
                    </a:cubicBezTo>
                    <a:close/>
                    <a:moveTo>
                      <a:pt x="61563" y="312607"/>
                    </a:moveTo>
                    <a:cubicBezTo>
                      <a:pt x="63917" y="305526"/>
                      <a:pt x="71580" y="301699"/>
                      <a:pt x="78659" y="304059"/>
                    </a:cubicBezTo>
                    <a:cubicBezTo>
                      <a:pt x="85737" y="306420"/>
                      <a:pt x="89561" y="314074"/>
                      <a:pt x="87207" y="321155"/>
                    </a:cubicBezTo>
                    <a:cubicBezTo>
                      <a:pt x="84852" y="328236"/>
                      <a:pt x="77189" y="332064"/>
                      <a:pt x="70111" y="329703"/>
                    </a:cubicBezTo>
                    <a:cubicBezTo>
                      <a:pt x="63032" y="327343"/>
                      <a:pt x="59208" y="319688"/>
                      <a:pt x="61563" y="312607"/>
                    </a:cubicBezTo>
                    <a:close/>
                    <a:moveTo>
                      <a:pt x="109851" y="328503"/>
                    </a:moveTo>
                    <a:cubicBezTo>
                      <a:pt x="112206" y="321428"/>
                      <a:pt x="119839" y="317596"/>
                      <a:pt x="126917" y="319943"/>
                    </a:cubicBezTo>
                    <a:cubicBezTo>
                      <a:pt x="126917" y="319948"/>
                      <a:pt x="126932" y="319951"/>
                      <a:pt x="126947" y="319955"/>
                    </a:cubicBezTo>
                    <a:cubicBezTo>
                      <a:pt x="133981" y="322148"/>
                      <a:pt x="137910" y="329630"/>
                      <a:pt x="135720" y="336667"/>
                    </a:cubicBezTo>
                    <a:cubicBezTo>
                      <a:pt x="135690" y="336745"/>
                      <a:pt x="135675" y="336823"/>
                      <a:pt x="135645" y="336901"/>
                    </a:cubicBezTo>
                    <a:cubicBezTo>
                      <a:pt x="133321" y="344025"/>
                      <a:pt x="125673" y="347918"/>
                      <a:pt x="118549" y="345599"/>
                    </a:cubicBezTo>
                    <a:cubicBezTo>
                      <a:pt x="111426" y="343281"/>
                      <a:pt x="107527" y="335627"/>
                      <a:pt x="109851" y="328503"/>
                    </a:cubicBezTo>
                    <a:close/>
                    <a:moveTo>
                      <a:pt x="158290" y="344400"/>
                    </a:moveTo>
                    <a:cubicBezTo>
                      <a:pt x="160554" y="337299"/>
                      <a:pt x="168158" y="333380"/>
                      <a:pt x="175251" y="335649"/>
                    </a:cubicBezTo>
                    <a:cubicBezTo>
                      <a:pt x="182359" y="337917"/>
                      <a:pt x="186273" y="345511"/>
                      <a:pt x="184009" y="352612"/>
                    </a:cubicBezTo>
                    <a:cubicBezTo>
                      <a:pt x="181730" y="359713"/>
                      <a:pt x="174141" y="363631"/>
                      <a:pt x="167048" y="361362"/>
                    </a:cubicBezTo>
                    <a:cubicBezTo>
                      <a:pt x="167018" y="361358"/>
                      <a:pt x="167003" y="361352"/>
                      <a:pt x="166988" y="361346"/>
                    </a:cubicBezTo>
                    <a:cubicBezTo>
                      <a:pt x="160869" y="358873"/>
                      <a:pt x="157390" y="352366"/>
                      <a:pt x="158740" y="345899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F1F1C1B-D3ED-B764-6FA0-EE5886AB1926}"/>
                  </a:ext>
                </a:extLst>
              </p:cNvPr>
              <p:cNvSpPr/>
              <p:nvPr/>
            </p:nvSpPr>
            <p:spPr>
              <a:xfrm>
                <a:off x="3612356" y="2400003"/>
                <a:ext cx="368964" cy="479804"/>
              </a:xfrm>
              <a:custGeom>
                <a:avLst/>
                <a:gdLst>
                  <a:gd name="connsiteX0" fmla="*/ 108146 w 279739"/>
                  <a:gd name="connsiteY0" fmla="*/ 9346 h 363775"/>
                  <a:gd name="connsiteX1" fmla="*/ 125242 w 279739"/>
                  <a:gd name="connsiteY1" fmla="*/ 648 h 363775"/>
                  <a:gd name="connsiteX2" fmla="*/ 133940 w 279739"/>
                  <a:gd name="connsiteY2" fmla="*/ 17744 h 363775"/>
                  <a:gd name="connsiteX3" fmla="*/ 116844 w 279739"/>
                  <a:gd name="connsiteY3" fmla="*/ 26442 h 363775"/>
                  <a:gd name="connsiteX4" fmla="*/ 108146 w 279739"/>
                  <a:gd name="connsiteY4" fmla="*/ 9346 h 363775"/>
                  <a:gd name="connsiteX5" fmla="*/ 156584 w 279739"/>
                  <a:gd name="connsiteY5" fmla="*/ 25242 h 363775"/>
                  <a:gd name="connsiteX6" fmla="*/ 173680 w 279739"/>
                  <a:gd name="connsiteY6" fmla="*/ 16544 h 363775"/>
                  <a:gd name="connsiteX7" fmla="*/ 182243 w 279739"/>
                  <a:gd name="connsiteY7" fmla="*/ 33604 h 363775"/>
                  <a:gd name="connsiteX8" fmla="*/ 182228 w 279739"/>
                  <a:gd name="connsiteY8" fmla="*/ 33640 h 363775"/>
                  <a:gd name="connsiteX9" fmla="*/ 164982 w 279739"/>
                  <a:gd name="connsiteY9" fmla="*/ 41809 h 363775"/>
                  <a:gd name="connsiteX10" fmla="*/ 156584 w 279739"/>
                  <a:gd name="connsiteY10" fmla="*/ 25242 h 363775"/>
                  <a:gd name="connsiteX11" fmla="*/ 205023 w 279739"/>
                  <a:gd name="connsiteY11" fmla="*/ 41138 h 363775"/>
                  <a:gd name="connsiteX12" fmla="*/ 221984 w 279739"/>
                  <a:gd name="connsiteY12" fmla="*/ 32388 h 363775"/>
                  <a:gd name="connsiteX13" fmla="*/ 230742 w 279739"/>
                  <a:gd name="connsiteY13" fmla="*/ 49350 h 363775"/>
                  <a:gd name="connsiteX14" fmla="*/ 213781 w 279739"/>
                  <a:gd name="connsiteY14" fmla="*/ 58101 h 363775"/>
                  <a:gd name="connsiteX15" fmla="*/ 213721 w 279739"/>
                  <a:gd name="connsiteY15" fmla="*/ 58084 h 363775"/>
                  <a:gd name="connsiteX16" fmla="*/ 204948 w 279739"/>
                  <a:gd name="connsiteY16" fmla="*/ 41372 h 363775"/>
                  <a:gd name="connsiteX17" fmla="*/ 205023 w 279739"/>
                  <a:gd name="connsiteY17" fmla="*/ 41138 h 363775"/>
                  <a:gd name="connsiteX18" fmla="*/ 253461 w 279739"/>
                  <a:gd name="connsiteY18" fmla="*/ 56135 h 363775"/>
                  <a:gd name="connsiteX19" fmla="*/ 270707 w 279739"/>
                  <a:gd name="connsiteY19" fmla="*/ 47966 h 363775"/>
                  <a:gd name="connsiteX20" fmla="*/ 279105 w 279739"/>
                  <a:gd name="connsiteY20" fmla="*/ 64533 h 363775"/>
                  <a:gd name="connsiteX21" fmla="*/ 262009 w 279739"/>
                  <a:gd name="connsiteY21" fmla="*/ 73231 h 363775"/>
                  <a:gd name="connsiteX22" fmla="*/ 253461 w 279739"/>
                  <a:gd name="connsiteY22" fmla="*/ 56885 h 363775"/>
                  <a:gd name="connsiteX23" fmla="*/ 73504 w 279739"/>
                  <a:gd name="connsiteY23" fmla="*/ 35140 h 363775"/>
                  <a:gd name="connsiteX24" fmla="*/ 90585 w 279739"/>
                  <a:gd name="connsiteY24" fmla="*/ 26628 h 363775"/>
                  <a:gd name="connsiteX25" fmla="*/ 99103 w 279739"/>
                  <a:gd name="connsiteY25" fmla="*/ 43712 h 363775"/>
                  <a:gd name="connsiteX26" fmla="*/ 82052 w 279739"/>
                  <a:gd name="connsiteY26" fmla="*/ 52236 h 363775"/>
                  <a:gd name="connsiteX27" fmla="*/ 72754 w 279739"/>
                  <a:gd name="connsiteY27" fmla="*/ 35890 h 363775"/>
                  <a:gd name="connsiteX28" fmla="*/ 121942 w 279739"/>
                  <a:gd name="connsiteY28" fmla="*/ 51036 h 363775"/>
                  <a:gd name="connsiteX29" fmla="*/ 138933 w 279739"/>
                  <a:gd name="connsiteY29" fmla="*/ 42344 h 363775"/>
                  <a:gd name="connsiteX30" fmla="*/ 147631 w 279739"/>
                  <a:gd name="connsiteY30" fmla="*/ 59338 h 363775"/>
                  <a:gd name="connsiteX31" fmla="*/ 130640 w 279739"/>
                  <a:gd name="connsiteY31" fmla="*/ 68030 h 363775"/>
                  <a:gd name="connsiteX32" fmla="*/ 130490 w 279739"/>
                  <a:gd name="connsiteY32" fmla="*/ 67982 h 363775"/>
                  <a:gd name="connsiteX33" fmla="*/ 121192 w 279739"/>
                  <a:gd name="connsiteY33" fmla="*/ 51786 h 363775"/>
                  <a:gd name="connsiteX34" fmla="*/ 170231 w 279739"/>
                  <a:gd name="connsiteY34" fmla="*/ 66033 h 363775"/>
                  <a:gd name="connsiteX35" fmla="*/ 187282 w 279739"/>
                  <a:gd name="connsiteY35" fmla="*/ 57462 h 363775"/>
                  <a:gd name="connsiteX36" fmla="*/ 195860 w 279739"/>
                  <a:gd name="connsiteY36" fmla="*/ 74516 h 363775"/>
                  <a:gd name="connsiteX37" fmla="*/ 178929 w 279739"/>
                  <a:gd name="connsiteY37" fmla="*/ 83129 h 363775"/>
                  <a:gd name="connsiteX38" fmla="*/ 169481 w 279739"/>
                  <a:gd name="connsiteY38" fmla="*/ 67532 h 363775"/>
                  <a:gd name="connsiteX39" fmla="*/ 218670 w 279739"/>
                  <a:gd name="connsiteY39" fmla="*/ 81929 h 363775"/>
                  <a:gd name="connsiteX40" fmla="*/ 235766 w 279739"/>
                  <a:gd name="connsiteY40" fmla="*/ 73231 h 363775"/>
                  <a:gd name="connsiteX41" fmla="*/ 244344 w 279739"/>
                  <a:gd name="connsiteY41" fmla="*/ 90285 h 363775"/>
                  <a:gd name="connsiteX42" fmla="*/ 227278 w 279739"/>
                  <a:gd name="connsiteY42" fmla="*/ 98857 h 363775"/>
                  <a:gd name="connsiteX43" fmla="*/ 218670 w 279739"/>
                  <a:gd name="connsiteY43" fmla="*/ 81929 h 363775"/>
                  <a:gd name="connsiteX44" fmla="*/ 85351 w 279739"/>
                  <a:gd name="connsiteY44" fmla="*/ 80129 h 363775"/>
                  <a:gd name="connsiteX45" fmla="*/ 102597 w 279739"/>
                  <a:gd name="connsiteY45" fmla="*/ 71961 h 363775"/>
                  <a:gd name="connsiteX46" fmla="*/ 110995 w 279739"/>
                  <a:gd name="connsiteY46" fmla="*/ 88527 h 363775"/>
                  <a:gd name="connsiteX47" fmla="*/ 93899 w 279739"/>
                  <a:gd name="connsiteY47" fmla="*/ 97225 h 363775"/>
                  <a:gd name="connsiteX48" fmla="*/ 84601 w 279739"/>
                  <a:gd name="connsiteY48" fmla="*/ 81629 h 363775"/>
                  <a:gd name="connsiteX49" fmla="*/ 133789 w 279739"/>
                  <a:gd name="connsiteY49" fmla="*/ 96025 h 363775"/>
                  <a:gd name="connsiteX50" fmla="*/ 150496 w 279739"/>
                  <a:gd name="connsiteY50" fmla="*/ 87253 h 363775"/>
                  <a:gd name="connsiteX51" fmla="*/ 150735 w 279739"/>
                  <a:gd name="connsiteY51" fmla="*/ 87328 h 363775"/>
                  <a:gd name="connsiteX52" fmla="*/ 159433 w 279739"/>
                  <a:gd name="connsiteY52" fmla="*/ 104423 h 363775"/>
                  <a:gd name="connsiteX53" fmla="*/ 142367 w 279739"/>
                  <a:gd name="connsiteY53" fmla="*/ 112983 h 363775"/>
                  <a:gd name="connsiteX54" fmla="*/ 142337 w 279739"/>
                  <a:gd name="connsiteY54" fmla="*/ 112971 h 363775"/>
                  <a:gd name="connsiteX55" fmla="*/ 133040 w 279739"/>
                  <a:gd name="connsiteY55" fmla="*/ 97525 h 363775"/>
                  <a:gd name="connsiteX56" fmla="*/ 182078 w 279739"/>
                  <a:gd name="connsiteY56" fmla="*/ 111022 h 363775"/>
                  <a:gd name="connsiteX57" fmla="*/ 199144 w 279739"/>
                  <a:gd name="connsiteY57" fmla="*/ 102462 h 363775"/>
                  <a:gd name="connsiteX58" fmla="*/ 199174 w 279739"/>
                  <a:gd name="connsiteY58" fmla="*/ 102474 h 363775"/>
                  <a:gd name="connsiteX59" fmla="*/ 207347 w 279739"/>
                  <a:gd name="connsiteY59" fmla="*/ 119724 h 363775"/>
                  <a:gd name="connsiteX60" fmla="*/ 190776 w 279739"/>
                  <a:gd name="connsiteY60" fmla="*/ 128118 h 363775"/>
                  <a:gd name="connsiteX61" fmla="*/ 181328 w 279739"/>
                  <a:gd name="connsiteY61" fmla="*/ 113271 h 363775"/>
                  <a:gd name="connsiteX62" fmla="*/ 230517 w 279739"/>
                  <a:gd name="connsiteY62" fmla="*/ 126918 h 363775"/>
                  <a:gd name="connsiteX63" fmla="*/ 247568 w 279739"/>
                  <a:gd name="connsiteY63" fmla="*/ 118346 h 363775"/>
                  <a:gd name="connsiteX64" fmla="*/ 256146 w 279739"/>
                  <a:gd name="connsiteY64" fmla="*/ 135402 h 363775"/>
                  <a:gd name="connsiteX65" fmla="*/ 239215 w 279739"/>
                  <a:gd name="connsiteY65" fmla="*/ 144014 h 363775"/>
                  <a:gd name="connsiteX66" fmla="*/ 229767 w 279739"/>
                  <a:gd name="connsiteY66" fmla="*/ 129168 h 363775"/>
                  <a:gd name="connsiteX67" fmla="*/ 48759 w 279739"/>
                  <a:gd name="connsiteY67" fmla="*/ 109972 h 363775"/>
                  <a:gd name="connsiteX68" fmla="*/ 65840 w 279739"/>
                  <a:gd name="connsiteY68" fmla="*/ 101460 h 363775"/>
                  <a:gd name="connsiteX69" fmla="*/ 74358 w 279739"/>
                  <a:gd name="connsiteY69" fmla="*/ 118544 h 363775"/>
                  <a:gd name="connsiteX70" fmla="*/ 57307 w 279739"/>
                  <a:gd name="connsiteY70" fmla="*/ 127068 h 363775"/>
                  <a:gd name="connsiteX71" fmla="*/ 48655 w 279739"/>
                  <a:gd name="connsiteY71" fmla="*/ 110295 h 363775"/>
                  <a:gd name="connsiteX72" fmla="*/ 48759 w 279739"/>
                  <a:gd name="connsiteY72" fmla="*/ 109972 h 363775"/>
                  <a:gd name="connsiteX73" fmla="*/ 97048 w 279739"/>
                  <a:gd name="connsiteY73" fmla="*/ 124969 h 363775"/>
                  <a:gd name="connsiteX74" fmla="*/ 114099 w 279739"/>
                  <a:gd name="connsiteY74" fmla="*/ 116398 h 363775"/>
                  <a:gd name="connsiteX75" fmla="*/ 122677 w 279739"/>
                  <a:gd name="connsiteY75" fmla="*/ 133452 h 363775"/>
                  <a:gd name="connsiteX76" fmla="*/ 105746 w 279739"/>
                  <a:gd name="connsiteY76" fmla="*/ 142065 h 363775"/>
                  <a:gd name="connsiteX77" fmla="*/ 97048 w 279739"/>
                  <a:gd name="connsiteY77" fmla="*/ 124969 h 363775"/>
                  <a:gd name="connsiteX78" fmla="*/ 146087 w 279739"/>
                  <a:gd name="connsiteY78" fmla="*/ 141015 h 363775"/>
                  <a:gd name="connsiteX79" fmla="*/ 163048 w 279739"/>
                  <a:gd name="connsiteY79" fmla="*/ 132265 h 363775"/>
                  <a:gd name="connsiteX80" fmla="*/ 171806 w 279739"/>
                  <a:gd name="connsiteY80" fmla="*/ 149227 h 363775"/>
                  <a:gd name="connsiteX81" fmla="*/ 154845 w 279739"/>
                  <a:gd name="connsiteY81" fmla="*/ 157978 h 363775"/>
                  <a:gd name="connsiteX82" fmla="*/ 154785 w 279739"/>
                  <a:gd name="connsiteY82" fmla="*/ 157961 h 363775"/>
                  <a:gd name="connsiteX83" fmla="*/ 146012 w 279739"/>
                  <a:gd name="connsiteY83" fmla="*/ 141249 h 363775"/>
                  <a:gd name="connsiteX84" fmla="*/ 146087 w 279739"/>
                  <a:gd name="connsiteY84" fmla="*/ 141015 h 363775"/>
                  <a:gd name="connsiteX85" fmla="*/ 194525 w 279739"/>
                  <a:gd name="connsiteY85" fmla="*/ 156761 h 363775"/>
                  <a:gd name="connsiteX86" fmla="*/ 211771 w 279739"/>
                  <a:gd name="connsiteY86" fmla="*/ 148593 h 363775"/>
                  <a:gd name="connsiteX87" fmla="*/ 220169 w 279739"/>
                  <a:gd name="connsiteY87" fmla="*/ 165159 h 363775"/>
                  <a:gd name="connsiteX88" fmla="*/ 203373 w 279739"/>
                  <a:gd name="connsiteY88" fmla="*/ 174237 h 363775"/>
                  <a:gd name="connsiteX89" fmla="*/ 194300 w 279739"/>
                  <a:gd name="connsiteY89" fmla="*/ 157445 h 363775"/>
                  <a:gd name="connsiteX90" fmla="*/ 194525 w 279739"/>
                  <a:gd name="connsiteY90" fmla="*/ 156761 h 363775"/>
                  <a:gd name="connsiteX91" fmla="*/ 61506 w 279739"/>
                  <a:gd name="connsiteY91" fmla="*/ 153912 h 363775"/>
                  <a:gd name="connsiteX92" fmla="*/ 78557 w 279739"/>
                  <a:gd name="connsiteY92" fmla="*/ 145341 h 363775"/>
                  <a:gd name="connsiteX93" fmla="*/ 87135 w 279739"/>
                  <a:gd name="connsiteY93" fmla="*/ 162395 h 363775"/>
                  <a:gd name="connsiteX94" fmla="*/ 70204 w 279739"/>
                  <a:gd name="connsiteY94" fmla="*/ 171008 h 363775"/>
                  <a:gd name="connsiteX95" fmla="*/ 60667 w 279739"/>
                  <a:gd name="connsiteY95" fmla="*/ 154719 h 363775"/>
                  <a:gd name="connsiteX96" fmla="*/ 60907 w 279739"/>
                  <a:gd name="connsiteY96" fmla="*/ 153912 h 363775"/>
                  <a:gd name="connsiteX97" fmla="*/ 109345 w 279739"/>
                  <a:gd name="connsiteY97" fmla="*/ 169958 h 363775"/>
                  <a:gd name="connsiteX98" fmla="*/ 126051 w 279739"/>
                  <a:gd name="connsiteY98" fmla="*/ 161185 h 363775"/>
                  <a:gd name="connsiteX99" fmla="*/ 126291 w 279739"/>
                  <a:gd name="connsiteY99" fmla="*/ 161260 h 363775"/>
                  <a:gd name="connsiteX100" fmla="*/ 135364 w 279739"/>
                  <a:gd name="connsiteY100" fmla="*/ 178052 h 363775"/>
                  <a:gd name="connsiteX101" fmla="*/ 118583 w 279739"/>
                  <a:gd name="connsiteY101" fmla="*/ 187128 h 363775"/>
                  <a:gd name="connsiteX102" fmla="*/ 117893 w 279739"/>
                  <a:gd name="connsiteY102" fmla="*/ 186904 h 363775"/>
                  <a:gd name="connsiteX103" fmla="*/ 109300 w 279739"/>
                  <a:gd name="connsiteY103" fmla="*/ 170099 h 363775"/>
                  <a:gd name="connsiteX104" fmla="*/ 109345 w 279739"/>
                  <a:gd name="connsiteY104" fmla="*/ 169958 h 363775"/>
                  <a:gd name="connsiteX105" fmla="*/ 157784 w 279739"/>
                  <a:gd name="connsiteY105" fmla="*/ 184955 h 363775"/>
                  <a:gd name="connsiteX106" fmla="*/ 174595 w 279739"/>
                  <a:gd name="connsiteY106" fmla="*/ 176360 h 363775"/>
                  <a:gd name="connsiteX107" fmla="*/ 174730 w 279739"/>
                  <a:gd name="connsiteY107" fmla="*/ 176407 h 363775"/>
                  <a:gd name="connsiteX108" fmla="*/ 183428 w 279739"/>
                  <a:gd name="connsiteY108" fmla="*/ 193401 h 363775"/>
                  <a:gd name="connsiteX109" fmla="*/ 166422 w 279739"/>
                  <a:gd name="connsiteY109" fmla="*/ 202093 h 363775"/>
                  <a:gd name="connsiteX110" fmla="*/ 157739 w 279739"/>
                  <a:gd name="connsiteY110" fmla="*/ 185099 h 363775"/>
                  <a:gd name="connsiteX111" fmla="*/ 157784 w 279739"/>
                  <a:gd name="connsiteY111" fmla="*/ 184955 h 363775"/>
                  <a:gd name="connsiteX112" fmla="*/ 206073 w 279739"/>
                  <a:gd name="connsiteY112" fmla="*/ 201451 h 363775"/>
                  <a:gd name="connsiteX113" fmla="*/ 223169 w 279739"/>
                  <a:gd name="connsiteY113" fmla="*/ 192753 h 363775"/>
                  <a:gd name="connsiteX114" fmla="*/ 231747 w 279739"/>
                  <a:gd name="connsiteY114" fmla="*/ 209807 h 363775"/>
                  <a:gd name="connsiteX115" fmla="*/ 214681 w 279739"/>
                  <a:gd name="connsiteY115" fmla="*/ 218379 h 363775"/>
                  <a:gd name="connsiteX116" fmla="*/ 206073 w 279739"/>
                  <a:gd name="connsiteY116" fmla="*/ 201451 h 363775"/>
                  <a:gd name="connsiteX117" fmla="*/ 24615 w 279739"/>
                  <a:gd name="connsiteY117" fmla="*/ 182705 h 363775"/>
                  <a:gd name="connsiteX118" fmla="*/ 41666 w 279739"/>
                  <a:gd name="connsiteY118" fmla="*/ 174135 h 363775"/>
                  <a:gd name="connsiteX119" fmla="*/ 50244 w 279739"/>
                  <a:gd name="connsiteY119" fmla="*/ 191189 h 363775"/>
                  <a:gd name="connsiteX120" fmla="*/ 33313 w 279739"/>
                  <a:gd name="connsiteY120" fmla="*/ 199801 h 363775"/>
                  <a:gd name="connsiteX121" fmla="*/ 24615 w 279739"/>
                  <a:gd name="connsiteY121" fmla="*/ 182705 h 363775"/>
                  <a:gd name="connsiteX122" fmla="*/ 73054 w 279739"/>
                  <a:gd name="connsiteY122" fmla="*/ 198602 h 363775"/>
                  <a:gd name="connsiteX123" fmla="*/ 90030 w 279739"/>
                  <a:gd name="connsiteY123" fmla="*/ 189863 h 363775"/>
                  <a:gd name="connsiteX124" fmla="*/ 90150 w 279739"/>
                  <a:gd name="connsiteY124" fmla="*/ 189904 h 363775"/>
                  <a:gd name="connsiteX125" fmla="*/ 99223 w 279739"/>
                  <a:gd name="connsiteY125" fmla="*/ 206695 h 363775"/>
                  <a:gd name="connsiteX126" fmla="*/ 82441 w 279739"/>
                  <a:gd name="connsiteY126" fmla="*/ 215771 h 363775"/>
                  <a:gd name="connsiteX127" fmla="*/ 81752 w 279739"/>
                  <a:gd name="connsiteY127" fmla="*/ 215547 h 363775"/>
                  <a:gd name="connsiteX128" fmla="*/ 72979 w 279739"/>
                  <a:gd name="connsiteY128" fmla="*/ 198835 h 363775"/>
                  <a:gd name="connsiteX129" fmla="*/ 73054 w 279739"/>
                  <a:gd name="connsiteY129" fmla="*/ 198602 h 363775"/>
                  <a:gd name="connsiteX130" fmla="*/ 121492 w 279739"/>
                  <a:gd name="connsiteY130" fmla="*/ 213598 h 363775"/>
                  <a:gd name="connsiteX131" fmla="*/ 138543 w 279739"/>
                  <a:gd name="connsiteY131" fmla="*/ 205027 h 363775"/>
                  <a:gd name="connsiteX132" fmla="*/ 147121 w 279739"/>
                  <a:gd name="connsiteY132" fmla="*/ 222081 h 363775"/>
                  <a:gd name="connsiteX133" fmla="*/ 130190 w 279739"/>
                  <a:gd name="connsiteY133" fmla="*/ 230694 h 363775"/>
                  <a:gd name="connsiteX134" fmla="*/ 121492 w 279739"/>
                  <a:gd name="connsiteY134" fmla="*/ 214948 h 363775"/>
                  <a:gd name="connsiteX135" fmla="*/ 169931 w 279739"/>
                  <a:gd name="connsiteY135" fmla="*/ 229944 h 363775"/>
                  <a:gd name="connsiteX136" fmla="*/ 186922 w 279739"/>
                  <a:gd name="connsiteY136" fmla="*/ 221252 h 363775"/>
                  <a:gd name="connsiteX137" fmla="*/ 195620 w 279739"/>
                  <a:gd name="connsiteY137" fmla="*/ 238246 h 363775"/>
                  <a:gd name="connsiteX138" fmla="*/ 178629 w 279739"/>
                  <a:gd name="connsiteY138" fmla="*/ 246938 h 363775"/>
                  <a:gd name="connsiteX139" fmla="*/ 178479 w 279739"/>
                  <a:gd name="connsiteY139" fmla="*/ 246890 h 363775"/>
                  <a:gd name="connsiteX140" fmla="*/ 169886 w 279739"/>
                  <a:gd name="connsiteY140" fmla="*/ 230085 h 363775"/>
                  <a:gd name="connsiteX141" fmla="*/ 169931 w 279739"/>
                  <a:gd name="connsiteY141" fmla="*/ 229944 h 363775"/>
                  <a:gd name="connsiteX142" fmla="*/ 37212 w 279739"/>
                  <a:gd name="connsiteY142" fmla="*/ 225895 h 363775"/>
                  <a:gd name="connsiteX143" fmla="*/ 54308 w 279739"/>
                  <a:gd name="connsiteY143" fmla="*/ 217197 h 363775"/>
                  <a:gd name="connsiteX144" fmla="*/ 62871 w 279739"/>
                  <a:gd name="connsiteY144" fmla="*/ 234257 h 363775"/>
                  <a:gd name="connsiteX145" fmla="*/ 62856 w 279739"/>
                  <a:gd name="connsiteY145" fmla="*/ 234293 h 363775"/>
                  <a:gd name="connsiteX146" fmla="*/ 46045 w 279739"/>
                  <a:gd name="connsiteY146" fmla="*/ 242888 h 363775"/>
                  <a:gd name="connsiteX147" fmla="*/ 45910 w 279739"/>
                  <a:gd name="connsiteY147" fmla="*/ 242841 h 363775"/>
                  <a:gd name="connsiteX148" fmla="*/ 37212 w 279739"/>
                  <a:gd name="connsiteY148" fmla="*/ 226195 h 363775"/>
                  <a:gd name="connsiteX149" fmla="*/ 86101 w 279739"/>
                  <a:gd name="connsiteY149" fmla="*/ 242091 h 363775"/>
                  <a:gd name="connsiteX150" fmla="*/ 103062 w 279739"/>
                  <a:gd name="connsiteY150" fmla="*/ 233341 h 363775"/>
                  <a:gd name="connsiteX151" fmla="*/ 111820 w 279739"/>
                  <a:gd name="connsiteY151" fmla="*/ 250303 h 363775"/>
                  <a:gd name="connsiteX152" fmla="*/ 94859 w 279739"/>
                  <a:gd name="connsiteY152" fmla="*/ 259054 h 363775"/>
                  <a:gd name="connsiteX153" fmla="*/ 94799 w 279739"/>
                  <a:gd name="connsiteY153" fmla="*/ 259037 h 363775"/>
                  <a:gd name="connsiteX154" fmla="*/ 86026 w 279739"/>
                  <a:gd name="connsiteY154" fmla="*/ 242325 h 363775"/>
                  <a:gd name="connsiteX155" fmla="*/ 86101 w 279739"/>
                  <a:gd name="connsiteY155" fmla="*/ 242091 h 363775"/>
                  <a:gd name="connsiteX156" fmla="*/ 134539 w 279739"/>
                  <a:gd name="connsiteY156" fmla="*/ 257088 h 363775"/>
                  <a:gd name="connsiteX157" fmla="*/ 151620 w 279739"/>
                  <a:gd name="connsiteY157" fmla="*/ 248576 h 363775"/>
                  <a:gd name="connsiteX158" fmla="*/ 160138 w 279739"/>
                  <a:gd name="connsiteY158" fmla="*/ 265660 h 363775"/>
                  <a:gd name="connsiteX159" fmla="*/ 143087 w 279739"/>
                  <a:gd name="connsiteY159" fmla="*/ 274184 h 363775"/>
                  <a:gd name="connsiteX160" fmla="*/ 134089 w 279739"/>
                  <a:gd name="connsiteY160" fmla="*/ 257838 h 363775"/>
                  <a:gd name="connsiteX161" fmla="*/ 182978 w 279739"/>
                  <a:gd name="connsiteY161" fmla="*/ 272984 h 363775"/>
                  <a:gd name="connsiteX162" fmla="*/ 199924 w 279739"/>
                  <a:gd name="connsiteY162" fmla="*/ 264286 h 363775"/>
                  <a:gd name="connsiteX163" fmla="*/ 208622 w 279739"/>
                  <a:gd name="connsiteY163" fmla="*/ 281382 h 363775"/>
                  <a:gd name="connsiteX164" fmla="*/ 191556 w 279739"/>
                  <a:gd name="connsiteY164" fmla="*/ 289942 h 363775"/>
                  <a:gd name="connsiteX165" fmla="*/ 191526 w 279739"/>
                  <a:gd name="connsiteY165" fmla="*/ 289930 h 363775"/>
                  <a:gd name="connsiteX166" fmla="*/ 182528 w 279739"/>
                  <a:gd name="connsiteY166" fmla="*/ 273734 h 363775"/>
                  <a:gd name="connsiteX167" fmla="*/ 621 w 279739"/>
                  <a:gd name="connsiteY167" fmla="*/ 256038 h 363775"/>
                  <a:gd name="connsiteX168" fmla="*/ 17672 w 279739"/>
                  <a:gd name="connsiteY168" fmla="*/ 247466 h 363775"/>
                  <a:gd name="connsiteX169" fmla="*/ 26250 w 279739"/>
                  <a:gd name="connsiteY169" fmla="*/ 264522 h 363775"/>
                  <a:gd name="connsiteX170" fmla="*/ 9319 w 279739"/>
                  <a:gd name="connsiteY170" fmla="*/ 273134 h 363775"/>
                  <a:gd name="connsiteX171" fmla="*/ 576 w 279739"/>
                  <a:gd name="connsiteY171" fmla="*/ 256165 h 363775"/>
                  <a:gd name="connsiteX172" fmla="*/ 621 w 279739"/>
                  <a:gd name="connsiteY172" fmla="*/ 256038 h 363775"/>
                  <a:gd name="connsiteX173" fmla="*/ 49059 w 279739"/>
                  <a:gd name="connsiteY173" fmla="*/ 271934 h 363775"/>
                  <a:gd name="connsiteX174" fmla="*/ 66155 w 279739"/>
                  <a:gd name="connsiteY174" fmla="*/ 263236 h 363775"/>
                  <a:gd name="connsiteX175" fmla="*/ 75018 w 279739"/>
                  <a:gd name="connsiteY175" fmla="*/ 280383 h 363775"/>
                  <a:gd name="connsiteX176" fmla="*/ 57862 w 279739"/>
                  <a:gd name="connsiteY176" fmla="*/ 289240 h 363775"/>
                  <a:gd name="connsiteX177" fmla="*/ 49014 w 279739"/>
                  <a:gd name="connsiteY177" fmla="*/ 272093 h 363775"/>
                  <a:gd name="connsiteX178" fmla="*/ 49059 w 279739"/>
                  <a:gd name="connsiteY178" fmla="*/ 271934 h 363775"/>
                  <a:gd name="connsiteX179" fmla="*/ 97498 w 279739"/>
                  <a:gd name="connsiteY179" fmla="*/ 286931 h 363775"/>
                  <a:gd name="connsiteX180" fmla="*/ 114579 w 279739"/>
                  <a:gd name="connsiteY180" fmla="*/ 278419 h 363775"/>
                  <a:gd name="connsiteX181" fmla="*/ 123097 w 279739"/>
                  <a:gd name="connsiteY181" fmla="*/ 295503 h 363775"/>
                  <a:gd name="connsiteX182" fmla="*/ 106046 w 279739"/>
                  <a:gd name="connsiteY182" fmla="*/ 304027 h 363775"/>
                  <a:gd name="connsiteX183" fmla="*/ 97498 w 279739"/>
                  <a:gd name="connsiteY183" fmla="*/ 287681 h 363775"/>
                  <a:gd name="connsiteX184" fmla="*/ 146087 w 279739"/>
                  <a:gd name="connsiteY184" fmla="*/ 303577 h 363775"/>
                  <a:gd name="connsiteX185" fmla="*/ 163153 w 279739"/>
                  <a:gd name="connsiteY185" fmla="*/ 295017 h 363775"/>
                  <a:gd name="connsiteX186" fmla="*/ 163183 w 279739"/>
                  <a:gd name="connsiteY186" fmla="*/ 295029 h 363775"/>
                  <a:gd name="connsiteX187" fmla="*/ 171956 w 279739"/>
                  <a:gd name="connsiteY187" fmla="*/ 311741 h 363775"/>
                  <a:gd name="connsiteX188" fmla="*/ 171881 w 279739"/>
                  <a:gd name="connsiteY188" fmla="*/ 311975 h 363775"/>
                  <a:gd name="connsiteX189" fmla="*/ 154785 w 279739"/>
                  <a:gd name="connsiteY189" fmla="*/ 320673 h 363775"/>
                  <a:gd name="connsiteX190" fmla="*/ 146087 w 279739"/>
                  <a:gd name="connsiteY190" fmla="*/ 303577 h 363775"/>
                  <a:gd name="connsiteX191" fmla="*/ 13818 w 279739"/>
                  <a:gd name="connsiteY191" fmla="*/ 298478 h 363775"/>
                  <a:gd name="connsiteX192" fmla="*/ 30779 w 279739"/>
                  <a:gd name="connsiteY192" fmla="*/ 289728 h 363775"/>
                  <a:gd name="connsiteX193" fmla="*/ 39537 w 279739"/>
                  <a:gd name="connsiteY193" fmla="*/ 306690 h 363775"/>
                  <a:gd name="connsiteX194" fmla="*/ 22576 w 279739"/>
                  <a:gd name="connsiteY194" fmla="*/ 315441 h 363775"/>
                  <a:gd name="connsiteX195" fmla="*/ 22516 w 279739"/>
                  <a:gd name="connsiteY195" fmla="*/ 315424 h 363775"/>
                  <a:gd name="connsiteX196" fmla="*/ 13518 w 279739"/>
                  <a:gd name="connsiteY196" fmla="*/ 298478 h 363775"/>
                  <a:gd name="connsiteX197" fmla="*/ 62256 w 279739"/>
                  <a:gd name="connsiteY197" fmla="*/ 314224 h 363775"/>
                  <a:gd name="connsiteX198" fmla="*/ 79322 w 279739"/>
                  <a:gd name="connsiteY198" fmla="*/ 305664 h 363775"/>
                  <a:gd name="connsiteX199" fmla="*/ 79352 w 279739"/>
                  <a:gd name="connsiteY199" fmla="*/ 305676 h 363775"/>
                  <a:gd name="connsiteX200" fmla="*/ 87525 w 279739"/>
                  <a:gd name="connsiteY200" fmla="*/ 322927 h 363775"/>
                  <a:gd name="connsiteX201" fmla="*/ 70954 w 279739"/>
                  <a:gd name="connsiteY201" fmla="*/ 331320 h 363775"/>
                  <a:gd name="connsiteX202" fmla="*/ 61941 w 279739"/>
                  <a:gd name="connsiteY202" fmla="*/ 314251 h 363775"/>
                  <a:gd name="connsiteX203" fmla="*/ 61956 w 279739"/>
                  <a:gd name="connsiteY203" fmla="*/ 314224 h 363775"/>
                  <a:gd name="connsiteX204" fmla="*/ 110695 w 279739"/>
                  <a:gd name="connsiteY204" fmla="*/ 330121 h 363775"/>
                  <a:gd name="connsiteX205" fmla="*/ 127746 w 279739"/>
                  <a:gd name="connsiteY205" fmla="*/ 321550 h 363775"/>
                  <a:gd name="connsiteX206" fmla="*/ 136324 w 279739"/>
                  <a:gd name="connsiteY206" fmla="*/ 338604 h 363775"/>
                  <a:gd name="connsiteX207" fmla="*/ 119393 w 279739"/>
                  <a:gd name="connsiteY207" fmla="*/ 347217 h 363775"/>
                  <a:gd name="connsiteX208" fmla="*/ 110380 w 279739"/>
                  <a:gd name="connsiteY208" fmla="*/ 330148 h 363775"/>
                  <a:gd name="connsiteX209" fmla="*/ 110395 w 279739"/>
                  <a:gd name="connsiteY209" fmla="*/ 330121 h 363775"/>
                  <a:gd name="connsiteX210" fmla="*/ 159133 w 279739"/>
                  <a:gd name="connsiteY210" fmla="*/ 346017 h 363775"/>
                  <a:gd name="connsiteX211" fmla="*/ 175840 w 279739"/>
                  <a:gd name="connsiteY211" fmla="*/ 337244 h 363775"/>
                  <a:gd name="connsiteX212" fmla="*/ 176080 w 279739"/>
                  <a:gd name="connsiteY212" fmla="*/ 337319 h 363775"/>
                  <a:gd name="connsiteX213" fmla="*/ 185152 w 279739"/>
                  <a:gd name="connsiteY213" fmla="*/ 354115 h 363775"/>
                  <a:gd name="connsiteX214" fmla="*/ 168371 w 279739"/>
                  <a:gd name="connsiteY214" fmla="*/ 363188 h 363775"/>
                  <a:gd name="connsiteX215" fmla="*/ 167682 w 279739"/>
                  <a:gd name="connsiteY215" fmla="*/ 362963 h 363775"/>
                  <a:gd name="connsiteX216" fmla="*/ 158729 w 279739"/>
                  <a:gd name="connsiteY216" fmla="*/ 346345 h 363775"/>
                  <a:gd name="connsiteX217" fmla="*/ 158834 w 279739"/>
                  <a:gd name="connsiteY217" fmla="*/ 346017 h 363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</a:cxnLst>
                <a:rect l="l" t="t" r="r" b="b"/>
                <a:pathLst>
                  <a:path w="279739" h="363775">
                    <a:moveTo>
                      <a:pt x="108146" y="9346"/>
                    </a:moveTo>
                    <a:cubicBezTo>
                      <a:pt x="110470" y="2223"/>
                      <a:pt x="118118" y="-1671"/>
                      <a:pt x="125242" y="648"/>
                    </a:cubicBezTo>
                    <a:cubicBezTo>
                      <a:pt x="132365" y="2966"/>
                      <a:pt x="136264" y="10621"/>
                      <a:pt x="133940" y="17744"/>
                    </a:cubicBezTo>
                    <a:cubicBezTo>
                      <a:pt x="131615" y="24867"/>
                      <a:pt x="123967" y="28760"/>
                      <a:pt x="116844" y="26442"/>
                    </a:cubicBezTo>
                    <a:cubicBezTo>
                      <a:pt x="109720" y="24123"/>
                      <a:pt x="105821" y="16469"/>
                      <a:pt x="108146" y="9346"/>
                    </a:cubicBezTo>
                    <a:close/>
                    <a:moveTo>
                      <a:pt x="156584" y="25242"/>
                    </a:moveTo>
                    <a:cubicBezTo>
                      <a:pt x="158998" y="18207"/>
                      <a:pt x="166572" y="14361"/>
                      <a:pt x="173680" y="16544"/>
                    </a:cubicBezTo>
                    <a:cubicBezTo>
                      <a:pt x="180758" y="18891"/>
                      <a:pt x="184583" y="26530"/>
                      <a:pt x="182243" y="33604"/>
                    </a:cubicBezTo>
                    <a:cubicBezTo>
                      <a:pt x="182243" y="33616"/>
                      <a:pt x="182228" y="33628"/>
                      <a:pt x="182228" y="33640"/>
                    </a:cubicBezTo>
                    <a:cubicBezTo>
                      <a:pt x="179724" y="40660"/>
                      <a:pt x="172000" y="44318"/>
                      <a:pt x="164982" y="41809"/>
                    </a:cubicBezTo>
                    <a:cubicBezTo>
                      <a:pt x="158219" y="39396"/>
                      <a:pt x="154530" y="32118"/>
                      <a:pt x="156584" y="25242"/>
                    </a:cubicBezTo>
                    <a:close/>
                    <a:moveTo>
                      <a:pt x="205023" y="41138"/>
                    </a:moveTo>
                    <a:cubicBezTo>
                      <a:pt x="207287" y="34038"/>
                      <a:pt x="214890" y="30119"/>
                      <a:pt x="221984" y="32388"/>
                    </a:cubicBezTo>
                    <a:cubicBezTo>
                      <a:pt x="229092" y="34655"/>
                      <a:pt x="233006" y="42250"/>
                      <a:pt x="230742" y="49350"/>
                    </a:cubicBezTo>
                    <a:cubicBezTo>
                      <a:pt x="228462" y="56451"/>
                      <a:pt x="220874" y="60370"/>
                      <a:pt x="213781" y="58101"/>
                    </a:cubicBezTo>
                    <a:cubicBezTo>
                      <a:pt x="213751" y="58096"/>
                      <a:pt x="213736" y="58090"/>
                      <a:pt x="213721" y="58084"/>
                    </a:cubicBezTo>
                    <a:cubicBezTo>
                      <a:pt x="206687" y="55892"/>
                      <a:pt x="202758" y="48410"/>
                      <a:pt x="204948" y="41372"/>
                    </a:cubicBezTo>
                    <a:cubicBezTo>
                      <a:pt x="204978" y="41294"/>
                      <a:pt x="204993" y="41216"/>
                      <a:pt x="205023" y="41138"/>
                    </a:cubicBezTo>
                    <a:close/>
                    <a:moveTo>
                      <a:pt x="253461" y="56135"/>
                    </a:moveTo>
                    <a:cubicBezTo>
                      <a:pt x="255966" y="49115"/>
                      <a:pt x="263689" y="45457"/>
                      <a:pt x="270707" y="47966"/>
                    </a:cubicBezTo>
                    <a:cubicBezTo>
                      <a:pt x="277471" y="50379"/>
                      <a:pt x="281160" y="57657"/>
                      <a:pt x="279105" y="64533"/>
                    </a:cubicBezTo>
                    <a:cubicBezTo>
                      <a:pt x="276751" y="71623"/>
                      <a:pt x="269133" y="75501"/>
                      <a:pt x="262009" y="73231"/>
                    </a:cubicBezTo>
                    <a:cubicBezTo>
                      <a:pt x="255306" y="70884"/>
                      <a:pt x="251557" y="63735"/>
                      <a:pt x="253461" y="56885"/>
                    </a:cubicBezTo>
                    <a:close/>
                    <a:moveTo>
                      <a:pt x="73504" y="35140"/>
                    </a:moveTo>
                    <a:cubicBezTo>
                      <a:pt x="75873" y="28072"/>
                      <a:pt x="83521" y="24260"/>
                      <a:pt x="90585" y="26628"/>
                    </a:cubicBezTo>
                    <a:cubicBezTo>
                      <a:pt x="97663" y="28994"/>
                      <a:pt x="101472" y="36644"/>
                      <a:pt x="99103" y="43712"/>
                    </a:cubicBezTo>
                    <a:cubicBezTo>
                      <a:pt x="96733" y="50766"/>
                      <a:pt x="89115" y="54578"/>
                      <a:pt x="82052" y="52236"/>
                    </a:cubicBezTo>
                    <a:cubicBezTo>
                      <a:pt x="75093" y="50133"/>
                      <a:pt x="70999" y="42945"/>
                      <a:pt x="72754" y="35890"/>
                    </a:cubicBezTo>
                    <a:close/>
                    <a:moveTo>
                      <a:pt x="121942" y="51036"/>
                    </a:moveTo>
                    <a:cubicBezTo>
                      <a:pt x="124237" y="43943"/>
                      <a:pt x="131840" y="40051"/>
                      <a:pt x="138933" y="42344"/>
                    </a:cubicBezTo>
                    <a:cubicBezTo>
                      <a:pt x="146027" y="44637"/>
                      <a:pt x="149926" y="52245"/>
                      <a:pt x="147631" y="59338"/>
                    </a:cubicBezTo>
                    <a:cubicBezTo>
                      <a:pt x="145337" y="66430"/>
                      <a:pt x="137733" y="70322"/>
                      <a:pt x="130640" y="68030"/>
                    </a:cubicBezTo>
                    <a:cubicBezTo>
                      <a:pt x="130580" y="68014"/>
                      <a:pt x="130535" y="67999"/>
                      <a:pt x="130490" y="67982"/>
                    </a:cubicBezTo>
                    <a:cubicBezTo>
                      <a:pt x="123502" y="66012"/>
                      <a:pt x="119363" y="58815"/>
                      <a:pt x="121192" y="51786"/>
                    </a:cubicBezTo>
                    <a:close/>
                    <a:moveTo>
                      <a:pt x="170231" y="66033"/>
                    </a:moveTo>
                    <a:cubicBezTo>
                      <a:pt x="172571" y="58956"/>
                      <a:pt x="180204" y="55118"/>
                      <a:pt x="187282" y="57462"/>
                    </a:cubicBezTo>
                    <a:cubicBezTo>
                      <a:pt x="194360" y="59805"/>
                      <a:pt x="198199" y="67439"/>
                      <a:pt x="195860" y="74516"/>
                    </a:cubicBezTo>
                    <a:cubicBezTo>
                      <a:pt x="193536" y="81543"/>
                      <a:pt x="185977" y="85385"/>
                      <a:pt x="178929" y="83129"/>
                    </a:cubicBezTo>
                    <a:cubicBezTo>
                      <a:pt x="172211" y="81164"/>
                      <a:pt x="168116" y="74395"/>
                      <a:pt x="169481" y="67532"/>
                    </a:cubicBezTo>
                    <a:close/>
                    <a:moveTo>
                      <a:pt x="218670" y="81929"/>
                    </a:moveTo>
                    <a:cubicBezTo>
                      <a:pt x="221084" y="74894"/>
                      <a:pt x="228657" y="71047"/>
                      <a:pt x="235766" y="73231"/>
                    </a:cubicBezTo>
                    <a:cubicBezTo>
                      <a:pt x="242844" y="75573"/>
                      <a:pt x="246683" y="83210"/>
                      <a:pt x="244344" y="90285"/>
                    </a:cubicBezTo>
                    <a:cubicBezTo>
                      <a:pt x="241989" y="97362"/>
                      <a:pt x="234356" y="101199"/>
                      <a:pt x="227278" y="98857"/>
                    </a:cubicBezTo>
                    <a:cubicBezTo>
                      <a:pt x="220259" y="96531"/>
                      <a:pt x="216405" y="88979"/>
                      <a:pt x="218670" y="81929"/>
                    </a:cubicBezTo>
                    <a:close/>
                    <a:moveTo>
                      <a:pt x="85351" y="80129"/>
                    </a:moveTo>
                    <a:cubicBezTo>
                      <a:pt x="87855" y="73109"/>
                      <a:pt x="95579" y="69452"/>
                      <a:pt x="102597" y="71961"/>
                    </a:cubicBezTo>
                    <a:cubicBezTo>
                      <a:pt x="109360" y="74374"/>
                      <a:pt x="113049" y="81651"/>
                      <a:pt x="110995" y="88527"/>
                    </a:cubicBezTo>
                    <a:cubicBezTo>
                      <a:pt x="108640" y="95618"/>
                      <a:pt x="101022" y="99496"/>
                      <a:pt x="93899" y="97225"/>
                    </a:cubicBezTo>
                    <a:cubicBezTo>
                      <a:pt x="87240" y="95199"/>
                      <a:pt x="83221" y="88448"/>
                      <a:pt x="84601" y="81629"/>
                    </a:cubicBezTo>
                    <a:close/>
                    <a:moveTo>
                      <a:pt x="133789" y="96025"/>
                    </a:moveTo>
                    <a:cubicBezTo>
                      <a:pt x="135979" y="88988"/>
                      <a:pt x="143462" y="85060"/>
                      <a:pt x="150496" y="87253"/>
                    </a:cubicBezTo>
                    <a:cubicBezTo>
                      <a:pt x="150586" y="87277"/>
                      <a:pt x="150660" y="87302"/>
                      <a:pt x="150735" y="87328"/>
                    </a:cubicBezTo>
                    <a:cubicBezTo>
                      <a:pt x="157829" y="89684"/>
                      <a:pt x="161698" y="97305"/>
                      <a:pt x="159433" y="104423"/>
                    </a:cubicBezTo>
                    <a:cubicBezTo>
                      <a:pt x="157079" y="111499"/>
                      <a:pt x="149446" y="115330"/>
                      <a:pt x="142367" y="112983"/>
                    </a:cubicBezTo>
                    <a:cubicBezTo>
                      <a:pt x="142367" y="112979"/>
                      <a:pt x="142353" y="112976"/>
                      <a:pt x="142337" y="112971"/>
                    </a:cubicBezTo>
                    <a:cubicBezTo>
                      <a:pt x="135709" y="111010"/>
                      <a:pt x="131675" y="104305"/>
                      <a:pt x="133040" y="97525"/>
                    </a:cubicBezTo>
                    <a:close/>
                    <a:moveTo>
                      <a:pt x="182078" y="111022"/>
                    </a:moveTo>
                    <a:cubicBezTo>
                      <a:pt x="184433" y="103947"/>
                      <a:pt x="192066" y="100115"/>
                      <a:pt x="199144" y="102462"/>
                    </a:cubicBezTo>
                    <a:cubicBezTo>
                      <a:pt x="199144" y="102466"/>
                      <a:pt x="199159" y="102470"/>
                      <a:pt x="199174" y="102474"/>
                    </a:cubicBezTo>
                    <a:cubicBezTo>
                      <a:pt x="206192" y="104981"/>
                      <a:pt x="209852" y="112705"/>
                      <a:pt x="207347" y="119724"/>
                    </a:cubicBezTo>
                    <a:cubicBezTo>
                      <a:pt x="204933" y="126482"/>
                      <a:pt x="197645" y="130168"/>
                      <a:pt x="190776" y="128118"/>
                    </a:cubicBezTo>
                    <a:cubicBezTo>
                      <a:pt x="184433" y="126131"/>
                      <a:pt x="180444" y="119861"/>
                      <a:pt x="181328" y="113271"/>
                    </a:cubicBezTo>
                    <a:close/>
                    <a:moveTo>
                      <a:pt x="230517" y="126918"/>
                    </a:moveTo>
                    <a:cubicBezTo>
                      <a:pt x="232856" y="119841"/>
                      <a:pt x="240489" y="116004"/>
                      <a:pt x="247568" y="118346"/>
                    </a:cubicBezTo>
                    <a:cubicBezTo>
                      <a:pt x="254646" y="120690"/>
                      <a:pt x="258485" y="128325"/>
                      <a:pt x="256146" y="135402"/>
                    </a:cubicBezTo>
                    <a:cubicBezTo>
                      <a:pt x="253821" y="142429"/>
                      <a:pt x="246263" y="146271"/>
                      <a:pt x="239215" y="144014"/>
                    </a:cubicBezTo>
                    <a:cubicBezTo>
                      <a:pt x="232871" y="142027"/>
                      <a:pt x="228882" y="135757"/>
                      <a:pt x="229767" y="129168"/>
                    </a:cubicBezTo>
                    <a:close/>
                    <a:moveTo>
                      <a:pt x="48759" y="109972"/>
                    </a:moveTo>
                    <a:cubicBezTo>
                      <a:pt x="51129" y="102904"/>
                      <a:pt x="58777" y="99092"/>
                      <a:pt x="65840" y="101460"/>
                    </a:cubicBezTo>
                    <a:cubicBezTo>
                      <a:pt x="72919" y="103827"/>
                      <a:pt x="76728" y="111476"/>
                      <a:pt x="74358" y="118544"/>
                    </a:cubicBezTo>
                    <a:cubicBezTo>
                      <a:pt x="71989" y="125599"/>
                      <a:pt x="64371" y="129411"/>
                      <a:pt x="57307" y="127068"/>
                    </a:cubicBezTo>
                    <a:cubicBezTo>
                      <a:pt x="50289" y="124826"/>
                      <a:pt x="46405" y="117316"/>
                      <a:pt x="48655" y="110295"/>
                    </a:cubicBezTo>
                    <a:cubicBezTo>
                      <a:pt x="48685" y="110187"/>
                      <a:pt x="48729" y="110079"/>
                      <a:pt x="48759" y="109972"/>
                    </a:cubicBezTo>
                    <a:close/>
                    <a:moveTo>
                      <a:pt x="97048" y="124969"/>
                    </a:moveTo>
                    <a:cubicBezTo>
                      <a:pt x="99388" y="117892"/>
                      <a:pt x="107021" y="114054"/>
                      <a:pt x="114099" y="116398"/>
                    </a:cubicBezTo>
                    <a:cubicBezTo>
                      <a:pt x="121178" y="118741"/>
                      <a:pt x="125017" y="126375"/>
                      <a:pt x="122677" y="133452"/>
                    </a:cubicBezTo>
                    <a:cubicBezTo>
                      <a:pt x="120353" y="140480"/>
                      <a:pt x="112794" y="144322"/>
                      <a:pt x="105746" y="142065"/>
                    </a:cubicBezTo>
                    <a:cubicBezTo>
                      <a:pt x="98713" y="139643"/>
                      <a:pt x="94859" y="132080"/>
                      <a:pt x="97048" y="124969"/>
                    </a:cubicBezTo>
                    <a:close/>
                    <a:moveTo>
                      <a:pt x="146087" y="141015"/>
                    </a:moveTo>
                    <a:cubicBezTo>
                      <a:pt x="148351" y="133914"/>
                      <a:pt x="155954" y="129995"/>
                      <a:pt x="163048" y="132265"/>
                    </a:cubicBezTo>
                    <a:cubicBezTo>
                      <a:pt x="170156" y="134532"/>
                      <a:pt x="174070" y="142126"/>
                      <a:pt x="171806" y="149227"/>
                    </a:cubicBezTo>
                    <a:cubicBezTo>
                      <a:pt x="169526" y="156328"/>
                      <a:pt x="161938" y="160246"/>
                      <a:pt x="154845" y="157978"/>
                    </a:cubicBezTo>
                    <a:cubicBezTo>
                      <a:pt x="154815" y="157973"/>
                      <a:pt x="154799" y="157967"/>
                      <a:pt x="154785" y="157961"/>
                    </a:cubicBezTo>
                    <a:cubicBezTo>
                      <a:pt x="147751" y="155769"/>
                      <a:pt x="143822" y="148287"/>
                      <a:pt x="146012" y="141249"/>
                    </a:cubicBezTo>
                    <a:cubicBezTo>
                      <a:pt x="146042" y="141171"/>
                      <a:pt x="146057" y="141093"/>
                      <a:pt x="146087" y="141015"/>
                    </a:cubicBezTo>
                    <a:close/>
                    <a:moveTo>
                      <a:pt x="194525" y="156761"/>
                    </a:moveTo>
                    <a:cubicBezTo>
                      <a:pt x="197030" y="149741"/>
                      <a:pt x="204753" y="146084"/>
                      <a:pt x="211771" y="148593"/>
                    </a:cubicBezTo>
                    <a:cubicBezTo>
                      <a:pt x="218535" y="151006"/>
                      <a:pt x="222224" y="158283"/>
                      <a:pt x="220169" y="165159"/>
                    </a:cubicBezTo>
                    <a:cubicBezTo>
                      <a:pt x="218040" y="172302"/>
                      <a:pt x="210526" y="176366"/>
                      <a:pt x="203373" y="174237"/>
                    </a:cubicBezTo>
                    <a:cubicBezTo>
                      <a:pt x="196235" y="172106"/>
                      <a:pt x="192171" y="164588"/>
                      <a:pt x="194300" y="157445"/>
                    </a:cubicBezTo>
                    <a:cubicBezTo>
                      <a:pt x="194375" y="157216"/>
                      <a:pt x="194450" y="156988"/>
                      <a:pt x="194525" y="156761"/>
                    </a:cubicBezTo>
                    <a:close/>
                    <a:moveTo>
                      <a:pt x="61506" y="153912"/>
                    </a:moveTo>
                    <a:cubicBezTo>
                      <a:pt x="63846" y="146835"/>
                      <a:pt x="71479" y="142998"/>
                      <a:pt x="78557" y="145341"/>
                    </a:cubicBezTo>
                    <a:cubicBezTo>
                      <a:pt x="85636" y="147684"/>
                      <a:pt x="89475" y="155319"/>
                      <a:pt x="87135" y="162395"/>
                    </a:cubicBezTo>
                    <a:cubicBezTo>
                      <a:pt x="84811" y="169423"/>
                      <a:pt x="77253" y="173265"/>
                      <a:pt x="70204" y="171008"/>
                    </a:cubicBezTo>
                    <a:cubicBezTo>
                      <a:pt x="63066" y="169142"/>
                      <a:pt x="58807" y="161850"/>
                      <a:pt x="60667" y="154719"/>
                    </a:cubicBezTo>
                    <a:cubicBezTo>
                      <a:pt x="60742" y="154447"/>
                      <a:pt x="60817" y="154179"/>
                      <a:pt x="60907" y="153912"/>
                    </a:cubicBezTo>
                    <a:close/>
                    <a:moveTo>
                      <a:pt x="109345" y="169958"/>
                    </a:moveTo>
                    <a:cubicBezTo>
                      <a:pt x="111535" y="162920"/>
                      <a:pt x="119018" y="158993"/>
                      <a:pt x="126051" y="161185"/>
                    </a:cubicBezTo>
                    <a:cubicBezTo>
                      <a:pt x="126141" y="161209"/>
                      <a:pt x="126216" y="161235"/>
                      <a:pt x="126291" y="161260"/>
                    </a:cubicBezTo>
                    <a:cubicBezTo>
                      <a:pt x="133430" y="163390"/>
                      <a:pt x="137494" y="170907"/>
                      <a:pt x="135364" y="178052"/>
                    </a:cubicBezTo>
                    <a:cubicBezTo>
                      <a:pt x="133235" y="185195"/>
                      <a:pt x="125721" y="189259"/>
                      <a:pt x="118583" y="187128"/>
                    </a:cubicBezTo>
                    <a:cubicBezTo>
                      <a:pt x="118343" y="187060"/>
                      <a:pt x="118118" y="186985"/>
                      <a:pt x="117893" y="186904"/>
                    </a:cubicBezTo>
                    <a:cubicBezTo>
                      <a:pt x="110875" y="184637"/>
                      <a:pt x="107036" y="177113"/>
                      <a:pt x="109300" y="170099"/>
                    </a:cubicBezTo>
                    <a:cubicBezTo>
                      <a:pt x="109315" y="170053"/>
                      <a:pt x="109330" y="170005"/>
                      <a:pt x="109345" y="169958"/>
                    </a:cubicBezTo>
                    <a:close/>
                    <a:moveTo>
                      <a:pt x="157784" y="184955"/>
                    </a:moveTo>
                    <a:cubicBezTo>
                      <a:pt x="160048" y="177941"/>
                      <a:pt x="167577" y="174093"/>
                      <a:pt x="174595" y="176360"/>
                    </a:cubicBezTo>
                    <a:cubicBezTo>
                      <a:pt x="174640" y="176375"/>
                      <a:pt x="174685" y="176390"/>
                      <a:pt x="174730" y="176407"/>
                    </a:cubicBezTo>
                    <a:cubicBezTo>
                      <a:pt x="181823" y="178700"/>
                      <a:pt x="185707" y="186307"/>
                      <a:pt x="183428" y="193401"/>
                    </a:cubicBezTo>
                    <a:cubicBezTo>
                      <a:pt x="181133" y="200493"/>
                      <a:pt x="173515" y="204384"/>
                      <a:pt x="166422" y="202093"/>
                    </a:cubicBezTo>
                    <a:cubicBezTo>
                      <a:pt x="159328" y="199800"/>
                      <a:pt x="155444" y="192192"/>
                      <a:pt x="157739" y="185099"/>
                    </a:cubicBezTo>
                    <a:cubicBezTo>
                      <a:pt x="157754" y="185051"/>
                      <a:pt x="157769" y="185003"/>
                      <a:pt x="157784" y="184955"/>
                    </a:cubicBezTo>
                    <a:close/>
                    <a:moveTo>
                      <a:pt x="206073" y="201451"/>
                    </a:moveTo>
                    <a:cubicBezTo>
                      <a:pt x="208487" y="194416"/>
                      <a:pt x="216060" y="190569"/>
                      <a:pt x="223169" y="192753"/>
                    </a:cubicBezTo>
                    <a:cubicBezTo>
                      <a:pt x="230247" y="195095"/>
                      <a:pt x="234086" y="202732"/>
                      <a:pt x="231747" y="209807"/>
                    </a:cubicBezTo>
                    <a:cubicBezTo>
                      <a:pt x="229392" y="216884"/>
                      <a:pt x="221759" y="220721"/>
                      <a:pt x="214681" y="218379"/>
                    </a:cubicBezTo>
                    <a:cubicBezTo>
                      <a:pt x="207662" y="216053"/>
                      <a:pt x="203823" y="208501"/>
                      <a:pt x="206073" y="201451"/>
                    </a:cubicBezTo>
                    <a:close/>
                    <a:moveTo>
                      <a:pt x="24615" y="182705"/>
                    </a:moveTo>
                    <a:cubicBezTo>
                      <a:pt x="26955" y="175628"/>
                      <a:pt x="34588" y="171791"/>
                      <a:pt x="41666" y="174135"/>
                    </a:cubicBezTo>
                    <a:cubicBezTo>
                      <a:pt x="48744" y="176477"/>
                      <a:pt x="52584" y="184112"/>
                      <a:pt x="50244" y="191189"/>
                    </a:cubicBezTo>
                    <a:cubicBezTo>
                      <a:pt x="47920" y="198216"/>
                      <a:pt x="40361" y="202058"/>
                      <a:pt x="33313" y="199801"/>
                    </a:cubicBezTo>
                    <a:cubicBezTo>
                      <a:pt x="26280" y="197379"/>
                      <a:pt x="22426" y="189817"/>
                      <a:pt x="24615" y="182705"/>
                    </a:cubicBezTo>
                    <a:close/>
                    <a:moveTo>
                      <a:pt x="73054" y="198602"/>
                    </a:moveTo>
                    <a:cubicBezTo>
                      <a:pt x="75333" y="191502"/>
                      <a:pt x="82921" y="187589"/>
                      <a:pt x="90030" y="189863"/>
                    </a:cubicBezTo>
                    <a:cubicBezTo>
                      <a:pt x="90060" y="189877"/>
                      <a:pt x="90105" y="189890"/>
                      <a:pt x="90150" y="189904"/>
                    </a:cubicBezTo>
                    <a:cubicBezTo>
                      <a:pt x="97288" y="192034"/>
                      <a:pt x="101352" y="199552"/>
                      <a:pt x="99223" y="206695"/>
                    </a:cubicBezTo>
                    <a:cubicBezTo>
                      <a:pt x="97093" y="213838"/>
                      <a:pt x="89580" y="217902"/>
                      <a:pt x="82441" y="215771"/>
                    </a:cubicBezTo>
                    <a:cubicBezTo>
                      <a:pt x="82202" y="215703"/>
                      <a:pt x="81977" y="215629"/>
                      <a:pt x="81752" y="215547"/>
                    </a:cubicBezTo>
                    <a:cubicBezTo>
                      <a:pt x="74718" y="213355"/>
                      <a:pt x="70789" y="205873"/>
                      <a:pt x="72979" y="198835"/>
                    </a:cubicBezTo>
                    <a:cubicBezTo>
                      <a:pt x="73009" y="198757"/>
                      <a:pt x="73024" y="198679"/>
                      <a:pt x="73054" y="198602"/>
                    </a:cubicBezTo>
                    <a:close/>
                    <a:moveTo>
                      <a:pt x="121492" y="213598"/>
                    </a:moveTo>
                    <a:cubicBezTo>
                      <a:pt x="123832" y="206521"/>
                      <a:pt x="131465" y="202683"/>
                      <a:pt x="138543" y="205027"/>
                    </a:cubicBezTo>
                    <a:cubicBezTo>
                      <a:pt x="145622" y="207370"/>
                      <a:pt x="149461" y="215005"/>
                      <a:pt x="147121" y="222081"/>
                    </a:cubicBezTo>
                    <a:cubicBezTo>
                      <a:pt x="144797" y="229109"/>
                      <a:pt x="137239" y="232951"/>
                      <a:pt x="130190" y="230694"/>
                    </a:cubicBezTo>
                    <a:cubicBezTo>
                      <a:pt x="123652" y="228480"/>
                      <a:pt x="119888" y="221656"/>
                      <a:pt x="121492" y="214948"/>
                    </a:cubicBezTo>
                    <a:close/>
                    <a:moveTo>
                      <a:pt x="169931" y="229944"/>
                    </a:moveTo>
                    <a:cubicBezTo>
                      <a:pt x="172225" y="222851"/>
                      <a:pt x="179829" y="218959"/>
                      <a:pt x="186922" y="221252"/>
                    </a:cubicBezTo>
                    <a:cubicBezTo>
                      <a:pt x="194015" y="223545"/>
                      <a:pt x="197914" y="231153"/>
                      <a:pt x="195620" y="238246"/>
                    </a:cubicBezTo>
                    <a:cubicBezTo>
                      <a:pt x="193325" y="245338"/>
                      <a:pt x="185722" y="249230"/>
                      <a:pt x="178629" y="246938"/>
                    </a:cubicBezTo>
                    <a:cubicBezTo>
                      <a:pt x="178569" y="246922"/>
                      <a:pt x="178524" y="246907"/>
                      <a:pt x="178479" y="246890"/>
                    </a:cubicBezTo>
                    <a:cubicBezTo>
                      <a:pt x="171461" y="244623"/>
                      <a:pt x="167622" y="237099"/>
                      <a:pt x="169886" y="230085"/>
                    </a:cubicBezTo>
                    <a:cubicBezTo>
                      <a:pt x="169901" y="230039"/>
                      <a:pt x="169916" y="229991"/>
                      <a:pt x="169931" y="229944"/>
                    </a:cubicBezTo>
                    <a:close/>
                    <a:moveTo>
                      <a:pt x="37212" y="225895"/>
                    </a:moveTo>
                    <a:cubicBezTo>
                      <a:pt x="39627" y="218860"/>
                      <a:pt x="47200" y="215014"/>
                      <a:pt x="54308" y="217197"/>
                    </a:cubicBezTo>
                    <a:cubicBezTo>
                      <a:pt x="61387" y="219544"/>
                      <a:pt x="65211" y="227183"/>
                      <a:pt x="62871" y="234257"/>
                    </a:cubicBezTo>
                    <a:cubicBezTo>
                      <a:pt x="62871" y="234269"/>
                      <a:pt x="62856" y="234281"/>
                      <a:pt x="62856" y="234293"/>
                    </a:cubicBezTo>
                    <a:cubicBezTo>
                      <a:pt x="60592" y="241307"/>
                      <a:pt x="53063" y="245155"/>
                      <a:pt x="46045" y="242888"/>
                    </a:cubicBezTo>
                    <a:cubicBezTo>
                      <a:pt x="46000" y="242873"/>
                      <a:pt x="45955" y="242858"/>
                      <a:pt x="45910" y="242841"/>
                    </a:cubicBezTo>
                    <a:cubicBezTo>
                      <a:pt x="38997" y="240551"/>
                      <a:pt x="35143" y="233182"/>
                      <a:pt x="37212" y="226195"/>
                    </a:cubicBezTo>
                    <a:close/>
                    <a:moveTo>
                      <a:pt x="86101" y="242091"/>
                    </a:moveTo>
                    <a:cubicBezTo>
                      <a:pt x="88365" y="234990"/>
                      <a:pt x="95968" y="231072"/>
                      <a:pt x="103062" y="233341"/>
                    </a:cubicBezTo>
                    <a:cubicBezTo>
                      <a:pt x="110170" y="235608"/>
                      <a:pt x="114084" y="243203"/>
                      <a:pt x="111820" y="250303"/>
                    </a:cubicBezTo>
                    <a:cubicBezTo>
                      <a:pt x="109540" y="257404"/>
                      <a:pt x="101952" y="261323"/>
                      <a:pt x="94859" y="259054"/>
                    </a:cubicBezTo>
                    <a:cubicBezTo>
                      <a:pt x="94829" y="259049"/>
                      <a:pt x="94814" y="259043"/>
                      <a:pt x="94799" y="259037"/>
                    </a:cubicBezTo>
                    <a:cubicBezTo>
                      <a:pt x="87765" y="256845"/>
                      <a:pt x="83836" y="249363"/>
                      <a:pt x="86026" y="242325"/>
                    </a:cubicBezTo>
                    <a:cubicBezTo>
                      <a:pt x="86056" y="242247"/>
                      <a:pt x="86071" y="242169"/>
                      <a:pt x="86101" y="242091"/>
                    </a:cubicBezTo>
                    <a:close/>
                    <a:moveTo>
                      <a:pt x="134539" y="257088"/>
                    </a:moveTo>
                    <a:cubicBezTo>
                      <a:pt x="136909" y="250020"/>
                      <a:pt x="144557" y="246208"/>
                      <a:pt x="151620" y="248576"/>
                    </a:cubicBezTo>
                    <a:cubicBezTo>
                      <a:pt x="158699" y="250942"/>
                      <a:pt x="162508" y="258590"/>
                      <a:pt x="160138" y="265660"/>
                    </a:cubicBezTo>
                    <a:cubicBezTo>
                      <a:pt x="157769" y="272714"/>
                      <a:pt x="150151" y="276526"/>
                      <a:pt x="143087" y="274184"/>
                    </a:cubicBezTo>
                    <a:cubicBezTo>
                      <a:pt x="136204" y="272020"/>
                      <a:pt x="132230" y="264815"/>
                      <a:pt x="134089" y="257838"/>
                    </a:cubicBezTo>
                    <a:close/>
                    <a:moveTo>
                      <a:pt x="182978" y="272984"/>
                    </a:moveTo>
                    <a:cubicBezTo>
                      <a:pt x="185273" y="265913"/>
                      <a:pt x="192846" y="262025"/>
                      <a:pt x="199924" y="264286"/>
                    </a:cubicBezTo>
                    <a:cubicBezTo>
                      <a:pt x="206957" y="266708"/>
                      <a:pt x="210811" y="274271"/>
                      <a:pt x="208622" y="281382"/>
                    </a:cubicBezTo>
                    <a:cubicBezTo>
                      <a:pt x="206268" y="288457"/>
                      <a:pt x="198634" y="292289"/>
                      <a:pt x="191556" y="289942"/>
                    </a:cubicBezTo>
                    <a:cubicBezTo>
                      <a:pt x="191556" y="289938"/>
                      <a:pt x="191541" y="289935"/>
                      <a:pt x="191526" y="289930"/>
                    </a:cubicBezTo>
                    <a:cubicBezTo>
                      <a:pt x="184658" y="287832"/>
                      <a:pt x="180684" y="280674"/>
                      <a:pt x="182528" y="273734"/>
                    </a:cubicBezTo>
                    <a:close/>
                    <a:moveTo>
                      <a:pt x="621" y="256038"/>
                    </a:moveTo>
                    <a:cubicBezTo>
                      <a:pt x="2960" y="248961"/>
                      <a:pt x="10593" y="245124"/>
                      <a:pt x="17672" y="247466"/>
                    </a:cubicBezTo>
                    <a:cubicBezTo>
                      <a:pt x="24750" y="249810"/>
                      <a:pt x="28589" y="257445"/>
                      <a:pt x="26250" y="264522"/>
                    </a:cubicBezTo>
                    <a:cubicBezTo>
                      <a:pt x="23925" y="271549"/>
                      <a:pt x="16367" y="275391"/>
                      <a:pt x="9319" y="273134"/>
                    </a:cubicBezTo>
                    <a:cubicBezTo>
                      <a:pt x="2225" y="270862"/>
                      <a:pt x="-1689" y="263263"/>
                      <a:pt x="576" y="256165"/>
                    </a:cubicBezTo>
                    <a:cubicBezTo>
                      <a:pt x="591" y="256122"/>
                      <a:pt x="606" y="256080"/>
                      <a:pt x="621" y="256038"/>
                    </a:cubicBezTo>
                    <a:close/>
                    <a:moveTo>
                      <a:pt x="49059" y="271934"/>
                    </a:moveTo>
                    <a:cubicBezTo>
                      <a:pt x="51414" y="264844"/>
                      <a:pt x="59032" y="260966"/>
                      <a:pt x="66155" y="263236"/>
                    </a:cubicBezTo>
                    <a:cubicBezTo>
                      <a:pt x="73339" y="265526"/>
                      <a:pt x="77298" y="273203"/>
                      <a:pt x="75018" y="280383"/>
                    </a:cubicBezTo>
                    <a:cubicBezTo>
                      <a:pt x="72724" y="287565"/>
                      <a:pt x="65046" y="291530"/>
                      <a:pt x="57862" y="289240"/>
                    </a:cubicBezTo>
                    <a:cubicBezTo>
                      <a:pt x="50679" y="286950"/>
                      <a:pt x="46720" y="279274"/>
                      <a:pt x="49014" y="272093"/>
                    </a:cubicBezTo>
                    <a:cubicBezTo>
                      <a:pt x="49029" y="272039"/>
                      <a:pt x="49044" y="271987"/>
                      <a:pt x="49059" y="271934"/>
                    </a:cubicBezTo>
                    <a:close/>
                    <a:moveTo>
                      <a:pt x="97498" y="286931"/>
                    </a:moveTo>
                    <a:cubicBezTo>
                      <a:pt x="99867" y="279863"/>
                      <a:pt x="107516" y="276051"/>
                      <a:pt x="114579" y="278419"/>
                    </a:cubicBezTo>
                    <a:cubicBezTo>
                      <a:pt x="121657" y="280785"/>
                      <a:pt x="125466" y="288435"/>
                      <a:pt x="123097" y="295503"/>
                    </a:cubicBezTo>
                    <a:cubicBezTo>
                      <a:pt x="120728" y="302557"/>
                      <a:pt x="113109" y="306369"/>
                      <a:pt x="106046" y="304027"/>
                    </a:cubicBezTo>
                    <a:cubicBezTo>
                      <a:pt x="99283" y="301740"/>
                      <a:pt x="95519" y="294538"/>
                      <a:pt x="97498" y="287681"/>
                    </a:cubicBezTo>
                    <a:close/>
                    <a:moveTo>
                      <a:pt x="146087" y="303577"/>
                    </a:moveTo>
                    <a:cubicBezTo>
                      <a:pt x="148441" y="296502"/>
                      <a:pt x="156074" y="292670"/>
                      <a:pt x="163153" y="295017"/>
                    </a:cubicBezTo>
                    <a:cubicBezTo>
                      <a:pt x="163153" y="295021"/>
                      <a:pt x="163168" y="295024"/>
                      <a:pt x="163183" y="295029"/>
                    </a:cubicBezTo>
                    <a:cubicBezTo>
                      <a:pt x="170216" y="297221"/>
                      <a:pt x="174145" y="304705"/>
                      <a:pt x="171956" y="311741"/>
                    </a:cubicBezTo>
                    <a:cubicBezTo>
                      <a:pt x="171926" y="311819"/>
                      <a:pt x="171911" y="311897"/>
                      <a:pt x="171881" y="311975"/>
                    </a:cubicBezTo>
                    <a:cubicBezTo>
                      <a:pt x="169556" y="319098"/>
                      <a:pt x="161908" y="322991"/>
                      <a:pt x="154785" y="320673"/>
                    </a:cubicBezTo>
                    <a:cubicBezTo>
                      <a:pt x="147661" y="318354"/>
                      <a:pt x="143762" y="310700"/>
                      <a:pt x="146087" y="303577"/>
                    </a:cubicBezTo>
                    <a:close/>
                    <a:moveTo>
                      <a:pt x="13818" y="298478"/>
                    </a:moveTo>
                    <a:cubicBezTo>
                      <a:pt x="16082" y="291377"/>
                      <a:pt x="23685" y="287459"/>
                      <a:pt x="30779" y="289728"/>
                    </a:cubicBezTo>
                    <a:cubicBezTo>
                      <a:pt x="37887" y="291995"/>
                      <a:pt x="41801" y="299589"/>
                      <a:pt x="39537" y="306690"/>
                    </a:cubicBezTo>
                    <a:cubicBezTo>
                      <a:pt x="37257" y="313791"/>
                      <a:pt x="29669" y="317710"/>
                      <a:pt x="22576" y="315441"/>
                    </a:cubicBezTo>
                    <a:cubicBezTo>
                      <a:pt x="22545" y="315436"/>
                      <a:pt x="22531" y="315430"/>
                      <a:pt x="22516" y="315424"/>
                    </a:cubicBezTo>
                    <a:cubicBezTo>
                      <a:pt x="15377" y="313193"/>
                      <a:pt x="11373" y="305637"/>
                      <a:pt x="13518" y="298478"/>
                    </a:cubicBezTo>
                    <a:close/>
                    <a:moveTo>
                      <a:pt x="62256" y="314224"/>
                    </a:moveTo>
                    <a:cubicBezTo>
                      <a:pt x="64611" y="307149"/>
                      <a:pt x="72244" y="303317"/>
                      <a:pt x="79322" y="305664"/>
                    </a:cubicBezTo>
                    <a:cubicBezTo>
                      <a:pt x="79322" y="305669"/>
                      <a:pt x="79337" y="305672"/>
                      <a:pt x="79352" y="305676"/>
                    </a:cubicBezTo>
                    <a:cubicBezTo>
                      <a:pt x="86371" y="308184"/>
                      <a:pt x="90030" y="315907"/>
                      <a:pt x="87525" y="322927"/>
                    </a:cubicBezTo>
                    <a:cubicBezTo>
                      <a:pt x="85111" y="329684"/>
                      <a:pt x="77823" y="333370"/>
                      <a:pt x="70954" y="331320"/>
                    </a:cubicBezTo>
                    <a:cubicBezTo>
                      <a:pt x="63756" y="329093"/>
                      <a:pt x="59722" y="321451"/>
                      <a:pt x="61941" y="314251"/>
                    </a:cubicBezTo>
                    <a:cubicBezTo>
                      <a:pt x="61956" y="314242"/>
                      <a:pt x="61956" y="314233"/>
                      <a:pt x="61956" y="314224"/>
                    </a:cubicBezTo>
                    <a:close/>
                    <a:moveTo>
                      <a:pt x="110695" y="330121"/>
                    </a:moveTo>
                    <a:cubicBezTo>
                      <a:pt x="113034" y="323044"/>
                      <a:pt x="120667" y="319206"/>
                      <a:pt x="127746" y="321550"/>
                    </a:cubicBezTo>
                    <a:cubicBezTo>
                      <a:pt x="134824" y="323893"/>
                      <a:pt x="138663" y="331527"/>
                      <a:pt x="136324" y="338604"/>
                    </a:cubicBezTo>
                    <a:cubicBezTo>
                      <a:pt x="133999" y="345632"/>
                      <a:pt x="126441" y="349474"/>
                      <a:pt x="119393" y="347217"/>
                    </a:cubicBezTo>
                    <a:cubicBezTo>
                      <a:pt x="112195" y="344990"/>
                      <a:pt x="108160" y="337347"/>
                      <a:pt x="110380" y="330148"/>
                    </a:cubicBezTo>
                    <a:cubicBezTo>
                      <a:pt x="110395" y="330139"/>
                      <a:pt x="110395" y="330130"/>
                      <a:pt x="110395" y="330121"/>
                    </a:cubicBezTo>
                    <a:close/>
                    <a:moveTo>
                      <a:pt x="159133" y="346017"/>
                    </a:moveTo>
                    <a:cubicBezTo>
                      <a:pt x="161323" y="338979"/>
                      <a:pt x="168806" y="335051"/>
                      <a:pt x="175840" y="337244"/>
                    </a:cubicBezTo>
                    <a:cubicBezTo>
                      <a:pt x="175930" y="337268"/>
                      <a:pt x="176005" y="337293"/>
                      <a:pt x="176080" y="337319"/>
                    </a:cubicBezTo>
                    <a:cubicBezTo>
                      <a:pt x="183218" y="339448"/>
                      <a:pt x="187282" y="346966"/>
                      <a:pt x="185152" y="354115"/>
                    </a:cubicBezTo>
                    <a:cubicBezTo>
                      <a:pt x="183023" y="361253"/>
                      <a:pt x="175510" y="365317"/>
                      <a:pt x="168371" y="363188"/>
                    </a:cubicBezTo>
                    <a:cubicBezTo>
                      <a:pt x="168131" y="363113"/>
                      <a:pt x="167907" y="363038"/>
                      <a:pt x="167682" y="362963"/>
                    </a:cubicBezTo>
                    <a:cubicBezTo>
                      <a:pt x="160618" y="360848"/>
                      <a:pt x="156614" y="353410"/>
                      <a:pt x="158729" y="346345"/>
                    </a:cubicBezTo>
                    <a:cubicBezTo>
                      <a:pt x="158759" y="346234"/>
                      <a:pt x="158804" y="346126"/>
                      <a:pt x="158834" y="346017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8BFBFB3-D22E-1943-2542-C0FC873C5E70}"/>
                  </a:ext>
                </a:extLst>
              </p:cNvPr>
              <p:cNvSpPr/>
              <p:nvPr/>
            </p:nvSpPr>
            <p:spPr>
              <a:xfrm>
                <a:off x="5740101" y="4255958"/>
                <a:ext cx="896884" cy="936046"/>
              </a:xfrm>
              <a:custGeom>
                <a:avLst/>
                <a:gdLst>
                  <a:gd name="connsiteX0" fmla="*/ 594003 w 679994"/>
                  <a:gd name="connsiteY0" fmla="*/ 235026 h 709686"/>
                  <a:gd name="connsiteX1" fmla="*/ 609584 w 679994"/>
                  <a:gd name="connsiteY1" fmla="*/ 154435 h 709686"/>
                  <a:gd name="connsiteX2" fmla="*/ 528993 w 679994"/>
                  <a:gd name="connsiteY2" fmla="*/ 138869 h 709686"/>
                  <a:gd name="connsiteX3" fmla="*/ 525469 w 679994"/>
                  <a:gd name="connsiteY3" fmla="*/ 141448 h 709686"/>
                  <a:gd name="connsiteX4" fmla="*/ 517970 w 679994"/>
                  <a:gd name="connsiteY4" fmla="*/ 146847 h 709686"/>
                  <a:gd name="connsiteX5" fmla="*/ 516066 w 679994"/>
                  <a:gd name="connsiteY5" fmla="*/ 147042 h 709686"/>
                  <a:gd name="connsiteX6" fmla="*/ 515871 w 679994"/>
                  <a:gd name="connsiteY6" fmla="*/ 146847 h 709686"/>
                  <a:gd name="connsiteX7" fmla="*/ 515871 w 679994"/>
                  <a:gd name="connsiteY7" fmla="*/ 144747 h 709686"/>
                  <a:gd name="connsiteX8" fmla="*/ 524014 w 679994"/>
                  <a:gd name="connsiteY8" fmla="*/ 63076 h 709686"/>
                  <a:gd name="connsiteX9" fmla="*/ 447037 w 679994"/>
                  <a:gd name="connsiteY9" fmla="*/ 51469 h 709686"/>
                  <a:gd name="connsiteX10" fmla="*/ 215491 w 679994"/>
                  <a:gd name="connsiteY10" fmla="*/ 222129 h 709686"/>
                  <a:gd name="connsiteX11" fmla="*/ 214291 w 679994"/>
                  <a:gd name="connsiteY11" fmla="*/ 222129 h 709686"/>
                  <a:gd name="connsiteX12" fmla="*/ 213242 w 679994"/>
                  <a:gd name="connsiteY12" fmla="*/ 221229 h 709686"/>
                  <a:gd name="connsiteX13" fmla="*/ 174401 w 679994"/>
                  <a:gd name="connsiteY13" fmla="*/ 122552 h 709686"/>
                  <a:gd name="connsiteX14" fmla="*/ 134510 w 679994"/>
                  <a:gd name="connsiteY14" fmla="*/ 36023 h 709686"/>
                  <a:gd name="connsiteX15" fmla="*/ 14883 w 679994"/>
                  <a:gd name="connsiteY15" fmla="*/ 15883 h 709686"/>
                  <a:gd name="connsiteX16" fmla="*/ 12589 w 679994"/>
                  <a:gd name="connsiteY16" fmla="*/ 17577 h 709686"/>
                  <a:gd name="connsiteX17" fmla="*/ 142 w 679994"/>
                  <a:gd name="connsiteY17" fmla="*/ 35123 h 709686"/>
                  <a:gd name="connsiteX18" fmla="*/ 19937 w 679994"/>
                  <a:gd name="connsiteY18" fmla="*/ 76064 h 709686"/>
                  <a:gd name="connsiteX19" fmla="*/ 23836 w 679994"/>
                  <a:gd name="connsiteY19" fmla="*/ 81312 h 709686"/>
                  <a:gd name="connsiteX20" fmla="*/ 59828 w 679994"/>
                  <a:gd name="connsiteY20" fmla="*/ 253472 h 709686"/>
                  <a:gd name="connsiteX21" fmla="*/ 81423 w 679994"/>
                  <a:gd name="connsiteY21" fmla="*/ 396538 h 709686"/>
                  <a:gd name="connsiteX22" fmla="*/ 80223 w 679994"/>
                  <a:gd name="connsiteY22" fmla="*/ 397438 h 709686"/>
                  <a:gd name="connsiteX23" fmla="*/ 41832 w 679994"/>
                  <a:gd name="connsiteY23" fmla="*/ 425632 h 709686"/>
                  <a:gd name="connsiteX24" fmla="*/ 251783 w 679994"/>
                  <a:gd name="connsiteY24" fmla="*/ 709665 h 709686"/>
                  <a:gd name="connsiteX25" fmla="*/ 293773 w 679994"/>
                  <a:gd name="connsiteY25" fmla="*/ 678172 h 709686"/>
                  <a:gd name="connsiteX26" fmla="*/ 296023 w 679994"/>
                  <a:gd name="connsiteY26" fmla="*/ 678172 h 709686"/>
                  <a:gd name="connsiteX27" fmla="*/ 376704 w 679994"/>
                  <a:gd name="connsiteY27" fmla="*/ 690679 h 709686"/>
                  <a:gd name="connsiteX28" fmla="*/ 377003 w 679994"/>
                  <a:gd name="connsiteY28" fmla="*/ 690469 h 709686"/>
                  <a:gd name="connsiteX29" fmla="*/ 656538 w 679994"/>
                  <a:gd name="connsiteY29" fmla="*/ 484568 h 709686"/>
                  <a:gd name="connsiteX30" fmla="*/ 668685 w 679994"/>
                  <a:gd name="connsiteY30" fmla="*/ 403437 h 709686"/>
                  <a:gd name="connsiteX31" fmla="*/ 593703 w 679994"/>
                  <a:gd name="connsiteY31" fmla="*/ 387540 h 709686"/>
                  <a:gd name="connsiteX32" fmla="*/ 591603 w 679994"/>
                  <a:gd name="connsiteY32" fmla="*/ 387540 h 709686"/>
                  <a:gd name="connsiteX33" fmla="*/ 591558 w 679994"/>
                  <a:gd name="connsiteY33" fmla="*/ 385636 h 709686"/>
                  <a:gd name="connsiteX34" fmla="*/ 591603 w 679994"/>
                  <a:gd name="connsiteY34" fmla="*/ 385591 h 709686"/>
                  <a:gd name="connsiteX35" fmla="*/ 624895 w 679994"/>
                  <a:gd name="connsiteY35" fmla="*/ 360097 h 709686"/>
                  <a:gd name="connsiteX36" fmla="*/ 637477 w 679994"/>
                  <a:gd name="connsiteY36" fmla="*/ 278996 h 709686"/>
                  <a:gd name="connsiteX37" fmla="*/ 637342 w 679994"/>
                  <a:gd name="connsiteY37" fmla="*/ 278816 h 709686"/>
                  <a:gd name="connsiteX38" fmla="*/ 563410 w 679994"/>
                  <a:gd name="connsiteY38" fmla="*/ 262320 h 709686"/>
                  <a:gd name="connsiteX39" fmla="*/ 561310 w 679994"/>
                  <a:gd name="connsiteY39" fmla="*/ 262320 h 709686"/>
                  <a:gd name="connsiteX40" fmla="*/ 561310 w 679994"/>
                  <a:gd name="connsiteY40" fmla="*/ 260220 h 709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79994" h="709686">
                    <a:moveTo>
                      <a:pt x="594003" y="235026"/>
                    </a:moveTo>
                    <a:cubicBezTo>
                      <a:pt x="620561" y="217075"/>
                      <a:pt x="627535" y="180994"/>
                      <a:pt x="609584" y="154435"/>
                    </a:cubicBezTo>
                    <a:cubicBezTo>
                      <a:pt x="591633" y="127891"/>
                      <a:pt x="555552" y="120918"/>
                      <a:pt x="528993" y="138869"/>
                    </a:cubicBezTo>
                    <a:cubicBezTo>
                      <a:pt x="527793" y="139678"/>
                      <a:pt x="526609" y="140548"/>
                      <a:pt x="525469" y="141448"/>
                    </a:cubicBezTo>
                    <a:lnTo>
                      <a:pt x="517970" y="146847"/>
                    </a:lnTo>
                    <a:cubicBezTo>
                      <a:pt x="517505" y="147432"/>
                      <a:pt x="516651" y="147522"/>
                      <a:pt x="516066" y="147042"/>
                    </a:cubicBezTo>
                    <a:cubicBezTo>
                      <a:pt x="515991" y="146982"/>
                      <a:pt x="515931" y="146922"/>
                      <a:pt x="515871" y="146847"/>
                    </a:cubicBezTo>
                    <a:cubicBezTo>
                      <a:pt x="515301" y="146262"/>
                      <a:pt x="515301" y="145332"/>
                      <a:pt x="515871" y="144747"/>
                    </a:cubicBezTo>
                    <a:cubicBezTo>
                      <a:pt x="540675" y="124442"/>
                      <a:pt x="544319" y="87881"/>
                      <a:pt x="524014" y="63076"/>
                    </a:cubicBezTo>
                    <a:cubicBezTo>
                      <a:pt x="505149" y="40012"/>
                      <a:pt x="471871" y="35003"/>
                      <a:pt x="447037" y="51469"/>
                    </a:cubicBezTo>
                    <a:lnTo>
                      <a:pt x="215491" y="222129"/>
                    </a:lnTo>
                    <a:cubicBezTo>
                      <a:pt x="215116" y="222339"/>
                      <a:pt x="214666" y="222339"/>
                      <a:pt x="214291" y="222129"/>
                    </a:cubicBezTo>
                    <a:cubicBezTo>
                      <a:pt x="213842" y="221964"/>
                      <a:pt x="213467" y="221649"/>
                      <a:pt x="213242" y="221229"/>
                    </a:cubicBezTo>
                    <a:cubicBezTo>
                      <a:pt x="197496" y="189512"/>
                      <a:pt x="184509" y="156490"/>
                      <a:pt x="174401" y="122552"/>
                    </a:cubicBezTo>
                    <a:cubicBezTo>
                      <a:pt x="166393" y="91555"/>
                      <a:pt x="152881" y="62252"/>
                      <a:pt x="134510" y="36023"/>
                    </a:cubicBezTo>
                    <a:cubicBezTo>
                      <a:pt x="107037" y="-2578"/>
                      <a:pt x="53484" y="-11591"/>
                      <a:pt x="14883" y="15883"/>
                    </a:cubicBezTo>
                    <a:cubicBezTo>
                      <a:pt x="14103" y="16437"/>
                      <a:pt x="13339" y="17007"/>
                      <a:pt x="12589" y="17577"/>
                    </a:cubicBezTo>
                    <a:cubicBezTo>
                      <a:pt x="6215" y="21476"/>
                      <a:pt x="1717" y="27820"/>
                      <a:pt x="142" y="35123"/>
                    </a:cubicBezTo>
                    <a:cubicBezTo>
                      <a:pt x="-1358" y="46071"/>
                      <a:pt x="5240" y="56418"/>
                      <a:pt x="19937" y="76064"/>
                    </a:cubicBezTo>
                    <a:lnTo>
                      <a:pt x="23836" y="81312"/>
                    </a:lnTo>
                    <a:cubicBezTo>
                      <a:pt x="52180" y="119703"/>
                      <a:pt x="56079" y="187787"/>
                      <a:pt x="59828" y="253472"/>
                    </a:cubicBezTo>
                    <a:cubicBezTo>
                      <a:pt x="62677" y="304010"/>
                      <a:pt x="67326" y="358447"/>
                      <a:pt x="81423" y="396538"/>
                    </a:cubicBezTo>
                    <a:cubicBezTo>
                      <a:pt x="81423" y="396538"/>
                      <a:pt x="81423" y="396538"/>
                      <a:pt x="80223" y="397438"/>
                    </a:cubicBezTo>
                    <a:lnTo>
                      <a:pt x="41832" y="425632"/>
                    </a:lnTo>
                    <a:lnTo>
                      <a:pt x="251783" y="709665"/>
                    </a:lnTo>
                    <a:lnTo>
                      <a:pt x="293773" y="678172"/>
                    </a:lnTo>
                    <a:cubicBezTo>
                      <a:pt x="294433" y="677647"/>
                      <a:pt x="295363" y="677647"/>
                      <a:pt x="296023" y="678172"/>
                    </a:cubicBezTo>
                    <a:cubicBezTo>
                      <a:pt x="314843" y="703906"/>
                      <a:pt x="350970" y="709515"/>
                      <a:pt x="376704" y="690679"/>
                    </a:cubicBezTo>
                    <a:cubicBezTo>
                      <a:pt x="376808" y="690619"/>
                      <a:pt x="376913" y="690544"/>
                      <a:pt x="377003" y="690469"/>
                    </a:cubicBezTo>
                    <a:lnTo>
                      <a:pt x="656538" y="484568"/>
                    </a:lnTo>
                    <a:cubicBezTo>
                      <a:pt x="682122" y="465417"/>
                      <a:pt x="687551" y="429246"/>
                      <a:pt x="668685" y="403437"/>
                    </a:cubicBezTo>
                    <a:cubicBezTo>
                      <a:pt x="648590" y="376293"/>
                      <a:pt x="617847" y="369695"/>
                      <a:pt x="593703" y="387540"/>
                    </a:cubicBezTo>
                    <a:cubicBezTo>
                      <a:pt x="593118" y="388110"/>
                      <a:pt x="592188" y="388110"/>
                      <a:pt x="591603" y="387540"/>
                    </a:cubicBezTo>
                    <a:cubicBezTo>
                      <a:pt x="591063" y="387031"/>
                      <a:pt x="591048" y="386176"/>
                      <a:pt x="591558" y="385636"/>
                    </a:cubicBezTo>
                    <a:cubicBezTo>
                      <a:pt x="591573" y="385621"/>
                      <a:pt x="591588" y="385606"/>
                      <a:pt x="591603" y="385591"/>
                    </a:cubicBezTo>
                    <a:lnTo>
                      <a:pt x="624895" y="360097"/>
                    </a:lnTo>
                    <a:cubicBezTo>
                      <a:pt x="650764" y="341171"/>
                      <a:pt x="656388" y="304865"/>
                      <a:pt x="637477" y="278996"/>
                    </a:cubicBezTo>
                    <a:cubicBezTo>
                      <a:pt x="637432" y="278936"/>
                      <a:pt x="637387" y="278876"/>
                      <a:pt x="637342" y="278816"/>
                    </a:cubicBezTo>
                    <a:cubicBezTo>
                      <a:pt x="616797" y="250922"/>
                      <a:pt x="587854" y="244324"/>
                      <a:pt x="563410" y="262320"/>
                    </a:cubicBezTo>
                    <a:cubicBezTo>
                      <a:pt x="562825" y="262890"/>
                      <a:pt x="561895" y="262890"/>
                      <a:pt x="561310" y="262320"/>
                    </a:cubicBezTo>
                    <a:cubicBezTo>
                      <a:pt x="560801" y="261705"/>
                      <a:pt x="560801" y="260835"/>
                      <a:pt x="561310" y="260220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FC9EE7C-7672-F112-DA26-980B3DAD935B}"/>
                  </a:ext>
                </a:extLst>
              </p:cNvPr>
              <p:cNvSpPr/>
              <p:nvPr/>
            </p:nvSpPr>
            <p:spPr>
              <a:xfrm>
                <a:off x="4388827" y="4804622"/>
                <a:ext cx="1697210" cy="964557"/>
              </a:xfrm>
              <a:custGeom>
                <a:avLst/>
                <a:gdLst>
                  <a:gd name="connsiteX0" fmla="*/ 697120 w 1286781"/>
                  <a:gd name="connsiteY0" fmla="*/ 731280 h 731302"/>
                  <a:gd name="connsiteX1" fmla="*/ 1278533 w 1286781"/>
                  <a:gd name="connsiteY1" fmla="*/ 325025 h 731302"/>
                  <a:gd name="connsiteX2" fmla="*/ 1282808 w 1286781"/>
                  <a:gd name="connsiteY2" fmla="*/ 296922 h 731302"/>
                  <a:gd name="connsiteX3" fmla="*/ 1282732 w 1286781"/>
                  <a:gd name="connsiteY3" fmla="*/ 296832 h 731302"/>
                  <a:gd name="connsiteX4" fmla="*/ 1069633 w 1286781"/>
                  <a:gd name="connsiteY4" fmla="*/ 8150 h 731302"/>
                  <a:gd name="connsiteX5" fmla="*/ 1041754 w 1286781"/>
                  <a:gd name="connsiteY5" fmla="*/ 3831 h 731302"/>
                  <a:gd name="connsiteX6" fmla="*/ 1041589 w 1286781"/>
                  <a:gd name="connsiteY6" fmla="*/ 3951 h 731302"/>
                  <a:gd name="connsiteX7" fmla="*/ -67 w 1286781"/>
                  <a:gd name="connsiteY7" fmla="*/ 731280 h 731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6781" h="731302">
                    <a:moveTo>
                      <a:pt x="697120" y="731280"/>
                    </a:moveTo>
                    <a:lnTo>
                      <a:pt x="1278533" y="325025"/>
                    </a:lnTo>
                    <a:cubicBezTo>
                      <a:pt x="1287472" y="318442"/>
                      <a:pt x="1289376" y="305860"/>
                      <a:pt x="1282808" y="296922"/>
                    </a:cubicBezTo>
                    <a:cubicBezTo>
                      <a:pt x="1282778" y="296892"/>
                      <a:pt x="1282763" y="296862"/>
                      <a:pt x="1282732" y="296832"/>
                    </a:cubicBezTo>
                    <a:lnTo>
                      <a:pt x="1069633" y="8150"/>
                    </a:lnTo>
                    <a:cubicBezTo>
                      <a:pt x="1063124" y="-743"/>
                      <a:pt x="1050647" y="-2678"/>
                      <a:pt x="1041754" y="3831"/>
                    </a:cubicBezTo>
                    <a:cubicBezTo>
                      <a:pt x="1041709" y="3861"/>
                      <a:pt x="1041649" y="3905"/>
                      <a:pt x="1041589" y="3951"/>
                    </a:cubicBezTo>
                    <a:lnTo>
                      <a:pt x="-67" y="73128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EABFEB6-D2BC-E3FA-2EE2-E94E129FC6EB}"/>
                  </a:ext>
                </a:extLst>
              </p:cNvPr>
              <p:cNvSpPr/>
              <p:nvPr/>
            </p:nvSpPr>
            <p:spPr>
              <a:xfrm>
                <a:off x="5997333" y="5185906"/>
                <a:ext cx="43518" cy="43680"/>
              </a:xfrm>
              <a:custGeom>
                <a:avLst/>
                <a:gdLst>
                  <a:gd name="connsiteX0" fmla="*/ 26163 w 32994"/>
                  <a:gd name="connsiteY0" fmla="*/ 29796 h 33117"/>
                  <a:gd name="connsiteX1" fmla="*/ 3473 w 32994"/>
                  <a:gd name="connsiteY1" fmla="*/ 26692 h 33117"/>
                  <a:gd name="connsiteX2" fmla="*/ 3218 w 32994"/>
                  <a:gd name="connsiteY2" fmla="*/ 26347 h 33117"/>
                  <a:gd name="connsiteX3" fmla="*/ 6563 w 32994"/>
                  <a:gd name="connsiteY3" fmla="*/ 3252 h 33117"/>
                  <a:gd name="connsiteX4" fmla="*/ 29642 w 32994"/>
                  <a:gd name="connsiteY4" fmla="*/ 6596 h 33117"/>
                  <a:gd name="connsiteX5" fmla="*/ 26313 w 32994"/>
                  <a:gd name="connsiteY5" fmla="*/ 29691 h 33117"/>
                  <a:gd name="connsiteX6" fmla="*/ 26163 w 32994"/>
                  <a:gd name="connsiteY6" fmla="*/ 29796 h 33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994" h="33117">
                    <a:moveTo>
                      <a:pt x="26163" y="29796"/>
                    </a:moveTo>
                    <a:cubicBezTo>
                      <a:pt x="19040" y="35210"/>
                      <a:pt x="8872" y="33815"/>
                      <a:pt x="3473" y="26692"/>
                    </a:cubicBezTo>
                    <a:cubicBezTo>
                      <a:pt x="3383" y="26572"/>
                      <a:pt x="3293" y="26467"/>
                      <a:pt x="3218" y="26347"/>
                    </a:cubicBezTo>
                    <a:cubicBezTo>
                      <a:pt x="-2240" y="19044"/>
                      <a:pt x="-740" y="8711"/>
                      <a:pt x="6563" y="3252"/>
                    </a:cubicBezTo>
                    <a:cubicBezTo>
                      <a:pt x="13866" y="-2191"/>
                      <a:pt x="24199" y="-692"/>
                      <a:pt x="29642" y="6596"/>
                    </a:cubicBezTo>
                    <a:cubicBezTo>
                      <a:pt x="35101" y="13900"/>
                      <a:pt x="33601" y="24232"/>
                      <a:pt x="26313" y="29691"/>
                    </a:cubicBezTo>
                    <a:cubicBezTo>
                      <a:pt x="26253" y="29721"/>
                      <a:pt x="26208" y="29766"/>
                      <a:pt x="26163" y="297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FA349C6-3F7B-B13A-2C2A-DBFB30B5BE15}"/>
                  </a:ext>
                </a:extLst>
              </p:cNvPr>
              <p:cNvSpPr/>
              <p:nvPr/>
            </p:nvSpPr>
            <p:spPr>
              <a:xfrm>
                <a:off x="5916347" y="5246304"/>
                <a:ext cx="43518" cy="43515"/>
              </a:xfrm>
              <a:custGeom>
                <a:avLst/>
                <a:gdLst>
                  <a:gd name="connsiteX0" fmla="*/ 26229 w 32994"/>
                  <a:gd name="connsiteY0" fmla="*/ 29743 h 32992"/>
                  <a:gd name="connsiteX1" fmla="*/ 3165 w 32994"/>
                  <a:gd name="connsiteY1" fmla="*/ 26279 h 32992"/>
                  <a:gd name="connsiteX2" fmla="*/ 6629 w 32994"/>
                  <a:gd name="connsiteY2" fmla="*/ 3200 h 32992"/>
                  <a:gd name="connsiteX3" fmla="*/ 29679 w 32994"/>
                  <a:gd name="connsiteY3" fmla="*/ 6649 h 32992"/>
                  <a:gd name="connsiteX4" fmla="*/ 26260 w 32994"/>
                  <a:gd name="connsiteY4" fmla="*/ 29728 h 32992"/>
                  <a:gd name="connsiteX5" fmla="*/ 26229 w 32994"/>
                  <a:gd name="connsiteY5" fmla="*/ 29743 h 32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94" h="32992">
                    <a:moveTo>
                      <a:pt x="26229" y="29743"/>
                    </a:moveTo>
                    <a:cubicBezTo>
                      <a:pt x="18896" y="35157"/>
                      <a:pt x="8578" y="33598"/>
                      <a:pt x="3165" y="26279"/>
                    </a:cubicBezTo>
                    <a:cubicBezTo>
                      <a:pt x="-2249" y="18946"/>
                      <a:pt x="-704" y="8613"/>
                      <a:pt x="6629" y="3200"/>
                    </a:cubicBezTo>
                    <a:cubicBezTo>
                      <a:pt x="13947" y="-2199"/>
                      <a:pt x="24265" y="-655"/>
                      <a:pt x="29679" y="6649"/>
                    </a:cubicBezTo>
                    <a:cubicBezTo>
                      <a:pt x="35107" y="13967"/>
                      <a:pt x="33578" y="24300"/>
                      <a:pt x="26260" y="29728"/>
                    </a:cubicBezTo>
                    <a:cubicBezTo>
                      <a:pt x="26244" y="29728"/>
                      <a:pt x="26244" y="29743"/>
                      <a:pt x="26229" y="2974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C54F544-AE89-08CB-3C6C-E8905789E36D}"/>
                  </a:ext>
                </a:extLst>
              </p:cNvPr>
              <p:cNvSpPr/>
              <p:nvPr/>
            </p:nvSpPr>
            <p:spPr>
              <a:xfrm rot="20269799">
                <a:off x="6495567" y="4350208"/>
                <a:ext cx="113930" cy="114128"/>
              </a:xfrm>
              <a:custGeom>
                <a:avLst/>
                <a:gdLst>
                  <a:gd name="connsiteX0" fmla="*/ 57070 w 86379"/>
                  <a:gd name="connsiteY0" fmla="*/ -22 h 86529"/>
                  <a:gd name="connsiteX1" fmla="*/ 86313 w 86379"/>
                  <a:gd name="connsiteY1" fmla="*/ -22 h 86529"/>
                  <a:gd name="connsiteX2" fmla="*/ 86313 w 86379"/>
                  <a:gd name="connsiteY2" fmla="*/ 86508 h 86529"/>
                  <a:gd name="connsiteX3" fmla="*/ 57070 w 86379"/>
                  <a:gd name="connsiteY3" fmla="*/ 86508 h 86529"/>
                  <a:gd name="connsiteX4" fmla="*/ 29177 w 86379"/>
                  <a:gd name="connsiteY4" fmla="*/ 86508 h 86529"/>
                  <a:gd name="connsiteX5" fmla="*/ -67 w 86379"/>
                  <a:gd name="connsiteY5" fmla="*/ 86508 h 86529"/>
                  <a:gd name="connsiteX6" fmla="*/ -67 w 86379"/>
                  <a:gd name="connsiteY6" fmla="*/ -22 h 86529"/>
                  <a:gd name="connsiteX7" fmla="*/ 29177 w 86379"/>
                  <a:gd name="connsiteY7" fmla="*/ -22 h 86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379" h="86529">
                    <a:moveTo>
                      <a:pt x="57070" y="-22"/>
                    </a:moveTo>
                    <a:cubicBezTo>
                      <a:pt x="73221" y="-22"/>
                      <a:pt x="86313" y="-22"/>
                      <a:pt x="86313" y="-22"/>
                    </a:cubicBezTo>
                    <a:lnTo>
                      <a:pt x="86313" y="86508"/>
                    </a:lnTo>
                    <a:cubicBezTo>
                      <a:pt x="86313" y="86508"/>
                      <a:pt x="73221" y="86508"/>
                      <a:pt x="57070" y="86508"/>
                    </a:cubicBezTo>
                    <a:lnTo>
                      <a:pt x="29177" y="86508"/>
                    </a:lnTo>
                    <a:cubicBezTo>
                      <a:pt x="13026" y="86508"/>
                      <a:pt x="-67" y="86508"/>
                      <a:pt x="-67" y="86508"/>
                    </a:cubicBezTo>
                    <a:lnTo>
                      <a:pt x="-67" y="-22"/>
                    </a:lnTo>
                    <a:cubicBezTo>
                      <a:pt x="-67" y="-22"/>
                      <a:pt x="13026" y="-22"/>
                      <a:pt x="29177" y="-2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57C78400-5142-754C-BCC4-9D841EFA2A9C}"/>
                  </a:ext>
                </a:extLst>
              </p:cNvPr>
              <p:cNvSpPr/>
              <p:nvPr/>
            </p:nvSpPr>
            <p:spPr>
              <a:xfrm rot="20268000">
                <a:off x="6547682" y="4477519"/>
                <a:ext cx="113930" cy="113930"/>
              </a:xfrm>
              <a:custGeom>
                <a:avLst/>
                <a:gdLst>
                  <a:gd name="connsiteX0" fmla="*/ 57070 w 86379"/>
                  <a:gd name="connsiteY0" fmla="*/ -22 h 86379"/>
                  <a:gd name="connsiteX1" fmla="*/ 86313 w 86379"/>
                  <a:gd name="connsiteY1" fmla="*/ -22 h 86379"/>
                  <a:gd name="connsiteX2" fmla="*/ 86313 w 86379"/>
                  <a:gd name="connsiteY2" fmla="*/ 86358 h 86379"/>
                  <a:gd name="connsiteX3" fmla="*/ 57070 w 86379"/>
                  <a:gd name="connsiteY3" fmla="*/ 86358 h 86379"/>
                  <a:gd name="connsiteX4" fmla="*/ 29177 w 86379"/>
                  <a:gd name="connsiteY4" fmla="*/ 86358 h 86379"/>
                  <a:gd name="connsiteX5" fmla="*/ -67 w 86379"/>
                  <a:gd name="connsiteY5" fmla="*/ 86358 h 86379"/>
                  <a:gd name="connsiteX6" fmla="*/ -67 w 86379"/>
                  <a:gd name="connsiteY6" fmla="*/ -22 h 86379"/>
                  <a:gd name="connsiteX7" fmla="*/ 29177 w 86379"/>
                  <a:gd name="connsiteY7" fmla="*/ -22 h 8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379" h="86379">
                    <a:moveTo>
                      <a:pt x="57070" y="-22"/>
                    </a:moveTo>
                    <a:cubicBezTo>
                      <a:pt x="73221" y="-22"/>
                      <a:pt x="86313" y="-22"/>
                      <a:pt x="86313" y="-22"/>
                    </a:cubicBezTo>
                    <a:lnTo>
                      <a:pt x="86313" y="86358"/>
                    </a:lnTo>
                    <a:cubicBezTo>
                      <a:pt x="86313" y="86358"/>
                      <a:pt x="73221" y="86358"/>
                      <a:pt x="57070" y="86358"/>
                    </a:cubicBezTo>
                    <a:lnTo>
                      <a:pt x="29177" y="86358"/>
                    </a:lnTo>
                    <a:cubicBezTo>
                      <a:pt x="13026" y="86358"/>
                      <a:pt x="-67" y="86358"/>
                      <a:pt x="-67" y="86358"/>
                    </a:cubicBezTo>
                    <a:lnTo>
                      <a:pt x="-67" y="-22"/>
                    </a:lnTo>
                    <a:cubicBezTo>
                      <a:pt x="-67" y="-22"/>
                      <a:pt x="13026" y="-22"/>
                      <a:pt x="29177" y="-2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DFAA2925-5C60-FDEF-94D5-E747BDACE6A9}"/>
                  </a:ext>
                </a:extLst>
              </p:cNvPr>
              <p:cNvSpPr/>
              <p:nvPr/>
            </p:nvSpPr>
            <p:spPr>
              <a:xfrm rot="20270999">
                <a:off x="6599466" y="4604750"/>
                <a:ext cx="114128" cy="114128"/>
              </a:xfrm>
              <a:custGeom>
                <a:avLst/>
                <a:gdLst>
                  <a:gd name="connsiteX0" fmla="*/ 57220 w 86529"/>
                  <a:gd name="connsiteY0" fmla="*/ -22 h 86529"/>
                  <a:gd name="connsiteX1" fmla="*/ 86463 w 86529"/>
                  <a:gd name="connsiteY1" fmla="*/ -22 h 86529"/>
                  <a:gd name="connsiteX2" fmla="*/ 86463 w 86529"/>
                  <a:gd name="connsiteY2" fmla="*/ 86508 h 86529"/>
                  <a:gd name="connsiteX3" fmla="*/ 57220 w 86529"/>
                  <a:gd name="connsiteY3" fmla="*/ 86508 h 86529"/>
                  <a:gd name="connsiteX4" fmla="*/ 29177 w 86529"/>
                  <a:gd name="connsiteY4" fmla="*/ 86508 h 86529"/>
                  <a:gd name="connsiteX5" fmla="*/ -67 w 86529"/>
                  <a:gd name="connsiteY5" fmla="*/ 86508 h 86529"/>
                  <a:gd name="connsiteX6" fmla="*/ -67 w 86529"/>
                  <a:gd name="connsiteY6" fmla="*/ -22 h 86529"/>
                  <a:gd name="connsiteX7" fmla="*/ 29177 w 86529"/>
                  <a:gd name="connsiteY7" fmla="*/ -22 h 86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529" h="86529">
                    <a:moveTo>
                      <a:pt x="57220" y="-22"/>
                    </a:moveTo>
                    <a:cubicBezTo>
                      <a:pt x="73371" y="-22"/>
                      <a:pt x="86463" y="-22"/>
                      <a:pt x="86463" y="-22"/>
                    </a:cubicBezTo>
                    <a:lnTo>
                      <a:pt x="86463" y="86508"/>
                    </a:lnTo>
                    <a:cubicBezTo>
                      <a:pt x="86463" y="86508"/>
                      <a:pt x="73371" y="86508"/>
                      <a:pt x="57220" y="86508"/>
                    </a:cubicBezTo>
                    <a:lnTo>
                      <a:pt x="29177" y="86508"/>
                    </a:lnTo>
                    <a:cubicBezTo>
                      <a:pt x="13026" y="86508"/>
                      <a:pt x="-67" y="86508"/>
                      <a:pt x="-67" y="86508"/>
                    </a:cubicBezTo>
                    <a:lnTo>
                      <a:pt x="-67" y="-22"/>
                    </a:lnTo>
                    <a:cubicBezTo>
                      <a:pt x="-67" y="-22"/>
                      <a:pt x="13026" y="-22"/>
                      <a:pt x="29177" y="-2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4E99584A-B8FF-997B-7264-B54DF92D325B}"/>
                  </a:ext>
                </a:extLst>
              </p:cNvPr>
              <p:cNvSpPr/>
              <p:nvPr/>
            </p:nvSpPr>
            <p:spPr>
              <a:xfrm>
                <a:off x="5953832" y="4126305"/>
                <a:ext cx="815456" cy="1020932"/>
              </a:xfrm>
              <a:custGeom>
                <a:avLst/>
                <a:gdLst>
                  <a:gd name="connsiteX0" fmla="*/ 613865 w 618258"/>
                  <a:gd name="connsiteY0" fmla="*/ 579268 h 774044"/>
                  <a:gd name="connsiteX1" fmla="*/ 581773 w 618258"/>
                  <a:gd name="connsiteY1" fmla="*/ 655600 h 774044"/>
                  <a:gd name="connsiteX2" fmla="*/ 301638 w 618258"/>
                  <a:gd name="connsiteY2" fmla="*/ 769724 h 774044"/>
                  <a:gd name="connsiteX3" fmla="*/ 225456 w 618258"/>
                  <a:gd name="connsiteY3" fmla="*/ 737496 h 774044"/>
                  <a:gd name="connsiteX4" fmla="*/ 225456 w 618258"/>
                  <a:gd name="connsiteY4" fmla="*/ 737481 h 774044"/>
                  <a:gd name="connsiteX5" fmla="*/ 4258 w 618258"/>
                  <a:gd name="connsiteY5" fmla="*/ 194608 h 774044"/>
                  <a:gd name="connsiteX6" fmla="*/ 36351 w 618258"/>
                  <a:gd name="connsiteY6" fmla="*/ 118426 h 774044"/>
                  <a:gd name="connsiteX7" fmla="*/ 316485 w 618258"/>
                  <a:gd name="connsiteY7" fmla="*/ 4303 h 774044"/>
                  <a:gd name="connsiteX8" fmla="*/ 392667 w 618258"/>
                  <a:gd name="connsiteY8" fmla="*/ 36395 h 77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8258" h="774044">
                    <a:moveTo>
                      <a:pt x="613865" y="579268"/>
                    </a:moveTo>
                    <a:cubicBezTo>
                      <a:pt x="626028" y="609201"/>
                      <a:pt x="611676" y="643348"/>
                      <a:pt x="581773" y="655600"/>
                    </a:cubicBezTo>
                    <a:lnTo>
                      <a:pt x="301638" y="769724"/>
                    </a:lnTo>
                    <a:cubicBezTo>
                      <a:pt x="271705" y="781856"/>
                      <a:pt x="237604" y="767429"/>
                      <a:pt x="225456" y="737496"/>
                    </a:cubicBezTo>
                    <a:cubicBezTo>
                      <a:pt x="225456" y="737496"/>
                      <a:pt x="225456" y="737481"/>
                      <a:pt x="225456" y="737481"/>
                    </a:cubicBezTo>
                    <a:lnTo>
                      <a:pt x="4258" y="194608"/>
                    </a:lnTo>
                    <a:cubicBezTo>
                      <a:pt x="-7904" y="164705"/>
                      <a:pt x="6462" y="130618"/>
                      <a:pt x="36351" y="118426"/>
                    </a:cubicBezTo>
                    <a:lnTo>
                      <a:pt x="316485" y="4303"/>
                    </a:lnTo>
                    <a:cubicBezTo>
                      <a:pt x="346388" y="-7859"/>
                      <a:pt x="380475" y="6507"/>
                      <a:pt x="392667" y="36395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2D4BBDC0-D435-D235-F83D-FD1EA48F19CF}"/>
                  </a:ext>
                </a:extLst>
              </p:cNvPr>
              <p:cNvSpPr/>
              <p:nvPr/>
            </p:nvSpPr>
            <p:spPr>
              <a:xfrm>
                <a:off x="5986861" y="4156909"/>
                <a:ext cx="541114" cy="447012"/>
              </a:xfrm>
              <a:custGeom>
                <a:avLst/>
                <a:gdLst>
                  <a:gd name="connsiteX0" fmla="*/ 405866 w 410259"/>
                  <a:gd name="connsiteY0" fmla="*/ 158958 h 338913"/>
                  <a:gd name="connsiteX1" fmla="*/ 373774 w 410259"/>
                  <a:gd name="connsiteY1" fmla="*/ 235290 h 338913"/>
                  <a:gd name="connsiteX2" fmla="*/ 130381 w 410259"/>
                  <a:gd name="connsiteY2" fmla="*/ 334567 h 338913"/>
                  <a:gd name="connsiteX3" fmla="*/ 54199 w 410259"/>
                  <a:gd name="connsiteY3" fmla="*/ 302475 h 338913"/>
                  <a:gd name="connsiteX4" fmla="*/ 4260 w 410259"/>
                  <a:gd name="connsiteY4" fmla="*/ 179953 h 338913"/>
                  <a:gd name="connsiteX5" fmla="*/ 36353 w 410259"/>
                  <a:gd name="connsiteY5" fmla="*/ 103621 h 338913"/>
                  <a:gd name="connsiteX6" fmla="*/ 280346 w 410259"/>
                  <a:gd name="connsiteY6" fmla="*/ 4345 h 338913"/>
                  <a:gd name="connsiteX7" fmla="*/ 356438 w 410259"/>
                  <a:gd name="connsiteY7" fmla="*/ 36227 h 338913"/>
                  <a:gd name="connsiteX8" fmla="*/ 356528 w 410259"/>
                  <a:gd name="connsiteY8" fmla="*/ 36437 h 338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0259" h="338913">
                    <a:moveTo>
                      <a:pt x="405866" y="158958"/>
                    </a:moveTo>
                    <a:cubicBezTo>
                      <a:pt x="418028" y="188891"/>
                      <a:pt x="403677" y="223038"/>
                      <a:pt x="373774" y="235290"/>
                    </a:cubicBezTo>
                    <a:lnTo>
                      <a:pt x="130381" y="334567"/>
                    </a:lnTo>
                    <a:cubicBezTo>
                      <a:pt x="100478" y="346729"/>
                      <a:pt x="66391" y="332363"/>
                      <a:pt x="54199" y="302475"/>
                    </a:cubicBezTo>
                    <a:lnTo>
                      <a:pt x="4260" y="179953"/>
                    </a:lnTo>
                    <a:cubicBezTo>
                      <a:pt x="-7902" y="150020"/>
                      <a:pt x="6450" y="115873"/>
                      <a:pt x="36353" y="103621"/>
                    </a:cubicBezTo>
                    <a:lnTo>
                      <a:pt x="280346" y="4345"/>
                    </a:lnTo>
                    <a:cubicBezTo>
                      <a:pt x="310159" y="-7863"/>
                      <a:pt x="344231" y="6399"/>
                      <a:pt x="356438" y="36227"/>
                    </a:cubicBezTo>
                    <a:cubicBezTo>
                      <a:pt x="356468" y="36287"/>
                      <a:pt x="356498" y="36362"/>
                      <a:pt x="356528" y="36437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E1D910B-8203-32A3-2B26-B106FA586C24}"/>
                  </a:ext>
                </a:extLst>
              </p:cNvPr>
              <p:cNvSpPr/>
              <p:nvPr/>
            </p:nvSpPr>
            <p:spPr>
              <a:xfrm>
                <a:off x="6173978" y="4509833"/>
                <a:ext cx="503533" cy="568999"/>
              </a:xfrm>
              <a:custGeom>
                <a:avLst/>
                <a:gdLst>
                  <a:gd name="connsiteX0" fmla="*/ 181368 w 381766"/>
                  <a:gd name="connsiteY0" fmla="*/ 427054 h 431400"/>
                  <a:gd name="connsiteX1" fmla="*/ 105187 w 381766"/>
                  <a:gd name="connsiteY1" fmla="*/ 394961 h 431400"/>
                  <a:gd name="connsiteX2" fmla="*/ 4260 w 381766"/>
                  <a:gd name="connsiteY2" fmla="*/ 147369 h 431400"/>
                  <a:gd name="connsiteX3" fmla="*/ 36353 w 381766"/>
                  <a:gd name="connsiteY3" fmla="*/ 71037 h 431400"/>
                  <a:gd name="connsiteX4" fmla="*/ 200264 w 381766"/>
                  <a:gd name="connsiteY4" fmla="*/ 4303 h 431400"/>
                  <a:gd name="connsiteX5" fmla="*/ 276447 w 381766"/>
                  <a:gd name="connsiteY5" fmla="*/ 36395 h 431400"/>
                  <a:gd name="connsiteX6" fmla="*/ 377373 w 381766"/>
                  <a:gd name="connsiteY6" fmla="*/ 283987 h 431400"/>
                  <a:gd name="connsiteX7" fmla="*/ 345280 w 381766"/>
                  <a:gd name="connsiteY7" fmla="*/ 360319 h 43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1766" h="431400">
                    <a:moveTo>
                      <a:pt x="181368" y="427054"/>
                    </a:moveTo>
                    <a:cubicBezTo>
                      <a:pt x="151466" y="439216"/>
                      <a:pt x="117379" y="424849"/>
                      <a:pt x="105187" y="394961"/>
                    </a:cubicBezTo>
                    <a:lnTo>
                      <a:pt x="4260" y="147369"/>
                    </a:lnTo>
                    <a:cubicBezTo>
                      <a:pt x="-7902" y="117436"/>
                      <a:pt x="6450" y="83289"/>
                      <a:pt x="36353" y="71037"/>
                    </a:cubicBezTo>
                    <a:lnTo>
                      <a:pt x="200264" y="4303"/>
                    </a:lnTo>
                    <a:cubicBezTo>
                      <a:pt x="230167" y="-7859"/>
                      <a:pt x="264254" y="6507"/>
                      <a:pt x="276447" y="36395"/>
                    </a:cubicBezTo>
                    <a:lnTo>
                      <a:pt x="377373" y="283987"/>
                    </a:lnTo>
                    <a:cubicBezTo>
                      <a:pt x="389535" y="313920"/>
                      <a:pt x="375183" y="348067"/>
                      <a:pt x="345280" y="360319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624CA798-E15C-57A3-CC1B-85B09738719A}"/>
                  </a:ext>
                </a:extLst>
              </p:cNvPr>
              <p:cNvSpPr/>
              <p:nvPr/>
            </p:nvSpPr>
            <p:spPr>
              <a:xfrm rot="20269799">
                <a:off x="6420259" y="4556477"/>
                <a:ext cx="148347" cy="418341"/>
              </a:xfrm>
              <a:custGeom>
                <a:avLst/>
                <a:gdLst>
                  <a:gd name="connsiteX0" fmla="*/ -67 w 112473"/>
                  <a:gd name="connsiteY0" fmla="*/ -22 h 317175"/>
                  <a:gd name="connsiteX1" fmla="*/ 112407 w 112473"/>
                  <a:gd name="connsiteY1" fmla="*/ -22 h 317175"/>
                  <a:gd name="connsiteX2" fmla="*/ 112407 w 112473"/>
                  <a:gd name="connsiteY2" fmla="*/ 317153 h 317175"/>
                  <a:gd name="connsiteX3" fmla="*/ -67 w 112473"/>
                  <a:gd name="connsiteY3" fmla="*/ 317153 h 31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473" h="317175">
                    <a:moveTo>
                      <a:pt x="-67" y="-22"/>
                    </a:moveTo>
                    <a:lnTo>
                      <a:pt x="112407" y="-22"/>
                    </a:lnTo>
                    <a:lnTo>
                      <a:pt x="112407" y="317153"/>
                    </a:lnTo>
                    <a:lnTo>
                      <a:pt x="-67" y="317153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9A13F553-0A60-DD0A-C075-A5D2FBF32E3F}"/>
                  </a:ext>
                </a:extLst>
              </p:cNvPr>
              <p:cNvSpPr/>
              <p:nvPr/>
            </p:nvSpPr>
            <p:spPr>
              <a:xfrm>
                <a:off x="6328220" y="4654867"/>
                <a:ext cx="195154" cy="278990"/>
              </a:xfrm>
              <a:custGeom>
                <a:avLst/>
                <a:gdLst>
                  <a:gd name="connsiteX0" fmla="*/ 115413 w 147961"/>
                  <a:gd name="connsiteY0" fmla="*/ 207619 h 211523"/>
                  <a:gd name="connsiteX1" fmla="*/ 47554 w 147961"/>
                  <a:gd name="connsiteY1" fmla="*/ 179156 h 211523"/>
                  <a:gd name="connsiteX2" fmla="*/ 47479 w 147961"/>
                  <a:gd name="connsiteY2" fmla="*/ 178976 h 211523"/>
                  <a:gd name="connsiteX3" fmla="*/ 3839 w 147961"/>
                  <a:gd name="connsiteY3" fmla="*/ 71751 h 211523"/>
                  <a:gd name="connsiteX4" fmla="*/ 32228 w 147961"/>
                  <a:gd name="connsiteY4" fmla="*/ 3862 h 211523"/>
                  <a:gd name="connsiteX5" fmla="*/ 32333 w 147961"/>
                  <a:gd name="connsiteY5" fmla="*/ 3817 h 211523"/>
                  <a:gd name="connsiteX6" fmla="*/ 32333 w 147961"/>
                  <a:gd name="connsiteY6" fmla="*/ 3817 h 211523"/>
                  <a:gd name="connsiteX7" fmla="*/ 100267 w 147961"/>
                  <a:gd name="connsiteY7" fmla="*/ 32460 h 211523"/>
                  <a:gd name="connsiteX8" fmla="*/ 144057 w 147961"/>
                  <a:gd name="connsiteY8" fmla="*/ 139685 h 211523"/>
                  <a:gd name="connsiteX9" fmla="*/ 115413 w 147961"/>
                  <a:gd name="connsiteY9" fmla="*/ 207619 h 211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7961" h="211523">
                    <a:moveTo>
                      <a:pt x="115413" y="207619"/>
                    </a:moveTo>
                    <a:cubicBezTo>
                      <a:pt x="88809" y="218491"/>
                      <a:pt x="58426" y="205744"/>
                      <a:pt x="47554" y="179156"/>
                    </a:cubicBezTo>
                    <a:cubicBezTo>
                      <a:pt x="47524" y="179096"/>
                      <a:pt x="47509" y="179036"/>
                      <a:pt x="47479" y="178976"/>
                    </a:cubicBezTo>
                    <a:lnTo>
                      <a:pt x="3839" y="71751"/>
                    </a:lnTo>
                    <a:cubicBezTo>
                      <a:pt x="-7063" y="45162"/>
                      <a:pt x="5639" y="14764"/>
                      <a:pt x="32228" y="3862"/>
                    </a:cubicBezTo>
                    <a:cubicBezTo>
                      <a:pt x="32273" y="3847"/>
                      <a:pt x="32302" y="3832"/>
                      <a:pt x="32333" y="3817"/>
                    </a:cubicBezTo>
                    <a:lnTo>
                      <a:pt x="32333" y="3817"/>
                    </a:lnTo>
                    <a:cubicBezTo>
                      <a:pt x="58996" y="-6996"/>
                      <a:pt x="89394" y="5811"/>
                      <a:pt x="100267" y="32460"/>
                    </a:cubicBezTo>
                    <a:lnTo>
                      <a:pt x="144057" y="139685"/>
                    </a:lnTo>
                    <a:cubicBezTo>
                      <a:pt x="154869" y="166349"/>
                      <a:pt x="142062" y="196747"/>
                      <a:pt x="115413" y="2076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C88D8B6-022A-418D-84B9-94B4A8F4C55A}"/>
                  </a:ext>
                </a:extLst>
              </p:cNvPr>
              <p:cNvSpPr/>
              <p:nvPr/>
            </p:nvSpPr>
            <p:spPr>
              <a:xfrm>
                <a:off x="6370953" y="4655263"/>
                <a:ext cx="152421" cy="273868"/>
              </a:xfrm>
              <a:custGeom>
                <a:avLst/>
                <a:gdLst>
                  <a:gd name="connsiteX0" fmla="*/ 111657 w 115562"/>
                  <a:gd name="connsiteY0" fmla="*/ 139685 h 207640"/>
                  <a:gd name="connsiteX1" fmla="*/ 67867 w 115562"/>
                  <a:gd name="connsiteY1" fmla="*/ 32460 h 207640"/>
                  <a:gd name="connsiteX2" fmla="*/ -67 w 115562"/>
                  <a:gd name="connsiteY2" fmla="*/ 3817 h 207640"/>
                  <a:gd name="connsiteX3" fmla="*/ 83014 w 115562"/>
                  <a:gd name="connsiteY3" fmla="*/ 207619 h 207640"/>
                  <a:gd name="connsiteX4" fmla="*/ 111657 w 115562"/>
                  <a:gd name="connsiteY4" fmla="*/ 139685 h 20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562" h="207640">
                    <a:moveTo>
                      <a:pt x="111657" y="139685"/>
                    </a:moveTo>
                    <a:lnTo>
                      <a:pt x="67867" y="32460"/>
                    </a:lnTo>
                    <a:cubicBezTo>
                      <a:pt x="56995" y="5811"/>
                      <a:pt x="26597" y="-6996"/>
                      <a:pt x="-67" y="3817"/>
                    </a:cubicBezTo>
                    <a:lnTo>
                      <a:pt x="83014" y="207619"/>
                    </a:lnTo>
                    <a:cubicBezTo>
                      <a:pt x="109662" y="196746"/>
                      <a:pt x="122470" y="166349"/>
                      <a:pt x="111657" y="139685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F00FAD88-E30C-827C-4A82-2F50F7B9115B}"/>
                  </a:ext>
                </a:extLst>
              </p:cNvPr>
              <p:cNvSpPr/>
              <p:nvPr/>
            </p:nvSpPr>
            <p:spPr>
              <a:xfrm>
                <a:off x="6413455" y="4823740"/>
                <a:ext cx="81920" cy="81919"/>
              </a:xfrm>
              <a:custGeom>
                <a:avLst/>
                <a:gdLst>
                  <a:gd name="connsiteX0" fmla="*/ 42693 w 62110"/>
                  <a:gd name="connsiteY0" fmla="*/ 59788 h 62109"/>
                  <a:gd name="connsiteX1" fmla="*/ 2232 w 62110"/>
                  <a:gd name="connsiteY1" fmla="*/ 42737 h 62109"/>
                  <a:gd name="connsiteX2" fmla="*/ 19283 w 62110"/>
                  <a:gd name="connsiteY2" fmla="*/ 2277 h 62109"/>
                  <a:gd name="connsiteX3" fmla="*/ 59744 w 62110"/>
                  <a:gd name="connsiteY3" fmla="*/ 19328 h 62109"/>
                  <a:gd name="connsiteX4" fmla="*/ 59788 w 62110"/>
                  <a:gd name="connsiteY4" fmla="*/ 19448 h 62109"/>
                  <a:gd name="connsiteX5" fmla="*/ 42693 w 62110"/>
                  <a:gd name="connsiteY5" fmla="*/ 59788 h 62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10" h="62109">
                    <a:moveTo>
                      <a:pt x="42693" y="59788"/>
                    </a:moveTo>
                    <a:cubicBezTo>
                      <a:pt x="26811" y="66252"/>
                      <a:pt x="8696" y="58619"/>
                      <a:pt x="2232" y="42737"/>
                    </a:cubicBezTo>
                    <a:cubicBezTo>
                      <a:pt x="-4231" y="26856"/>
                      <a:pt x="3402" y="8740"/>
                      <a:pt x="19283" y="2277"/>
                    </a:cubicBezTo>
                    <a:cubicBezTo>
                      <a:pt x="35164" y="-4187"/>
                      <a:pt x="53280" y="3446"/>
                      <a:pt x="59744" y="19328"/>
                    </a:cubicBezTo>
                    <a:cubicBezTo>
                      <a:pt x="59759" y="19373"/>
                      <a:pt x="59774" y="19403"/>
                      <a:pt x="59788" y="19448"/>
                    </a:cubicBezTo>
                    <a:cubicBezTo>
                      <a:pt x="66177" y="35314"/>
                      <a:pt x="58529" y="53340"/>
                      <a:pt x="42693" y="59788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5CE09770-7A6E-9E58-2C4F-8B503D4CEF21}"/>
                  </a:ext>
                </a:extLst>
              </p:cNvPr>
              <p:cNvSpPr/>
              <p:nvPr/>
            </p:nvSpPr>
            <p:spPr>
              <a:xfrm>
                <a:off x="6356000" y="4682965"/>
                <a:ext cx="81968" cy="81905"/>
              </a:xfrm>
              <a:custGeom>
                <a:avLst/>
                <a:gdLst>
                  <a:gd name="connsiteX0" fmla="*/ 42764 w 62146"/>
                  <a:gd name="connsiteY0" fmla="*/ 59746 h 62098"/>
                  <a:gd name="connsiteX1" fmla="*/ 2258 w 62146"/>
                  <a:gd name="connsiteY1" fmla="*/ 42800 h 62098"/>
                  <a:gd name="connsiteX2" fmla="*/ 19204 w 62146"/>
                  <a:gd name="connsiteY2" fmla="*/ 2309 h 62098"/>
                  <a:gd name="connsiteX3" fmla="*/ 59710 w 62146"/>
                  <a:gd name="connsiteY3" fmla="*/ 19240 h 62098"/>
                  <a:gd name="connsiteX4" fmla="*/ 59710 w 62146"/>
                  <a:gd name="connsiteY4" fmla="*/ 19255 h 62098"/>
                  <a:gd name="connsiteX5" fmla="*/ 43034 w 62146"/>
                  <a:gd name="connsiteY5" fmla="*/ 59641 h 62098"/>
                  <a:gd name="connsiteX6" fmla="*/ 42764 w 62146"/>
                  <a:gd name="connsiteY6" fmla="*/ 59746 h 62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146" h="62098">
                    <a:moveTo>
                      <a:pt x="42764" y="59746"/>
                    </a:moveTo>
                    <a:cubicBezTo>
                      <a:pt x="26897" y="66254"/>
                      <a:pt x="8767" y="58666"/>
                      <a:pt x="2258" y="42800"/>
                    </a:cubicBezTo>
                    <a:cubicBezTo>
                      <a:pt x="-4235" y="26948"/>
                      <a:pt x="3338" y="8803"/>
                      <a:pt x="19204" y="2309"/>
                    </a:cubicBezTo>
                    <a:cubicBezTo>
                      <a:pt x="35071" y="-4199"/>
                      <a:pt x="53201" y="3389"/>
                      <a:pt x="59710" y="19240"/>
                    </a:cubicBezTo>
                    <a:cubicBezTo>
                      <a:pt x="59710" y="19255"/>
                      <a:pt x="59710" y="19255"/>
                      <a:pt x="59710" y="19255"/>
                    </a:cubicBezTo>
                    <a:cubicBezTo>
                      <a:pt x="66248" y="35017"/>
                      <a:pt x="58795" y="53087"/>
                      <a:pt x="43034" y="59641"/>
                    </a:cubicBezTo>
                    <a:cubicBezTo>
                      <a:pt x="42944" y="59671"/>
                      <a:pt x="42853" y="59716"/>
                      <a:pt x="42764" y="59746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E8637932-01FC-DC86-FD00-C6832330DA52}"/>
                  </a:ext>
                </a:extLst>
              </p:cNvPr>
              <p:cNvSpPr/>
              <p:nvPr/>
            </p:nvSpPr>
            <p:spPr>
              <a:xfrm>
                <a:off x="6199117" y="4534721"/>
                <a:ext cx="452856" cy="519222"/>
              </a:xfrm>
              <a:custGeom>
                <a:avLst/>
                <a:gdLst>
                  <a:gd name="connsiteX0" fmla="*/ 127366 w 343344"/>
                  <a:gd name="connsiteY0" fmla="*/ 393638 h 393661"/>
                  <a:gd name="connsiteX1" fmla="*/ 120468 w 343344"/>
                  <a:gd name="connsiteY1" fmla="*/ 388989 h 393661"/>
                  <a:gd name="connsiteX2" fmla="*/ 496 w 343344"/>
                  <a:gd name="connsiteY2" fmla="*/ 95208 h 393661"/>
                  <a:gd name="connsiteX3" fmla="*/ 496 w 343344"/>
                  <a:gd name="connsiteY3" fmla="*/ 89510 h 393661"/>
                  <a:gd name="connsiteX4" fmla="*/ 4545 w 343344"/>
                  <a:gd name="connsiteY4" fmla="*/ 85460 h 393661"/>
                  <a:gd name="connsiteX5" fmla="*/ 212996 w 343344"/>
                  <a:gd name="connsiteY5" fmla="*/ 580 h 393661"/>
                  <a:gd name="connsiteX6" fmla="*/ 222654 w 343344"/>
                  <a:gd name="connsiteY6" fmla="*/ 4420 h 393661"/>
                  <a:gd name="connsiteX7" fmla="*/ 222744 w 343344"/>
                  <a:gd name="connsiteY7" fmla="*/ 4629 h 393661"/>
                  <a:gd name="connsiteX8" fmla="*/ 342716 w 343344"/>
                  <a:gd name="connsiteY8" fmla="*/ 298411 h 393661"/>
                  <a:gd name="connsiteX9" fmla="*/ 342716 w 343344"/>
                  <a:gd name="connsiteY9" fmla="*/ 304109 h 393661"/>
                  <a:gd name="connsiteX10" fmla="*/ 338667 w 343344"/>
                  <a:gd name="connsiteY10" fmla="*/ 308158 h 393661"/>
                  <a:gd name="connsiteX11" fmla="*/ 130215 w 343344"/>
                  <a:gd name="connsiteY11" fmla="*/ 393038 h 393661"/>
                  <a:gd name="connsiteX12" fmla="*/ 127366 w 343344"/>
                  <a:gd name="connsiteY12" fmla="*/ 393638 h 393661"/>
                  <a:gd name="connsiteX13" fmla="*/ 17442 w 343344"/>
                  <a:gd name="connsiteY13" fmla="*/ 96108 h 393661"/>
                  <a:gd name="connsiteX14" fmla="*/ 131415 w 343344"/>
                  <a:gd name="connsiteY14" fmla="*/ 375942 h 393661"/>
                  <a:gd name="connsiteX15" fmla="*/ 326369 w 343344"/>
                  <a:gd name="connsiteY15" fmla="*/ 296611 h 393661"/>
                  <a:gd name="connsiteX16" fmla="*/ 212396 w 343344"/>
                  <a:gd name="connsiteY16" fmla="*/ 16777 h 393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3344" h="393661">
                    <a:moveTo>
                      <a:pt x="127366" y="393638"/>
                    </a:moveTo>
                    <a:cubicBezTo>
                      <a:pt x="124337" y="393623"/>
                      <a:pt x="121623" y="391794"/>
                      <a:pt x="120468" y="388989"/>
                    </a:cubicBezTo>
                    <a:lnTo>
                      <a:pt x="496" y="95208"/>
                    </a:lnTo>
                    <a:cubicBezTo>
                      <a:pt x="-254" y="93379"/>
                      <a:pt x="-254" y="91339"/>
                      <a:pt x="496" y="89510"/>
                    </a:cubicBezTo>
                    <a:cubicBezTo>
                      <a:pt x="1276" y="87680"/>
                      <a:pt x="2715" y="86240"/>
                      <a:pt x="4545" y="85460"/>
                    </a:cubicBezTo>
                    <a:lnTo>
                      <a:pt x="212996" y="580"/>
                    </a:lnTo>
                    <a:cubicBezTo>
                      <a:pt x="216715" y="-1024"/>
                      <a:pt x="221049" y="685"/>
                      <a:pt x="222654" y="4420"/>
                    </a:cubicBezTo>
                    <a:cubicBezTo>
                      <a:pt x="222684" y="4479"/>
                      <a:pt x="222714" y="4555"/>
                      <a:pt x="222744" y="4629"/>
                    </a:cubicBezTo>
                    <a:lnTo>
                      <a:pt x="342716" y="298411"/>
                    </a:lnTo>
                    <a:cubicBezTo>
                      <a:pt x="343465" y="300240"/>
                      <a:pt x="343465" y="302280"/>
                      <a:pt x="342716" y="304109"/>
                    </a:cubicBezTo>
                    <a:cubicBezTo>
                      <a:pt x="341981" y="305954"/>
                      <a:pt x="340511" y="307424"/>
                      <a:pt x="338667" y="308158"/>
                    </a:cubicBezTo>
                    <a:lnTo>
                      <a:pt x="130215" y="393038"/>
                    </a:lnTo>
                    <a:cubicBezTo>
                      <a:pt x="129331" y="393458"/>
                      <a:pt x="128356" y="393653"/>
                      <a:pt x="127366" y="393638"/>
                    </a:cubicBezTo>
                    <a:close/>
                    <a:moveTo>
                      <a:pt x="17442" y="96108"/>
                    </a:moveTo>
                    <a:lnTo>
                      <a:pt x="131415" y="375942"/>
                    </a:lnTo>
                    <a:lnTo>
                      <a:pt x="326369" y="296611"/>
                    </a:lnTo>
                    <a:lnTo>
                      <a:pt x="212396" y="16777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AF63353-87DA-2BBC-EF22-BD548E194F25}"/>
                  </a:ext>
                </a:extLst>
              </p:cNvPr>
              <p:cNvSpPr/>
              <p:nvPr/>
            </p:nvSpPr>
            <p:spPr>
              <a:xfrm>
                <a:off x="6021422" y="4192268"/>
                <a:ext cx="482190" cy="386870"/>
              </a:xfrm>
              <a:custGeom>
                <a:avLst/>
                <a:gdLst>
                  <a:gd name="connsiteX0" fmla="*/ 289234 w 365584"/>
                  <a:gd name="connsiteY0" fmla="*/ 10828 h 293315"/>
                  <a:gd name="connsiteX1" fmla="*/ 306840 w 365584"/>
                  <a:gd name="connsiteY1" fmla="*/ 18221 h 293315"/>
                  <a:gd name="connsiteX2" fmla="*/ 299447 w 365584"/>
                  <a:gd name="connsiteY2" fmla="*/ 35812 h 293315"/>
                  <a:gd name="connsiteX3" fmla="*/ 281886 w 365584"/>
                  <a:gd name="connsiteY3" fmla="*/ 28524 h 293315"/>
                  <a:gd name="connsiteX4" fmla="*/ 289144 w 365584"/>
                  <a:gd name="connsiteY4" fmla="*/ 10873 h 293315"/>
                  <a:gd name="connsiteX5" fmla="*/ 289234 w 365584"/>
                  <a:gd name="connsiteY5" fmla="*/ 10828 h 293315"/>
                  <a:gd name="connsiteX6" fmla="*/ 308430 w 365584"/>
                  <a:gd name="connsiteY6" fmla="*/ 58067 h 293315"/>
                  <a:gd name="connsiteX7" fmla="*/ 326065 w 365584"/>
                  <a:gd name="connsiteY7" fmla="*/ 65385 h 293315"/>
                  <a:gd name="connsiteX8" fmla="*/ 318747 w 365584"/>
                  <a:gd name="connsiteY8" fmla="*/ 83006 h 293315"/>
                  <a:gd name="connsiteX9" fmla="*/ 301111 w 365584"/>
                  <a:gd name="connsiteY9" fmla="*/ 75703 h 293315"/>
                  <a:gd name="connsiteX10" fmla="*/ 301081 w 365584"/>
                  <a:gd name="connsiteY10" fmla="*/ 75613 h 293315"/>
                  <a:gd name="connsiteX11" fmla="*/ 308430 w 365584"/>
                  <a:gd name="connsiteY11" fmla="*/ 58367 h 293315"/>
                  <a:gd name="connsiteX12" fmla="*/ 327775 w 365584"/>
                  <a:gd name="connsiteY12" fmla="*/ 105156 h 293315"/>
                  <a:gd name="connsiteX13" fmla="*/ 345291 w 365584"/>
                  <a:gd name="connsiteY13" fmla="*/ 112729 h 293315"/>
                  <a:gd name="connsiteX14" fmla="*/ 337733 w 365584"/>
                  <a:gd name="connsiteY14" fmla="*/ 130245 h 293315"/>
                  <a:gd name="connsiteX15" fmla="*/ 320277 w 365584"/>
                  <a:gd name="connsiteY15" fmla="*/ 122852 h 293315"/>
                  <a:gd name="connsiteX16" fmla="*/ 327775 w 365584"/>
                  <a:gd name="connsiteY16" fmla="*/ 105456 h 293315"/>
                  <a:gd name="connsiteX17" fmla="*/ 346971 w 365584"/>
                  <a:gd name="connsiteY17" fmla="*/ 152395 h 293315"/>
                  <a:gd name="connsiteX18" fmla="*/ 364442 w 365584"/>
                  <a:gd name="connsiteY18" fmla="*/ 159548 h 293315"/>
                  <a:gd name="connsiteX19" fmla="*/ 364516 w 365584"/>
                  <a:gd name="connsiteY19" fmla="*/ 159743 h 293315"/>
                  <a:gd name="connsiteX20" fmla="*/ 357168 w 365584"/>
                  <a:gd name="connsiteY20" fmla="*/ 177439 h 293315"/>
                  <a:gd name="connsiteX21" fmla="*/ 339472 w 365584"/>
                  <a:gd name="connsiteY21" fmla="*/ 169941 h 293315"/>
                  <a:gd name="connsiteX22" fmla="*/ 346971 w 365584"/>
                  <a:gd name="connsiteY22" fmla="*/ 152695 h 293315"/>
                  <a:gd name="connsiteX23" fmla="*/ 246194 w 365584"/>
                  <a:gd name="connsiteY23" fmla="*/ 930 h 293315"/>
                  <a:gd name="connsiteX24" fmla="*/ 263710 w 365584"/>
                  <a:gd name="connsiteY24" fmla="*/ 8504 h 293315"/>
                  <a:gd name="connsiteX25" fmla="*/ 256152 w 365584"/>
                  <a:gd name="connsiteY25" fmla="*/ 26019 h 293315"/>
                  <a:gd name="connsiteX26" fmla="*/ 238696 w 365584"/>
                  <a:gd name="connsiteY26" fmla="*/ 18626 h 293315"/>
                  <a:gd name="connsiteX27" fmla="*/ 246194 w 365584"/>
                  <a:gd name="connsiteY27" fmla="*/ 1230 h 293315"/>
                  <a:gd name="connsiteX28" fmla="*/ 265390 w 365584"/>
                  <a:gd name="connsiteY28" fmla="*/ 48169 h 293315"/>
                  <a:gd name="connsiteX29" fmla="*/ 282861 w 365584"/>
                  <a:gd name="connsiteY29" fmla="*/ 55322 h 293315"/>
                  <a:gd name="connsiteX30" fmla="*/ 282936 w 365584"/>
                  <a:gd name="connsiteY30" fmla="*/ 55517 h 293315"/>
                  <a:gd name="connsiteX31" fmla="*/ 275587 w 365584"/>
                  <a:gd name="connsiteY31" fmla="*/ 73213 h 293315"/>
                  <a:gd name="connsiteX32" fmla="*/ 257891 w 365584"/>
                  <a:gd name="connsiteY32" fmla="*/ 65715 h 293315"/>
                  <a:gd name="connsiteX33" fmla="*/ 265390 w 365584"/>
                  <a:gd name="connsiteY33" fmla="*/ 48469 h 293315"/>
                  <a:gd name="connsiteX34" fmla="*/ 284585 w 365584"/>
                  <a:gd name="connsiteY34" fmla="*/ 95258 h 293315"/>
                  <a:gd name="connsiteX35" fmla="*/ 302206 w 365584"/>
                  <a:gd name="connsiteY35" fmla="*/ 102681 h 293315"/>
                  <a:gd name="connsiteX36" fmla="*/ 294783 w 365584"/>
                  <a:gd name="connsiteY36" fmla="*/ 120302 h 293315"/>
                  <a:gd name="connsiteX37" fmla="*/ 277087 w 365584"/>
                  <a:gd name="connsiteY37" fmla="*/ 112954 h 293315"/>
                  <a:gd name="connsiteX38" fmla="*/ 284135 w 365584"/>
                  <a:gd name="connsiteY38" fmla="*/ 95558 h 293315"/>
                  <a:gd name="connsiteX39" fmla="*/ 303781 w 365584"/>
                  <a:gd name="connsiteY39" fmla="*/ 142347 h 293315"/>
                  <a:gd name="connsiteX40" fmla="*/ 321657 w 365584"/>
                  <a:gd name="connsiteY40" fmla="*/ 149621 h 293315"/>
                  <a:gd name="connsiteX41" fmla="*/ 314383 w 365584"/>
                  <a:gd name="connsiteY41" fmla="*/ 167496 h 293315"/>
                  <a:gd name="connsiteX42" fmla="*/ 296508 w 365584"/>
                  <a:gd name="connsiteY42" fmla="*/ 160223 h 293315"/>
                  <a:gd name="connsiteX43" fmla="*/ 296433 w 365584"/>
                  <a:gd name="connsiteY43" fmla="*/ 160043 h 293315"/>
                  <a:gd name="connsiteX44" fmla="*/ 303781 w 365584"/>
                  <a:gd name="connsiteY44" fmla="*/ 142647 h 293315"/>
                  <a:gd name="connsiteX45" fmla="*/ 218901 w 365584"/>
                  <a:gd name="connsiteY45" fmla="*/ 39471 h 293315"/>
                  <a:gd name="connsiteX46" fmla="*/ 236447 w 365584"/>
                  <a:gd name="connsiteY46" fmla="*/ 46970 h 293315"/>
                  <a:gd name="connsiteX47" fmla="*/ 227644 w 365584"/>
                  <a:gd name="connsiteY47" fmla="*/ 63901 h 293315"/>
                  <a:gd name="connsiteX48" fmla="*/ 211552 w 365584"/>
                  <a:gd name="connsiteY48" fmla="*/ 57167 h 293315"/>
                  <a:gd name="connsiteX49" fmla="*/ 218901 w 365584"/>
                  <a:gd name="connsiteY49" fmla="*/ 39771 h 293315"/>
                  <a:gd name="connsiteX50" fmla="*/ 238096 w 365584"/>
                  <a:gd name="connsiteY50" fmla="*/ 86710 h 293315"/>
                  <a:gd name="connsiteX51" fmla="*/ 255732 w 365584"/>
                  <a:gd name="connsiteY51" fmla="*/ 94029 h 293315"/>
                  <a:gd name="connsiteX52" fmla="*/ 248414 w 365584"/>
                  <a:gd name="connsiteY52" fmla="*/ 111649 h 293315"/>
                  <a:gd name="connsiteX53" fmla="*/ 230778 w 365584"/>
                  <a:gd name="connsiteY53" fmla="*/ 104346 h 293315"/>
                  <a:gd name="connsiteX54" fmla="*/ 230748 w 365584"/>
                  <a:gd name="connsiteY54" fmla="*/ 104256 h 293315"/>
                  <a:gd name="connsiteX55" fmla="*/ 238096 w 365584"/>
                  <a:gd name="connsiteY55" fmla="*/ 87010 h 293315"/>
                  <a:gd name="connsiteX56" fmla="*/ 257291 w 365584"/>
                  <a:gd name="connsiteY56" fmla="*/ 133949 h 293315"/>
                  <a:gd name="connsiteX57" fmla="*/ 274927 w 365584"/>
                  <a:gd name="connsiteY57" fmla="*/ 141267 h 293315"/>
                  <a:gd name="connsiteX58" fmla="*/ 267609 w 365584"/>
                  <a:gd name="connsiteY58" fmla="*/ 158888 h 293315"/>
                  <a:gd name="connsiteX59" fmla="*/ 249973 w 365584"/>
                  <a:gd name="connsiteY59" fmla="*/ 151585 h 293315"/>
                  <a:gd name="connsiteX60" fmla="*/ 249943 w 365584"/>
                  <a:gd name="connsiteY60" fmla="*/ 151495 h 293315"/>
                  <a:gd name="connsiteX61" fmla="*/ 257291 w 365584"/>
                  <a:gd name="connsiteY61" fmla="*/ 134249 h 293315"/>
                  <a:gd name="connsiteX62" fmla="*/ 276487 w 365584"/>
                  <a:gd name="connsiteY62" fmla="*/ 181038 h 293315"/>
                  <a:gd name="connsiteX63" fmla="*/ 294108 w 365584"/>
                  <a:gd name="connsiteY63" fmla="*/ 188461 h 293315"/>
                  <a:gd name="connsiteX64" fmla="*/ 286685 w 365584"/>
                  <a:gd name="connsiteY64" fmla="*/ 206082 h 293315"/>
                  <a:gd name="connsiteX65" fmla="*/ 269064 w 365584"/>
                  <a:gd name="connsiteY65" fmla="*/ 198659 h 293315"/>
                  <a:gd name="connsiteX66" fmla="*/ 276487 w 365584"/>
                  <a:gd name="connsiteY66" fmla="*/ 181038 h 293315"/>
                  <a:gd name="connsiteX67" fmla="*/ 174661 w 365584"/>
                  <a:gd name="connsiteY67" fmla="*/ 30323 h 293315"/>
                  <a:gd name="connsiteX68" fmla="*/ 192207 w 365584"/>
                  <a:gd name="connsiteY68" fmla="*/ 37822 h 293315"/>
                  <a:gd name="connsiteX69" fmla="*/ 185054 w 365584"/>
                  <a:gd name="connsiteY69" fmla="*/ 55293 h 293315"/>
                  <a:gd name="connsiteX70" fmla="*/ 184859 w 365584"/>
                  <a:gd name="connsiteY70" fmla="*/ 55368 h 293315"/>
                  <a:gd name="connsiteX71" fmla="*/ 167238 w 365584"/>
                  <a:gd name="connsiteY71" fmla="*/ 47944 h 293315"/>
                  <a:gd name="connsiteX72" fmla="*/ 174661 w 365584"/>
                  <a:gd name="connsiteY72" fmla="*/ 30323 h 293315"/>
                  <a:gd name="connsiteX73" fmla="*/ 193857 w 365584"/>
                  <a:gd name="connsiteY73" fmla="*/ 77562 h 293315"/>
                  <a:gd name="connsiteX74" fmla="*/ 211327 w 365584"/>
                  <a:gd name="connsiteY74" fmla="*/ 84716 h 293315"/>
                  <a:gd name="connsiteX75" fmla="*/ 211402 w 365584"/>
                  <a:gd name="connsiteY75" fmla="*/ 84911 h 293315"/>
                  <a:gd name="connsiteX76" fmla="*/ 204084 w 365584"/>
                  <a:gd name="connsiteY76" fmla="*/ 102546 h 293315"/>
                  <a:gd name="connsiteX77" fmla="*/ 186463 w 365584"/>
                  <a:gd name="connsiteY77" fmla="*/ 95228 h 293315"/>
                  <a:gd name="connsiteX78" fmla="*/ 193767 w 365584"/>
                  <a:gd name="connsiteY78" fmla="*/ 77592 h 293315"/>
                  <a:gd name="connsiteX79" fmla="*/ 193857 w 365584"/>
                  <a:gd name="connsiteY79" fmla="*/ 77562 h 293315"/>
                  <a:gd name="connsiteX80" fmla="*/ 213052 w 365584"/>
                  <a:gd name="connsiteY80" fmla="*/ 124651 h 293315"/>
                  <a:gd name="connsiteX81" fmla="*/ 230598 w 365584"/>
                  <a:gd name="connsiteY81" fmla="*/ 132150 h 293315"/>
                  <a:gd name="connsiteX82" fmla="*/ 223445 w 365584"/>
                  <a:gd name="connsiteY82" fmla="*/ 149621 h 293315"/>
                  <a:gd name="connsiteX83" fmla="*/ 223250 w 365584"/>
                  <a:gd name="connsiteY83" fmla="*/ 149695 h 293315"/>
                  <a:gd name="connsiteX84" fmla="*/ 205554 w 365584"/>
                  <a:gd name="connsiteY84" fmla="*/ 142347 h 293315"/>
                  <a:gd name="connsiteX85" fmla="*/ 213052 w 365584"/>
                  <a:gd name="connsiteY85" fmla="*/ 124651 h 293315"/>
                  <a:gd name="connsiteX86" fmla="*/ 232248 w 365584"/>
                  <a:gd name="connsiteY86" fmla="*/ 171890 h 293315"/>
                  <a:gd name="connsiteX87" fmla="*/ 249718 w 365584"/>
                  <a:gd name="connsiteY87" fmla="*/ 179043 h 293315"/>
                  <a:gd name="connsiteX88" fmla="*/ 249793 w 365584"/>
                  <a:gd name="connsiteY88" fmla="*/ 179238 h 293315"/>
                  <a:gd name="connsiteX89" fmla="*/ 242535 w 365584"/>
                  <a:gd name="connsiteY89" fmla="*/ 196889 h 293315"/>
                  <a:gd name="connsiteX90" fmla="*/ 242445 w 365584"/>
                  <a:gd name="connsiteY90" fmla="*/ 196934 h 293315"/>
                  <a:gd name="connsiteX91" fmla="*/ 224824 w 365584"/>
                  <a:gd name="connsiteY91" fmla="*/ 189511 h 293315"/>
                  <a:gd name="connsiteX92" fmla="*/ 232248 w 365584"/>
                  <a:gd name="connsiteY92" fmla="*/ 171890 h 293315"/>
                  <a:gd name="connsiteX93" fmla="*/ 149167 w 365584"/>
                  <a:gd name="connsiteY93" fmla="*/ 68565 h 293315"/>
                  <a:gd name="connsiteX94" fmla="*/ 166638 w 365584"/>
                  <a:gd name="connsiteY94" fmla="*/ 75718 h 293315"/>
                  <a:gd name="connsiteX95" fmla="*/ 166713 w 365584"/>
                  <a:gd name="connsiteY95" fmla="*/ 75913 h 293315"/>
                  <a:gd name="connsiteX96" fmla="*/ 160819 w 365584"/>
                  <a:gd name="connsiteY96" fmla="*/ 94073 h 293315"/>
                  <a:gd name="connsiteX97" fmla="*/ 142659 w 365584"/>
                  <a:gd name="connsiteY97" fmla="*/ 88165 h 293315"/>
                  <a:gd name="connsiteX98" fmla="*/ 141819 w 365584"/>
                  <a:gd name="connsiteY98" fmla="*/ 86110 h 293315"/>
                  <a:gd name="connsiteX99" fmla="*/ 148972 w 365584"/>
                  <a:gd name="connsiteY99" fmla="*/ 68639 h 293315"/>
                  <a:gd name="connsiteX100" fmla="*/ 149167 w 365584"/>
                  <a:gd name="connsiteY100" fmla="*/ 68565 h 293315"/>
                  <a:gd name="connsiteX101" fmla="*/ 168362 w 365584"/>
                  <a:gd name="connsiteY101" fmla="*/ 115803 h 293315"/>
                  <a:gd name="connsiteX102" fmla="*/ 186523 w 365584"/>
                  <a:gd name="connsiteY102" fmla="*/ 121697 h 293315"/>
                  <a:gd name="connsiteX103" fmla="*/ 180614 w 365584"/>
                  <a:gd name="connsiteY103" fmla="*/ 139858 h 293315"/>
                  <a:gd name="connsiteX104" fmla="*/ 178560 w 365584"/>
                  <a:gd name="connsiteY104" fmla="*/ 140698 h 293315"/>
                  <a:gd name="connsiteX105" fmla="*/ 160399 w 365584"/>
                  <a:gd name="connsiteY105" fmla="*/ 134804 h 293315"/>
                  <a:gd name="connsiteX106" fmla="*/ 166308 w 365584"/>
                  <a:gd name="connsiteY106" fmla="*/ 116643 h 293315"/>
                  <a:gd name="connsiteX107" fmla="*/ 168362 w 365584"/>
                  <a:gd name="connsiteY107" fmla="*/ 115803 h 293315"/>
                  <a:gd name="connsiteX108" fmla="*/ 187558 w 365584"/>
                  <a:gd name="connsiteY108" fmla="*/ 162892 h 293315"/>
                  <a:gd name="connsiteX109" fmla="*/ 205209 w 365584"/>
                  <a:gd name="connsiteY109" fmla="*/ 170151 h 293315"/>
                  <a:gd name="connsiteX110" fmla="*/ 205254 w 365584"/>
                  <a:gd name="connsiteY110" fmla="*/ 170241 h 293315"/>
                  <a:gd name="connsiteX111" fmla="*/ 197831 w 365584"/>
                  <a:gd name="connsiteY111" fmla="*/ 187861 h 293315"/>
                  <a:gd name="connsiteX112" fmla="*/ 180210 w 365584"/>
                  <a:gd name="connsiteY112" fmla="*/ 180438 h 293315"/>
                  <a:gd name="connsiteX113" fmla="*/ 186808 w 365584"/>
                  <a:gd name="connsiteY113" fmla="*/ 162892 h 293315"/>
                  <a:gd name="connsiteX114" fmla="*/ 206904 w 365584"/>
                  <a:gd name="connsiteY114" fmla="*/ 209981 h 293315"/>
                  <a:gd name="connsiteX115" fmla="*/ 224419 w 365584"/>
                  <a:gd name="connsiteY115" fmla="*/ 217555 h 293315"/>
                  <a:gd name="connsiteX116" fmla="*/ 216861 w 365584"/>
                  <a:gd name="connsiteY116" fmla="*/ 235070 h 293315"/>
                  <a:gd name="connsiteX117" fmla="*/ 199405 w 365584"/>
                  <a:gd name="connsiteY117" fmla="*/ 227677 h 293315"/>
                  <a:gd name="connsiteX118" fmla="*/ 206153 w 365584"/>
                  <a:gd name="connsiteY118" fmla="*/ 209981 h 293315"/>
                  <a:gd name="connsiteX119" fmla="*/ 103878 w 365584"/>
                  <a:gd name="connsiteY119" fmla="*/ 60016 h 293315"/>
                  <a:gd name="connsiteX120" fmla="*/ 121348 w 365584"/>
                  <a:gd name="connsiteY120" fmla="*/ 67170 h 293315"/>
                  <a:gd name="connsiteX121" fmla="*/ 121423 w 365584"/>
                  <a:gd name="connsiteY121" fmla="*/ 67365 h 293315"/>
                  <a:gd name="connsiteX122" fmla="*/ 114075 w 365584"/>
                  <a:gd name="connsiteY122" fmla="*/ 85061 h 293315"/>
                  <a:gd name="connsiteX123" fmla="*/ 96380 w 365584"/>
                  <a:gd name="connsiteY123" fmla="*/ 77562 h 293315"/>
                  <a:gd name="connsiteX124" fmla="*/ 102963 w 365584"/>
                  <a:gd name="connsiteY124" fmla="*/ 59642 h 293315"/>
                  <a:gd name="connsiteX125" fmla="*/ 103128 w 365584"/>
                  <a:gd name="connsiteY125" fmla="*/ 59567 h 293315"/>
                  <a:gd name="connsiteX126" fmla="*/ 123073 w 365584"/>
                  <a:gd name="connsiteY126" fmla="*/ 107105 h 293315"/>
                  <a:gd name="connsiteX127" fmla="*/ 140589 w 365584"/>
                  <a:gd name="connsiteY127" fmla="*/ 114679 h 293315"/>
                  <a:gd name="connsiteX128" fmla="*/ 133031 w 365584"/>
                  <a:gd name="connsiteY128" fmla="*/ 132195 h 293315"/>
                  <a:gd name="connsiteX129" fmla="*/ 115575 w 365584"/>
                  <a:gd name="connsiteY129" fmla="*/ 124801 h 293315"/>
                  <a:gd name="connsiteX130" fmla="*/ 122323 w 365584"/>
                  <a:gd name="connsiteY130" fmla="*/ 106656 h 293315"/>
                  <a:gd name="connsiteX131" fmla="*/ 142269 w 365584"/>
                  <a:gd name="connsiteY131" fmla="*/ 154344 h 293315"/>
                  <a:gd name="connsiteX132" fmla="*/ 159739 w 365584"/>
                  <a:gd name="connsiteY132" fmla="*/ 161498 h 293315"/>
                  <a:gd name="connsiteX133" fmla="*/ 159814 w 365584"/>
                  <a:gd name="connsiteY133" fmla="*/ 161693 h 293315"/>
                  <a:gd name="connsiteX134" fmla="*/ 152466 w 365584"/>
                  <a:gd name="connsiteY134" fmla="*/ 179389 h 293315"/>
                  <a:gd name="connsiteX135" fmla="*/ 134846 w 365584"/>
                  <a:gd name="connsiteY135" fmla="*/ 171965 h 293315"/>
                  <a:gd name="connsiteX136" fmla="*/ 142269 w 365584"/>
                  <a:gd name="connsiteY136" fmla="*/ 154344 h 293315"/>
                  <a:gd name="connsiteX137" fmla="*/ 161464 w 365584"/>
                  <a:gd name="connsiteY137" fmla="*/ 201433 h 293315"/>
                  <a:gd name="connsiteX138" fmla="*/ 179070 w 365584"/>
                  <a:gd name="connsiteY138" fmla="*/ 208827 h 293315"/>
                  <a:gd name="connsiteX139" fmla="*/ 171677 w 365584"/>
                  <a:gd name="connsiteY139" fmla="*/ 226418 h 293315"/>
                  <a:gd name="connsiteX140" fmla="*/ 154116 w 365584"/>
                  <a:gd name="connsiteY140" fmla="*/ 219129 h 293315"/>
                  <a:gd name="connsiteX141" fmla="*/ 160699 w 365584"/>
                  <a:gd name="connsiteY141" fmla="*/ 200983 h 293315"/>
                  <a:gd name="connsiteX142" fmla="*/ 160714 w 365584"/>
                  <a:gd name="connsiteY142" fmla="*/ 200983 h 293315"/>
                  <a:gd name="connsiteX143" fmla="*/ 78833 w 365584"/>
                  <a:gd name="connsiteY143" fmla="*/ 97658 h 293315"/>
                  <a:gd name="connsiteX144" fmla="*/ 96454 w 365584"/>
                  <a:gd name="connsiteY144" fmla="*/ 105081 h 293315"/>
                  <a:gd name="connsiteX145" fmla="*/ 89031 w 365584"/>
                  <a:gd name="connsiteY145" fmla="*/ 122702 h 293315"/>
                  <a:gd name="connsiteX146" fmla="*/ 71410 w 365584"/>
                  <a:gd name="connsiteY146" fmla="*/ 115278 h 293315"/>
                  <a:gd name="connsiteX147" fmla="*/ 78833 w 365584"/>
                  <a:gd name="connsiteY147" fmla="*/ 97658 h 293315"/>
                  <a:gd name="connsiteX148" fmla="*/ 98029 w 365584"/>
                  <a:gd name="connsiteY148" fmla="*/ 144897 h 293315"/>
                  <a:gd name="connsiteX149" fmla="*/ 115500 w 365584"/>
                  <a:gd name="connsiteY149" fmla="*/ 152050 h 293315"/>
                  <a:gd name="connsiteX150" fmla="*/ 115575 w 365584"/>
                  <a:gd name="connsiteY150" fmla="*/ 152245 h 293315"/>
                  <a:gd name="connsiteX151" fmla="*/ 108226 w 365584"/>
                  <a:gd name="connsiteY151" fmla="*/ 169941 h 293315"/>
                  <a:gd name="connsiteX152" fmla="*/ 90531 w 365584"/>
                  <a:gd name="connsiteY152" fmla="*/ 162442 h 293315"/>
                  <a:gd name="connsiteX153" fmla="*/ 97279 w 365584"/>
                  <a:gd name="connsiteY153" fmla="*/ 144447 h 293315"/>
                  <a:gd name="connsiteX154" fmla="*/ 117224 w 365584"/>
                  <a:gd name="connsiteY154" fmla="*/ 191986 h 293315"/>
                  <a:gd name="connsiteX155" fmla="*/ 134846 w 365584"/>
                  <a:gd name="connsiteY155" fmla="*/ 199409 h 293315"/>
                  <a:gd name="connsiteX156" fmla="*/ 127422 w 365584"/>
                  <a:gd name="connsiteY156" fmla="*/ 217030 h 293315"/>
                  <a:gd name="connsiteX157" fmla="*/ 109951 w 365584"/>
                  <a:gd name="connsiteY157" fmla="*/ 209876 h 293315"/>
                  <a:gd name="connsiteX158" fmla="*/ 109876 w 365584"/>
                  <a:gd name="connsiteY158" fmla="*/ 209681 h 293315"/>
                  <a:gd name="connsiteX159" fmla="*/ 116190 w 365584"/>
                  <a:gd name="connsiteY159" fmla="*/ 191671 h 293315"/>
                  <a:gd name="connsiteX160" fmla="*/ 116475 w 365584"/>
                  <a:gd name="connsiteY160" fmla="*/ 191536 h 293315"/>
                  <a:gd name="connsiteX161" fmla="*/ 136420 w 365584"/>
                  <a:gd name="connsiteY161" fmla="*/ 239224 h 293315"/>
                  <a:gd name="connsiteX162" fmla="*/ 153891 w 365584"/>
                  <a:gd name="connsiteY162" fmla="*/ 246378 h 293315"/>
                  <a:gd name="connsiteX163" fmla="*/ 153966 w 365584"/>
                  <a:gd name="connsiteY163" fmla="*/ 246573 h 293315"/>
                  <a:gd name="connsiteX164" fmla="*/ 148072 w 365584"/>
                  <a:gd name="connsiteY164" fmla="*/ 264733 h 293315"/>
                  <a:gd name="connsiteX165" fmla="*/ 129912 w 365584"/>
                  <a:gd name="connsiteY165" fmla="*/ 258825 h 293315"/>
                  <a:gd name="connsiteX166" fmla="*/ 129072 w 365584"/>
                  <a:gd name="connsiteY166" fmla="*/ 256770 h 293315"/>
                  <a:gd name="connsiteX167" fmla="*/ 135295 w 365584"/>
                  <a:gd name="connsiteY167" fmla="*/ 238955 h 293315"/>
                  <a:gd name="connsiteX168" fmla="*/ 135670 w 365584"/>
                  <a:gd name="connsiteY168" fmla="*/ 238775 h 293315"/>
                  <a:gd name="connsiteX169" fmla="*/ 32344 w 365584"/>
                  <a:gd name="connsiteY169" fmla="*/ 89260 h 293315"/>
                  <a:gd name="connsiteX170" fmla="*/ 49815 w 365584"/>
                  <a:gd name="connsiteY170" fmla="*/ 96413 h 293315"/>
                  <a:gd name="connsiteX171" fmla="*/ 49890 w 365584"/>
                  <a:gd name="connsiteY171" fmla="*/ 96608 h 293315"/>
                  <a:gd name="connsiteX172" fmla="*/ 42572 w 365584"/>
                  <a:gd name="connsiteY172" fmla="*/ 114244 h 293315"/>
                  <a:gd name="connsiteX173" fmla="*/ 24951 w 365584"/>
                  <a:gd name="connsiteY173" fmla="*/ 106926 h 293315"/>
                  <a:gd name="connsiteX174" fmla="*/ 32255 w 365584"/>
                  <a:gd name="connsiteY174" fmla="*/ 89290 h 293315"/>
                  <a:gd name="connsiteX175" fmla="*/ 32344 w 365584"/>
                  <a:gd name="connsiteY175" fmla="*/ 89260 h 293315"/>
                  <a:gd name="connsiteX176" fmla="*/ 51540 w 365584"/>
                  <a:gd name="connsiteY176" fmla="*/ 136499 h 293315"/>
                  <a:gd name="connsiteX177" fmla="*/ 68471 w 365584"/>
                  <a:gd name="connsiteY177" fmla="*/ 145301 h 293315"/>
                  <a:gd name="connsiteX178" fmla="*/ 61738 w 365584"/>
                  <a:gd name="connsiteY178" fmla="*/ 161393 h 293315"/>
                  <a:gd name="connsiteX179" fmla="*/ 43577 w 365584"/>
                  <a:gd name="connsiteY179" fmla="*/ 155499 h 293315"/>
                  <a:gd name="connsiteX180" fmla="*/ 49485 w 365584"/>
                  <a:gd name="connsiteY180" fmla="*/ 137338 h 293315"/>
                  <a:gd name="connsiteX181" fmla="*/ 51540 w 365584"/>
                  <a:gd name="connsiteY181" fmla="*/ 136499 h 293315"/>
                  <a:gd name="connsiteX182" fmla="*/ 70735 w 365584"/>
                  <a:gd name="connsiteY182" fmla="*/ 183588 h 293315"/>
                  <a:gd name="connsiteX183" fmla="*/ 88431 w 365584"/>
                  <a:gd name="connsiteY183" fmla="*/ 190936 h 293315"/>
                  <a:gd name="connsiteX184" fmla="*/ 80933 w 365584"/>
                  <a:gd name="connsiteY184" fmla="*/ 208632 h 293315"/>
                  <a:gd name="connsiteX185" fmla="*/ 63312 w 365584"/>
                  <a:gd name="connsiteY185" fmla="*/ 201208 h 293315"/>
                  <a:gd name="connsiteX186" fmla="*/ 70735 w 365584"/>
                  <a:gd name="connsiteY186" fmla="*/ 183588 h 293315"/>
                  <a:gd name="connsiteX187" fmla="*/ 89931 w 365584"/>
                  <a:gd name="connsiteY187" fmla="*/ 230677 h 293315"/>
                  <a:gd name="connsiteX188" fmla="*/ 107627 w 365584"/>
                  <a:gd name="connsiteY188" fmla="*/ 238175 h 293315"/>
                  <a:gd name="connsiteX189" fmla="*/ 100203 w 365584"/>
                  <a:gd name="connsiteY189" fmla="*/ 255796 h 293315"/>
                  <a:gd name="connsiteX190" fmla="*/ 82583 w 365584"/>
                  <a:gd name="connsiteY190" fmla="*/ 248372 h 293315"/>
                  <a:gd name="connsiteX191" fmla="*/ 88986 w 365584"/>
                  <a:gd name="connsiteY191" fmla="*/ 230167 h 293315"/>
                  <a:gd name="connsiteX192" fmla="*/ 89181 w 365584"/>
                  <a:gd name="connsiteY192" fmla="*/ 230077 h 293315"/>
                  <a:gd name="connsiteX193" fmla="*/ 8350 w 365584"/>
                  <a:gd name="connsiteY193" fmla="*/ 125701 h 293315"/>
                  <a:gd name="connsiteX194" fmla="*/ 26046 w 365584"/>
                  <a:gd name="connsiteY194" fmla="*/ 133199 h 293315"/>
                  <a:gd name="connsiteX195" fmla="*/ 18548 w 365584"/>
                  <a:gd name="connsiteY195" fmla="*/ 150745 h 293315"/>
                  <a:gd name="connsiteX196" fmla="*/ 1077 w 365584"/>
                  <a:gd name="connsiteY196" fmla="*/ 143592 h 293315"/>
                  <a:gd name="connsiteX197" fmla="*/ 1002 w 365584"/>
                  <a:gd name="connsiteY197" fmla="*/ 143397 h 293315"/>
                  <a:gd name="connsiteX198" fmla="*/ 7600 w 365584"/>
                  <a:gd name="connsiteY198" fmla="*/ 125851 h 293315"/>
                  <a:gd name="connsiteX199" fmla="*/ 27546 w 365584"/>
                  <a:gd name="connsiteY199" fmla="*/ 172940 h 293315"/>
                  <a:gd name="connsiteX200" fmla="*/ 45182 w 365584"/>
                  <a:gd name="connsiteY200" fmla="*/ 180258 h 293315"/>
                  <a:gd name="connsiteX201" fmla="*/ 37863 w 365584"/>
                  <a:gd name="connsiteY201" fmla="*/ 197879 h 293315"/>
                  <a:gd name="connsiteX202" fmla="*/ 20227 w 365584"/>
                  <a:gd name="connsiteY202" fmla="*/ 190576 h 293315"/>
                  <a:gd name="connsiteX203" fmla="*/ 20197 w 365584"/>
                  <a:gd name="connsiteY203" fmla="*/ 190486 h 293315"/>
                  <a:gd name="connsiteX204" fmla="*/ 26796 w 365584"/>
                  <a:gd name="connsiteY204" fmla="*/ 173090 h 293315"/>
                  <a:gd name="connsiteX205" fmla="*/ 46741 w 365584"/>
                  <a:gd name="connsiteY205" fmla="*/ 220029 h 293315"/>
                  <a:gd name="connsiteX206" fmla="*/ 64437 w 365584"/>
                  <a:gd name="connsiteY206" fmla="*/ 227527 h 293315"/>
                  <a:gd name="connsiteX207" fmla="*/ 57014 w 365584"/>
                  <a:gd name="connsiteY207" fmla="*/ 245148 h 293315"/>
                  <a:gd name="connsiteX208" fmla="*/ 39393 w 365584"/>
                  <a:gd name="connsiteY208" fmla="*/ 237725 h 293315"/>
                  <a:gd name="connsiteX209" fmla="*/ 45991 w 365584"/>
                  <a:gd name="connsiteY209" fmla="*/ 220779 h 293315"/>
                  <a:gd name="connsiteX210" fmla="*/ 66086 w 365584"/>
                  <a:gd name="connsiteY210" fmla="*/ 267268 h 293315"/>
                  <a:gd name="connsiteX211" fmla="*/ 83648 w 365584"/>
                  <a:gd name="connsiteY211" fmla="*/ 274766 h 293315"/>
                  <a:gd name="connsiteX212" fmla="*/ 76149 w 365584"/>
                  <a:gd name="connsiteY212" fmla="*/ 292312 h 293315"/>
                  <a:gd name="connsiteX213" fmla="*/ 58588 w 365584"/>
                  <a:gd name="connsiteY213" fmla="*/ 284829 h 293315"/>
                  <a:gd name="connsiteX214" fmla="*/ 58588 w 365584"/>
                  <a:gd name="connsiteY214" fmla="*/ 284814 h 293315"/>
                  <a:gd name="connsiteX215" fmla="*/ 65337 w 365584"/>
                  <a:gd name="connsiteY215" fmla="*/ 267418 h 293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</a:cxnLst>
                <a:rect l="l" t="t" r="r" b="b"/>
                <a:pathLst>
                  <a:path w="365584" h="293315">
                    <a:moveTo>
                      <a:pt x="289234" y="10828"/>
                    </a:moveTo>
                    <a:cubicBezTo>
                      <a:pt x="296132" y="8009"/>
                      <a:pt x="304021" y="11323"/>
                      <a:pt x="306840" y="18221"/>
                    </a:cubicBezTo>
                    <a:cubicBezTo>
                      <a:pt x="309659" y="25120"/>
                      <a:pt x="306345" y="32993"/>
                      <a:pt x="299447" y="35812"/>
                    </a:cubicBezTo>
                    <a:cubicBezTo>
                      <a:pt x="292578" y="38616"/>
                      <a:pt x="284750" y="35362"/>
                      <a:pt x="281886" y="28524"/>
                    </a:cubicBezTo>
                    <a:cubicBezTo>
                      <a:pt x="279006" y="21640"/>
                      <a:pt x="282261" y="13737"/>
                      <a:pt x="289144" y="10873"/>
                    </a:cubicBezTo>
                    <a:cubicBezTo>
                      <a:pt x="289174" y="10858"/>
                      <a:pt x="289204" y="10843"/>
                      <a:pt x="289234" y="10828"/>
                    </a:cubicBezTo>
                    <a:close/>
                    <a:moveTo>
                      <a:pt x="308430" y="58067"/>
                    </a:moveTo>
                    <a:cubicBezTo>
                      <a:pt x="315313" y="55218"/>
                      <a:pt x="323216" y="58487"/>
                      <a:pt x="326065" y="65385"/>
                    </a:cubicBezTo>
                    <a:cubicBezTo>
                      <a:pt x="328915" y="72269"/>
                      <a:pt x="325631" y="80157"/>
                      <a:pt x="318747" y="83006"/>
                    </a:cubicBezTo>
                    <a:cubicBezTo>
                      <a:pt x="311864" y="85855"/>
                      <a:pt x="303961" y="82586"/>
                      <a:pt x="301111" y="75703"/>
                    </a:cubicBezTo>
                    <a:cubicBezTo>
                      <a:pt x="301111" y="75673"/>
                      <a:pt x="301097" y="75643"/>
                      <a:pt x="301081" y="75613"/>
                    </a:cubicBezTo>
                    <a:cubicBezTo>
                      <a:pt x="298487" y="68819"/>
                      <a:pt x="301741" y="61201"/>
                      <a:pt x="308430" y="58367"/>
                    </a:cubicBezTo>
                    <a:close/>
                    <a:moveTo>
                      <a:pt x="327775" y="105156"/>
                    </a:moveTo>
                    <a:cubicBezTo>
                      <a:pt x="334704" y="102411"/>
                      <a:pt x="342546" y="105801"/>
                      <a:pt x="345291" y="112729"/>
                    </a:cubicBezTo>
                    <a:cubicBezTo>
                      <a:pt x="348050" y="119658"/>
                      <a:pt x="344661" y="127501"/>
                      <a:pt x="337733" y="130245"/>
                    </a:cubicBezTo>
                    <a:cubicBezTo>
                      <a:pt x="330864" y="132974"/>
                      <a:pt x="323096" y="129675"/>
                      <a:pt x="320277" y="122852"/>
                    </a:cubicBezTo>
                    <a:cubicBezTo>
                      <a:pt x="317607" y="115983"/>
                      <a:pt x="320937" y="108230"/>
                      <a:pt x="327775" y="105456"/>
                    </a:cubicBezTo>
                    <a:close/>
                    <a:moveTo>
                      <a:pt x="346971" y="152395"/>
                    </a:moveTo>
                    <a:cubicBezTo>
                      <a:pt x="353764" y="149545"/>
                      <a:pt x="361592" y="152755"/>
                      <a:pt x="364442" y="159548"/>
                    </a:cubicBezTo>
                    <a:cubicBezTo>
                      <a:pt x="364471" y="159608"/>
                      <a:pt x="364487" y="159683"/>
                      <a:pt x="364516" y="159743"/>
                    </a:cubicBezTo>
                    <a:cubicBezTo>
                      <a:pt x="367321" y="166657"/>
                      <a:pt x="364037" y="174545"/>
                      <a:pt x="357168" y="177439"/>
                    </a:cubicBezTo>
                    <a:cubicBezTo>
                      <a:pt x="350210" y="180138"/>
                      <a:pt x="342367" y="176809"/>
                      <a:pt x="339472" y="169941"/>
                    </a:cubicBezTo>
                    <a:cubicBezTo>
                      <a:pt x="336983" y="163117"/>
                      <a:pt x="340282" y="155529"/>
                      <a:pt x="346971" y="152695"/>
                    </a:cubicBezTo>
                    <a:close/>
                    <a:moveTo>
                      <a:pt x="246194" y="930"/>
                    </a:moveTo>
                    <a:cubicBezTo>
                      <a:pt x="253123" y="-1814"/>
                      <a:pt x="260966" y="1575"/>
                      <a:pt x="263710" y="8504"/>
                    </a:cubicBezTo>
                    <a:cubicBezTo>
                      <a:pt x="266469" y="15432"/>
                      <a:pt x="263080" y="23275"/>
                      <a:pt x="256152" y="26019"/>
                    </a:cubicBezTo>
                    <a:cubicBezTo>
                      <a:pt x="249283" y="28749"/>
                      <a:pt x="241515" y="25450"/>
                      <a:pt x="238696" y="18626"/>
                    </a:cubicBezTo>
                    <a:cubicBezTo>
                      <a:pt x="236026" y="11758"/>
                      <a:pt x="239356" y="4005"/>
                      <a:pt x="246194" y="1230"/>
                    </a:cubicBezTo>
                    <a:close/>
                    <a:moveTo>
                      <a:pt x="265390" y="48169"/>
                    </a:moveTo>
                    <a:cubicBezTo>
                      <a:pt x="272183" y="45320"/>
                      <a:pt x="280011" y="48529"/>
                      <a:pt x="282861" y="55322"/>
                    </a:cubicBezTo>
                    <a:cubicBezTo>
                      <a:pt x="282891" y="55382"/>
                      <a:pt x="282906" y="55458"/>
                      <a:pt x="282936" y="55517"/>
                    </a:cubicBezTo>
                    <a:cubicBezTo>
                      <a:pt x="285740" y="62431"/>
                      <a:pt x="282456" y="70319"/>
                      <a:pt x="275587" y="73213"/>
                    </a:cubicBezTo>
                    <a:cubicBezTo>
                      <a:pt x="268629" y="75913"/>
                      <a:pt x="260786" y="72583"/>
                      <a:pt x="257891" y="65715"/>
                    </a:cubicBezTo>
                    <a:cubicBezTo>
                      <a:pt x="255312" y="58892"/>
                      <a:pt x="258641" y="51244"/>
                      <a:pt x="265390" y="48469"/>
                    </a:cubicBezTo>
                    <a:close/>
                    <a:moveTo>
                      <a:pt x="284585" y="95258"/>
                    </a:moveTo>
                    <a:cubicBezTo>
                      <a:pt x="291499" y="92439"/>
                      <a:pt x="299387" y="95768"/>
                      <a:pt x="302206" y="102681"/>
                    </a:cubicBezTo>
                    <a:cubicBezTo>
                      <a:pt x="305026" y="109595"/>
                      <a:pt x="301696" y="117483"/>
                      <a:pt x="294783" y="120302"/>
                    </a:cubicBezTo>
                    <a:cubicBezTo>
                      <a:pt x="287869" y="123107"/>
                      <a:pt x="279981" y="119823"/>
                      <a:pt x="277087" y="112954"/>
                    </a:cubicBezTo>
                    <a:cubicBezTo>
                      <a:pt x="274448" y="106206"/>
                      <a:pt x="277537" y="98558"/>
                      <a:pt x="284135" y="95558"/>
                    </a:cubicBezTo>
                    <a:close/>
                    <a:moveTo>
                      <a:pt x="303781" y="142347"/>
                    </a:moveTo>
                    <a:cubicBezTo>
                      <a:pt x="310724" y="139423"/>
                      <a:pt x="318732" y="142677"/>
                      <a:pt x="321657" y="149621"/>
                    </a:cubicBezTo>
                    <a:cubicBezTo>
                      <a:pt x="324581" y="156564"/>
                      <a:pt x="321327" y="164572"/>
                      <a:pt x="314383" y="167496"/>
                    </a:cubicBezTo>
                    <a:cubicBezTo>
                      <a:pt x="307440" y="170421"/>
                      <a:pt x="299432" y="167166"/>
                      <a:pt x="296508" y="160223"/>
                    </a:cubicBezTo>
                    <a:cubicBezTo>
                      <a:pt x="296477" y="160163"/>
                      <a:pt x="296462" y="160103"/>
                      <a:pt x="296433" y="160043"/>
                    </a:cubicBezTo>
                    <a:cubicBezTo>
                      <a:pt x="293823" y="153220"/>
                      <a:pt x="297062" y="145541"/>
                      <a:pt x="303781" y="142647"/>
                    </a:cubicBezTo>
                    <a:close/>
                    <a:moveTo>
                      <a:pt x="218901" y="39471"/>
                    </a:moveTo>
                    <a:cubicBezTo>
                      <a:pt x="225814" y="36787"/>
                      <a:pt x="233612" y="40116"/>
                      <a:pt x="236447" y="46970"/>
                    </a:cubicBezTo>
                    <a:cubicBezTo>
                      <a:pt x="238696" y="54078"/>
                      <a:pt x="234752" y="61666"/>
                      <a:pt x="227644" y="63901"/>
                    </a:cubicBezTo>
                    <a:cubicBezTo>
                      <a:pt x="221360" y="65895"/>
                      <a:pt x="214551" y="63046"/>
                      <a:pt x="211552" y="57167"/>
                    </a:cubicBezTo>
                    <a:cubicBezTo>
                      <a:pt x="208943" y="50344"/>
                      <a:pt x="212182" y="42666"/>
                      <a:pt x="218901" y="39771"/>
                    </a:cubicBezTo>
                    <a:close/>
                    <a:moveTo>
                      <a:pt x="238096" y="86710"/>
                    </a:moveTo>
                    <a:cubicBezTo>
                      <a:pt x="244980" y="83861"/>
                      <a:pt x="252882" y="87130"/>
                      <a:pt x="255732" y="94029"/>
                    </a:cubicBezTo>
                    <a:cubicBezTo>
                      <a:pt x="258581" y="100912"/>
                      <a:pt x="255297" y="108800"/>
                      <a:pt x="248414" y="111649"/>
                    </a:cubicBezTo>
                    <a:cubicBezTo>
                      <a:pt x="241530" y="114499"/>
                      <a:pt x="233627" y="111230"/>
                      <a:pt x="230778" y="104346"/>
                    </a:cubicBezTo>
                    <a:cubicBezTo>
                      <a:pt x="230778" y="104316"/>
                      <a:pt x="230763" y="104286"/>
                      <a:pt x="230748" y="104256"/>
                    </a:cubicBezTo>
                    <a:cubicBezTo>
                      <a:pt x="228063" y="97463"/>
                      <a:pt x="231348" y="89784"/>
                      <a:pt x="238096" y="87010"/>
                    </a:cubicBezTo>
                    <a:close/>
                    <a:moveTo>
                      <a:pt x="257291" y="133949"/>
                    </a:moveTo>
                    <a:cubicBezTo>
                      <a:pt x="264175" y="131100"/>
                      <a:pt x="272078" y="134369"/>
                      <a:pt x="274927" y="141267"/>
                    </a:cubicBezTo>
                    <a:cubicBezTo>
                      <a:pt x="277777" y="148151"/>
                      <a:pt x="274493" y="156039"/>
                      <a:pt x="267609" y="158888"/>
                    </a:cubicBezTo>
                    <a:cubicBezTo>
                      <a:pt x="260726" y="161738"/>
                      <a:pt x="252822" y="158468"/>
                      <a:pt x="249973" y="151585"/>
                    </a:cubicBezTo>
                    <a:cubicBezTo>
                      <a:pt x="249973" y="151555"/>
                      <a:pt x="249958" y="151525"/>
                      <a:pt x="249943" y="151495"/>
                    </a:cubicBezTo>
                    <a:cubicBezTo>
                      <a:pt x="247259" y="144702"/>
                      <a:pt x="250543" y="137023"/>
                      <a:pt x="257291" y="134249"/>
                    </a:cubicBezTo>
                    <a:close/>
                    <a:moveTo>
                      <a:pt x="276487" y="181038"/>
                    </a:moveTo>
                    <a:cubicBezTo>
                      <a:pt x="283400" y="178219"/>
                      <a:pt x="291289" y="181548"/>
                      <a:pt x="294108" y="188461"/>
                    </a:cubicBezTo>
                    <a:cubicBezTo>
                      <a:pt x="296927" y="195375"/>
                      <a:pt x="293598" y="203263"/>
                      <a:pt x="286685" y="206082"/>
                    </a:cubicBezTo>
                    <a:cubicBezTo>
                      <a:pt x="279772" y="208901"/>
                      <a:pt x="271883" y="205572"/>
                      <a:pt x="269064" y="198659"/>
                    </a:cubicBezTo>
                    <a:cubicBezTo>
                      <a:pt x="266245" y="191746"/>
                      <a:pt x="269574" y="183857"/>
                      <a:pt x="276487" y="181038"/>
                    </a:cubicBezTo>
                    <a:close/>
                    <a:moveTo>
                      <a:pt x="174661" y="30323"/>
                    </a:moveTo>
                    <a:cubicBezTo>
                      <a:pt x="181575" y="27639"/>
                      <a:pt x="189373" y="30968"/>
                      <a:pt x="192207" y="37822"/>
                    </a:cubicBezTo>
                    <a:cubicBezTo>
                      <a:pt x="195056" y="44615"/>
                      <a:pt x="191847" y="52443"/>
                      <a:pt x="185054" y="55293"/>
                    </a:cubicBezTo>
                    <a:cubicBezTo>
                      <a:pt x="184994" y="55322"/>
                      <a:pt x="184919" y="55338"/>
                      <a:pt x="184859" y="55368"/>
                    </a:cubicBezTo>
                    <a:cubicBezTo>
                      <a:pt x="177945" y="58187"/>
                      <a:pt x="170057" y="54858"/>
                      <a:pt x="167238" y="47944"/>
                    </a:cubicBezTo>
                    <a:cubicBezTo>
                      <a:pt x="164418" y="41031"/>
                      <a:pt x="167748" y="33143"/>
                      <a:pt x="174661" y="30323"/>
                    </a:cubicBezTo>
                    <a:close/>
                    <a:moveTo>
                      <a:pt x="193857" y="77562"/>
                    </a:moveTo>
                    <a:cubicBezTo>
                      <a:pt x="200650" y="74713"/>
                      <a:pt x="208478" y="77922"/>
                      <a:pt x="211327" y="84716"/>
                    </a:cubicBezTo>
                    <a:cubicBezTo>
                      <a:pt x="211357" y="84776"/>
                      <a:pt x="211373" y="84851"/>
                      <a:pt x="211402" y="84911"/>
                    </a:cubicBezTo>
                    <a:cubicBezTo>
                      <a:pt x="214252" y="91794"/>
                      <a:pt x="210983" y="99697"/>
                      <a:pt x="204084" y="102546"/>
                    </a:cubicBezTo>
                    <a:cubicBezTo>
                      <a:pt x="197201" y="105396"/>
                      <a:pt x="189313" y="102112"/>
                      <a:pt x="186463" y="95228"/>
                    </a:cubicBezTo>
                    <a:cubicBezTo>
                      <a:pt x="183614" y="88345"/>
                      <a:pt x="186883" y="80442"/>
                      <a:pt x="193767" y="77592"/>
                    </a:cubicBezTo>
                    <a:cubicBezTo>
                      <a:pt x="193797" y="77592"/>
                      <a:pt x="193826" y="77577"/>
                      <a:pt x="193857" y="77562"/>
                    </a:cubicBezTo>
                    <a:close/>
                    <a:moveTo>
                      <a:pt x="213052" y="124651"/>
                    </a:moveTo>
                    <a:cubicBezTo>
                      <a:pt x="219966" y="121877"/>
                      <a:pt x="227823" y="125236"/>
                      <a:pt x="230598" y="132150"/>
                    </a:cubicBezTo>
                    <a:cubicBezTo>
                      <a:pt x="233447" y="138943"/>
                      <a:pt x="230238" y="146771"/>
                      <a:pt x="223445" y="149621"/>
                    </a:cubicBezTo>
                    <a:cubicBezTo>
                      <a:pt x="223385" y="149651"/>
                      <a:pt x="223310" y="149665"/>
                      <a:pt x="223250" y="149695"/>
                    </a:cubicBezTo>
                    <a:cubicBezTo>
                      <a:pt x="216336" y="152500"/>
                      <a:pt x="208448" y="149216"/>
                      <a:pt x="205554" y="142347"/>
                    </a:cubicBezTo>
                    <a:cubicBezTo>
                      <a:pt x="202854" y="135389"/>
                      <a:pt x="206184" y="127546"/>
                      <a:pt x="213052" y="124651"/>
                    </a:cubicBezTo>
                    <a:close/>
                    <a:moveTo>
                      <a:pt x="232248" y="171890"/>
                    </a:moveTo>
                    <a:cubicBezTo>
                      <a:pt x="239041" y="169041"/>
                      <a:pt x="246869" y="172250"/>
                      <a:pt x="249718" y="179043"/>
                    </a:cubicBezTo>
                    <a:cubicBezTo>
                      <a:pt x="249748" y="179103"/>
                      <a:pt x="249764" y="179179"/>
                      <a:pt x="249793" y="179238"/>
                    </a:cubicBezTo>
                    <a:cubicBezTo>
                      <a:pt x="252673" y="186122"/>
                      <a:pt x="249418" y="194025"/>
                      <a:pt x="242535" y="196889"/>
                    </a:cubicBezTo>
                    <a:cubicBezTo>
                      <a:pt x="242505" y="196904"/>
                      <a:pt x="242475" y="196919"/>
                      <a:pt x="242445" y="196934"/>
                    </a:cubicBezTo>
                    <a:cubicBezTo>
                      <a:pt x="235532" y="199754"/>
                      <a:pt x="227644" y="196425"/>
                      <a:pt x="224824" y="189511"/>
                    </a:cubicBezTo>
                    <a:cubicBezTo>
                      <a:pt x="222005" y="182598"/>
                      <a:pt x="225334" y="174709"/>
                      <a:pt x="232248" y="171890"/>
                    </a:cubicBezTo>
                    <a:close/>
                    <a:moveTo>
                      <a:pt x="149167" y="68565"/>
                    </a:moveTo>
                    <a:cubicBezTo>
                      <a:pt x="155960" y="65715"/>
                      <a:pt x="163789" y="68924"/>
                      <a:pt x="166638" y="75718"/>
                    </a:cubicBezTo>
                    <a:cubicBezTo>
                      <a:pt x="166668" y="75778"/>
                      <a:pt x="166683" y="75853"/>
                      <a:pt x="166713" y="75913"/>
                    </a:cubicBezTo>
                    <a:cubicBezTo>
                      <a:pt x="170102" y="82556"/>
                      <a:pt x="167463" y="90684"/>
                      <a:pt x="160819" y="94073"/>
                    </a:cubicBezTo>
                    <a:cubicBezTo>
                      <a:pt x="154176" y="97448"/>
                      <a:pt x="146048" y="94808"/>
                      <a:pt x="142659" y="88165"/>
                    </a:cubicBezTo>
                    <a:cubicBezTo>
                      <a:pt x="142329" y="87505"/>
                      <a:pt x="142044" y="86815"/>
                      <a:pt x="141819" y="86110"/>
                    </a:cubicBezTo>
                    <a:cubicBezTo>
                      <a:pt x="138969" y="79317"/>
                      <a:pt x="142179" y="71489"/>
                      <a:pt x="148972" y="68639"/>
                    </a:cubicBezTo>
                    <a:cubicBezTo>
                      <a:pt x="149032" y="68609"/>
                      <a:pt x="149107" y="68595"/>
                      <a:pt x="149167" y="68565"/>
                    </a:cubicBezTo>
                    <a:close/>
                    <a:moveTo>
                      <a:pt x="168362" y="115803"/>
                    </a:moveTo>
                    <a:cubicBezTo>
                      <a:pt x="175006" y="112414"/>
                      <a:pt x="183134" y="115054"/>
                      <a:pt x="186523" y="121697"/>
                    </a:cubicBezTo>
                    <a:cubicBezTo>
                      <a:pt x="189897" y="128340"/>
                      <a:pt x="187258" y="136469"/>
                      <a:pt x="180614" y="139858"/>
                    </a:cubicBezTo>
                    <a:cubicBezTo>
                      <a:pt x="179955" y="140188"/>
                      <a:pt x="179265" y="140473"/>
                      <a:pt x="178560" y="140698"/>
                    </a:cubicBezTo>
                    <a:cubicBezTo>
                      <a:pt x="171917" y="144087"/>
                      <a:pt x="163789" y="141447"/>
                      <a:pt x="160399" y="134804"/>
                    </a:cubicBezTo>
                    <a:cubicBezTo>
                      <a:pt x="157025" y="128161"/>
                      <a:pt x="159665" y="120032"/>
                      <a:pt x="166308" y="116643"/>
                    </a:cubicBezTo>
                    <a:cubicBezTo>
                      <a:pt x="166968" y="116313"/>
                      <a:pt x="167658" y="116028"/>
                      <a:pt x="168362" y="115803"/>
                    </a:cubicBezTo>
                    <a:close/>
                    <a:moveTo>
                      <a:pt x="187558" y="162892"/>
                    </a:moveTo>
                    <a:cubicBezTo>
                      <a:pt x="194442" y="160013"/>
                      <a:pt x="202344" y="163267"/>
                      <a:pt x="205209" y="170151"/>
                    </a:cubicBezTo>
                    <a:cubicBezTo>
                      <a:pt x="205224" y="170181"/>
                      <a:pt x="205239" y="170211"/>
                      <a:pt x="205254" y="170241"/>
                    </a:cubicBezTo>
                    <a:cubicBezTo>
                      <a:pt x="208073" y="177154"/>
                      <a:pt x="204744" y="185042"/>
                      <a:pt x="197831" y="187861"/>
                    </a:cubicBezTo>
                    <a:cubicBezTo>
                      <a:pt x="190917" y="190681"/>
                      <a:pt x="183029" y="187352"/>
                      <a:pt x="180210" y="180438"/>
                    </a:cubicBezTo>
                    <a:cubicBezTo>
                      <a:pt x="177241" y="173765"/>
                      <a:pt x="180180" y="165952"/>
                      <a:pt x="186808" y="162892"/>
                    </a:cubicBezTo>
                    <a:close/>
                    <a:moveTo>
                      <a:pt x="206904" y="209981"/>
                    </a:moveTo>
                    <a:cubicBezTo>
                      <a:pt x="213832" y="207237"/>
                      <a:pt x="221675" y="210626"/>
                      <a:pt x="224419" y="217555"/>
                    </a:cubicBezTo>
                    <a:cubicBezTo>
                      <a:pt x="227179" y="224483"/>
                      <a:pt x="223790" y="232326"/>
                      <a:pt x="216861" y="235070"/>
                    </a:cubicBezTo>
                    <a:cubicBezTo>
                      <a:pt x="209993" y="237800"/>
                      <a:pt x="202224" y="234500"/>
                      <a:pt x="199405" y="227677"/>
                    </a:cubicBezTo>
                    <a:cubicBezTo>
                      <a:pt x="196526" y="220929"/>
                      <a:pt x="199510" y="213101"/>
                      <a:pt x="206153" y="209981"/>
                    </a:cubicBezTo>
                    <a:close/>
                    <a:moveTo>
                      <a:pt x="103878" y="60016"/>
                    </a:moveTo>
                    <a:cubicBezTo>
                      <a:pt x="110671" y="57167"/>
                      <a:pt x="118499" y="60376"/>
                      <a:pt x="121348" y="67170"/>
                    </a:cubicBezTo>
                    <a:cubicBezTo>
                      <a:pt x="121379" y="67230"/>
                      <a:pt x="121394" y="67305"/>
                      <a:pt x="121423" y="67365"/>
                    </a:cubicBezTo>
                    <a:cubicBezTo>
                      <a:pt x="124228" y="74278"/>
                      <a:pt x="120944" y="82166"/>
                      <a:pt x="114075" y="85061"/>
                    </a:cubicBezTo>
                    <a:cubicBezTo>
                      <a:pt x="107117" y="87760"/>
                      <a:pt x="99274" y="84431"/>
                      <a:pt x="96380" y="77562"/>
                    </a:cubicBezTo>
                    <a:cubicBezTo>
                      <a:pt x="93245" y="70799"/>
                      <a:pt x="96199" y="62776"/>
                      <a:pt x="102963" y="59642"/>
                    </a:cubicBezTo>
                    <a:cubicBezTo>
                      <a:pt x="103008" y="59612"/>
                      <a:pt x="103068" y="59597"/>
                      <a:pt x="103128" y="59567"/>
                    </a:cubicBezTo>
                    <a:close/>
                    <a:moveTo>
                      <a:pt x="123073" y="107105"/>
                    </a:moveTo>
                    <a:cubicBezTo>
                      <a:pt x="130001" y="104361"/>
                      <a:pt x="137845" y="107750"/>
                      <a:pt x="140589" y="114679"/>
                    </a:cubicBezTo>
                    <a:cubicBezTo>
                      <a:pt x="143348" y="121607"/>
                      <a:pt x="139959" y="129450"/>
                      <a:pt x="133031" y="132195"/>
                    </a:cubicBezTo>
                    <a:cubicBezTo>
                      <a:pt x="126162" y="134924"/>
                      <a:pt x="118394" y="131625"/>
                      <a:pt x="115575" y="124801"/>
                    </a:cubicBezTo>
                    <a:cubicBezTo>
                      <a:pt x="112485" y="117918"/>
                      <a:pt x="115500" y="109850"/>
                      <a:pt x="122323" y="106656"/>
                    </a:cubicBezTo>
                    <a:close/>
                    <a:moveTo>
                      <a:pt x="142269" y="154344"/>
                    </a:moveTo>
                    <a:cubicBezTo>
                      <a:pt x="149062" y="151495"/>
                      <a:pt x="156890" y="154704"/>
                      <a:pt x="159739" y="161498"/>
                    </a:cubicBezTo>
                    <a:cubicBezTo>
                      <a:pt x="159770" y="161558"/>
                      <a:pt x="159785" y="161633"/>
                      <a:pt x="159814" y="161693"/>
                    </a:cubicBezTo>
                    <a:cubicBezTo>
                      <a:pt x="162619" y="168606"/>
                      <a:pt x="159335" y="176494"/>
                      <a:pt x="152466" y="179389"/>
                    </a:cubicBezTo>
                    <a:cubicBezTo>
                      <a:pt x="145553" y="182208"/>
                      <a:pt x="137665" y="178879"/>
                      <a:pt x="134846" y="171965"/>
                    </a:cubicBezTo>
                    <a:cubicBezTo>
                      <a:pt x="132026" y="165052"/>
                      <a:pt x="135355" y="157164"/>
                      <a:pt x="142269" y="154344"/>
                    </a:cubicBezTo>
                    <a:close/>
                    <a:moveTo>
                      <a:pt x="161464" y="201433"/>
                    </a:moveTo>
                    <a:cubicBezTo>
                      <a:pt x="168362" y="198614"/>
                      <a:pt x="176251" y="201928"/>
                      <a:pt x="179070" y="208827"/>
                    </a:cubicBezTo>
                    <a:cubicBezTo>
                      <a:pt x="181889" y="215725"/>
                      <a:pt x="178575" y="223598"/>
                      <a:pt x="171677" y="226418"/>
                    </a:cubicBezTo>
                    <a:cubicBezTo>
                      <a:pt x="164808" y="229222"/>
                      <a:pt x="156980" y="225967"/>
                      <a:pt x="154116" y="219129"/>
                    </a:cubicBezTo>
                    <a:cubicBezTo>
                      <a:pt x="150922" y="212306"/>
                      <a:pt x="153876" y="204178"/>
                      <a:pt x="160699" y="200983"/>
                    </a:cubicBezTo>
                    <a:cubicBezTo>
                      <a:pt x="160714" y="200983"/>
                      <a:pt x="160714" y="200983"/>
                      <a:pt x="160714" y="200983"/>
                    </a:cubicBezTo>
                    <a:close/>
                    <a:moveTo>
                      <a:pt x="78833" y="97658"/>
                    </a:moveTo>
                    <a:cubicBezTo>
                      <a:pt x="85747" y="94838"/>
                      <a:pt x="93635" y="98168"/>
                      <a:pt x="96454" y="105081"/>
                    </a:cubicBezTo>
                    <a:cubicBezTo>
                      <a:pt x="99274" y="111994"/>
                      <a:pt x="95944" y="119882"/>
                      <a:pt x="89031" y="122702"/>
                    </a:cubicBezTo>
                    <a:cubicBezTo>
                      <a:pt x="82118" y="125521"/>
                      <a:pt x="74229" y="122192"/>
                      <a:pt x="71410" y="115278"/>
                    </a:cubicBezTo>
                    <a:cubicBezTo>
                      <a:pt x="68591" y="108365"/>
                      <a:pt x="71920" y="100477"/>
                      <a:pt x="78833" y="97658"/>
                    </a:cubicBezTo>
                    <a:close/>
                    <a:moveTo>
                      <a:pt x="98029" y="144897"/>
                    </a:moveTo>
                    <a:cubicBezTo>
                      <a:pt x="104822" y="142047"/>
                      <a:pt x="112651" y="145257"/>
                      <a:pt x="115500" y="152050"/>
                    </a:cubicBezTo>
                    <a:cubicBezTo>
                      <a:pt x="115530" y="152110"/>
                      <a:pt x="115545" y="152185"/>
                      <a:pt x="115575" y="152245"/>
                    </a:cubicBezTo>
                    <a:cubicBezTo>
                      <a:pt x="118379" y="159158"/>
                      <a:pt x="115095" y="167046"/>
                      <a:pt x="108226" y="169941"/>
                    </a:cubicBezTo>
                    <a:cubicBezTo>
                      <a:pt x="101268" y="172640"/>
                      <a:pt x="93425" y="169311"/>
                      <a:pt x="90531" y="162442"/>
                    </a:cubicBezTo>
                    <a:cubicBezTo>
                      <a:pt x="87457" y="155604"/>
                      <a:pt x="90471" y="147581"/>
                      <a:pt x="97279" y="144447"/>
                    </a:cubicBezTo>
                    <a:close/>
                    <a:moveTo>
                      <a:pt x="117224" y="191986"/>
                    </a:moveTo>
                    <a:cubicBezTo>
                      <a:pt x="124138" y="189166"/>
                      <a:pt x="132026" y="192495"/>
                      <a:pt x="134846" y="199409"/>
                    </a:cubicBezTo>
                    <a:cubicBezTo>
                      <a:pt x="137665" y="206322"/>
                      <a:pt x="134335" y="214210"/>
                      <a:pt x="127422" y="217030"/>
                    </a:cubicBezTo>
                    <a:cubicBezTo>
                      <a:pt x="120628" y="219879"/>
                      <a:pt x="112801" y="216670"/>
                      <a:pt x="109951" y="209876"/>
                    </a:cubicBezTo>
                    <a:cubicBezTo>
                      <a:pt x="109921" y="209816"/>
                      <a:pt x="109906" y="209741"/>
                      <a:pt x="109876" y="209681"/>
                    </a:cubicBezTo>
                    <a:cubicBezTo>
                      <a:pt x="106652" y="202963"/>
                      <a:pt x="109471" y="194895"/>
                      <a:pt x="116190" y="191671"/>
                    </a:cubicBezTo>
                    <a:cubicBezTo>
                      <a:pt x="116280" y="191626"/>
                      <a:pt x="116385" y="191581"/>
                      <a:pt x="116475" y="191536"/>
                    </a:cubicBezTo>
                    <a:close/>
                    <a:moveTo>
                      <a:pt x="136420" y="239224"/>
                    </a:moveTo>
                    <a:cubicBezTo>
                      <a:pt x="143213" y="236375"/>
                      <a:pt x="151042" y="239584"/>
                      <a:pt x="153891" y="246378"/>
                    </a:cubicBezTo>
                    <a:cubicBezTo>
                      <a:pt x="153906" y="246438"/>
                      <a:pt x="153936" y="246513"/>
                      <a:pt x="153966" y="246573"/>
                    </a:cubicBezTo>
                    <a:cubicBezTo>
                      <a:pt x="157355" y="253216"/>
                      <a:pt x="154716" y="261344"/>
                      <a:pt x="148072" y="264733"/>
                    </a:cubicBezTo>
                    <a:cubicBezTo>
                      <a:pt x="141429" y="268108"/>
                      <a:pt x="133301" y="265468"/>
                      <a:pt x="129912" y="258825"/>
                    </a:cubicBezTo>
                    <a:cubicBezTo>
                      <a:pt x="129582" y="258165"/>
                      <a:pt x="129296" y="257475"/>
                      <a:pt x="129072" y="256770"/>
                    </a:cubicBezTo>
                    <a:cubicBezTo>
                      <a:pt x="125863" y="250127"/>
                      <a:pt x="128652" y="242149"/>
                      <a:pt x="135295" y="238955"/>
                    </a:cubicBezTo>
                    <a:cubicBezTo>
                      <a:pt x="135415" y="238894"/>
                      <a:pt x="135550" y="238834"/>
                      <a:pt x="135670" y="238775"/>
                    </a:cubicBezTo>
                    <a:close/>
                    <a:moveTo>
                      <a:pt x="32344" y="89260"/>
                    </a:moveTo>
                    <a:cubicBezTo>
                      <a:pt x="39138" y="86410"/>
                      <a:pt x="46966" y="89619"/>
                      <a:pt x="49815" y="96413"/>
                    </a:cubicBezTo>
                    <a:cubicBezTo>
                      <a:pt x="49830" y="96473"/>
                      <a:pt x="49860" y="96548"/>
                      <a:pt x="49890" y="96608"/>
                    </a:cubicBezTo>
                    <a:cubicBezTo>
                      <a:pt x="52740" y="103491"/>
                      <a:pt x="49470" y="111394"/>
                      <a:pt x="42572" y="114244"/>
                    </a:cubicBezTo>
                    <a:cubicBezTo>
                      <a:pt x="35689" y="117093"/>
                      <a:pt x="27801" y="113809"/>
                      <a:pt x="24951" y="106926"/>
                    </a:cubicBezTo>
                    <a:cubicBezTo>
                      <a:pt x="22102" y="100042"/>
                      <a:pt x="25371" y="92139"/>
                      <a:pt x="32255" y="89290"/>
                    </a:cubicBezTo>
                    <a:cubicBezTo>
                      <a:pt x="32284" y="89290"/>
                      <a:pt x="32315" y="89275"/>
                      <a:pt x="32344" y="89260"/>
                    </a:cubicBezTo>
                    <a:close/>
                    <a:moveTo>
                      <a:pt x="51540" y="136499"/>
                    </a:moveTo>
                    <a:cubicBezTo>
                      <a:pt x="58648" y="134249"/>
                      <a:pt x="66236" y="138193"/>
                      <a:pt x="68471" y="145301"/>
                    </a:cubicBezTo>
                    <a:cubicBezTo>
                      <a:pt x="70466" y="151585"/>
                      <a:pt x="67616" y="158393"/>
                      <a:pt x="61738" y="161393"/>
                    </a:cubicBezTo>
                    <a:cubicBezTo>
                      <a:pt x="55094" y="164782"/>
                      <a:pt x="46966" y="162142"/>
                      <a:pt x="43577" y="155499"/>
                    </a:cubicBezTo>
                    <a:cubicBezTo>
                      <a:pt x="40203" y="148856"/>
                      <a:pt x="42842" y="140728"/>
                      <a:pt x="49485" y="137338"/>
                    </a:cubicBezTo>
                    <a:cubicBezTo>
                      <a:pt x="50145" y="137008"/>
                      <a:pt x="50835" y="136724"/>
                      <a:pt x="51540" y="136499"/>
                    </a:cubicBezTo>
                    <a:close/>
                    <a:moveTo>
                      <a:pt x="70735" y="183588"/>
                    </a:moveTo>
                    <a:cubicBezTo>
                      <a:pt x="77649" y="180783"/>
                      <a:pt x="85537" y="184067"/>
                      <a:pt x="88431" y="190936"/>
                    </a:cubicBezTo>
                    <a:cubicBezTo>
                      <a:pt x="91131" y="197894"/>
                      <a:pt x="87801" y="205737"/>
                      <a:pt x="80933" y="208632"/>
                    </a:cubicBezTo>
                    <a:cubicBezTo>
                      <a:pt x="74020" y="211451"/>
                      <a:pt x="66132" y="208122"/>
                      <a:pt x="63312" y="201208"/>
                    </a:cubicBezTo>
                    <a:cubicBezTo>
                      <a:pt x="60493" y="194295"/>
                      <a:pt x="63822" y="186407"/>
                      <a:pt x="70735" y="183588"/>
                    </a:cubicBezTo>
                    <a:close/>
                    <a:moveTo>
                      <a:pt x="89931" y="230677"/>
                    </a:moveTo>
                    <a:cubicBezTo>
                      <a:pt x="96889" y="227977"/>
                      <a:pt x="104718" y="231306"/>
                      <a:pt x="107627" y="238175"/>
                    </a:cubicBezTo>
                    <a:cubicBezTo>
                      <a:pt x="110446" y="245088"/>
                      <a:pt x="107117" y="252976"/>
                      <a:pt x="100203" y="255796"/>
                    </a:cubicBezTo>
                    <a:cubicBezTo>
                      <a:pt x="93290" y="258615"/>
                      <a:pt x="85402" y="255286"/>
                      <a:pt x="82583" y="248372"/>
                    </a:cubicBezTo>
                    <a:cubicBezTo>
                      <a:pt x="79328" y="241579"/>
                      <a:pt x="82193" y="233421"/>
                      <a:pt x="88986" y="230167"/>
                    </a:cubicBezTo>
                    <a:cubicBezTo>
                      <a:pt x="89046" y="230136"/>
                      <a:pt x="89121" y="230107"/>
                      <a:pt x="89181" y="230077"/>
                    </a:cubicBezTo>
                    <a:close/>
                    <a:moveTo>
                      <a:pt x="8350" y="125701"/>
                    </a:moveTo>
                    <a:cubicBezTo>
                      <a:pt x="15308" y="123002"/>
                      <a:pt x="23137" y="126331"/>
                      <a:pt x="26046" y="133199"/>
                    </a:cubicBezTo>
                    <a:cubicBezTo>
                      <a:pt x="28730" y="140113"/>
                      <a:pt x="25401" y="147911"/>
                      <a:pt x="18548" y="150745"/>
                    </a:cubicBezTo>
                    <a:cubicBezTo>
                      <a:pt x="11754" y="153595"/>
                      <a:pt x="3926" y="150385"/>
                      <a:pt x="1077" y="143592"/>
                    </a:cubicBezTo>
                    <a:cubicBezTo>
                      <a:pt x="1047" y="143532"/>
                      <a:pt x="1032" y="143457"/>
                      <a:pt x="1002" y="143397"/>
                    </a:cubicBezTo>
                    <a:cubicBezTo>
                      <a:pt x="-1802" y="136724"/>
                      <a:pt x="1092" y="129030"/>
                      <a:pt x="7600" y="125851"/>
                    </a:cubicBezTo>
                    <a:close/>
                    <a:moveTo>
                      <a:pt x="27546" y="172940"/>
                    </a:moveTo>
                    <a:cubicBezTo>
                      <a:pt x="34429" y="170091"/>
                      <a:pt x="42332" y="173360"/>
                      <a:pt x="45182" y="180258"/>
                    </a:cubicBezTo>
                    <a:cubicBezTo>
                      <a:pt x="48031" y="187142"/>
                      <a:pt x="44746" y="195030"/>
                      <a:pt x="37863" y="197879"/>
                    </a:cubicBezTo>
                    <a:cubicBezTo>
                      <a:pt x="30980" y="200728"/>
                      <a:pt x="23077" y="197459"/>
                      <a:pt x="20227" y="190576"/>
                    </a:cubicBezTo>
                    <a:cubicBezTo>
                      <a:pt x="20227" y="190546"/>
                      <a:pt x="20212" y="190516"/>
                      <a:pt x="20197" y="190486"/>
                    </a:cubicBezTo>
                    <a:cubicBezTo>
                      <a:pt x="17408" y="183857"/>
                      <a:pt x="20317" y="176209"/>
                      <a:pt x="26796" y="173090"/>
                    </a:cubicBezTo>
                    <a:close/>
                    <a:moveTo>
                      <a:pt x="46741" y="220029"/>
                    </a:moveTo>
                    <a:cubicBezTo>
                      <a:pt x="53699" y="217330"/>
                      <a:pt x="61543" y="220659"/>
                      <a:pt x="64437" y="227527"/>
                    </a:cubicBezTo>
                    <a:cubicBezTo>
                      <a:pt x="67256" y="234441"/>
                      <a:pt x="63927" y="242329"/>
                      <a:pt x="57014" y="245148"/>
                    </a:cubicBezTo>
                    <a:cubicBezTo>
                      <a:pt x="50100" y="247967"/>
                      <a:pt x="42212" y="244638"/>
                      <a:pt x="39393" y="237725"/>
                    </a:cubicBezTo>
                    <a:cubicBezTo>
                      <a:pt x="36963" y="231216"/>
                      <a:pt x="39798" y="223928"/>
                      <a:pt x="45991" y="220779"/>
                    </a:cubicBezTo>
                    <a:close/>
                    <a:moveTo>
                      <a:pt x="66086" y="267268"/>
                    </a:moveTo>
                    <a:cubicBezTo>
                      <a:pt x="73000" y="264493"/>
                      <a:pt x="80858" y="267853"/>
                      <a:pt x="83648" y="274766"/>
                    </a:cubicBezTo>
                    <a:cubicBezTo>
                      <a:pt x="86422" y="281680"/>
                      <a:pt x="83063" y="289538"/>
                      <a:pt x="76149" y="292312"/>
                    </a:cubicBezTo>
                    <a:cubicBezTo>
                      <a:pt x="69236" y="295101"/>
                      <a:pt x="61362" y="291742"/>
                      <a:pt x="58588" y="284829"/>
                    </a:cubicBezTo>
                    <a:cubicBezTo>
                      <a:pt x="58588" y="284814"/>
                      <a:pt x="58588" y="284814"/>
                      <a:pt x="58588" y="284814"/>
                    </a:cubicBezTo>
                    <a:cubicBezTo>
                      <a:pt x="55739" y="278140"/>
                      <a:pt x="58738" y="270417"/>
                      <a:pt x="65337" y="267418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BDAF1B01-7658-AA2C-B088-52C472D9DBBA}"/>
                  </a:ext>
                </a:extLst>
              </p:cNvPr>
              <p:cNvSpPr/>
              <p:nvPr/>
            </p:nvSpPr>
            <p:spPr>
              <a:xfrm>
                <a:off x="1822010" y="5750387"/>
                <a:ext cx="4096382" cy="147754"/>
              </a:xfrm>
              <a:custGeom>
                <a:avLst/>
                <a:gdLst>
                  <a:gd name="connsiteX0" fmla="*/ 3105705 w 3105771"/>
                  <a:gd name="connsiteY0" fmla="*/ 56065 h 112023"/>
                  <a:gd name="connsiteX1" fmla="*/ 3049768 w 3105771"/>
                  <a:gd name="connsiteY1" fmla="*/ 112002 h 112023"/>
                  <a:gd name="connsiteX2" fmla="*/ 56020 w 3105771"/>
                  <a:gd name="connsiteY2" fmla="*/ 112002 h 112023"/>
                  <a:gd name="connsiteX3" fmla="*/ -67 w 3105771"/>
                  <a:gd name="connsiteY3" fmla="*/ 56065 h 112023"/>
                  <a:gd name="connsiteX4" fmla="*/ -67 w 3105771"/>
                  <a:gd name="connsiteY4" fmla="*/ 56065 h 112023"/>
                  <a:gd name="connsiteX5" fmla="*/ 56020 w 3105771"/>
                  <a:gd name="connsiteY5" fmla="*/ -22 h 112023"/>
                  <a:gd name="connsiteX6" fmla="*/ 3049768 w 3105771"/>
                  <a:gd name="connsiteY6" fmla="*/ -22 h 112023"/>
                  <a:gd name="connsiteX7" fmla="*/ 3105705 w 3105771"/>
                  <a:gd name="connsiteY7" fmla="*/ 55915 h 112023"/>
                  <a:gd name="connsiteX8" fmla="*/ 3105705 w 3105771"/>
                  <a:gd name="connsiteY8" fmla="*/ 56065 h 11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05771" h="112023">
                    <a:moveTo>
                      <a:pt x="3105705" y="56065"/>
                    </a:moveTo>
                    <a:cubicBezTo>
                      <a:pt x="3105705" y="86958"/>
                      <a:pt x="3080661" y="112002"/>
                      <a:pt x="3049768" y="112002"/>
                    </a:cubicBezTo>
                    <a:lnTo>
                      <a:pt x="56020" y="112002"/>
                    </a:lnTo>
                    <a:cubicBezTo>
                      <a:pt x="25098" y="112002"/>
                      <a:pt x="23" y="86988"/>
                      <a:pt x="-67" y="56065"/>
                    </a:cubicBezTo>
                    <a:lnTo>
                      <a:pt x="-67" y="56065"/>
                    </a:lnTo>
                    <a:cubicBezTo>
                      <a:pt x="-67" y="25082"/>
                      <a:pt x="25038" y="-22"/>
                      <a:pt x="56020" y="-22"/>
                    </a:cubicBezTo>
                    <a:lnTo>
                      <a:pt x="3049768" y="-22"/>
                    </a:lnTo>
                    <a:cubicBezTo>
                      <a:pt x="3080661" y="-22"/>
                      <a:pt x="3105705" y="25022"/>
                      <a:pt x="3105705" y="55915"/>
                    </a:cubicBezTo>
                    <a:cubicBezTo>
                      <a:pt x="3105705" y="55960"/>
                      <a:pt x="3105705" y="56020"/>
                      <a:pt x="3105705" y="5606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44957600-F58E-A925-F3F2-5DAEBB02B468}"/>
                </a:ext>
              </a:extLst>
            </p:cNvPr>
            <p:cNvGrpSpPr/>
            <p:nvPr/>
          </p:nvGrpSpPr>
          <p:grpSpPr>
            <a:xfrm>
              <a:off x="7368897" y="1532917"/>
              <a:ext cx="666258" cy="4341225"/>
              <a:chOff x="7368897" y="1508167"/>
              <a:chExt cx="666258" cy="4341225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9A2B8AC1-60B4-4231-CDF5-23BEE6DA49AD}"/>
                  </a:ext>
                </a:extLst>
              </p:cNvPr>
              <p:cNvSpPr/>
              <p:nvPr/>
            </p:nvSpPr>
            <p:spPr>
              <a:xfrm>
                <a:off x="7368897" y="5183135"/>
                <a:ext cx="666257" cy="6662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C0F8FEF3-9393-7222-B250-4F4ABF9A0ACB}"/>
                  </a:ext>
                </a:extLst>
              </p:cNvPr>
              <p:cNvSpPr/>
              <p:nvPr/>
            </p:nvSpPr>
            <p:spPr>
              <a:xfrm>
                <a:off x="7368897" y="1508167"/>
                <a:ext cx="666258" cy="6662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1888520-CDC9-6E47-774F-4AFB953C5CC4}"/>
              </a:ext>
            </a:extLst>
          </p:cNvPr>
          <p:cNvCxnSpPr/>
          <p:nvPr/>
        </p:nvCxnSpPr>
        <p:spPr>
          <a:xfrm>
            <a:off x="291271" y="1093304"/>
            <a:ext cx="11615806" cy="0"/>
          </a:xfrm>
          <a:prstGeom prst="line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68E0A2-0044-5FA7-799D-CA475DCF5F56}"/>
              </a:ext>
            </a:extLst>
          </p:cNvPr>
          <p:cNvSpPr txBox="1"/>
          <p:nvPr/>
        </p:nvSpPr>
        <p:spPr>
          <a:xfrm>
            <a:off x="284922" y="779172"/>
            <a:ext cx="11586499" cy="6038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AG News dataset was selected for its structured format and widespread use in text classification tasks. It contains 96,000 news articles categorized into four classes: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World, Sports, Business, and Sci/Tech.</a:t>
            </a:r>
          </a:p>
          <a:p>
            <a:pPr lvl="1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Tuning: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rate, batch size, and number of epochs were fine-tuned to optimize the model's performance.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subset of 10% of the dataset (9,600 observations) was used for training and validation to manage computational resources effectively.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79719400-2E72-AD1D-72E2-FD96936DF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05" y="3281621"/>
            <a:ext cx="10582121" cy="1165336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86A2F933-6CD6-DA33-F436-C59BC5D31EC6}"/>
              </a:ext>
            </a:extLst>
          </p:cNvPr>
          <p:cNvSpPr txBox="1"/>
          <p:nvPr/>
        </p:nvSpPr>
        <p:spPr>
          <a:xfrm>
            <a:off x="5595983" y="2884162"/>
            <a:ext cx="877163" cy="369332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690505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Box 128">
            <a:extLst>
              <a:ext uri="{FF2B5EF4-FFF2-40B4-BE49-F238E27FC236}">
                <a16:creationId xmlns:a16="http://schemas.microsoft.com/office/drawing/2014/main" id="{45B9B717-8E25-376F-D963-F72579D94393}"/>
              </a:ext>
            </a:extLst>
          </p:cNvPr>
          <p:cNvSpPr txBox="1"/>
          <p:nvPr/>
        </p:nvSpPr>
        <p:spPr>
          <a:xfrm>
            <a:off x="221698" y="232594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Validation Results</a:t>
            </a:r>
            <a:endParaRPr lang="en-IN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A715523-1912-9A66-661A-5474FAAD59A5}"/>
              </a:ext>
            </a:extLst>
          </p:cNvPr>
          <p:cNvGrpSpPr/>
          <p:nvPr/>
        </p:nvGrpSpPr>
        <p:grpSpPr>
          <a:xfrm>
            <a:off x="10823264" y="202052"/>
            <a:ext cx="1222962" cy="891252"/>
            <a:chOff x="566810" y="1413881"/>
            <a:chExt cx="7468345" cy="4579296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8FD73F55-ECD7-C1C3-3F2F-3F78C8DF1F7D}"/>
                </a:ext>
              </a:extLst>
            </p:cNvPr>
            <p:cNvGrpSpPr/>
            <p:nvPr/>
          </p:nvGrpSpPr>
          <p:grpSpPr>
            <a:xfrm>
              <a:off x="566810" y="1413881"/>
              <a:ext cx="6117811" cy="4579296"/>
              <a:chOff x="651477" y="1318845"/>
              <a:chExt cx="6117811" cy="4579296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B2134E1-6104-DF02-277B-CA13394CCCD8}"/>
                  </a:ext>
                </a:extLst>
              </p:cNvPr>
              <p:cNvSpPr/>
              <p:nvPr/>
            </p:nvSpPr>
            <p:spPr>
              <a:xfrm>
                <a:off x="2468649" y="1318845"/>
                <a:ext cx="626340" cy="626346"/>
              </a:xfrm>
              <a:custGeom>
                <a:avLst/>
                <a:gdLst>
                  <a:gd name="connsiteX0" fmla="*/ 470194 w 474875"/>
                  <a:gd name="connsiteY0" fmla="*/ 283780 h 474879"/>
                  <a:gd name="connsiteX1" fmla="*/ 191004 w 474875"/>
                  <a:gd name="connsiteY1" fmla="*/ 470241 h 474879"/>
                  <a:gd name="connsiteX2" fmla="*/ 4553 w 474875"/>
                  <a:gd name="connsiteY2" fmla="*/ 191055 h 474879"/>
                  <a:gd name="connsiteX3" fmla="*/ 283487 w 474875"/>
                  <a:gd name="connsiteY3" fmla="*/ 4546 h 474879"/>
                  <a:gd name="connsiteX4" fmla="*/ 470239 w 474875"/>
                  <a:gd name="connsiteY4" fmla="*/ 283534 h 474879"/>
                  <a:gd name="connsiteX5" fmla="*/ 470194 w 474875"/>
                  <a:gd name="connsiteY5" fmla="*/ 283780 h 474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875" h="474879">
                    <a:moveTo>
                      <a:pt x="470194" y="283780"/>
                    </a:moveTo>
                    <a:cubicBezTo>
                      <a:pt x="444595" y="412365"/>
                      <a:pt x="319599" y="495845"/>
                      <a:pt x="191004" y="470241"/>
                    </a:cubicBezTo>
                    <a:cubicBezTo>
                      <a:pt x="62424" y="444635"/>
                      <a:pt x="-21061" y="319640"/>
                      <a:pt x="4553" y="191055"/>
                    </a:cubicBezTo>
                    <a:cubicBezTo>
                      <a:pt x="30137" y="62566"/>
                      <a:pt x="154968" y="-20905"/>
                      <a:pt x="283487" y="4546"/>
                    </a:cubicBezTo>
                    <a:cubicBezTo>
                      <a:pt x="412097" y="30016"/>
                      <a:pt x="495718" y="154923"/>
                      <a:pt x="470239" y="283534"/>
                    </a:cubicBezTo>
                    <a:cubicBezTo>
                      <a:pt x="470224" y="283617"/>
                      <a:pt x="470209" y="283698"/>
                      <a:pt x="470194" y="283780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8FEF4C3C-A7F1-3695-DED6-AA0607C8C3AC}"/>
                  </a:ext>
                </a:extLst>
              </p:cNvPr>
              <p:cNvSpPr/>
              <p:nvPr/>
            </p:nvSpPr>
            <p:spPr>
              <a:xfrm>
                <a:off x="2720801" y="1324869"/>
                <a:ext cx="374142" cy="620401"/>
              </a:xfrm>
              <a:custGeom>
                <a:avLst/>
                <a:gdLst>
                  <a:gd name="connsiteX0" fmla="*/ 92312 w 283665"/>
                  <a:gd name="connsiteY0" fmla="*/ -22 h 470372"/>
                  <a:gd name="connsiteX1" fmla="*/ -67 w 283665"/>
                  <a:gd name="connsiteY1" fmla="*/ 465769 h 470372"/>
                  <a:gd name="connsiteX2" fmla="*/ 279018 w 283665"/>
                  <a:gd name="connsiteY2" fmla="*/ 279063 h 470372"/>
                  <a:gd name="connsiteX3" fmla="*/ 92312 w 283665"/>
                  <a:gd name="connsiteY3" fmla="*/ -22 h 470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3665" h="470372">
                    <a:moveTo>
                      <a:pt x="92312" y="-22"/>
                    </a:moveTo>
                    <a:lnTo>
                      <a:pt x="-67" y="465769"/>
                    </a:lnTo>
                    <a:cubicBezTo>
                      <a:pt x="128558" y="491278"/>
                      <a:pt x="253509" y="407687"/>
                      <a:pt x="279018" y="279063"/>
                    </a:cubicBezTo>
                    <a:cubicBezTo>
                      <a:pt x="304527" y="150438"/>
                      <a:pt x="220937" y="25487"/>
                      <a:pt x="92312" y="-22"/>
                    </a:cubicBez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F2659167-2CB6-858B-1800-493D24F756C7}"/>
                  </a:ext>
                </a:extLst>
              </p:cNvPr>
              <p:cNvSpPr/>
              <p:nvPr/>
            </p:nvSpPr>
            <p:spPr>
              <a:xfrm>
                <a:off x="2445039" y="1528685"/>
                <a:ext cx="673567" cy="206347"/>
              </a:xfrm>
              <a:custGeom>
                <a:avLst/>
                <a:gdLst>
                  <a:gd name="connsiteX0" fmla="*/ 509840 w 510681"/>
                  <a:gd name="connsiteY0" fmla="*/ 128884 h 156447"/>
                  <a:gd name="connsiteX1" fmla="*/ 469049 w 510681"/>
                  <a:gd name="connsiteY1" fmla="*/ 155728 h 156447"/>
                  <a:gd name="connsiteX2" fmla="*/ 27853 w 510681"/>
                  <a:gd name="connsiteY2" fmla="*/ 68448 h 156447"/>
                  <a:gd name="connsiteX3" fmla="*/ 559 w 510681"/>
                  <a:gd name="connsiteY3" fmla="*/ 27808 h 156447"/>
                  <a:gd name="connsiteX4" fmla="*/ 559 w 510681"/>
                  <a:gd name="connsiteY4" fmla="*/ 27808 h 156447"/>
                  <a:gd name="connsiteX5" fmla="*/ 41349 w 510681"/>
                  <a:gd name="connsiteY5" fmla="*/ 662 h 156447"/>
                  <a:gd name="connsiteX6" fmla="*/ 41349 w 510681"/>
                  <a:gd name="connsiteY6" fmla="*/ 664 h 156447"/>
                  <a:gd name="connsiteX7" fmla="*/ 482696 w 510681"/>
                  <a:gd name="connsiteY7" fmla="*/ 88243 h 156447"/>
                  <a:gd name="connsiteX8" fmla="*/ 509990 w 510681"/>
                  <a:gd name="connsiteY8" fmla="*/ 128884 h 156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0681" h="156447">
                    <a:moveTo>
                      <a:pt x="509840" y="128884"/>
                    </a:moveTo>
                    <a:cubicBezTo>
                      <a:pt x="505926" y="147523"/>
                      <a:pt x="487720" y="159513"/>
                      <a:pt x="469049" y="155728"/>
                    </a:cubicBezTo>
                    <a:lnTo>
                      <a:pt x="27853" y="68448"/>
                    </a:lnTo>
                    <a:cubicBezTo>
                      <a:pt x="9152" y="64676"/>
                      <a:pt x="-3025" y="46546"/>
                      <a:pt x="559" y="27808"/>
                    </a:cubicBezTo>
                    <a:lnTo>
                      <a:pt x="559" y="27808"/>
                    </a:lnTo>
                    <a:cubicBezTo>
                      <a:pt x="4323" y="9050"/>
                      <a:pt x="22589" y="-3103"/>
                      <a:pt x="41349" y="662"/>
                    </a:cubicBezTo>
                    <a:cubicBezTo>
                      <a:pt x="41349" y="662"/>
                      <a:pt x="41349" y="664"/>
                      <a:pt x="41349" y="664"/>
                    </a:cubicBezTo>
                    <a:lnTo>
                      <a:pt x="482696" y="88243"/>
                    </a:lnTo>
                    <a:cubicBezTo>
                      <a:pt x="501397" y="92015"/>
                      <a:pt x="513574" y="110146"/>
                      <a:pt x="509990" y="12888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0EC9C12-4684-3976-1DFD-2E0D958E4C6F}"/>
                  </a:ext>
                </a:extLst>
              </p:cNvPr>
              <p:cNvSpPr/>
              <p:nvPr/>
            </p:nvSpPr>
            <p:spPr>
              <a:xfrm>
                <a:off x="2330152" y="2336010"/>
                <a:ext cx="453945" cy="1164433"/>
              </a:xfrm>
              <a:custGeom>
                <a:avLst/>
                <a:gdLst>
                  <a:gd name="connsiteX0" fmla="*/ 127020 w 344169"/>
                  <a:gd name="connsiteY0" fmla="*/ 882843 h 882843"/>
                  <a:gd name="connsiteX1" fmla="*/ 0 w 344169"/>
                  <a:gd name="connsiteY1" fmla="*/ 857499 h 882843"/>
                  <a:gd name="connsiteX2" fmla="*/ 119672 w 344169"/>
                  <a:gd name="connsiteY2" fmla="*/ 0 h 882843"/>
                  <a:gd name="connsiteX3" fmla="*/ 344169 w 344169"/>
                  <a:gd name="connsiteY3" fmla="*/ 44540 h 882843"/>
                  <a:gd name="connsiteX4" fmla="*/ 127020 w 344169"/>
                  <a:gd name="connsiteY4" fmla="*/ 882843 h 882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169" h="882843">
                    <a:moveTo>
                      <a:pt x="127020" y="882843"/>
                    </a:moveTo>
                    <a:lnTo>
                      <a:pt x="0" y="857499"/>
                    </a:lnTo>
                    <a:lnTo>
                      <a:pt x="119672" y="0"/>
                    </a:lnTo>
                    <a:lnTo>
                      <a:pt x="344169" y="44540"/>
                    </a:lnTo>
                    <a:lnTo>
                      <a:pt x="127020" y="882843"/>
                    </a:ln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5BEA0C0-D243-AC42-C407-EFBC87C863AB}"/>
                  </a:ext>
                </a:extLst>
              </p:cNvPr>
              <p:cNvSpPr/>
              <p:nvPr/>
            </p:nvSpPr>
            <p:spPr>
              <a:xfrm>
                <a:off x="2212844" y="1866226"/>
                <a:ext cx="924005" cy="599195"/>
              </a:xfrm>
              <a:custGeom>
                <a:avLst/>
                <a:gdLst>
                  <a:gd name="connsiteX0" fmla="*/ 665639 w 700557"/>
                  <a:gd name="connsiteY0" fmla="*/ 378200 h 454294"/>
                  <a:gd name="connsiteX1" fmla="*/ 554545 w 700557"/>
                  <a:gd name="connsiteY1" fmla="*/ 452440 h 454294"/>
                  <a:gd name="connsiteX2" fmla="*/ 554515 w 700557"/>
                  <a:gd name="connsiteY2" fmla="*/ 452433 h 454294"/>
                  <a:gd name="connsiteX3" fmla="*/ 76727 w 700557"/>
                  <a:gd name="connsiteY3" fmla="*/ 357655 h 454294"/>
                  <a:gd name="connsiteX4" fmla="*/ 1624 w 700557"/>
                  <a:gd name="connsiteY4" fmla="*/ 247147 h 454294"/>
                  <a:gd name="connsiteX5" fmla="*/ 1744 w 700557"/>
                  <a:gd name="connsiteY5" fmla="*/ 246531 h 454294"/>
                  <a:gd name="connsiteX6" fmla="*/ 35486 w 700557"/>
                  <a:gd name="connsiteY6" fmla="*/ 76771 h 454294"/>
                  <a:gd name="connsiteX7" fmla="*/ 145995 w 700557"/>
                  <a:gd name="connsiteY7" fmla="*/ 1668 h 454294"/>
                  <a:gd name="connsiteX8" fmla="*/ 146610 w 700557"/>
                  <a:gd name="connsiteY8" fmla="*/ 1788 h 454294"/>
                  <a:gd name="connsiteX9" fmla="*/ 624398 w 700557"/>
                  <a:gd name="connsiteY9" fmla="*/ 96716 h 454294"/>
                  <a:gd name="connsiteX10" fmla="*/ 698691 w 700557"/>
                  <a:gd name="connsiteY10" fmla="*/ 207510 h 454294"/>
                  <a:gd name="connsiteX11" fmla="*/ 698631 w 700557"/>
                  <a:gd name="connsiteY11" fmla="*/ 207840 h 45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0557" h="454294">
                    <a:moveTo>
                      <a:pt x="665639" y="378200"/>
                    </a:moveTo>
                    <a:cubicBezTo>
                      <a:pt x="655456" y="429377"/>
                      <a:pt x="605728" y="462615"/>
                      <a:pt x="554545" y="452440"/>
                    </a:cubicBezTo>
                    <a:cubicBezTo>
                      <a:pt x="554545" y="452437"/>
                      <a:pt x="554530" y="452436"/>
                      <a:pt x="554515" y="452433"/>
                    </a:cubicBezTo>
                    <a:lnTo>
                      <a:pt x="76727" y="357655"/>
                    </a:lnTo>
                    <a:cubicBezTo>
                      <a:pt x="25469" y="347879"/>
                      <a:pt x="-8153" y="298402"/>
                      <a:pt x="1624" y="247147"/>
                    </a:cubicBezTo>
                    <a:cubicBezTo>
                      <a:pt x="1669" y="246942"/>
                      <a:pt x="1699" y="246736"/>
                      <a:pt x="1744" y="246531"/>
                    </a:cubicBezTo>
                    <a:lnTo>
                      <a:pt x="35486" y="76771"/>
                    </a:lnTo>
                    <a:cubicBezTo>
                      <a:pt x="45264" y="25516"/>
                      <a:pt x="94738" y="-8108"/>
                      <a:pt x="145995" y="1668"/>
                    </a:cubicBezTo>
                    <a:cubicBezTo>
                      <a:pt x="146206" y="1707"/>
                      <a:pt x="146401" y="1748"/>
                      <a:pt x="146610" y="1788"/>
                    </a:cubicBezTo>
                    <a:lnTo>
                      <a:pt x="624398" y="96716"/>
                    </a:lnTo>
                    <a:cubicBezTo>
                      <a:pt x="675506" y="106794"/>
                      <a:pt x="708769" y="156398"/>
                      <a:pt x="698691" y="207510"/>
                    </a:cubicBezTo>
                    <a:cubicBezTo>
                      <a:pt x="698676" y="207620"/>
                      <a:pt x="698646" y="207731"/>
                      <a:pt x="698631" y="207840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85B2BBA-0D9F-46AA-3260-94D8F1BCC174}"/>
                  </a:ext>
                </a:extLst>
              </p:cNvPr>
              <p:cNvSpPr/>
              <p:nvPr/>
            </p:nvSpPr>
            <p:spPr>
              <a:xfrm>
                <a:off x="2501610" y="2020103"/>
                <a:ext cx="81512" cy="239788"/>
              </a:xfrm>
              <a:custGeom>
                <a:avLst/>
                <a:gdLst>
                  <a:gd name="connsiteX0" fmla="*/ 31451 w 61800"/>
                  <a:gd name="connsiteY0" fmla="*/ 168857 h 181801"/>
                  <a:gd name="connsiteX1" fmla="*/ 14520 w 61800"/>
                  <a:gd name="connsiteY1" fmla="*/ 181634 h 181801"/>
                  <a:gd name="connsiteX2" fmla="*/ 12855 w 61800"/>
                  <a:gd name="connsiteY2" fmla="*/ 181304 h 181801"/>
                  <a:gd name="connsiteX3" fmla="*/ 12855 w 61800"/>
                  <a:gd name="connsiteY3" fmla="*/ 181304 h 181801"/>
                  <a:gd name="connsiteX4" fmla="*/ 78 w 61800"/>
                  <a:gd name="connsiteY4" fmla="*/ 164377 h 181801"/>
                  <a:gd name="connsiteX5" fmla="*/ 408 w 61800"/>
                  <a:gd name="connsiteY5" fmla="*/ 162708 h 181801"/>
                  <a:gd name="connsiteX6" fmla="*/ 30401 w 61800"/>
                  <a:gd name="connsiteY6" fmla="*/ 12743 h 181801"/>
                  <a:gd name="connsiteX7" fmla="*/ 48847 w 61800"/>
                  <a:gd name="connsiteY7" fmla="*/ 266 h 181801"/>
                  <a:gd name="connsiteX8" fmla="*/ 48997 w 61800"/>
                  <a:gd name="connsiteY8" fmla="*/ 296 h 181801"/>
                  <a:gd name="connsiteX9" fmla="*/ 48997 w 61800"/>
                  <a:gd name="connsiteY9" fmla="*/ 296 h 181801"/>
                  <a:gd name="connsiteX10" fmla="*/ 61444 w 61800"/>
                  <a:gd name="connsiteY10" fmla="*/ 18892 h 181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1800" h="181801">
                    <a:moveTo>
                      <a:pt x="31451" y="168857"/>
                    </a:moveTo>
                    <a:cubicBezTo>
                      <a:pt x="30311" y="177060"/>
                      <a:pt x="22723" y="182779"/>
                      <a:pt x="14520" y="181634"/>
                    </a:cubicBezTo>
                    <a:cubicBezTo>
                      <a:pt x="13965" y="181556"/>
                      <a:pt x="13410" y="181445"/>
                      <a:pt x="12855" y="181304"/>
                    </a:cubicBezTo>
                    <a:lnTo>
                      <a:pt x="12855" y="181304"/>
                    </a:lnTo>
                    <a:cubicBezTo>
                      <a:pt x="4652" y="180158"/>
                      <a:pt x="-1062" y="172579"/>
                      <a:pt x="78" y="164377"/>
                    </a:cubicBezTo>
                    <a:cubicBezTo>
                      <a:pt x="153" y="163815"/>
                      <a:pt x="273" y="163257"/>
                      <a:pt x="408" y="162708"/>
                    </a:cubicBezTo>
                    <a:lnTo>
                      <a:pt x="30401" y="12743"/>
                    </a:lnTo>
                    <a:cubicBezTo>
                      <a:pt x="32051" y="4204"/>
                      <a:pt x="40314" y="-1382"/>
                      <a:pt x="48847" y="266"/>
                    </a:cubicBezTo>
                    <a:cubicBezTo>
                      <a:pt x="48892" y="277"/>
                      <a:pt x="48952" y="286"/>
                      <a:pt x="48997" y="296"/>
                    </a:cubicBezTo>
                    <a:lnTo>
                      <a:pt x="48997" y="296"/>
                    </a:lnTo>
                    <a:cubicBezTo>
                      <a:pt x="57545" y="2030"/>
                      <a:pt x="63093" y="10329"/>
                      <a:pt x="61444" y="1889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5F6F793-4671-1E31-ED1C-309248C09BCA}"/>
                  </a:ext>
                </a:extLst>
              </p:cNvPr>
              <p:cNvSpPr/>
              <p:nvPr/>
            </p:nvSpPr>
            <p:spPr>
              <a:xfrm>
                <a:off x="2675399" y="2046423"/>
                <a:ext cx="186807" cy="254501"/>
              </a:xfrm>
              <a:custGeom>
                <a:avLst/>
                <a:gdLst>
                  <a:gd name="connsiteX0" fmla="*/ 134384 w 141632"/>
                  <a:gd name="connsiteY0" fmla="*/ 24281 h 192956"/>
                  <a:gd name="connsiteX1" fmla="*/ 112624 w 141632"/>
                  <a:gd name="connsiteY1" fmla="*/ 29015 h 192956"/>
                  <a:gd name="connsiteX2" fmla="*/ 112489 w 141632"/>
                  <a:gd name="connsiteY2" fmla="*/ 29230 h 192956"/>
                  <a:gd name="connsiteX3" fmla="*/ 49654 w 141632"/>
                  <a:gd name="connsiteY3" fmla="*/ 133155 h 192956"/>
                  <a:gd name="connsiteX4" fmla="*/ 31508 w 141632"/>
                  <a:gd name="connsiteY4" fmla="*/ 13183 h 192956"/>
                  <a:gd name="connsiteX5" fmla="*/ 13137 w 141632"/>
                  <a:gd name="connsiteY5" fmla="*/ 211 h 192956"/>
                  <a:gd name="connsiteX6" fmla="*/ 165 w 141632"/>
                  <a:gd name="connsiteY6" fmla="*/ 18582 h 192956"/>
                  <a:gd name="connsiteX7" fmla="*/ 24759 w 141632"/>
                  <a:gd name="connsiteY7" fmla="*/ 179944 h 192956"/>
                  <a:gd name="connsiteX8" fmla="*/ 44930 w 141632"/>
                  <a:gd name="connsiteY8" fmla="*/ 192493 h 192956"/>
                  <a:gd name="connsiteX9" fmla="*/ 54752 w 141632"/>
                  <a:gd name="connsiteY9" fmla="*/ 185943 h 192956"/>
                  <a:gd name="connsiteX10" fmla="*/ 139033 w 141632"/>
                  <a:gd name="connsiteY10" fmla="*/ 46176 h 192956"/>
                  <a:gd name="connsiteX11" fmla="*/ 134384 w 141632"/>
                  <a:gd name="connsiteY11" fmla="*/ 24281 h 192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1632" h="192956">
                    <a:moveTo>
                      <a:pt x="134384" y="24281"/>
                    </a:moveTo>
                    <a:cubicBezTo>
                      <a:pt x="127065" y="19579"/>
                      <a:pt x="117333" y="21700"/>
                      <a:pt x="112624" y="29015"/>
                    </a:cubicBezTo>
                    <a:cubicBezTo>
                      <a:pt x="112579" y="29086"/>
                      <a:pt x="112534" y="29158"/>
                      <a:pt x="112489" y="29230"/>
                    </a:cubicBezTo>
                    <a:lnTo>
                      <a:pt x="49654" y="133155"/>
                    </a:lnTo>
                    <a:lnTo>
                      <a:pt x="31508" y="13183"/>
                    </a:lnTo>
                    <a:cubicBezTo>
                      <a:pt x="30023" y="4529"/>
                      <a:pt x="21790" y="-1279"/>
                      <a:pt x="13137" y="211"/>
                    </a:cubicBezTo>
                    <a:cubicBezTo>
                      <a:pt x="4484" y="1702"/>
                      <a:pt x="-1319" y="9928"/>
                      <a:pt x="165" y="18582"/>
                    </a:cubicBezTo>
                    <a:lnTo>
                      <a:pt x="24759" y="179944"/>
                    </a:lnTo>
                    <a:cubicBezTo>
                      <a:pt x="26859" y="188978"/>
                      <a:pt x="35887" y="194597"/>
                      <a:pt x="44930" y="192493"/>
                    </a:cubicBezTo>
                    <a:cubicBezTo>
                      <a:pt x="48889" y="191571"/>
                      <a:pt x="52383" y="189244"/>
                      <a:pt x="54752" y="185943"/>
                    </a:cubicBezTo>
                    <a:lnTo>
                      <a:pt x="139033" y="46176"/>
                    </a:lnTo>
                    <a:cubicBezTo>
                      <a:pt x="143757" y="38838"/>
                      <a:pt x="141687" y="29066"/>
                      <a:pt x="134384" y="242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1BC7648-6A3C-5966-3AA0-02DE82F11AC0}"/>
                  </a:ext>
                </a:extLst>
              </p:cNvPr>
              <p:cNvSpPr/>
              <p:nvPr/>
            </p:nvSpPr>
            <p:spPr>
              <a:xfrm>
                <a:off x="2839674" y="2087155"/>
                <a:ext cx="231134" cy="269727"/>
              </a:xfrm>
              <a:custGeom>
                <a:avLst/>
                <a:gdLst>
                  <a:gd name="connsiteX0" fmla="*/ 142853 w 175240"/>
                  <a:gd name="connsiteY0" fmla="*/ 129266 h 204500"/>
                  <a:gd name="connsiteX1" fmla="*/ 161524 w 175240"/>
                  <a:gd name="connsiteY1" fmla="*/ 116744 h 204500"/>
                  <a:gd name="connsiteX2" fmla="*/ 149002 w 175240"/>
                  <a:gd name="connsiteY2" fmla="*/ 98074 h 204500"/>
                  <a:gd name="connsiteX3" fmla="*/ 49125 w 175240"/>
                  <a:gd name="connsiteY3" fmla="*/ 78278 h 204500"/>
                  <a:gd name="connsiteX4" fmla="*/ 57973 w 175240"/>
                  <a:gd name="connsiteY4" fmla="*/ 34339 h 204500"/>
                  <a:gd name="connsiteX5" fmla="*/ 157700 w 175240"/>
                  <a:gd name="connsiteY5" fmla="*/ 54134 h 204500"/>
                  <a:gd name="connsiteX6" fmla="*/ 175096 w 175240"/>
                  <a:gd name="connsiteY6" fmla="*/ 39893 h 204500"/>
                  <a:gd name="connsiteX7" fmla="*/ 163848 w 175240"/>
                  <a:gd name="connsiteY7" fmla="*/ 23091 h 204500"/>
                  <a:gd name="connsiteX8" fmla="*/ 48525 w 175240"/>
                  <a:gd name="connsiteY8" fmla="*/ 147 h 204500"/>
                  <a:gd name="connsiteX9" fmla="*/ 44176 w 175240"/>
                  <a:gd name="connsiteY9" fmla="*/ 147 h 204500"/>
                  <a:gd name="connsiteX10" fmla="*/ 29930 w 175240"/>
                  <a:gd name="connsiteY10" fmla="*/ 12594 h 204500"/>
                  <a:gd name="connsiteX11" fmla="*/ -63 w 175240"/>
                  <a:gd name="connsiteY11" fmla="*/ 162559 h 204500"/>
                  <a:gd name="connsiteX12" fmla="*/ -63 w 175240"/>
                  <a:gd name="connsiteY12" fmla="*/ 162559 h 204500"/>
                  <a:gd name="connsiteX13" fmla="*/ -63 w 175240"/>
                  <a:gd name="connsiteY13" fmla="*/ 165408 h 204500"/>
                  <a:gd name="connsiteX14" fmla="*/ 9684 w 175240"/>
                  <a:gd name="connsiteY14" fmla="*/ 180404 h 204500"/>
                  <a:gd name="connsiteX15" fmla="*/ 12384 w 175240"/>
                  <a:gd name="connsiteY15" fmla="*/ 181454 h 204500"/>
                  <a:gd name="connsiteX16" fmla="*/ 127707 w 175240"/>
                  <a:gd name="connsiteY16" fmla="*/ 204399 h 204500"/>
                  <a:gd name="connsiteX17" fmla="*/ 145103 w 175240"/>
                  <a:gd name="connsiteY17" fmla="*/ 190158 h 204500"/>
                  <a:gd name="connsiteX18" fmla="*/ 133855 w 175240"/>
                  <a:gd name="connsiteY18" fmla="*/ 173356 h 204500"/>
                  <a:gd name="connsiteX19" fmla="*/ 34129 w 175240"/>
                  <a:gd name="connsiteY19" fmla="*/ 153561 h 204500"/>
                  <a:gd name="connsiteX20" fmla="*/ 42827 w 175240"/>
                  <a:gd name="connsiteY20" fmla="*/ 109471 h 20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75240" h="204500">
                    <a:moveTo>
                      <a:pt x="142853" y="129266"/>
                    </a:moveTo>
                    <a:cubicBezTo>
                      <a:pt x="151461" y="130964"/>
                      <a:pt x="159829" y="125358"/>
                      <a:pt x="161524" y="116744"/>
                    </a:cubicBezTo>
                    <a:cubicBezTo>
                      <a:pt x="163219" y="108130"/>
                      <a:pt x="157610" y="99771"/>
                      <a:pt x="149002" y="98074"/>
                    </a:cubicBezTo>
                    <a:lnTo>
                      <a:pt x="49125" y="78278"/>
                    </a:lnTo>
                    <a:lnTo>
                      <a:pt x="57973" y="34339"/>
                    </a:lnTo>
                    <a:lnTo>
                      <a:pt x="157700" y="54134"/>
                    </a:lnTo>
                    <a:cubicBezTo>
                      <a:pt x="166443" y="55005"/>
                      <a:pt x="174226" y="48630"/>
                      <a:pt x="175096" y="39893"/>
                    </a:cubicBezTo>
                    <a:cubicBezTo>
                      <a:pt x="175846" y="32323"/>
                      <a:pt x="171137" y="25279"/>
                      <a:pt x="163848" y="23091"/>
                    </a:cubicBezTo>
                    <a:lnTo>
                      <a:pt x="48525" y="147"/>
                    </a:lnTo>
                    <a:cubicBezTo>
                      <a:pt x="47086" y="-78"/>
                      <a:pt x="45616" y="-78"/>
                      <a:pt x="44176" y="147"/>
                    </a:cubicBezTo>
                    <a:cubicBezTo>
                      <a:pt x="37188" y="663"/>
                      <a:pt x="31384" y="5736"/>
                      <a:pt x="29930" y="12594"/>
                    </a:cubicBezTo>
                    <a:lnTo>
                      <a:pt x="-63" y="162559"/>
                    </a:lnTo>
                    <a:lnTo>
                      <a:pt x="-63" y="162559"/>
                    </a:lnTo>
                    <a:cubicBezTo>
                      <a:pt x="-63" y="163608"/>
                      <a:pt x="-63" y="164508"/>
                      <a:pt x="-63" y="165408"/>
                    </a:cubicBezTo>
                    <a:cubicBezTo>
                      <a:pt x="-198" y="171934"/>
                      <a:pt x="3671" y="177881"/>
                      <a:pt x="9684" y="180404"/>
                    </a:cubicBezTo>
                    <a:cubicBezTo>
                      <a:pt x="10554" y="180841"/>
                      <a:pt x="11454" y="181192"/>
                      <a:pt x="12384" y="181454"/>
                    </a:cubicBezTo>
                    <a:lnTo>
                      <a:pt x="127707" y="204399"/>
                    </a:lnTo>
                    <a:cubicBezTo>
                      <a:pt x="136450" y="205270"/>
                      <a:pt x="144233" y="198895"/>
                      <a:pt x="145103" y="190158"/>
                    </a:cubicBezTo>
                    <a:cubicBezTo>
                      <a:pt x="145853" y="182588"/>
                      <a:pt x="141144" y="175544"/>
                      <a:pt x="133855" y="173356"/>
                    </a:cubicBezTo>
                    <a:lnTo>
                      <a:pt x="34129" y="153561"/>
                    </a:lnTo>
                    <a:lnTo>
                      <a:pt x="42827" y="109471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4289BBB-3155-8E78-C275-F92F7C447D6E}"/>
                  </a:ext>
                </a:extLst>
              </p:cNvPr>
              <p:cNvSpPr/>
              <p:nvPr/>
            </p:nvSpPr>
            <p:spPr>
              <a:xfrm>
                <a:off x="2278335" y="1975234"/>
                <a:ext cx="195909" cy="270282"/>
              </a:xfrm>
              <a:custGeom>
                <a:avLst/>
                <a:gdLst>
                  <a:gd name="connsiteX0" fmla="*/ 134297 w 148533"/>
                  <a:gd name="connsiteY0" fmla="*/ 173632 h 204921"/>
                  <a:gd name="connsiteX1" fmla="*/ 34570 w 148533"/>
                  <a:gd name="connsiteY1" fmla="*/ 153836 h 204921"/>
                  <a:gd name="connsiteX2" fmla="*/ 61264 w 148533"/>
                  <a:gd name="connsiteY2" fmla="*/ 18868 h 204921"/>
                  <a:gd name="connsiteX3" fmla="*/ 48997 w 148533"/>
                  <a:gd name="connsiteY3" fmla="*/ 280 h 204921"/>
                  <a:gd name="connsiteX4" fmla="*/ 48967 w 148533"/>
                  <a:gd name="connsiteY4" fmla="*/ 272 h 204921"/>
                  <a:gd name="connsiteX5" fmla="*/ 30221 w 148533"/>
                  <a:gd name="connsiteY5" fmla="*/ 12719 h 204921"/>
                  <a:gd name="connsiteX6" fmla="*/ 228 w 148533"/>
                  <a:gd name="connsiteY6" fmla="*/ 162684 h 204921"/>
                  <a:gd name="connsiteX7" fmla="*/ 12675 w 148533"/>
                  <a:gd name="connsiteY7" fmla="*/ 181430 h 204921"/>
                  <a:gd name="connsiteX8" fmla="*/ 12675 w 148533"/>
                  <a:gd name="connsiteY8" fmla="*/ 181430 h 204921"/>
                  <a:gd name="connsiteX9" fmla="*/ 127998 w 148533"/>
                  <a:gd name="connsiteY9" fmla="*/ 204224 h 204921"/>
                  <a:gd name="connsiteX10" fmla="*/ 147794 w 148533"/>
                  <a:gd name="connsiteY10" fmla="*/ 193571 h 204921"/>
                  <a:gd name="connsiteX11" fmla="*/ 137146 w 148533"/>
                  <a:gd name="connsiteY11" fmla="*/ 173774 h 204921"/>
                  <a:gd name="connsiteX12" fmla="*/ 134147 w 148533"/>
                  <a:gd name="connsiteY12" fmla="*/ 173182 h 204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8533" h="204921">
                    <a:moveTo>
                      <a:pt x="134297" y="173632"/>
                    </a:moveTo>
                    <a:lnTo>
                      <a:pt x="34570" y="153836"/>
                    </a:lnTo>
                    <a:lnTo>
                      <a:pt x="61264" y="18868"/>
                    </a:lnTo>
                    <a:cubicBezTo>
                      <a:pt x="63004" y="10348"/>
                      <a:pt x="57515" y="2027"/>
                      <a:pt x="48997" y="280"/>
                    </a:cubicBezTo>
                    <a:cubicBezTo>
                      <a:pt x="48997" y="277"/>
                      <a:pt x="48982" y="275"/>
                      <a:pt x="48967" y="272"/>
                    </a:cubicBezTo>
                    <a:cubicBezTo>
                      <a:pt x="40374" y="-1389"/>
                      <a:pt x="32021" y="4150"/>
                      <a:pt x="30221" y="12719"/>
                    </a:cubicBezTo>
                    <a:lnTo>
                      <a:pt x="228" y="162684"/>
                    </a:lnTo>
                    <a:cubicBezTo>
                      <a:pt x="-1436" y="171282"/>
                      <a:pt x="4112" y="179624"/>
                      <a:pt x="12675" y="181430"/>
                    </a:cubicBezTo>
                    <a:lnTo>
                      <a:pt x="12675" y="181430"/>
                    </a:lnTo>
                    <a:lnTo>
                      <a:pt x="127998" y="204224"/>
                    </a:lnTo>
                    <a:cubicBezTo>
                      <a:pt x="136411" y="206748"/>
                      <a:pt x="145274" y="201980"/>
                      <a:pt x="147794" y="193571"/>
                    </a:cubicBezTo>
                    <a:cubicBezTo>
                      <a:pt x="150313" y="185163"/>
                      <a:pt x="145544" y="176300"/>
                      <a:pt x="137146" y="173774"/>
                    </a:cubicBezTo>
                    <a:cubicBezTo>
                      <a:pt x="136156" y="173482"/>
                      <a:pt x="135167" y="173282"/>
                      <a:pt x="134147" y="1731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35686D3-C7E2-4FA3-C931-D0F32F8EFCCB}"/>
                  </a:ext>
                </a:extLst>
              </p:cNvPr>
              <p:cNvSpPr/>
              <p:nvPr/>
            </p:nvSpPr>
            <p:spPr>
              <a:xfrm>
                <a:off x="2209384" y="2450122"/>
                <a:ext cx="773893" cy="894395"/>
              </a:xfrm>
              <a:custGeom>
                <a:avLst/>
                <a:gdLst>
                  <a:gd name="connsiteX0" fmla="*/ 43058 w 586746"/>
                  <a:gd name="connsiteY0" fmla="*/ 302020 h 678107"/>
                  <a:gd name="connsiteX1" fmla="*/ 17789 w 586746"/>
                  <a:gd name="connsiteY1" fmla="*/ 231761 h 678107"/>
                  <a:gd name="connsiteX2" fmla="*/ 88047 w 586746"/>
                  <a:gd name="connsiteY2" fmla="*/ 206492 h 678107"/>
                  <a:gd name="connsiteX3" fmla="*/ 95695 w 586746"/>
                  <a:gd name="connsiteY3" fmla="*/ 210091 h 678107"/>
                  <a:gd name="connsiteX4" fmla="*/ 97495 w 586746"/>
                  <a:gd name="connsiteY4" fmla="*/ 210091 h 678107"/>
                  <a:gd name="connsiteX5" fmla="*/ 97540 w 586746"/>
                  <a:gd name="connsiteY5" fmla="*/ 208182 h 678107"/>
                  <a:gd name="connsiteX6" fmla="*/ 97495 w 586746"/>
                  <a:gd name="connsiteY6" fmla="*/ 208142 h 678107"/>
                  <a:gd name="connsiteX7" fmla="*/ 75645 w 586746"/>
                  <a:gd name="connsiteY7" fmla="*/ 136759 h 678107"/>
                  <a:gd name="connsiteX8" fmla="*/ 142484 w 586746"/>
                  <a:gd name="connsiteY8" fmla="*/ 112764 h 678107"/>
                  <a:gd name="connsiteX9" fmla="*/ 379129 w 586746"/>
                  <a:gd name="connsiteY9" fmla="*/ 225988 h 678107"/>
                  <a:gd name="connsiteX10" fmla="*/ 380329 w 586746"/>
                  <a:gd name="connsiteY10" fmla="*/ 225988 h 678107"/>
                  <a:gd name="connsiteX11" fmla="*/ 380329 w 586746"/>
                  <a:gd name="connsiteY11" fmla="*/ 225088 h 678107"/>
                  <a:gd name="connsiteX12" fmla="*/ 398024 w 586746"/>
                  <a:gd name="connsiteY12" fmla="*/ 130010 h 678107"/>
                  <a:gd name="connsiteX13" fmla="*/ 419020 w 586746"/>
                  <a:gd name="connsiteY13" fmla="*/ 45730 h 678107"/>
                  <a:gd name="connsiteX14" fmla="*/ 522510 w 586746"/>
                  <a:gd name="connsiteY14" fmla="*/ 7031 h 678107"/>
                  <a:gd name="connsiteX15" fmla="*/ 525045 w 586746"/>
                  <a:gd name="connsiteY15" fmla="*/ 8239 h 678107"/>
                  <a:gd name="connsiteX16" fmla="*/ 539141 w 586746"/>
                  <a:gd name="connsiteY16" fmla="*/ 21886 h 678107"/>
                  <a:gd name="connsiteX17" fmla="*/ 528494 w 586746"/>
                  <a:gd name="connsiteY17" fmla="*/ 61776 h 678107"/>
                  <a:gd name="connsiteX18" fmla="*/ 525794 w 586746"/>
                  <a:gd name="connsiteY18" fmla="*/ 67325 h 678107"/>
                  <a:gd name="connsiteX19" fmla="*/ 523245 w 586746"/>
                  <a:gd name="connsiteY19" fmla="*/ 227487 h 678107"/>
                  <a:gd name="connsiteX20" fmla="*/ 586680 w 586746"/>
                  <a:gd name="connsiteY20" fmla="*/ 613797 h 678107"/>
                  <a:gd name="connsiteX21" fmla="*/ 386777 w 586746"/>
                  <a:gd name="connsiteY21" fmla="*/ 647989 h 678107"/>
                  <a:gd name="connsiteX22" fmla="*/ 385083 w 586746"/>
                  <a:gd name="connsiteY22" fmla="*/ 647884 h 678107"/>
                  <a:gd name="connsiteX23" fmla="*/ 384977 w 586746"/>
                  <a:gd name="connsiteY23" fmla="*/ 647989 h 678107"/>
                  <a:gd name="connsiteX24" fmla="*/ 314614 w 586746"/>
                  <a:gd name="connsiteY24" fmla="*/ 672943 h 678107"/>
                  <a:gd name="connsiteX25" fmla="*/ 314494 w 586746"/>
                  <a:gd name="connsiteY25" fmla="*/ 672883 h 678107"/>
                  <a:gd name="connsiteX26" fmla="*/ 29861 w 586746"/>
                  <a:gd name="connsiteY26" fmla="*/ 536865 h 678107"/>
                  <a:gd name="connsiteX27" fmla="*/ 5117 w 586746"/>
                  <a:gd name="connsiteY27" fmla="*/ 466381 h 678107"/>
                  <a:gd name="connsiteX28" fmla="*/ 69601 w 586746"/>
                  <a:gd name="connsiteY28" fmla="*/ 439238 h 678107"/>
                  <a:gd name="connsiteX29" fmla="*/ 71401 w 586746"/>
                  <a:gd name="connsiteY29" fmla="*/ 439238 h 678107"/>
                  <a:gd name="connsiteX30" fmla="*/ 71401 w 586746"/>
                  <a:gd name="connsiteY30" fmla="*/ 437438 h 678107"/>
                  <a:gd name="connsiteX31" fmla="*/ 37209 w 586746"/>
                  <a:gd name="connsiteY31" fmla="*/ 420492 h 678107"/>
                  <a:gd name="connsiteX32" fmla="*/ 12120 w 586746"/>
                  <a:gd name="connsiteY32" fmla="*/ 349964 h 678107"/>
                  <a:gd name="connsiteX33" fmla="*/ 12165 w 586746"/>
                  <a:gd name="connsiteY33" fmla="*/ 349859 h 678107"/>
                  <a:gd name="connsiteX34" fmla="*/ 75450 w 586746"/>
                  <a:gd name="connsiteY34" fmla="*/ 322265 h 678107"/>
                  <a:gd name="connsiteX35" fmla="*/ 77235 w 586746"/>
                  <a:gd name="connsiteY35" fmla="*/ 321110 h 678107"/>
                  <a:gd name="connsiteX36" fmla="*/ 76800 w 586746"/>
                  <a:gd name="connsiteY36" fmla="*/ 319716 h 67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586746" h="678107">
                    <a:moveTo>
                      <a:pt x="43058" y="302020"/>
                    </a:moveTo>
                    <a:cubicBezTo>
                      <a:pt x="16679" y="289597"/>
                      <a:pt x="5371" y="258140"/>
                      <a:pt x="17789" y="231761"/>
                    </a:cubicBezTo>
                    <a:cubicBezTo>
                      <a:pt x="30206" y="205382"/>
                      <a:pt x="61668" y="194069"/>
                      <a:pt x="88047" y="206492"/>
                    </a:cubicBezTo>
                    <a:lnTo>
                      <a:pt x="95695" y="210091"/>
                    </a:lnTo>
                    <a:cubicBezTo>
                      <a:pt x="96205" y="210550"/>
                      <a:pt x="96985" y="210550"/>
                      <a:pt x="97495" y="210091"/>
                    </a:cubicBezTo>
                    <a:cubicBezTo>
                      <a:pt x="98035" y="209575"/>
                      <a:pt x="98050" y="208721"/>
                      <a:pt x="97540" y="208182"/>
                    </a:cubicBezTo>
                    <a:cubicBezTo>
                      <a:pt x="97525" y="208169"/>
                      <a:pt x="97510" y="208155"/>
                      <a:pt x="97495" y="208142"/>
                    </a:cubicBezTo>
                    <a:cubicBezTo>
                      <a:pt x="71746" y="194465"/>
                      <a:pt x="61968" y="162506"/>
                      <a:pt x="75645" y="136759"/>
                    </a:cubicBezTo>
                    <a:cubicBezTo>
                      <a:pt x="88407" y="112728"/>
                      <a:pt x="117350" y="102339"/>
                      <a:pt x="142484" y="112764"/>
                    </a:cubicBezTo>
                    <a:lnTo>
                      <a:pt x="379129" y="225988"/>
                    </a:lnTo>
                    <a:lnTo>
                      <a:pt x="380329" y="225988"/>
                    </a:lnTo>
                    <a:cubicBezTo>
                      <a:pt x="380419" y="225695"/>
                      <a:pt x="380419" y="225380"/>
                      <a:pt x="380329" y="225088"/>
                    </a:cubicBezTo>
                    <a:cubicBezTo>
                      <a:pt x="388952" y="193963"/>
                      <a:pt x="394875" y="162152"/>
                      <a:pt x="398024" y="130010"/>
                    </a:cubicBezTo>
                    <a:cubicBezTo>
                      <a:pt x="399989" y="100896"/>
                      <a:pt x="407097" y="72362"/>
                      <a:pt x="419020" y="45730"/>
                    </a:cubicBezTo>
                    <a:cubicBezTo>
                      <a:pt x="436910" y="6463"/>
                      <a:pt x="483249" y="-10862"/>
                      <a:pt x="522510" y="7031"/>
                    </a:cubicBezTo>
                    <a:cubicBezTo>
                      <a:pt x="523365" y="7418"/>
                      <a:pt x="524205" y="7822"/>
                      <a:pt x="525045" y="8239"/>
                    </a:cubicBezTo>
                    <a:cubicBezTo>
                      <a:pt x="531433" y="10635"/>
                      <a:pt x="536532" y="15578"/>
                      <a:pt x="539141" y="21886"/>
                    </a:cubicBezTo>
                    <a:cubicBezTo>
                      <a:pt x="542441" y="31333"/>
                      <a:pt x="538242" y="41831"/>
                      <a:pt x="528494" y="61776"/>
                    </a:cubicBezTo>
                    <a:lnTo>
                      <a:pt x="525794" y="67325"/>
                    </a:lnTo>
                    <a:cubicBezTo>
                      <a:pt x="507199" y="106466"/>
                      <a:pt x="515297" y="168101"/>
                      <a:pt x="523245" y="227487"/>
                    </a:cubicBezTo>
                    <a:cubicBezTo>
                      <a:pt x="529244" y="272477"/>
                      <a:pt x="586680" y="613797"/>
                      <a:pt x="586680" y="613797"/>
                    </a:cubicBezTo>
                    <a:lnTo>
                      <a:pt x="386777" y="647989"/>
                    </a:lnTo>
                    <a:cubicBezTo>
                      <a:pt x="386342" y="647494"/>
                      <a:pt x="385577" y="647449"/>
                      <a:pt x="385083" y="647884"/>
                    </a:cubicBezTo>
                    <a:cubicBezTo>
                      <a:pt x="385053" y="647914"/>
                      <a:pt x="385007" y="647944"/>
                      <a:pt x="384977" y="647989"/>
                    </a:cubicBezTo>
                    <a:cubicBezTo>
                      <a:pt x="372440" y="674308"/>
                      <a:pt x="340933" y="685480"/>
                      <a:pt x="314614" y="672943"/>
                    </a:cubicBezTo>
                    <a:cubicBezTo>
                      <a:pt x="314584" y="672928"/>
                      <a:pt x="314539" y="672898"/>
                      <a:pt x="314494" y="672883"/>
                    </a:cubicBezTo>
                    <a:lnTo>
                      <a:pt x="29861" y="536865"/>
                    </a:lnTo>
                    <a:cubicBezTo>
                      <a:pt x="3617" y="524193"/>
                      <a:pt x="-7450" y="492685"/>
                      <a:pt x="5117" y="466381"/>
                    </a:cubicBezTo>
                    <a:cubicBezTo>
                      <a:pt x="18463" y="438488"/>
                      <a:pt x="44857" y="427390"/>
                      <a:pt x="69601" y="439238"/>
                    </a:cubicBezTo>
                    <a:cubicBezTo>
                      <a:pt x="70111" y="439703"/>
                      <a:pt x="70891" y="439703"/>
                      <a:pt x="71401" y="439238"/>
                    </a:cubicBezTo>
                    <a:cubicBezTo>
                      <a:pt x="71866" y="438728"/>
                      <a:pt x="71866" y="437948"/>
                      <a:pt x="71401" y="437438"/>
                    </a:cubicBezTo>
                    <a:lnTo>
                      <a:pt x="37209" y="420492"/>
                    </a:lnTo>
                    <a:cubicBezTo>
                      <a:pt x="10800" y="407940"/>
                      <a:pt x="-432" y="376357"/>
                      <a:pt x="12120" y="349964"/>
                    </a:cubicBezTo>
                    <a:cubicBezTo>
                      <a:pt x="12135" y="349919"/>
                      <a:pt x="12150" y="349889"/>
                      <a:pt x="12165" y="349859"/>
                    </a:cubicBezTo>
                    <a:cubicBezTo>
                      <a:pt x="25812" y="321215"/>
                      <a:pt x="50706" y="310268"/>
                      <a:pt x="75450" y="322265"/>
                    </a:cubicBezTo>
                    <a:cubicBezTo>
                      <a:pt x="76260" y="322430"/>
                      <a:pt x="77055" y="321920"/>
                      <a:pt x="77235" y="321110"/>
                    </a:cubicBezTo>
                    <a:cubicBezTo>
                      <a:pt x="77340" y="320600"/>
                      <a:pt x="77175" y="320076"/>
                      <a:pt x="76800" y="319716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266CED6-ECE1-24B6-F1D9-EBF48D8F487F}"/>
                  </a:ext>
                </a:extLst>
              </p:cNvPr>
              <p:cNvSpPr/>
              <p:nvPr/>
            </p:nvSpPr>
            <p:spPr>
              <a:xfrm>
                <a:off x="2488390" y="2834952"/>
                <a:ext cx="1186586" cy="2493534"/>
              </a:xfrm>
              <a:custGeom>
                <a:avLst/>
                <a:gdLst>
                  <a:gd name="connsiteX0" fmla="*/ 899573 w 899639"/>
                  <a:gd name="connsiteY0" fmla="*/ 1806531 h 1890533"/>
                  <a:gd name="connsiteX1" fmla="*/ 322358 w 899639"/>
                  <a:gd name="connsiteY1" fmla="*/ 168765 h 1890533"/>
                  <a:gd name="connsiteX2" fmla="*/ 54 w 899639"/>
                  <a:gd name="connsiteY2" fmla="*/ 14407 h 1890533"/>
                  <a:gd name="connsiteX3" fmla="*/ -67 w 899639"/>
                  <a:gd name="connsiteY3" fmla="*/ 14451 h 1890533"/>
                  <a:gd name="connsiteX4" fmla="*/ 661278 w 899639"/>
                  <a:gd name="connsiteY4" fmla="*/ 1890511 h 1890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9639" h="1890533">
                    <a:moveTo>
                      <a:pt x="899573" y="1806531"/>
                    </a:moveTo>
                    <a:lnTo>
                      <a:pt x="322358" y="168765"/>
                    </a:lnTo>
                    <a:cubicBezTo>
                      <a:pt x="275974" y="37141"/>
                      <a:pt x="131678" y="-31969"/>
                      <a:pt x="54" y="14407"/>
                    </a:cubicBezTo>
                    <a:cubicBezTo>
                      <a:pt x="8" y="14422"/>
                      <a:pt x="-21" y="14436"/>
                      <a:pt x="-67" y="14451"/>
                    </a:cubicBezTo>
                    <a:lnTo>
                      <a:pt x="661278" y="1890511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F4BD35-189F-8042-3B8F-135F40185010}"/>
                  </a:ext>
                </a:extLst>
              </p:cNvPr>
              <p:cNvSpPr/>
              <p:nvPr/>
            </p:nvSpPr>
            <p:spPr>
              <a:xfrm>
                <a:off x="2573935" y="3217886"/>
                <a:ext cx="1386659" cy="2551291"/>
              </a:xfrm>
              <a:custGeom>
                <a:avLst/>
                <a:gdLst>
                  <a:gd name="connsiteX0" fmla="*/ 631362 w 1051329"/>
                  <a:gd name="connsiteY0" fmla="*/ 1934301 h 1934323"/>
                  <a:gd name="connsiteX1" fmla="*/ 1051263 w 1051329"/>
                  <a:gd name="connsiteY1" fmla="*/ 1934301 h 1934323"/>
                  <a:gd name="connsiteX2" fmla="*/ 374772 w 1051329"/>
                  <a:gd name="connsiteY2" fmla="*/ 14751 h 1934323"/>
                  <a:gd name="connsiteX3" fmla="*/ 346938 w 1051329"/>
                  <a:gd name="connsiteY3" fmla="*/ 1179 h 1934323"/>
                  <a:gd name="connsiteX4" fmla="*/ 346729 w 1051329"/>
                  <a:gd name="connsiteY4" fmla="*/ 1254 h 1934323"/>
                  <a:gd name="connsiteX5" fmla="*/ 14706 w 1051329"/>
                  <a:gd name="connsiteY5" fmla="*/ 119726 h 1934323"/>
                  <a:gd name="connsiteX6" fmla="*/ 1135 w 1051329"/>
                  <a:gd name="connsiteY6" fmla="*/ 147560 h 1934323"/>
                  <a:gd name="connsiteX7" fmla="*/ 1210 w 1051329"/>
                  <a:gd name="connsiteY7" fmla="*/ 147770 h 1934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51329" h="1934323">
                    <a:moveTo>
                      <a:pt x="631362" y="1934301"/>
                    </a:moveTo>
                    <a:lnTo>
                      <a:pt x="1051263" y="1934301"/>
                    </a:lnTo>
                    <a:lnTo>
                      <a:pt x="374772" y="14751"/>
                    </a:lnTo>
                    <a:cubicBezTo>
                      <a:pt x="370828" y="3324"/>
                      <a:pt x="358381" y="-2765"/>
                      <a:pt x="346938" y="1179"/>
                    </a:cubicBezTo>
                    <a:cubicBezTo>
                      <a:pt x="346864" y="1209"/>
                      <a:pt x="346803" y="1224"/>
                      <a:pt x="346729" y="1254"/>
                    </a:cubicBezTo>
                    <a:lnTo>
                      <a:pt x="14706" y="119726"/>
                    </a:lnTo>
                    <a:cubicBezTo>
                      <a:pt x="3279" y="123671"/>
                      <a:pt x="-2809" y="136118"/>
                      <a:pt x="1135" y="147560"/>
                    </a:cubicBezTo>
                    <a:cubicBezTo>
                      <a:pt x="1165" y="147635"/>
                      <a:pt x="1180" y="147695"/>
                      <a:pt x="1210" y="14777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3D850AD-14EB-C581-E14E-F92E12E66DA9}"/>
                  </a:ext>
                </a:extLst>
              </p:cNvPr>
              <p:cNvSpPr/>
              <p:nvPr/>
            </p:nvSpPr>
            <p:spPr>
              <a:xfrm>
                <a:off x="2660009" y="3446425"/>
                <a:ext cx="43280" cy="42535"/>
              </a:xfrm>
              <a:custGeom>
                <a:avLst/>
                <a:gdLst>
                  <a:gd name="connsiteX0" fmla="*/ 32078 w 32814"/>
                  <a:gd name="connsiteY0" fmla="*/ 11090 h 32249"/>
                  <a:gd name="connsiteX1" fmla="*/ 20876 w 32814"/>
                  <a:gd name="connsiteY1" fmla="*/ 31560 h 32249"/>
                  <a:gd name="connsiteX2" fmla="*/ 886 w 32814"/>
                  <a:gd name="connsiteY2" fmla="*/ 21738 h 32249"/>
                  <a:gd name="connsiteX3" fmla="*/ 10678 w 32814"/>
                  <a:gd name="connsiteY3" fmla="*/ 1028 h 32249"/>
                  <a:gd name="connsiteX4" fmla="*/ 11083 w 32814"/>
                  <a:gd name="connsiteY4" fmla="*/ 893 h 32249"/>
                  <a:gd name="connsiteX5" fmla="*/ 32078 w 32814"/>
                  <a:gd name="connsiteY5" fmla="*/ 11075 h 32249"/>
                  <a:gd name="connsiteX6" fmla="*/ 32078 w 32814"/>
                  <a:gd name="connsiteY6" fmla="*/ 11090 h 32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14" h="32249">
                    <a:moveTo>
                      <a:pt x="32078" y="11090"/>
                    </a:moveTo>
                    <a:cubicBezTo>
                      <a:pt x="34643" y="19833"/>
                      <a:pt x="29619" y="28996"/>
                      <a:pt x="20876" y="31560"/>
                    </a:cubicBezTo>
                    <a:cubicBezTo>
                      <a:pt x="12673" y="33960"/>
                      <a:pt x="4005" y="29701"/>
                      <a:pt x="886" y="21738"/>
                    </a:cubicBezTo>
                    <a:cubicBezTo>
                      <a:pt x="-2129" y="13310"/>
                      <a:pt x="2250" y="4042"/>
                      <a:pt x="10678" y="1028"/>
                    </a:cubicBezTo>
                    <a:cubicBezTo>
                      <a:pt x="10813" y="983"/>
                      <a:pt x="10948" y="937"/>
                      <a:pt x="11083" y="893"/>
                    </a:cubicBezTo>
                    <a:cubicBezTo>
                      <a:pt x="19691" y="-2092"/>
                      <a:pt x="29094" y="2467"/>
                      <a:pt x="32078" y="11075"/>
                    </a:cubicBezTo>
                    <a:cubicBezTo>
                      <a:pt x="32078" y="11075"/>
                      <a:pt x="32078" y="11090"/>
                      <a:pt x="32078" y="1109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9F04454-6083-E809-4349-EB92FC679914}"/>
                  </a:ext>
                </a:extLst>
              </p:cNvPr>
              <p:cNvSpPr/>
              <p:nvPr/>
            </p:nvSpPr>
            <p:spPr>
              <a:xfrm>
                <a:off x="2693541" y="3541512"/>
                <a:ext cx="43497" cy="43603"/>
              </a:xfrm>
              <a:custGeom>
                <a:avLst/>
                <a:gdLst>
                  <a:gd name="connsiteX0" fmla="*/ 31999 w 32978"/>
                  <a:gd name="connsiteY0" fmla="*/ 11129 h 33059"/>
                  <a:gd name="connsiteX1" fmla="*/ 21802 w 32978"/>
                  <a:gd name="connsiteY1" fmla="*/ 32125 h 33059"/>
                  <a:gd name="connsiteX2" fmla="*/ 807 w 32978"/>
                  <a:gd name="connsiteY2" fmla="*/ 21927 h 33059"/>
                  <a:gd name="connsiteX3" fmla="*/ 11004 w 32978"/>
                  <a:gd name="connsiteY3" fmla="*/ 932 h 33059"/>
                  <a:gd name="connsiteX4" fmla="*/ 31894 w 32978"/>
                  <a:gd name="connsiteY4" fmla="*/ 10830 h 33059"/>
                  <a:gd name="connsiteX5" fmla="*/ 31999 w 32978"/>
                  <a:gd name="connsiteY5" fmla="*/ 11129 h 33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78" h="33059">
                    <a:moveTo>
                      <a:pt x="31999" y="11129"/>
                    </a:moveTo>
                    <a:cubicBezTo>
                      <a:pt x="34984" y="19737"/>
                      <a:pt x="30410" y="29140"/>
                      <a:pt x="21802" y="32125"/>
                    </a:cubicBezTo>
                    <a:cubicBezTo>
                      <a:pt x="13194" y="35109"/>
                      <a:pt x="3791" y="30535"/>
                      <a:pt x="807" y="21927"/>
                    </a:cubicBezTo>
                    <a:cubicBezTo>
                      <a:pt x="-2087" y="13319"/>
                      <a:pt x="2441" y="3976"/>
                      <a:pt x="11004" y="932"/>
                    </a:cubicBezTo>
                    <a:cubicBezTo>
                      <a:pt x="19507" y="-2097"/>
                      <a:pt x="28865" y="2327"/>
                      <a:pt x="31894" y="10830"/>
                    </a:cubicBezTo>
                    <a:cubicBezTo>
                      <a:pt x="31924" y="10934"/>
                      <a:pt x="31969" y="11025"/>
                      <a:pt x="31999" y="1112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A625F46-895E-6476-B00E-D0A21E838DA0}"/>
                  </a:ext>
                </a:extLst>
              </p:cNvPr>
              <p:cNvSpPr/>
              <p:nvPr/>
            </p:nvSpPr>
            <p:spPr>
              <a:xfrm>
                <a:off x="2727114" y="3636707"/>
                <a:ext cx="43549" cy="43549"/>
              </a:xfrm>
              <a:custGeom>
                <a:avLst/>
                <a:gdLst>
                  <a:gd name="connsiteX0" fmla="*/ 32039 w 33018"/>
                  <a:gd name="connsiteY0" fmla="*/ 11088 h 33018"/>
                  <a:gd name="connsiteX1" fmla="*/ 21842 w 33018"/>
                  <a:gd name="connsiteY1" fmla="*/ 32084 h 33018"/>
                  <a:gd name="connsiteX2" fmla="*/ 846 w 33018"/>
                  <a:gd name="connsiteY2" fmla="*/ 21886 h 33018"/>
                  <a:gd name="connsiteX3" fmla="*/ 11044 w 33018"/>
                  <a:gd name="connsiteY3" fmla="*/ 891 h 33018"/>
                  <a:gd name="connsiteX4" fmla="*/ 32039 w 33018"/>
                  <a:gd name="connsiteY4" fmla="*/ 11088 h 33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18" h="33018">
                    <a:moveTo>
                      <a:pt x="32039" y="11088"/>
                    </a:moveTo>
                    <a:cubicBezTo>
                      <a:pt x="35023" y="19697"/>
                      <a:pt x="30449" y="29099"/>
                      <a:pt x="21842" y="32084"/>
                    </a:cubicBezTo>
                    <a:cubicBezTo>
                      <a:pt x="13234" y="35068"/>
                      <a:pt x="3831" y="30494"/>
                      <a:pt x="846" y="21886"/>
                    </a:cubicBezTo>
                    <a:cubicBezTo>
                      <a:pt x="-2138" y="13278"/>
                      <a:pt x="2436" y="3875"/>
                      <a:pt x="11044" y="891"/>
                    </a:cubicBezTo>
                    <a:cubicBezTo>
                      <a:pt x="19652" y="-2093"/>
                      <a:pt x="29055" y="2481"/>
                      <a:pt x="32039" y="1108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15AE64B-AF27-8A2C-02CD-42B60FFE8B88}"/>
                  </a:ext>
                </a:extLst>
              </p:cNvPr>
              <p:cNvSpPr/>
              <p:nvPr/>
            </p:nvSpPr>
            <p:spPr>
              <a:xfrm>
                <a:off x="2276898" y="3727266"/>
                <a:ext cx="331366" cy="525644"/>
              </a:xfrm>
              <a:custGeom>
                <a:avLst/>
                <a:gdLst>
                  <a:gd name="connsiteX0" fmla="*/ 249810 w 251233"/>
                  <a:gd name="connsiteY0" fmla="*/ 322739 h 398530"/>
                  <a:gd name="connsiteX1" fmla="*/ 220867 w 251233"/>
                  <a:gd name="connsiteY1" fmla="*/ 372678 h 398530"/>
                  <a:gd name="connsiteX2" fmla="*/ 129089 w 251233"/>
                  <a:gd name="connsiteY2" fmla="*/ 397122 h 398530"/>
                  <a:gd name="connsiteX3" fmla="*/ 79165 w 251233"/>
                  <a:gd name="connsiteY3" fmla="*/ 368224 h 398530"/>
                  <a:gd name="connsiteX4" fmla="*/ 79150 w 251233"/>
                  <a:gd name="connsiteY4" fmla="*/ 368179 h 398530"/>
                  <a:gd name="connsiteX5" fmla="*/ 1319 w 251233"/>
                  <a:gd name="connsiteY5" fmla="*/ 75597 h 398530"/>
                  <a:gd name="connsiteX6" fmla="*/ 30097 w 251233"/>
                  <a:gd name="connsiteY6" fmla="*/ 25854 h 398530"/>
                  <a:gd name="connsiteX7" fmla="*/ 30262 w 251233"/>
                  <a:gd name="connsiteY7" fmla="*/ 25809 h 398530"/>
                  <a:gd name="connsiteX8" fmla="*/ 122040 w 251233"/>
                  <a:gd name="connsiteY8" fmla="*/ 1365 h 398530"/>
                  <a:gd name="connsiteX9" fmla="*/ 171964 w 251233"/>
                  <a:gd name="connsiteY9" fmla="*/ 30263 h 398530"/>
                  <a:gd name="connsiteX10" fmla="*/ 171979 w 251233"/>
                  <a:gd name="connsiteY10" fmla="*/ 30308 h 398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1233" h="398530">
                    <a:moveTo>
                      <a:pt x="249810" y="322739"/>
                    </a:moveTo>
                    <a:cubicBezTo>
                      <a:pt x="255539" y="344515"/>
                      <a:pt x="242597" y="366814"/>
                      <a:pt x="220867" y="372678"/>
                    </a:cubicBezTo>
                    <a:lnTo>
                      <a:pt x="129089" y="397122"/>
                    </a:lnTo>
                    <a:cubicBezTo>
                      <a:pt x="107329" y="402926"/>
                      <a:pt x="84969" y="389984"/>
                      <a:pt x="79165" y="368224"/>
                    </a:cubicBezTo>
                    <a:cubicBezTo>
                      <a:pt x="79165" y="368209"/>
                      <a:pt x="79150" y="368194"/>
                      <a:pt x="79150" y="368179"/>
                    </a:cubicBezTo>
                    <a:lnTo>
                      <a:pt x="1319" y="75597"/>
                    </a:lnTo>
                    <a:cubicBezTo>
                      <a:pt x="-4470" y="53913"/>
                      <a:pt x="8412" y="31643"/>
                      <a:pt x="30097" y="25854"/>
                    </a:cubicBezTo>
                    <a:cubicBezTo>
                      <a:pt x="30157" y="25839"/>
                      <a:pt x="30202" y="25824"/>
                      <a:pt x="30262" y="25809"/>
                    </a:cubicBezTo>
                    <a:lnTo>
                      <a:pt x="122040" y="1365"/>
                    </a:lnTo>
                    <a:cubicBezTo>
                      <a:pt x="143800" y="-4439"/>
                      <a:pt x="166160" y="8503"/>
                      <a:pt x="171964" y="30263"/>
                    </a:cubicBezTo>
                    <a:cubicBezTo>
                      <a:pt x="171964" y="30278"/>
                      <a:pt x="171979" y="30293"/>
                      <a:pt x="171979" y="30308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DD08398-5744-4F5D-78B6-AE47B34348A2}"/>
                  </a:ext>
                </a:extLst>
              </p:cNvPr>
              <p:cNvSpPr/>
              <p:nvPr/>
            </p:nvSpPr>
            <p:spPr>
              <a:xfrm>
                <a:off x="2243436" y="3764816"/>
                <a:ext cx="481600" cy="764860"/>
              </a:xfrm>
              <a:custGeom>
                <a:avLst/>
                <a:gdLst>
                  <a:gd name="connsiteX0" fmla="*/ 363210 w 365137"/>
                  <a:gd name="connsiteY0" fmla="*/ 469879 h 579897"/>
                  <a:gd name="connsiteX1" fmla="*/ 321070 w 365137"/>
                  <a:gd name="connsiteY1" fmla="*/ 542462 h 579897"/>
                  <a:gd name="connsiteX2" fmla="*/ 187601 w 365137"/>
                  <a:gd name="connsiteY2" fmla="*/ 578004 h 579897"/>
                  <a:gd name="connsiteX3" fmla="*/ 115018 w 365137"/>
                  <a:gd name="connsiteY3" fmla="*/ 536014 h 579897"/>
                  <a:gd name="connsiteX4" fmla="*/ 1794 w 365137"/>
                  <a:gd name="connsiteY4" fmla="*/ 109964 h 579897"/>
                  <a:gd name="connsiteX5" fmla="*/ 43934 w 365137"/>
                  <a:gd name="connsiteY5" fmla="*/ 37381 h 579897"/>
                  <a:gd name="connsiteX6" fmla="*/ 177403 w 365137"/>
                  <a:gd name="connsiteY6" fmla="*/ 1839 h 579897"/>
                  <a:gd name="connsiteX7" fmla="*/ 249986 w 365137"/>
                  <a:gd name="connsiteY7" fmla="*/ 43979 h 579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5137" h="579897">
                    <a:moveTo>
                      <a:pt x="363210" y="469879"/>
                    </a:moveTo>
                    <a:cubicBezTo>
                      <a:pt x="371248" y="501507"/>
                      <a:pt x="352517" y="533764"/>
                      <a:pt x="321070" y="542462"/>
                    </a:cubicBezTo>
                    <a:lnTo>
                      <a:pt x="187601" y="578004"/>
                    </a:lnTo>
                    <a:cubicBezTo>
                      <a:pt x="156018" y="586057"/>
                      <a:pt x="123791" y="567401"/>
                      <a:pt x="115018" y="536014"/>
                    </a:cubicBezTo>
                    <a:lnTo>
                      <a:pt x="1794" y="109964"/>
                    </a:lnTo>
                    <a:cubicBezTo>
                      <a:pt x="-6244" y="78336"/>
                      <a:pt x="12487" y="46079"/>
                      <a:pt x="43934" y="37381"/>
                    </a:cubicBezTo>
                    <a:lnTo>
                      <a:pt x="177403" y="1839"/>
                    </a:lnTo>
                    <a:cubicBezTo>
                      <a:pt x="209031" y="-6199"/>
                      <a:pt x="241288" y="12532"/>
                      <a:pt x="249986" y="43979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672ADE3-33EA-5BCE-8383-954A9F33DE0D}"/>
                  </a:ext>
                </a:extLst>
              </p:cNvPr>
              <p:cNvSpPr/>
              <p:nvPr/>
            </p:nvSpPr>
            <p:spPr>
              <a:xfrm rot="20705999">
                <a:off x="2328535" y="3851452"/>
                <a:ext cx="223313" cy="258719"/>
              </a:xfrm>
              <a:custGeom>
                <a:avLst/>
                <a:gdLst>
                  <a:gd name="connsiteX0" fmla="*/ -66 w 169310"/>
                  <a:gd name="connsiteY0" fmla="*/ -22 h 196154"/>
                  <a:gd name="connsiteX1" fmla="*/ 169244 w 169310"/>
                  <a:gd name="connsiteY1" fmla="*/ -22 h 196154"/>
                  <a:gd name="connsiteX2" fmla="*/ 169244 w 169310"/>
                  <a:gd name="connsiteY2" fmla="*/ 196132 h 196154"/>
                  <a:gd name="connsiteX3" fmla="*/ -66 w 169310"/>
                  <a:gd name="connsiteY3" fmla="*/ 196132 h 196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310" h="196154">
                    <a:moveTo>
                      <a:pt x="-66" y="-22"/>
                    </a:moveTo>
                    <a:lnTo>
                      <a:pt x="169244" y="-22"/>
                    </a:lnTo>
                    <a:lnTo>
                      <a:pt x="169244" y="196132"/>
                    </a:lnTo>
                    <a:lnTo>
                      <a:pt x="-66" y="196132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C7BEF8B-4799-6546-E0F3-A99A7C8CE89A}"/>
                  </a:ext>
                </a:extLst>
              </p:cNvPr>
              <p:cNvSpPr/>
              <p:nvPr/>
            </p:nvSpPr>
            <p:spPr>
              <a:xfrm>
                <a:off x="2414775" y="4159694"/>
                <a:ext cx="197846" cy="197840"/>
              </a:xfrm>
              <a:custGeom>
                <a:avLst/>
                <a:gdLst>
                  <a:gd name="connsiteX0" fmla="*/ 147375 w 150002"/>
                  <a:gd name="connsiteY0" fmla="*/ 55620 h 149997"/>
                  <a:gd name="connsiteX1" fmla="*/ 94288 w 150002"/>
                  <a:gd name="connsiteY1" fmla="*/ 147414 h 149997"/>
                  <a:gd name="connsiteX2" fmla="*/ 2494 w 150002"/>
                  <a:gd name="connsiteY2" fmla="*/ 94341 h 149997"/>
                  <a:gd name="connsiteX3" fmla="*/ 55582 w 150002"/>
                  <a:gd name="connsiteY3" fmla="*/ 2533 h 149997"/>
                  <a:gd name="connsiteX4" fmla="*/ 55597 w 150002"/>
                  <a:gd name="connsiteY4" fmla="*/ 2533 h 149997"/>
                  <a:gd name="connsiteX5" fmla="*/ 147375 w 150002"/>
                  <a:gd name="connsiteY5" fmla="*/ 55620 h 149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002" h="149997">
                    <a:moveTo>
                      <a:pt x="147375" y="55620"/>
                    </a:moveTo>
                    <a:cubicBezTo>
                      <a:pt x="158068" y="95631"/>
                      <a:pt x="134298" y="136721"/>
                      <a:pt x="94288" y="147414"/>
                    </a:cubicBezTo>
                    <a:cubicBezTo>
                      <a:pt x="54292" y="158106"/>
                      <a:pt x="13187" y="134352"/>
                      <a:pt x="2494" y="94341"/>
                    </a:cubicBezTo>
                    <a:cubicBezTo>
                      <a:pt x="-8198" y="54330"/>
                      <a:pt x="15571" y="13225"/>
                      <a:pt x="55582" y="2533"/>
                    </a:cubicBezTo>
                    <a:cubicBezTo>
                      <a:pt x="55582" y="2533"/>
                      <a:pt x="55597" y="2533"/>
                      <a:pt x="55597" y="2533"/>
                    </a:cubicBezTo>
                    <a:cubicBezTo>
                      <a:pt x="95592" y="-8145"/>
                      <a:pt x="136683" y="15625"/>
                      <a:pt x="147375" y="556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FF267526-F75D-2E5D-8D70-9F4F8A5629D1}"/>
                  </a:ext>
                </a:extLst>
              </p:cNvPr>
              <p:cNvSpPr/>
              <p:nvPr/>
            </p:nvSpPr>
            <p:spPr>
              <a:xfrm>
                <a:off x="2488192" y="4158967"/>
                <a:ext cx="127028" cy="195169"/>
              </a:xfrm>
              <a:custGeom>
                <a:avLst/>
                <a:gdLst>
                  <a:gd name="connsiteX0" fmla="*/ -67 w 96309"/>
                  <a:gd name="connsiteY0" fmla="*/ 3084 h 147972"/>
                  <a:gd name="connsiteX1" fmla="*/ 38475 w 96309"/>
                  <a:gd name="connsiteY1" fmla="*/ 147950 h 147972"/>
                  <a:gd name="connsiteX2" fmla="*/ 94216 w 96309"/>
                  <a:gd name="connsiteY2" fmla="*/ 57746 h 147972"/>
                  <a:gd name="connsiteX3" fmla="*/ 4013 w 96309"/>
                  <a:gd name="connsiteY3" fmla="*/ 2004 h 147972"/>
                  <a:gd name="connsiteX4" fmla="*/ -67 w 96309"/>
                  <a:gd name="connsiteY4" fmla="*/ 3084 h 147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09" h="147972">
                    <a:moveTo>
                      <a:pt x="-67" y="3084"/>
                    </a:moveTo>
                    <a:lnTo>
                      <a:pt x="38475" y="147950"/>
                    </a:lnTo>
                    <a:cubicBezTo>
                      <a:pt x="78785" y="138442"/>
                      <a:pt x="103739" y="98057"/>
                      <a:pt x="94216" y="57746"/>
                    </a:cubicBezTo>
                    <a:cubicBezTo>
                      <a:pt x="84709" y="17436"/>
                      <a:pt x="44323" y="-7519"/>
                      <a:pt x="4013" y="2004"/>
                    </a:cubicBezTo>
                    <a:cubicBezTo>
                      <a:pt x="2648" y="2319"/>
                      <a:pt x="1283" y="2679"/>
                      <a:pt x="-67" y="3084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BB9B0A1-7A89-B4C8-FCCE-CBE06C3A73BA}"/>
                  </a:ext>
                </a:extLst>
              </p:cNvPr>
              <p:cNvSpPr/>
              <p:nvPr/>
            </p:nvSpPr>
            <p:spPr>
              <a:xfrm>
                <a:off x="2404839" y="4149526"/>
                <a:ext cx="217736" cy="217941"/>
              </a:xfrm>
              <a:custGeom>
                <a:avLst/>
                <a:gdLst>
                  <a:gd name="connsiteX0" fmla="*/ 160456 w 165082"/>
                  <a:gd name="connsiteY0" fmla="*/ 54631 h 165237"/>
                  <a:gd name="connsiteX1" fmla="*/ 68228 w 165082"/>
                  <a:gd name="connsiteY1" fmla="*/ 1244 h 165237"/>
                  <a:gd name="connsiteX2" fmla="*/ 68228 w 165082"/>
                  <a:gd name="connsiteY2" fmla="*/ 1244 h 165237"/>
                  <a:gd name="connsiteX3" fmla="*/ 61480 w 165082"/>
                  <a:gd name="connsiteY3" fmla="*/ 3043 h 165237"/>
                  <a:gd name="connsiteX4" fmla="*/ 54581 w 165082"/>
                  <a:gd name="connsiteY4" fmla="*/ 4843 h 165237"/>
                  <a:gd name="connsiteX5" fmla="*/ 54581 w 165082"/>
                  <a:gd name="connsiteY5" fmla="*/ 4843 h 165237"/>
                  <a:gd name="connsiteX6" fmla="*/ 1194 w 165082"/>
                  <a:gd name="connsiteY6" fmla="*/ 96921 h 165237"/>
                  <a:gd name="connsiteX7" fmla="*/ 1194 w 165082"/>
                  <a:gd name="connsiteY7" fmla="*/ 96921 h 165237"/>
                  <a:gd name="connsiteX8" fmla="*/ 2993 w 165082"/>
                  <a:gd name="connsiteY8" fmla="*/ 103670 h 165237"/>
                  <a:gd name="connsiteX9" fmla="*/ 4793 w 165082"/>
                  <a:gd name="connsiteY9" fmla="*/ 110568 h 165237"/>
                  <a:gd name="connsiteX10" fmla="*/ 4793 w 165082"/>
                  <a:gd name="connsiteY10" fmla="*/ 110568 h 165237"/>
                  <a:gd name="connsiteX11" fmla="*/ 96871 w 165082"/>
                  <a:gd name="connsiteY11" fmla="*/ 163956 h 165237"/>
                  <a:gd name="connsiteX12" fmla="*/ 96871 w 165082"/>
                  <a:gd name="connsiteY12" fmla="*/ 163956 h 165237"/>
                  <a:gd name="connsiteX13" fmla="*/ 103620 w 165082"/>
                  <a:gd name="connsiteY13" fmla="*/ 162156 h 165237"/>
                  <a:gd name="connsiteX14" fmla="*/ 110368 w 165082"/>
                  <a:gd name="connsiteY14" fmla="*/ 160356 h 165237"/>
                  <a:gd name="connsiteX15" fmla="*/ 110368 w 165082"/>
                  <a:gd name="connsiteY15" fmla="*/ 160356 h 165237"/>
                  <a:gd name="connsiteX16" fmla="*/ 163756 w 165082"/>
                  <a:gd name="connsiteY16" fmla="*/ 68278 h 165237"/>
                  <a:gd name="connsiteX17" fmla="*/ 163756 w 165082"/>
                  <a:gd name="connsiteY17" fmla="*/ 68278 h 165237"/>
                  <a:gd name="connsiteX18" fmla="*/ 161956 w 165082"/>
                  <a:gd name="connsiteY18" fmla="*/ 61530 h 165237"/>
                  <a:gd name="connsiteX19" fmla="*/ 160157 w 165082"/>
                  <a:gd name="connsiteY19" fmla="*/ 54631 h 165237"/>
                  <a:gd name="connsiteX20" fmla="*/ 146810 w 165082"/>
                  <a:gd name="connsiteY20" fmla="*/ 58230 h 165237"/>
                  <a:gd name="connsiteX21" fmla="*/ 87574 w 165082"/>
                  <a:gd name="connsiteY21" fmla="*/ 73977 h 165237"/>
                  <a:gd name="connsiteX22" fmla="*/ 71827 w 165082"/>
                  <a:gd name="connsiteY22" fmla="*/ 13991 h 165237"/>
                  <a:gd name="connsiteX23" fmla="*/ 146810 w 165082"/>
                  <a:gd name="connsiteY23" fmla="*/ 58230 h 165237"/>
                  <a:gd name="connsiteX24" fmla="*/ 58330 w 165082"/>
                  <a:gd name="connsiteY24" fmla="*/ 18340 h 165237"/>
                  <a:gd name="connsiteX25" fmla="*/ 74077 w 165082"/>
                  <a:gd name="connsiteY25" fmla="*/ 77576 h 165237"/>
                  <a:gd name="connsiteX26" fmla="*/ 14091 w 165082"/>
                  <a:gd name="connsiteY26" fmla="*/ 93322 h 165237"/>
                  <a:gd name="connsiteX27" fmla="*/ 58330 w 165082"/>
                  <a:gd name="connsiteY27" fmla="*/ 18340 h 165237"/>
                  <a:gd name="connsiteX28" fmla="*/ 18440 w 165082"/>
                  <a:gd name="connsiteY28" fmla="*/ 106969 h 165237"/>
                  <a:gd name="connsiteX29" fmla="*/ 77676 w 165082"/>
                  <a:gd name="connsiteY29" fmla="*/ 91223 h 165237"/>
                  <a:gd name="connsiteX30" fmla="*/ 93422 w 165082"/>
                  <a:gd name="connsiteY30" fmla="*/ 151209 h 165237"/>
                  <a:gd name="connsiteX31" fmla="*/ 18440 w 165082"/>
                  <a:gd name="connsiteY31" fmla="*/ 106969 h 165237"/>
                  <a:gd name="connsiteX32" fmla="*/ 107069 w 165082"/>
                  <a:gd name="connsiteY32" fmla="*/ 146860 h 165237"/>
                  <a:gd name="connsiteX33" fmla="*/ 92073 w 165082"/>
                  <a:gd name="connsiteY33" fmla="*/ 87624 h 165237"/>
                  <a:gd name="connsiteX34" fmla="*/ 151159 w 165082"/>
                  <a:gd name="connsiteY34" fmla="*/ 71877 h 165237"/>
                  <a:gd name="connsiteX35" fmla="*/ 107069 w 165082"/>
                  <a:gd name="connsiteY35" fmla="*/ 146860 h 165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65082" h="165237">
                    <a:moveTo>
                      <a:pt x="160456" y="54631"/>
                    </a:moveTo>
                    <a:cubicBezTo>
                      <a:pt x="146780" y="16780"/>
                      <a:pt x="107864" y="-5745"/>
                      <a:pt x="68228" y="1244"/>
                    </a:cubicBezTo>
                    <a:lnTo>
                      <a:pt x="68228" y="1244"/>
                    </a:lnTo>
                    <a:lnTo>
                      <a:pt x="61480" y="3043"/>
                    </a:lnTo>
                    <a:lnTo>
                      <a:pt x="54581" y="4843"/>
                    </a:lnTo>
                    <a:lnTo>
                      <a:pt x="54581" y="4843"/>
                    </a:lnTo>
                    <a:cubicBezTo>
                      <a:pt x="16760" y="18460"/>
                      <a:pt x="-5780" y="57331"/>
                      <a:pt x="1194" y="96921"/>
                    </a:cubicBezTo>
                    <a:lnTo>
                      <a:pt x="1194" y="96921"/>
                    </a:lnTo>
                    <a:lnTo>
                      <a:pt x="2993" y="103670"/>
                    </a:lnTo>
                    <a:lnTo>
                      <a:pt x="4793" y="110568"/>
                    </a:lnTo>
                    <a:lnTo>
                      <a:pt x="4793" y="110568"/>
                    </a:lnTo>
                    <a:cubicBezTo>
                      <a:pt x="18410" y="148389"/>
                      <a:pt x="57281" y="170929"/>
                      <a:pt x="96871" y="163956"/>
                    </a:cubicBezTo>
                    <a:lnTo>
                      <a:pt x="96871" y="163956"/>
                    </a:lnTo>
                    <a:lnTo>
                      <a:pt x="103620" y="162156"/>
                    </a:lnTo>
                    <a:lnTo>
                      <a:pt x="110368" y="160356"/>
                    </a:lnTo>
                    <a:lnTo>
                      <a:pt x="110368" y="160356"/>
                    </a:lnTo>
                    <a:cubicBezTo>
                      <a:pt x="148189" y="146740"/>
                      <a:pt x="170729" y="107869"/>
                      <a:pt x="163756" y="68278"/>
                    </a:cubicBezTo>
                    <a:lnTo>
                      <a:pt x="163756" y="68278"/>
                    </a:lnTo>
                    <a:lnTo>
                      <a:pt x="161956" y="61530"/>
                    </a:lnTo>
                    <a:lnTo>
                      <a:pt x="160157" y="54631"/>
                    </a:lnTo>
                    <a:close/>
                    <a:moveTo>
                      <a:pt x="146810" y="58230"/>
                    </a:moveTo>
                    <a:lnTo>
                      <a:pt x="87574" y="73977"/>
                    </a:lnTo>
                    <a:lnTo>
                      <a:pt x="71827" y="13991"/>
                    </a:lnTo>
                    <a:cubicBezTo>
                      <a:pt x="104160" y="9057"/>
                      <a:pt x="135502" y="27548"/>
                      <a:pt x="146810" y="58230"/>
                    </a:cubicBezTo>
                    <a:close/>
                    <a:moveTo>
                      <a:pt x="58330" y="18340"/>
                    </a:moveTo>
                    <a:lnTo>
                      <a:pt x="74077" y="77576"/>
                    </a:lnTo>
                    <a:lnTo>
                      <a:pt x="14091" y="93322"/>
                    </a:lnTo>
                    <a:cubicBezTo>
                      <a:pt x="9217" y="61005"/>
                      <a:pt x="27678" y="29692"/>
                      <a:pt x="58330" y="18340"/>
                    </a:cubicBezTo>
                    <a:close/>
                    <a:moveTo>
                      <a:pt x="18440" y="106969"/>
                    </a:moveTo>
                    <a:lnTo>
                      <a:pt x="77676" y="91223"/>
                    </a:lnTo>
                    <a:lnTo>
                      <a:pt x="93422" y="151209"/>
                    </a:lnTo>
                    <a:cubicBezTo>
                      <a:pt x="61105" y="156082"/>
                      <a:pt x="29792" y="137622"/>
                      <a:pt x="18440" y="106969"/>
                    </a:cubicBezTo>
                    <a:close/>
                    <a:moveTo>
                      <a:pt x="107069" y="146860"/>
                    </a:moveTo>
                    <a:lnTo>
                      <a:pt x="92073" y="87624"/>
                    </a:lnTo>
                    <a:lnTo>
                      <a:pt x="151159" y="71877"/>
                    </a:lnTo>
                    <a:cubicBezTo>
                      <a:pt x="156182" y="104180"/>
                      <a:pt x="137737" y="135537"/>
                      <a:pt x="107069" y="146860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C3F9DAE-F8F4-4C2D-2E3D-B4FE6B003160}"/>
                  </a:ext>
                </a:extLst>
              </p:cNvPr>
              <p:cNvSpPr/>
              <p:nvPr/>
            </p:nvSpPr>
            <p:spPr>
              <a:xfrm>
                <a:off x="2469190" y="4213106"/>
                <a:ext cx="57373" cy="92980"/>
              </a:xfrm>
              <a:custGeom>
                <a:avLst/>
                <a:gdLst>
                  <a:gd name="connsiteX0" fmla="*/ 13890 w 43499"/>
                  <a:gd name="connsiteY0" fmla="*/ 40019 h 70495"/>
                  <a:gd name="connsiteX1" fmla="*/ 28407 w 43499"/>
                  <a:gd name="connsiteY1" fmla="*/ 15094 h 70495"/>
                  <a:gd name="connsiteX2" fmla="*/ 28887 w 43499"/>
                  <a:gd name="connsiteY2" fmla="*/ 14974 h 70495"/>
                  <a:gd name="connsiteX3" fmla="*/ 24838 w 43499"/>
                  <a:gd name="connsiteY3" fmla="*/ -22 h 70495"/>
                  <a:gd name="connsiteX4" fmla="*/ 1743 w 43499"/>
                  <a:gd name="connsiteY4" fmla="*/ 45567 h 70495"/>
                  <a:gd name="connsiteX5" fmla="*/ 43433 w 43499"/>
                  <a:gd name="connsiteY5" fmla="*/ 69712 h 70495"/>
                  <a:gd name="connsiteX6" fmla="*/ 39534 w 43499"/>
                  <a:gd name="connsiteY6" fmla="*/ 54715 h 70495"/>
                  <a:gd name="connsiteX7" fmla="*/ 13995 w 43499"/>
                  <a:gd name="connsiteY7" fmla="*/ 40409 h 70495"/>
                  <a:gd name="connsiteX8" fmla="*/ 13890 w 43499"/>
                  <a:gd name="connsiteY8" fmla="*/ 40019 h 70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499" h="70495">
                    <a:moveTo>
                      <a:pt x="13890" y="40019"/>
                    </a:moveTo>
                    <a:cubicBezTo>
                      <a:pt x="11011" y="29131"/>
                      <a:pt x="17519" y="17974"/>
                      <a:pt x="28407" y="15094"/>
                    </a:cubicBezTo>
                    <a:cubicBezTo>
                      <a:pt x="28572" y="15050"/>
                      <a:pt x="28722" y="15019"/>
                      <a:pt x="28887" y="14974"/>
                    </a:cubicBezTo>
                    <a:lnTo>
                      <a:pt x="24838" y="-22"/>
                    </a:lnTo>
                    <a:cubicBezTo>
                      <a:pt x="5867" y="6187"/>
                      <a:pt x="-4481" y="26597"/>
                      <a:pt x="1743" y="45567"/>
                    </a:cubicBezTo>
                    <a:cubicBezTo>
                      <a:pt x="7457" y="63053"/>
                      <a:pt x="25422" y="73461"/>
                      <a:pt x="43433" y="69712"/>
                    </a:cubicBezTo>
                    <a:lnTo>
                      <a:pt x="39534" y="54715"/>
                    </a:lnTo>
                    <a:cubicBezTo>
                      <a:pt x="28527" y="57819"/>
                      <a:pt x="17099" y="51416"/>
                      <a:pt x="13995" y="40409"/>
                    </a:cubicBezTo>
                    <a:cubicBezTo>
                      <a:pt x="13965" y="40289"/>
                      <a:pt x="13920" y="40154"/>
                      <a:pt x="13890" y="40019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31D1031-9A33-93B9-06AB-C5514712C1B2}"/>
                  </a:ext>
                </a:extLst>
              </p:cNvPr>
              <p:cNvSpPr/>
              <p:nvPr/>
            </p:nvSpPr>
            <p:spPr>
              <a:xfrm>
                <a:off x="2486776" y="4233282"/>
                <a:ext cx="34249" cy="53316"/>
              </a:xfrm>
              <a:custGeom>
                <a:avLst/>
                <a:gdLst>
                  <a:gd name="connsiteX0" fmla="*/ 557 w 25967"/>
                  <a:gd name="connsiteY0" fmla="*/ 24722 h 40423"/>
                  <a:gd name="connsiteX1" fmla="*/ 25646 w 25967"/>
                  <a:gd name="connsiteY1" fmla="*/ 39779 h 40423"/>
                  <a:gd name="connsiteX2" fmla="*/ 25901 w 25967"/>
                  <a:gd name="connsiteY2" fmla="*/ 39719 h 40423"/>
                  <a:gd name="connsiteX3" fmla="*/ 15254 w 25967"/>
                  <a:gd name="connsiteY3" fmla="*/ -22 h 40423"/>
                  <a:gd name="connsiteX4" fmla="*/ 557 w 25967"/>
                  <a:gd name="connsiteY4" fmla="*/ 24722 h 40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967" h="40423">
                    <a:moveTo>
                      <a:pt x="557" y="24722"/>
                    </a:moveTo>
                    <a:cubicBezTo>
                      <a:pt x="3331" y="35804"/>
                      <a:pt x="14564" y="42553"/>
                      <a:pt x="25646" y="39779"/>
                    </a:cubicBezTo>
                    <a:cubicBezTo>
                      <a:pt x="25736" y="39764"/>
                      <a:pt x="25811" y="39734"/>
                      <a:pt x="25901" y="39719"/>
                    </a:cubicBezTo>
                    <a:lnTo>
                      <a:pt x="15254" y="-22"/>
                    </a:lnTo>
                    <a:cubicBezTo>
                      <a:pt x="4381" y="2767"/>
                      <a:pt x="-2187" y="13835"/>
                      <a:pt x="557" y="247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87DEE43-828F-B382-CA97-618CF1F63EE0}"/>
                  </a:ext>
                </a:extLst>
              </p:cNvPr>
              <p:cNvSpPr/>
              <p:nvPr/>
            </p:nvSpPr>
            <p:spPr>
              <a:xfrm>
                <a:off x="2500852" y="4210742"/>
                <a:ext cx="59783" cy="93548"/>
              </a:xfrm>
              <a:custGeom>
                <a:avLst/>
                <a:gdLst>
                  <a:gd name="connsiteX0" fmla="*/ 44023 w 45326"/>
                  <a:gd name="connsiteY0" fmla="*/ 26815 h 70926"/>
                  <a:gd name="connsiteX1" fmla="*/ -67 w 45326"/>
                  <a:gd name="connsiteY1" fmla="*/ 1171 h 70926"/>
                  <a:gd name="connsiteX2" fmla="*/ 3983 w 45326"/>
                  <a:gd name="connsiteY2" fmla="*/ 16167 h 70926"/>
                  <a:gd name="connsiteX3" fmla="*/ 29177 w 45326"/>
                  <a:gd name="connsiteY3" fmla="*/ 30714 h 70926"/>
                  <a:gd name="connsiteX4" fmla="*/ 14630 w 45326"/>
                  <a:gd name="connsiteY4" fmla="*/ 55908 h 70926"/>
                  <a:gd name="connsiteX5" fmla="*/ 18529 w 45326"/>
                  <a:gd name="connsiteY5" fmla="*/ 70904 h 70926"/>
                  <a:gd name="connsiteX6" fmla="*/ 44038 w 45326"/>
                  <a:gd name="connsiteY6" fmla="*/ 26860 h 70926"/>
                  <a:gd name="connsiteX7" fmla="*/ 44023 w 45326"/>
                  <a:gd name="connsiteY7" fmla="*/ 26815 h 70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326" h="70926">
                    <a:moveTo>
                      <a:pt x="44023" y="26815"/>
                    </a:moveTo>
                    <a:cubicBezTo>
                      <a:pt x="38894" y="7589"/>
                      <a:pt x="19189" y="-3883"/>
                      <a:pt x="-67" y="1171"/>
                    </a:cubicBezTo>
                    <a:lnTo>
                      <a:pt x="3983" y="16167"/>
                    </a:lnTo>
                    <a:cubicBezTo>
                      <a:pt x="14960" y="13228"/>
                      <a:pt x="26237" y="19736"/>
                      <a:pt x="29177" y="30714"/>
                    </a:cubicBezTo>
                    <a:cubicBezTo>
                      <a:pt x="32116" y="41691"/>
                      <a:pt x="25607" y="52969"/>
                      <a:pt x="14630" y="55908"/>
                    </a:cubicBezTo>
                    <a:lnTo>
                      <a:pt x="18529" y="70904"/>
                    </a:lnTo>
                    <a:cubicBezTo>
                      <a:pt x="37740" y="65790"/>
                      <a:pt x="49152" y="46055"/>
                      <a:pt x="44038" y="26860"/>
                    </a:cubicBezTo>
                    <a:cubicBezTo>
                      <a:pt x="44023" y="26845"/>
                      <a:pt x="44023" y="26830"/>
                      <a:pt x="44023" y="268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D98574A-7873-58FE-E10F-86975D8FBFDA}"/>
                  </a:ext>
                </a:extLst>
              </p:cNvPr>
              <p:cNvSpPr/>
              <p:nvPr/>
            </p:nvSpPr>
            <p:spPr>
              <a:xfrm>
                <a:off x="2506982" y="4230797"/>
                <a:ext cx="34024" cy="53318"/>
              </a:xfrm>
              <a:custGeom>
                <a:avLst/>
                <a:gdLst>
                  <a:gd name="connsiteX0" fmla="*/ 25128 w 25796"/>
                  <a:gd name="connsiteY0" fmla="*/ 15658 h 40424"/>
                  <a:gd name="connsiteX1" fmla="*/ 293 w 25796"/>
                  <a:gd name="connsiteY1" fmla="*/ 572 h 40424"/>
                  <a:gd name="connsiteX2" fmla="*/ -67 w 25796"/>
                  <a:gd name="connsiteY2" fmla="*/ 662 h 40424"/>
                  <a:gd name="connsiteX3" fmla="*/ 10581 w 25796"/>
                  <a:gd name="connsiteY3" fmla="*/ 40402 h 40424"/>
                  <a:gd name="connsiteX4" fmla="*/ 25128 w 25796"/>
                  <a:gd name="connsiteY4" fmla="*/ 15658 h 40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96" h="40424">
                    <a:moveTo>
                      <a:pt x="25128" y="15658"/>
                    </a:moveTo>
                    <a:cubicBezTo>
                      <a:pt x="22443" y="4636"/>
                      <a:pt x="11316" y="-2128"/>
                      <a:pt x="293" y="572"/>
                    </a:cubicBezTo>
                    <a:cubicBezTo>
                      <a:pt x="173" y="602"/>
                      <a:pt x="54" y="632"/>
                      <a:pt x="-67" y="662"/>
                    </a:cubicBezTo>
                    <a:lnTo>
                      <a:pt x="10581" y="40402"/>
                    </a:lnTo>
                    <a:cubicBezTo>
                      <a:pt x="21349" y="37463"/>
                      <a:pt x="27797" y="26486"/>
                      <a:pt x="25128" y="15658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EF6B2B1-DC19-543B-9110-F97806631095}"/>
                  </a:ext>
                </a:extLst>
              </p:cNvPr>
              <p:cNvSpPr/>
              <p:nvPr/>
            </p:nvSpPr>
            <p:spPr>
              <a:xfrm>
                <a:off x="2429198" y="4352645"/>
                <a:ext cx="254767" cy="135651"/>
              </a:xfrm>
              <a:custGeom>
                <a:avLst/>
                <a:gdLst>
                  <a:gd name="connsiteX0" fmla="*/ 161484 w 193158"/>
                  <a:gd name="connsiteY0" fmla="*/ 658 h 102847"/>
                  <a:gd name="connsiteX1" fmla="*/ 186228 w 193158"/>
                  <a:gd name="connsiteY1" fmla="*/ 15055 h 102847"/>
                  <a:gd name="connsiteX2" fmla="*/ 186378 w 193158"/>
                  <a:gd name="connsiteY2" fmla="*/ 15654 h 102847"/>
                  <a:gd name="connsiteX3" fmla="*/ 192377 w 193158"/>
                  <a:gd name="connsiteY3" fmla="*/ 38449 h 102847"/>
                  <a:gd name="connsiteX4" fmla="*/ 178280 w 193158"/>
                  <a:gd name="connsiteY4" fmla="*/ 63118 h 102847"/>
                  <a:gd name="connsiteX5" fmla="*/ 177381 w 193158"/>
                  <a:gd name="connsiteY5" fmla="*/ 63343 h 102847"/>
                  <a:gd name="connsiteX6" fmla="*/ 31615 w 193158"/>
                  <a:gd name="connsiteY6" fmla="*/ 102184 h 102847"/>
                  <a:gd name="connsiteX7" fmla="*/ 6796 w 193158"/>
                  <a:gd name="connsiteY7" fmla="*/ 87488 h 102847"/>
                  <a:gd name="connsiteX8" fmla="*/ 6721 w 193158"/>
                  <a:gd name="connsiteY8" fmla="*/ 87188 h 102847"/>
                  <a:gd name="connsiteX9" fmla="*/ 572 w 193158"/>
                  <a:gd name="connsiteY9" fmla="*/ 64243 h 102847"/>
                  <a:gd name="connsiteX10" fmla="*/ 15149 w 193158"/>
                  <a:gd name="connsiteY10" fmla="*/ 39604 h 102847"/>
                  <a:gd name="connsiteX11" fmla="*/ 15568 w 193158"/>
                  <a:gd name="connsiteY11" fmla="*/ 39499 h 102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3158" h="102847">
                    <a:moveTo>
                      <a:pt x="161484" y="658"/>
                    </a:moveTo>
                    <a:cubicBezTo>
                      <a:pt x="172297" y="-2206"/>
                      <a:pt x="183379" y="4242"/>
                      <a:pt x="186228" y="15055"/>
                    </a:cubicBezTo>
                    <a:cubicBezTo>
                      <a:pt x="186288" y="15250"/>
                      <a:pt x="186334" y="15460"/>
                      <a:pt x="186378" y="15654"/>
                    </a:cubicBezTo>
                    <a:lnTo>
                      <a:pt x="192377" y="38449"/>
                    </a:lnTo>
                    <a:cubicBezTo>
                      <a:pt x="195301" y="49157"/>
                      <a:pt x="188988" y="60209"/>
                      <a:pt x="178280" y="63118"/>
                    </a:cubicBezTo>
                    <a:cubicBezTo>
                      <a:pt x="177980" y="63208"/>
                      <a:pt x="177680" y="63283"/>
                      <a:pt x="177381" y="63343"/>
                    </a:cubicBezTo>
                    <a:lnTo>
                      <a:pt x="31615" y="102184"/>
                    </a:lnTo>
                    <a:cubicBezTo>
                      <a:pt x="20697" y="104974"/>
                      <a:pt x="9585" y="98405"/>
                      <a:pt x="6796" y="87488"/>
                    </a:cubicBezTo>
                    <a:cubicBezTo>
                      <a:pt x="6766" y="87383"/>
                      <a:pt x="6751" y="87293"/>
                      <a:pt x="6721" y="87188"/>
                    </a:cubicBezTo>
                    <a:lnTo>
                      <a:pt x="572" y="64243"/>
                    </a:lnTo>
                    <a:cubicBezTo>
                      <a:pt x="-2202" y="53416"/>
                      <a:pt x="4321" y="42378"/>
                      <a:pt x="15149" y="39604"/>
                    </a:cubicBezTo>
                    <a:cubicBezTo>
                      <a:pt x="15284" y="39559"/>
                      <a:pt x="15433" y="39529"/>
                      <a:pt x="15568" y="39499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13BAF3F-3446-4D0D-FA4E-B4D97D6453CA}"/>
                  </a:ext>
                </a:extLst>
              </p:cNvPr>
              <p:cNvSpPr/>
              <p:nvPr/>
            </p:nvSpPr>
            <p:spPr>
              <a:xfrm>
                <a:off x="2437879" y="4360548"/>
                <a:ext cx="238137" cy="119049"/>
              </a:xfrm>
              <a:custGeom>
                <a:avLst/>
                <a:gdLst>
                  <a:gd name="connsiteX0" fmla="*/ 10485 w 180549"/>
                  <a:gd name="connsiteY0" fmla="*/ 39206 h 90260"/>
                  <a:gd name="connsiteX1" fmla="*/ 288 w 180549"/>
                  <a:gd name="connsiteY1" fmla="*/ 56752 h 90260"/>
                  <a:gd name="connsiteX2" fmla="*/ 6436 w 180549"/>
                  <a:gd name="connsiteY2" fmla="*/ 79546 h 90260"/>
                  <a:gd name="connsiteX3" fmla="*/ 23982 w 180549"/>
                  <a:gd name="connsiteY3" fmla="*/ 89894 h 90260"/>
                  <a:gd name="connsiteX4" fmla="*/ 169898 w 180549"/>
                  <a:gd name="connsiteY4" fmla="*/ 51053 h 90260"/>
                  <a:gd name="connsiteX5" fmla="*/ 180096 w 180549"/>
                  <a:gd name="connsiteY5" fmla="*/ 33357 h 90260"/>
                  <a:gd name="connsiteX6" fmla="*/ 174097 w 180549"/>
                  <a:gd name="connsiteY6" fmla="*/ 10563 h 90260"/>
                  <a:gd name="connsiteX7" fmla="*/ 156401 w 180549"/>
                  <a:gd name="connsiteY7" fmla="*/ 365 h 9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549" h="90260">
                    <a:moveTo>
                      <a:pt x="10485" y="39206"/>
                    </a:moveTo>
                    <a:cubicBezTo>
                      <a:pt x="3047" y="41515"/>
                      <a:pt x="-1392" y="49149"/>
                      <a:pt x="288" y="56752"/>
                    </a:cubicBezTo>
                    <a:lnTo>
                      <a:pt x="6436" y="79546"/>
                    </a:lnTo>
                    <a:cubicBezTo>
                      <a:pt x="8686" y="87045"/>
                      <a:pt x="16334" y="91559"/>
                      <a:pt x="23982" y="89894"/>
                    </a:cubicBezTo>
                    <a:lnTo>
                      <a:pt x="169898" y="51053"/>
                    </a:lnTo>
                    <a:cubicBezTo>
                      <a:pt x="177411" y="48744"/>
                      <a:pt x="181865" y="41020"/>
                      <a:pt x="180096" y="33357"/>
                    </a:cubicBezTo>
                    <a:lnTo>
                      <a:pt x="174097" y="10563"/>
                    </a:lnTo>
                    <a:cubicBezTo>
                      <a:pt x="171788" y="3049"/>
                      <a:pt x="164064" y="-1405"/>
                      <a:pt x="156401" y="3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3AA2C60-4FB5-96C1-62EB-292E098735BA}"/>
                  </a:ext>
                </a:extLst>
              </p:cNvPr>
              <p:cNvSpPr/>
              <p:nvPr/>
            </p:nvSpPr>
            <p:spPr>
              <a:xfrm>
                <a:off x="2452128" y="4423145"/>
                <a:ext cx="39570" cy="39566"/>
              </a:xfrm>
              <a:custGeom>
                <a:avLst/>
                <a:gdLst>
                  <a:gd name="connsiteX0" fmla="*/ 29376 w 30001"/>
                  <a:gd name="connsiteY0" fmla="*/ 10942 h 29998"/>
                  <a:gd name="connsiteX1" fmla="*/ 18968 w 30001"/>
                  <a:gd name="connsiteY1" fmla="*/ 29418 h 29998"/>
                  <a:gd name="connsiteX2" fmla="*/ 493 w 30001"/>
                  <a:gd name="connsiteY2" fmla="*/ 19010 h 29998"/>
                  <a:gd name="connsiteX3" fmla="*/ 10900 w 30001"/>
                  <a:gd name="connsiteY3" fmla="*/ 534 h 29998"/>
                  <a:gd name="connsiteX4" fmla="*/ 11230 w 30001"/>
                  <a:gd name="connsiteY4" fmla="*/ 445 h 29998"/>
                  <a:gd name="connsiteX5" fmla="*/ 29376 w 30001"/>
                  <a:gd name="connsiteY5" fmla="*/ 10942 h 29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001" h="29998">
                    <a:moveTo>
                      <a:pt x="29376" y="10942"/>
                    </a:moveTo>
                    <a:cubicBezTo>
                      <a:pt x="31610" y="18920"/>
                      <a:pt x="26946" y="27198"/>
                      <a:pt x="18968" y="29418"/>
                    </a:cubicBezTo>
                    <a:cubicBezTo>
                      <a:pt x="10990" y="31652"/>
                      <a:pt x="2712" y="26988"/>
                      <a:pt x="493" y="19010"/>
                    </a:cubicBezTo>
                    <a:cubicBezTo>
                      <a:pt x="-1742" y="11032"/>
                      <a:pt x="2922" y="2769"/>
                      <a:pt x="10900" y="534"/>
                    </a:cubicBezTo>
                    <a:cubicBezTo>
                      <a:pt x="11005" y="504"/>
                      <a:pt x="11125" y="475"/>
                      <a:pt x="11230" y="445"/>
                    </a:cubicBezTo>
                    <a:cubicBezTo>
                      <a:pt x="19133" y="-1565"/>
                      <a:pt x="27186" y="3099"/>
                      <a:pt x="29376" y="10942"/>
                    </a:cubicBez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59AD65C-C683-9E35-F6C2-8AE6E2D372E0}"/>
                  </a:ext>
                </a:extLst>
              </p:cNvPr>
              <p:cNvSpPr/>
              <p:nvPr/>
            </p:nvSpPr>
            <p:spPr>
              <a:xfrm>
                <a:off x="2505203" y="4413476"/>
                <a:ext cx="42130" cy="37779"/>
              </a:xfrm>
              <a:custGeom>
                <a:avLst/>
                <a:gdLst>
                  <a:gd name="connsiteX0" fmla="*/ 0 w 31942"/>
                  <a:gd name="connsiteY0" fmla="*/ 0 h 28643"/>
                  <a:gd name="connsiteX1" fmla="*/ 7648 w 31942"/>
                  <a:gd name="connsiteY1" fmla="*/ 28643 h 28643"/>
                  <a:gd name="connsiteX2" fmla="*/ 31942 w 31942"/>
                  <a:gd name="connsiteY2" fmla="*/ 6898 h 28643"/>
                  <a:gd name="connsiteX3" fmla="*/ 0 w 31942"/>
                  <a:gd name="connsiteY3" fmla="*/ 0 h 28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942" h="28643">
                    <a:moveTo>
                      <a:pt x="0" y="0"/>
                    </a:moveTo>
                    <a:lnTo>
                      <a:pt x="7648" y="28643"/>
                    </a:lnTo>
                    <a:lnTo>
                      <a:pt x="31942" y="68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98F6D58E-60C6-D032-9EDA-A0BA113F9403}"/>
                  </a:ext>
                </a:extLst>
              </p:cNvPr>
              <p:cNvSpPr/>
              <p:nvPr/>
            </p:nvSpPr>
            <p:spPr>
              <a:xfrm rot="20705401">
                <a:off x="2566156" y="4392622"/>
                <a:ext cx="39164" cy="39164"/>
              </a:xfrm>
              <a:custGeom>
                <a:avLst/>
                <a:gdLst>
                  <a:gd name="connsiteX0" fmla="*/ -67 w 29693"/>
                  <a:gd name="connsiteY0" fmla="*/ -22 h 29693"/>
                  <a:gd name="connsiteX1" fmla="*/ 29626 w 29693"/>
                  <a:gd name="connsiteY1" fmla="*/ -22 h 29693"/>
                  <a:gd name="connsiteX2" fmla="*/ 29626 w 29693"/>
                  <a:gd name="connsiteY2" fmla="*/ 29671 h 29693"/>
                  <a:gd name="connsiteX3" fmla="*/ -67 w 29693"/>
                  <a:gd name="connsiteY3" fmla="*/ 29671 h 2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693" h="29693">
                    <a:moveTo>
                      <a:pt x="-67" y="-22"/>
                    </a:moveTo>
                    <a:lnTo>
                      <a:pt x="29626" y="-22"/>
                    </a:lnTo>
                    <a:lnTo>
                      <a:pt x="29626" y="29671"/>
                    </a:lnTo>
                    <a:lnTo>
                      <a:pt x="-67" y="29671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4654E361-4ADD-6B99-A130-BF4408526AC4}"/>
                  </a:ext>
                </a:extLst>
              </p:cNvPr>
              <p:cNvSpPr/>
              <p:nvPr/>
            </p:nvSpPr>
            <p:spPr>
              <a:xfrm rot="20716201">
                <a:off x="2623939" y="4381122"/>
                <a:ext cx="9692" cy="39164"/>
              </a:xfrm>
              <a:custGeom>
                <a:avLst/>
                <a:gdLst>
                  <a:gd name="connsiteX0" fmla="*/ -67 w 7348"/>
                  <a:gd name="connsiteY0" fmla="*/ -22 h 29693"/>
                  <a:gd name="connsiteX1" fmla="*/ 7282 w 7348"/>
                  <a:gd name="connsiteY1" fmla="*/ -22 h 29693"/>
                  <a:gd name="connsiteX2" fmla="*/ 7282 w 7348"/>
                  <a:gd name="connsiteY2" fmla="*/ 29671 h 29693"/>
                  <a:gd name="connsiteX3" fmla="*/ -67 w 7348"/>
                  <a:gd name="connsiteY3" fmla="*/ 29671 h 2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48" h="29693">
                    <a:moveTo>
                      <a:pt x="-67" y="-22"/>
                    </a:moveTo>
                    <a:lnTo>
                      <a:pt x="7282" y="-22"/>
                    </a:lnTo>
                    <a:lnTo>
                      <a:pt x="7282" y="29671"/>
                    </a:lnTo>
                    <a:lnTo>
                      <a:pt x="-67" y="29671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619F2D1-FEA5-36C1-A86A-C957B8658564}"/>
                  </a:ext>
                </a:extLst>
              </p:cNvPr>
              <p:cNvSpPr/>
              <p:nvPr/>
            </p:nvSpPr>
            <p:spPr>
              <a:xfrm rot="20703000">
                <a:off x="2650920" y="4374463"/>
                <a:ext cx="9692" cy="39164"/>
              </a:xfrm>
              <a:custGeom>
                <a:avLst/>
                <a:gdLst>
                  <a:gd name="connsiteX0" fmla="*/ -67 w 7348"/>
                  <a:gd name="connsiteY0" fmla="*/ -22 h 29693"/>
                  <a:gd name="connsiteX1" fmla="*/ 7282 w 7348"/>
                  <a:gd name="connsiteY1" fmla="*/ -22 h 29693"/>
                  <a:gd name="connsiteX2" fmla="*/ 7282 w 7348"/>
                  <a:gd name="connsiteY2" fmla="*/ 29671 h 29693"/>
                  <a:gd name="connsiteX3" fmla="*/ -67 w 7348"/>
                  <a:gd name="connsiteY3" fmla="*/ 29671 h 2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48" h="29693">
                    <a:moveTo>
                      <a:pt x="-67" y="-22"/>
                    </a:moveTo>
                    <a:lnTo>
                      <a:pt x="7282" y="-22"/>
                    </a:lnTo>
                    <a:lnTo>
                      <a:pt x="7282" y="29671"/>
                    </a:lnTo>
                    <a:lnTo>
                      <a:pt x="-67" y="29671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A214D24-77D4-F40F-B214-F503D825664D}"/>
                  </a:ext>
                </a:extLst>
              </p:cNvPr>
              <p:cNvSpPr/>
              <p:nvPr/>
            </p:nvSpPr>
            <p:spPr>
              <a:xfrm>
                <a:off x="2222788" y="4073579"/>
                <a:ext cx="885696" cy="920175"/>
              </a:xfrm>
              <a:custGeom>
                <a:avLst/>
                <a:gdLst>
                  <a:gd name="connsiteX0" fmla="*/ 52841 w 671512"/>
                  <a:gd name="connsiteY0" fmla="*/ 441836 h 697653"/>
                  <a:gd name="connsiteX1" fmla="*/ -67 w 671512"/>
                  <a:gd name="connsiteY1" fmla="*/ 388868 h 697653"/>
                  <a:gd name="connsiteX2" fmla="*/ 52901 w 671512"/>
                  <a:gd name="connsiteY2" fmla="*/ 335960 h 697653"/>
                  <a:gd name="connsiteX3" fmla="*/ 62589 w 671512"/>
                  <a:gd name="connsiteY3" fmla="*/ 336860 h 697653"/>
                  <a:gd name="connsiteX4" fmla="*/ 70987 w 671512"/>
                  <a:gd name="connsiteY4" fmla="*/ 337610 h 697653"/>
                  <a:gd name="connsiteX5" fmla="*/ 72442 w 671512"/>
                  <a:gd name="connsiteY5" fmla="*/ 336755 h 697653"/>
                  <a:gd name="connsiteX6" fmla="*/ 72486 w 671512"/>
                  <a:gd name="connsiteY6" fmla="*/ 336410 h 697653"/>
                  <a:gd name="connsiteX7" fmla="*/ 71632 w 671512"/>
                  <a:gd name="connsiteY7" fmla="*/ 334956 h 697653"/>
                  <a:gd name="connsiteX8" fmla="*/ 71287 w 671512"/>
                  <a:gd name="connsiteY8" fmla="*/ 334911 h 697653"/>
                  <a:gd name="connsiteX9" fmla="*/ 28967 w 671512"/>
                  <a:gd name="connsiteY9" fmla="*/ 273155 h 697653"/>
                  <a:gd name="connsiteX10" fmla="*/ 81334 w 671512"/>
                  <a:gd name="connsiteY10" fmla="*/ 229935 h 697653"/>
                  <a:gd name="connsiteX11" fmla="*/ 342423 w 671512"/>
                  <a:gd name="connsiteY11" fmla="*/ 254829 h 697653"/>
                  <a:gd name="connsiteX12" fmla="*/ 343473 w 671512"/>
                  <a:gd name="connsiteY12" fmla="*/ 254829 h 697653"/>
                  <a:gd name="connsiteX13" fmla="*/ 343473 w 671512"/>
                  <a:gd name="connsiteY13" fmla="*/ 253780 h 697653"/>
                  <a:gd name="connsiteX14" fmla="*/ 327427 w 671512"/>
                  <a:gd name="connsiteY14" fmla="*/ 158402 h 697653"/>
                  <a:gd name="connsiteX15" fmla="*/ 317979 w 671512"/>
                  <a:gd name="connsiteY15" fmla="*/ 72022 h 697653"/>
                  <a:gd name="connsiteX16" fmla="*/ 401959 w 671512"/>
                  <a:gd name="connsiteY16" fmla="*/ 219 h 697653"/>
                  <a:gd name="connsiteX17" fmla="*/ 404808 w 671512"/>
                  <a:gd name="connsiteY17" fmla="*/ 489 h 697653"/>
                  <a:gd name="connsiteX18" fmla="*/ 422654 w 671512"/>
                  <a:gd name="connsiteY18" fmla="*/ 8287 h 697653"/>
                  <a:gd name="connsiteX19" fmla="*/ 426403 w 671512"/>
                  <a:gd name="connsiteY19" fmla="*/ 49527 h 697653"/>
                  <a:gd name="connsiteX20" fmla="*/ 426403 w 671512"/>
                  <a:gd name="connsiteY20" fmla="*/ 55526 h 697653"/>
                  <a:gd name="connsiteX21" fmla="*/ 479041 w 671512"/>
                  <a:gd name="connsiteY21" fmla="*/ 206841 h 697653"/>
                  <a:gd name="connsiteX22" fmla="*/ 671446 w 671512"/>
                  <a:gd name="connsiteY22" fmla="*/ 547711 h 697653"/>
                  <a:gd name="connsiteX23" fmla="*/ 495687 w 671512"/>
                  <a:gd name="connsiteY23" fmla="*/ 648637 h 697653"/>
                  <a:gd name="connsiteX24" fmla="*/ 494067 w 671512"/>
                  <a:gd name="connsiteY24" fmla="*/ 649642 h 697653"/>
                  <a:gd name="connsiteX25" fmla="*/ 494038 w 671512"/>
                  <a:gd name="connsiteY25" fmla="*/ 649837 h 697653"/>
                  <a:gd name="connsiteX26" fmla="*/ 436781 w 671512"/>
                  <a:gd name="connsiteY26" fmla="*/ 697406 h 697653"/>
                  <a:gd name="connsiteX27" fmla="*/ 436451 w 671512"/>
                  <a:gd name="connsiteY27" fmla="*/ 697376 h 697653"/>
                  <a:gd name="connsiteX28" fmla="*/ 121525 w 671512"/>
                  <a:gd name="connsiteY28" fmla="*/ 667383 h 697653"/>
                  <a:gd name="connsiteX29" fmla="*/ 73986 w 671512"/>
                  <a:gd name="connsiteY29" fmla="*/ 609646 h 697653"/>
                  <a:gd name="connsiteX30" fmla="*/ 121075 w 671512"/>
                  <a:gd name="connsiteY30" fmla="*/ 561957 h 697653"/>
                  <a:gd name="connsiteX31" fmla="*/ 125124 w 671512"/>
                  <a:gd name="connsiteY31" fmla="*/ 562107 h 697653"/>
                  <a:gd name="connsiteX32" fmla="*/ 126624 w 671512"/>
                  <a:gd name="connsiteY32" fmla="*/ 560758 h 697653"/>
                  <a:gd name="connsiteX33" fmla="*/ 125439 w 671512"/>
                  <a:gd name="connsiteY33" fmla="*/ 559258 h 697653"/>
                  <a:gd name="connsiteX34" fmla="*/ 125424 w 671512"/>
                  <a:gd name="connsiteY34" fmla="*/ 559258 h 697653"/>
                  <a:gd name="connsiteX35" fmla="*/ 87483 w 671512"/>
                  <a:gd name="connsiteY35" fmla="*/ 555059 h 697653"/>
                  <a:gd name="connsiteX36" fmla="*/ 39629 w 671512"/>
                  <a:gd name="connsiteY36" fmla="*/ 497488 h 697653"/>
                  <a:gd name="connsiteX37" fmla="*/ 39644 w 671512"/>
                  <a:gd name="connsiteY37" fmla="*/ 497323 h 697653"/>
                  <a:gd name="connsiteX38" fmla="*/ 89582 w 671512"/>
                  <a:gd name="connsiteY38" fmla="*/ 449634 h 697653"/>
                  <a:gd name="connsiteX39" fmla="*/ 90932 w 671512"/>
                  <a:gd name="connsiteY39" fmla="*/ 448284 h 697653"/>
                  <a:gd name="connsiteX40" fmla="*/ 89582 w 671512"/>
                  <a:gd name="connsiteY40" fmla="*/ 446934 h 697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71512" h="697653">
                    <a:moveTo>
                      <a:pt x="52841" y="441836"/>
                    </a:moveTo>
                    <a:cubicBezTo>
                      <a:pt x="23598" y="441820"/>
                      <a:pt x="-81" y="418111"/>
                      <a:pt x="-67" y="388868"/>
                    </a:cubicBezTo>
                    <a:cubicBezTo>
                      <a:pt x="-51" y="359640"/>
                      <a:pt x="23658" y="335945"/>
                      <a:pt x="52901" y="335960"/>
                    </a:cubicBezTo>
                    <a:cubicBezTo>
                      <a:pt x="56155" y="335960"/>
                      <a:pt x="59394" y="336260"/>
                      <a:pt x="62589" y="336860"/>
                    </a:cubicBezTo>
                    <a:lnTo>
                      <a:pt x="70987" y="337610"/>
                    </a:lnTo>
                    <a:cubicBezTo>
                      <a:pt x="71632" y="337775"/>
                      <a:pt x="72277" y="337385"/>
                      <a:pt x="72442" y="336755"/>
                    </a:cubicBezTo>
                    <a:cubicBezTo>
                      <a:pt x="72472" y="336635"/>
                      <a:pt x="72486" y="336530"/>
                      <a:pt x="72486" y="336410"/>
                    </a:cubicBezTo>
                    <a:cubicBezTo>
                      <a:pt x="72651" y="335765"/>
                      <a:pt x="72261" y="335120"/>
                      <a:pt x="71632" y="334956"/>
                    </a:cubicBezTo>
                    <a:cubicBezTo>
                      <a:pt x="71512" y="334925"/>
                      <a:pt x="71407" y="334911"/>
                      <a:pt x="71287" y="334911"/>
                    </a:cubicBezTo>
                    <a:cubicBezTo>
                      <a:pt x="42553" y="329542"/>
                      <a:pt x="23598" y="301903"/>
                      <a:pt x="28967" y="273155"/>
                    </a:cubicBezTo>
                    <a:cubicBezTo>
                      <a:pt x="33661" y="247976"/>
                      <a:pt x="55720" y="229770"/>
                      <a:pt x="81334" y="229935"/>
                    </a:cubicBezTo>
                    <a:lnTo>
                      <a:pt x="342423" y="254829"/>
                    </a:lnTo>
                    <a:cubicBezTo>
                      <a:pt x="342768" y="254949"/>
                      <a:pt x="343128" y="254949"/>
                      <a:pt x="343473" y="254829"/>
                    </a:cubicBezTo>
                    <a:cubicBezTo>
                      <a:pt x="343608" y="254499"/>
                      <a:pt x="343608" y="254110"/>
                      <a:pt x="343473" y="253780"/>
                    </a:cubicBezTo>
                    <a:cubicBezTo>
                      <a:pt x="340908" y="221582"/>
                      <a:pt x="335540" y="189670"/>
                      <a:pt x="327427" y="158402"/>
                    </a:cubicBezTo>
                    <a:cubicBezTo>
                      <a:pt x="319164" y="130404"/>
                      <a:pt x="315954" y="101145"/>
                      <a:pt x="317979" y="72022"/>
                    </a:cubicBezTo>
                    <a:cubicBezTo>
                      <a:pt x="321338" y="28997"/>
                      <a:pt x="358934" y="-3140"/>
                      <a:pt x="401959" y="219"/>
                    </a:cubicBezTo>
                    <a:cubicBezTo>
                      <a:pt x="402904" y="294"/>
                      <a:pt x="403864" y="384"/>
                      <a:pt x="404808" y="489"/>
                    </a:cubicBezTo>
                    <a:cubicBezTo>
                      <a:pt x="411602" y="429"/>
                      <a:pt x="418080" y="3263"/>
                      <a:pt x="422654" y="8287"/>
                    </a:cubicBezTo>
                    <a:cubicBezTo>
                      <a:pt x="429103" y="15935"/>
                      <a:pt x="428653" y="27333"/>
                      <a:pt x="426403" y="49527"/>
                    </a:cubicBezTo>
                    <a:lnTo>
                      <a:pt x="426403" y="55526"/>
                    </a:lnTo>
                    <a:cubicBezTo>
                      <a:pt x="422354" y="98716"/>
                      <a:pt x="451148" y="153753"/>
                      <a:pt x="479041" y="206841"/>
                    </a:cubicBezTo>
                    <a:cubicBezTo>
                      <a:pt x="500486" y="247781"/>
                      <a:pt x="671446" y="547711"/>
                      <a:pt x="671446" y="547711"/>
                    </a:cubicBezTo>
                    <a:lnTo>
                      <a:pt x="495687" y="648637"/>
                    </a:lnTo>
                    <a:cubicBezTo>
                      <a:pt x="494967" y="648472"/>
                      <a:pt x="494232" y="648922"/>
                      <a:pt x="494067" y="649642"/>
                    </a:cubicBezTo>
                    <a:cubicBezTo>
                      <a:pt x="494053" y="649717"/>
                      <a:pt x="494038" y="649777"/>
                      <a:pt x="494038" y="649837"/>
                    </a:cubicBezTo>
                    <a:cubicBezTo>
                      <a:pt x="491368" y="678780"/>
                      <a:pt x="465724" y="700075"/>
                      <a:pt x="436781" y="697406"/>
                    </a:cubicBezTo>
                    <a:cubicBezTo>
                      <a:pt x="436676" y="697391"/>
                      <a:pt x="436556" y="697391"/>
                      <a:pt x="436451" y="697376"/>
                    </a:cubicBezTo>
                    <a:lnTo>
                      <a:pt x="121525" y="667383"/>
                    </a:lnTo>
                    <a:cubicBezTo>
                      <a:pt x="92462" y="664533"/>
                      <a:pt x="71197" y="638709"/>
                      <a:pt x="73986" y="609646"/>
                    </a:cubicBezTo>
                    <a:cubicBezTo>
                      <a:pt x="73821" y="583477"/>
                      <a:pt x="94906" y="562122"/>
                      <a:pt x="121075" y="561957"/>
                    </a:cubicBezTo>
                    <a:cubicBezTo>
                      <a:pt x="122425" y="561957"/>
                      <a:pt x="123774" y="562002"/>
                      <a:pt x="125124" y="562107"/>
                    </a:cubicBezTo>
                    <a:cubicBezTo>
                      <a:pt x="125904" y="562107"/>
                      <a:pt x="126549" y="561522"/>
                      <a:pt x="126624" y="560758"/>
                    </a:cubicBezTo>
                    <a:cubicBezTo>
                      <a:pt x="126714" y="560023"/>
                      <a:pt x="126174" y="559348"/>
                      <a:pt x="125439" y="559258"/>
                    </a:cubicBezTo>
                    <a:cubicBezTo>
                      <a:pt x="125439" y="559258"/>
                      <a:pt x="125424" y="559258"/>
                      <a:pt x="125424" y="559258"/>
                    </a:cubicBezTo>
                    <a:lnTo>
                      <a:pt x="87483" y="555059"/>
                    </a:lnTo>
                    <a:cubicBezTo>
                      <a:pt x="58375" y="552374"/>
                      <a:pt x="36945" y="526596"/>
                      <a:pt x="39629" y="497488"/>
                    </a:cubicBezTo>
                    <a:cubicBezTo>
                      <a:pt x="39629" y="497428"/>
                      <a:pt x="39644" y="497382"/>
                      <a:pt x="39644" y="497323"/>
                    </a:cubicBezTo>
                    <a:cubicBezTo>
                      <a:pt x="42644" y="465830"/>
                      <a:pt x="62289" y="447084"/>
                      <a:pt x="89582" y="449634"/>
                    </a:cubicBezTo>
                    <a:cubicBezTo>
                      <a:pt x="90332" y="449634"/>
                      <a:pt x="90932" y="449034"/>
                      <a:pt x="90932" y="448284"/>
                    </a:cubicBezTo>
                    <a:cubicBezTo>
                      <a:pt x="90932" y="447534"/>
                      <a:pt x="90332" y="446934"/>
                      <a:pt x="89582" y="446934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573F399E-ADDF-E135-BEF5-0594474DF03A}"/>
                  </a:ext>
                </a:extLst>
              </p:cNvPr>
              <p:cNvSpPr/>
              <p:nvPr/>
            </p:nvSpPr>
            <p:spPr>
              <a:xfrm>
                <a:off x="2503224" y="4508921"/>
                <a:ext cx="1409899" cy="1260257"/>
              </a:xfrm>
              <a:custGeom>
                <a:avLst/>
                <a:gdLst>
                  <a:gd name="connsiteX0" fmla="*/ 1068883 w 1068949"/>
                  <a:gd name="connsiteY0" fmla="*/ 955473 h 955494"/>
                  <a:gd name="connsiteX1" fmla="*/ 355650 w 1068949"/>
                  <a:gd name="connsiteY1" fmla="*/ 91825 h 955494"/>
                  <a:gd name="connsiteX2" fmla="*/ -67 w 1068949"/>
                  <a:gd name="connsiteY2" fmla="*/ 57783 h 955494"/>
                  <a:gd name="connsiteX3" fmla="*/ 741210 w 1068949"/>
                  <a:gd name="connsiteY3" fmla="*/ 955473 h 955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8949" h="955494">
                    <a:moveTo>
                      <a:pt x="1068883" y="955473"/>
                    </a:moveTo>
                    <a:lnTo>
                      <a:pt x="355650" y="91825"/>
                    </a:lnTo>
                    <a:cubicBezTo>
                      <a:pt x="266826" y="-15805"/>
                      <a:pt x="107563" y="-31041"/>
                      <a:pt x="-67" y="57783"/>
                    </a:cubicBezTo>
                    <a:lnTo>
                      <a:pt x="741210" y="955473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26575D0-A81E-766E-B5F6-24F6CA56981A}"/>
                  </a:ext>
                </a:extLst>
              </p:cNvPr>
              <p:cNvSpPr/>
              <p:nvPr/>
            </p:nvSpPr>
            <p:spPr>
              <a:xfrm>
                <a:off x="2770273" y="4736099"/>
                <a:ext cx="1253618" cy="1033078"/>
              </a:xfrm>
              <a:custGeom>
                <a:avLst/>
                <a:gdLst>
                  <a:gd name="connsiteX0" fmla="*/ 437365 w 950461"/>
                  <a:gd name="connsiteY0" fmla="*/ 783231 h 783253"/>
                  <a:gd name="connsiteX1" fmla="*/ 950394 w 950461"/>
                  <a:gd name="connsiteY1" fmla="*/ 783231 h 783253"/>
                  <a:gd name="connsiteX2" fmla="*/ 310195 w 950461"/>
                  <a:gd name="connsiteY2" fmla="*/ 7913 h 783253"/>
                  <a:gd name="connsiteX3" fmla="*/ 279362 w 950461"/>
                  <a:gd name="connsiteY3" fmla="*/ 5004 h 783253"/>
                  <a:gd name="connsiteX4" fmla="*/ 279302 w 950461"/>
                  <a:gd name="connsiteY4" fmla="*/ 5064 h 783253"/>
                  <a:gd name="connsiteX5" fmla="*/ 8016 w 950461"/>
                  <a:gd name="connsiteY5" fmla="*/ 228361 h 783253"/>
                  <a:gd name="connsiteX6" fmla="*/ 4761 w 950461"/>
                  <a:gd name="connsiteY6" fmla="*/ 258939 h 783253"/>
                  <a:gd name="connsiteX7" fmla="*/ 5016 w 950461"/>
                  <a:gd name="connsiteY7" fmla="*/ 259254 h 783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50461" h="783253">
                    <a:moveTo>
                      <a:pt x="437365" y="783231"/>
                    </a:moveTo>
                    <a:lnTo>
                      <a:pt x="950394" y="783231"/>
                    </a:lnTo>
                    <a:lnTo>
                      <a:pt x="310195" y="7913"/>
                    </a:lnTo>
                    <a:cubicBezTo>
                      <a:pt x="302487" y="-1400"/>
                      <a:pt x="288675" y="-2704"/>
                      <a:pt x="279362" y="5004"/>
                    </a:cubicBezTo>
                    <a:cubicBezTo>
                      <a:pt x="279347" y="5034"/>
                      <a:pt x="279317" y="5049"/>
                      <a:pt x="279302" y="5064"/>
                    </a:cubicBezTo>
                    <a:lnTo>
                      <a:pt x="8016" y="228361"/>
                    </a:lnTo>
                    <a:cubicBezTo>
                      <a:pt x="-1327" y="235905"/>
                      <a:pt x="-2782" y="249596"/>
                      <a:pt x="4761" y="258939"/>
                    </a:cubicBezTo>
                    <a:cubicBezTo>
                      <a:pt x="4836" y="259044"/>
                      <a:pt x="4926" y="259149"/>
                      <a:pt x="5016" y="259254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EE09AADD-B3FD-6D6C-0C86-DC9154C88BD0}"/>
                  </a:ext>
                </a:extLst>
              </p:cNvPr>
              <p:cNvSpPr/>
              <p:nvPr/>
            </p:nvSpPr>
            <p:spPr>
              <a:xfrm>
                <a:off x="2869218" y="5062017"/>
                <a:ext cx="43520" cy="43590"/>
              </a:xfrm>
              <a:custGeom>
                <a:avLst/>
                <a:gdLst>
                  <a:gd name="connsiteX0" fmla="*/ 29724 w 32996"/>
                  <a:gd name="connsiteY0" fmla="*/ 26249 h 33049"/>
                  <a:gd name="connsiteX1" fmla="*/ 6899 w 32996"/>
                  <a:gd name="connsiteY1" fmla="*/ 29938 h 33049"/>
                  <a:gd name="connsiteX2" fmla="*/ 6779 w 32996"/>
                  <a:gd name="connsiteY2" fmla="*/ 29848 h 33049"/>
                  <a:gd name="connsiteX3" fmla="*/ 3060 w 32996"/>
                  <a:gd name="connsiteY3" fmla="*/ 6813 h 33049"/>
                  <a:gd name="connsiteX4" fmla="*/ 26095 w 32996"/>
                  <a:gd name="connsiteY4" fmla="*/ 3094 h 33049"/>
                  <a:gd name="connsiteX5" fmla="*/ 29814 w 32996"/>
                  <a:gd name="connsiteY5" fmla="*/ 26129 h 33049"/>
                  <a:gd name="connsiteX6" fmla="*/ 29724 w 32996"/>
                  <a:gd name="connsiteY6" fmla="*/ 26249 h 33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996" h="33049">
                    <a:moveTo>
                      <a:pt x="29724" y="26249"/>
                    </a:moveTo>
                    <a:cubicBezTo>
                      <a:pt x="24445" y="33567"/>
                      <a:pt x="14218" y="35217"/>
                      <a:pt x="6899" y="29938"/>
                    </a:cubicBezTo>
                    <a:cubicBezTo>
                      <a:pt x="6869" y="29908"/>
                      <a:pt x="6825" y="29878"/>
                      <a:pt x="6779" y="29848"/>
                    </a:cubicBezTo>
                    <a:cubicBezTo>
                      <a:pt x="-614" y="24509"/>
                      <a:pt x="-2278" y="14207"/>
                      <a:pt x="3060" y="6813"/>
                    </a:cubicBezTo>
                    <a:cubicBezTo>
                      <a:pt x="8399" y="-565"/>
                      <a:pt x="18702" y="-2230"/>
                      <a:pt x="26095" y="3094"/>
                    </a:cubicBezTo>
                    <a:cubicBezTo>
                      <a:pt x="33473" y="8433"/>
                      <a:pt x="35138" y="18750"/>
                      <a:pt x="29814" y="26129"/>
                    </a:cubicBezTo>
                    <a:cubicBezTo>
                      <a:pt x="29784" y="26174"/>
                      <a:pt x="29754" y="26204"/>
                      <a:pt x="29724" y="2624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61939E7-991B-3A3E-18F0-4987BC806AB3}"/>
                  </a:ext>
                </a:extLst>
              </p:cNvPr>
              <p:cNvSpPr/>
              <p:nvPr/>
            </p:nvSpPr>
            <p:spPr>
              <a:xfrm>
                <a:off x="651477" y="3081175"/>
                <a:ext cx="666360" cy="666368"/>
              </a:xfrm>
              <a:custGeom>
                <a:avLst/>
                <a:gdLst>
                  <a:gd name="connsiteX0" fmla="*/ 492995 w 505217"/>
                  <a:gd name="connsiteY0" fmla="*/ 175389 h 505223"/>
                  <a:gd name="connsiteX1" fmla="*/ 329739 w 505217"/>
                  <a:gd name="connsiteY1" fmla="*/ 493045 h 505223"/>
                  <a:gd name="connsiteX2" fmla="*/ 12089 w 505217"/>
                  <a:gd name="connsiteY2" fmla="*/ 329778 h 505223"/>
                  <a:gd name="connsiteX3" fmla="*/ 175345 w 505217"/>
                  <a:gd name="connsiteY3" fmla="*/ 12138 h 505223"/>
                  <a:gd name="connsiteX4" fmla="*/ 175519 w 505217"/>
                  <a:gd name="connsiteY4" fmla="*/ 12078 h 505223"/>
                  <a:gd name="connsiteX5" fmla="*/ 492995 w 505217"/>
                  <a:gd name="connsiteY5" fmla="*/ 175389 h 50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5217" h="505223">
                    <a:moveTo>
                      <a:pt x="492995" y="175389"/>
                    </a:moveTo>
                    <a:cubicBezTo>
                      <a:pt x="535630" y="308183"/>
                      <a:pt x="462537" y="450410"/>
                      <a:pt x="329739" y="493045"/>
                    </a:cubicBezTo>
                    <a:cubicBezTo>
                      <a:pt x="196940" y="535680"/>
                      <a:pt x="54724" y="462587"/>
                      <a:pt x="12089" y="329778"/>
                    </a:cubicBezTo>
                    <a:cubicBezTo>
                      <a:pt x="-30544" y="196984"/>
                      <a:pt x="42547" y="54773"/>
                      <a:pt x="175345" y="12138"/>
                    </a:cubicBezTo>
                    <a:cubicBezTo>
                      <a:pt x="175404" y="12108"/>
                      <a:pt x="175461" y="12093"/>
                      <a:pt x="175519" y="12078"/>
                    </a:cubicBezTo>
                    <a:cubicBezTo>
                      <a:pt x="308280" y="-30437"/>
                      <a:pt x="450382" y="42656"/>
                      <a:pt x="492995" y="175389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4B24BC9-16C3-941F-E7E8-B559F284B279}"/>
                  </a:ext>
                </a:extLst>
              </p:cNvPr>
              <p:cNvSpPr/>
              <p:nvPr/>
            </p:nvSpPr>
            <p:spPr>
              <a:xfrm>
                <a:off x="883066" y="3081734"/>
                <a:ext cx="434729" cy="650130"/>
              </a:xfrm>
              <a:custGeom>
                <a:avLst/>
                <a:gdLst>
                  <a:gd name="connsiteX0" fmla="*/ -67 w 329600"/>
                  <a:gd name="connsiteY0" fmla="*/ 11653 h 492912"/>
                  <a:gd name="connsiteX1" fmla="*/ 154097 w 329600"/>
                  <a:gd name="connsiteY1" fmla="*/ 492890 h 492912"/>
                  <a:gd name="connsiteX2" fmla="*/ 317409 w 329600"/>
                  <a:gd name="connsiteY2" fmla="*/ 175415 h 492912"/>
                  <a:gd name="connsiteX3" fmla="*/ -67 w 329600"/>
                  <a:gd name="connsiteY3" fmla="*/ 12103 h 492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9600" h="492912">
                    <a:moveTo>
                      <a:pt x="-67" y="11653"/>
                    </a:moveTo>
                    <a:lnTo>
                      <a:pt x="154097" y="492890"/>
                    </a:lnTo>
                    <a:cubicBezTo>
                      <a:pt x="286863" y="450315"/>
                      <a:pt x="359984" y="308179"/>
                      <a:pt x="317409" y="175415"/>
                    </a:cubicBezTo>
                    <a:cubicBezTo>
                      <a:pt x="274839" y="42651"/>
                      <a:pt x="132699" y="-30472"/>
                      <a:pt x="-67" y="12103"/>
                    </a:cubicBez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C53C697-A939-41B6-05DC-7F8BC5FDB3AF}"/>
                  </a:ext>
                </a:extLst>
              </p:cNvPr>
              <p:cNvSpPr/>
              <p:nvPr/>
            </p:nvSpPr>
            <p:spPr>
              <a:xfrm>
                <a:off x="1093919" y="4181855"/>
                <a:ext cx="609611" cy="1230893"/>
              </a:xfrm>
              <a:custGeom>
                <a:avLst/>
                <a:gdLst>
                  <a:gd name="connsiteX0" fmla="*/ 462192 w 462191"/>
                  <a:gd name="connsiteY0" fmla="*/ 891241 h 933231"/>
                  <a:gd name="connsiteX1" fmla="*/ 331122 w 462191"/>
                  <a:gd name="connsiteY1" fmla="*/ 933231 h 933231"/>
                  <a:gd name="connsiteX2" fmla="*/ 0 w 462191"/>
                  <a:gd name="connsiteY2" fmla="*/ 74383 h 933231"/>
                  <a:gd name="connsiteX3" fmla="*/ 231696 w 462191"/>
                  <a:gd name="connsiteY3" fmla="*/ 0 h 933231"/>
                  <a:gd name="connsiteX4" fmla="*/ 462192 w 462191"/>
                  <a:gd name="connsiteY4" fmla="*/ 891241 h 933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191" h="933231">
                    <a:moveTo>
                      <a:pt x="462192" y="891241"/>
                    </a:moveTo>
                    <a:lnTo>
                      <a:pt x="331122" y="933231"/>
                    </a:lnTo>
                    <a:lnTo>
                      <a:pt x="0" y="74383"/>
                    </a:lnTo>
                    <a:lnTo>
                      <a:pt x="231696" y="0"/>
                    </a:lnTo>
                    <a:lnTo>
                      <a:pt x="462192" y="891241"/>
                    </a:ln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2DAD7E61-BEED-D1BE-AB63-51020746A8AC}"/>
                  </a:ext>
                </a:extLst>
              </p:cNvPr>
              <p:cNvSpPr/>
              <p:nvPr/>
            </p:nvSpPr>
            <p:spPr>
              <a:xfrm>
                <a:off x="785325" y="3647558"/>
                <a:ext cx="807685" cy="807768"/>
              </a:xfrm>
              <a:custGeom>
                <a:avLst/>
                <a:gdLst>
                  <a:gd name="connsiteX0" fmla="*/ 607464 w 612366"/>
                  <a:gd name="connsiteY0" fmla="*/ 381224 h 612429"/>
                  <a:gd name="connsiteX1" fmla="*/ 542514 w 612366"/>
                  <a:gd name="connsiteY1" fmla="*/ 507599 h 612429"/>
                  <a:gd name="connsiteX2" fmla="*/ 542379 w 612366"/>
                  <a:gd name="connsiteY2" fmla="*/ 507644 h 612429"/>
                  <a:gd name="connsiteX3" fmla="*/ 231052 w 612366"/>
                  <a:gd name="connsiteY3" fmla="*/ 607521 h 612429"/>
                  <a:gd name="connsiteX4" fmla="*/ 104735 w 612366"/>
                  <a:gd name="connsiteY4" fmla="*/ 542901 h 612429"/>
                  <a:gd name="connsiteX5" fmla="*/ 104632 w 612366"/>
                  <a:gd name="connsiteY5" fmla="*/ 542586 h 612429"/>
                  <a:gd name="connsiteX6" fmla="*/ 4755 w 612366"/>
                  <a:gd name="connsiteY6" fmla="*/ 231259 h 612429"/>
                  <a:gd name="connsiteX7" fmla="*/ 69769 w 612366"/>
                  <a:gd name="connsiteY7" fmla="*/ 104913 h 612429"/>
                  <a:gd name="connsiteX8" fmla="*/ 69990 w 612366"/>
                  <a:gd name="connsiteY8" fmla="*/ 104838 h 612429"/>
                  <a:gd name="connsiteX9" fmla="*/ 381467 w 612366"/>
                  <a:gd name="connsiteY9" fmla="*/ 4812 h 612429"/>
                  <a:gd name="connsiteX10" fmla="*/ 507662 w 612366"/>
                  <a:gd name="connsiteY10" fmla="*/ 69657 h 612429"/>
                  <a:gd name="connsiteX11" fmla="*/ 507737 w 612366"/>
                  <a:gd name="connsiteY11" fmla="*/ 69896 h 612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12366" h="612429">
                    <a:moveTo>
                      <a:pt x="607464" y="381224"/>
                    </a:moveTo>
                    <a:cubicBezTo>
                      <a:pt x="624425" y="434056"/>
                      <a:pt x="595347" y="490638"/>
                      <a:pt x="542514" y="507599"/>
                    </a:cubicBezTo>
                    <a:cubicBezTo>
                      <a:pt x="542469" y="507614"/>
                      <a:pt x="542424" y="507629"/>
                      <a:pt x="542379" y="507644"/>
                    </a:cubicBezTo>
                    <a:lnTo>
                      <a:pt x="231052" y="607521"/>
                    </a:lnTo>
                    <a:cubicBezTo>
                      <a:pt x="178329" y="624557"/>
                      <a:pt x="121774" y="595628"/>
                      <a:pt x="104735" y="542901"/>
                    </a:cubicBezTo>
                    <a:cubicBezTo>
                      <a:pt x="104701" y="542796"/>
                      <a:pt x="104666" y="542691"/>
                      <a:pt x="104632" y="542586"/>
                    </a:cubicBezTo>
                    <a:lnTo>
                      <a:pt x="4755" y="231259"/>
                    </a:lnTo>
                    <a:cubicBezTo>
                      <a:pt x="-12182" y="178411"/>
                      <a:pt x="16925" y="121844"/>
                      <a:pt x="69769" y="104913"/>
                    </a:cubicBezTo>
                    <a:cubicBezTo>
                      <a:pt x="69843" y="104883"/>
                      <a:pt x="69916" y="104868"/>
                      <a:pt x="69990" y="104838"/>
                    </a:cubicBezTo>
                    <a:lnTo>
                      <a:pt x="381467" y="4812"/>
                    </a:lnTo>
                    <a:cubicBezTo>
                      <a:pt x="434224" y="-12134"/>
                      <a:pt x="490716" y="16899"/>
                      <a:pt x="507662" y="69657"/>
                    </a:cubicBezTo>
                    <a:cubicBezTo>
                      <a:pt x="507692" y="69747"/>
                      <a:pt x="507707" y="69822"/>
                      <a:pt x="507737" y="69896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B498130-DD2B-BF1A-4B57-6194AA43B8C6}"/>
                  </a:ext>
                </a:extLst>
              </p:cNvPr>
              <p:cNvSpPr/>
              <p:nvPr/>
            </p:nvSpPr>
            <p:spPr>
              <a:xfrm>
                <a:off x="978714" y="3931549"/>
                <a:ext cx="144698" cy="328227"/>
              </a:xfrm>
              <a:custGeom>
                <a:avLst/>
                <a:gdLst>
                  <a:gd name="connsiteX0" fmla="*/ 108574 w 109706"/>
                  <a:gd name="connsiteY0" fmla="*/ 220045 h 248853"/>
                  <a:gd name="connsiteX1" fmla="*/ 94342 w 109706"/>
                  <a:gd name="connsiteY1" fmla="*/ 247789 h 248853"/>
                  <a:gd name="connsiteX2" fmla="*/ 94327 w 109706"/>
                  <a:gd name="connsiteY2" fmla="*/ 247789 h 248853"/>
                  <a:gd name="connsiteX3" fmla="*/ 94327 w 109706"/>
                  <a:gd name="connsiteY3" fmla="*/ 247789 h 248853"/>
                  <a:gd name="connsiteX4" fmla="*/ 66636 w 109706"/>
                  <a:gd name="connsiteY4" fmla="*/ 233467 h 248853"/>
                  <a:gd name="connsiteX5" fmla="*/ 66433 w 109706"/>
                  <a:gd name="connsiteY5" fmla="*/ 232792 h 248853"/>
                  <a:gd name="connsiteX6" fmla="*/ 1049 w 109706"/>
                  <a:gd name="connsiteY6" fmla="*/ 28990 h 248853"/>
                  <a:gd name="connsiteX7" fmla="*/ 15206 w 109706"/>
                  <a:gd name="connsiteY7" fmla="*/ 976 h 248853"/>
                  <a:gd name="connsiteX8" fmla="*/ 15295 w 109706"/>
                  <a:gd name="connsiteY8" fmla="*/ 946 h 248853"/>
                  <a:gd name="connsiteX9" fmla="*/ 15295 w 109706"/>
                  <a:gd name="connsiteY9" fmla="*/ 946 h 248853"/>
                  <a:gd name="connsiteX10" fmla="*/ 43160 w 109706"/>
                  <a:gd name="connsiteY10" fmla="*/ 15853 h 248853"/>
                  <a:gd name="connsiteX11" fmla="*/ 43189 w 109706"/>
                  <a:gd name="connsiteY11" fmla="*/ 15943 h 248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9706" h="248853">
                    <a:moveTo>
                      <a:pt x="108574" y="220045"/>
                    </a:moveTo>
                    <a:cubicBezTo>
                      <a:pt x="112303" y="231637"/>
                      <a:pt x="105933" y="244054"/>
                      <a:pt x="94342" y="247789"/>
                    </a:cubicBezTo>
                    <a:cubicBezTo>
                      <a:pt x="94337" y="247789"/>
                      <a:pt x="94331" y="247789"/>
                      <a:pt x="94327" y="247789"/>
                    </a:cubicBezTo>
                    <a:lnTo>
                      <a:pt x="94327" y="247789"/>
                    </a:lnTo>
                    <a:cubicBezTo>
                      <a:pt x="82726" y="251478"/>
                      <a:pt x="70328" y="245074"/>
                      <a:pt x="66636" y="233467"/>
                    </a:cubicBezTo>
                    <a:cubicBezTo>
                      <a:pt x="66565" y="233242"/>
                      <a:pt x="66498" y="233017"/>
                      <a:pt x="66433" y="232792"/>
                    </a:cubicBezTo>
                    <a:lnTo>
                      <a:pt x="1049" y="28990"/>
                    </a:lnTo>
                    <a:cubicBezTo>
                      <a:pt x="-2778" y="17338"/>
                      <a:pt x="3561" y="4801"/>
                      <a:pt x="15206" y="976"/>
                    </a:cubicBezTo>
                    <a:cubicBezTo>
                      <a:pt x="15235" y="961"/>
                      <a:pt x="15265" y="961"/>
                      <a:pt x="15295" y="946"/>
                    </a:cubicBezTo>
                    <a:lnTo>
                      <a:pt x="15295" y="946"/>
                    </a:lnTo>
                    <a:cubicBezTo>
                      <a:pt x="27105" y="-2638"/>
                      <a:pt x="39581" y="4036"/>
                      <a:pt x="43160" y="15853"/>
                    </a:cubicBezTo>
                    <a:cubicBezTo>
                      <a:pt x="43169" y="15883"/>
                      <a:pt x="43180" y="15913"/>
                      <a:pt x="43189" y="159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BAC319AE-DE76-CCB7-B632-411D63B06BF7}"/>
                  </a:ext>
                </a:extLst>
              </p:cNvPr>
              <p:cNvSpPr/>
              <p:nvPr/>
            </p:nvSpPr>
            <p:spPr>
              <a:xfrm>
                <a:off x="875610" y="3899466"/>
                <a:ext cx="265521" cy="124569"/>
              </a:xfrm>
              <a:custGeom>
                <a:avLst/>
                <a:gdLst>
                  <a:gd name="connsiteX0" fmla="*/ 28681 w 201311"/>
                  <a:gd name="connsiteY0" fmla="*/ 93356 h 94445"/>
                  <a:gd name="connsiteX1" fmla="*/ 942 w 201311"/>
                  <a:gd name="connsiteY1" fmla="*/ 79125 h 94445"/>
                  <a:gd name="connsiteX2" fmla="*/ 938 w 201311"/>
                  <a:gd name="connsiteY2" fmla="*/ 79110 h 94445"/>
                  <a:gd name="connsiteX3" fmla="*/ 938 w 201311"/>
                  <a:gd name="connsiteY3" fmla="*/ 79110 h 94445"/>
                  <a:gd name="connsiteX4" fmla="*/ 15552 w 201311"/>
                  <a:gd name="connsiteY4" fmla="*/ 51336 h 94445"/>
                  <a:gd name="connsiteX5" fmla="*/ 15934 w 201311"/>
                  <a:gd name="connsiteY5" fmla="*/ 51216 h 94445"/>
                  <a:gd name="connsiteX6" fmla="*/ 172498 w 201311"/>
                  <a:gd name="connsiteY6" fmla="*/ 978 h 94445"/>
                  <a:gd name="connsiteX7" fmla="*/ 200094 w 201311"/>
                  <a:gd name="connsiteY7" fmla="*/ 15479 h 94445"/>
                  <a:gd name="connsiteX8" fmla="*/ 200241 w 201311"/>
                  <a:gd name="connsiteY8" fmla="*/ 15974 h 94445"/>
                  <a:gd name="connsiteX9" fmla="*/ 200241 w 201311"/>
                  <a:gd name="connsiteY9" fmla="*/ 15974 h 94445"/>
                  <a:gd name="connsiteX10" fmla="*/ 185627 w 201311"/>
                  <a:gd name="connsiteY10" fmla="*/ 43748 h 94445"/>
                  <a:gd name="connsiteX11" fmla="*/ 185245 w 201311"/>
                  <a:gd name="connsiteY11" fmla="*/ 43868 h 9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1311" h="94445">
                    <a:moveTo>
                      <a:pt x="28681" y="93356"/>
                    </a:moveTo>
                    <a:cubicBezTo>
                      <a:pt x="17092" y="97090"/>
                      <a:pt x="4673" y="90717"/>
                      <a:pt x="942" y="79125"/>
                    </a:cubicBezTo>
                    <a:cubicBezTo>
                      <a:pt x="941" y="79125"/>
                      <a:pt x="939" y="79110"/>
                      <a:pt x="938" y="79110"/>
                    </a:cubicBezTo>
                    <a:lnTo>
                      <a:pt x="938" y="79110"/>
                    </a:lnTo>
                    <a:cubicBezTo>
                      <a:pt x="-2697" y="67397"/>
                      <a:pt x="3846" y="54965"/>
                      <a:pt x="15552" y="51336"/>
                    </a:cubicBezTo>
                    <a:cubicBezTo>
                      <a:pt x="15679" y="51291"/>
                      <a:pt x="15807" y="51246"/>
                      <a:pt x="15934" y="51216"/>
                    </a:cubicBezTo>
                    <a:lnTo>
                      <a:pt x="172498" y="978"/>
                    </a:lnTo>
                    <a:cubicBezTo>
                      <a:pt x="184123" y="-2636"/>
                      <a:pt x="196478" y="3857"/>
                      <a:pt x="200094" y="15479"/>
                    </a:cubicBezTo>
                    <a:cubicBezTo>
                      <a:pt x="200145" y="15644"/>
                      <a:pt x="200195" y="15809"/>
                      <a:pt x="200241" y="15974"/>
                    </a:cubicBezTo>
                    <a:lnTo>
                      <a:pt x="200241" y="15974"/>
                    </a:lnTo>
                    <a:cubicBezTo>
                      <a:pt x="203876" y="27687"/>
                      <a:pt x="197333" y="40119"/>
                      <a:pt x="185627" y="43748"/>
                    </a:cubicBezTo>
                    <a:cubicBezTo>
                      <a:pt x="185499" y="43793"/>
                      <a:pt x="185372" y="43838"/>
                      <a:pt x="185245" y="438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5224AB56-17BE-359F-4AC8-076371913E65}"/>
                  </a:ext>
                </a:extLst>
              </p:cNvPr>
              <p:cNvSpPr/>
              <p:nvPr/>
            </p:nvSpPr>
            <p:spPr>
              <a:xfrm>
                <a:off x="1156171" y="3874776"/>
                <a:ext cx="242330" cy="296767"/>
              </a:xfrm>
              <a:custGeom>
                <a:avLst/>
                <a:gdLst>
                  <a:gd name="connsiteX0" fmla="*/ 178732 w 183728"/>
                  <a:gd name="connsiteY0" fmla="*/ 188857 h 225001"/>
                  <a:gd name="connsiteX1" fmla="*/ 175433 w 183728"/>
                  <a:gd name="connsiteY1" fmla="*/ 220050 h 225001"/>
                  <a:gd name="connsiteX2" fmla="*/ 175433 w 183728"/>
                  <a:gd name="connsiteY2" fmla="*/ 220050 h 225001"/>
                  <a:gd name="connsiteX3" fmla="*/ 144240 w 183728"/>
                  <a:gd name="connsiteY3" fmla="*/ 216750 h 225001"/>
                  <a:gd name="connsiteX4" fmla="*/ 4923 w 183728"/>
                  <a:gd name="connsiteY4" fmla="*/ 36043 h 225001"/>
                  <a:gd name="connsiteX5" fmla="*/ 8012 w 183728"/>
                  <a:gd name="connsiteY5" fmla="*/ 5015 h 225001"/>
                  <a:gd name="connsiteX6" fmla="*/ 8222 w 183728"/>
                  <a:gd name="connsiteY6" fmla="*/ 4850 h 225001"/>
                  <a:gd name="connsiteX7" fmla="*/ 8222 w 183728"/>
                  <a:gd name="connsiteY7" fmla="*/ 4850 h 225001"/>
                  <a:gd name="connsiteX8" fmla="*/ 39415 w 183728"/>
                  <a:gd name="connsiteY8" fmla="*/ 8299 h 225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728" h="225001">
                    <a:moveTo>
                      <a:pt x="178732" y="188857"/>
                    </a:moveTo>
                    <a:cubicBezTo>
                      <a:pt x="186425" y="198380"/>
                      <a:pt x="184956" y="212342"/>
                      <a:pt x="175433" y="220050"/>
                    </a:cubicBezTo>
                    <a:lnTo>
                      <a:pt x="175433" y="220050"/>
                    </a:lnTo>
                    <a:cubicBezTo>
                      <a:pt x="165910" y="227743"/>
                      <a:pt x="151949" y="226273"/>
                      <a:pt x="144240" y="216750"/>
                    </a:cubicBezTo>
                    <a:lnTo>
                      <a:pt x="4923" y="36043"/>
                    </a:lnTo>
                    <a:cubicBezTo>
                      <a:pt x="-2791" y="26625"/>
                      <a:pt x="-1407" y="12738"/>
                      <a:pt x="8012" y="5015"/>
                    </a:cubicBezTo>
                    <a:cubicBezTo>
                      <a:pt x="8081" y="4970"/>
                      <a:pt x="8152" y="4910"/>
                      <a:pt x="8222" y="4850"/>
                    </a:cubicBezTo>
                    <a:lnTo>
                      <a:pt x="8222" y="4850"/>
                    </a:lnTo>
                    <a:cubicBezTo>
                      <a:pt x="17789" y="-2813"/>
                      <a:pt x="31753" y="-1268"/>
                      <a:pt x="39415" y="82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75BB5B0-057A-FCD7-6515-DE35D08270E9}"/>
                  </a:ext>
                </a:extLst>
              </p:cNvPr>
              <p:cNvSpPr/>
              <p:nvPr/>
            </p:nvSpPr>
            <p:spPr>
              <a:xfrm>
                <a:off x="1347226" y="3809959"/>
                <a:ext cx="69347" cy="359307"/>
              </a:xfrm>
              <a:custGeom>
                <a:avLst/>
                <a:gdLst>
                  <a:gd name="connsiteX0" fmla="*/ -13 w 52577"/>
                  <a:gd name="connsiteY0" fmla="*/ 248947 h 272417"/>
                  <a:gd name="connsiteX1" fmla="*/ 20293 w 52577"/>
                  <a:gd name="connsiteY1" fmla="*/ 272312 h 272417"/>
                  <a:gd name="connsiteX2" fmla="*/ 20682 w 52577"/>
                  <a:gd name="connsiteY2" fmla="*/ 272342 h 272417"/>
                  <a:gd name="connsiteX3" fmla="*/ 20682 w 52577"/>
                  <a:gd name="connsiteY3" fmla="*/ 272342 h 272417"/>
                  <a:gd name="connsiteX4" fmla="*/ 44047 w 52577"/>
                  <a:gd name="connsiteY4" fmla="*/ 252036 h 272417"/>
                  <a:gd name="connsiteX5" fmla="*/ 44077 w 52577"/>
                  <a:gd name="connsiteY5" fmla="*/ 251646 h 272417"/>
                  <a:gd name="connsiteX6" fmla="*/ 52475 w 52577"/>
                  <a:gd name="connsiteY6" fmla="*/ 23550 h 272417"/>
                  <a:gd name="connsiteX7" fmla="*/ 31630 w 52577"/>
                  <a:gd name="connsiteY7" fmla="*/ 5 h 272417"/>
                  <a:gd name="connsiteX8" fmla="*/ 31630 w 52577"/>
                  <a:gd name="connsiteY8" fmla="*/ 5 h 272417"/>
                  <a:gd name="connsiteX9" fmla="*/ 8235 w 52577"/>
                  <a:gd name="connsiteY9" fmla="*/ 20851 h 272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77" h="272417">
                    <a:moveTo>
                      <a:pt x="-13" y="248947"/>
                    </a:moveTo>
                    <a:cubicBezTo>
                      <a:pt x="-853" y="261004"/>
                      <a:pt x="8235" y="271472"/>
                      <a:pt x="20293" y="272312"/>
                    </a:cubicBezTo>
                    <a:cubicBezTo>
                      <a:pt x="20427" y="272327"/>
                      <a:pt x="20547" y="272342"/>
                      <a:pt x="20682" y="272342"/>
                    </a:cubicBezTo>
                    <a:lnTo>
                      <a:pt x="20682" y="272342"/>
                    </a:lnTo>
                    <a:cubicBezTo>
                      <a:pt x="32740" y="273182"/>
                      <a:pt x="43207" y="264094"/>
                      <a:pt x="44047" y="252036"/>
                    </a:cubicBezTo>
                    <a:cubicBezTo>
                      <a:pt x="44062" y="251901"/>
                      <a:pt x="44077" y="251782"/>
                      <a:pt x="44077" y="251646"/>
                    </a:cubicBezTo>
                    <a:lnTo>
                      <a:pt x="52475" y="23550"/>
                    </a:lnTo>
                    <a:cubicBezTo>
                      <a:pt x="53165" y="11313"/>
                      <a:pt x="43852" y="815"/>
                      <a:pt x="31630" y="5"/>
                    </a:cubicBezTo>
                    <a:lnTo>
                      <a:pt x="31630" y="5"/>
                    </a:lnTo>
                    <a:cubicBezTo>
                      <a:pt x="19453" y="-594"/>
                      <a:pt x="9045" y="8689"/>
                      <a:pt x="8235" y="208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0CFF572-23F3-D276-0DCE-CD116F7FF53D}"/>
                  </a:ext>
                </a:extLst>
              </p:cNvPr>
              <p:cNvSpPr/>
              <p:nvPr/>
            </p:nvSpPr>
            <p:spPr>
              <a:xfrm>
                <a:off x="1160346" y="4301383"/>
                <a:ext cx="918999" cy="950001"/>
              </a:xfrm>
              <a:custGeom>
                <a:avLst/>
                <a:gdLst>
                  <a:gd name="connsiteX0" fmla="*/ 72541 w 696761"/>
                  <a:gd name="connsiteY0" fmla="*/ 520911 h 720266"/>
                  <a:gd name="connsiteX1" fmla="*/ 9883 w 696761"/>
                  <a:gd name="connsiteY1" fmla="*/ 479941 h 720266"/>
                  <a:gd name="connsiteX2" fmla="*/ 50855 w 696761"/>
                  <a:gd name="connsiteY2" fmla="*/ 417286 h 720266"/>
                  <a:gd name="connsiteX3" fmla="*/ 54245 w 696761"/>
                  <a:gd name="connsiteY3" fmla="*/ 416686 h 720266"/>
                  <a:gd name="connsiteX4" fmla="*/ 62643 w 696761"/>
                  <a:gd name="connsiteY4" fmla="*/ 415186 h 720266"/>
                  <a:gd name="connsiteX5" fmla="*/ 63693 w 696761"/>
                  <a:gd name="connsiteY5" fmla="*/ 413687 h 720266"/>
                  <a:gd name="connsiteX6" fmla="*/ 62193 w 696761"/>
                  <a:gd name="connsiteY6" fmla="*/ 412487 h 720266"/>
                  <a:gd name="connsiteX7" fmla="*/ 708 w 696761"/>
                  <a:gd name="connsiteY7" fmla="*/ 368997 h 720266"/>
                  <a:gd name="connsiteX8" fmla="*/ 44198 w 696761"/>
                  <a:gd name="connsiteY8" fmla="*/ 307512 h 720266"/>
                  <a:gd name="connsiteX9" fmla="*/ 302737 w 696761"/>
                  <a:gd name="connsiteY9" fmla="*/ 262522 h 720266"/>
                  <a:gd name="connsiteX10" fmla="*/ 303637 w 696761"/>
                  <a:gd name="connsiteY10" fmla="*/ 262522 h 720266"/>
                  <a:gd name="connsiteX11" fmla="*/ 303637 w 696761"/>
                  <a:gd name="connsiteY11" fmla="*/ 261322 h 720266"/>
                  <a:gd name="connsiteX12" fmla="*/ 263146 w 696761"/>
                  <a:gd name="connsiteY12" fmla="*/ 173443 h 720266"/>
                  <a:gd name="connsiteX13" fmla="*/ 231354 w 696761"/>
                  <a:gd name="connsiteY13" fmla="*/ 92612 h 720266"/>
                  <a:gd name="connsiteX14" fmla="*/ 293574 w 696761"/>
                  <a:gd name="connsiteY14" fmla="*/ 1298 h 720266"/>
                  <a:gd name="connsiteX15" fmla="*/ 296289 w 696761"/>
                  <a:gd name="connsiteY15" fmla="*/ 834 h 720266"/>
                  <a:gd name="connsiteX16" fmla="*/ 315634 w 696761"/>
                  <a:gd name="connsiteY16" fmla="*/ 3683 h 720266"/>
                  <a:gd name="connsiteX17" fmla="*/ 330630 w 696761"/>
                  <a:gd name="connsiteY17" fmla="*/ 42524 h 720266"/>
                  <a:gd name="connsiteX18" fmla="*/ 331680 w 696761"/>
                  <a:gd name="connsiteY18" fmla="*/ 48372 h 720266"/>
                  <a:gd name="connsiteX19" fmla="*/ 421659 w 696761"/>
                  <a:gd name="connsiteY19" fmla="*/ 180641 h 720266"/>
                  <a:gd name="connsiteX20" fmla="*/ 696695 w 696761"/>
                  <a:gd name="connsiteY20" fmla="*/ 459126 h 720266"/>
                  <a:gd name="connsiteX21" fmla="*/ 553628 w 696761"/>
                  <a:gd name="connsiteY21" fmla="*/ 602942 h 720266"/>
                  <a:gd name="connsiteX22" fmla="*/ 552429 w 696761"/>
                  <a:gd name="connsiteY22" fmla="*/ 604592 h 720266"/>
                  <a:gd name="connsiteX23" fmla="*/ 509434 w 696761"/>
                  <a:gd name="connsiteY23" fmla="*/ 665613 h 720266"/>
                  <a:gd name="connsiteX24" fmla="*/ 509389 w 696761"/>
                  <a:gd name="connsiteY24" fmla="*/ 665627 h 720266"/>
                  <a:gd name="connsiteX25" fmla="*/ 197462 w 696761"/>
                  <a:gd name="connsiteY25" fmla="*/ 719465 h 720266"/>
                  <a:gd name="connsiteX26" fmla="*/ 136456 w 696761"/>
                  <a:gd name="connsiteY26" fmla="*/ 676440 h 720266"/>
                  <a:gd name="connsiteX27" fmla="*/ 136426 w 696761"/>
                  <a:gd name="connsiteY27" fmla="*/ 676275 h 720266"/>
                  <a:gd name="connsiteX28" fmla="*/ 173317 w 696761"/>
                  <a:gd name="connsiteY28" fmla="*/ 616289 h 720266"/>
                  <a:gd name="connsiteX29" fmla="*/ 174382 w 696761"/>
                  <a:gd name="connsiteY29" fmla="*/ 614699 h 720266"/>
                  <a:gd name="connsiteX30" fmla="*/ 174367 w 696761"/>
                  <a:gd name="connsiteY30" fmla="*/ 614640 h 720266"/>
                  <a:gd name="connsiteX31" fmla="*/ 173062 w 696761"/>
                  <a:gd name="connsiteY31" fmla="*/ 613560 h 720266"/>
                  <a:gd name="connsiteX32" fmla="*/ 172867 w 696761"/>
                  <a:gd name="connsiteY32" fmla="*/ 613590 h 720266"/>
                  <a:gd name="connsiteX33" fmla="*/ 135076 w 696761"/>
                  <a:gd name="connsiteY33" fmla="*/ 619439 h 720266"/>
                  <a:gd name="connsiteX34" fmla="*/ 73741 w 696761"/>
                  <a:gd name="connsiteY34" fmla="*/ 576398 h 720266"/>
                  <a:gd name="connsiteX35" fmla="*/ 109582 w 696761"/>
                  <a:gd name="connsiteY35" fmla="*/ 517162 h 720266"/>
                  <a:gd name="connsiteX36" fmla="*/ 110667 w 696761"/>
                  <a:gd name="connsiteY36" fmla="*/ 515858 h 720266"/>
                  <a:gd name="connsiteX37" fmla="*/ 110632 w 696761"/>
                  <a:gd name="connsiteY37" fmla="*/ 515663 h 720266"/>
                  <a:gd name="connsiteX38" fmla="*/ 109149 w 696761"/>
                  <a:gd name="connsiteY38" fmla="*/ 514463 h 720266"/>
                  <a:gd name="connsiteX39" fmla="*/ 109132 w 696761"/>
                  <a:gd name="connsiteY39" fmla="*/ 514463 h 720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696761" h="720266">
                    <a:moveTo>
                      <a:pt x="72541" y="520911"/>
                    </a:moveTo>
                    <a:cubicBezTo>
                      <a:pt x="43925" y="526895"/>
                      <a:pt x="15871" y="508554"/>
                      <a:pt x="9883" y="479941"/>
                    </a:cubicBezTo>
                    <a:cubicBezTo>
                      <a:pt x="3895" y="451328"/>
                      <a:pt x="22238" y="423269"/>
                      <a:pt x="50855" y="417286"/>
                    </a:cubicBezTo>
                    <a:cubicBezTo>
                      <a:pt x="51978" y="417046"/>
                      <a:pt x="53109" y="416851"/>
                      <a:pt x="54245" y="416686"/>
                    </a:cubicBezTo>
                    <a:lnTo>
                      <a:pt x="62643" y="415186"/>
                    </a:lnTo>
                    <a:cubicBezTo>
                      <a:pt x="63330" y="415036"/>
                      <a:pt x="63788" y="414376"/>
                      <a:pt x="63693" y="413687"/>
                    </a:cubicBezTo>
                    <a:cubicBezTo>
                      <a:pt x="63693" y="412787"/>
                      <a:pt x="62943" y="412337"/>
                      <a:pt x="62193" y="412487"/>
                    </a:cubicBezTo>
                    <a:cubicBezTo>
                      <a:pt x="33205" y="417451"/>
                      <a:pt x="5678" y="397985"/>
                      <a:pt x="708" y="368997"/>
                    </a:cubicBezTo>
                    <a:cubicBezTo>
                      <a:pt x="-4262" y="340009"/>
                      <a:pt x="15209" y="312475"/>
                      <a:pt x="44198" y="307512"/>
                    </a:cubicBezTo>
                    <a:lnTo>
                      <a:pt x="302737" y="262522"/>
                    </a:lnTo>
                    <a:cubicBezTo>
                      <a:pt x="303022" y="262642"/>
                      <a:pt x="303352" y="262642"/>
                      <a:pt x="303637" y="262522"/>
                    </a:cubicBezTo>
                    <a:cubicBezTo>
                      <a:pt x="303637" y="262522"/>
                      <a:pt x="303637" y="261772"/>
                      <a:pt x="303637" y="261322"/>
                    </a:cubicBezTo>
                    <a:cubicBezTo>
                      <a:pt x="292659" y="230939"/>
                      <a:pt x="279118" y="201531"/>
                      <a:pt x="263146" y="173443"/>
                    </a:cubicBezTo>
                    <a:cubicBezTo>
                      <a:pt x="247880" y="148579"/>
                      <a:pt x="237112" y="121210"/>
                      <a:pt x="231354" y="92612"/>
                    </a:cubicBezTo>
                    <a:cubicBezTo>
                      <a:pt x="223316" y="50217"/>
                      <a:pt x="251179" y="9337"/>
                      <a:pt x="293574" y="1298"/>
                    </a:cubicBezTo>
                    <a:cubicBezTo>
                      <a:pt x="294474" y="1133"/>
                      <a:pt x="295374" y="968"/>
                      <a:pt x="296289" y="834"/>
                    </a:cubicBezTo>
                    <a:cubicBezTo>
                      <a:pt x="302857" y="-951"/>
                      <a:pt x="309860" y="84"/>
                      <a:pt x="315634" y="3683"/>
                    </a:cubicBezTo>
                    <a:cubicBezTo>
                      <a:pt x="323882" y="9381"/>
                      <a:pt x="326431" y="20479"/>
                      <a:pt x="330630" y="42524"/>
                    </a:cubicBezTo>
                    <a:lnTo>
                      <a:pt x="331680" y="48372"/>
                    </a:lnTo>
                    <a:cubicBezTo>
                      <a:pt x="339029" y="91112"/>
                      <a:pt x="381319" y="136702"/>
                      <a:pt x="421659" y="180641"/>
                    </a:cubicBezTo>
                    <a:cubicBezTo>
                      <a:pt x="453002" y="214533"/>
                      <a:pt x="696695" y="459126"/>
                      <a:pt x="696695" y="459126"/>
                    </a:cubicBezTo>
                    <a:lnTo>
                      <a:pt x="553628" y="602942"/>
                    </a:lnTo>
                    <a:cubicBezTo>
                      <a:pt x="552863" y="603092"/>
                      <a:pt x="552338" y="603812"/>
                      <a:pt x="552429" y="604592"/>
                    </a:cubicBezTo>
                    <a:cubicBezTo>
                      <a:pt x="557407" y="633310"/>
                      <a:pt x="538152" y="660634"/>
                      <a:pt x="509434" y="665613"/>
                    </a:cubicBezTo>
                    <a:cubicBezTo>
                      <a:pt x="509419" y="665627"/>
                      <a:pt x="509404" y="665627"/>
                      <a:pt x="509389" y="665627"/>
                    </a:cubicBezTo>
                    <a:lnTo>
                      <a:pt x="197462" y="719465"/>
                    </a:lnTo>
                    <a:cubicBezTo>
                      <a:pt x="168728" y="724429"/>
                      <a:pt x="141420" y="705173"/>
                      <a:pt x="136456" y="676440"/>
                    </a:cubicBezTo>
                    <a:cubicBezTo>
                      <a:pt x="136441" y="676380"/>
                      <a:pt x="136441" y="676335"/>
                      <a:pt x="136426" y="676275"/>
                    </a:cubicBezTo>
                    <a:cubicBezTo>
                      <a:pt x="131177" y="646282"/>
                      <a:pt x="146324" y="621538"/>
                      <a:pt x="173317" y="616289"/>
                    </a:cubicBezTo>
                    <a:cubicBezTo>
                      <a:pt x="174052" y="616139"/>
                      <a:pt x="174532" y="615434"/>
                      <a:pt x="174382" y="614699"/>
                    </a:cubicBezTo>
                    <a:cubicBezTo>
                      <a:pt x="174382" y="614685"/>
                      <a:pt x="174367" y="614655"/>
                      <a:pt x="174367" y="614640"/>
                    </a:cubicBezTo>
                    <a:cubicBezTo>
                      <a:pt x="174307" y="613980"/>
                      <a:pt x="173722" y="613500"/>
                      <a:pt x="173062" y="613560"/>
                    </a:cubicBezTo>
                    <a:cubicBezTo>
                      <a:pt x="173002" y="613560"/>
                      <a:pt x="172927" y="613575"/>
                      <a:pt x="172867" y="613590"/>
                    </a:cubicBezTo>
                    <a:lnTo>
                      <a:pt x="135076" y="619439"/>
                    </a:lnTo>
                    <a:cubicBezTo>
                      <a:pt x="106268" y="624432"/>
                      <a:pt x="78846" y="605192"/>
                      <a:pt x="73741" y="576398"/>
                    </a:cubicBezTo>
                    <a:cubicBezTo>
                      <a:pt x="68342" y="545056"/>
                      <a:pt x="82439" y="521811"/>
                      <a:pt x="109582" y="517162"/>
                    </a:cubicBezTo>
                    <a:cubicBezTo>
                      <a:pt x="110242" y="517102"/>
                      <a:pt x="110728" y="516518"/>
                      <a:pt x="110667" y="515858"/>
                    </a:cubicBezTo>
                    <a:cubicBezTo>
                      <a:pt x="110661" y="515798"/>
                      <a:pt x="110649" y="515723"/>
                      <a:pt x="110632" y="515663"/>
                    </a:cubicBezTo>
                    <a:cubicBezTo>
                      <a:pt x="110554" y="514928"/>
                      <a:pt x="109890" y="514388"/>
                      <a:pt x="109149" y="514463"/>
                    </a:cubicBezTo>
                    <a:cubicBezTo>
                      <a:pt x="109143" y="514463"/>
                      <a:pt x="109138" y="514463"/>
                      <a:pt x="109132" y="514463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562A7AA-6A94-43EA-E8BA-1D0A19931EE1}"/>
                  </a:ext>
                </a:extLst>
              </p:cNvPr>
              <p:cNvSpPr/>
              <p:nvPr/>
            </p:nvSpPr>
            <p:spPr>
              <a:xfrm>
                <a:off x="1441646" y="4723199"/>
                <a:ext cx="1857316" cy="1045979"/>
              </a:xfrm>
              <a:custGeom>
                <a:avLst/>
                <a:gdLst>
                  <a:gd name="connsiteX0" fmla="*/ 1408103 w 1408169"/>
                  <a:gd name="connsiteY0" fmla="*/ 793012 h 793034"/>
                  <a:gd name="connsiteX1" fmla="*/ 352201 w 1408169"/>
                  <a:gd name="connsiteY1" fmla="*/ 46487 h 793034"/>
                  <a:gd name="connsiteX2" fmla="*/ -67 w 1408169"/>
                  <a:gd name="connsiteY2" fmla="*/ 106473 h 793034"/>
                  <a:gd name="connsiteX3" fmla="*/ 970206 w 1408169"/>
                  <a:gd name="connsiteY3" fmla="*/ 793012 h 793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8169" h="793034">
                    <a:moveTo>
                      <a:pt x="1408103" y="793012"/>
                    </a:moveTo>
                    <a:lnTo>
                      <a:pt x="352201" y="46487"/>
                    </a:lnTo>
                    <a:cubicBezTo>
                      <a:pt x="238332" y="-34134"/>
                      <a:pt x="80705" y="-7290"/>
                      <a:pt x="-67" y="106473"/>
                    </a:cubicBezTo>
                    <a:lnTo>
                      <a:pt x="970206" y="79301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F86E4381-7D76-1F4E-F5A6-2310D7007B77}"/>
                  </a:ext>
                </a:extLst>
              </p:cNvPr>
              <p:cNvSpPr/>
              <p:nvPr/>
            </p:nvSpPr>
            <p:spPr>
              <a:xfrm>
                <a:off x="1822256" y="4837204"/>
                <a:ext cx="1624858" cy="931973"/>
              </a:xfrm>
              <a:custGeom>
                <a:avLst/>
                <a:gdLst>
                  <a:gd name="connsiteX0" fmla="*/ 1231859 w 1231925"/>
                  <a:gd name="connsiteY0" fmla="*/ 706577 h 706598"/>
                  <a:gd name="connsiteX1" fmla="*/ 237442 w 1231925"/>
                  <a:gd name="connsiteY1" fmla="*/ 3691 h 706598"/>
                  <a:gd name="connsiteX2" fmla="*/ 207449 w 1231925"/>
                  <a:gd name="connsiteY2" fmla="*/ 8940 h 706598"/>
                  <a:gd name="connsiteX3" fmla="*/ 3647 w 1231925"/>
                  <a:gd name="connsiteY3" fmla="*/ 296723 h 706598"/>
                  <a:gd name="connsiteX4" fmla="*/ 8896 w 1231925"/>
                  <a:gd name="connsiteY4" fmla="*/ 326716 h 706598"/>
                  <a:gd name="connsiteX5" fmla="*/ 546219 w 1231925"/>
                  <a:gd name="connsiteY5" fmla="*/ 706577 h 70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1925" h="706598">
                    <a:moveTo>
                      <a:pt x="1231859" y="706577"/>
                    </a:moveTo>
                    <a:lnTo>
                      <a:pt x="237442" y="3691"/>
                    </a:lnTo>
                    <a:cubicBezTo>
                      <a:pt x="227649" y="-2847"/>
                      <a:pt x="214437" y="-538"/>
                      <a:pt x="207449" y="8940"/>
                    </a:cubicBezTo>
                    <a:lnTo>
                      <a:pt x="3647" y="296723"/>
                    </a:lnTo>
                    <a:cubicBezTo>
                      <a:pt x="-2892" y="306515"/>
                      <a:pt x="-582" y="319727"/>
                      <a:pt x="8896" y="326716"/>
                    </a:cubicBezTo>
                    <a:lnTo>
                      <a:pt x="546219" y="706577"/>
                    </a:lnTo>
                    <a:close/>
                  </a:path>
                </a:pathLst>
              </a:custGeom>
              <a:solidFill>
                <a:schemeClr val="tx2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A575A06-13F7-8359-94E4-83F6341DCC01}"/>
                  </a:ext>
                </a:extLst>
              </p:cNvPr>
              <p:cNvSpPr/>
              <p:nvPr/>
            </p:nvSpPr>
            <p:spPr>
              <a:xfrm>
                <a:off x="1931084" y="5230983"/>
                <a:ext cx="43511" cy="43518"/>
              </a:xfrm>
              <a:custGeom>
                <a:avLst/>
                <a:gdLst>
                  <a:gd name="connsiteX0" fmla="*/ 26111 w 32989"/>
                  <a:gd name="connsiteY0" fmla="*/ 3119 h 32994"/>
                  <a:gd name="connsiteX1" fmla="*/ 29785 w 32989"/>
                  <a:gd name="connsiteY1" fmla="*/ 26153 h 32994"/>
                  <a:gd name="connsiteX2" fmla="*/ 6751 w 32989"/>
                  <a:gd name="connsiteY2" fmla="*/ 29827 h 32994"/>
                  <a:gd name="connsiteX3" fmla="*/ 3016 w 32989"/>
                  <a:gd name="connsiteY3" fmla="*/ 6868 h 32994"/>
                  <a:gd name="connsiteX4" fmla="*/ 26036 w 32989"/>
                  <a:gd name="connsiteY4" fmla="*/ 3059 h 32994"/>
                  <a:gd name="connsiteX5" fmla="*/ 26111 w 32989"/>
                  <a:gd name="connsiteY5" fmla="*/ 3119 h 32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89" h="32994">
                    <a:moveTo>
                      <a:pt x="26111" y="3119"/>
                    </a:moveTo>
                    <a:cubicBezTo>
                      <a:pt x="33489" y="8472"/>
                      <a:pt x="35124" y="18775"/>
                      <a:pt x="29785" y="26153"/>
                    </a:cubicBezTo>
                    <a:cubicBezTo>
                      <a:pt x="24431" y="33532"/>
                      <a:pt x="14114" y="35181"/>
                      <a:pt x="6751" y="29827"/>
                    </a:cubicBezTo>
                    <a:cubicBezTo>
                      <a:pt x="-598" y="24504"/>
                      <a:pt x="-2262" y="14246"/>
                      <a:pt x="3016" y="6868"/>
                    </a:cubicBezTo>
                    <a:cubicBezTo>
                      <a:pt x="8325" y="-541"/>
                      <a:pt x="18628" y="-2235"/>
                      <a:pt x="26036" y="3059"/>
                    </a:cubicBezTo>
                    <a:cubicBezTo>
                      <a:pt x="26066" y="3074"/>
                      <a:pt x="26081" y="3104"/>
                      <a:pt x="26111" y="311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6CB7C02-1558-8D2F-49C7-11A435F03E06}"/>
                  </a:ext>
                </a:extLst>
              </p:cNvPr>
              <p:cNvSpPr/>
              <p:nvPr/>
            </p:nvSpPr>
            <p:spPr>
              <a:xfrm>
                <a:off x="2014185" y="5290481"/>
                <a:ext cx="43515" cy="43516"/>
              </a:xfrm>
              <a:custGeom>
                <a:avLst/>
                <a:gdLst>
                  <a:gd name="connsiteX0" fmla="*/ 25942 w 32992"/>
                  <a:gd name="connsiteY0" fmla="*/ 2998 h 32993"/>
                  <a:gd name="connsiteX1" fmla="*/ 29901 w 32992"/>
                  <a:gd name="connsiteY1" fmla="*/ 25988 h 32993"/>
                  <a:gd name="connsiteX2" fmla="*/ 6911 w 32992"/>
                  <a:gd name="connsiteY2" fmla="*/ 29946 h 32993"/>
                  <a:gd name="connsiteX3" fmla="*/ 2952 w 32992"/>
                  <a:gd name="connsiteY3" fmla="*/ 6957 h 32993"/>
                  <a:gd name="connsiteX4" fmla="*/ 2997 w 32992"/>
                  <a:gd name="connsiteY4" fmla="*/ 6897 h 32993"/>
                  <a:gd name="connsiteX5" fmla="*/ 25942 w 32992"/>
                  <a:gd name="connsiteY5" fmla="*/ 2998 h 32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92" h="32993">
                    <a:moveTo>
                      <a:pt x="25942" y="2998"/>
                    </a:moveTo>
                    <a:cubicBezTo>
                      <a:pt x="33380" y="8247"/>
                      <a:pt x="35164" y="18549"/>
                      <a:pt x="29901" y="25988"/>
                    </a:cubicBezTo>
                    <a:cubicBezTo>
                      <a:pt x="24652" y="33426"/>
                      <a:pt x="14364" y="35210"/>
                      <a:pt x="6911" y="29946"/>
                    </a:cubicBezTo>
                    <a:cubicBezTo>
                      <a:pt x="-527" y="24698"/>
                      <a:pt x="-2297" y="14410"/>
                      <a:pt x="2952" y="6957"/>
                    </a:cubicBezTo>
                    <a:cubicBezTo>
                      <a:pt x="2967" y="6942"/>
                      <a:pt x="2982" y="6912"/>
                      <a:pt x="2997" y="6897"/>
                    </a:cubicBezTo>
                    <a:cubicBezTo>
                      <a:pt x="8276" y="-496"/>
                      <a:pt x="18519" y="-2236"/>
                      <a:pt x="25942" y="299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589CEC4-FDA2-CBFF-C5D6-6ABC660D072F}"/>
                  </a:ext>
                </a:extLst>
              </p:cNvPr>
              <p:cNvSpPr/>
              <p:nvPr/>
            </p:nvSpPr>
            <p:spPr>
              <a:xfrm>
                <a:off x="2096441" y="5348285"/>
                <a:ext cx="43683" cy="43510"/>
              </a:xfrm>
              <a:custGeom>
                <a:avLst/>
                <a:gdLst>
                  <a:gd name="connsiteX0" fmla="*/ 26113 w 33119"/>
                  <a:gd name="connsiteY0" fmla="*/ 3113 h 32988"/>
                  <a:gd name="connsiteX1" fmla="*/ 30147 w 33119"/>
                  <a:gd name="connsiteY1" fmla="*/ 25652 h 32988"/>
                  <a:gd name="connsiteX2" fmla="*/ 29862 w 33119"/>
                  <a:gd name="connsiteY2" fmla="*/ 26057 h 32988"/>
                  <a:gd name="connsiteX3" fmla="*/ 6857 w 33119"/>
                  <a:gd name="connsiteY3" fmla="*/ 29896 h 32988"/>
                  <a:gd name="connsiteX4" fmla="*/ 3003 w 33119"/>
                  <a:gd name="connsiteY4" fmla="*/ 6892 h 32988"/>
                  <a:gd name="connsiteX5" fmla="*/ 26023 w 33119"/>
                  <a:gd name="connsiteY5" fmla="*/ 3053 h 32988"/>
                  <a:gd name="connsiteX6" fmla="*/ 26113 w 33119"/>
                  <a:gd name="connsiteY6" fmla="*/ 3113 h 32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119" h="32988">
                    <a:moveTo>
                      <a:pt x="26113" y="3113"/>
                    </a:moveTo>
                    <a:cubicBezTo>
                      <a:pt x="33446" y="8226"/>
                      <a:pt x="35260" y="18319"/>
                      <a:pt x="30147" y="25652"/>
                    </a:cubicBezTo>
                    <a:cubicBezTo>
                      <a:pt x="30057" y="25787"/>
                      <a:pt x="29967" y="25922"/>
                      <a:pt x="29862" y="26057"/>
                    </a:cubicBezTo>
                    <a:cubicBezTo>
                      <a:pt x="24568" y="33465"/>
                      <a:pt x="14265" y="35190"/>
                      <a:pt x="6857" y="29896"/>
                    </a:cubicBezTo>
                    <a:cubicBezTo>
                      <a:pt x="-566" y="24603"/>
                      <a:pt x="-2291" y="14300"/>
                      <a:pt x="3003" y="6892"/>
                    </a:cubicBezTo>
                    <a:cubicBezTo>
                      <a:pt x="8297" y="-532"/>
                      <a:pt x="18599" y="-2241"/>
                      <a:pt x="26023" y="3053"/>
                    </a:cubicBezTo>
                    <a:cubicBezTo>
                      <a:pt x="26053" y="3068"/>
                      <a:pt x="26083" y="3098"/>
                      <a:pt x="26113" y="311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407F4A2-ED08-3CC1-75BC-1458202ED514}"/>
                  </a:ext>
                </a:extLst>
              </p:cNvPr>
              <p:cNvSpPr/>
              <p:nvPr/>
            </p:nvSpPr>
            <p:spPr>
              <a:xfrm>
                <a:off x="5447834" y="3146385"/>
                <a:ext cx="125996" cy="52613"/>
              </a:xfrm>
              <a:custGeom>
                <a:avLst/>
                <a:gdLst>
                  <a:gd name="connsiteX0" fmla="*/ 0 w 95527"/>
                  <a:gd name="connsiteY0" fmla="*/ 0 h 39890"/>
                  <a:gd name="connsiteX1" fmla="*/ 95527 w 95527"/>
                  <a:gd name="connsiteY1" fmla="*/ 0 h 39890"/>
                  <a:gd name="connsiteX2" fmla="*/ 95527 w 95527"/>
                  <a:gd name="connsiteY2" fmla="*/ 39891 h 39890"/>
                  <a:gd name="connsiteX3" fmla="*/ 0 w 95527"/>
                  <a:gd name="connsiteY3" fmla="*/ 39891 h 3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27" h="39890">
                    <a:moveTo>
                      <a:pt x="0" y="0"/>
                    </a:moveTo>
                    <a:lnTo>
                      <a:pt x="95527" y="0"/>
                    </a:lnTo>
                    <a:lnTo>
                      <a:pt x="95527" y="39891"/>
                    </a:lnTo>
                    <a:lnTo>
                      <a:pt x="0" y="39891"/>
                    </a:ln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9EC4983-C6C9-79EF-BF6A-ADBE1F7DEB1B}"/>
                  </a:ext>
                </a:extLst>
              </p:cNvPr>
              <p:cNvSpPr/>
              <p:nvPr/>
            </p:nvSpPr>
            <p:spPr>
              <a:xfrm>
                <a:off x="4967186" y="3180999"/>
                <a:ext cx="1084720" cy="943493"/>
              </a:xfrm>
              <a:custGeom>
                <a:avLst/>
                <a:gdLst>
                  <a:gd name="connsiteX0" fmla="*/ 611940 w 822407"/>
                  <a:gd name="connsiteY0" fmla="*/ 66113 h 715332"/>
                  <a:gd name="connsiteX1" fmla="*/ 576848 w 822407"/>
                  <a:gd name="connsiteY1" fmla="*/ 38219 h 715332"/>
                  <a:gd name="connsiteX2" fmla="*/ 516862 w 822407"/>
                  <a:gd name="connsiteY2" fmla="*/ -22 h 715332"/>
                  <a:gd name="connsiteX3" fmla="*/ 296864 w 822407"/>
                  <a:gd name="connsiteY3" fmla="*/ -22 h 715332"/>
                  <a:gd name="connsiteX4" fmla="*/ 236878 w 822407"/>
                  <a:gd name="connsiteY4" fmla="*/ 38069 h 715332"/>
                  <a:gd name="connsiteX5" fmla="*/ 201786 w 822407"/>
                  <a:gd name="connsiteY5" fmla="*/ 65963 h 715332"/>
                  <a:gd name="connsiteX6" fmla="*/ 101310 w 822407"/>
                  <a:gd name="connsiteY6" fmla="*/ 65963 h 715332"/>
                  <a:gd name="connsiteX7" fmla="*/ -67 w 822407"/>
                  <a:gd name="connsiteY7" fmla="*/ 167339 h 715332"/>
                  <a:gd name="connsiteX8" fmla="*/ -67 w 822407"/>
                  <a:gd name="connsiteY8" fmla="*/ 614085 h 715332"/>
                  <a:gd name="connsiteX9" fmla="*/ 101160 w 822407"/>
                  <a:gd name="connsiteY9" fmla="*/ 715311 h 715332"/>
                  <a:gd name="connsiteX10" fmla="*/ 720964 w 822407"/>
                  <a:gd name="connsiteY10" fmla="*/ 715311 h 715332"/>
                  <a:gd name="connsiteX11" fmla="*/ 822340 w 822407"/>
                  <a:gd name="connsiteY11" fmla="*/ 613934 h 715332"/>
                  <a:gd name="connsiteX12" fmla="*/ 822340 w 822407"/>
                  <a:gd name="connsiteY12" fmla="*/ 167489 h 715332"/>
                  <a:gd name="connsiteX13" fmla="*/ 721114 w 822407"/>
                  <a:gd name="connsiteY13" fmla="*/ 66113 h 71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22407" h="715332">
                    <a:moveTo>
                      <a:pt x="611940" y="66113"/>
                    </a:moveTo>
                    <a:cubicBezTo>
                      <a:pt x="595894" y="64223"/>
                      <a:pt x="582307" y="53426"/>
                      <a:pt x="576848" y="38219"/>
                    </a:cubicBezTo>
                    <a:cubicBezTo>
                      <a:pt x="566051" y="14840"/>
                      <a:pt x="542611" y="-112"/>
                      <a:pt x="516862" y="-22"/>
                    </a:cubicBezTo>
                    <a:lnTo>
                      <a:pt x="296864" y="-22"/>
                    </a:lnTo>
                    <a:cubicBezTo>
                      <a:pt x="271160" y="-97"/>
                      <a:pt x="247750" y="14765"/>
                      <a:pt x="236878" y="38069"/>
                    </a:cubicBezTo>
                    <a:cubicBezTo>
                      <a:pt x="231419" y="53276"/>
                      <a:pt x="217832" y="64073"/>
                      <a:pt x="201786" y="65963"/>
                    </a:cubicBezTo>
                    <a:lnTo>
                      <a:pt x="101310" y="65963"/>
                    </a:lnTo>
                    <a:cubicBezTo>
                      <a:pt x="45328" y="65963"/>
                      <a:pt x="-67" y="111357"/>
                      <a:pt x="-67" y="167339"/>
                    </a:cubicBezTo>
                    <a:lnTo>
                      <a:pt x="-67" y="614085"/>
                    </a:lnTo>
                    <a:cubicBezTo>
                      <a:pt x="-67" y="669991"/>
                      <a:pt x="45253" y="715311"/>
                      <a:pt x="101160" y="715311"/>
                    </a:cubicBezTo>
                    <a:lnTo>
                      <a:pt x="720964" y="715311"/>
                    </a:lnTo>
                    <a:cubicBezTo>
                      <a:pt x="776946" y="715311"/>
                      <a:pt x="822340" y="669916"/>
                      <a:pt x="822340" y="613934"/>
                    </a:cubicBezTo>
                    <a:lnTo>
                      <a:pt x="822340" y="167489"/>
                    </a:lnTo>
                    <a:cubicBezTo>
                      <a:pt x="822340" y="111552"/>
                      <a:pt x="777051" y="66203"/>
                      <a:pt x="721114" y="66113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95634A2-4F0B-0D50-3465-95E02899EC2B}"/>
                  </a:ext>
                </a:extLst>
              </p:cNvPr>
              <p:cNvSpPr/>
              <p:nvPr/>
            </p:nvSpPr>
            <p:spPr>
              <a:xfrm>
                <a:off x="5430824" y="3501234"/>
                <a:ext cx="621479" cy="623853"/>
              </a:xfrm>
              <a:custGeom>
                <a:avLst/>
                <a:gdLst>
                  <a:gd name="connsiteX0" fmla="*/ 303012 w 471189"/>
                  <a:gd name="connsiteY0" fmla="*/ -22 h 472989"/>
                  <a:gd name="connsiteX1" fmla="*/ -67 w 471189"/>
                  <a:gd name="connsiteY1" fmla="*/ 308006 h 472989"/>
                  <a:gd name="connsiteX2" fmla="*/ 164895 w 471189"/>
                  <a:gd name="connsiteY2" fmla="*/ 472967 h 472989"/>
                  <a:gd name="connsiteX3" fmla="*/ 369747 w 471189"/>
                  <a:gd name="connsiteY3" fmla="*/ 472967 h 472989"/>
                  <a:gd name="connsiteX4" fmla="*/ 471123 w 471189"/>
                  <a:gd name="connsiteY4" fmla="*/ 371591 h 472989"/>
                  <a:gd name="connsiteX5" fmla="*/ 471123 w 471189"/>
                  <a:gd name="connsiteY5" fmla="*/ 168089 h 472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1189" h="472989">
                    <a:moveTo>
                      <a:pt x="303012" y="-22"/>
                    </a:moveTo>
                    <a:lnTo>
                      <a:pt x="-67" y="308006"/>
                    </a:lnTo>
                    <a:lnTo>
                      <a:pt x="164895" y="472967"/>
                    </a:lnTo>
                    <a:lnTo>
                      <a:pt x="369747" y="472967"/>
                    </a:lnTo>
                    <a:cubicBezTo>
                      <a:pt x="425729" y="472967"/>
                      <a:pt x="471123" y="427573"/>
                      <a:pt x="471123" y="371591"/>
                    </a:cubicBezTo>
                    <a:lnTo>
                      <a:pt x="471123" y="168089"/>
                    </a:ln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DD33CCF-EA57-0C38-0CD0-BD732D160AF6}"/>
                  </a:ext>
                </a:extLst>
              </p:cNvPr>
              <p:cNvSpPr/>
              <p:nvPr/>
            </p:nvSpPr>
            <p:spPr>
              <a:xfrm>
                <a:off x="5114941" y="3268030"/>
                <a:ext cx="138458" cy="856462"/>
              </a:xfrm>
              <a:custGeom>
                <a:avLst/>
                <a:gdLst>
                  <a:gd name="connsiteX0" fmla="*/ 3683 w 104975"/>
                  <a:gd name="connsiteY0" fmla="*/ -22 h 649347"/>
                  <a:gd name="connsiteX1" fmla="*/ -67 w 104975"/>
                  <a:gd name="connsiteY1" fmla="*/ -22 h 649347"/>
                  <a:gd name="connsiteX2" fmla="*/ 44923 w 104975"/>
                  <a:gd name="connsiteY2" fmla="*/ 86958 h 649347"/>
                  <a:gd name="connsiteX3" fmla="*/ 44923 w 104975"/>
                  <a:gd name="connsiteY3" fmla="*/ 562346 h 649347"/>
                  <a:gd name="connsiteX4" fmla="*/ -67 w 104975"/>
                  <a:gd name="connsiteY4" fmla="*/ 649326 h 649347"/>
                  <a:gd name="connsiteX5" fmla="*/ 3532 w 104975"/>
                  <a:gd name="connsiteY5" fmla="*/ 649326 h 649347"/>
                  <a:gd name="connsiteX6" fmla="*/ 104909 w 104975"/>
                  <a:gd name="connsiteY6" fmla="*/ 548249 h 649347"/>
                  <a:gd name="connsiteX7" fmla="*/ 104909 w 104975"/>
                  <a:gd name="connsiteY7" fmla="*/ 548100 h 649347"/>
                  <a:gd name="connsiteX8" fmla="*/ 104909 w 104975"/>
                  <a:gd name="connsiteY8" fmla="*/ 101354 h 649347"/>
                  <a:gd name="connsiteX9" fmla="*/ 3683 w 104975"/>
                  <a:gd name="connsiteY9" fmla="*/ -22 h 64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4975" h="649347">
                    <a:moveTo>
                      <a:pt x="3683" y="-22"/>
                    </a:moveTo>
                    <a:lnTo>
                      <a:pt x="-67" y="-22"/>
                    </a:lnTo>
                    <a:cubicBezTo>
                      <a:pt x="28052" y="20043"/>
                      <a:pt x="44788" y="52421"/>
                      <a:pt x="44923" y="86958"/>
                    </a:cubicBezTo>
                    <a:lnTo>
                      <a:pt x="44923" y="562346"/>
                    </a:lnTo>
                    <a:cubicBezTo>
                      <a:pt x="44833" y="596898"/>
                      <a:pt x="28082" y="629291"/>
                      <a:pt x="-67" y="649326"/>
                    </a:cubicBezTo>
                    <a:lnTo>
                      <a:pt x="3532" y="649326"/>
                    </a:lnTo>
                    <a:cubicBezTo>
                      <a:pt x="59439" y="649416"/>
                      <a:pt x="104819" y="604156"/>
                      <a:pt x="104909" y="548249"/>
                    </a:cubicBezTo>
                    <a:cubicBezTo>
                      <a:pt x="104909" y="548204"/>
                      <a:pt x="104909" y="548144"/>
                      <a:pt x="104909" y="548100"/>
                    </a:cubicBezTo>
                    <a:lnTo>
                      <a:pt x="104909" y="101354"/>
                    </a:lnTo>
                    <a:cubicBezTo>
                      <a:pt x="104909" y="45417"/>
                      <a:pt x="59620" y="68"/>
                      <a:pt x="3683" y="-22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D3D8CAF-B387-0DAF-31EA-D5EAC84B7D54}"/>
                  </a:ext>
                </a:extLst>
              </p:cNvPr>
              <p:cNvSpPr/>
              <p:nvPr/>
            </p:nvSpPr>
            <p:spPr>
              <a:xfrm>
                <a:off x="5339243" y="3412026"/>
                <a:ext cx="568864" cy="568864"/>
              </a:xfrm>
              <a:custGeom>
                <a:avLst/>
                <a:gdLst>
                  <a:gd name="connsiteX0" fmla="*/ 215583 w 431298"/>
                  <a:gd name="connsiteY0" fmla="*/ 431277 h 431298"/>
                  <a:gd name="connsiteX1" fmla="*/ -67 w 431298"/>
                  <a:gd name="connsiteY1" fmla="*/ 215628 h 431298"/>
                  <a:gd name="connsiteX2" fmla="*/ 215583 w 431298"/>
                  <a:gd name="connsiteY2" fmla="*/ -22 h 431298"/>
                  <a:gd name="connsiteX3" fmla="*/ 431232 w 431298"/>
                  <a:gd name="connsiteY3" fmla="*/ 215628 h 431298"/>
                  <a:gd name="connsiteX4" fmla="*/ 431232 w 431298"/>
                  <a:gd name="connsiteY4" fmla="*/ 215777 h 431298"/>
                  <a:gd name="connsiteX5" fmla="*/ 215583 w 431298"/>
                  <a:gd name="connsiteY5" fmla="*/ 431277 h 431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1298" h="431298">
                    <a:moveTo>
                      <a:pt x="215583" y="431277"/>
                    </a:moveTo>
                    <a:cubicBezTo>
                      <a:pt x="96481" y="431277"/>
                      <a:pt x="-67" y="334729"/>
                      <a:pt x="-67" y="215628"/>
                    </a:cubicBezTo>
                    <a:cubicBezTo>
                      <a:pt x="-67" y="96525"/>
                      <a:pt x="96481" y="-22"/>
                      <a:pt x="215583" y="-22"/>
                    </a:cubicBezTo>
                    <a:cubicBezTo>
                      <a:pt x="334685" y="-22"/>
                      <a:pt x="431232" y="96525"/>
                      <a:pt x="431232" y="215628"/>
                    </a:cubicBezTo>
                    <a:cubicBezTo>
                      <a:pt x="431232" y="215672"/>
                      <a:pt x="431232" y="215732"/>
                      <a:pt x="431232" y="215777"/>
                    </a:cubicBezTo>
                    <a:cubicBezTo>
                      <a:pt x="431142" y="334820"/>
                      <a:pt x="334625" y="431277"/>
                      <a:pt x="215583" y="431277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F06F915-B8FF-3587-8B20-AB0FE2C78DC8}"/>
                  </a:ext>
                </a:extLst>
              </p:cNvPr>
              <p:cNvSpPr/>
              <p:nvPr/>
            </p:nvSpPr>
            <p:spPr>
              <a:xfrm>
                <a:off x="5436954" y="3227482"/>
                <a:ext cx="122832" cy="46877"/>
              </a:xfrm>
              <a:custGeom>
                <a:avLst/>
                <a:gdLst>
                  <a:gd name="connsiteX0" fmla="*/ 14847 w 93128"/>
                  <a:gd name="connsiteY0" fmla="*/ 150 h 35541"/>
                  <a:gd name="connsiteX1" fmla="*/ 78132 w 93128"/>
                  <a:gd name="connsiteY1" fmla="*/ 150 h 35541"/>
                  <a:gd name="connsiteX2" fmla="*/ 93128 w 93128"/>
                  <a:gd name="connsiteY2" fmla="*/ 15146 h 35541"/>
                  <a:gd name="connsiteX3" fmla="*/ 93128 w 93128"/>
                  <a:gd name="connsiteY3" fmla="*/ 20545 h 35541"/>
                  <a:gd name="connsiteX4" fmla="*/ 78132 w 93128"/>
                  <a:gd name="connsiteY4" fmla="*/ 35542 h 35541"/>
                  <a:gd name="connsiteX5" fmla="*/ 14996 w 93128"/>
                  <a:gd name="connsiteY5" fmla="*/ 35542 h 35541"/>
                  <a:gd name="connsiteX6" fmla="*/ 0 w 93128"/>
                  <a:gd name="connsiteY6" fmla="*/ 20545 h 35541"/>
                  <a:gd name="connsiteX7" fmla="*/ 0 w 93128"/>
                  <a:gd name="connsiteY7" fmla="*/ 14996 h 35541"/>
                  <a:gd name="connsiteX8" fmla="*/ 14996 w 93128"/>
                  <a:gd name="connsiteY8" fmla="*/ 0 h 35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128" h="35541">
                    <a:moveTo>
                      <a:pt x="14847" y="150"/>
                    </a:moveTo>
                    <a:lnTo>
                      <a:pt x="78132" y="150"/>
                    </a:lnTo>
                    <a:cubicBezTo>
                      <a:pt x="86410" y="150"/>
                      <a:pt x="93128" y="6864"/>
                      <a:pt x="93128" y="15146"/>
                    </a:cubicBezTo>
                    <a:lnTo>
                      <a:pt x="93128" y="20545"/>
                    </a:lnTo>
                    <a:cubicBezTo>
                      <a:pt x="93128" y="28828"/>
                      <a:pt x="86410" y="35542"/>
                      <a:pt x="78132" y="35542"/>
                    </a:cubicBezTo>
                    <a:lnTo>
                      <a:pt x="14996" y="35542"/>
                    </a:lnTo>
                    <a:cubicBezTo>
                      <a:pt x="6719" y="35542"/>
                      <a:pt x="0" y="28828"/>
                      <a:pt x="0" y="20545"/>
                    </a:cubicBezTo>
                    <a:lnTo>
                      <a:pt x="0" y="14996"/>
                    </a:lnTo>
                    <a:cubicBezTo>
                      <a:pt x="0" y="6714"/>
                      <a:pt x="6719" y="0"/>
                      <a:pt x="149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5B8F766-F066-BFF7-82EC-DFF5666E231F}"/>
                  </a:ext>
                </a:extLst>
              </p:cNvPr>
              <p:cNvSpPr/>
              <p:nvPr/>
            </p:nvSpPr>
            <p:spPr>
              <a:xfrm>
                <a:off x="5370890" y="3443675"/>
                <a:ext cx="507943" cy="507943"/>
              </a:xfrm>
              <a:custGeom>
                <a:avLst/>
                <a:gdLst>
                  <a:gd name="connsiteX0" fmla="*/ 192488 w 385109"/>
                  <a:gd name="connsiteY0" fmla="*/ 385088 h 385109"/>
                  <a:gd name="connsiteX1" fmla="*/ -67 w 385109"/>
                  <a:gd name="connsiteY1" fmla="*/ 192533 h 385109"/>
                  <a:gd name="connsiteX2" fmla="*/ 192488 w 385109"/>
                  <a:gd name="connsiteY2" fmla="*/ -22 h 385109"/>
                  <a:gd name="connsiteX3" fmla="*/ 385043 w 385109"/>
                  <a:gd name="connsiteY3" fmla="*/ 192533 h 385109"/>
                  <a:gd name="connsiteX4" fmla="*/ 385043 w 385109"/>
                  <a:gd name="connsiteY4" fmla="*/ 192683 h 385109"/>
                  <a:gd name="connsiteX5" fmla="*/ 192488 w 385109"/>
                  <a:gd name="connsiteY5" fmla="*/ 385088 h 385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5109" h="385109">
                    <a:moveTo>
                      <a:pt x="192488" y="385088"/>
                    </a:moveTo>
                    <a:cubicBezTo>
                      <a:pt x="86148" y="385088"/>
                      <a:pt x="-67" y="298873"/>
                      <a:pt x="-67" y="192533"/>
                    </a:cubicBezTo>
                    <a:cubicBezTo>
                      <a:pt x="-67" y="86193"/>
                      <a:pt x="86148" y="-22"/>
                      <a:pt x="192488" y="-22"/>
                    </a:cubicBezTo>
                    <a:cubicBezTo>
                      <a:pt x="298828" y="-22"/>
                      <a:pt x="385043" y="86193"/>
                      <a:pt x="385043" y="192533"/>
                    </a:cubicBezTo>
                    <a:cubicBezTo>
                      <a:pt x="385043" y="192578"/>
                      <a:pt x="385043" y="192638"/>
                      <a:pt x="385043" y="192683"/>
                    </a:cubicBezTo>
                    <a:cubicBezTo>
                      <a:pt x="384878" y="298933"/>
                      <a:pt x="298738" y="384998"/>
                      <a:pt x="192488" y="38508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D298D673-28C2-FE40-BA83-E8DA3081DD5E}"/>
                  </a:ext>
                </a:extLst>
              </p:cNvPr>
              <p:cNvSpPr/>
              <p:nvPr/>
            </p:nvSpPr>
            <p:spPr>
              <a:xfrm>
                <a:off x="5371682" y="3443873"/>
                <a:ext cx="507943" cy="507943"/>
              </a:xfrm>
              <a:custGeom>
                <a:avLst/>
                <a:gdLst>
                  <a:gd name="connsiteX0" fmla="*/ 192638 w 385109"/>
                  <a:gd name="connsiteY0" fmla="*/ -22 h 385109"/>
                  <a:gd name="connsiteX1" fmla="*/ -66 w 385109"/>
                  <a:gd name="connsiteY1" fmla="*/ 192383 h 385109"/>
                  <a:gd name="connsiteX2" fmla="*/ 192338 w 385109"/>
                  <a:gd name="connsiteY2" fmla="*/ 385088 h 385109"/>
                  <a:gd name="connsiteX3" fmla="*/ 385043 w 385109"/>
                  <a:gd name="connsiteY3" fmla="*/ 192683 h 385109"/>
                  <a:gd name="connsiteX4" fmla="*/ 385043 w 385109"/>
                  <a:gd name="connsiteY4" fmla="*/ 192533 h 385109"/>
                  <a:gd name="connsiteX5" fmla="*/ 192638 w 385109"/>
                  <a:gd name="connsiteY5" fmla="*/ -22 h 385109"/>
                  <a:gd name="connsiteX6" fmla="*/ 191888 w 385109"/>
                  <a:gd name="connsiteY6" fmla="*/ 338299 h 385109"/>
                  <a:gd name="connsiteX7" fmla="*/ 46122 w 385109"/>
                  <a:gd name="connsiteY7" fmla="*/ 192533 h 385109"/>
                  <a:gd name="connsiteX8" fmla="*/ 191888 w 385109"/>
                  <a:gd name="connsiteY8" fmla="*/ 46767 h 385109"/>
                  <a:gd name="connsiteX9" fmla="*/ 337654 w 385109"/>
                  <a:gd name="connsiteY9" fmla="*/ 192533 h 385109"/>
                  <a:gd name="connsiteX10" fmla="*/ 337654 w 385109"/>
                  <a:gd name="connsiteY10" fmla="*/ 192683 h 385109"/>
                  <a:gd name="connsiteX11" fmla="*/ 191888 w 385109"/>
                  <a:gd name="connsiteY11" fmla="*/ 338299 h 385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5109" h="385109">
                    <a:moveTo>
                      <a:pt x="192638" y="-22"/>
                    </a:moveTo>
                    <a:cubicBezTo>
                      <a:pt x="86298" y="-112"/>
                      <a:pt x="23" y="86043"/>
                      <a:pt x="-66" y="192383"/>
                    </a:cubicBezTo>
                    <a:cubicBezTo>
                      <a:pt x="-157" y="298723"/>
                      <a:pt x="85998" y="384998"/>
                      <a:pt x="192338" y="385088"/>
                    </a:cubicBezTo>
                    <a:cubicBezTo>
                      <a:pt x="298678" y="385178"/>
                      <a:pt x="384953" y="299023"/>
                      <a:pt x="385043" y="192683"/>
                    </a:cubicBezTo>
                    <a:cubicBezTo>
                      <a:pt x="385043" y="192638"/>
                      <a:pt x="385043" y="192578"/>
                      <a:pt x="385043" y="192533"/>
                    </a:cubicBezTo>
                    <a:cubicBezTo>
                      <a:pt x="384953" y="86283"/>
                      <a:pt x="298888" y="143"/>
                      <a:pt x="192638" y="-22"/>
                    </a:cubicBezTo>
                    <a:close/>
                    <a:moveTo>
                      <a:pt x="191888" y="338299"/>
                    </a:moveTo>
                    <a:cubicBezTo>
                      <a:pt x="111387" y="338299"/>
                      <a:pt x="46122" y="273034"/>
                      <a:pt x="46122" y="192533"/>
                    </a:cubicBezTo>
                    <a:cubicBezTo>
                      <a:pt x="46122" y="112032"/>
                      <a:pt x="111387" y="46767"/>
                      <a:pt x="191888" y="46767"/>
                    </a:cubicBezTo>
                    <a:cubicBezTo>
                      <a:pt x="272390" y="46767"/>
                      <a:pt x="337654" y="112032"/>
                      <a:pt x="337654" y="192533"/>
                    </a:cubicBezTo>
                    <a:cubicBezTo>
                      <a:pt x="337654" y="192578"/>
                      <a:pt x="337654" y="192638"/>
                      <a:pt x="337654" y="192683"/>
                    </a:cubicBezTo>
                    <a:cubicBezTo>
                      <a:pt x="337564" y="273124"/>
                      <a:pt x="272330" y="338299"/>
                      <a:pt x="191888" y="338299"/>
                    </a:cubicBezTo>
                    <a:close/>
                  </a:path>
                </a:pathLst>
              </a:custGeom>
              <a:solidFill>
                <a:srgbClr val="2C5871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5DE7393-5D4A-4879-1EA9-DB49D5A75636}"/>
                  </a:ext>
                </a:extLst>
              </p:cNvPr>
              <p:cNvSpPr/>
              <p:nvPr/>
            </p:nvSpPr>
            <p:spPr>
              <a:xfrm>
                <a:off x="5465714" y="3536331"/>
                <a:ext cx="241431" cy="231730"/>
              </a:xfrm>
              <a:custGeom>
                <a:avLst/>
                <a:gdLst>
                  <a:gd name="connsiteX0" fmla="*/ 51612 w 183047"/>
                  <a:gd name="connsiteY0" fmla="*/ 53599 h 175692"/>
                  <a:gd name="connsiteX1" fmla="*/ 182981 w 183047"/>
                  <a:gd name="connsiteY1" fmla="*/ 20307 h 175692"/>
                  <a:gd name="connsiteX2" fmla="*/ 20254 w 183047"/>
                  <a:gd name="connsiteY2" fmla="*/ 51184 h 175692"/>
                  <a:gd name="connsiteX3" fmla="*/ 15620 w 183047"/>
                  <a:gd name="connsiteY3" fmla="*/ 175670 h 175692"/>
                  <a:gd name="connsiteX4" fmla="*/ 51612 w 183047"/>
                  <a:gd name="connsiteY4" fmla="*/ 53599 h 17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3047" h="175692">
                    <a:moveTo>
                      <a:pt x="51612" y="53599"/>
                    </a:moveTo>
                    <a:cubicBezTo>
                      <a:pt x="85969" y="19242"/>
                      <a:pt x="136402" y="6465"/>
                      <a:pt x="182981" y="20307"/>
                    </a:cubicBezTo>
                    <a:cubicBezTo>
                      <a:pt x="129519" y="-16105"/>
                      <a:pt x="56666" y="-2278"/>
                      <a:pt x="20254" y="51184"/>
                    </a:cubicBezTo>
                    <a:cubicBezTo>
                      <a:pt x="-5060" y="88346"/>
                      <a:pt x="-6859" y="136724"/>
                      <a:pt x="15620" y="175670"/>
                    </a:cubicBezTo>
                    <a:cubicBezTo>
                      <a:pt x="6053" y="131505"/>
                      <a:pt x="19609" y="85511"/>
                      <a:pt x="51612" y="535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9689B67-38FC-C0F8-5DF2-A4753437CF5A}"/>
                  </a:ext>
                </a:extLst>
              </p:cNvPr>
              <p:cNvSpPr/>
              <p:nvPr/>
            </p:nvSpPr>
            <p:spPr>
              <a:xfrm>
                <a:off x="5345375" y="2588795"/>
                <a:ext cx="331903" cy="565700"/>
              </a:xfrm>
              <a:custGeom>
                <a:avLst/>
                <a:gdLst>
                  <a:gd name="connsiteX0" fmla="*/ 251574 w 251640"/>
                  <a:gd name="connsiteY0" fmla="*/ 383888 h 428899"/>
                  <a:gd name="connsiteX1" fmla="*/ 206585 w 251640"/>
                  <a:gd name="connsiteY1" fmla="*/ 428877 h 428899"/>
                  <a:gd name="connsiteX2" fmla="*/ 44923 w 251640"/>
                  <a:gd name="connsiteY2" fmla="*/ 428877 h 428899"/>
                  <a:gd name="connsiteX3" fmla="*/ -67 w 251640"/>
                  <a:gd name="connsiteY3" fmla="*/ 383888 h 428899"/>
                  <a:gd name="connsiteX4" fmla="*/ -67 w 251640"/>
                  <a:gd name="connsiteY4" fmla="*/ 44967 h 428899"/>
                  <a:gd name="connsiteX5" fmla="*/ 44923 w 251640"/>
                  <a:gd name="connsiteY5" fmla="*/ -22 h 428899"/>
                  <a:gd name="connsiteX6" fmla="*/ 206585 w 251640"/>
                  <a:gd name="connsiteY6" fmla="*/ -22 h 428899"/>
                  <a:gd name="connsiteX7" fmla="*/ 251574 w 251640"/>
                  <a:gd name="connsiteY7" fmla="*/ 44967 h 428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640" h="428899">
                    <a:moveTo>
                      <a:pt x="251574" y="383888"/>
                    </a:moveTo>
                    <a:cubicBezTo>
                      <a:pt x="251574" y="408737"/>
                      <a:pt x="231434" y="428877"/>
                      <a:pt x="206585" y="428877"/>
                    </a:cubicBezTo>
                    <a:lnTo>
                      <a:pt x="44923" y="428877"/>
                    </a:lnTo>
                    <a:cubicBezTo>
                      <a:pt x="20074" y="428877"/>
                      <a:pt x="-67" y="408737"/>
                      <a:pt x="-67" y="383888"/>
                    </a:cubicBezTo>
                    <a:lnTo>
                      <a:pt x="-67" y="44967"/>
                    </a:lnTo>
                    <a:cubicBezTo>
                      <a:pt x="-67" y="20120"/>
                      <a:pt x="20074" y="-22"/>
                      <a:pt x="44923" y="-22"/>
                    </a:cubicBezTo>
                    <a:lnTo>
                      <a:pt x="206585" y="-22"/>
                    </a:lnTo>
                    <a:cubicBezTo>
                      <a:pt x="231434" y="-22"/>
                      <a:pt x="251574" y="20120"/>
                      <a:pt x="251574" y="44967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F7932C7D-5176-0350-10CD-36CCBA39753E}"/>
                  </a:ext>
                </a:extLst>
              </p:cNvPr>
              <p:cNvSpPr/>
              <p:nvPr/>
            </p:nvSpPr>
            <p:spPr>
              <a:xfrm>
                <a:off x="5362979" y="2731209"/>
                <a:ext cx="314299" cy="376605"/>
              </a:xfrm>
              <a:custGeom>
                <a:avLst/>
                <a:gdLst>
                  <a:gd name="connsiteX0" fmla="*/ -67 w 238293"/>
                  <a:gd name="connsiteY0" fmla="*/ 48117 h 285532"/>
                  <a:gd name="connsiteX1" fmla="*/ 237177 w 238293"/>
                  <a:gd name="connsiteY1" fmla="*/ 285511 h 285532"/>
                  <a:gd name="connsiteX2" fmla="*/ 238227 w 238293"/>
                  <a:gd name="connsiteY2" fmla="*/ 275913 h 285532"/>
                  <a:gd name="connsiteX3" fmla="*/ 238227 w 238293"/>
                  <a:gd name="connsiteY3" fmla="*/ -22 h 28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293" h="285532">
                    <a:moveTo>
                      <a:pt x="-67" y="48117"/>
                    </a:moveTo>
                    <a:lnTo>
                      <a:pt x="237177" y="285511"/>
                    </a:lnTo>
                    <a:cubicBezTo>
                      <a:pt x="237837" y="282347"/>
                      <a:pt x="238182" y="279138"/>
                      <a:pt x="238227" y="275913"/>
                    </a:cubicBezTo>
                    <a:lnTo>
                      <a:pt x="238227" y="-22"/>
                    </a:ln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E751381B-23B2-C4A7-7F0C-9B430A24EE7D}"/>
                  </a:ext>
                </a:extLst>
              </p:cNvPr>
              <p:cNvSpPr/>
              <p:nvPr/>
            </p:nvSpPr>
            <p:spPr>
              <a:xfrm>
                <a:off x="5345375" y="2588795"/>
                <a:ext cx="331903" cy="223115"/>
              </a:xfrm>
              <a:custGeom>
                <a:avLst/>
                <a:gdLst>
                  <a:gd name="connsiteX0" fmla="*/ 206652 w 251640"/>
                  <a:gd name="connsiteY0" fmla="*/ 0 h 169160"/>
                  <a:gd name="connsiteX1" fmla="*/ 251641 w 251640"/>
                  <a:gd name="connsiteY1" fmla="*/ 0 h 169160"/>
                  <a:gd name="connsiteX2" fmla="*/ 251641 w 251640"/>
                  <a:gd name="connsiteY2" fmla="*/ 169160 h 169160"/>
                  <a:gd name="connsiteX3" fmla="*/ 206652 w 251640"/>
                  <a:gd name="connsiteY3" fmla="*/ 169160 h 169160"/>
                  <a:gd name="connsiteX4" fmla="*/ 44989 w 251640"/>
                  <a:gd name="connsiteY4" fmla="*/ 169160 h 169160"/>
                  <a:gd name="connsiteX5" fmla="*/ 0 w 251640"/>
                  <a:gd name="connsiteY5" fmla="*/ 169160 h 169160"/>
                  <a:gd name="connsiteX6" fmla="*/ 0 w 251640"/>
                  <a:gd name="connsiteY6" fmla="*/ 0 h 169160"/>
                  <a:gd name="connsiteX7" fmla="*/ 44989 w 251640"/>
                  <a:gd name="connsiteY7" fmla="*/ 0 h 169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640" h="169160">
                    <a:moveTo>
                      <a:pt x="206652" y="0"/>
                    </a:moveTo>
                    <a:cubicBezTo>
                      <a:pt x="231499" y="0"/>
                      <a:pt x="251641" y="0"/>
                      <a:pt x="251641" y="0"/>
                    </a:cubicBezTo>
                    <a:lnTo>
                      <a:pt x="251641" y="169160"/>
                    </a:lnTo>
                    <a:cubicBezTo>
                      <a:pt x="251641" y="169160"/>
                      <a:pt x="231499" y="169160"/>
                      <a:pt x="206652" y="169160"/>
                    </a:cubicBezTo>
                    <a:lnTo>
                      <a:pt x="44989" y="169160"/>
                    </a:lnTo>
                    <a:cubicBezTo>
                      <a:pt x="20142" y="169160"/>
                      <a:pt x="0" y="169160"/>
                      <a:pt x="0" y="169160"/>
                    </a:cubicBezTo>
                    <a:lnTo>
                      <a:pt x="0" y="0"/>
                    </a:lnTo>
                    <a:cubicBezTo>
                      <a:pt x="0" y="0"/>
                      <a:pt x="20142" y="0"/>
                      <a:pt x="44989" y="0"/>
                    </a:cubicBezTo>
                    <a:close/>
                  </a:path>
                </a:pathLst>
              </a:custGeom>
              <a:solidFill>
                <a:srgbClr val="2C5871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8872FC9-02B2-2DAE-2D77-C89F13F4CAEB}"/>
                  </a:ext>
                </a:extLst>
              </p:cNvPr>
              <p:cNvSpPr/>
              <p:nvPr/>
            </p:nvSpPr>
            <p:spPr>
              <a:xfrm>
                <a:off x="5430428" y="2626771"/>
                <a:ext cx="77141" cy="147160"/>
              </a:xfrm>
              <a:custGeom>
                <a:avLst/>
                <a:gdLst>
                  <a:gd name="connsiteX0" fmla="*/ 0 w 58486"/>
                  <a:gd name="connsiteY0" fmla="*/ 0 h 111573"/>
                  <a:gd name="connsiteX1" fmla="*/ 58486 w 58486"/>
                  <a:gd name="connsiteY1" fmla="*/ 0 h 111573"/>
                  <a:gd name="connsiteX2" fmla="*/ 58486 w 58486"/>
                  <a:gd name="connsiteY2" fmla="*/ 111574 h 111573"/>
                  <a:gd name="connsiteX3" fmla="*/ 0 w 58486"/>
                  <a:gd name="connsiteY3" fmla="*/ 111574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486" h="111573">
                    <a:moveTo>
                      <a:pt x="0" y="0"/>
                    </a:moveTo>
                    <a:lnTo>
                      <a:pt x="58486" y="0"/>
                    </a:lnTo>
                    <a:lnTo>
                      <a:pt x="58486" y="111574"/>
                    </a:lnTo>
                    <a:lnTo>
                      <a:pt x="0" y="111574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07957C6-9F50-4854-0555-98FFF3D5636C}"/>
                  </a:ext>
                </a:extLst>
              </p:cNvPr>
              <p:cNvSpPr/>
              <p:nvPr/>
            </p:nvSpPr>
            <p:spPr>
              <a:xfrm>
                <a:off x="5515085" y="2626771"/>
                <a:ext cx="77141" cy="147160"/>
              </a:xfrm>
              <a:custGeom>
                <a:avLst/>
                <a:gdLst>
                  <a:gd name="connsiteX0" fmla="*/ 0 w 58486"/>
                  <a:gd name="connsiteY0" fmla="*/ 0 h 111573"/>
                  <a:gd name="connsiteX1" fmla="*/ 58486 w 58486"/>
                  <a:gd name="connsiteY1" fmla="*/ 0 h 111573"/>
                  <a:gd name="connsiteX2" fmla="*/ 58486 w 58486"/>
                  <a:gd name="connsiteY2" fmla="*/ 111574 h 111573"/>
                  <a:gd name="connsiteX3" fmla="*/ 0 w 58486"/>
                  <a:gd name="connsiteY3" fmla="*/ 111574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486" h="111573">
                    <a:moveTo>
                      <a:pt x="0" y="0"/>
                    </a:moveTo>
                    <a:lnTo>
                      <a:pt x="58486" y="0"/>
                    </a:lnTo>
                    <a:lnTo>
                      <a:pt x="58486" y="111574"/>
                    </a:lnTo>
                    <a:lnTo>
                      <a:pt x="0" y="111574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B7D37916-00B6-0E88-44B8-9A7660230E2D}"/>
                  </a:ext>
                </a:extLst>
              </p:cNvPr>
              <p:cNvSpPr/>
              <p:nvPr/>
            </p:nvSpPr>
            <p:spPr>
              <a:xfrm>
                <a:off x="5599545" y="2626969"/>
                <a:ext cx="39757" cy="147160"/>
              </a:xfrm>
              <a:custGeom>
                <a:avLst/>
                <a:gdLst>
                  <a:gd name="connsiteX0" fmla="*/ 14030 w 30143"/>
                  <a:gd name="connsiteY0" fmla="*/ -22 h 111573"/>
                  <a:gd name="connsiteX1" fmla="*/ -67 w 30143"/>
                  <a:gd name="connsiteY1" fmla="*/ -22 h 111573"/>
                  <a:gd name="connsiteX2" fmla="*/ -67 w 30143"/>
                  <a:gd name="connsiteY2" fmla="*/ 111552 h 111573"/>
                  <a:gd name="connsiteX3" fmla="*/ 14030 w 30143"/>
                  <a:gd name="connsiteY3" fmla="*/ 111552 h 111573"/>
                  <a:gd name="connsiteX4" fmla="*/ 30077 w 30143"/>
                  <a:gd name="connsiteY4" fmla="*/ 95506 h 111573"/>
                  <a:gd name="connsiteX5" fmla="*/ 30077 w 30143"/>
                  <a:gd name="connsiteY5" fmla="*/ 16024 h 111573"/>
                  <a:gd name="connsiteX6" fmla="*/ 14030 w 30143"/>
                  <a:gd name="connsiteY6" fmla="*/ -22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143" h="111573">
                    <a:moveTo>
                      <a:pt x="14030" y="-22"/>
                    </a:moveTo>
                    <a:lnTo>
                      <a:pt x="-67" y="-22"/>
                    </a:lnTo>
                    <a:lnTo>
                      <a:pt x="-67" y="111552"/>
                    </a:lnTo>
                    <a:lnTo>
                      <a:pt x="14030" y="111552"/>
                    </a:lnTo>
                    <a:cubicBezTo>
                      <a:pt x="22893" y="111552"/>
                      <a:pt x="30077" y="104367"/>
                      <a:pt x="30077" y="95506"/>
                    </a:cubicBezTo>
                    <a:lnTo>
                      <a:pt x="30077" y="16024"/>
                    </a:lnTo>
                    <a:cubicBezTo>
                      <a:pt x="30077" y="7163"/>
                      <a:pt x="22893" y="-22"/>
                      <a:pt x="14030" y="-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0205D609-08FF-8AD4-3A1F-E34D8CB97ED2}"/>
                  </a:ext>
                </a:extLst>
              </p:cNvPr>
              <p:cNvSpPr/>
              <p:nvPr/>
            </p:nvSpPr>
            <p:spPr>
              <a:xfrm>
                <a:off x="5383548" y="2626771"/>
                <a:ext cx="39757" cy="147160"/>
              </a:xfrm>
              <a:custGeom>
                <a:avLst/>
                <a:gdLst>
                  <a:gd name="connsiteX0" fmla="*/ 30077 w 30143"/>
                  <a:gd name="connsiteY0" fmla="*/ -22 h 111573"/>
                  <a:gd name="connsiteX1" fmla="*/ 16131 w 30143"/>
                  <a:gd name="connsiteY1" fmla="*/ -22 h 111573"/>
                  <a:gd name="connsiteX2" fmla="*/ -66 w 30143"/>
                  <a:gd name="connsiteY2" fmla="*/ 16174 h 111573"/>
                  <a:gd name="connsiteX3" fmla="*/ -66 w 30143"/>
                  <a:gd name="connsiteY3" fmla="*/ 95356 h 111573"/>
                  <a:gd name="connsiteX4" fmla="*/ 15831 w 30143"/>
                  <a:gd name="connsiteY4" fmla="*/ 111552 h 111573"/>
                  <a:gd name="connsiteX5" fmla="*/ 15981 w 30143"/>
                  <a:gd name="connsiteY5" fmla="*/ 111552 h 111573"/>
                  <a:gd name="connsiteX6" fmla="*/ 30077 w 30143"/>
                  <a:gd name="connsiteY6" fmla="*/ 111552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143" h="111573">
                    <a:moveTo>
                      <a:pt x="30077" y="-22"/>
                    </a:moveTo>
                    <a:lnTo>
                      <a:pt x="16131" y="-22"/>
                    </a:lnTo>
                    <a:cubicBezTo>
                      <a:pt x="7193" y="-22"/>
                      <a:pt x="-66" y="7229"/>
                      <a:pt x="-66" y="16174"/>
                    </a:cubicBezTo>
                    <a:lnTo>
                      <a:pt x="-66" y="95356"/>
                    </a:lnTo>
                    <a:cubicBezTo>
                      <a:pt x="-155" y="104217"/>
                      <a:pt x="6968" y="111468"/>
                      <a:pt x="15831" y="111552"/>
                    </a:cubicBezTo>
                    <a:cubicBezTo>
                      <a:pt x="15876" y="111552"/>
                      <a:pt x="15936" y="111552"/>
                      <a:pt x="15981" y="111552"/>
                    </a:cubicBezTo>
                    <a:lnTo>
                      <a:pt x="30077" y="111552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95DFD0C1-AD9E-BF6C-F5F2-86F91C5327BD}"/>
                  </a:ext>
                </a:extLst>
              </p:cNvPr>
              <p:cNvSpPr/>
              <p:nvPr/>
            </p:nvSpPr>
            <p:spPr>
              <a:xfrm>
                <a:off x="4598888" y="3173997"/>
                <a:ext cx="776443" cy="913918"/>
              </a:xfrm>
              <a:custGeom>
                <a:avLst/>
                <a:gdLst>
                  <a:gd name="connsiteX0" fmla="*/ 534108 w 588679"/>
                  <a:gd name="connsiteY0" fmla="*/ 465830 h 692909"/>
                  <a:gd name="connsiteX1" fmla="*/ 588590 w 588679"/>
                  <a:gd name="connsiteY1" fmla="*/ 414482 h 692909"/>
                  <a:gd name="connsiteX2" fmla="*/ 537227 w 588679"/>
                  <a:gd name="connsiteY2" fmla="*/ 360000 h 692909"/>
                  <a:gd name="connsiteX3" fmla="*/ 532008 w 588679"/>
                  <a:gd name="connsiteY3" fmla="*/ 360105 h 692909"/>
                  <a:gd name="connsiteX4" fmla="*/ 523610 w 588679"/>
                  <a:gd name="connsiteY4" fmla="*/ 360105 h 692909"/>
                  <a:gd name="connsiteX5" fmla="*/ 522651 w 588679"/>
                  <a:gd name="connsiteY5" fmla="*/ 358215 h 692909"/>
                  <a:gd name="connsiteX6" fmla="*/ 523610 w 588679"/>
                  <a:gd name="connsiteY6" fmla="*/ 357255 h 692909"/>
                  <a:gd name="connsiteX7" fmla="*/ 567970 w 588679"/>
                  <a:gd name="connsiteY7" fmla="*/ 296939 h 692909"/>
                  <a:gd name="connsiteX8" fmla="*/ 521211 w 588679"/>
                  <a:gd name="connsiteY8" fmla="*/ 252280 h 692909"/>
                  <a:gd name="connsiteX9" fmla="*/ 259073 w 588679"/>
                  <a:gd name="connsiteY9" fmla="*/ 258279 h 692909"/>
                  <a:gd name="connsiteX10" fmla="*/ 258023 w 588679"/>
                  <a:gd name="connsiteY10" fmla="*/ 258279 h 692909"/>
                  <a:gd name="connsiteX11" fmla="*/ 258023 w 588679"/>
                  <a:gd name="connsiteY11" fmla="*/ 257079 h 692909"/>
                  <a:gd name="connsiteX12" fmla="*/ 280967 w 588679"/>
                  <a:gd name="connsiteY12" fmla="*/ 163201 h 692909"/>
                  <a:gd name="connsiteX13" fmla="*/ 295964 w 588679"/>
                  <a:gd name="connsiteY13" fmla="*/ 77721 h 692909"/>
                  <a:gd name="connsiteX14" fmla="*/ 217442 w 588679"/>
                  <a:gd name="connsiteY14" fmla="*/ -21 h 692909"/>
                  <a:gd name="connsiteX15" fmla="*/ 214683 w 588679"/>
                  <a:gd name="connsiteY15" fmla="*/ 39 h 692909"/>
                  <a:gd name="connsiteX16" fmla="*/ 196237 w 588679"/>
                  <a:gd name="connsiteY16" fmla="*/ 6488 h 692909"/>
                  <a:gd name="connsiteX17" fmla="*/ 189489 w 588679"/>
                  <a:gd name="connsiteY17" fmla="*/ 47428 h 692909"/>
                  <a:gd name="connsiteX18" fmla="*/ 189489 w 588679"/>
                  <a:gd name="connsiteY18" fmla="*/ 53426 h 692909"/>
                  <a:gd name="connsiteX19" fmla="*/ 126054 w 588679"/>
                  <a:gd name="connsiteY19" fmla="*/ 200542 h 692909"/>
                  <a:gd name="connsiteX20" fmla="*/ -67 w 588679"/>
                  <a:gd name="connsiteY20" fmla="*/ 351407 h 692909"/>
                  <a:gd name="connsiteX21" fmla="*/ 77615 w 588679"/>
                  <a:gd name="connsiteY21" fmla="*/ 639939 h 692909"/>
                  <a:gd name="connsiteX22" fmla="*/ 79115 w 588679"/>
                  <a:gd name="connsiteY22" fmla="*/ 641289 h 692909"/>
                  <a:gd name="connsiteX23" fmla="*/ 132772 w 588679"/>
                  <a:gd name="connsiteY23" fmla="*/ 692877 h 692909"/>
                  <a:gd name="connsiteX24" fmla="*/ 133102 w 588679"/>
                  <a:gd name="connsiteY24" fmla="*/ 692877 h 692909"/>
                  <a:gd name="connsiteX25" fmla="*/ 449528 w 588679"/>
                  <a:gd name="connsiteY25" fmla="*/ 685828 h 692909"/>
                  <a:gd name="connsiteX26" fmla="*/ 501116 w 588679"/>
                  <a:gd name="connsiteY26" fmla="*/ 631871 h 692909"/>
                  <a:gd name="connsiteX27" fmla="*/ 501116 w 588679"/>
                  <a:gd name="connsiteY27" fmla="*/ 631841 h 692909"/>
                  <a:gd name="connsiteX28" fmla="*/ 453577 w 588679"/>
                  <a:gd name="connsiteY28" fmla="*/ 580553 h 692909"/>
                  <a:gd name="connsiteX29" fmla="*/ 452077 w 588679"/>
                  <a:gd name="connsiteY29" fmla="*/ 579203 h 692909"/>
                  <a:gd name="connsiteX30" fmla="*/ 453427 w 588679"/>
                  <a:gd name="connsiteY30" fmla="*/ 577854 h 692909"/>
                  <a:gd name="connsiteX31" fmla="*/ 491518 w 588679"/>
                  <a:gd name="connsiteY31" fmla="*/ 576354 h 692909"/>
                  <a:gd name="connsiteX32" fmla="*/ 543556 w 588679"/>
                  <a:gd name="connsiteY32" fmla="*/ 522232 h 692909"/>
                  <a:gd name="connsiteX33" fmla="*/ 543556 w 588679"/>
                  <a:gd name="connsiteY33" fmla="*/ 522217 h 692909"/>
                  <a:gd name="connsiteX34" fmla="*/ 497067 w 588679"/>
                  <a:gd name="connsiteY34" fmla="*/ 471079 h 692909"/>
                  <a:gd name="connsiteX35" fmla="*/ 495717 w 588679"/>
                  <a:gd name="connsiteY35" fmla="*/ 469729 h 692909"/>
                  <a:gd name="connsiteX36" fmla="*/ 496902 w 588679"/>
                  <a:gd name="connsiteY36" fmla="*/ 468229 h 692909"/>
                  <a:gd name="connsiteX37" fmla="*/ 496917 w 588679"/>
                  <a:gd name="connsiteY37" fmla="*/ 468229 h 69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88679" h="692909">
                    <a:moveTo>
                      <a:pt x="534108" y="465830"/>
                    </a:moveTo>
                    <a:cubicBezTo>
                      <a:pt x="563336" y="466700"/>
                      <a:pt x="587721" y="443710"/>
                      <a:pt x="588590" y="414482"/>
                    </a:cubicBezTo>
                    <a:cubicBezTo>
                      <a:pt x="589445" y="385254"/>
                      <a:pt x="566456" y="360869"/>
                      <a:pt x="537227" y="360000"/>
                    </a:cubicBezTo>
                    <a:cubicBezTo>
                      <a:pt x="535488" y="359955"/>
                      <a:pt x="533748" y="359985"/>
                      <a:pt x="532008" y="360105"/>
                    </a:cubicBezTo>
                    <a:lnTo>
                      <a:pt x="523610" y="360105"/>
                    </a:lnTo>
                    <a:cubicBezTo>
                      <a:pt x="522831" y="359850"/>
                      <a:pt x="522396" y="358995"/>
                      <a:pt x="522651" y="358215"/>
                    </a:cubicBezTo>
                    <a:cubicBezTo>
                      <a:pt x="522801" y="357765"/>
                      <a:pt x="523160" y="357405"/>
                      <a:pt x="523610" y="357255"/>
                    </a:cubicBezTo>
                    <a:cubicBezTo>
                      <a:pt x="552509" y="352846"/>
                      <a:pt x="572364" y="325853"/>
                      <a:pt x="567970" y="296939"/>
                    </a:cubicBezTo>
                    <a:cubicBezTo>
                      <a:pt x="564341" y="273155"/>
                      <a:pt x="545130" y="254814"/>
                      <a:pt x="521211" y="252280"/>
                    </a:cubicBezTo>
                    <a:lnTo>
                      <a:pt x="259073" y="258279"/>
                    </a:lnTo>
                    <a:cubicBezTo>
                      <a:pt x="258743" y="258443"/>
                      <a:pt x="258353" y="258443"/>
                      <a:pt x="258023" y="258279"/>
                    </a:cubicBezTo>
                    <a:cubicBezTo>
                      <a:pt x="257873" y="257889"/>
                      <a:pt x="257873" y="257469"/>
                      <a:pt x="258023" y="257079"/>
                    </a:cubicBezTo>
                    <a:cubicBezTo>
                      <a:pt x="263002" y="225196"/>
                      <a:pt x="270680" y="193794"/>
                      <a:pt x="280967" y="163201"/>
                    </a:cubicBezTo>
                    <a:cubicBezTo>
                      <a:pt x="290940" y="135802"/>
                      <a:pt x="296024" y="106874"/>
                      <a:pt x="295964" y="77721"/>
                    </a:cubicBezTo>
                    <a:cubicBezTo>
                      <a:pt x="295754" y="34576"/>
                      <a:pt x="260602" y="-231"/>
                      <a:pt x="217442" y="-21"/>
                    </a:cubicBezTo>
                    <a:cubicBezTo>
                      <a:pt x="216528" y="-21"/>
                      <a:pt x="215598" y="9"/>
                      <a:pt x="214683" y="39"/>
                    </a:cubicBezTo>
                    <a:cubicBezTo>
                      <a:pt x="207919" y="-411"/>
                      <a:pt x="201246" y="1914"/>
                      <a:pt x="196237" y="6488"/>
                    </a:cubicBezTo>
                    <a:cubicBezTo>
                      <a:pt x="189339" y="13836"/>
                      <a:pt x="188889" y="25083"/>
                      <a:pt x="189489" y="47428"/>
                    </a:cubicBezTo>
                    <a:lnTo>
                      <a:pt x="189489" y="53426"/>
                    </a:lnTo>
                    <a:cubicBezTo>
                      <a:pt x="190388" y="96766"/>
                      <a:pt x="157696" y="149554"/>
                      <a:pt x="126054" y="200542"/>
                    </a:cubicBezTo>
                    <a:cubicBezTo>
                      <a:pt x="101760" y="239833"/>
                      <a:pt x="-67" y="351407"/>
                      <a:pt x="-67" y="351407"/>
                    </a:cubicBezTo>
                    <a:lnTo>
                      <a:pt x="77615" y="639939"/>
                    </a:lnTo>
                    <a:cubicBezTo>
                      <a:pt x="78365" y="639999"/>
                      <a:pt x="78980" y="640554"/>
                      <a:pt x="79115" y="641289"/>
                    </a:cubicBezTo>
                    <a:cubicBezTo>
                      <a:pt x="79685" y="670352"/>
                      <a:pt x="103709" y="693461"/>
                      <a:pt x="132772" y="692877"/>
                    </a:cubicBezTo>
                    <a:cubicBezTo>
                      <a:pt x="132877" y="692877"/>
                      <a:pt x="132997" y="692877"/>
                      <a:pt x="133102" y="692877"/>
                    </a:cubicBezTo>
                    <a:lnTo>
                      <a:pt x="449528" y="685828"/>
                    </a:lnTo>
                    <a:cubicBezTo>
                      <a:pt x="478681" y="685168"/>
                      <a:pt x="501776" y="661009"/>
                      <a:pt x="501116" y="631871"/>
                    </a:cubicBezTo>
                    <a:cubicBezTo>
                      <a:pt x="501116" y="631856"/>
                      <a:pt x="501116" y="631856"/>
                      <a:pt x="501116" y="631841"/>
                    </a:cubicBezTo>
                    <a:cubicBezTo>
                      <a:pt x="500366" y="600948"/>
                      <a:pt x="480871" y="579953"/>
                      <a:pt x="453577" y="580553"/>
                    </a:cubicBezTo>
                    <a:cubicBezTo>
                      <a:pt x="452797" y="580553"/>
                      <a:pt x="452152" y="579968"/>
                      <a:pt x="452077" y="579203"/>
                    </a:cubicBezTo>
                    <a:cubicBezTo>
                      <a:pt x="452077" y="578453"/>
                      <a:pt x="452677" y="577854"/>
                      <a:pt x="453427" y="577854"/>
                    </a:cubicBezTo>
                    <a:lnTo>
                      <a:pt x="491518" y="576354"/>
                    </a:lnTo>
                    <a:cubicBezTo>
                      <a:pt x="520836" y="575784"/>
                      <a:pt x="544126" y="551550"/>
                      <a:pt x="543556" y="522232"/>
                    </a:cubicBezTo>
                    <a:cubicBezTo>
                      <a:pt x="543556" y="522232"/>
                      <a:pt x="543556" y="522217"/>
                      <a:pt x="543556" y="522217"/>
                    </a:cubicBezTo>
                    <a:cubicBezTo>
                      <a:pt x="542806" y="490574"/>
                      <a:pt x="524660" y="470479"/>
                      <a:pt x="497067" y="471079"/>
                    </a:cubicBezTo>
                    <a:cubicBezTo>
                      <a:pt x="496317" y="471079"/>
                      <a:pt x="495717" y="470479"/>
                      <a:pt x="495717" y="469729"/>
                    </a:cubicBezTo>
                    <a:cubicBezTo>
                      <a:pt x="495627" y="468994"/>
                      <a:pt x="496167" y="468319"/>
                      <a:pt x="496902" y="468229"/>
                    </a:cubicBezTo>
                    <a:cubicBezTo>
                      <a:pt x="496902" y="468229"/>
                      <a:pt x="496917" y="468229"/>
                      <a:pt x="496917" y="468229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52025082-BBE9-2D9A-F8EC-5710589748A6}"/>
                  </a:ext>
                </a:extLst>
              </p:cNvPr>
              <p:cNvSpPr/>
              <p:nvPr/>
            </p:nvSpPr>
            <p:spPr>
              <a:xfrm>
                <a:off x="4025670" y="3576197"/>
                <a:ext cx="964261" cy="2192980"/>
              </a:xfrm>
              <a:custGeom>
                <a:avLst/>
                <a:gdLst>
                  <a:gd name="connsiteX0" fmla="*/ 305112 w 731078"/>
                  <a:gd name="connsiteY0" fmla="*/ 1662640 h 1662661"/>
                  <a:gd name="connsiteX1" fmla="*/ 731012 w 731078"/>
                  <a:gd name="connsiteY1" fmla="*/ 23974 h 1662661"/>
                  <a:gd name="connsiteX2" fmla="*/ 399740 w 731078"/>
                  <a:gd name="connsiteY2" fmla="*/ 109154 h 1662661"/>
                  <a:gd name="connsiteX3" fmla="*/ -67 w 731078"/>
                  <a:gd name="connsiteY3" fmla="*/ 1662640 h 1662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1078" h="1662661">
                    <a:moveTo>
                      <a:pt x="305112" y="1662640"/>
                    </a:moveTo>
                    <a:lnTo>
                      <a:pt x="731012" y="23974"/>
                    </a:lnTo>
                    <a:cubicBezTo>
                      <a:pt x="596044" y="-10818"/>
                      <a:pt x="434532" y="-25965"/>
                      <a:pt x="399740" y="109154"/>
                    </a:cubicBezTo>
                    <a:lnTo>
                      <a:pt x="-67" y="1662640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35EDFFA-C973-FCBD-5525-E930CACB397D}"/>
                  </a:ext>
                </a:extLst>
              </p:cNvPr>
              <p:cNvSpPr/>
              <p:nvPr/>
            </p:nvSpPr>
            <p:spPr>
              <a:xfrm>
                <a:off x="3937651" y="3995081"/>
                <a:ext cx="959454" cy="1774096"/>
              </a:xfrm>
              <a:custGeom>
                <a:avLst/>
                <a:gdLst>
                  <a:gd name="connsiteX0" fmla="*/ 409337 w 727433"/>
                  <a:gd name="connsiteY0" fmla="*/ 1345053 h 1345074"/>
                  <a:gd name="connsiteX1" fmla="*/ 726663 w 727433"/>
                  <a:gd name="connsiteY1" fmla="*/ 115341 h 1345074"/>
                  <a:gd name="connsiteX2" fmla="*/ 710962 w 727433"/>
                  <a:gd name="connsiteY2" fmla="*/ 88662 h 1345074"/>
                  <a:gd name="connsiteX3" fmla="*/ 710917 w 727433"/>
                  <a:gd name="connsiteY3" fmla="*/ 88647 h 1345074"/>
                  <a:gd name="connsiteX4" fmla="*/ 370197 w 727433"/>
                  <a:gd name="connsiteY4" fmla="*/ 768 h 1345074"/>
                  <a:gd name="connsiteX5" fmla="*/ 343503 w 727433"/>
                  <a:gd name="connsiteY5" fmla="*/ 15764 h 1345074"/>
                  <a:gd name="connsiteX6" fmla="*/ -67 w 727433"/>
                  <a:gd name="connsiteY6" fmla="*/ 1345053 h 1345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7433" h="1345074">
                    <a:moveTo>
                      <a:pt x="409337" y="1345053"/>
                    </a:moveTo>
                    <a:lnTo>
                      <a:pt x="726663" y="115341"/>
                    </a:lnTo>
                    <a:cubicBezTo>
                      <a:pt x="729692" y="103629"/>
                      <a:pt x="722659" y="91692"/>
                      <a:pt x="710962" y="88662"/>
                    </a:cubicBezTo>
                    <a:cubicBezTo>
                      <a:pt x="710947" y="88647"/>
                      <a:pt x="710932" y="88647"/>
                      <a:pt x="710917" y="88647"/>
                    </a:cubicBezTo>
                    <a:lnTo>
                      <a:pt x="370197" y="768"/>
                    </a:lnTo>
                    <a:cubicBezTo>
                      <a:pt x="358694" y="-2412"/>
                      <a:pt x="346772" y="4292"/>
                      <a:pt x="343503" y="15764"/>
                    </a:cubicBezTo>
                    <a:lnTo>
                      <a:pt x="-67" y="1345053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6F8B132-A973-024D-609A-04FDF5091340}"/>
                  </a:ext>
                </a:extLst>
              </p:cNvPr>
              <p:cNvSpPr/>
              <p:nvPr/>
            </p:nvSpPr>
            <p:spPr>
              <a:xfrm>
                <a:off x="4773596" y="4190068"/>
                <a:ext cx="43615" cy="43526"/>
              </a:xfrm>
              <a:custGeom>
                <a:avLst/>
                <a:gdLst>
                  <a:gd name="connsiteX0" fmla="*/ 493 w 33068"/>
                  <a:gd name="connsiteY0" fmla="*/ 12496 h 33000"/>
                  <a:gd name="connsiteX1" fmla="*/ 11935 w 33068"/>
                  <a:gd name="connsiteY1" fmla="*/ 32337 h 33000"/>
                  <a:gd name="connsiteX2" fmla="*/ 12340 w 33068"/>
                  <a:gd name="connsiteY2" fmla="*/ 32442 h 33000"/>
                  <a:gd name="connsiteX3" fmla="*/ 32465 w 33068"/>
                  <a:gd name="connsiteY3" fmla="*/ 20640 h 33000"/>
                  <a:gd name="connsiteX4" fmla="*/ 20663 w 33068"/>
                  <a:gd name="connsiteY4" fmla="*/ 514 h 33000"/>
                  <a:gd name="connsiteX5" fmla="*/ 538 w 33068"/>
                  <a:gd name="connsiteY5" fmla="*/ 12317 h 33000"/>
                  <a:gd name="connsiteX6" fmla="*/ 493 w 33068"/>
                  <a:gd name="connsiteY6" fmla="*/ 12496 h 3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68" h="33000">
                    <a:moveTo>
                      <a:pt x="493" y="12496"/>
                    </a:moveTo>
                    <a:cubicBezTo>
                      <a:pt x="-1831" y="21134"/>
                      <a:pt x="3298" y="30012"/>
                      <a:pt x="11935" y="32337"/>
                    </a:cubicBezTo>
                    <a:cubicBezTo>
                      <a:pt x="12070" y="32382"/>
                      <a:pt x="12205" y="32412"/>
                      <a:pt x="12340" y="32442"/>
                    </a:cubicBezTo>
                    <a:cubicBezTo>
                      <a:pt x="21158" y="34736"/>
                      <a:pt x="30171" y="29457"/>
                      <a:pt x="32465" y="20640"/>
                    </a:cubicBezTo>
                    <a:cubicBezTo>
                      <a:pt x="34760" y="11822"/>
                      <a:pt x="29481" y="2809"/>
                      <a:pt x="20663" y="514"/>
                    </a:cubicBezTo>
                    <a:cubicBezTo>
                      <a:pt x="11845" y="-1780"/>
                      <a:pt x="2833" y="3498"/>
                      <a:pt x="538" y="12317"/>
                    </a:cubicBezTo>
                    <a:cubicBezTo>
                      <a:pt x="523" y="12377"/>
                      <a:pt x="508" y="12437"/>
                      <a:pt x="493" y="124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D3B7034-5613-977C-F46B-3D55EBB5555A}"/>
                  </a:ext>
                </a:extLst>
              </p:cNvPr>
              <p:cNvSpPr/>
              <p:nvPr/>
            </p:nvSpPr>
            <p:spPr>
              <a:xfrm>
                <a:off x="4747375" y="4288967"/>
                <a:ext cx="43528" cy="43527"/>
              </a:xfrm>
              <a:custGeom>
                <a:avLst/>
                <a:gdLst>
                  <a:gd name="connsiteX0" fmla="*/ 427 w 33002"/>
                  <a:gd name="connsiteY0" fmla="*/ 12496 h 33001"/>
                  <a:gd name="connsiteX1" fmla="*/ 12454 w 33002"/>
                  <a:gd name="connsiteY1" fmla="*/ 32486 h 33001"/>
                  <a:gd name="connsiteX2" fmla="*/ 32444 w 33002"/>
                  <a:gd name="connsiteY2" fmla="*/ 20459 h 33001"/>
                  <a:gd name="connsiteX3" fmla="*/ 20522 w 33002"/>
                  <a:gd name="connsiteY3" fmla="*/ 498 h 33001"/>
                  <a:gd name="connsiteX4" fmla="*/ 457 w 33002"/>
                  <a:gd name="connsiteY4" fmla="*/ 12391 h 33001"/>
                  <a:gd name="connsiteX5" fmla="*/ 427 w 33002"/>
                  <a:gd name="connsiteY5" fmla="*/ 12496 h 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002" h="33001">
                    <a:moveTo>
                      <a:pt x="427" y="12496"/>
                    </a:moveTo>
                    <a:cubicBezTo>
                      <a:pt x="-1777" y="21343"/>
                      <a:pt x="3606" y="30281"/>
                      <a:pt x="12454" y="32486"/>
                    </a:cubicBezTo>
                    <a:cubicBezTo>
                      <a:pt x="21287" y="34690"/>
                      <a:pt x="30240" y="29307"/>
                      <a:pt x="32444" y="20459"/>
                    </a:cubicBezTo>
                    <a:cubicBezTo>
                      <a:pt x="34634" y="11671"/>
                      <a:pt x="29310" y="2748"/>
                      <a:pt x="20522" y="498"/>
                    </a:cubicBezTo>
                    <a:cubicBezTo>
                      <a:pt x="11689" y="-1766"/>
                      <a:pt x="2706" y="3573"/>
                      <a:pt x="457" y="12391"/>
                    </a:cubicBezTo>
                    <a:cubicBezTo>
                      <a:pt x="442" y="12421"/>
                      <a:pt x="442" y="12466"/>
                      <a:pt x="427" y="124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6AD627F-C70A-274A-EE66-64DCD5C895C7}"/>
                  </a:ext>
                </a:extLst>
              </p:cNvPr>
              <p:cNvSpPr/>
              <p:nvPr/>
            </p:nvSpPr>
            <p:spPr>
              <a:xfrm>
                <a:off x="4722041" y="4386302"/>
                <a:ext cx="43664" cy="43664"/>
              </a:xfrm>
              <a:custGeom>
                <a:avLst/>
                <a:gdLst>
                  <a:gd name="connsiteX0" fmla="*/ 440 w 33105"/>
                  <a:gd name="connsiteY0" fmla="*/ 12482 h 33105"/>
                  <a:gd name="connsiteX1" fmla="*/ 12437 w 33105"/>
                  <a:gd name="connsiteY1" fmla="*/ 32577 h 33105"/>
                  <a:gd name="connsiteX2" fmla="*/ 32532 w 33105"/>
                  <a:gd name="connsiteY2" fmla="*/ 20580 h 33105"/>
                  <a:gd name="connsiteX3" fmla="*/ 20535 w 33105"/>
                  <a:gd name="connsiteY3" fmla="*/ 484 h 33105"/>
                  <a:gd name="connsiteX4" fmla="*/ 440 w 33105"/>
                  <a:gd name="connsiteY4" fmla="*/ 12482 h 33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105" h="33105">
                    <a:moveTo>
                      <a:pt x="440" y="12482"/>
                    </a:moveTo>
                    <a:cubicBezTo>
                      <a:pt x="-1795" y="21345"/>
                      <a:pt x="3574" y="30342"/>
                      <a:pt x="12437" y="32577"/>
                    </a:cubicBezTo>
                    <a:cubicBezTo>
                      <a:pt x="21300" y="34811"/>
                      <a:pt x="30298" y="29443"/>
                      <a:pt x="32532" y="20580"/>
                    </a:cubicBezTo>
                    <a:cubicBezTo>
                      <a:pt x="34766" y="11717"/>
                      <a:pt x="29398" y="2719"/>
                      <a:pt x="20535" y="484"/>
                    </a:cubicBezTo>
                    <a:cubicBezTo>
                      <a:pt x="11672" y="-1750"/>
                      <a:pt x="2674" y="3619"/>
                      <a:pt x="440" y="1248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2B110C09-81D1-E826-7363-1904AABF1472}"/>
                  </a:ext>
                </a:extLst>
              </p:cNvPr>
              <p:cNvSpPr/>
              <p:nvPr/>
            </p:nvSpPr>
            <p:spPr>
              <a:xfrm>
                <a:off x="3326227" y="2451920"/>
                <a:ext cx="1018849" cy="830549"/>
              </a:xfrm>
              <a:custGeom>
                <a:avLst/>
                <a:gdLst>
                  <a:gd name="connsiteX0" fmla="*/ 541331 w 772465"/>
                  <a:gd name="connsiteY0" fmla="*/ 62063 h 629701"/>
                  <a:gd name="connsiteX1" fmla="*/ 487644 w 772465"/>
                  <a:gd name="connsiteY1" fmla="*/ 127 h 629701"/>
                  <a:gd name="connsiteX2" fmla="*/ 425708 w 772465"/>
                  <a:gd name="connsiteY2" fmla="*/ 53815 h 629701"/>
                  <a:gd name="connsiteX3" fmla="*/ 424958 w 772465"/>
                  <a:gd name="connsiteY3" fmla="*/ 63113 h 629701"/>
                  <a:gd name="connsiteX4" fmla="*/ 423459 w 772465"/>
                  <a:gd name="connsiteY4" fmla="*/ 64462 h 629701"/>
                  <a:gd name="connsiteX5" fmla="*/ 421959 w 772465"/>
                  <a:gd name="connsiteY5" fmla="*/ 62813 h 629701"/>
                  <a:gd name="connsiteX6" fmla="*/ 366397 w 772465"/>
                  <a:gd name="connsiteY6" fmla="*/ 2401 h 629701"/>
                  <a:gd name="connsiteX7" fmla="*/ 306186 w 772465"/>
                  <a:gd name="connsiteY7" fmla="*/ 55015 h 629701"/>
                  <a:gd name="connsiteX8" fmla="*/ 286691 w 772465"/>
                  <a:gd name="connsiteY8" fmla="*/ 342047 h 629701"/>
                  <a:gd name="connsiteX9" fmla="*/ 286691 w 772465"/>
                  <a:gd name="connsiteY9" fmla="*/ 343097 h 629701"/>
                  <a:gd name="connsiteX10" fmla="*/ 285491 w 772465"/>
                  <a:gd name="connsiteY10" fmla="*/ 343097 h 629701"/>
                  <a:gd name="connsiteX11" fmla="*/ 185165 w 772465"/>
                  <a:gd name="connsiteY11" fmla="*/ 308755 h 629701"/>
                  <a:gd name="connsiteX12" fmla="*/ 93086 w 772465"/>
                  <a:gd name="connsiteY12" fmla="*/ 283561 h 629701"/>
                  <a:gd name="connsiteX13" fmla="*/ 468 w 772465"/>
                  <a:gd name="connsiteY13" fmla="*/ 361573 h 629701"/>
                  <a:gd name="connsiteX14" fmla="*/ 258 w 772465"/>
                  <a:gd name="connsiteY14" fmla="*/ 364692 h 629701"/>
                  <a:gd name="connsiteX15" fmla="*/ 5507 w 772465"/>
                  <a:gd name="connsiteY15" fmla="*/ 385537 h 629701"/>
                  <a:gd name="connsiteX16" fmla="*/ 49596 w 772465"/>
                  <a:gd name="connsiteY16" fmla="*/ 396934 h 629701"/>
                  <a:gd name="connsiteX17" fmla="*/ 56195 w 772465"/>
                  <a:gd name="connsiteY17" fmla="*/ 396934 h 629701"/>
                  <a:gd name="connsiteX18" fmla="*/ 210659 w 772465"/>
                  <a:gd name="connsiteY18" fmla="*/ 480915 h 629701"/>
                  <a:gd name="connsiteX19" fmla="*/ 333630 w 772465"/>
                  <a:gd name="connsiteY19" fmla="*/ 556947 h 629701"/>
                  <a:gd name="connsiteX20" fmla="*/ 333630 w 772465"/>
                  <a:gd name="connsiteY20" fmla="*/ 558447 h 629701"/>
                  <a:gd name="connsiteX21" fmla="*/ 330331 w 772465"/>
                  <a:gd name="connsiteY21" fmla="*/ 605985 h 629701"/>
                  <a:gd name="connsiteX22" fmla="*/ 682598 w 772465"/>
                  <a:gd name="connsiteY22" fmla="*/ 629680 h 629701"/>
                  <a:gd name="connsiteX23" fmla="*/ 685747 w 772465"/>
                  <a:gd name="connsiteY23" fmla="*/ 577342 h 629701"/>
                  <a:gd name="connsiteX24" fmla="*/ 687247 w 772465"/>
                  <a:gd name="connsiteY24" fmla="*/ 575828 h 629701"/>
                  <a:gd name="connsiteX25" fmla="*/ 687397 w 772465"/>
                  <a:gd name="connsiteY25" fmla="*/ 575842 h 629701"/>
                  <a:gd name="connsiteX26" fmla="*/ 749167 w 772465"/>
                  <a:gd name="connsiteY26" fmla="*/ 522125 h 629701"/>
                  <a:gd name="connsiteX27" fmla="*/ 749182 w 772465"/>
                  <a:gd name="connsiteY27" fmla="*/ 522005 h 629701"/>
                  <a:gd name="connsiteX28" fmla="*/ 772277 w 772465"/>
                  <a:gd name="connsiteY28" fmla="*/ 175586 h 629701"/>
                  <a:gd name="connsiteX29" fmla="*/ 718290 w 772465"/>
                  <a:gd name="connsiteY29" fmla="*/ 113951 h 629701"/>
                  <a:gd name="connsiteX30" fmla="*/ 658304 w 772465"/>
                  <a:gd name="connsiteY30" fmla="*/ 160890 h 629701"/>
                  <a:gd name="connsiteX31" fmla="*/ 656504 w 772465"/>
                  <a:gd name="connsiteY31" fmla="*/ 162239 h 629701"/>
                  <a:gd name="connsiteX32" fmla="*/ 655304 w 772465"/>
                  <a:gd name="connsiteY32" fmla="*/ 160756 h 629701"/>
                  <a:gd name="connsiteX33" fmla="*/ 655304 w 772465"/>
                  <a:gd name="connsiteY33" fmla="*/ 160740 h 629701"/>
                  <a:gd name="connsiteX34" fmla="*/ 657404 w 772465"/>
                  <a:gd name="connsiteY34" fmla="*/ 118900 h 629701"/>
                  <a:gd name="connsiteX35" fmla="*/ 603042 w 772465"/>
                  <a:gd name="connsiteY35" fmla="*/ 57119 h 629701"/>
                  <a:gd name="connsiteX36" fmla="*/ 602967 w 772465"/>
                  <a:gd name="connsiteY36" fmla="*/ 57114 h 629701"/>
                  <a:gd name="connsiteX37" fmla="*/ 542981 w 772465"/>
                  <a:gd name="connsiteY37" fmla="*/ 102103 h 629701"/>
                  <a:gd name="connsiteX38" fmla="*/ 541661 w 772465"/>
                  <a:gd name="connsiteY38" fmla="*/ 103486 h 629701"/>
                  <a:gd name="connsiteX39" fmla="*/ 541331 w 772465"/>
                  <a:gd name="connsiteY39" fmla="*/ 103453 h 629701"/>
                  <a:gd name="connsiteX40" fmla="*/ 539966 w 772465"/>
                  <a:gd name="connsiteY40" fmla="*/ 102112 h 629701"/>
                  <a:gd name="connsiteX41" fmla="*/ 539981 w 772465"/>
                  <a:gd name="connsiteY41" fmla="*/ 101953 h 629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72465" h="629701">
                    <a:moveTo>
                      <a:pt x="541331" y="62063"/>
                    </a:moveTo>
                    <a:cubicBezTo>
                      <a:pt x="543611" y="30134"/>
                      <a:pt x="519571" y="2405"/>
                      <a:pt x="487644" y="127"/>
                    </a:cubicBezTo>
                    <a:cubicBezTo>
                      <a:pt x="455716" y="-2151"/>
                      <a:pt x="427988" y="21886"/>
                      <a:pt x="425708" y="53815"/>
                    </a:cubicBezTo>
                    <a:lnTo>
                      <a:pt x="424958" y="63113"/>
                    </a:lnTo>
                    <a:cubicBezTo>
                      <a:pt x="424883" y="63882"/>
                      <a:pt x="424239" y="64467"/>
                      <a:pt x="423459" y="64462"/>
                    </a:cubicBezTo>
                    <a:cubicBezTo>
                      <a:pt x="422604" y="64384"/>
                      <a:pt x="421959" y="63668"/>
                      <a:pt x="421959" y="62813"/>
                    </a:cubicBezTo>
                    <a:cubicBezTo>
                      <a:pt x="423294" y="30788"/>
                      <a:pt x="398429" y="3742"/>
                      <a:pt x="366397" y="2401"/>
                    </a:cubicBezTo>
                    <a:cubicBezTo>
                      <a:pt x="335519" y="1110"/>
                      <a:pt x="309051" y="24242"/>
                      <a:pt x="306186" y="55015"/>
                    </a:cubicBezTo>
                    <a:lnTo>
                      <a:pt x="286691" y="342047"/>
                    </a:lnTo>
                    <a:cubicBezTo>
                      <a:pt x="286856" y="342377"/>
                      <a:pt x="286856" y="342767"/>
                      <a:pt x="286691" y="343097"/>
                    </a:cubicBezTo>
                    <a:cubicBezTo>
                      <a:pt x="286301" y="343247"/>
                      <a:pt x="285881" y="343247"/>
                      <a:pt x="285491" y="343097"/>
                    </a:cubicBezTo>
                    <a:cubicBezTo>
                      <a:pt x="251104" y="334609"/>
                      <a:pt x="217542" y="323122"/>
                      <a:pt x="185165" y="308755"/>
                    </a:cubicBezTo>
                    <a:cubicBezTo>
                      <a:pt x="156191" y="295009"/>
                      <a:pt x="125029" y="286481"/>
                      <a:pt x="93086" y="283561"/>
                    </a:cubicBezTo>
                    <a:cubicBezTo>
                      <a:pt x="45967" y="279528"/>
                      <a:pt x="4502" y="314454"/>
                      <a:pt x="468" y="361573"/>
                    </a:cubicBezTo>
                    <a:cubicBezTo>
                      <a:pt x="378" y="362607"/>
                      <a:pt x="303" y="363657"/>
                      <a:pt x="258" y="364692"/>
                    </a:cubicBezTo>
                    <a:cubicBezTo>
                      <a:pt x="-882" y="372070"/>
                      <a:pt x="1008" y="379583"/>
                      <a:pt x="5507" y="385537"/>
                    </a:cubicBezTo>
                    <a:cubicBezTo>
                      <a:pt x="12855" y="393785"/>
                      <a:pt x="25002" y="395435"/>
                      <a:pt x="49596" y="396934"/>
                    </a:cubicBezTo>
                    <a:lnTo>
                      <a:pt x="56195" y="396934"/>
                    </a:lnTo>
                    <a:cubicBezTo>
                      <a:pt x="103584" y="400234"/>
                      <a:pt x="158021" y="441924"/>
                      <a:pt x="210659" y="480915"/>
                    </a:cubicBezTo>
                    <a:cubicBezTo>
                      <a:pt x="251149" y="510908"/>
                      <a:pt x="295539" y="543000"/>
                      <a:pt x="333630" y="556947"/>
                    </a:cubicBezTo>
                    <a:cubicBezTo>
                      <a:pt x="334380" y="556947"/>
                      <a:pt x="333630" y="556947"/>
                      <a:pt x="333630" y="558447"/>
                    </a:cubicBezTo>
                    <a:lnTo>
                      <a:pt x="330331" y="605985"/>
                    </a:lnTo>
                    <a:lnTo>
                      <a:pt x="682598" y="629680"/>
                    </a:lnTo>
                    <a:lnTo>
                      <a:pt x="685747" y="577342"/>
                    </a:lnTo>
                    <a:cubicBezTo>
                      <a:pt x="685747" y="576517"/>
                      <a:pt x="686407" y="575842"/>
                      <a:pt x="687247" y="575828"/>
                    </a:cubicBezTo>
                    <a:cubicBezTo>
                      <a:pt x="687292" y="575828"/>
                      <a:pt x="687352" y="575842"/>
                      <a:pt x="687397" y="575842"/>
                    </a:cubicBezTo>
                    <a:cubicBezTo>
                      <a:pt x="719294" y="578062"/>
                      <a:pt x="746948" y="554023"/>
                      <a:pt x="749167" y="522125"/>
                    </a:cubicBezTo>
                    <a:cubicBezTo>
                      <a:pt x="749182" y="522080"/>
                      <a:pt x="749182" y="522050"/>
                      <a:pt x="749182" y="522005"/>
                    </a:cubicBezTo>
                    <a:lnTo>
                      <a:pt x="772277" y="175586"/>
                    </a:lnTo>
                    <a:cubicBezTo>
                      <a:pt x="774331" y="143677"/>
                      <a:pt x="750187" y="116115"/>
                      <a:pt x="718290" y="113951"/>
                    </a:cubicBezTo>
                    <a:cubicBezTo>
                      <a:pt x="684697" y="111551"/>
                      <a:pt x="659653" y="130897"/>
                      <a:pt x="658304" y="160890"/>
                    </a:cubicBezTo>
                    <a:cubicBezTo>
                      <a:pt x="658094" y="161706"/>
                      <a:pt x="657344" y="162266"/>
                      <a:pt x="656504" y="162239"/>
                    </a:cubicBezTo>
                    <a:cubicBezTo>
                      <a:pt x="655769" y="162161"/>
                      <a:pt x="655229" y="161497"/>
                      <a:pt x="655304" y="160756"/>
                    </a:cubicBezTo>
                    <a:cubicBezTo>
                      <a:pt x="655304" y="160750"/>
                      <a:pt x="655304" y="160746"/>
                      <a:pt x="655304" y="160740"/>
                    </a:cubicBezTo>
                    <a:lnTo>
                      <a:pt x="657404" y="118900"/>
                    </a:lnTo>
                    <a:cubicBezTo>
                      <a:pt x="659458" y="86830"/>
                      <a:pt x="635119" y="59170"/>
                      <a:pt x="603042" y="57119"/>
                    </a:cubicBezTo>
                    <a:cubicBezTo>
                      <a:pt x="603027" y="57117"/>
                      <a:pt x="602997" y="57115"/>
                      <a:pt x="602967" y="57114"/>
                    </a:cubicBezTo>
                    <a:cubicBezTo>
                      <a:pt x="568325" y="54715"/>
                      <a:pt x="544480" y="72110"/>
                      <a:pt x="542981" y="102103"/>
                    </a:cubicBezTo>
                    <a:cubicBezTo>
                      <a:pt x="542996" y="102849"/>
                      <a:pt x="542411" y="103468"/>
                      <a:pt x="541661" y="103486"/>
                    </a:cubicBezTo>
                    <a:cubicBezTo>
                      <a:pt x="541556" y="103489"/>
                      <a:pt x="541436" y="103479"/>
                      <a:pt x="541331" y="103453"/>
                    </a:cubicBezTo>
                    <a:cubicBezTo>
                      <a:pt x="540581" y="103458"/>
                      <a:pt x="539981" y="102858"/>
                      <a:pt x="539966" y="102112"/>
                    </a:cubicBezTo>
                    <a:cubicBezTo>
                      <a:pt x="539966" y="102058"/>
                      <a:pt x="539981" y="102006"/>
                      <a:pt x="539981" y="101953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591B4EC7-8461-AADF-D100-00F82820544D}"/>
                  </a:ext>
                </a:extLst>
              </p:cNvPr>
              <p:cNvSpPr/>
              <p:nvPr/>
            </p:nvSpPr>
            <p:spPr>
              <a:xfrm>
                <a:off x="3494981" y="3248187"/>
                <a:ext cx="765143" cy="2520991"/>
              </a:xfrm>
              <a:custGeom>
                <a:avLst/>
                <a:gdLst>
                  <a:gd name="connsiteX0" fmla="*/ 400039 w 580112"/>
                  <a:gd name="connsiteY0" fmla="*/ 1911329 h 1911350"/>
                  <a:gd name="connsiteX1" fmla="*/ 579997 w 580112"/>
                  <a:gd name="connsiteY1" fmla="*/ 45616 h 1911350"/>
                  <a:gd name="connsiteX2" fmla="*/ 561477 w 580112"/>
                  <a:gd name="connsiteY2" fmla="*/ 24336 h 1911350"/>
                  <a:gd name="connsiteX3" fmla="*/ 561252 w 580112"/>
                  <a:gd name="connsiteY3" fmla="*/ 24321 h 1911350"/>
                  <a:gd name="connsiteX4" fmla="*/ 203286 w 580112"/>
                  <a:gd name="connsiteY4" fmla="*/ 27 h 1911350"/>
                  <a:gd name="connsiteX5" fmla="*/ 181841 w 580112"/>
                  <a:gd name="connsiteY5" fmla="*/ 18682 h 1911350"/>
                  <a:gd name="connsiteX6" fmla="*/ 181841 w 580112"/>
                  <a:gd name="connsiteY6" fmla="*/ 18772 h 1911350"/>
                  <a:gd name="connsiteX7" fmla="*/ -67 w 580112"/>
                  <a:gd name="connsiteY7" fmla="*/ 1911329 h 191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0112" h="1911350">
                    <a:moveTo>
                      <a:pt x="400039" y="1911329"/>
                    </a:moveTo>
                    <a:lnTo>
                      <a:pt x="579997" y="45616"/>
                    </a:lnTo>
                    <a:cubicBezTo>
                      <a:pt x="580762" y="34623"/>
                      <a:pt x="572469" y="25101"/>
                      <a:pt x="561477" y="24336"/>
                    </a:cubicBezTo>
                    <a:cubicBezTo>
                      <a:pt x="561402" y="24336"/>
                      <a:pt x="561327" y="24321"/>
                      <a:pt x="561252" y="24321"/>
                    </a:cubicBezTo>
                    <a:lnTo>
                      <a:pt x="203286" y="27"/>
                    </a:lnTo>
                    <a:cubicBezTo>
                      <a:pt x="192218" y="-738"/>
                      <a:pt x="182620" y="7615"/>
                      <a:pt x="181841" y="18682"/>
                    </a:cubicBezTo>
                    <a:cubicBezTo>
                      <a:pt x="181841" y="18712"/>
                      <a:pt x="181841" y="18742"/>
                      <a:pt x="181841" y="18772"/>
                    </a:cubicBezTo>
                    <a:lnTo>
                      <a:pt x="-67" y="1911329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7D135AE8-4443-A2BC-A4A7-78E907D9C70F}"/>
                  </a:ext>
                </a:extLst>
              </p:cNvPr>
              <p:cNvSpPr/>
              <p:nvPr/>
            </p:nvSpPr>
            <p:spPr>
              <a:xfrm>
                <a:off x="4161436" y="3367781"/>
                <a:ext cx="43556" cy="43572"/>
              </a:xfrm>
              <a:custGeom>
                <a:avLst/>
                <a:gdLst>
                  <a:gd name="connsiteX0" fmla="*/ 21620 w 33023"/>
                  <a:gd name="connsiteY0" fmla="*/ 832 h 33035"/>
                  <a:gd name="connsiteX1" fmla="*/ 32118 w 33023"/>
                  <a:gd name="connsiteY1" fmla="*/ 21678 h 33035"/>
                  <a:gd name="connsiteX2" fmla="*/ 11273 w 33023"/>
                  <a:gd name="connsiteY2" fmla="*/ 32175 h 33035"/>
                  <a:gd name="connsiteX3" fmla="*/ 775 w 33023"/>
                  <a:gd name="connsiteY3" fmla="*/ 11180 h 33035"/>
                  <a:gd name="connsiteX4" fmla="*/ 21620 w 33023"/>
                  <a:gd name="connsiteY4" fmla="*/ 832 h 33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23" h="33035">
                    <a:moveTo>
                      <a:pt x="21620" y="832"/>
                    </a:moveTo>
                    <a:cubicBezTo>
                      <a:pt x="30273" y="3697"/>
                      <a:pt x="34982" y="13025"/>
                      <a:pt x="32118" y="21678"/>
                    </a:cubicBezTo>
                    <a:cubicBezTo>
                      <a:pt x="29253" y="30330"/>
                      <a:pt x="19926" y="35039"/>
                      <a:pt x="11273" y="32175"/>
                    </a:cubicBezTo>
                    <a:cubicBezTo>
                      <a:pt x="2590" y="29251"/>
                      <a:pt x="-2089" y="19878"/>
                      <a:pt x="775" y="11180"/>
                    </a:cubicBezTo>
                    <a:cubicBezTo>
                      <a:pt x="3699" y="2587"/>
                      <a:pt x="13012" y="-2047"/>
                      <a:pt x="21620" y="83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F89EB80-29CF-F93A-4A8C-864768024429}"/>
                  </a:ext>
                </a:extLst>
              </p:cNvPr>
              <p:cNvSpPr/>
              <p:nvPr/>
            </p:nvSpPr>
            <p:spPr>
              <a:xfrm>
                <a:off x="3630876" y="2283791"/>
                <a:ext cx="176822" cy="103558"/>
              </a:xfrm>
              <a:custGeom>
                <a:avLst/>
                <a:gdLst>
                  <a:gd name="connsiteX0" fmla="*/ 115251 w 134062"/>
                  <a:gd name="connsiteY0" fmla="*/ 8676 h 78515"/>
                  <a:gd name="connsiteX1" fmla="*/ 133996 w 134062"/>
                  <a:gd name="connsiteY1" fmla="*/ 45717 h 78515"/>
                  <a:gd name="connsiteX2" fmla="*/ 83608 w 134062"/>
                  <a:gd name="connsiteY2" fmla="*/ 58614 h 78515"/>
                  <a:gd name="connsiteX3" fmla="*/ 46716 w 134062"/>
                  <a:gd name="connsiteY3" fmla="*/ 77210 h 78515"/>
                  <a:gd name="connsiteX4" fmla="*/ 20173 w 134062"/>
                  <a:gd name="connsiteY4" fmla="*/ 68512 h 78515"/>
                  <a:gd name="connsiteX5" fmla="*/ 1322 w 134062"/>
                  <a:gd name="connsiteY5" fmla="*/ 31940 h 78515"/>
                  <a:gd name="connsiteX6" fmla="*/ 1427 w 134062"/>
                  <a:gd name="connsiteY6" fmla="*/ 31621 h 78515"/>
                  <a:gd name="connsiteX7" fmla="*/ 51815 w 134062"/>
                  <a:gd name="connsiteY7" fmla="*/ 18724 h 78515"/>
                  <a:gd name="connsiteX8" fmla="*/ 88707 w 134062"/>
                  <a:gd name="connsiteY8" fmla="*/ -22 h 78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4062" h="78515">
                    <a:moveTo>
                      <a:pt x="115251" y="8676"/>
                    </a:moveTo>
                    <a:lnTo>
                      <a:pt x="133996" y="45717"/>
                    </a:lnTo>
                    <a:lnTo>
                      <a:pt x="83608" y="58614"/>
                    </a:lnTo>
                    <a:cubicBezTo>
                      <a:pt x="78224" y="73644"/>
                      <a:pt x="61998" y="81818"/>
                      <a:pt x="46716" y="77210"/>
                    </a:cubicBezTo>
                    <a:lnTo>
                      <a:pt x="20173" y="68512"/>
                    </a:lnTo>
                    <a:cubicBezTo>
                      <a:pt x="4861" y="63619"/>
                      <a:pt x="-3567" y="47244"/>
                      <a:pt x="1322" y="31940"/>
                    </a:cubicBezTo>
                    <a:cubicBezTo>
                      <a:pt x="1352" y="31834"/>
                      <a:pt x="1397" y="31727"/>
                      <a:pt x="1427" y="31621"/>
                    </a:cubicBezTo>
                    <a:lnTo>
                      <a:pt x="51815" y="18724"/>
                    </a:lnTo>
                    <a:lnTo>
                      <a:pt x="88707" y="-2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3F5C6517-4264-02F8-603B-EF3F8CCEFFB6}"/>
                  </a:ext>
                </a:extLst>
              </p:cNvPr>
              <p:cNvSpPr/>
              <p:nvPr/>
            </p:nvSpPr>
            <p:spPr>
              <a:xfrm>
                <a:off x="3761918" y="2327504"/>
                <a:ext cx="176523" cy="102747"/>
              </a:xfrm>
              <a:custGeom>
                <a:avLst/>
                <a:gdLst>
                  <a:gd name="connsiteX0" fmla="*/ 115174 w 133835"/>
                  <a:gd name="connsiteY0" fmla="*/ 8076 h 77900"/>
                  <a:gd name="connsiteX1" fmla="*/ 133769 w 133835"/>
                  <a:gd name="connsiteY1" fmla="*/ 44967 h 77900"/>
                  <a:gd name="connsiteX2" fmla="*/ 83381 w 133835"/>
                  <a:gd name="connsiteY2" fmla="*/ 57864 h 77900"/>
                  <a:gd name="connsiteX3" fmla="*/ 46490 w 133835"/>
                  <a:gd name="connsiteY3" fmla="*/ 76610 h 77900"/>
                  <a:gd name="connsiteX4" fmla="*/ 19946 w 133835"/>
                  <a:gd name="connsiteY4" fmla="*/ 67912 h 77900"/>
                  <a:gd name="connsiteX5" fmla="*/ 1200 w 133835"/>
                  <a:gd name="connsiteY5" fmla="*/ 31021 h 77900"/>
                  <a:gd name="connsiteX6" fmla="*/ 51589 w 133835"/>
                  <a:gd name="connsiteY6" fmla="*/ 18124 h 77900"/>
                  <a:gd name="connsiteX7" fmla="*/ 88480 w 133835"/>
                  <a:gd name="connsiteY7" fmla="*/ -22 h 7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835" h="77900">
                    <a:moveTo>
                      <a:pt x="115174" y="8076"/>
                    </a:moveTo>
                    <a:lnTo>
                      <a:pt x="133769" y="44967"/>
                    </a:lnTo>
                    <a:lnTo>
                      <a:pt x="83381" y="57864"/>
                    </a:lnTo>
                    <a:cubicBezTo>
                      <a:pt x="78057" y="72954"/>
                      <a:pt x="61816" y="81203"/>
                      <a:pt x="46490" y="76610"/>
                    </a:cubicBezTo>
                    <a:lnTo>
                      <a:pt x="19946" y="67912"/>
                    </a:lnTo>
                    <a:cubicBezTo>
                      <a:pt x="4860" y="62585"/>
                      <a:pt x="-3389" y="46350"/>
                      <a:pt x="1200" y="31021"/>
                    </a:cubicBezTo>
                    <a:lnTo>
                      <a:pt x="51589" y="18124"/>
                    </a:lnTo>
                    <a:lnTo>
                      <a:pt x="88480" y="-2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EFD269CE-25F7-D0C1-26DD-8533A09C7048}"/>
                  </a:ext>
                </a:extLst>
              </p:cNvPr>
              <p:cNvSpPr/>
              <p:nvPr/>
            </p:nvSpPr>
            <p:spPr>
              <a:xfrm>
                <a:off x="3892544" y="2368844"/>
                <a:ext cx="176643" cy="103558"/>
              </a:xfrm>
              <a:custGeom>
                <a:avLst/>
                <a:gdLst>
                  <a:gd name="connsiteX0" fmla="*/ 115264 w 133926"/>
                  <a:gd name="connsiteY0" fmla="*/ 9126 h 78515"/>
                  <a:gd name="connsiteX1" fmla="*/ 133860 w 133926"/>
                  <a:gd name="connsiteY1" fmla="*/ 46017 h 78515"/>
                  <a:gd name="connsiteX2" fmla="*/ 83621 w 133926"/>
                  <a:gd name="connsiteY2" fmla="*/ 58614 h 78515"/>
                  <a:gd name="connsiteX3" fmla="*/ 46730 w 133926"/>
                  <a:gd name="connsiteY3" fmla="*/ 77210 h 78515"/>
                  <a:gd name="connsiteX4" fmla="*/ 20036 w 133926"/>
                  <a:gd name="connsiteY4" fmla="*/ 68512 h 78515"/>
                  <a:gd name="connsiteX5" fmla="*/ 1365 w 133926"/>
                  <a:gd name="connsiteY5" fmla="*/ 31849 h 78515"/>
                  <a:gd name="connsiteX6" fmla="*/ 1441 w 133926"/>
                  <a:gd name="connsiteY6" fmla="*/ 31621 h 78515"/>
                  <a:gd name="connsiteX7" fmla="*/ 51829 w 133926"/>
                  <a:gd name="connsiteY7" fmla="*/ 18724 h 78515"/>
                  <a:gd name="connsiteX8" fmla="*/ 88720 w 133926"/>
                  <a:gd name="connsiteY8" fmla="*/ -22 h 78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926" h="78515">
                    <a:moveTo>
                      <a:pt x="115264" y="9126"/>
                    </a:moveTo>
                    <a:lnTo>
                      <a:pt x="133860" y="46017"/>
                    </a:lnTo>
                    <a:lnTo>
                      <a:pt x="83621" y="58614"/>
                    </a:lnTo>
                    <a:cubicBezTo>
                      <a:pt x="78238" y="73644"/>
                      <a:pt x="62011" y="81818"/>
                      <a:pt x="46730" y="77210"/>
                    </a:cubicBezTo>
                    <a:lnTo>
                      <a:pt x="20036" y="68512"/>
                    </a:lnTo>
                    <a:cubicBezTo>
                      <a:pt x="4755" y="63544"/>
                      <a:pt x="-3598" y="47129"/>
                      <a:pt x="1365" y="31849"/>
                    </a:cubicBezTo>
                    <a:cubicBezTo>
                      <a:pt x="1395" y="31772"/>
                      <a:pt x="1411" y="31697"/>
                      <a:pt x="1441" y="31621"/>
                    </a:cubicBezTo>
                    <a:lnTo>
                      <a:pt x="51829" y="18724"/>
                    </a:lnTo>
                    <a:lnTo>
                      <a:pt x="88720" y="-2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5A6E44FE-959D-8031-71F0-EE63FDCD9351}"/>
                  </a:ext>
                </a:extLst>
              </p:cNvPr>
              <p:cNvSpPr/>
              <p:nvPr/>
            </p:nvSpPr>
            <p:spPr>
              <a:xfrm>
                <a:off x="3420854" y="2292811"/>
                <a:ext cx="1013174" cy="774012"/>
              </a:xfrm>
              <a:custGeom>
                <a:avLst/>
                <a:gdLst>
                  <a:gd name="connsiteX0" fmla="*/ 727827 w 768162"/>
                  <a:gd name="connsiteY0" fmla="*/ 185244 h 586836"/>
                  <a:gd name="connsiteX1" fmla="*/ 765168 w 768162"/>
                  <a:gd name="connsiteY1" fmla="*/ 259177 h 586836"/>
                  <a:gd name="connsiteX2" fmla="*/ 671140 w 768162"/>
                  <a:gd name="connsiteY2" fmla="*/ 546510 h 586836"/>
                  <a:gd name="connsiteX3" fmla="*/ 597612 w 768162"/>
                  <a:gd name="connsiteY3" fmla="*/ 583941 h 586836"/>
                  <a:gd name="connsiteX4" fmla="*/ 597357 w 768162"/>
                  <a:gd name="connsiteY4" fmla="*/ 583851 h 586836"/>
                  <a:gd name="connsiteX5" fmla="*/ 40238 w 768162"/>
                  <a:gd name="connsiteY5" fmla="*/ 401194 h 586836"/>
                  <a:gd name="connsiteX6" fmla="*/ 2807 w 768162"/>
                  <a:gd name="connsiteY6" fmla="*/ 327672 h 586836"/>
                  <a:gd name="connsiteX7" fmla="*/ 2897 w 768162"/>
                  <a:gd name="connsiteY7" fmla="*/ 327411 h 586836"/>
                  <a:gd name="connsiteX8" fmla="*/ 96325 w 768162"/>
                  <a:gd name="connsiteY8" fmla="*/ 40378 h 586836"/>
                  <a:gd name="connsiteX9" fmla="*/ 170048 w 768162"/>
                  <a:gd name="connsiteY9" fmla="*/ 2866 h 586836"/>
                  <a:gd name="connsiteX10" fmla="*/ 170108 w 768162"/>
                  <a:gd name="connsiteY10" fmla="*/ 2887 h 586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8162" h="586836">
                    <a:moveTo>
                      <a:pt x="727827" y="185244"/>
                    </a:moveTo>
                    <a:cubicBezTo>
                      <a:pt x="758525" y="195379"/>
                      <a:pt x="775231" y="228452"/>
                      <a:pt x="765168" y="259177"/>
                    </a:cubicBezTo>
                    <a:lnTo>
                      <a:pt x="671140" y="546510"/>
                    </a:lnTo>
                    <a:cubicBezTo>
                      <a:pt x="661167" y="577147"/>
                      <a:pt x="628250" y="593898"/>
                      <a:pt x="597612" y="583941"/>
                    </a:cubicBezTo>
                    <a:cubicBezTo>
                      <a:pt x="597537" y="583911"/>
                      <a:pt x="597447" y="583881"/>
                      <a:pt x="597357" y="583851"/>
                    </a:cubicBezTo>
                    <a:lnTo>
                      <a:pt x="40238" y="401194"/>
                    </a:lnTo>
                    <a:cubicBezTo>
                      <a:pt x="9600" y="391227"/>
                      <a:pt x="-7151" y="358310"/>
                      <a:pt x="2807" y="327672"/>
                    </a:cubicBezTo>
                    <a:cubicBezTo>
                      <a:pt x="2837" y="327585"/>
                      <a:pt x="2867" y="327498"/>
                      <a:pt x="2897" y="327411"/>
                    </a:cubicBezTo>
                    <a:lnTo>
                      <a:pt x="96325" y="40378"/>
                    </a:lnTo>
                    <a:cubicBezTo>
                      <a:pt x="106328" y="9664"/>
                      <a:pt x="139320" y="-7132"/>
                      <a:pt x="170048" y="2866"/>
                    </a:cubicBezTo>
                    <a:cubicBezTo>
                      <a:pt x="170063" y="2872"/>
                      <a:pt x="170093" y="2879"/>
                      <a:pt x="170108" y="2887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6A31677-1922-A42F-ED6B-136020BA7076}"/>
                  </a:ext>
                </a:extLst>
              </p:cNvPr>
              <p:cNvSpPr/>
              <p:nvPr/>
            </p:nvSpPr>
            <p:spPr>
              <a:xfrm>
                <a:off x="3450248" y="2323671"/>
                <a:ext cx="556583" cy="581353"/>
              </a:xfrm>
              <a:custGeom>
                <a:avLst/>
                <a:gdLst>
                  <a:gd name="connsiteX0" fmla="*/ 381616 w 421987"/>
                  <a:gd name="connsiteY0" fmla="*/ 76517 h 440767"/>
                  <a:gd name="connsiteX1" fmla="*/ 419047 w 421987"/>
                  <a:gd name="connsiteY1" fmla="*/ 150038 h 440767"/>
                  <a:gd name="connsiteX2" fmla="*/ 418958 w 421987"/>
                  <a:gd name="connsiteY2" fmla="*/ 150299 h 440767"/>
                  <a:gd name="connsiteX3" fmla="*/ 337077 w 421987"/>
                  <a:gd name="connsiteY3" fmla="*/ 400441 h 440767"/>
                  <a:gd name="connsiteX4" fmla="*/ 263549 w 421987"/>
                  <a:gd name="connsiteY4" fmla="*/ 437872 h 440767"/>
                  <a:gd name="connsiteX5" fmla="*/ 263294 w 421987"/>
                  <a:gd name="connsiteY5" fmla="*/ 437782 h 440767"/>
                  <a:gd name="connsiteX6" fmla="*/ 40296 w 421987"/>
                  <a:gd name="connsiteY6" fmla="*/ 364899 h 440767"/>
                  <a:gd name="connsiteX7" fmla="*/ 2805 w 421987"/>
                  <a:gd name="connsiteY7" fmla="*/ 291116 h 440767"/>
                  <a:gd name="connsiteX8" fmla="*/ 84836 w 421987"/>
                  <a:gd name="connsiteY8" fmla="*/ 40825 h 440767"/>
                  <a:gd name="connsiteX9" fmla="*/ 157989 w 421987"/>
                  <a:gd name="connsiteY9" fmla="*/ 2682 h 440767"/>
                  <a:gd name="connsiteX10" fmla="*/ 158619 w 421987"/>
                  <a:gd name="connsiteY10" fmla="*/ 2884 h 44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1987" h="440767">
                    <a:moveTo>
                      <a:pt x="381616" y="76517"/>
                    </a:moveTo>
                    <a:cubicBezTo>
                      <a:pt x="412254" y="86485"/>
                      <a:pt x="429005" y="119401"/>
                      <a:pt x="419047" y="150038"/>
                    </a:cubicBezTo>
                    <a:cubicBezTo>
                      <a:pt x="419017" y="150125"/>
                      <a:pt x="418988" y="150212"/>
                      <a:pt x="418958" y="150299"/>
                    </a:cubicBezTo>
                    <a:lnTo>
                      <a:pt x="337077" y="400441"/>
                    </a:lnTo>
                    <a:cubicBezTo>
                      <a:pt x="327104" y="431079"/>
                      <a:pt x="294187" y="447830"/>
                      <a:pt x="263549" y="437872"/>
                    </a:cubicBezTo>
                    <a:cubicBezTo>
                      <a:pt x="263474" y="437842"/>
                      <a:pt x="263384" y="437812"/>
                      <a:pt x="263294" y="437782"/>
                    </a:cubicBezTo>
                    <a:lnTo>
                      <a:pt x="40296" y="364899"/>
                    </a:lnTo>
                    <a:cubicBezTo>
                      <a:pt x="9613" y="354826"/>
                      <a:pt x="-7153" y="321838"/>
                      <a:pt x="2805" y="291116"/>
                    </a:cubicBezTo>
                    <a:lnTo>
                      <a:pt x="84836" y="40825"/>
                    </a:lnTo>
                    <a:cubicBezTo>
                      <a:pt x="94509" y="10091"/>
                      <a:pt x="127261" y="-6985"/>
                      <a:pt x="157989" y="2682"/>
                    </a:cubicBezTo>
                    <a:cubicBezTo>
                      <a:pt x="158199" y="2747"/>
                      <a:pt x="158409" y="2815"/>
                      <a:pt x="158619" y="2884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4E66ABCF-5662-C22F-48DE-F11971C4057C}"/>
                  </a:ext>
                </a:extLst>
              </p:cNvPr>
              <p:cNvSpPr/>
              <p:nvPr/>
            </p:nvSpPr>
            <p:spPr>
              <a:xfrm>
                <a:off x="3919602" y="2475755"/>
                <a:ext cx="485743" cy="562114"/>
              </a:xfrm>
              <a:custGeom>
                <a:avLst/>
                <a:gdLst>
                  <a:gd name="connsiteX0" fmla="*/ 327944 w 368278"/>
                  <a:gd name="connsiteY0" fmla="*/ 57939 h 426180"/>
                  <a:gd name="connsiteX1" fmla="*/ 365285 w 368278"/>
                  <a:gd name="connsiteY1" fmla="*/ 131721 h 426180"/>
                  <a:gd name="connsiteX2" fmla="*/ 282205 w 368278"/>
                  <a:gd name="connsiteY2" fmla="*/ 385762 h 426180"/>
                  <a:gd name="connsiteX3" fmla="*/ 208482 w 368278"/>
                  <a:gd name="connsiteY3" fmla="*/ 423268 h 426180"/>
                  <a:gd name="connsiteX4" fmla="*/ 208422 w 368278"/>
                  <a:gd name="connsiteY4" fmla="*/ 423253 h 426180"/>
                  <a:gd name="connsiteX5" fmla="*/ 40162 w 368278"/>
                  <a:gd name="connsiteY5" fmla="*/ 368216 h 426180"/>
                  <a:gd name="connsiteX6" fmla="*/ 2820 w 368278"/>
                  <a:gd name="connsiteY6" fmla="*/ 294433 h 426180"/>
                  <a:gd name="connsiteX7" fmla="*/ 86051 w 368278"/>
                  <a:gd name="connsiteY7" fmla="*/ 40243 h 426180"/>
                  <a:gd name="connsiteX8" fmla="*/ 159833 w 368278"/>
                  <a:gd name="connsiteY8" fmla="*/ 2902 h 426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8278" h="426180">
                    <a:moveTo>
                      <a:pt x="327944" y="57939"/>
                    </a:moveTo>
                    <a:cubicBezTo>
                      <a:pt x="358627" y="68007"/>
                      <a:pt x="375348" y="101036"/>
                      <a:pt x="365285" y="131721"/>
                    </a:cubicBezTo>
                    <a:lnTo>
                      <a:pt x="282205" y="385762"/>
                    </a:lnTo>
                    <a:cubicBezTo>
                      <a:pt x="272202" y="416475"/>
                      <a:pt x="239210" y="433271"/>
                      <a:pt x="208482" y="423268"/>
                    </a:cubicBezTo>
                    <a:cubicBezTo>
                      <a:pt x="208467" y="423268"/>
                      <a:pt x="208437" y="423253"/>
                      <a:pt x="208422" y="423253"/>
                    </a:cubicBezTo>
                    <a:lnTo>
                      <a:pt x="40162" y="368216"/>
                    </a:lnTo>
                    <a:cubicBezTo>
                      <a:pt x="9539" y="358078"/>
                      <a:pt x="-7152" y="325116"/>
                      <a:pt x="2820" y="294433"/>
                    </a:cubicBezTo>
                    <a:lnTo>
                      <a:pt x="86051" y="40243"/>
                    </a:lnTo>
                    <a:cubicBezTo>
                      <a:pt x="96113" y="9562"/>
                      <a:pt x="129151" y="-7153"/>
                      <a:pt x="159833" y="290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86190C23-662A-066D-45CA-8737F4CAB2D0}"/>
                  </a:ext>
                </a:extLst>
              </p:cNvPr>
              <p:cNvSpPr/>
              <p:nvPr/>
            </p:nvSpPr>
            <p:spPr>
              <a:xfrm rot="17287800">
                <a:off x="3882902" y="2659715"/>
                <a:ext cx="418341" cy="148545"/>
              </a:xfrm>
              <a:custGeom>
                <a:avLst/>
                <a:gdLst>
                  <a:gd name="connsiteX0" fmla="*/ -67 w 317175"/>
                  <a:gd name="connsiteY0" fmla="*/ -22 h 112623"/>
                  <a:gd name="connsiteX1" fmla="*/ 317109 w 317175"/>
                  <a:gd name="connsiteY1" fmla="*/ -22 h 112623"/>
                  <a:gd name="connsiteX2" fmla="*/ 317109 w 317175"/>
                  <a:gd name="connsiteY2" fmla="*/ 112602 h 112623"/>
                  <a:gd name="connsiteX3" fmla="*/ -67 w 317175"/>
                  <a:gd name="connsiteY3" fmla="*/ 112602 h 112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175" h="112623">
                    <a:moveTo>
                      <a:pt x="-67" y="-22"/>
                    </a:moveTo>
                    <a:lnTo>
                      <a:pt x="317109" y="-22"/>
                    </a:lnTo>
                    <a:lnTo>
                      <a:pt x="317109" y="112602"/>
                    </a:lnTo>
                    <a:lnTo>
                      <a:pt x="-67" y="112602"/>
                    </a:lnTo>
                    <a:close/>
                  </a:path>
                </a:pathLst>
              </a:custGeom>
              <a:solidFill>
                <a:schemeClr val="tx2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64BDD66-373B-FE25-3C0B-84C64FE5994D}"/>
                  </a:ext>
                </a:extLst>
              </p:cNvPr>
              <p:cNvSpPr/>
              <p:nvPr/>
            </p:nvSpPr>
            <p:spPr>
              <a:xfrm>
                <a:off x="4069953" y="2616411"/>
                <a:ext cx="185033" cy="281817"/>
              </a:xfrm>
              <a:custGeom>
                <a:avLst/>
                <a:gdLst>
                  <a:gd name="connsiteX0" fmla="*/ 104328 w 140287"/>
                  <a:gd name="connsiteY0" fmla="*/ 1834 h 213666"/>
                  <a:gd name="connsiteX1" fmla="*/ 137635 w 140287"/>
                  <a:gd name="connsiteY1" fmla="*/ 67456 h 213666"/>
                  <a:gd name="connsiteX2" fmla="*/ 137620 w 140287"/>
                  <a:gd name="connsiteY2" fmla="*/ 67519 h 213666"/>
                  <a:gd name="connsiteX3" fmla="*/ 101628 w 140287"/>
                  <a:gd name="connsiteY3" fmla="*/ 177743 h 213666"/>
                  <a:gd name="connsiteX4" fmla="*/ 35794 w 140287"/>
                  <a:gd name="connsiteY4" fmla="*/ 211035 h 213666"/>
                  <a:gd name="connsiteX5" fmla="*/ 35794 w 140287"/>
                  <a:gd name="connsiteY5" fmla="*/ 211035 h 213666"/>
                  <a:gd name="connsiteX6" fmla="*/ 2501 w 140287"/>
                  <a:gd name="connsiteY6" fmla="*/ 145350 h 213666"/>
                  <a:gd name="connsiteX7" fmla="*/ 39093 w 140287"/>
                  <a:gd name="connsiteY7" fmla="*/ 35876 h 213666"/>
                  <a:gd name="connsiteX8" fmla="*/ 104717 w 140287"/>
                  <a:gd name="connsiteY8" fmla="*/ 2563 h 213666"/>
                  <a:gd name="connsiteX9" fmla="*/ 104777 w 140287"/>
                  <a:gd name="connsiteY9" fmla="*/ 2584 h 21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0287" h="213666">
                    <a:moveTo>
                      <a:pt x="104328" y="1834"/>
                    </a:moveTo>
                    <a:cubicBezTo>
                      <a:pt x="131651" y="10755"/>
                      <a:pt x="146558" y="40135"/>
                      <a:pt x="137635" y="67456"/>
                    </a:cubicBezTo>
                    <a:cubicBezTo>
                      <a:pt x="137635" y="67477"/>
                      <a:pt x="137620" y="67498"/>
                      <a:pt x="137620" y="67519"/>
                    </a:cubicBezTo>
                    <a:lnTo>
                      <a:pt x="101628" y="177743"/>
                    </a:lnTo>
                    <a:cubicBezTo>
                      <a:pt x="92630" y="205111"/>
                      <a:pt x="63162" y="220003"/>
                      <a:pt x="35794" y="211035"/>
                    </a:cubicBezTo>
                    <a:lnTo>
                      <a:pt x="35794" y="211035"/>
                    </a:lnTo>
                    <a:cubicBezTo>
                      <a:pt x="8500" y="202037"/>
                      <a:pt x="-6377" y="172677"/>
                      <a:pt x="2501" y="145350"/>
                    </a:cubicBezTo>
                    <a:lnTo>
                      <a:pt x="39093" y="35876"/>
                    </a:lnTo>
                    <a:cubicBezTo>
                      <a:pt x="48016" y="8555"/>
                      <a:pt x="77394" y="-6359"/>
                      <a:pt x="104717" y="2563"/>
                    </a:cubicBezTo>
                    <a:cubicBezTo>
                      <a:pt x="104732" y="2570"/>
                      <a:pt x="104762" y="2576"/>
                      <a:pt x="104777" y="258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FDD632B5-0990-A5D1-328D-874182E4E0B5}"/>
                  </a:ext>
                </a:extLst>
              </p:cNvPr>
              <p:cNvSpPr/>
              <p:nvPr/>
            </p:nvSpPr>
            <p:spPr>
              <a:xfrm>
                <a:off x="4070546" y="2615515"/>
                <a:ext cx="137691" cy="280260"/>
              </a:xfrm>
              <a:custGeom>
                <a:avLst/>
                <a:gdLst>
                  <a:gd name="connsiteX0" fmla="*/ 38643 w 104394"/>
                  <a:gd name="connsiteY0" fmla="*/ 36555 h 212486"/>
                  <a:gd name="connsiteX1" fmla="*/ 2501 w 104394"/>
                  <a:gd name="connsiteY1" fmla="*/ 146779 h 212486"/>
                  <a:gd name="connsiteX2" fmla="*/ 35794 w 104394"/>
                  <a:gd name="connsiteY2" fmla="*/ 212464 h 212486"/>
                  <a:gd name="connsiteX3" fmla="*/ 104328 w 104394"/>
                  <a:gd name="connsiteY3" fmla="*/ 2513 h 212486"/>
                  <a:gd name="connsiteX4" fmla="*/ 38808 w 104394"/>
                  <a:gd name="connsiteY4" fmla="*/ 36029 h 212486"/>
                  <a:gd name="connsiteX5" fmla="*/ 38643 w 104394"/>
                  <a:gd name="connsiteY5" fmla="*/ 36555 h 212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394" h="212486">
                    <a:moveTo>
                      <a:pt x="38643" y="36555"/>
                    </a:moveTo>
                    <a:lnTo>
                      <a:pt x="2501" y="146779"/>
                    </a:lnTo>
                    <a:cubicBezTo>
                      <a:pt x="-6377" y="174106"/>
                      <a:pt x="8500" y="203466"/>
                      <a:pt x="35794" y="212464"/>
                    </a:cubicBezTo>
                    <a:lnTo>
                      <a:pt x="104328" y="2513"/>
                    </a:lnTo>
                    <a:cubicBezTo>
                      <a:pt x="76974" y="-6324"/>
                      <a:pt x="47641" y="8681"/>
                      <a:pt x="38808" y="36029"/>
                    </a:cubicBezTo>
                    <a:cubicBezTo>
                      <a:pt x="38748" y="36204"/>
                      <a:pt x="38703" y="36380"/>
                      <a:pt x="38643" y="36555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D55E0A80-FAC8-4B16-478D-2D11FED21528}"/>
                  </a:ext>
                </a:extLst>
              </p:cNvPr>
              <p:cNvSpPr/>
              <p:nvPr/>
            </p:nvSpPr>
            <p:spPr>
              <a:xfrm>
                <a:off x="4145320" y="2643719"/>
                <a:ext cx="81516" cy="81461"/>
              </a:xfrm>
              <a:custGeom>
                <a:avLst/>
                <a:gdLst>
                  <a:gd name="connsiteX0" fmla="*/ 40588 w 61803"/>
                  <a:gd name="connsiteY0" fmla="*/ 1526 h 61762"/>
                  <a:gd name="connsiteX1" fmla="*/ 60143 w 61803"/>
                  <a:gd name="connsiteY1" fmla="*/ 40590 h 61762"/>
                  <a:gd name="connsiteX2" fmla="*/ 21092 w 61803"/>
                  <a:gd name="connsiteY2" fmla="*/ 60153 h 61762"/>
                  <a:gd name="connsiteX3" fmla="*/ 1447 w 61803"/>
                  <a:gd name="connsiteY3" fmla="*/ 21321 h 61762"/>
                  <a:gd name="connsiteX4" fmla="*/ 40588 w 61803"/>
                  <a:gd name="connsiteY4" fmla="*/ 1526 h 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803" h="61762">
                    <a:moveTo>
                      <a:pt x="40588" y="1526"/>
                    </a:moveTo>
                    <a:cubicBezTo>
                      <a:pt x="56784" y="6911"/>
                      <a:pt x="65542" y="24402"/>
                      <a:pt x="60143" y="40590"/>
                    </a:cubicBezTo>
                    <a:cubicBezTo>
                      <a:pt x="54759" y="56779"/>
                      <a:pt x="37273" y="65538"/>
                      <a:pt x="21092" y="60153"/>
                    </a:cubicBezTo>
                    <a:cubicBezTo>
                      <a:pt x="4986" y="54798"/>
                      <a:pt x="-3787" y="37462"/>
                      <a:pt x="1447" y="21321"/>
                    </a:cubicBezTo>
                    <a:cubicBezTo>
                      <a:pt x="6801" y="5058"/>
                      <a:pt x="24316" y="-3799"/>
                      <a:pt x="40588" y="1526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B6489AFD-C987-1D68-3D58-9FFB03CCD97D}"/>
                  </a:ext>
                </a:extLst>
              </p:cNvPr>
              <p:cNvSpPr/>
              <p:nvPr/>
            </p:nvSpPr>
            <p:spPr>
              <a:xfrm>
                <a:off x="4098028" y="2788262"/>
                <a:ext cx="81513" cy="81559"/>
              </a:xfrm>
              <a:custGeom>
                <a:avLst/>
                <a:gdLst>
                  <a:gd name="connsiteX0" fmla="*/ 40451 w 61801"/>
                  <a:gd name="connsiteY0" fmla="*/ 1561 h 61836"/>
                  <a:gd name="connsiteX1" fmla="*/ 60187 w 61801"/>
                  <a:gd name="connsiteY1" fmla="*/ 40535 h 61836"/>
                  <a:gd name="connsiteX2" fmla="*/ 21226 w 61801"/>
                  <a:gd name="connsiteY2" fmla="*/ 60272 h 61836"/>
                  <a:gd name="connsiteX3" fmla="*/ 1460 w 61801"/>
                  <a:gd name="connsiteY3" fmla="*/ 21356 h 61836"/>
                  <a:gd name="connsiteX4" fmla="*/ 40106 w 61801"/>
                  <a:gd name="connsiteY4" fmla="*/ 1450 h 61836"/>
                  <a:gd name="connsiteX5" fmla="*/ 40451 w 61801"/>
                  <a:gd name="connsiteY5" fmla="*/ 1561 h 61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801" h="61836">
                    <a:moveTo>
                      <a:pt x="40451" y="1561"/>
                    </a:moveTo>
                    <a:cubicBezTo>
                      <a:pt x="56662" y="6871"/>
                      <a:pt x="65510" y="24321"/>
                      <a:pt x="60187" y="40535"/>
                    </a:cubicBezTo>
                    <a:cubicBezTo>
                      <a:pt x="54878" y="56748"/>
                      <a:pt x="37437" y="65581"/>
                      <a:pt x="21226" y="60272"/>
                    </a:cubicBezTo>
                    <a:cubicBezTo>
                      <a:pt x="5029" y="54974"/>
                      <a:pt x="-3818" y="37560"/>
                      <a:pt x="1460" y="21356"/>
                    </a:cubicBezTo>
                    <a:cubicBezTo>
                      <a:pt x="6634" y="5186"/>
                      <a:pt x="23940" y="-3727"/>
                      <a:pt x="40106" y="1450"/>
                    </a:cubicBezTo>
                    <a:cubicBezTo>
                      <a:pt x="40226" y="1486"/>
                      <a:pt x="40331" y="1523"/>
                      <a:pt x="40451" y="1561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9376D4F-A6F8-C7C2-C3F8-C412142C8CE6}"/>
                  </a:ext>
                </a:extLst>
              </p:cNvPr>
              <p:cNvSpPr/>
              <p:nvPr/>
            </p:nvSpPr>
            <p:spPr>
              <a:xfrm>
                <a:off x="3946451" y="2502605"/>
                <a:ext cx="432179" cy="509302"/>
              </a:xfrm>
              <a:custGeom>
                <a:avLst/>
                <a:gdLst>
                  <a:gd name="connsiteX0" fmla="*/ 221358 w 327667"/>
                  <a:gd name="connsiteY0" fmla="*/ 385950 h 386140"/>
                  <a:gd name="connsiteX1" fmla="*/ 218958 w 327667"/>
                  <a:gd name="connsiteY1" fmla="*/ 385950 h 386140"/>
                  <a:gd name="connsiteX2" fmla="*/ 5109 w 327667"/>
                  <a:gd name="connsiteY2" fmla="*/ 315916 h 386140"/>
                  <a:gd name="connsiteX3" fmla="*/ 310 w 327667"/>
                  <a:gd name="connsiteY3" fmla="*/ 306319 h 386140"/>
                  <a:gd name="connsiteX4" fmla="*/ 98987 w 327667"/>
                  <a:gd name="connsiteY4" fmla="*/ 4889 h 386140"/>
                  <a:gd name="connsiteX5" fmla="*/ 102736 w 327667"/>
                  <a:gd name="connsiteY5" fmla="*/ 540 h 386140"/>
                  <a:gd name="connsiteX6" fmla="*/ 108434 w 327667"/>
                  <a:gd name="connsiteY6" fmla="*/ 540 h 386140"/>
                  <a:gd name="connsiteX7" fmla="*/ 322434 w 327667"/>
                  <a:gd name="connsiteY7" fmla="*/ 70574 h 386140"/>
                  <a:gd name="connsiteX8" fmla="*/ 327233 w 327667"/>
                  <a:gd name="connsiteY8" fmla="*/ 80022 h 386140"/>
                  <a:gd name="connsiteX9" fmla="*/ 228406 w 327667"/>
                  <a:gd name="connsiteY9" fmla="*/ 381601 h 386140"/>
                  <a:gd name="connsiteX10" fmla="*/ 224657 w 327667"/>
                  <a:gd name="connsiteY10" fmla="*/ 385950 h 386140"/>
                  <a:gd name="connsiteX11" fmla="*/ 221358 w 327667"/>
                  <a:gd name="connsiteY11" fmla="*/ 385950 h 386140"/>
                  <a:gd name="connsiteX12" fmla="*/ 16956 w 327667"/>
                  <a:gd name="connsiteY12" fmla="*/ 303619 h 386140"/>
                  <a:gd name="connsiteX13" fmla="*/ 216559 w 327667"/>
                  <a:gd name="connsiteY13" fmla="*/ 369004 h 386140"/>
                  <a:gd name="connsiteX14" fmla="*/ 310587 w 327667"/>
                  <a:gd name="connsiteY14" fmla="*/ 81821 h 386140"/>
                  <a:gd name="connsiteX15" fmla="*/ 110834 w 327667"/>
                  <a:gd name="connsiteY15" fmla="*/ 17187 h 38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27667" h="386140">
                    <a:moveTo>
                      <a:pt x="221358" y="385950"/>
                    </a:moveTo>
                    <a:lnTo>
                      <a:pt x="218958" y="385950"/>
                    </a:lnTo>
                    <a:lnTo>
                      <a:pt x="5109" y="315916"/>
                    </a:lnTo>
                    <a:cubicBezTo>
                      <a:pt x="1150" y="314567"/>
                      <a:pt x="-980" y="310293"/>
                      <a:pt x="310" y="306319"/>
                    </a:cubicBezTo>
                    <a:lnTo>
                      <a:pt x="98987" y="4889"/>
                    </a:lnTo>
                    <a:cubicBezTo>
                      <a:pt x="99631" y="3007"/>
                      <a:pt x="100966" y="1448"/>
                      <a:pt x="102736" y="540"/>
                    </a:cubicBezTo>
                    <a:cubicBezTo>
                      <a:pt x="104565" y="-209"/>
                      <a:pt x="106605" y="-209"/>
                      <a:pt x="108434" y="540"/>
                    </a:cubicBezTo>
                    <a:lnTo>
                      <a:pt x="322434" y="70574"/>
                    </a:lnTo>
                    <a:cubicBezTo>
                      <a:pt x="326363" y="71861"/>
                      <a:pt x="328508" y="76088"/>
                      <a:pt x="327233" y="80022"/>
                    </a:cubicBezTo>
                    <a:lnTo>
                      <a:pt x="228406" y="381601"/>
                    </a:lnTo>
                    <a:cubicBezTo>
                      <a:pt x="227761" y="383476"/>
                      <a:pt x="226427" y="385035"/>
                      <a:pt x="224657" y="385950"/>
                    </a:cubicBezTo>
                    <a:cubicBezTo>
                      <a:pt x="223562" y="386175"/>
                      <a:pt x="222453" y="386175"/>
                      <a:pt x="221358" y="385950"/>
                    </a:cubicBezTo>
                    <a:close/>
                    <a:moveTo>
                      <a:pt x="16956" y="303619"/>
                    </a:moveTo>
                    <a:lnTo>
                      <a:pt x="216559" y="369004"/>
                    </a:lnTo>
                    <a:lnTo>
                      <a:pt x="310587" y="81821"/>
                    </a:lnTo>
                    <a:lnTo>
                      <a:pt x="110834" y="17187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FFEC98F-4E5F-88E4-961D-8A20C918FC9C}"/>
                  </a:ext>
                </a:extLst>
              </p:cNvPr>
              <p:cNvSpPr/>
              <p:nvPr/>
            </p:nvSpPr>
            <p:spPr>
              <a:xfrm>
                <a:off x="3483714" y="2358027"/>
                <a:ext cx="369230" cy="477500"/>
              </a:xfrm>
              <a:custGeom>
                <a:avLst/>
                <a:gdLst>
                  <a:gd name="connsiteX0" fmla="*/ 108652 w 279941"/>
                  <a:gd name="connsiteY0" fmla="*/ 9228 h 362028"/>
                  <a:gd name="connsiteX1" fmla="*/ 125718 w 279941"/>
                  <a:gd name="connsiteY1" fmla="*/ 668 h 362028"/>
                  <a:gd name="connsiteX2" fmla="*/ 125748 w 279941"/>
                  <a:gd name="connsiteY2" fmla="*/ 680 h 362028"/>
                  <a:gd name="connsiteX3" fmla="*/ 133921 w 279941"/>
                  <a:gd name="connsiteY3" fmla="*/ 17931 h 362028"/>
                  <a:gd name="connsiteX4" fmla="*/ 117350 w 279941"/>
                  <a:gd name="connsiteY4" fmla="*/ 26324 h 362028"/>
                  <a:gd name="connsiteX5" fmla="*/ 108607 w 279941"/>
                  <a:gd name="connsiteY5" fmla="*/ 9356 h 362028"/>
                  <a:gd name="connsiteX6" fmla="*/ 108652 w 279941"/>
                  <a:gd name="connsiteY6" fmla="*/ 9228 h 362028"/>
                  <a:gd name="connsiteX7" fmla="*/ 157090 w 279941"/>
                  <a:gd name="connsiteY7" fmla="*/ 25124 h 362028"/>
                  <a:gd name="connsiteX8" fmla="*/ 174081 w 279941"/>
                  <a:gd name="connsiteY8" fmla="*/ 16433 h 362028"/>
                  <a:gd name="connsiteX9" fmla="*/ 182779 w 279941"/>
                  <a:gd name="connsiteY9" fmla="*/ 33426 h 362028"/>
                  <a:gd name="connsiteX10" fmla="*/ 165788 w 279941"/>
                  <a:gd name="connsiteY10" fmla="*/ 42119 h 362028"/>
                  <a:gd name="connsiteX11" fmla="*/ 165638 w 279941"/>
                  <a:gd name="connsiteY11" fmla="*/ 42070 h 362028"/>
                  <a:gd name="connsiteX12" fmla="*/ 156505 w 279941"/>
                  <a:gd name="connsiteY12" fmla="*/ 25549 h 362028"/>
                  <a:gd name="connsiteX13" fmla="*/ 156640 w 279941"/>
                  <a:gd name="connsiteY13" fmla="*/ 25124 h 362028"/>
                  <a:gd name="connsiteX14" fmla="*/ 205529 w 279941"/>
                  <a:gd name="connsiteY14" fmla="*/ 41021 h 362028"/>
                  <a:gd name="connsiteX15" fmla="*/ 222235 w 279941"/>
                  <a:gd name="connsiteY15" fmla="*/ 32248 h 362028"/>
                  <a:gd name="connsiteX16" fmla="*/ 222475 w 279941"/>
                  <a:gd name="connsiteY16" fmla="*/ 32323 h 362028"/>
                  <a:gd name="connsiteX17" fmla="*/ 231173 w 279941"/>
                  <a:gd name="connsiteY17" fmla="*/ 49419 h 362028"/>
                  <a:gd name="connsiteX18" fmla="*/ 214107 w 279941"/>
                  <a:gd name="connsiteY18" fmla="*/ 57979 h 362028"/>
                  <a:gd name="connsiteX19" fmla="*/ 214077 w 279941"/>
                  <a:gd name="connsiteY19" fmla="*/ 57967 h 362028"/>
                  <a:gd name="connsiteX20" fmla="*/ 204944 w 279941"/>
                  <a:gd name="connsiteY20" fmla="*/ 41445 h 362028"/>
                  <a:gd name="connsiteX21" fmla="*/ 205079 w 279941"/>
                  <a:gd name="connsiteY21" fmla="*/ 41021 h 362028"/>
                  <a:gd name="connsiteX22" fmla="*/ 253818 w 279941"/>
                  <a:gd name="connsiteY22" fmla="*/ 56017 h 362028"/>
                  <a:gd name="connsiteX23" fmla="*/ 270884 w 279941"/>
                  <a:gd name="connsiteY23" fmla="*/ 47457 h 362028"/>
                  <a:gd name="connsiteX24" fmla="*/ 270914 w 279941"/>
                  <a:gd name="connsiteY24" fmla="*/ 47469 h 362028"/>
                  <a:gd name="connsiteX25" fmla="*/ 279087 w 279941"/>
                  <a:gd name="connsiteY25" fmla="*/ 64720 h 362028"/>
                  <a:gd name="connsiteX26" fmla="*/ 262516 w 279941"/>
                  <a:gd name="connsiteY26" fmla="*/ 73113 h 362028"/>
                  <a:gd name="connsiteX27" fmla="*/ 253368 w 279941"/>
                  <a:gd name="connsiteY27" fmla="*/ 56767 h 362028"/>
                  <a:gd name="connsiteX28" fmla="*/ 73110 w 279941"/>
                  <a:gd name="connsiteY28" fmla="*/ 35022 h 362028"/>
                  <a:gd name="connsiteX29" fmla="*/ 90161 w 279941"/>
                  <a:gd name="connsiteY29" fmla="*/ 26450 h 362028"/>
                  <a:gd name="connsiteX30" fmla="*/ 98739 w 279941"/>
                  <a:gd name="connsiteY30" fmla="*/ 43506 h 362028"/>
                  <a:gd name="connsiteX31" fmla="*/ 81808 w 279941"/>
                  <a:gd name="connsiteY31" fmla="*/ 52118 h 362028"/>
                  <a:gd name="connsiteX32" fmla="*/ 72660 w 279941"/>
                  <a:gd name="connsiteY32" fmla="*/ 35772 h 362028"/>
                  <a:gd name="connsiteX33" fmla="*/ 121099 w 279941"/>
                  <a:gd name="connsiteY33" fmla="*/ 51818 h 362028"/>
                  <a:gd name="connsiteX34" fmla="*/ 138060 w 279941"/>
                  <a:gd name="connsiteY34" fmla="*/ 43068 h 362028"/>
                  <a:gd name="connsiteX35" fmla="*/ 146818 w 279941"/>
                  <a:gd name="connsiteY35" fmla="*/ 60030 h 362028"/>
                  <a:gd name="connsiteX36" fmla="*/ 129857 w 279941"/>
                  <a:gd name="connsiteY36" fmla="*/ 68781 h 362028"/>
                  <a:gd name="connsiteX37" fmla="*/ 129797 w 279941"/>
                  <a:gd name="connsiteY37" fmla="*/ 68764 h 362028"/>
                  <a:gd name="connsiteX38" fmla="*/ 121099 w 279941"/>
                  <a:gd name="connsiteY38" fmla="*/ 51818 h 362028"/>
                  <a:gd name="connsiteX39" fmla="*/ 169537 w 279941"/>
                  <a:gd name="connsiteY39" fmla="*/ 66815 h 362028"/>
                  <a:gd name="connsiteX40" fmla="*/ 186618 w 279941"/>
                  <a:gd name="connsiteY40" fmla="*/ 58303 h 362028"/>
                  <a:gd name="connsiteX41" fmla="*/ 195136 w 279941"/>
                  <a:gd name="connsiteY41" fmla="*/ 75387 h 362028"/>
                  <a:gd name="connsiteX42" fmla="*/ 178085 w 279941"/>
                  <a:gd name="connsiteY42" fmla="*/ 83911 h 362028"/>
                  <a:gd name="connsiteX43" fmla="*/ 169432 w 279941"/>
                  <a:gd name="connsiteY43" fmla="*/ 67137 h 362028"/>
                  <a:gd name="connsiteX44" fmla="*/ 169537 w 279941"/>
                  <a:gd name="connsiteY44" fmla="*/ 66815 h 362028"/>
                  <a:gd name="connsiteX45" fmla="*/ 217976 w 279941"/>
                  <a:gd name="connsiteY45" fmla="*/ 82711 h 362028"/>
                  <a:gd name="connsiteX46" fmla="*/ 235057 w 279941"/>
                  <a:gd name="connsiteY46" fmla="*/ 74199 h 362028"/>
                  <a:gd name="connsiteX47" fmla="*/ 243575 w 279941"/>
                  <a:gd name="connsiteY47" fmla="*/ 91283 h 362028"/>
                  <a:gd name="connsiteX48" fmla="*/ 226524 w 279941"/>
                  <a:gd name="connsiteY48" fmla="*/ 99807 h 362028"/>
                  <a:gd name="connsiteX49" fmla="*/ 217976 w 279941"/>
                  <a:gd name="connsiteY49" fmla="*/ 83311 h 362028"/>
                  <a:gd name="connsiteX50" fmla="*/ 84507 w 279941"/>
                  <a:gd name="connsiteY50" fmla="*/ 80911 h 362028"/>
                  <a:gd name="connsiteX51" fmla="*/ 101573 w 279941"/>
                  <a:gd name="connsiteY51" fmla="*/ 72351 h 362028"/>
                  <a:gd name="connsiteX52" fmla="*/ 101603 w 279941"/>
                  <a:gd name="connsiteY52" fmla="*/ 72363 h 362028"/>
                  <a:gd name="connsiteX53" fmla="*/ 109776 w 279941"/>
                  <a:gd name="connsiteY53" fmla="*/ 89614 h 362028"/>
                  <a:gd name="connsiteX54" fmla="*/ 93205 w 279941"/>
                  <a:gd name="connsiteY54" fmla="*/ 98007 h 362028"/>
                  <a:gd name="connsiteX55" fmla="*/ 84507 w 279941"/>
                  <a:gd name="connsiteY55" fmla="*/ 81811 h 362028"/>
                  <a:gd name="connsiteX56" fmla="*/ 132946 w 279941"/>
                  <a:gd name="connsiteY56" fmla="*/ 96808 h 362028"/>
                  <a:gd name="connsiteX57" fmla="*/ 149742 w 279941"/>
                  <a:gd name="connsiteY57" fmla="*/ 87732 h 362028"/>
                  <a:gd name="connsiteX58" fmla="*/ 158815 w 279941"/>
                  <a:gd name="connsiteY58" fmla="*/ 104522 h 362028"/>
                  <a:gd name="connsiteX59" fmla="*/ 158590 w 279941"/>
                  <a:gd name="connsiteY59" fmla="*/ 105206 h 362028"/>
                  <a:gd name="connsiteX60" fmla="*/ 141344 w 279941"/>
                  <a:gd name="connsiteY60" fmla="*/ 113376 h 362028"/>
                  <a:gd name="connsiteX61" fmla="*/ 132946 w 279941"/>
                  <a:gd name="connsiteY61" fmla="*/ 96808 h 362028"/>
                  <a:gd name="connsiteX62" fmla="*/ 181385 w 279941"/>
                  <a:gd name="connsiteY62" fmla="*/ 111804 h 362028"/>
                  <a:gd name="connsiteX63" fmla="*/ 198436 w 279941"/>
                  <a:gd name="connsiteY63" fmla="*/ 103234 h 362028"/>
                  <a:gd name="connsiteX64" fmla="*/ 207014 w 279941"/>
                  <a:gd name="connsiteY64" fmla="*/ 120288 h 362028"/>
                  <a:gd name="connsiteX65" fmla="*/ 190082 w 279941"/>
                  <a:gd name="connsiteY65" fmla="*/ 128900 h 362028"/>
                  <a:gd name="connsiteX66" fmla="*/ 181385 w 279941"/>
                  <a:gd name="connsiteY66" fmla="*/ 113154 h 362028"/>
                  <a:gd name="connsiteX67" fmla="*/ 229823 w 279941"/>
                  <a:gd name="connsiteY67" fmla="*/ 127700 h 362028"/>
                  <a:gd name="connsiteX68" fmla="*/ 247069 w 279941"/>
                  <a:gd name="connsiteY68" fmla="*/ 119532 h 362028"/>
                  <a:gd name="connsiteX69" fmla="*/ 255467 w 279941"/>
                  <a:gd name="connsiteY69" fmla="*/ 136098 h 362028"/>
                  <a:gd name="connsiteX70" fmla="*/ 238671 w 279941"/>
                  <a:gd name="connsiteY70" fmla="*/ 145176 h 362028"/>
                  <a:gd name="connsiteX71" fmla="*/ 229598 w 279941"/>
                  <a:gd name="connsiteY71" fmla="*/ 128384 h 362028"/>
                  <a:gd name="connsiteX72" fmla="*/ 229823 w 279941"/>
                  <a:gd name="connsiteY72" fmla="*/ 127700 h 362028"/>
                  <a:gd name="connsiteX73" fmla="*/ 48666 w 279941"/>
                  <a:gd name="connsiteY73" fmla="*/ 109105 h 362028"/>
                  <a:gd name="connsiteX74" fmla="*/ 65762 w 279941"/>
                  <a:gd name="connsiteY74" fmla="*/ 100557 h 362028"/>
                  <a:gd name="connsiteX75" fmla="*/ 74310 w 279941"/>
                  <a:gd name="connsiteY75" fmla="*/ 117653 h 362028"/>
                  <a:gd name="connsiteX76" fmla="*/ 57499 w 279941"/>
                  <a:gd name="connsiteY76" fmla="*/ 126247 h 362028"/>
                  <a:gd name="connsiteX77" fmla="*/ 57364 w 279941"/>
                  <a:gd name="connsiteY77" fmla="*/ 126201 h 362028"/>
                  <a:gd name="connsiteX78" fmla="*/ 48666 w 279941"/>
                  <a:gd name="connsiteY78" fmla="*/ 109105 h 362028"/>
                  <a:gd name="connsiteX79" fmla="*/ 97104 w 279941"/>
                  <a:gd name="connsiteY79" fmla="*/ 125001 h 362028"/>
                  <a:gd name="connsiteX80" fmla="*/ 114155 w 279941"/>
                  <a:gd name="connsiteY80" fmla="*/ 116429 h 362028"/>
                  <a:gd name="connsiteX81" fmla="*/ 122733 w 279941"/>
                  <a:gd name="connsiteY81" fmla="*/ 133485 h 362028"/>
                  <a:gd name="connsiteX82" fmla="*/ 105802 w 279941"/>
                  <a:gd name="connsiteY82" fmla="*/ 142097 h 362028"/>
                  <a:gd name="connsiteX83" fmla="*/ 97104 w 279941"/>
                  <a:gd name="connsiteY83" fmla="*/ 125001 h 362028"/>
                  <a:gd name="connsiteX84" fmla="*/ 145543 w 279941"/>
                  <a:gd name="connsiteY84" fmla="*/ 140897 h 362028"/>
                  <a:gd name="connsiteX85" fmla="*/ 162534 w 279941"/>
                  <a:gd name="connsiteY85" fmla="*/ 132205 h 362028"/>
                  <a:gd name="connsiteX86" fmla="*/ 171232 w 279941"/>
                  <a:gd name="connsiteY86" fmla="*/ 149199 h 362028"/>
                  <a:gd name="connsiteX87" fmla="*/ 154241 w 279941"/>
                  <a:gd name="connsiteY87" fmla="*/ 157891 h 362028"/>
                  <a:gd name="connsiteX88" fmla="*/ 154091 w 279941"/>
                  <a:gd name="connsiteY88" fmla="*/ 157843 h 362028"/>
                  <a:gd name="connsiteX89" fmla="*/ 145498 w 279941"/>
                  <a:gd name="connsiteY89" fmla="*/ 141038 h 362028"/>
                  <a:gd name="connsiteX90" fmla="*/ 145543 w 279941"/>
                  <a:gd name="connsiteY90" fmla="*/ 140897 h 362028"/>
                  <a:gd name="connsiteX91" fmla="*/ 193832 w 279941"/>
                  <a:gd name="connsiteY91" fmla="*/ 156794 h 362028"/>
                  <a:gd name="connsiteX92" fmla="*/ 210793 w 279941"/>
                  <a:gd name="connsiteY92" fmla="*/ 148043 h 362028"/>
                  <a:gd name="connsiteX93" fmla="*/ 219551 w 279941"/>
                  <a:gd name="connsiteY93" fmla="*/ 165006 h 362028"/>
                  <a:gd name="connsiteX94" fmla="*/ 202590 w 279941"/>
                  <a:gd name="connsiteY94" fmla="*/ 173756 h 362028"/>
                  <a:gd name="connsiteX95" fmla="*/ 202530 w 279941"/>
                  <a:gd name="connsiteY95" fmla="*/ 173740 h 362028"/>
                  <a:gd name="connsiteX96" fmla="*/ 193832 w 279941"/>
                  <a:gd name="connsiteY96" fmla="*/ 156794 h 362028"/>
                  <a:gd name="connsiteX97" fmla="*/ 60963 w 279941"/>
                  <a:gd name="connsiteY97" fmla="*/ 153794 h 362028"/>
                  <a:gd name="connsiteX98" fmla="*/ 77774 w 279941"/>
                  <a:gd name="connsiteY98" fmla="*/ 145200 h 362028"/>
                  <a:gd name="connsiteX99" fmla="*/ 77909 w 279941"/>
                  <a:gd name="connsiteY99" fmla="*/ 145246 h 362028"/>
                  <a:gd name="connsiteX100" fmla="*/ 86607 w 279941"/>
                  <a:gd name="connsiteY100" fmla="*/ 162192 h 362028"/>
                  <a:gd name="connsiteX101" fmla="*/ 69511 w 279941"/>
                  <a:gd name="connsiteY101" fmla="*/ 170890 h 362028"/>
                  <a:gd name="connsiteX102" fmla="*/ 60948 w 279941"/>
                  <a:gd name="connsiteY102" fmla="*/ 153830 h 362028"/>
                  <a:gd name="connsiteX103" fmla="*/ 60963 w 279941"/>
                  <a:gd name="connsiteY103" fmla="*/ 153794 h 362028"/>
                  <a:gd name="connsiteX104" fmla="*/ 108652 w 279941"/>
                  <a:gd name="connsiteY104" fmla="*/ 169691 h 362028"/>
                  <a:gd name="connsiteX105" fmla="*/ 125613 w 279941"/>
                  <a:gd name="connsiteY105" fmla="*/ 160940 h 362028"/>
                  <a:gd name="connsiteX106" fmla="*/ 134371 w 279941"/>
                  <a:gd name="connsiteY106" fmla="*/ 177903 h 362028"/>
                  <a:gd name="connsiteX107" fmla="*/ 117410 w 279941"/>
                  <a:gd name="connsiteY107" fmla="*/ 186653 h 362028"/>
                  <a:gd name="connsiteX108" fmla="*/ 117350 w 279941"/>
                  <a:gd name="connsiteY108" fmla="*/ 186637 h 362028"/>
                  <a:gd name="connsiteX109" fmla="*/ 108652 w 279941"/>
                  <a:gd name="connsiteY109" fmla="*/ 169691 h 362028"/>
                  <a:gd name="connsiteX110" fmla="*/ 157090 w 279941"/>
                  <a:gd name="connsiteY110" fmla="*/ 184687 h 362028"/>
                  <a:gd name="connsiteX111" fmla="*/ 174156 w 279941"/>
                  <a:gd name="connsiteY111" fmla="*/ 176127 h 362028"/>
                  <a:gd name="connsiteX112" fmla="*/ 174186 w 279941"/>
                  <a:gd name="connsiteY112" fmla="*/ 176139 h 362028"/>
                  <a:gd name="connsiteX113" fmla="*/ 182359 w 279941"/>
                  <a:gd name="connsiteY113" fmla="*/ 193390 h 362028"/>
                  <a:gd name="connsiteX114" fmla="*/ 165788 w 279941"/>
                  <a:gd name="connsiteY114" fmla="*/ 201783 h 362028"/>
                  <a:gd name="connsiteX115" fmla="*/ 157690 w 279941"/>
                  <a:gd name="connsiteY115" fmla="*/ 185437 h 362028"/>
                  <a:gd name="connsiteX116" fmla="*/ 206129 w 279941"/>
                  <a:gd name="connsiteY116" fmla="*/ 201783 h 362028"/>
                  <a:gd name="connsiteX117" fmla="*/ 223375 w 279941"/>
                  <a:gd name="connsiteY117" fmla="*/ 193614 h 362028"/>
                  <a:gd name="connsiteX118" fmla="*/ 231773 w 279941"/>
                  <a:gd name="connsiteY118" fmla="*/ 210181 h 362028"/>
                  <a:gd name="connsiteX119" fmla="*/ 214977 w 279941"/>
                  <a:gd name="connsiteY119" fmla="*/ 219258 h 362028"/>
                  <a:gd name="connsiteX120" fmla="*/ 205904 w 279941"/>
                  <a:gd name="connsiteY120" fmla="*/ 202467 h 362028"/>
                  <a:gd name="connsiteX121" fmla="*/ 206129 w 279941"/>
                  <a:gd name="connsiteY121" fmla="*/ 201783 h 362028"/>
                  <a:gd name="connsiteX122" fmla="*/ 24671 w 279941"/>
                  <a:gd name="connsiteY122" fmla="*/ 183037 h 362028"/>
                  <a:gd name="connsiteX123" fmla="*/ 41722 w 279941"/>
                  <a:gd name="connsiteY123" fmla="*/ 174467 h 362028"/>
                  <a:gd name="connsiteX124" fmla="*/ 50300 w 279941"/>
                  <a:gd name="connsiteY124" fmla="*/ 191521 h 362028"/>
                  <a:gd name="connsiteX125" fmla="*/ 33369 w 279941"/>
                  <a:gd name="connsiteY125" fmla="*/ 200133 h 362028"/>
                  <a:gd name="connsiteX126" fmla="*/ 24536 w 279941"/>
                  <a:gd name="connsiteY126" fmla="*/ 182971 h 362028"/>
                  <a:gd name="connsiteX127" fmla="*/ 24671 w 279941"/>
                  <a:gd name="connsiteY127" fmla="*/ 182588 h 362028"/>
                  <a:gd name="connsiteX128" fmla="*/ 73110 w 279941"/>
                  <a:gd name="connsiteY128" fmla="*/ 198934 h 362028"/>
                  <a:gd name="connsiteX129" fmla="*/ 90101 w 279941"/>
                  <a:gd name="connsiteY129" fmla="*/ 190242 h 362028"/>
                  <a:gd name="connsiteX130" fmla="*/ 98799 w 279941"/>
                  <a:gd name="connsiteY130" fmla="*/ 207236 h 362028"/>
                  <a:gd name="connsiteX131" fmla="*/ 81808 w 279941"/>
                  <a:gd name="connsiteY131" fmla="*/ 215928 h 362028"/>
                  <a:gd name="connsiteX132" fmla="*/ 81658 w 279941"/>
                  <a:gd name="connsiteY132" fmla="*/ 215880 h 362028"/>
                  <a:gd name="connsiteX133" fmla="*/ 72870 w 279941"/>
                  <a:gd name="connsiteY133" fmla="*/ 199172 h 362028"/>
                  <a:gd name="connsiteX134" fmla="*/ 73110 w 279941"/>
                  <a:gd name="connsiteY134" fmla="*/ 198484 h 362028"/>
                  <a:gd name="connsiteX135" fmla="*/ 121399 w 279941"/>
                  <a:gd name="connsiteY135" fmla="*/ 213930 h 362028"/>
                  <a:gd name="connsiteX136" fmla="*/ 138450 w 279941"/>
                  <a:gd name="connsiteY136" fmla="*/ 205358 h 362028"/>
                  <a:gd name="connsiteX137" fmla="*/ 147028 w 279941"/>
                  <a:gd name="connsiteY137" fmla="*/ 222414 h 362028"/>
                  <a:gd name="connsiteX138" fmla="*/ 130097 w 279941"/>
                  <a:gd name="connsiteY138" fmla="*/ 231026 h 362028"/>
                  <a:gd name="connsiteX139" fmla="*/ 121399 w 279941"/>
                  <a:gd name="connsiteY139" fmla="*/ 214230 h 362028"/>
                  <a:gd name="connsiteX140" fmla="*/ 169837 w 279941"/>
                  <a:gd name="connsiteY140" fmla="*/ 229827 h 362028"/>
                  <a:gd name="connsiteX141" fmla="*/ 186888 w 279941"/>
                  <a:gd name="connsiteY141" fmla="*/ 221256 h 362028"/>
                  <a:gd name="connsiteX142" fmla="*/ 195466 w 279941"/>
                  <a:gd name="connsiteY142" fmla="*/ 238310 h 362028"/>
                  <a:gd name="connsiteX143" fmla="*/ 178535 w 279941"/>
                  <a:gd name="connsiteY143" fmla="*/ 246923 h 362028"/>
                  <a:gd name="connsiteX144" fmla="*/ 169837 w 279941"/>
                  <a:gd name="connsiteY144" fmla="*/ 230126 h 362028"/>
                  <a:gd name="connsiteX145" fmla="*/ 37268 w 279941"/>
                  <a:gd name="connsiteY145" fmla="*/ 225777 h 362028"/>
                  <a:gd name="connsiteX146" fmla="*/ 54064 w 279941"/>
                  <a:gd name="connsiteY146" fmla="*/ 216702 h 362028"/>
                  <a:gd name="connsiteX147" fmla="*/ 63137 w 279941"/>
                  <a:gd name="connsiteY147" fmla="*/ 233492 h 362028"/>
                  <a:gd name="connsiteX148" fmla="*/ 62912 w 279941"/>
                  <a:gd name="connsiteY148" fmla="*/ 234176 h 362028"/>
                  <a:gd name="connsiteX149" fmla="*/ 45846 w 279941"/>
                  <a:gd name="connsiteY149" fmla="*/ 242735 h 362028"/>
                  <a:gd name="connsiteX150" fmla="*/ 45816 w 279941"/>
                  <a:gd name="connsiteY150" fmla="*/ 242724 h 362028"/>
                  <a:gd name="connsiteX151" fmla="*/ 37268 w 279941"/>
                  <a:gd name="connsiteY151" fmla="*/ 226077 h 362028"/>
                  <a:gd name="connsiteX152" fmla="*/ 85707 w 279941"/>
                  <a:gd name="connsiteY152" fmla="*/ 241674 h 362028"/>
                  <a:gd name="connsiteX153" fmla="*/ 102413 w 279941"/>
                  <a:gd name="connsiteY153" fmla="*/ 232901 h 362028"/>
                  <a:gd name="connsiteX154" fmla="*/ 102653 w 279941"/>
                  <a:gd name="connsiteY154" fmla="*/ 232976 h 362028"/>
                  <a:gd name="connsiteX155" fmla="*/ 111726 w 279941"/>
                  <a:gd name="connsiteY155" fmla="*/ 249767 h 362028"/>
                  <a:gd name="connsiteX156" fmla="*/ 94945 w 279941"/>
                  <a:gd name="connsiteY156" fmla="*/ 258843 h 362028"/>
                  <a:gd name="connsiteX157" fmla="*/ 94255 w 279941"/>
                  <a:gd name="connsiteY157" fmla="*/ 258620 h 362028"/>
                  <a:gd name="connsiteX158" fmla="*/ 85707 w 279941"/>
                  <a:gd name="connsiteY158" fmla="*/ 241974 h 362028"/>
                  <a:gd name="connsiteX159" fmla="*/ 133996 w 279941"/>
                  <a:gd name="connsiteY159" fmla="*/ 256670 h 362028"/>
                  <a:gd name="connsiteX160" fmla="*/ 151062 w 279941"/>
                  <a:gd name="connsiteY160" fmla="*/ 248110 h 362028"/>
                  <a:gd name="connsiteX161" fmla="*/ 151092 w 279941"/>
                  <a:gd name="connsiteY161" fmla="*/ 248122 h 362028"/>
                  <a:gd name="connsiteX162" fmla="*/ 159265 w 279941"/>
                  <a:gd name="connsiteY162" fmla="*/ 265373 h 362028"/>
                  <a:gd name="connsiteX163" fmla="*/ 142694 w 279941"/>
                  <a:gd name="connsiteY163" fmla="*/ 273766 h 362028"/>
                  <a:gd name="connsiteX164" fmla="*/ 133996 w 279941"/>
                  <a:gd name="connsiteY164" fmla="*/ 257720 h 362028"/>
                  <a:gd name="connsiteX165" fmla="*/ 182434 w 279941"/>
                  <a:gd name="connsiteY165" fmla="*/ 272566 h 362028"/>
                  <a:gd name="connsiteX166" fmla="*/ 199230 w 279941"/>
                  <a:gd name="connsiteY166" fmla="*/ 263491 h 362028"/>
                  <a:gd name="connsiteX167" fmla="*/ 208303 w 279941"/>
                  <a:gd name="connsiteY167" fmla="*/ 280281 h 362028"/>
                  <a:gd name="connsiteX168" fmla="*/ 208078 w 279941"/>
                  <a:gd name="connsiteY168" fmla="*/ 280964 h 362028"/>
                  <a:gd name="connsiteX169" fmla="*/ 190832 w 279941"/>
                  <a:gd name="connsiteY169" fmla="*/ 289135 h 362028"/>
                  <a:gd name="connsiteX170" fmla="*/ 182434 w 279941"/>
                  <a:gd name="connsiteY170" fmla="*/ 272566 h 362028"/>
                  <a:gd name="connsiteX171" fmla="*/ 677 w 279941"/>
                  <a:gd name="connsiteY171" fmla="*/ 255920 h 362028"/>
                  <a:gd name="connsiteX172" fmla="*/ 17758 w 279941"/>
                  <a:gd name="connsiteY172" fmla="*/ 247408 h 362028"/>
                  <a:gd name="connsiteX173" fmla="*/ 26276 w 279941"/>
                  <a:gd name="connsiteY173" fmla="*/ 264492 h 362028"/>
                  <a:gd name="connsiteX174" fmla="*/ 9225 w 279941"/>
                  <a:gd name="connsiteY174" fmla="*/ 273016 h 362028"/>
                  <a:gd name="connsiteX175" fmla="*/ 572 w 279941"/>
                  <a:gd name="connsiteY175" fmla="*/ 256243 h 362028"/>
                  <a:gd name="connsiteX176" fmla="*/ 677 w 279941"/>
                  <a:gd name="connsiteY176" fmla="*/ 255920 h 362028"/>
                  <a:gd name="connsiteX177" fmla="*/ 48666 w 279941"/>
                  <a:gd name="connsiteY177" fmla="*/ 271817 h 362028"/>
                  <a:gd name="connsiteX178" fmla="*/ 65747 w 279941"/>
                  <a:gd name="connsiteY178" fmla="*/ 263305 h 362028"/>
                  <a:gd name="connsiteX179" fmla="*/ 74265 w 279941"/>
                  <a:gd name="connsiteY179" fmla="*/ 280389 h 362028"/>
                  <a:gd name="connsiteX180" fmla="*/ 57214 w 279941"/>
                  <a:gd name="connsiteY180" fmla="*/ 288913 h 362028"/>
                  <a:gd name="connsiteX181" fmla="*/ 48651 w 279941"/>
                  <a:gd name="connsiteY181" fmla="*/ 271853 h 362028"/>
                  <a:gd name="connsiteX182" fmla="*/ 48666 w 279941"/>
                  <a:gd name="connsiteY182" fmla="*/ 271817 h 362028"/>
                  <a:gd name="connsiteX183" fmla="*/ 96954 w 279941"/>
                  <a:gd name="connsiteY183" fmla="*/ 287713 h 362028"/>
                  <a:gd name="connsiteX184" fmla="*/ 113931 w 279941"/>
                  <a:gd name="connsiteY184" fmla="*/ 278974 h 362028"/>
                  <a:gd name="connsiteX185" fmla="*/ 114050 w 279941"/>
                  <a:gd name="connsiteY185" fmla="*/ 279015 h 362028"/>
                  <a:gd name="connsiteX186" fmla="*/ 122748 w 279941"/>
                  <a:gd name="connsiteY186" fmla="*/ 296111 h 362028"/>
                  <a:gd name="connsiteX187" fmla="*/ 105652 w 279941"/>
                  <a:gd name="connsiteY187" fmla="*/ 304809 h 362028"/>
                  <a:gd name="connsiteX188" fmla="*/ 96954 w 279941"/>
                  <a:gd name="connsiteY188" fmla="*/ 287713 h 362028"/>
                  <a:gd name="connsiteX189" fmla="*/ 145393 w 279941"/>
                  <a:gd name="connsiteY189" fmla="*/ 302709 h 362028"/>
                  <a:gd name="connsiteX190" fmla="*/ 162459 w 279941"/>
                  <a:gd name="connsiteY190" fmla="*/ 294149 h 362028"/>
                  <a:gd name="connsiteX191" fmla="*/ 162489 w 279941"/>
                  <a:gd name="connsiteY191" fmla="*/ 294161 h 362028"/>
                  <a:gd name="connsiteX192" fmla="*/ 171007 w 279941"/>
                  <a:gd name="connsiteY192" fmla="*/ 311245 h 362028"/>
                  <a:gd name="connsiteX193" fmla="*/ 153911 w 279941"/>
                  <a:gd name="connsiteY193" fmla="*/ 319757 h 362028"/>
                  <a:gd name="connsiteX194" fmla="*/ 145393 w 279941"/>
                  <a:gd name="connsiteY194" fmla="*/ 302709 h 362028"/>
                  <a:gd name="connsiteX195" fmla="*/ 13124 w 279941"/>
                  <a:gd name="connsiteY195" fmla="*/ 297611 h 362028"/>
                  <a:gd name="connsiteX196" fmla="*/ 29920 w 279941"/>
                  <a:gd name="connsiteY196" fmla="*/ 288535 h 362028"/>
                  <a:gd name="connsiteX197" fmla="*/ 38993 w 279941"/>
                  <a:gd name="connsiteY197" fmla="*/ 305325 h 362028"/>
                  <a:gd name="connsiteX198" fmla="*/ 38768 w 279941"/>
                  <a:gd name="connsiteY198" fmla="*/ 306009 h 362028"/>
                  <a:gd name="connsiteX199" fmla="*/ 21522 w 279941"/>
                  <a:gd name="connsiteY199" fmla="*/ 314179 h 362028"/>
                  <a:gd name="connsiteX200" fmla="*/ 13124 w 279941"/>
                  <a:gd name="connsiteY200" fmla="*/ 297611 h 362028"/>
                  <a:gd name="connsiteX201" fmla="*/ 61563 w 279941"/>
                  <a:gd name="connsiteY201" fmla="*/ 312607 h 362028"/>
                  <a:gd name="connsiteX202" fmla="*/ 78659 w 279941"/>
                  <a:gd name="connsiteY202" fmla="*/ 304059 h 362028"/>
                  <a:gd name="connsiteX203" fmla="*/ 87207 w 279941"/>
                  <a:gd name="connsiteY203" fmla="*/ 321155 h 362028"/>
                  <a:gd name="connsiteX204" fmla="*/ 70111 w 279941"/>
                  <a:gd name="connsiteY204" fmla="*/ 329703 h 362028"/>
                  <a:gd name="connsiteX205" fmla="*/ 61563 w 279941"/>
                  <a:gd name="connsiteY205" fmla="*/ 312607 h 362028"/>
                  <a:gd name="connsiteX206" fmla="*/ 109851 w 279941"/>
                  <a:gd name="connsiteY206" fmla="*/ 328503 h 362028"/>
                  <a:gd name="connsiteX207" fmla="*/ 126917 w 279941"/>
                  <a:gd name="connsiteY207" fmla="*/ 319943 h 362028"/>
                  <a:gd name="connsiteX208" fmla="*/ 126947 w 279941"/>
                  <a:gd name="connsiteY208" fmla="*/ 319955 h 362028"/>
                  <a:gd name="connsiteX209" fmla="*/ 135720 w 279941"/>
                  <a:gd name="connsiteY209" fmla="*/ 336667 h 362028"/>
                  <a:gd name="connsiteX210" fmla="*/ 135645 w 279941"/>
                  <a:gd name="connsiteY210" fmla="*/ 336901 h 362028"/>
                  <a:gd name="connsiteX211" fmla="*/ 118549 w 279941"/>
                  <a:gd name="connsiteY211" fmla="*/ 345599 h 362028"/>
                  <a:gd name="connsiteX212" fmla="*/ 109851 w 279941"/>
                  <a:gd name="connsiteY212" fmla="*/ 328503 h 362028"/>
                  <a:gd name="connsiteX213" fmla="*/ 158290 w 279941"/>
                  <a:gd name="connsiteY213" fmla="*/ 344400 h 362028"/>
                  <a:gd name="connsiteX214" fmla="*/ 175251 w 279941"/>
                  <a:gd name="connsiteY214" fmla="*/ 335649 h 362028"/>
                  <a:gd name="connsiteX215" fmla="*/ 184009 w 279941"/>
                  <a:gd name="connsiteY215" fmla="*/ 352612 h 362028"/>
                  <a:gd name="connsiteX216" fmla="*/ 167048 w 279941"/>
                  <a:gd name="connsiteY216" fmla="*/ 361362 h 362028"/>
                  <a:gd name="connsiteX217" fmla="*/ 166988 w 279941"/>
                  <a:gd name="connsiteY217" fmla="*/ 361346 h 362028"/>
                  <a:gd name="connsiteX218" fmla="*/ 158740 w 279941"/>
                  <a:gd name="connsiteY218" fmla="*/ 345899 h 362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</a:cxnLst>
                <a:rect l="l" t="t" r="r" b="b"/>
                <a:pathLst>
                  <a:path w="279941" h="362028">
                    <a:moveTo>
                      <a:pt x="108652" y="9228"/>
                    </a:moveTo>
                    <a:cubicBezTo>
                      <a:pt x="111006" y="2153"/>
                      <a:pt x="118639" y="-1679"/>
                      <a:pt x="125718" y="668"/>
                    </a:cubicBezTo>
                    <a:cubicBezTo>
                      <a:pt x="125718" y="673"/>
                      <a:pt x="125733" y="676"/>
                      <a:pt x="125748" y="680"/>
                    </a:cubicBezTo>
                    <a:cubicBezTo>
                      <a:pt x="132766" y="3188"/>
                      <a:pt x="136425" y="10911"/>
                      <a:pt x="133921" y="17931"/>
                    </a:cubicBezTo>
                    <a:cubicBezTo>
                      <a:pt x="131506" y="24688"/>
                      <a:pt x="124218" y="28374"/>
                      <a:pt x="117350" y="26324"/>
                    </a:cubicBezTo>
                    <a:cubicBezTo>
                      <a:pt x="110256" y="24052"/>
                      <a:pt x="106342" y="16453"/>
                      <a:pt x="108607" y="9356"/>
                    </a:cubicBezTo>
                    <a:cubicBezTo>
                      <a:pt x="108622" y="9312"/>
                      <a:pt x="108637" y="9270"/>
                      <a:pt x="108652" y="9228"/>
                    </a:cubicBezTo>
                    <a:close/>
                    <a:moveTo>
                      <a:pt x="157090" y="25124"/>
                    </a:moveTo>
                    <a:cubicBezTo>
                      <a:pt x="159385" y="18031"/>
                      <a:pt x="166988" y="14140"/>
                      <a:pt x="174081" y="16433"/>
                    </a:cubicBezTo>
                    <a:cubicBezTo>
                      <a:pt x="181175" y="18725"/>
                      <a:pt x="185074" y="26333"/>
                      <a:pt x="182779" y="33426"/>
                    </a:cubicBezTo>
                    <a:cubicBezTo>
                      <a:pt x="180485" y="40518"/>
                      <a:pt x="172882" y="44410"/>
                      <a:pt x="165788" y="42119"/>
                    </a:cubicBezTo>
                    <a:cubicBezTo>
                      <a:pt x="165728" y="42102"/>
                      <a:pt x="165683" y="42087"/>
                      <a:pt x="165638" y="42070"/>
                    </a:cubicBezTo>
                    <a:cubicBezTo>
                      <a:pt x="158560" y="40029"/>
                      <a:pt x="154466" y="32632"/>
                      <a:pt x="156505" y="25549"/>
                    </a:cubicBezTo>
                    <a:cubicBezTo>
                      <a:pt x="156550" y="25406"/>
                      <a:pt x="156596" y="25265"/>
                      <a:pt x="156640" y="25124"/>
                    </a:cubicBezTo>
                    <a:close/>
                    <a:moveTo>
                      <a:pt x="205529" y="41021"/>
                    </a:moveTo>
                    <a:cubicBezTo>
                      <a:pt x="207718" y="33983"/>
                      <a:pt x="215202" y="30055"/>
                      <a:pt x="222235" y="32248"/>
                    </a:cubicBezTo>
                    <a:cubicBezTo>
                      <a:pt x="222325" y="32272"/>
                      <a:pt x="222400" y="32297"/>
                      <a:pt x="222475" y="32323"/>
                    </a:cubicBezTo>
                    <a:cubicBezTo>
                      <a:pt x="229568" y="34679"/>
                      <a:pt x="233437" y="42300"/>
                      <a:pt x="231173" y="49419"/>
                    </a:cubicBezTo>
                    <a:cubicBezTo>
                      <a:pt x="228818" y="56494"/>
                      <a:pt x="221185" y="60326"/>
                      <a:pt x="214107" y="57979"/>
                    </a:cubicBezTo>
                    <a:cubicBezTo>
                      <a:pt x="214107" y="57974"/>
                      <a:pt x="214092" y="57971"/>
                      <a:pt x="214077" y="57967"/>
                    </a:cubicBezTo>
                    <a:cubicBezTo>
                      <a:pt x="206999" y="55926"/>
                      <a:pt x="202905" y="48528"/>
                      <a:pt x="204944" y="41445"/>
                    </a:cubicBezTo>
                    <a:cubicBezTo>
                      <a:pt x="204989" y="41303"/>
                      <a:pt x="205034" y="41162"/>
                      <a:pt x="205079" y="41021"/>
                    </a:cubicBezTo>
                    <a:close/>
                    <a:moveTo>
                      <a:pt x="253818" y="56017"/>
                    </a:moveTo>
                    <a:cubicBezTo>
                      <a:pt x="256172" y="48942"/>
                      <a:pt x="263805" y="45110"/>
                      <a:pt x="270884" y="47457"/>
                    </a:cubicBezTo>
                    <a:cubicBezTo>
                      <a:pt x="270884" y="47462"/>
                      <a:pt x="270899" y="47465"/>
                      <a:pt x="270914" y="47469"/>
                    </a:cubicBezTo>
                    <a:cubicBezTo>
                      <a:pt x="277932" y="49977"/>
                      <a:pt x="281591" y="57700"/>
                      <a:pt x="279087" y="64720"/>
                    </a:cubicBezTo>
                    <a:cubicBezTo>
                      <a:pt x="276672" y="71477"/>
                      <a:pt x="269384" y="75163"/>
                      <a:pt x="262516" y="73113"/>
                    </a:cubicBezTo>
                    <a:cubicBezTo>
                      <a:pt x="255617" y="70948"/>
                      <a:pt x="251613" y="63779"/>
                      <a:pt x="253368" y="56767"/>
                    </a:cubicBezTo>
                    <a:close/>
                    <a:moveTo>
                      <a:pt x="73110" y="35022"/>
                    </a:moveTo>
                    <a:cubicBezTo>
                      <a:pt x="75449" y="27945"/>
                      <a:pt x="83083" y="24108"/>
                      <a:pt x="90161" y="26450"/>
                    </a:cubicBezTo>
                    <a:cubicBezTo>
                      <a:pt x="97239" y="28794"/>
                      <a:pt x="101078" y="36429"/>
                      <a:pt x="98739" y="43506"/>
                    </a:cubicBezTo>
                    <a:cubicBezTo>
                      <a:pt x="96415" y="50533"/>
                      <a:pt x="88856" y="54375"/>
                      <a:pt x="81808" y="52118"/>
                    </a:cubicBezTo>
                    <a:cubicBezTo>
                      <a:pt x="74955" y="49891"/>
                      <a:pt x="70981" y="42772"/>
                      <a:pt x="72660" y="35772"/>
                    </a:cubicBezTo>
                    <a:close/>
                    <a:moveTo>
                      <a:pt x="121099" y="51818"/>
                    </a:moveTo>
                    <a:cubicBezTo>
                      <a:pt x="123363" y="44717"/>
                      <a:pt x="130967" y="40799"/>
                      <a:pt x="138060" y="43068"/>
                    </a:cubicBezTo>
                    <a:cubicBezTo>
                      <a:pt x="145168" y="45335"/>
                      <a:pt x="149082" y="52929"/>
                      <a:pt x="146818" y="60030"/>
                    </a:cubicBezTo>
                    <a:cubicBezTo>
                      <a:pt x="144538" y="67131"/>
                      <a:pt x="136950" y="71050"/>
                      <a:pt x="129857" y="68781"/>
                    </a:cubicBezTo>
                    <a:cubicBezTo>
                      <a:pt x="129827" y="68776"/>
                      <a:pt x="129812" y="68770"/>
                      <a:pt x="129797" y="68764"/>
                    </a:cubicBezTo>
                    <a:cubicBezTo>
                      <a:pt x="122733" y="66474"/>
                      <a:pt x="118834" y="58898"/>
                      <a:pt x="121099" y="51818"/>
                    </a:cubicBezTo>
                    <a:close/>
                    <a:moveTo>
                      <a:pt x="169537" y="66815"/>
                    </a:moveTo>
                    <a:cubicBezTo>
                      <a:pt x="171907" y="59747"/>
                      <a:pt x="179555" y="55935"/>
                      <a:pt x="186618" y="58303"/>
                    </a:cubicBezTo>
                    <a:cubicBezTo>
                      <a:pt x="193697" y="60669"/>
                      <a:pt x="197506" y="68319"/>
                      <a:pt x="195136" y="75387"/>
                    </a:cubicBezTo>
                    <a:cubicBezTo>
                      <a:pt x="192767" y="82441"/>
                      <a:pt x="185149" y="86253"/>
                      <a:pt x="178085" y="83911"/>
                    </a:cubicBezTo>
                    <a:cubicBezTo>
                      <a:pt x="171067" y="81669"/>
                      <a:pt x="167183" y="74158"/>
                      <a:pt x="169432" y="67137"/>
                    </a:cubicBezTo>
                    <a:cubicBezTo>
                      <a:pt x="169462" y="67029"/>
                      <a:pt x="169507" y="66921"/>
                      <a:pt x="169537" y="66815"/>
                    </a:cubicBezTo>
                    <a:close/>
                    <a:moveTo>
                      <a:pt x="217976" y="82711"/>
                    </a:moveTo>
                    <a:cubicBezTo>
                      <a:pt x="220345" y="75643"/>
                      <a:pt x="227994" y="71831"/>
                      <a:pt x="235057" y="74199"/>
                    </a:cubicBezTo>
                    <a:cubicBezTo>
                      <a:pt x="242135" y="76565"/>
                      <a:pt x="245944" y="84214"/>
                      <a:pt x="243575" y="91283"/>
                    </a:cubicBezTo>
                    <a:cubicBezTo>
                      <a:pt x="241206" y="98337"/>
                      <a:pt x="233587" y="102149"/>
                      <a:pt x="226524" y="99807"/>
                    </a:cubicBezTo>
                    <a:cubicBezTo>
                      <a:pt x="219746" y="97457"/>
                      <a:pt x="215981" y="90208"/>
                      <a:pt x="217976" y="83311"/>
                    </a:cubicBezTo>
                    <a:close/>
                    <a:moveTo>
                      <a:pt x="84507" y="80911"/>
                    </a:moveTo>
                    <a:cubicBezTo>
                      <a:pt x="86862" y="73836"/>
                      <a:pt x="94495" y="70004"/>
                      <a:pt x="101573" y="72351"/>
                    </a:cubicBezTo>
                    <a:cubicBezTo>
                      <a:pt x="101573" y="72356"/>
                      <a:pt x="101588" y="72359"/>
                      <a:pt x="101603" y="72363"/>
                    </a:cubicBezTo>
                    <a:cubicBezTo>
                      <a:pt x="108622" y="74871"/>
                      <a:pt x="112281" y="82594"/>
                      <a:pt x="109776" y="89614"/>
                    </a:cubicBezTo>
                    <a:cubicBezTo>
                      <a:pt x="107362" y="96371"/>
                      <a:pt x="100074" y="100057"/>
                      <a:pt x="93205" y="98007"/>
                    </a:cubicBezTo>
                    <a:cubicBezTo>
                      <a:pt x="86562" y="95665"/>
                      <a:pt x="82783" y="88647"/>
                      <a:pt x="84507" y="81811"/>
                    </a:cubicBezTo>
                    <a:close/>
                    <a:moveTo>
                      <a:pt x="132946" y="96808"/>
                    </a:moveTo>
                    <a:cubicBezTo>
                      <a:pt x="135075" y="89665"/>
                      <a:pt x="142589" y="85601"/>
                      <a:pt x="149742" y="87732"/>
                    </a:cubicBezTo>
                    <a:cubicBezTo>
                      <a:pt x="156880" y="89861"/>
                      <a:pt x="160944" y="97379"/>
                      <a:pt x="158815" y="104522"/>
                    </a:cubicBezTo>
                    <a:cubicBezTo>
                      <a:pt x="158740" y="104751"/>
                      <a:pt x="158665" y="104979"/>
                      <a:pt x="158590" y="105206"/>
                    </a:cubicBezTo>
                    <a:cubicBezTo>
                      <a:pt x="156085" y="112226"/>
                      <a:pt x="148362" y="115883"/>
                      <a:pt x="141344" y="113376"/>
                    </a:cubicBezTo>
                    <a:cubicBezTo>
                      <a:pt x="134581" y="110961"/>
                      <a:pt x="130891" y="103684"/>
                      <a:pt x="132946" y="96808"/>
                    </a:cubicBezTo>
                    <a:close/>
                    <a:moveTo>
                      <a:pt x="181385" y="111804"/>
                    </a:moveTo>
                    <a:cubicBezTo>
                      <a:pt x="183724" y="104727"/>
                      <a:pt x="191357" y="100890"/>
                      <a:pt x="198436" y="103234"/>
                    </a:cubicBezTo>
                    <a:cubicBezTo>
                      <a:pt x="205514" y="105576"/>
                      <a:pt x="209353" y="113211"/>
                      <a:pt x="207014" y="120288"/>
                    </a:cubicBezTo>
                    <a:cubicBezTo>
                      <a:pt x="204689" y="127315"/>
                      <a:pt x="197131" y="131157"/>
                      <a:pt x="190082" y="128900"/>
                    </a:cubicBezTo>
                    <a:cubicBezTo>
                      <a:pt x="183544" y="126687"/>
                      <a:pt x="179780" y="119862"/>
                      <a:pt x="181385" y="113154"/>
                    </a:cubicBezTo>
                    <a:close/>
                    <a:moveTo>
                      <a:pt x="229823" y="127700"/>
                    </a:moveTo>
                    <a:cubicBezTo>
                      <a:pt x="232328" y="120681"/>
                      <a:pt x="240051" y="117023"/>
                      <a:pt x="247069" y="119532"/>
                    </a:cubicBezTo>
                    <a:cubicBezTo>
                      <a:pt x="253833" y="121945"/>
                      <a:pt x="257522" y="129223"/>
                      <a:pt x="255467" y="136098"/>
                    </a:cubicBezTo>
                    <a:cubicBezTo>
                      <a:pt x="253338" y="143241"/>
                      <a:pt x="245825" y="147305"/>
                      <a:pt x="238671" y="145176"/>
                    </a:cubicBezTo>
                    <a:cubicBezTo>
                      <a:pt x="231533" y="143045"/>
                      <a:pt x="227469" y="135527"/>
                      <a:pt x="229598" y="128384"/>
                    </a:cubicBezTo>
                    <a:cubicBezTo>
                      <a:pt x="229673" y="128155"/>
                      <a:pt x="229748" y="127927"/>
                      <a:pt x="229823" y="127700"/>
                    </a:cubicBezTo>
                    <a:close/>
                    <a:moveTo>
                      <a:pt x="48666" y="109105"/>
                    </a:moveTo>
                    <a:cubicBezTo>
                      <a:pt x="51020" y="102023"/>
                      <a:pt x="58683" y="98196"/>
                      <a:pt x="65762" y="100557"/>
                    </a:cubicBezTo>
                    <a:cubicBezTo>
                      <a:pt x="72840" y="102917"/>
                      <a:pt x="76664" y="110571"/>
                      <a:pt x="74310" y="117653"/>
                    </a:cubicBezTo>
                    <a:cubicBezTo>
                      <a:pt x="72045" y="124667"/>
                      <a:pt x="64517" y="128515"/>
                      <a:pt x="57499" y="126247"/>
                    </a:cubicBezTo>
                    <a:cubicBezTo>
                      <a:pt x="57454" y="126232"/>
                      <a:pt x="57409" y="126217"/>
                      <a:pt x="57364" y="126201"/>
                    </a:cubicBezTo>
                    <a:cubicBezTo>
                      <a:pt x="50270" y="123845"/>
                      <a:pt x="46401" y="116224"/>
                      <a:pt x="48666" y="109105"/>
                    </a:cubicBezTo>
                    <a:close/>
                    <a:moveTo>
                      <a:pt x="97104" y="125001"/>
                    </a:moveTo>
                    <a:cubicBezTo>
                      <a:pt x="99444" y="117924"/>
                      <a:pt x="107077" y="114087"/>
                      <a:pt x="114155" y="116429"/>
                    </a:cubicBezTo>
                    <a:cubicBezTo>
                      <a:pt x="121234" y="118773"/>
                      <a:pt x="125073" y="126408"/>
                      <a:pt x="122733" y="133485"/>
                    </a:cubicBezTo>
                    <a:cubicBezTo>
                      <a:pt x="120409" y="140512"/>
                      <a:pt x="112851" y="144354"/>
                      <a:pt x="105802" y="142097"/>
                    </a:cubicBezTo>
                    <a:cubicBezTo>
                      <a:pt x="98709" y="139741"/>
                      <a:pt x="94840" y="132120"/>
                      <a:pt x="97104" y="125001"/>
                    </a:cubicBezTo>
                    <a:close/>
                    <a:moveTo>
                      <a:pt x="145543" y="140897"/>
                    </a:moveTo>
                    <a:cubicBezTo>
                      <a:pt x="147838" y="133804"/>
                      <a:pt x="155441" y="129912"/>
                      <a:pt x="162534" y="132205"/>
                    </a:cubicBezTo>
                    <a:cubicBezTo>
                      <a:pt x="169627" y="134498"/>
                      <a:pt x="173527" y="142106"/>
                      <a:pt x="171232" y="149199"/>
                    </a:cubicBezTo>
                    <a:cubicBezTo>
                      <a:pt x="168938" y="156291"/>
                      <a:pt x="161334" y="160183"/>
                      <a:pt x="154241" y="157891"/>
                    </a:cubicBezTo>
                    <a:cubicBezTo>
                      <a:pt x="154181" y="157875"/>
                      <a:pt x="154136" y="157860"/>
                      <a:pt x="154091" y="157843"/>
                    </a:cubicBezTo>
                    <a:cubicBezTo>
                      <a:pt x="147073" y="155576"/>
                      <a:pt x="143234" y="148052"/>
                      <a:pt x="145498" y="141038"/>
                    </a:cubicBezTo>
                    <a:cubicBezTo>
                      <a:pt x="145513" y="140992"/>
                      <a:pt x="145528" y="140944"/>
                      <a:pt x="145543" y="140897"/>
                    </a:cubicBezTo>
                    <a:close/>
                    <a:moveTo>
                      <a:pt x="193832" y="156794"/>
                    </a:moveTo>
                    <a:cubicBezTo>
                      <a:pt x="196096" y="149693"/>
                      <a:pt x="203699" y="145774"/>
                      <a:pt x="210793" y="148043"/>
                    </a:cubicBezTo>
                    <a:cubicBezTo>
                      <a:pt x="217901" y="150311"/>
                      <a:pt x="221815" y="157905"/>
                      <a:pt x="219551" y="165006"/>
                    </a:cubicBezTo>
                    <a:cubicBezTo>
                      <a:pt x="217271" y="172107"/>
                      <a:pt x="209683" y="176025"/>
                      <a:pt x="202590" y="173756"/>
                    </a:cubicBezTo>
                    <a:cubicBezTo>
                      <a:pt x="202560" y="173752"/>
                      <a:pt x="202545" y="173746"/>
                      <a:pt x="202530" y="173740"/>
                    </a:cubicBezTo>
                    <a:cubicBezTo>
                      <a:pt x="195466" y="171450"/>
                      <a:pt x="191567" y="163873"/>
                      <a:pt x="193832" y="156794"/>
                    </a:cubicBezTo>
                    <a:close/>
                    <a:moveTo>
                      <a:pt x="60963" y="153794"/>
                    </a:moveTo>
                    <a:cubicBezTo>
                      <a:pt x="63227" y="146780"/>
                      <a:pt x="70756" y="142932"/>
                      <a:pt x="77774" y="145200"/>
                    </a:cubicBezTo>
                    <a:cubicBezTo>
                      <a:pt x="77819" y="145215"/>
                      <a:pt x="77864" y="145231"/>
                      <a:pt x="77909" y="145246"/>
                    </a:cubicBezTo>
                    <a:cubicBezTo>
                      <a:pt x="84972" y="147536"/>
                      <a:pt x="88871" y="155113"/>
                      <a:pt x="86607" y="162192"/>
                    </a:cubicBezTo>
                    <a:cubicBezTo>
                      <a:pt x="84192" y="169227"/>
                      <a:pt x="76619" y="173074"/>
                      <a:pt x="69511" y="170890"/>
                    </a:cubicBezTo>
                    <a:cubicBezTo>
                      <a:pt x="62433" y="168543"/>
                      <a:pt x="58608" y="160904"/>
                      <a:pt x="60948" y="153830"/>
                    </a:cubicBezTo>
                    <a:cubicBezTo>
                      <a:pt x="60948" y="153818"/>
                      <a:pt x="60963" y="153806"/>
                      <a:pt x="60963" y="153794"/>
                    </a:cubicBezTo>
                    <a:close/>
                    <a:moveTo>
                      <a:pt x="108652" y="169691"/>
                    </a:moveTo>
                    <a:cubicBezTo>
                      <a:pt x="110916" y="162590"/>
                      <a:pt x="118519" y="158671"/>
                      <a:pt x="125613" y="160940"/>
                    </a:cubicBezTo>
                    <a:cubicBezTo>
                      <a:pt x="132721" y="163208"/>
                      <a:pt x="136635" y="170802"/>
                      <a:pt x="134371" y="177903"/>
                    </a:cubicBezTo>
                    <a:cubicBezTo>
                      <a:pt x="132091" y="185004"/>
                      <a:pt x="124503" y="188922"/>
                      <a:pt x="117410" y="186653"/>
                    </a:cubicBezTo>
                    <a:cubicBezTo>
                      <a:pt x="117380" y="186649"/>
                      <a:pt x="117365" y="186643"/>
                      <a:pt x="117350" y="186637"/>
                    </a:cubicBezTo>
                    <a:cubicBezTo>
                      <a:pt x="110331" y="184281"/>
                      <a:pt x="106477" y="176763"/>
                      <a:pt x="108652" y="169691"/>
                    </a:cubicBezTo>
                    <a:close/>
                    <a:moveTo>
                      <a:pt x="157090" y="184687"/>
                    </a:moveTo>
                    <a:cubicBezTo>
                      <a:pt x="159445" y="177612"/>
                      <a:pt x="167078" y="173780"/>
                      <a:pt x="174156" y="176127"/>
                    </a:cubicBezTo>
                    <a:cubicBezTo>
                      <a:pt x="174156" y="176132"/>
                      <a:pt x="174171" y="176135"/>
                      <a:pt x="174186" y="176139"/>
                    </a:cubicBezTo>
                    <a:cubicBezTo>
                      <a:pt x="181205" y="178646"/>
                      <a:pt x="184864" y="186370"/>
                      <a:pt x="182359" y="193390"/>
                    </a:cubicBezTo>
                    <a:cubicBezTo>
                      <a:pt x="179945" y="200147"/>
                      <a:pt x="172657" y="203833"/>
                      <a:pt x="165788" y="201783"/>
                    </a:cubicBezTo>
                    <a:cubicBezTo>
                      <a:pt x="159265" y="199259"/>
                      <a:pt x="155741" y="192161"/>
                      <a:pt x="157690" y="185437"/>
                    </a:cubicBezTo>
                    <a:close/>
                    <a:moveTo>
                      <a:pt x="206129" y="201783"/>
                    </a:moveTo>
                    <a:cubicBezTo>
                      <a:pt x="208633" y="194763"/>
                      <a:pt x="216357" y="191106"/>
                      <a:pt x="223375" y="193614"/>
                    </a:cubicBezTo>
                    <a:cubicBezTo>
                      <a:pt x="230138" y="196027"/>
                      <a:pt x="233827" y="203305"/>
                      <a:pt x="231773" y="210181"/>
                    </a:cubicBezTo>
                    <a:cubicBezTo>
                      <a:pt x="229643" y="217324"/>
                      <a:pt x="222130" y="221388"/>
                      <a:pt x="214977" y="219258"/>
                    </a:cubicBezTo>
                    <a:cubicBezTo>
                      <a:pt x="207838" y="217127"/>
                      <a:pt x="203774" y="209610"/>
                      <a:pt x="205904" y="202467"/>
                    </a:cubicBezTo>
                    <a:cubicBezTo>
                      <a:pt x="205979" y="202237"/>
                      <a:pt x="206054" y="202009"/>
                      <a:pt x="206129" y="201783"/>
                    </a:cubicBezTo>
                    <a:close/>
                    <a:moveTo>
                      <a:pt x="24671" y="183037"/>
                    </a:moveTo>
                    <a:cubicBezTo>
                      <a:pt x="27011" y="175961"/>
                      <a:pt x="34644" y="172123"/>
                      <a:pt x="41722" y="174467"/>
                    </a:cubicBezTo>
                    <a:cubicBezTo>
                      <a:pt x="48801" y="176809"/>
                      <a:pt x="52640" y="184444"/>
                      <a:pt x="50300" y="191521"/>
                    </a:cubicBezTo>
                    <a:cubicBezTo>
                      <a:pt x="47976" y="198548"/>
                      <a:pt x="40418" y="202390"/>
                      <a:pt x="33369" y="200133"/>
                    </a:cubicBezTo>
                    <a:cubicBezTo>
                      <a:pt x="26186" y="197832"/>
                      <a:pt x="22242" y="190147"/>
                      <a:pt x="24536" y="182971"/>
                    </a:cubicBezTo>
                    <a:cubicBezTo>
                      <a:pt x="24581" y="182842"/>
                      <a:pt x="24626" y="182715"/>
                      <a:pt x="24671" y="182588"/>
                    </a:cubicBezTo>
                    <a:close/>
                    <a:moveTo>
                      <a:pt x="73110" y="198934"/>
                    </a:moveTo>
                    <a:cubicBezTo>
                      <a:pt x="75405" y="191840"/>
                      <a:pt x="83008" y="187949"/>
                      <a:pt x="90101" y="190242"/>
                    </a:cubicBezTo>
                    <a:cubicBezTo>
                      <a:pt x="97194" y="192535"/>
                      <a:pt x="101093" y="200142"/>
                      <a:pt x="98799" y="207236"/>
                    </a:cubicBezTo>
                    <a:cubicBezTo>
                      <a:pt x="96505" y="214328"/>
                      <a:pt x="88901" y="218219"/>
                      <a:pt x="81808" y="215928"/>
                    </a:cubicBezTo>
                    <a:cubicBezTo>
                      <a:pt x="81748" y="215911"/>
                      <a:pt x="81703" y="215896"/>
                      <a:pt x="81658" y="215880"/>
                    </a:cubicBezTo>
                    <a:cubicBezTo>
                      <a:pt x="74625" y="213692"/>
                      <a:pt x="70681" y="206212"/>
                      <a:pt x="72870" y="199172"/>
                    </a:cubicBezTo>
                    <a:cubicBezTo>
                      <a:pt x="72945" y="198941"/>
                      <a:pt x="73020" y="198712"/>
                      <a:pt x="73110" y="198484"/>
                    </a:cubicBezTo>
                    <a:close/>
                    <a:moveTo>
                      <a:pt x="121399" y="213930"/>
                    </a:moveTo>
                    <a:cubicBezTo>
                      <a:pt x="123738" y="206853"/>
                      <a:pt x="131371" y="203016"/>
                      <a:pt x="138450" y="205358"/>
                    </a:cubicBezTo>
                    <a:cubicBezTo>
                      <a:pt x="145528" y="207702"/>
                      <a:pt x="149367" y="215337"/>
                      <a:pt x="147028" y="222414"/>
                    </a:cubicBezTo>
                    <a:cubicBezTo>
                      <a:pt x="144703" y="229441"/>
                      <a:pt x="137145" y="233283"/>
                      <a:pt x="130097" y="231026"/>
                    </a:cubicBezTo>
                    <a:cubicBezTo>
                      <a:pt x="123153" y="228670"/>
                      <a:pt x="119314" y="221256"/>
                      <a:pt x="121399" y="214230"/>
                    </a:cubicBezTo>
                    <a:close/>
                    <a:moveTo>
                      <a:pt x="169837" y="229827"/>
                    </a:moveTo>
                    <a:cubicBezTo>
                      <a:pt x="172177" y="222750"/>
                      <a:pt x="179810" y="218912"/>
                      <a:pt x="186888" y="221256"/>
                    </a:cubicBezTo>
                    <a:cubicBezTo>
                      <a:pt x="193967" y="223598"/>
                      <a:pt x="197806" y="231233"/>
                      <a:pt x="195466" y="238310"/>
                    </a:cubicBezTo>
                    <a:cubicBezTo>
                      <a:pt x="193142" y="245337"/>
                      <a:pt x="185584" y="249179"/>
                      <a:pt x="178535" y="246923"/>
                    </a:cubicBezTo>
                    <a:cubicBezTo>
                      <a:pt x="171652" y="244505"/>
                      <a:pt x="167843" y="237145"/>
                      <a:pt x="169837" y="230126"/>
                    </a:cubicBezTo>
                    <a:close/>
                    <a:moveTo>
                      <a:pt x="37268" y="225777"/>
                    </a:moveTo>
                    <a:cubicBezTo>
                      <a:pt x="39398" y="218635"/>
                      <a:pt x="46911" y="214571"/>
                      <a:pt x="54064" y="216702"/>
                    </a:cubicBezTo>
                    <a:cubicBezTo>
                      <a:pt x="61203" y="218831"/>
                      <a:pt x="65267" y="226349"/>
                      <a:pt x="63137" y="233492"/>
                    </a:cubicBezTo>
                    <a:cubicBezTo>
                      <a:pt x="63062" y="233721"/>
                      <a:pt x="62987" y="233949"/>
                      <a:pt x="62912" y="234176"/>
                    </a:cubicBezTo>
                    <a:cubicBezTo>
                      <a:pt x="60558" y="241251"/>
                      <a:pt x="52925" y="245082"/>
                      <a:pt x="45846" y="242735"/>
                    </a:cubicBezTo>
                    <a:cubicBezTo>
                      <a:pt x="45846" y="242731"/>
                      <a:pt x="45831" y="242728"/>
                      <a:pt x="45816" y="242724"/>
                    </a:cubicBezTo>
                    <a:cubicBezTo>
                      <a:pt x="38903" y="240435"/>
                      <a:pt x="35094" y="233028"/>
                      <a:pt x="37268" y="226077"/>
                    </a:cubicBezTo>
                    <a:close/>
                    <a:moveTo>
                      <a:pt x="85707" y="241674"/>
                    </a:moveTo>
                    <a:cubicBezTo>
                      <a:pt x="87897" y="234636"/>
                      <a:pt x="95380" y="230708"/>
                      <a:pt x="102413" y="232901"/>
                    </a:cubicBezTo>
                    <a:cubicBezTo>
                      <a:pt x="102503" y="232925"/>
                      <a:pt x="102578" y="232950"/>
                      <a:pt x="102653" y="232976"/>
                    </a:cubicBezTo>
                    <a:cubicBezTo>
                      <a:pt x="109791" y="235107"/>
                      <a:pt x="113855" y="242624"/>
                      <a:pt x="111726" y="249767"/>
                    </a:cubicBezTo>
                    <a:cubicBezTo>
                      <a:pt x="109597" y="256910"/>
                      <a:pt x="102083" y="260974"/>
                      <a:pt x="94945" y="258843"/>
                    </a:cubicBezTo>
                    <a:cubicBezTo>
                      <a:pt x="94705" y="258776"/>
                      <a:pt x="94480" y="258701"/>
                      <a:pt x="94255" y="258620"/>
                    </a:cubicBezTo>
                    <a:cubicBezTo>
                      <a:pt x="87342" y="256331"/>
                      <a:pt x="83533" y="248925"/>
                      <a:pt x="85707" y="241974"/>
                    </a:cubicBezTo>
                    <a:close/>
                    <a:moveTo>
                      <a:pt x="133996" y="256670"/>
                    </a:moveTo>
                    <a:cubicBezTo>
                      <a:pt x="136350" y="249595"/>
                      <a:pt x="143983" y="245763"/>
                      <a:pt x="151062" y="248110"/>
                    </a:cubicBezTo>
                    <a:cubicBezTo>
                      <a:pt x="151062" y="248115"/>
                      <a:pt x="151077" y="248118"/>
                      <a:pt x="151092" y="248122"/>
                    </a:cubicBezTo>
                    <a:cubicBezTo>
                      <a:pt x="158110" y="250630"/>
                      <a:pt x="161769" y="258353"/>
                      <a:pt x="159265" y="265373"/>
                    </a:cubicBezTo>
                    <a:cubicBezTo>
                      <a:pt x="156850" y="272130"/>
                      <a:pt x="149562" y="275816"/>
                      <a:pt x="142694" y="273766"/>
                    </a:cubicBezTo>
                    <a:cubicBezTo>
                      <a:pt x="136125" y="271428"/>
                      <a:pt x="132361" y="264506"/>
                      <a:pt x="133996" y="257720"/>
                    </a:cubicBezTo>
                    <a:close/>
                    <a:moveTo>
                      <a:pt x="182434" y="272566"/>
                    </a:moveTo>
                    <a:cubicBezTo>
                      <a:pt x="184564" y="265424"/>
                      <a:pt x="192077" y="261360"/>
                      <a:pt x="199230" y="263491"/>
                    </a:cubicBezTo>
                    <a:cubicBezTo>
                      <a:pt x="206369" y="265620"/>
                      <a:pt x="210433" y="273138"/>
                      <a:pt x="208303" y="280281"/>
                    </a:cubicBezTo>
                    <a:cubicBezTo>
                      <a:pt x="208228" y="280510"/>
                      <a:pt x="208153" y="280738"/>
                      <a:pt x="208078" y="280964"/>
                    </a:cubicBezTo>
                    <a:cubicBezTo>
                      <a:pt x="205574" y="287984"/>
                      <a:pt x="197851" y="291642"/>
                      <a:pt x="190832" y="289135"/>
                    </a:cubicBezTo>
                    <a:cubicBezTo>
                      <a:pt x="184069" y="286720"/>
                      <a:pt x="180380" y="279442"/>
                      <a:pt x="182434" y="272566"/>
                    </a:cubicBezTo>
                    <a:close/>
                    <a:moveTo>
                      <a:pt x="677" y="255920"/>
                    </a:moveTo>
                    <a:cubicBezTo>
                      <a:pt x="3046" y="248853"/>
                      <a:pt x="10695" y="245040"/>
                      <a:pt x="17758" y="247408"/>
                    </a:cubicBezTo>
                    <a:cubicBezTo>
                      <a:pt x="24836" y="249775"/>
                      <a:pt x="28645" y="257424"/>
                      <a:pt x="26276" y="264492"/>
                    </a:cubicBezTo>
                    <a:cubicBezTo>
                      <a:pt x="23907" y="271547"/>
                      <a:pt x="16288" y="275359"/>
                      <a:pt x="9225" y="273016"/>
                    </a:cubicBezTo>
                    <a:cubicBezTo>
                      <a:pt x="2207" y="270774"/>
                      <a:pt x="-1677" y="263264"/>
                      <a:pt x="572" y="256243"/>
                    </a:cubicBezTo>
                    <a:cubicBezTo>
                      <a:pt x="602" y="256135"/>
                      <a:pt x="647" y="256027"/>
                      <a:pt x="677" y="255920"/>
                    </a:cubicBezTo>
                    <a:close/>
                    <a:moveTo>
                      <a:pt x="48666" y="271817"/>
                    </a:moveTo>
                    <a:cubicBezTo>
                      <a:pt x="51035" y="264749"/>
                      <a:pt x="58683" y="260937"/>
                      <a:pt x="65747" y="263305"/>
                    </a:cubicBezTo>
                    <a:cubicBezTo>
                      <a:pt x="72825" y="265671"/>
                      <a:pt x="76634" y="273319"/>
                      <a:pt x="74265" y="280389"/>
                    </a:cubicBezTo>
                    <a:cubicBezTo>
                      <a:pt x="71895" y="287443"/>
                      <a:pt x="64277" y="291255"/>
                      <a:pt x="57214" y="288913"/>
                    </a:cubicBezTo>
                    <a:cubicBezTo>
                      <a:pt x="50136" y="286566"/>
                      <a:pt x="46311" y="278926"/>
                      <a:pt x="48651" y="271853"/>
                    </a:cubicBezTo>
                    <a:cubicBezTo>
                      <a:pt x="48651" y="271841"/>
                      <a:pt x="48666" y="271829"/>
                      <a:pt x="48666" y="271817"/>
                    </a:cubicBezTo>
                    <a:close/>
                    <a:moveTo>
                      <a:pt x="96954" y="287713"/>
                    </a:moveTo>
                    <a:cubicBezTo>
                      <a:pt x="99234" y="280614"/>
                      <a:pt x="106822" y="276701"/>
                      <a:pt x="113931" y="278974"/>
                    </a:cubicBezTo>
                    <a:cubicBezTo>
                      <a:pt x="113960" y="278988"/>
                      <a:pt x="114005" y="279001"/>
                      <a:pt x="114050" y="279015"/>
                    </a:cubicBezTo>
                    <a:cubicBezTo>
                      <a:pt x="121144" y="281371"/>
                      <a:pt x="125013" y="288992"/>
                      <a:pt x="122748" y="296111"/>
                    </a:cubicBezTo>
                    <a:cubicBezTo>
                      <a:pt x="120424" y="303234"/>
                      <a:pt x="112776" y="307129"/>
                      <a:pt x="105652" y="304809"/>
                    </a:cubicBezTo>
                    <a:cubicBezTo>
                      <a:pt x="98529" y="302490"/>
                      <a:pt x="94630" y="294836"/>
                      <a:pt x="96954" y="287713"/>
                    </a:cubicBezTo>
                    <a:close/>
                    <a:moveTo>
                      <a:pt x="145393" y="302709"/>
                    </a:moveTo>
                    <a:cubicBezTo>
                      <a:pt x="147747" y="295634"/>
                      <a:pt x="155381" y="291802"/>
                      <a:pt x="162459" y="294149"/>
                    </a:cubicBezTo>
                    <a:cubicBezTo>
                      <a:pt x="162459" y="294154"/>
                      <a:pt x="162474" y="294157"/>
                      <a:pt x="162489" y="294161"/>
                    </a:cubicBezTo>
                    <a:cubicBezTo>
                      <a:pt x="169552" y="296528"/>
                      <a:pt x="173362" y="304178"/>
                      <a:pt x="171007" y="311245"/>
                    </a:cubicBezTo>
                    <a:cubicBezTo>
                      <a:pt x="168638" y="318313"/>
                      <a:pt x="160989" y="322125"/>
                      <a:pt x="153911" y="319757"/>
                    </a:cubicBezTo>
                    <a:cubicBezTo>
                      <a:pt x="146863" y="317395"/>
                      <a:pt x="143054" y="309770"/>
                      <a:pt x="145393" y="302709"/>
                    </a:cubicBezTo>
                    <a:close/>
                    <a:moveTo>
                      <a:pt x="13124" y="297611"/>
                    </a:moveTo>
                    <a:cubicBezTo>
                      <a:pt x="15254" y="290468"/>
                      <a:pt x="22767" y="286404"/>
                      <a:pt x="29920" y="288535"/>
                    </a:cubicBezTo>
                    <a:cubicBezTo>
                      <a:pt x="37058" y="290664"/>
                      <a:pt x="41122" y="298182"/>
                      <a:pt x="38993" y="305325"/>
                    </a:cubicBezTo>
                    <a:cubicBezTo>
                      <a:pt x="38918" y="305554"/>
                      <a:pt x="38843" y="305782"/>
                      <a:pt x="38768" y="306009"/>
                    </a:cubicBezTo>
                    <a:cubicBezTo>
                      <a:pt x="36264" y="313028"/>
                      <a:pt x="28541" y="316686"/>
                      <a:pt x="21522" y="314179"/>
                    </a:cubicBezTo>
                    <a:cubicBezTo>
                      <a:pt x="14759" y="311764"/>
                      <a:pt x="11070" y="304487"/>
                      <a:pt x="13124" y="297611"/>
                    </a:cubicBezTo>
                    <a:close/>
                    <a:moveTo>
                      <a:pt x="61563" y="312607"/>
                    </a:moveTo>
                    <a:cubicBezTo>
                      <a:pt x="63917" y="305526"/>
                      <a:pt x="71580" y="301699"/>
                      <a:pt x="78659" y="304059"/>
                    </a:cubicBezTo>
                    <a:cubicBezTo>
                      <a:pt x="85737" y="306420"/>
                      <a:pt x="89561" y="314074"/>
                      <a:pt x="87207" y="321155"/>
                    </a:cubicBezTo>
                    <a:cubicBezTo>
                      <a:pt x="84852" y="328236"/>
                      <a:pt x="77189" y="332064"/>
                      <a:pt x="70111" y="329703"/>
                    </a:cubicBezTo>
                    <a:cubicBezTo>
                      <a:pt x="63032" y="327343"/>
                      <a:pt x="59208" y="319688"/>
                      <a:pt x="61563" y="312607"/>
                    </a:cubicBezTo>
                    <a:close/>
                    <a:moveTo>
                      <a:pt x="109851" y="328503"/>
                    </a:moveTo>
                    <a:cubicBezTo>
                      <a:pt x="112206" y="321428"/>
                      <a:pt x="119839" y="317596"/>
                      <a:pt x="126917" y="319943"/>
                    </a:cubicBezTo>
                    <a:cubicBezTo>
                      <a:pt x="126917" y="319948"/>
                      <a:pt x="126932" y="319951"/>
                      <a:pt x="126947" y="319955"/>
                    </a:cubicBezTo>
                    <a:cubicBezTo>
                      <a:pt x="133981" y="322148"/>
                      <a:pt x="137910" y="329630"/>
                      <a:pt x="135720" y="336667"/>
                    </a:cubicBezTo>
                    <a:cubicBezTo>
                      <a:pt x="135690" y="336745"/>
                      <a:pt x="135675" y="336823"/>
                      <a:pt x="135645" y="336901"/>
                    </a:cubicBezTo>
                    <a:cubicBezTo>
                      <a:pt x="133321" y="344025"/>
                      <a:pt x="125673" y="347918"/>
                      <a:pt x="118549" y="345599"/>
                    </a:cubicBezTo>
                    <a:cubicBezTo>
                      <a:pt x="111426" y="343281"/>
                      <a:pt x="107527" y="335627"/>
                      <a:pt x="109851" y="328503"/>
                    </a:cubicBezTo>
                    <a:close/>
                    <a:moveTo>
                      <a:pt x="158290" y="344400"/>
                    </a:moveTo>
                    <a:cubicBezTo>
                      <a:pt x="160554" y="337299"/>
                      <a:pt x="168158" y="333380"/>
                      <a:pt x="175251" y="335649"/>
                    </a:cubicBezTo>
                    <a:cubicBezTo>
                      <a:pt x="182359" y="337917"/>
                      <a:pt x="186273" y="345511"/>
                      <a:pt x="184009" y="352612"/>
                    </a:cubicBezTo>
                    <a:cubicBezTo>
                      <a:pt x="181730" y="359713"/>
                      <a:pt x="174141" y="363631"/>
                      <a:pt x="167048" y="361362"/>
                    </a:cubicBezTo>
                    <a:cubicBezTo>
                      <a:pt x="167018" y="361358"/>
                      <a:pt x="167003" y="361352"/>
                      <a:pt x="166988" y="361346"/>
                    </a:cubicBezTo>
                    <a:cubicBezTo>
                      <a:pt x="160869" y="358873"/>
                      <a:pt x="157390" y="352366"/>
                      <a:pt x="158740" y="345899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F1F1C1B-D3ED-B764-6FA0-EE5886AB1926}"/>
                  </a:ext>
                </a:extLst>
              </p:cNvPr>
              <p:cNvSpPr/>
              <p:nvPr/>
            </p:nvSpPr>
            <p:spPr>
              <a:xfrm>
                <a:off x="3612356" y="2400003"/>
                <a:ext cx="368964" cy="479804"/>
              </a:xfrm>
              <a:custGeom>
                <a:avLst/>
                <a:gdLst>
                  <a:gd name="connsiteX0" fmla="*/ 108146 w 279739"/>
                  <a:gd name="connsiteY0" fmla="*/ 9346 h 363775"/>
                  <a:gd name="connsiteX1" fmla="*/ 125242 w 279739"/>
                  <a:gd name="connsiteY1" fmla="*/ 648 h 363775"/>
                  <a:gd name="connsiteX2" fmla="*/ 133940 w 279739"/>
                  <a:gd name="connsiteY2" fmla="*/ 17744 h 363775"/>
                  <a:gd name="connsiteX3" fmla="*/ 116844 w 279739"/>
                  <a:gd name="connsiteY3" fmla="*/ 26442 h 363775"/>
                  <a:gd name="connsiteX4" fmla="*/ 108146 w 279739"/>
                  <a:gd name="connsiteY4" fmla="*/ 9346 h 363775"/>
                  <a:gd name="connsiteX5" fmla="*/ 156584 w 279739"/>
                  <a:gd name="connsiteY5" fmla="*/ 25242 h 363775"/>
                  <a:gd name="connsiteX6" fmla="*/ 173680 w 279739"/>
                  <a:gd name="connsiteY6" fmla="*/ 16544 h 363775"/>
                  <a:gd name="connsiteX7" fmla="*/ 182243 w 279739"/>
                  <a:gd name="connsiteY7" fmla="*/ 33604 h 363775"/>
                  <a:gd name="connsiteX8" fmla="*/ 182228 w 279739"/>
                  <a:gd name="connsiteY8" fmla="*/ 33640 h 363775"/>
                  <a:gd name="connsiteX9" fmla="*/ 164982 w 279739"/>
                  <a:gd name="connsiteY9" fmla="*/ 41809 h 363775"/>
                  <a:gd name="connsiteX10" fmla="*/ 156584 w 279739"/>
                  <a:gd name="connsiteY10" fmla="*/ 25242 h 363775"/>
                  <a:gd name="connsiteX11" fmla="*/ 205023 w 279739"/>
                  <a:gd name="connsiteY11" fmla="*/ 41138 h 363775"/>
                  <a:gd name="connsiteX12" fmla="*/ 221984 w 279739"/>
                  <a:gd name="connsiteY12" fmla="*/ 32388 h 363775"/>
                  <a:gd name="connsiteX13" fmla="*/ 230742 w 279739"/>
                  <a:gd name="connsiteY13" fmla="*/ 49350 h 363775"/>
                  <a:gd name="connsiteX14" fmla="*/ 213781 w 279739"/>
                  <a:gd name="connsiteY14" fmla="*/ 58101 h 363775"/>
                  <a:gd name="connsiteX15" fmla="*/ 213721 w 279739"/>
                  <a:gd name="connsiteY15" fmla="*/ 58084 h 363775"/>
                  <a:gd name="connsiteX16" fmla="*/ 204948 w 279739"/>
                  <a:gd name="connsiteY16" fmla="*/ 41372 h 363775"/>
                  <a:gd name="connsiteX17" fmla="*/ 205023 w 279739"/>
                  <a:gd name="connsiteY17" fmla="*/ 41138 h 363775"/>
                  <a:gd name="connsiteX18" fmla="*/ 253461 w 279739"/>
                  <a:gd name="connsiteY18" fmla="*/ 56135 h 363775"/>
                  <a:gd name="connsiteX19" fmla="*/ 270707 w 279739"/>
                  <a:gd name="connsiteY19" fmla="*/ 47966 h 363775"/>
                  <a:gd name="connsiteX20" fmla="*/ 279105 w 279739"/>
                  <a:gd name="connsiteY20" fmla="*/ 64533 h 363775"/>
                  <a:gd name="connsiteX21" fmla="*/ 262009 w 279739"/>
                  <a:gd name="connsiteY21" fmla="*/ 73231 h 363775"/>
                  <a:gd name="connsiteX22" fmla="*/ 253461 w 279739"/>
                  <a:gd name="connsiteY22" fmla="*/ 56885 h 363775"/>
                  <a:gd name="connsiteX23" fmla="*/ 73504 w 279739"/>
                  <a:gd name="connsiteY23" fmla="*/ 35140 h 363775"/>
                  <a:gd name="connsiteX24" fmla="*/ 90585 w 279739"/>
                  <a:gd name="connsiteY24" fmla="*/ 26628 h 363775"/>
                  <a:gd name="connsiteX25" fmla="*/ 99103 w 279739"/>
                  <a:gd name="connsiteY25" fmla="*/ 43712 h 363775"/>
                  <a:gd name="connsiteX26" fmla="*/ 82052 w 279739"/>
                  <a:gd name="connsiteY26" fmla="*/ 52236 h 363775"/>
                  <a:gd name="connsiteX27" fmla="*/ 72754 w 279739"/>
                  <a:gd name="connsiteY27" fmla="*/ 35890 h 363775"/>
                  <a:gd name="connsiteX28" fmla="*/ 121942 w 279739"/>
                  <a:gd name="connsiteY28" fmla="*/ 51036 h 363775"/>
                  <a:gd name="connsiteX29" fmla="*/ 138933 w 279739"/>
                  <a:gd name="connsiteY29" fmla="*/ 42344 h 363775"/>
                  <a:gd name="connsiteX30" fmla="*/ 147631 w 279739"/>
                  <a:gd name="connsiteY30" fmla="*/ 59338 h 363775"/>
                  <a:gd name="connsiteX31" fmla="*/ 130640 w 279739"/>
                  <a:gd name="connsiteY31" fmla="*/ 68030 h 363775"/>
                  <a:gd name="connsiteX32" fmla="*/ 130490 w 279739"/>
                  <a:gd name="connsiteY32" fmla="*/ 67982 h 363775"/>
                  <a:gd name="connsiteX33" fmla="*/ 121192 w 279739"/>
                  <a:gd name="connsiteY33" fmla="*/ 51786 h 363775"/>
                  <a:gd name="connsiteX34" fmla="*/ 170231 w 279739"/>
                  <a:gd name="connsiteY34" fmla="*/ 66033 h 363775"/>
                  <a:gd name="connsiteX35" fmla="*/ 187282 w 279739"/>
                  <a:gd name="connsiteY35" fmla="*/ 57462 h 363775"/>
                  <a:gd name="connsiteX36" fmla="*/ 195860 w 279739"/>
                  <a:gd name="connsiteY36" fmla="*/ 74516 h 363775"/>
                  <a:gd name="connsiteX37" fmla="*/ 178929 w 279739"/>
                  <a:gd name="connsiteY37" fmla="*/ 83129 h 363775"/>
                  <a:gd name="connsiteX38" fmla="*/ 169481 w 279739"/>
                  <a:gd name="connsiteY38" fmla="*/ 67532 h 363775"/>
                  <a:gd name="connsiteX39" fmla="*/ 218670 w 279739"/>
                  <a:gd name="connsiteY39" fmla="*/ 81929 h 363775"/>
                  <a:gd name="connsiteX40" fmla="*/ 235766 w 279739"/>
                  <a:gd name="connsiteY40" fmla="*/ 73231 h 363775"/>
                  <a:gd name="connsiteX41" fmla="*/ 244344 w 279739"/>
                  <a:gd name="connsiteY41" fmla="*/ 90285 h 363775"/>
                  <a:gd name="connsiteX42" fmla="*/ 227278 w 279739"/>
                  <a:gd name="connsiteY42" fmla="*/ 98857 h 363775"/>
                  <a:gd name="connsiteX43" fmla="*/ 218670 w 279739"/>
                  <a:gd name="connsiteY43" fmla="*/ 81929 h 363775"/>
                  <a:gd name="connsiteX44" fmla="*/ 85351 w 279739"/>
                  <a:gd name="connsiteY44" fmla="*/ 80129 h 363775"/>
                  <a:gd name="connsiteX45" fmla="*/ 102597 w 279739"/>
                  <a:gd name="connsiteY45" fmla="*/ 71961 h 363775"/>
                  <a:gd name="connsiteX46" fmla="*/ 110995 w 279739"/>
                  <a:gd name="connsiteY46" fmla="*/ 88527 h 363775"/>
                  <a:gd name="connsiteX47" fmla="*/ 93899 w 279739"/>
                  <a:gd name="connsiteY47" fmla="*/ 97225 h 363775"/>
                  <a:gd name="connsiteX48" fmla="*/ 84601 w 279739"/>
                  <a:gd name="connsiteY48" fmla="*/ 81629 h 363775"/>
                  <a:gd name="connsiteX49" fmla="*/ 133789 w 279739"/>
                  <a:gd name="connsiteY49" fmla="*/ 96025 h 363775"/>
                  <a:gd name="connsiteX50" fmla="*/ 150496 w 279739"/>
                  <a:gd name="connsiteY50" fmla="*/ 87253 h 363775"/>
                  <a:gd name="connsiteX51" fmla="*/ 150735 w 279739"/>
                  <a:gd name="connsiteY51" fmla="*/ 87328 h 363775"/>
                  <a:gd name="connsiteX52" fmla="*/ 159433 w 279739"/>
                  <a:gd name="connsiteY52" fmla="*/ 104423 h 363775"/>
                  <a:gd name="connsiteX53" fmla="*/ 142367 w 279739"/>
                  <a:gd name="connsiteY53" fmla="*/ 112983 h 363775"/>
                  <a:gd name="connsiteX54" fmla="*/ 142337 w 279739"/>
                  <a:gd name="connsiteY54" fmla="*/ 112971 h 363775"/>
                  <a:gd name="connsiteX55" fmla="*/ 133040 w 279739"/>
                  <a:gd name="connsiteY55" fmla="*/ 97525 h 363775"/>
                  <a:gd name="connsiteX56" fmla="*/ 182078 w 279739"/>
                  <a:gd name="connsiteY56" fmla="*/ 111022 h 363775"/>
                  <a:gd name="connsiteX57" fmla="*/ 199144 w 279739"/>
                  <a:gd name="connsiteY57" fmla="*/ 102462 h 363775"/>
                  <a:gd name="connsiteX58" fmla="*/ 199174 w 279739"/>
                  <a:gd name="connsiteY58" fmla="*/ 102474 h 363775"/>
                  <a:gd name="connsiteX59" fmla="*/ 207347 w 279739"/>
                  <a:gd name="connsiteY59" fmla="*/ 119724 h 363775"/>
                  <a:gd name="connsiteX60" fmla="*/ 190776 w 279739"/>
                  <a:gd name="connsiteY60" fmla="*/ 128118 h 363775"/>
                  <a:gd name="connsiteX61" fmla="*/ 181328 w 279739"/>
                  <a:gd name="connsiteY61" fmla="*/ 113271 h 363775"/>
                  <a:gd name="connsiteX62" fmla="*/ 230517 w 279739"/>
                  <a:gd name="connsiteY62" fmla="*/ 126918 h 363775"/>
                  <a:gd name="connsiteX63" fmla="*/ 247568 w 279739"/>
                  <a:gd name="connsiteY63" fmla="*/ 118346 h 363775"/>
                  <a:gd name="connsiteX64" fmla="*/ 256146 w 279739"/>
                  <a:gd name="connsiteY64" fmla="*/ 135402 h 363775"/>
                  <a:gd name="connsiteX65" fmla="*/ 239215 w 279739"/>
                  <a:gd name="connsiteY65" fmla="*/ 144014 h 363775"/>
                  <a:gd name="connsiteX66" fmla="*/ 229767 w 279739"/>
                  <a:gd name="connsiteY66" fmla="*/ 129168 h 363775"/>
                  <a:gd name="connsiteX67" fmla="*/ 48759 w 279739"/>
                  <a:gd name="connsiteY67" fmla="*/ 109972 h 363775"/>
                  <a:gd name="connsiteX68" fmla="*/ 65840 w 279739"/>
                  <a:gd name="connsiteY68" fmla="*/ 101460 h 363775"/>
                  <a:gd name="connsiteX69" fmla="*/ 74358 w 279739"/>
                  <a:gd name="connsiteY69" fmla="*/ 118544 h 363775"/>
                  <a:gd name="connsiteX70" fmla="*/ 57307 w 279739"/>
                  <a:gd name="connsiteY70" fmla="*/ 127068 h 363775"/>
                  <a:gd name="connsiteX71" fmla="*/ 48655 w 279739"/>
                  <a:gd name="connsiteY71" fmla="*/ 110295 h 363775"/>
                  <a:gd name="connsiteX72" fmla="*/ 48759 w 279739"/>
                  <a:gd name="connsiteY72" fmla="*/ 109972 h 363775"/>
                  <a:gd name="connsiteX73" fmla="*/ 97048 w 279739"/>
                  <a:gd name="connsiteY73" fmla="*/ 124969 h 363775"/>
                  <a:gd name="connsiteX74" fmla="*/ 114099 w 279739"/>
                  <a:gd name="connsiteY74" fmla="*/ 116398 h 363775"/>
                  <a:gd name="connsiteX75" fmla="*/ 122677 w 279739"/>
                  <a:gd name="connsiteY75" fmla="*/ 133452 h 363775"/>
                  <a:gd name="connsiteX76" fmla="*/ 105746 w 279739"/>
                  <a:gd name="connsiteY76" fmla="*/ 142065 h 363775"/>
                  <a:gd name="connsiteX77" fmla="*/ 97048 w 279739"/>
                  <a:gd name="connsiteY77" fmla="*/ 124969 h 363775"/>
                  <a:gd name="connsiteX78" fmla="*/ 146087 w 279739"/>
                  <a:gd name="connsiteY78" fmla="*/ 141015 h 363775"/>
                  <a:gd name="connsiteX79" fmla="*/ 163048 w 279739"/>
                  <a:gd name="connsiteY79" fmla="*/ 132265 h 363775"/>
                  <a:gd name="connsiteX80" fmla="*/ 171806 w 279739"/>
                  <a:gd name="connsiteY80" fmla="*/ 149227 h 363775"/>
                  <a:gd name="connsiteX81" fmla="*/ 154845 w 279739"/>
                  <a:gd name="connsiteY81" fmla="*/ 157978 h 363775"/>
                  <a:gd name="connsiteX82" fmla="*/ 154785 w 279739"/>
                  <a:gd name="connsiteY82" fmla="*/ 157961 h 363775"/>
                  <a:gd name="connsiteX83" fmla="*/ 146012 w 279739"/>
                  <a:gd name="connsiteY83" fmla="*/ 141249 h 363775"/>
                  <a:gd name="connsiteX84" fmla="*/ 146087 w 279739"/>
                  <a:gd name="connsiteY84" fmla="*/ 141015 h 363775"/>
                  <a:gd name="connsiteX85" fmla="*/ 194525 w 279739"/>
                  <a:gd name="connsiteY85" fmla="*/ 156761 h 363775"/>
                  <a:gd name="connsiteX86" fmla="*/ 211771 w 279739"/>
                  <a:gd name="connsiteY86" fmla="*/ 148593 h 363775"/>
                  <a:gd name="connsiteX87" fmla="*/ 220169 w 279739"/>
                  <a:gd name="connsiteY87" fmla="*/ 165159 h 363775"/>
                  <a:gd name="connsiteX88" fmla="*/ 203373 w 279739"/>
                  <a:gd name="connsiteY88" fmla="*/ 174237 h 363775"/>
                  <a:gd name="connsiteX89" fmla="*/ 194300 w 279739"/>
                  <a:gd name="connsiteY89" fmla="*/ 157445 h 363775"/>
                  <a:gd name="connsiteX90" fmla="*/ 194525 w 279739"/>
                  <a:gd name="connsiteY90" fmla="*/ 156761 h 363775"/>
                  <a:gd name="connsiteX91" fmla="*/ 61506 w 279739"/>
                  <a:gd name="connsiteY91" fmla="*/ 153912 h 363775"/>
                  <a:gd name="connsiteX92" fmla="*/ 78557 w 279739"/>
                  <a:gd name="connsiteY92" fmla="*/ 145341 h 363775"/>
                  <a:gd name="connsiteX93" fmla="*/ 87135 w 279739"/>
                  <a:gd name="connsiteY93" fmla="*/ 162395 h 363775"/>
                  <a:gd name="connsiteX94" fmla="*/ 70204 w 279739"/>
                  <a:gd name="connsiteY94" fmla="*/ 171008 h 363775"/>
                  <a:gd name="connsiteX95" fmla="*/ 60667 w 279739"/>
                  <a:gd name="connsiteY95" fmla="*/ 154719 h 363775"/>
                  <a:gd name="connsiteX96" fmla="*/ 60907 w 279739"/>
                  <a:gd name="connsiteY96" fmla="*/ 153912 h 363775"/>
                  <a:gd name="connsiteX97" fmla="*/ 109345 w 279739"/>
                  <a:gd name="connsiteY97" fmla="*/ 169958 h 363775"/>
                  <a:gd name="connsiteX98" fmla="*/ 126051 w 279739"/>
                  <a:gd name="connsiteY98" fmla="*/ 161185 h 363775"/>
                  <a:gd name="connsiteX99" fmla="*/ 126291 w 279739"/>
                  <a:gd name="connsiteY99" fmla="*/ 161260 h 363775"/>
                  <a:gd name="connsiteX100" fmla="*/ 135364 w 279739"/>
                  <a:gd name="connsiteY100" fmla="*/ 178052 h 363775"/>
                  <a:gd name="connsiteX101" fmla="*/ 118583 w 279739"/>
                  <a:gd name="connsiteY101" fmla="*/ 187128 h 363775"/>
                  <a:gd name="connsiteX102" fmla="*/ 117893 w 279739"/>
                  <a:gd name="connsiteY102" fmla="*/ 186904 h 363775"/>
                  <a:gd name="connsiteX103" fmla="*/ 109300 w 279739"/>
                  <a:gd name="connsiteY103" fmla="*/ 170099 h 363775"/>
                  <a:gd name="connsiteX104" fmla="*/ 109345 w 279739"/>
                  <a:gd name="connsiteY104" fmla="*/ 169958 h 363775"/>
                  <a:gd name="connsiteX105" fmla="*/ 157784 w 279739"/>
                  <a:gd name="connsiteY105" fmla="*/ 184955 h 363775"/>
                  <a:gd name="connsiteX106" fmla="*/ 174595 w 279739"/>
                  <a:gd name="connsiteY106" fmla="*/ 176360 h 363775"/>
                  <a:gd name="connsiteX107" fmla="*/ 174730 w 279739"/>
                  <a:gd name="connsiteY107" fmla="*/ 176407 h 363775"/>
                  <a:gd name="connsiteX108" fmla="*/ 183428 w 279739"/>
                  <a:gd name="connsiteY108" fmla="*/ 193401 h 363775"/>
                  <a:gd name="connsiteX109" fmla="*/ 166422 w 279739"/>
                  <a:gd name="connsiteY109" fmla="*/ 202093 h 363775"/>
                  <a:gd name="connsiteX110" fmla="*/ 157739 w 279739"/>
                  <a:gd name="connsiteY110" fmla="*/ 185099 h 363775"/>
                  <a:gd name="connsiteX111" fmla="*/ 157784 w 279739"/>
                  <a:gd name="connsiteY111" fmla="*/ 184955 h 363775"/>
                  <a:gd name="connsiteX112" fmla="*/ 206073 w 279739"/>
                  <a:gd name="connsiteY112" fmla="*/ 201451 h 363775"/>
                  <a:gd name="connsiteX113" fmla="*/ 223169 w 279739"/>
                  <a:gd name="connsiteY113" fmla="*/ 192753 h 363775"/>
                  <a:gd name="connsiteX114" fmla="*/ 231747 w 279739"/>
                  <a:gd name="connsiteY114" fmla="*/ 209807 h 363775"/>
                  <a:gd name="connsiteX115" fmla="*/ 214681 w 279739"/>
                  <a:gd name="connsiteY115" fmla="*/ 218379 h 363775"/>
                  <a:gd name="connsiteX116" fmla="*/ 206073 w 279739"/>
                  <a:gd name="connsiteY116" fmla="*/ 201451 h 363775"/>
                  <a:gd name="connsiteX117" fmla="*/ 24615 w 279739"/>
                  <a:gd name="connsiteY117" fmla="*/ 182705 h 363775"/>
                  <a:gd name="connsiteX118" fmla="*/ 41666 w 279739"/>
                  <a:gd name="connsiteY118" fmla="*/ 174135 h 363775"/>
                  <a:gd name="connsiteX119" fmla="*/ 50244 w 279739"/>
                  <a:gd name="connsiteY119" fmla="*/ 191189 h 363775"/>
                  <a:gd name="connsiteX120" fmla="*/ 33313 w 279739"/>
                  <a:gd name="connsiteY120" fmla="*/ 199801 h 363775"/>
                  <a:gd name="connsiteX121" fmla="*/ 24615 w 279739"/>
                  <a:gd name="connsiteY121" fmla="*/ 182705 h 363775"/>
                  <a:gd name="connsiteX122" fmla="*/ 73054 w 279739"/>
                  <a:gd name="connsiteY122" fmla="*/ 198602 h 363775"/>
                  <a:gd name="connsiteX123" fmla="*/ 90030 w 279739"/>
                  <a:gd name="connsiteY123" fmla="*/ 189863 h 363775"/>
                  <a:gd name="connsiteX124" fmla="*/ 90150 w 279739"/>
                  <a:gd name="connsiteY124" fmla="*/ 189904 h 363775"/>
                  <a:gd name="connsiteX125" fmla="*/ 99223 w 279739"/>
                  <a:gd name="connsiteY125" fmla="*/ 206695 h 363775"/>
                  <a:gd name="connsiteX126" fmla="*/ 82441 w 279739"/>
                  <a:gd name="connsiteY126" fmla="*/ 215771 h 363775"/>
                  <a:gd name="connsiteX127" fmla="*/ 81752 w 279739"/>
                  <a:gd name="connsiteY127" fmla="*/ 215547 h 363775"/>
                  <a:gd name="connsiteX128" fmla="*/ 72979 w 279739"/>
                  <a:gd name="connsiteY128" fmla="*/ 198835 h 363775"/>
                  <a:gd name="connsiteX129" fmla="*/ 73054 w 279739"/>
                  <a:gd name="connsiteY129" fmla="*/ 198602 h 363775"/>
                  <a:gd name="connsiteX130" fmla="*/ 121492 w 279739"/>
                  <a:gd name="connsiteY130" fmla="*/ 213598 h 363775"/>
                  <a:gd name="connsiteX131" fmla="*/ 138543 w 279739"/>
                  <a:gd name="connsiteY131" fmla="*/ 205027 h 363775"/>
                  <a:gd name="connsiteX132" fmla="*/ 147121 w 279739"/>
                  <a:gd name="connsiteY132" fmla="*/ 222081 h 363775"/>
                  <a:gd name="connsiteX133" fmla="*/ 130190 w 279739"/>
                  <a:gd name="connsiteY133" fmla="*/ 230694 h 363775"/>
                  <a:gd name="connsiteX134" fmla="*/ 121492 w 279739"/>
                  <a:gd name="connsiteY134" fmla="*/ 214948 h 363775"/>
                  <a:gd name="connsiteX135" fmla="*/ 169931 w 279739"/>
                  <a:gd name="connsiteY135" fmla="*/ 229944 h 363775"/>
                  <a:gd name="connsiteX136" fmla="*/ 186922 w 279739"/>
                  <a:gd name="connsiteY136" fmla="*/ 221252 h 363775"/>
                  <a:gd name="connsiteX137" fmla="*/ 195620 w 279739"/>
                  <a:gd name="connsiteY137" fmla="*/ 238246 h 363775"/>
                  <a:gd name="connsiteX138" fmla="*/ 178629 w 279739"/>
                  <a:gd name="connsiteY138" fmla="*/ 246938 h 363775"/>
                  <a:gd name="connsiteX139" fmla="*/ 178479 w 279739"/>
                  <a:gd name="connsiteY139" fmla="*/ 246890 h 363775"/>
                  <a:gd name="connsiteX140" fmla="*/ 169886 w 279739"/>
                  <a:gd name="connsiteY140" fmla="*/ 230085 h 363775"/>
                  <a:gd name="connsiteX141" fmla="*/ 169931 w 279739"/>
                  <a:gd name="connsiteY141" fmla="*/ 229944 h 363775"/>
                  <a:gd name="connsiteX142" fmla="*/ 37212 w 279739"/>
                  <a:gd name="connsiteY142" fmla="*/ 225895 h 363775"/>
                  <a:gd name="connsiteX143" fmla="*/ 54308 w 279739"/>
                  <a:gd name="connsiteY143" fmla="*/ 217197 h 363775"/>
                  <a:gd name="connsiteX144" fmla="*/ 62871 w 279739"/>
                  <a:gd name="connsiteY144" fmla="*/ 234257 h 363775"/>
                  <a:gd name="connsiteX145" fmla="*/ 62856 w 279739"/>
                  <a:gd name="connsiteY145" fmla="*/ 234293 h 363775"/>
                  <a:gd name="connsiteX146" fmla="*/ 46045 w 279739"/>
                  <a:gd name="connsiteY146" fmla="*/ 242888 h 363775"/>
                  <a:gd name="connsiteX147" fmla="*/ 45910 w 279739"/>
                  <a:gd name="connsiteY147" fmla="*/ 242841 h 363775"/>
                  <a:gd name="connsiteX148" fmla="*/ 37212 w 279739"/>
                  <a:gd name="connsiteY148" fmla="*/ 226195 h 363775"/>
                  <a:gd name="connsiteX149" fmla="*/ 86101 w 279739"/>
                  <a:gd name="connsiteY149" fmla="*/ 242091 h 363775"/>
                  <a:gd name="connsiteX150" fmla="*/ 103062 w 279739"/>
                  <a:gd name="connsiteY150" fmla="*/ 233341 h 363775"/>
                  <a:gd name="connsiteX151" fmla="*/ 111820 w 279739"/>
                  <a:gd name="connsiteY151" fmla="*/ 250303 h 363775"/>
                  <a:gd name="connsiteX152" fmla="*/ 94859 w 279739"/>
                  <a:gd name="connsiteY152" fmla="*/ 259054 h 363775"/>
                  <a:gd name="connsiteX153" fmla="*/ 94799 w 279739"/>
                  <a:gd name="connsiteY153" fmla="*/ 259037 h 363775"/>
                  <a:gd name="connsiteX154" fmla="*/ 86026 w 279739"/>
                  <a:gd name="connsiteY154" fmla="*/ 242325 h 363775"/>
                  <a:gd name="connsiteX155" fmla="*/ 86101 w 279739"/>
                  <a:gd name="connsiteY155" fmla="*/ 242091 h 363775"/>
                  <a:gd name="connsiteX156" fmla="*/ 134539 w 279739"/>
                  <a:gd name="connsiteY156" fmla="*/ 257088 h 363775"/>
                  <a:gd name="connsiteX157" fmla="*/ 151620 w 279739"/>
                  <a:gd name="connsiteY157" fmla="*/ 248576 h 363775"/>
                  <a:gd name="connsiteX158" fmla="*/ 160138 w 279739"/>
                  <a:gd name="connsiteY158" fmla="*/ 265660 h 363775"/>
                  <a:gd name="connsiteX159" fmla="*/ 143087 w 279739"/>
                  <a:gd name="connsiteY159" fmla="*/ 274184 h 363775"/>
                  <a:gd name="connsiteX160" fmla="*/ 134089 w 279739"/>
                  <a:gd name="connsiteY160" fmla="*/ 257838 h 363775"/>
                  <a:gd name="connsiteX161" fmla="*/ 182978 w 279739"/>
                  <a:gd name="connsiteY161" fmla="*/ 272984 h 363775"/>
                  <a:gd name="connsiteX162" fmla="*/ 199924 w 279739"/>
                  <a:gd name="connsiteY162" fmla="*/ 264286 h 363775"/>
                  <a:gd name="connsiteX163" fmla="*/ 208622 w 279739"/>
                  <a:gd name="connsiteY163" fmla="*/ 281382 h 363775"/>
                  <a:gd name="connsiteX164" fmla="*/ 191556 w 279739"/>
                  <a:gd name="connsiteY164" fmla="*/ 289942 h 363775"/>
                  <a:gd name="connsiteX165" fmla="*/ 191526 w 279739"/>
                  <a:gd name="connsiteY165" fmla="*/ 289930 h 363775"/>
                  <a:gd name="connsiteX166" fmla="*/ 182528 w 279739"/>
                  <a:gd name="connsiteY166" fmla="*/ 273734 h 363775"/>
                  <a:gd name="connsiteX167" fmla="*/ 621 w 279739"/>
                  <a:gd name="connsiteY167" fmla="*/ 256038 h 363775"/>
                  <a:gd name="connsiteX168" fmla="*/ 17672 w 279739"/>
                  <a:gd name="connsiteY168" fmla="*/ 247466 h 363775"/>
                  <a:gd name="connsiteX169" fmla="*/ 26250 w 279739"/>
                  <a:gd name="connsiteY169" fmla="*/ 264522 h 363775"/>
                  <a:gd name="connsiteX170" fmla="*/ 9319 w 279739"/>
                  <a:gd name="connsiteY170" fmla="*/ 273134 h 363775"/>
                  <a:gd name="connsiteX171" fmla="*/ 576 w 279739"/>
                  <a:gd name="connsiteY171" fmla="*/ 256165 h 363775"/>
                  <a:gd name="connsiteX172" fmla="*/ 621 w 279739"/>
                  <a:gd name="connsiteY172" fmla="*/ 256038 h 363775"/>
                  <a:gd name="connsiteX173" fmla="*/ 49059 w 279739"/>
                  <a:gd name="connsiteY173" fmla="*/ 271934 h 363775"/>
                  <a:gd name="connsiteX174" fmla="*/ 66155 w 279739"/>
                  <a:gd name="connsiteY174" fmla="*/ 263236 h 363775"/>
                  <a:gd name="connsiteX175" fmla="*/ 75018 w 279739"/>
                  <a:gd name="connsiteY175" fmla="*/ 280383 h 363775"/>
                  <a:gd name="connsiteX176" fmla="*/ 57862 w 279739"/>
                  <a:gd name="connsiteY176" fmla="*/ 289240 h 363775"/>
                  <a:gd name="connsiteX177" fmla="*/ 49014 w 279739"/>
                  <a:gd name="connsiteY177" fmla="*/ 272093 h 363775"/>
                  <a:gd name="connsiteX178" fmla="*/ 49059 w 279739"/>
                  <a:gd name="connsiteY178" fmla="*/ 271934 h 363775"/>
                  <a:gd name="connsiteX179" fmla="*/ 97498 w 279739"/>
                  <a:gd name="connsiteY179" fmla="*/ 286931 h 363775"/>
                  <a:gd name="connsiteX180" fmla="*/ 114579 w 279739"/>
                  <a:gd name="connsiteY180" fmla="*/ 278419 h 363775"/>
                  <a:gd name="connsiteX181" fmla="*/ 123097 w 279739"/>
                  <a:gd name="connsiteY181" fmla="*/ 295503 h 363775"/>
                  <a:gd name="connsiteX182" fmla="*/ 106046 w 279739"/>
                  <a:gd name="connsiteY182" fmla="*/ 304027 h 363775"/>
                  <a:gd name="connsiteX183" fmla="*/ 97498 w 279739"/>
                  <a:gd name="connsiteY183" fmla="*/ 287681 h 363775"/>
                  <a:gd name="connsiteX184" fmla="*/ 146087 w 279739"/>
                  <a:gd name="connsiteY184" fmla="*/ 303577 h 363775"/>
                  <a:gd name="connsiteX185" fmla="*/ 163153 w 279739"/>
                  <a:gd name="connsiteY185" fmla="*/ 295017 h 363775"/>
                  <a:gd name="connsiteX186" fmla="*/ 163183 w 279739"/>
                  <a:gd name="connsiteY186" fmla="*/ 295029 h 363775"/>
                  <a:gd name="connsiteX187" fmla="*/ 171956 w 279739"/>
                  <a:gd name="connsiteY187" fmla="*/ 311741 h 363775"/>
                  <a:gd name="connsiteX188" fmla="*/ 171881 w 279739"/>
                  <a:gd name="connsiteY188" fmla="*/ 311975 h 363775"/>
                  <a:gd name="connsiteX189" fmla="*/ 154785 w 279739"/>
                  <a:gd name="connsiteY189" fmla="*/ 320673 h 363775"/>
                  <a:gd name="connsiteX190" fmla="*/ 146087 w 279739"/>
                  <a:gd name="connsiteY190" fmla="*/ 303577 h 363775"/>
                  <a:gd name="connsiteX191" fmla="*/ 13818 w 279739"/>
                  <a:gd name="connsiteY191" fmla="*/ 298478 h 363775"/>
                  <a:gd name="connsiteX192" fmla="*/ 30779 w 279739"/>
                  <a:gd name="connsiteY192" fmla="*/ 289728 h 363775"/>
                  <a:gd name="connsiteX193" fmla="*/ 39537 w 279739"/>
                  <a:gd name="connsiteY193" fmla="*/ 306690 h 363775"/>
                  <a:gd name="connsiteX194" fmla="*/ 22576 w 279739"/>
                  <a:gd name="connsiteY194" fmla="*/ 315441 h 363775"/>
                  <a:gd name="connsiteX195" fmla="*/ 22516 w 279739"/>
                  <a:gd name="connsiteY195" fmla="*/ 315424 h 363775"/>
                  <a:gd name="connsiteX196" fmla="*/ 13518 w 279739"/>
                  <a:gd name="connsiteY196" fmla="*/ 298478 h 363775"/>
                  <a:gd name="connsiteX197" fmla="*/ 62256 w 279739"/>
                  <a:gd name="connsiteY197" fmla="*/ 314224 h 363775"/>
                  <a:gd name="connsiteX198" fmla="*/ 79322 w 279739"/>
                  <a:gd name="connsiteY198" fmla="*/ 305664 h 363775"/>
                  <a:gd name="connsiteX199" fmla="*/ 79352 w 279739"/>
                  <a:gd name="connsiteY199" fmla="*/ 305676 h 363775"/>
                  <a:gd name="connsiteX200" fmla="*/ 87525 w 279739"/>
                  <a:gd name="connsiteY200" fmla="*/ 322927 h 363775"/>
                  <a:gd name="connsiteX201" fmla="*/ 70954 w 279739"/>
                  <a:gd name="connsiteY201" fmla="*/ 331320 h 363775"/>
                  <a:gd name="connsiteX202" fmla="*/ 61941 w 279739"/>
                  <a:gd name="connsiteY202" fmla="*/ 314251 h 363775"/>
                  <a:gd name="connsiteX203" fmla="*/ 61956 w 279739"/>
                  <a:gd name="connsiteY203" fmla="*/ 314224 h 363775"/>
                  <a:gd name="connsiteX204" fmla="*/ 110695 w 279739"/>
                  <a:gd name="connsiteY204" fmla="*/ 330121 h 363775"/>
                  <a:gd name="connsiteX205" fmla="*/ 127746 w 279739"/>
                  <a:gd name="connsiteY205" fmla="*/ 321550 h 363775"/>
                  <a:gd name="connsiteX206" fmla="*/ 136324 w 279739"/>
                  <a:gd name="connsiteY206" fmla="*/ 338604 h 363775"/>
                  <a:gd name="connsiteX207" fmla="*/ 119393 w 279739"/>
                  <a:gd name="connsiteY207" fmla="*/ 347217 h 363775"/>
                  <a:gd name="connsiteX208" fmla="*/ 110380 w 279739"/>
                  <a:gd name="connsiteY208" fmla="*/ 330148 h 363775"/>
                  <a:gd name="connsiteX209" fmla="*/ 110395 w 279739"/>
                  <a:gd name="connsiteY209" fmla="*/ 330121 h 363775"/>
                  <a:gd name="connsiteX210" fmla="*/ 159133 w 279739"/>
                  <a:gd name="connsiteY210" fmla="*/ 346017 h 363775"/>
                  <a:gd name="connsiteX211" fmla="*/ 175840 w 279739"/>
                  <a:gd name="connsiteY211" fmla="*/ 337244 h 363775"/>
                  <a:gd name="connsiteX212" fmla="*/ 176080 w 279739"/>
                  <a:gd name="connsiteY212" fmla="*/ 337319 h 363775"/>
                  <a:gd name="connsiteX213" fmla="*/ 185152 w 279739"/>
                  <a:gd name="connsiteY213" fmla="*/ 354115 h 363775"/>
                  <a:gd name="connsiteX214" fmla="*/ 168371 w 279739"/>
                  <a:gd name="connsiteY214" fmla="*/ 363188 h 363775"/>
                  <a:gd name="connsiteX215" fmla="*/ 167682 w 279739"/>
                  <a:gd name="connsiteY215" fmla="*/ 362963 h 363775"/>
                  <a:gd name="connsiteX216" fmla="*/ 158729 w 279739"/>
                  <a:gd name="connsiteY216" fmla="*/ 346345 h 363775"/>
                  <a:gd name="connsiteX217" fmla="*/ 158834 w 279739"/>
                  <a:gd name="connsiteY217" fmla="*/ 346017 h 363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</a:cxnLst>
                <a:rect l="l" t="t" r="r" b="b"/>
                <a:pathLst>
                  <a:path w="279739" h="363775">
                    <a:moveTo>
                      <a:pt x="108146" y="9346"/>
                    </a:moveTo>
                    <a:cubicBezTo>
                      <a:pt x="110470" y="2223"/>
                      <a:pt x="118118" y="-1671"/>
                      <a:pt x="125242" y="648"/>
                    </a:cubicBezTo>
                    <a:cubicBezTo>
                      <a:pt x="132365" y="2966"/>
                      <a:pt x="136264" y="10621"/>
                      <a:pt x="133940" y="17744"/>
                    </a:cubicBezTo>
                    <a:cubicBezTo>
                      <a:pt x="131615" y="24867"/>
                      <a:pt x="123967" y="28760"/>
                      <a:pt x="116844" y="26442"/>
                    </a:cubicBezTo>
                    <a:cubicBezTo>
                      <a:pt x="109720" y="24123"/>
                      <a:pt x="105821" y="16469"/>
                      <a:pt x="108146" y="9346"/>
                    </a:cubicBezTo>
                    <a:close/>
                    <a:moveTo>
                      <a:pt x="156584" y="25242"/>
                    </a:moveTo>
                    <a:cubicBezTo>
                      <a:pt x="158998" y="18207"/>
                      <a:pt x="166572" y="14361"/>
                      <a:pt x="173680" y="16544"/>
                    </a:cubicBezTo>
                    <a:cubicBezTo>
                      <a:pt x="180758" y="18891"/>
                      <a:pt x="184583" y="26530"/>
                      <a:pt x="182243" y="33604"/>
                    </a:cubicBezTo>
                    <a:cubicBezTo>
                      <a:pt x="182243" y="33616"/>
                      <a:pt x="182228" y="33628"/>
                      <a:pt x="182228" y="33640"/>
                    </a:cubicBezTo>
                    <a:cubicBezTo>
                      <a:pt x="179724" y="40660"/>
                      <a:pt x="172000" y="44318"/>
                      <a:pt x="164982" y="41809"/>
                    </a:cubicBezTo>
                    <a:cubicBezTo>
                      <a:pt x="158219" y="39396"/>
                      <a:pt x="154530" y="32118"/>
                      <a:pt x="156584" y="25242"/>
                    </a:cubicBezTo>
                    <a:close/>
                    <a:moveTo>
                      <a:pt x="205023" y="41138"/>
                    </a:moveTo>
                    <a:cubicBezTo>
                      <a:pt x="207287" y="34038"/>
                      <a:pt x="214890" y="30119"/>
                      <a:pt x="221984" y="32388"/>
                    </a:cubicBezTo>
                    <a:cubicBezTo>
                      <a:pt x="229092" y="34655"/>
                      <a:pt x="233006" y="42250"/>
                      <a:pt x="230742" y="49350"/>
                    </a:cubicBezTo>
                    <a:cubicBezTo>
                      <a:pt x="228462" y="56451"/>
                      <a:pt x="220874" y="60370"/>
                      <a:pt x="213781" y="58101"/>
                    </a:cubicBezTo>
                    <a:cubicBezTo>
                      <a:pt x="213751" y="58096"/>
                      <a:pt x="213736" y="58090"/>
                      <a:pt x="213721" y="58084"/>
                    </a:cubicBezTo>
                    <a:cubicBezTo>
                      <a:pt x="206687" y="55892"/>
                      <a:pt x="202758" y="48410"/>
                      <a:pt x="204948" y="41372"/>
                    </a:cubicBezTo>
                    <a:cubicBezTo>
                      <a:pt x="204978" y="41294"/>
                      <a:pt x="204993" y="41216"/>
                      <a:pt x="205023" y="41138"/>
                    </a:cubicBezTo>
                    <a:close/>
                    <a:moveTo>
                      <a:pt x="253461" y="56135"/>
                    </a:moveTo>
                    <a:cubicBezTo>
                      <a:pt x="255966" y="49115"/>
                      <a:pt x="263689" y="45457"/>
                      <a:pt x="270707" y="47966"/>
                    </a:cubicBezTo>
                    <a:cubicBezTo>
                      <a:pt x="277471" y="50379"/>
                      <a:pt x="281160" y="57657"/>
                      <a:pt x="279105" y="64533"/>
                    </a:cubicBezTo>
                    <a:cubicBezTo>
                      <a:pt x="276751" y="71623"/>
                      <a:pt x="269133" y="75501"/>
                      <a:pt x="262009" y="73231"/>
                    </a:cubicBezTo>
                    <a:cubicBezTo>
                      <a:pt x="255306" y="70884"/>
                      <a:pt x="251557" y="63735"/>
                      <a:pt x="253461" y="56885"/>
                    </a:cubicBezTo>
                    <a:close/>
                    <a:moveTo>
                      <a:pt x="73504" y="35140"/>
                    </a:moveTo>
                    <a:cubicBezTo>
                      <a:pt x="75873" y="28072"/>
                      <a:pt x="83521" y="24260"/>
                      <a:pt x="90585" y="26628"/>
                    </a:cubicBezTo>
                    <a:cubicBezTo>
                      <a:pt x="97663" y="28994"/>
                      <a:pt x="101472" y="36644"/>
                      <a:pt x="99103" y="43712"/>
                    </a:cubicBezTo>
                    <a:cubicBezTo>
                      <a:pt x="96733" y="50766"/>
                      <a:pt x="89115" y="54578"/>
                      <a:pt x="82052" y="52236"/>
                    </a:cubicBezTo>
                    <a:cubicBezTo>
                      <a:pt x="75093" y="50133"/>
                      <a:pt x="70999" y="42945"/>
                      <a:pt x="72754" y="35890"/>
                    </a:cubicBezTo>
                    <a:close/>
                    <a:moveTo>
                      <a:pt x="121942" y="51036"/>
                    </a:moveTo>
                    <a:cubicBezTo>
                      <a:pt x="124237" y="43943"/>
                      <a:pt x="131840" y="40051"/>
                      <a:pt x="138933" y="42344"/>
                    </a:cubicBezTo>
                    <a:cubicBezTo>
                      <a:pt x="146027" y="44637"/>
                      <a:pt x="149926" y="52245"/>
                      <a:pt x="147631" y="59338"/>
                    </a:cubicBezTo>
                    <a:cubicBezTo>
                      <a:pt x="145337" y="66430"/>
                      <a:pt x="137733" y="70322"/>
                      <a:pt x="130640" y="68030"/>
                    </a:cubicBezTo>
                    <a:cubicBezTo>
                      <a:pt x="130580" y="68014"/>
                      <a:pt x="130535" y="67999"/>
                      <a:pt x="130490" y="67982"/>
                    </a:cubicBezTo>
                    <a:cubicBezTo>
                      <a:pt x="123502" y="66012"/>
                      <a:pt x="119363" y="58815"/>
                      <a:pt x="121192" y="51786"/>
                    </a:cubicBezTo>
                    <a:close/>
                    <a:moveTo>
                      <a:pt x="170231" y="66033"/>
                    </a:moveTo>
                    <a:cubicBezTo>
                      <a:pt x="172571" y="58956"/>
                      <a:pt x="180204" y="55118"/>
                      <a:pt x="187282" y="57462"/>
                    </a:cubicBezTo>
                    <a:cubicBezTo>
                      <a:pt x="194360" y="59805"/>
                      <a:pt x="198199" y="67439"/>
                      <a:pt x="195860" y="74516"/>
                    </a:cubicBezTo>
                    <a:cubicBezTo>
                      <a:pt x="193536" y="81543"/>
                      <a:pt x="185977" y="85385"/>
                      <a:pt x="178929" y="83129"/>
                    </a:cubicBezTo>
                    <a:cubicBezTo>
                      <a:pt x="172211" y="81164"/>
                      <a:pt x="168116" y="74395"/>
                      <a:pt x="169481" y="67532"/>
                    </a:cubicBezTo>
                    <a:close/>
                    <a:moveTo>
                      <a:pt x="218670" y="81929"/>
                    </a:moveTo>
                    <a:cubicBezTo>
                      <a:pt x="221084" y="74894"/>
                      <a:pt x="228657" y="71047"/>
                      <a:pt x="235766" y="73231"/>
                    </a:cubicBezTo>
                    <a:cubicBezTo>
                      <a:pt x="242844" y="75573"/>
                      <a:pt x="246683" y="83210"/>
                      <a:pt x="244344" y="90285"/>
                    </a:cubicBezTo>
                    <a:cubicBezTo>
                      <a:pt x="241989" y="97362"/>
                      <a:pt x="234356" y="101199"/>
                      <a:pt x="227278" y="98857"/>
                    </a:cubicBezTo>
                    <a:cubicBezTo>
                      <a:pt x="220259" y="96531"/>
                      <a:pt x="216405" y="88979"/>
                      <a:pt x="218670" y="81929"/>
                    </a:cubicBezTo>
                    <a:close/>
                    <a:moveTo>
                      <a:pt x="85351" y="80129"/>
                    </a:moveTo>
                    <a:cubicBezTo>
                      <a:pt x="87855" y="73109"/>
                      <a:pt x="95579" y="69452"/>
                      <a:pt x="102597" y="71961"/>
                    </a:cubicBezTo>
                    <a:cubicBezTo>
                      <a:pt x="109360" y="74374"/>
                      <a:pt x="113049" y="81651"/>
                      <a:pt x="110995" y="88527"/>
                    </a:cubicBezTo>
                    <a:cubicBezTo>
                      <a:pt x="108640" y="95618"/>
                      <a:pt x="101022" y="99496"/>
                      <a:pt x="93899" y="97225"/>
                    </a:cubicBezTo>
                    <a:cubicBezTo>
                      <a:pt x="87240" y="95199"/>
                      <a:pt x="83221" y="88448"/>
                      <a:pt x="84601" y="81629"/>
                    </a:cubicBezTo>
                    <a:close/>
                    <a:moveTo>
                      <a:pt x="133789" y="96025"/>
                    </a:moveTo>
                    <a:cubicBezTo>
                      <a:pt x="135979" y="88988"/>
                      <a:pt x="143462" y="85060"/>
                      <a:pt x="150496" y="87253"/>
                    </a:cubicBezTo>
                    <a:cubicBezTo>
                      <a:pt x="150586" y="87277"/>
                      <a:pt x="150660" y="87302"/>
                      <a:pt x="150735" y="87328"/>
                    </a:cubicBezTo>
                    <a:cubicBezTo>
                      <a:pt x="157829" y="89684"/>
                      <a:pt x="161698" y="97305"/>
                      <a:pt x="159433" y="104423"/>
                    </a:cubicBezTo>
                    <a:cubicBezTo>
                      <a:pt x="157079" y="111499"/>
                      <a:pt x="149446" y="115330"/>
                      <a:pt x="142367" y="112983"/>
                    </a:cubicBezTo>
                    <a:cubicBezTo>
                      <a:pt x="142367" y="112979"/>
                      <a:pt x="142353" y="112976"/>
                      <a:pt x="142337" y="112971"/>
                    </a:cubicBezTo>
                    <a:cubicBezTo>
                      <a:pt x="135709" y="111010"/>
                      <a:pt x="131675" y="104305"/>
                      <a:pt x="133040" y="97525"/>
                    </a:cubicBezTo>
                    <a:close/>
                    <a:moveTo>
                      <a:pt x="182078" y="111022"/>
                    </a:moveTo>
                    <a:cubicBezTo>
                      <a:pt x="184433" y="103947"/>
                      <a:pt x="192066" y="100115"/>
                      <a:pt x="199144" y="102462"/>
                    </a:cubicBezTo>
                    <a:cubicBezTo>
                      <a:pt x="199144" y="102466"/>
                      <a:pt x="199159" y="102470"/>
                      <a:pt x="199174" y="102474"/>
                    </a:cubicBezTo>
                    <a:cubicBezTo>
                      <a:pt x="206192" y="104981"/>
                      <a:pt x="209852" y="112705"/>
                      <a:pt x="207347" y="119724"/>
                    </a:cubicBezTo>
                    <a:cubicBezTo>
                      <a:pt x="204933" y="126482"/>
                      <a:pt x="197645" y="130168"/>
                      <a:pt x="190776" y="128118"/>
                    </a:cubicBezTo>
                    <a:cubicBezTo>
                      <a:pt x="184433" y="126131"/>
                      <a:pt x="180444" y="119861"/>
                      <a:pt x="181328" y="113271"/>
                    </a:cubicBezTo>
                    <a:close/>
                    <a:moveTo>
                      <a:pt x="230517" y="126918"/>
                    </a:moveTo>
                    <a:cubicBezTo>
                      <a:pt x="232856" y="119841"/>
                      <a:pt x="240489" y="116004"/>
                      <a:pt x="247568" y="118346"/>
                    </a:cubicBezTo>
                    <a:cubicBezTo>
                      <a:pt x="254646" y="120690"/>
                      <a:pt x="258485" y="128325"/>
                      <a:pt x="256146" y="135402"/>
                    </a:cubicBezTo>
                    <a:cubicBezTo>
                      <a:pt x="253821" y="142429"/>
                      <a:pt x="246263" y="146271"/>
                      <a:pt x="239215" y="144014"/>
                    </a:cubicBezTo>
                    <a:cubicBezTo>
                      <a:pt x="232871" y="142027"/>
                      <a:pt x="228882" y="135757"/>
                      <a:pt x="229767" y="129168"/>
                    </a:cubicBezTo>
                    <a:close/>
                    <a:moveTo>
                      <a:pt x="48759" y="109972"/>
                    </a:moveTo>
                    <a:cubicBezTo>
                      <a:pt x="51129" y="102904"/>
                      <a:pt x="58777" y="99092"/>
                      <a:pt x="65840" y="101460"/>
                    </a:cubicBezTo>
                    <a:cubicBezTo>
                      <a:pt x="72919" y="103827"/>
                      <a:pt x="76728" y="111476"/>
                      <a:pt x="74358" y="118544"/>
                    </a:cubicBezTo>
                    <a:cubicBezTo>
                      <a:pt x="71989" y="125599"/>
                      <a:pt x="64371" y="129411"/>
                      <a:pt x="57307" y="127068"/>
                    </a:cubicBezTo>
                    <a:cubicBezTo>
                      <a:pt x="50289" y="124826"/>
                      <a:pt x="46405" y="117316"/>
                      <a:pt x="48655" y="110295"/>
                    </a:cubicBezTo>
                    <a:cubicBezTo>
                      <a:pt x="48685" y="110187"/>
                      <a:pt x="48729" y="110079"/>
                      <a:pt x="48759" y="109972"/>
                    </a:cubicBezTo>
                    <a:close/>
                    <a:moveTo>
                      <a:pt x="97048" y="124969"/>
                    </a:moveTo>
                    <a:cubicBezTo>
                      <a:pt x="99388" y="117892"/>
                      <a:pt x="107021" y="114054"/>
                      <a:pt x="114099" y="116398"/>
                    </a:cubicBezTo>
                    <a:cubicBezTo>
                      <a:pt x="121178" y="118741"/>
                      <a:pt x="125017" y="126375"/>
                      <a:pt x="122677" y="133452"/>
                    </a:cubicBezTo>
                    <a:cubicBezTo>
                      <a:pt x="120353" y="140480"/>
                      <a:pt x="112794" y="144322"/>
                      <a:pt x="105746" y="142065"/>
                    </a:cubicBezTo>
                    <a:cubicBezTo>
                      <a:pt x="98713" y="139643"/>
                      <a:pt x="94859" y="132080"/>
                      <a:pt x="97048" y="124969"/>
                    </a:cubicBezTo>
                    <a:close/>
                    <a:moveTo>
                      <a:pt x="146087" y="141015"/>
                    </a:moveTo>
                    <a:cubicBezTo>
                      <a:pt x="148351" y="133914"/>
                      <a:pt x="155954" y="129995"/>
                      <a:pt x="163048" y="132265"/>
                    </a:cubicBezTo>
                    <a:cubicBezTo>
                      <a:pt x="170156" y="134532"/>
                      <a:pt x="174070" y="142126"/>
                      <a:pt x="171806" y="149227"/>
                    </a:cubicBezTo>
                    <a:cubicBezTo>
                      <a:pt x="169526" y="156328"/>
                      <a:pt x="161938" y="160246"/>
                      <a:pt x="154845" y="157978"/>
                    </a:cubicBezTo>
                    <a:cubicBezTo>
                      <a:pt x="154815" y="157973"/>
                      <a:pt x="154799" y="157967"/>
                      <a:pt x="154785" y="157961"/>
                    </a:cubicBezTo>
                    <a:cubicBezTo>
                      <a:pt x="147751" y="155769"/>
                      <a:pt x="143822" y="148287"/>
                      <a:pt x="146012" y="141249"/>
                    </a:cubicBezTo>
                    <a:cubicBezTo>
                      <a:pt x="146042" y="141171"/>
                      <a:pt x="146057" y="141093"/>
                      <a:pt x="146087" y="141015"/>
                    </a:cubicBezTo>
                    <a:close/>
                    <a:moveTo>
                      <a:pt x="194525" y="156761"/>
                    </a:moveTo>
                    <a:cubicBezTo>
                      <a:pt x="197030" y="149741"/>
                      <a:pt x="204753" y="146084"/>
                      <a:pt x="211771" y="148593"/>
                    </a:cubicBezTo>
                    <a:cubicBezTo>
                      <a:pt x="218535" y="151006"/>
                      <a:pt x="222224" y="158283"/>
                      <a:pt x="220169" y="165159"/>
                    </a:cubicBezTo>
                    <a:cubicBezTo>
                      <a:pt x="218040" y="172302"/>
                      <a:pt x="210526" y="176366"/>
                      <a:pt x="203373" y="174237"/>
                    </a:cubicBezTo>
                    <a:cubicBezTo>
                      <a:pt x="196235" y="172106"/>
                      <a:pt x="192171" y="164588"/>
                      <a:pt x="194300" y="157445"/>
                    </a:cubicBezTo>
                    <a:cubicBezTo>
                      <a:pt x="194375" y="157216"/>
                      <a:pt x="194450" y="156988"/>
                      <a:pt x="194525" y="156761"/>
                    </a:cubicBezTo>
                    <a:close/>
                    <a:moveTo>
                      <a:pt x="61506" y="153912"/>
                    </a:moveTo>
                    <a:cubicBezTo>
                      <a:pt x="63846" y="146835"/>
                      <a:pt x="71479" y="142998"/>
                      <a:pt x="78557" y="145341"/>
                    </a:cubicBezTo>
                    <a:cubicBezTo>
                      <a:pt x="85636" y="147684"/>
                      <a:pt x="89475" y="155319"/>
                      <a:pt x="87135" y="162395"/>
                    </a:cubicBezTo>
                    <a:cubicBezTo>
                      <a:pt x="84811" y="169423"/>
                      <a:pt x="77253" y="173265"/>
                      <a:pt x="70204" y="171008"/>
                    </a:cubicBezTo>
                    <a:cubicBezTo>
                      <a:pt x="63066" y="169142"/>
                      <a:pt x="58807" y="161850"/>
                      <a:pt x="60667" y="154719"/>
                    </a:cubicBezTo>
                    <a:cubicBezTo>
                      <a:pt x="60742" y="154447"/>
                      <a:pt x="60817" y="154179"/>
                      <a:pt x="60907" y="153912"/>
                    </a:cubicBezTo>
                    <a:close/>
                    <a:moveTo>
                      <a:pt x="109345" y="169958"/>
                    </a:moveTo>
                    <a:cubicBezTo>
                      <a:pt x="111535" y="162920"/>
                      <a:pt x="119018" y="158993"/>
                      <a:pt x="126051" y="161185"/>
                    </a:cubicBezTo>
                    <a:cubicBezTo>
                      <a:pt x="126141" y="161209"/>
                      <a:pt x="126216" y="161235"/>
                      <a:pt x="126291" y="161260"/>
                    </a:cubicBezTo>
                    <a:cubicBezTo>
                      <a:pt x="133430" y="163390"/>
                      <a:pt x="137494" y="170907"/>
                      <a:pt x="135364" y="178052"/>
                    </a:cubicBezTo>
                    <a:cubicBezTo>
                      <a:pt x="133235" y="185195"/>
                      <a:pt x="125721" y="189259"/>
                      <a:pt x="118583" y="187128"/>
                    </a:cubicBezTo>
                    <a:cubicBezTo>
                      <a:pt x="118343" y="187060"/>
                      <a:pt x="118118" y="186985"/>
                      <a:pt x="117893" y="186904"/>
                    </a:cubicBezTo>
                    <a:cubicBezTo>
                      <a:pt x="110875" y="184637"/>
                      <a:pt x="107036" y="177113"/>
                      <a:pt x="109300" y="170099"/>
                    </a:cubicBezTo>
                    <a:cubicBezTo>
                      <a:pt x="109315" y="170053"/>
                      <a:pt x="109330" y="170005"/>
                      <a:pt x="109345" y="169958"/>
                    </a:cubicBezTo>
                    <a:close/>
                    <a:moveTo>
                      <a:pt x="157784" y="184955"/>
                    </a:moveTo>
                    <a:cubicBezTo>
                      <a:pt x="160048" y="177941"/>
                      <a:pt x="167577" y="174093"/>
                      <a:pt x="174595" y="176360"/>
                    </a:cubicBezTo>
                    <a:cubicBezTo>
                      <a:pt x="174640" y="176375"/>
                      <a:pt x="174685" y="176390"/>
                      <a:pt x="174730" y="176407"/>
                    </a:cubicBezTo>
                    <a:cubicBezTo>
                      <a:pt x="181823" y="178700"/>
                      <a:pt x="185707" y="186307"/>
                      <a:pt x="183428" y="193401"/>
                    </a:cubicBezTo>
                    <a:cubicBezTo>
                      <a:pt x="181133" y="200493"/>
                      <a:pt x="173515" y="204384"/>
                      <a:pt x="166422" y="202093"/>
                    </a:cubicBezTo>
                    <a:cubicBezTo>
                      <a:pt x="159328" y="199800"/>
                      <a:pt x="155444" y="192192"/>
                      <a:pt x="157739" y="185099"/>
                    </a:cubicBezTo>
                    <a:cubicBezTo>
                      <a:pt x="157754" y="185051"/>
                      <a:pt x="157769" y="185003"/>
                      <a:pt x="157784" y="184955"/>
                    </a:cubicBezTo>
                    <a:close/>
                    <a:moveTo>
                      <a:pt x="206073" y="201451"/>
                    </a:moveTo>
                    <a:cubicBezTo>
                      <a:pt x="208487" y="194416"/>
                      <a:pt x="216060" y="190569"/>
                      <a:pt x="223169" y="192753"/>
                    </a:cubicBezTo>
                    <a:cubicBezTo>
                      <a:pt x="230247" y="195095"/>
                      <a:pt x="234086" y="202732"/>
                      <a:pt x="231747" y="209807"/>
                    </a:cubicBezTo>
                    <a:cubicBezTo>
                      <a:pt x="229392" y="216884"/>
                      <a:pt x="221759" y="220721"/>
                      <a:pt x="214681" y="218379"/>
                    </a:cubicBezTo>
                    <a:cubicBezTo>
                      <a:pt x="207662" y="216053"/>
                      <a:pt x="203823" y="208501"/>
                      <a:pt x="206073" y="201451"/>
                    </a:cubicBezTo>
                    <a:close/>
                    <a:moveTo>
                      <a:pt x="24615" y="182705"/>
                    </a:moveTo>
                    <a:cubicBezTo>
                      <a:pt x="26955" y="175628"/>
                      <a:pt x="34588" y="171791"/>
                      <a:pt x="41666" y="174135"/>
                    </a:cubicBezTo>
                    <a:cubicBezTo>
                      <a:pt x="48744" y="176477"/>
                      <a:pt x="52584" y="184112"/>
                      <a:pt x="50244" y="191189"/>
                    </a:cubicBezTo>
                    <a:cubicBezTo>
                      <a:pt x="47920" y="198216"/>
                      <a:pt x="40361" y="202058"/>
                      <a:pt x="33313" y="199801"/>
                    </a:cubicBezTo>
                    <a:cubicBezTo>
                      <a:pt x="26280" y="197379"/>
                      <a:pt x="22426" y="189817"/>
                      <a:pt x="24615" y="182705"/>
                    </a:cubicBezTo>
                    <a:close/>
                    <a:moveTo>
                      <a:pt x="73054" y="198602"/>
                    </a:moveTo>
                    <a:cubicBezTo>
                      <a:pt x="75333" y="191502"/>
                      <a:pt x="82921" y="187589"/>
                      <a:pt x="90030" y="189863"/>
                    </a:cubicBezTo>
                    <a:cubicBezTo>
                      <a:pt x="90060" y="189877"/>
                      <a:pt x="90105" y="189890"/>
                      <a:pt x="90150" y="189904"/>
                    </a:cubicBezTo>
                    <a:cubicBezTo>
                      <a:pt x="97288" y="192034"/>
                      <a:pt x="101352" y="199552"/>
                      <a:pt x="99223" y="206695"/>
                    </a:cubicBezTo>
                    <a:cubicBezTo>
                      <a:pt x="97093" y="213838"/>
                      <a:pt x="89580" y="217902"/>
                      <a:pt x="82441" y="215771"/>
                    </a:cubicBezTo>
                    <a:cubicBezTo>
                      <a:pt x="82202" y="215703"/>
                      <a:pt x="81977" y="215629"/>
                      <a:pt x="81752" y="215547"/>
                    </a:cubicBezTo>
                    <a:cubicBezTo>
                      <a:pt x="74718" y="213355"/>
                      <a:pt x="70789" y="205873"/>
                      <a:pt x="72979" y="198835"/>
                    </a:cubicBezTo>
                    <a:cubicBezTo>
                      <a:pt x="73009" y="198757"/>
                      <a:pt x="73024" y="198679"/>
                      <a:pt x="73054" y="198602"/>
                    </a:cubicBezTo>
                    <a:close/>
                    <a:moveTo>
                      <a:pt x="121492" y="213598"/>
                    </a:moveTo>
                    <a:cubicBezTo>
                      <a:pt x="123832" y="206521"/>
                      <a:pt x="131465" y="202683"/>
                      <a:pt x="138543" y="205027"/>
                    </a:cubicBezTo>
                    <a:cubicBezTo>
                      <a:pt x="145622" y="207370"/>
                      <a:pt x="149461" y="215005"/>
                      <a:pt x="147121" y="222081"/>
                    </a:cubicBezTo>
                    <a:cubicBezTo>
                      <a:pt x="144797" y="229109"/>
                      <a:pt x="137239" y="232951"/>
                      <a:pt x="130190" y="230694"/>
                    </a:cubicBezTo>
                    <a:cubicBezTo>
                      <a:pt x="123652" y="228480"/>
                      <a:pt x="119888" y="221656"/>
                      <a:pt x="121492" y="214948"/>
                    </a:cubicBezTo>
                    <a:close/>
                    <a:moveTo>
                      <a:pt x="169931" y="229944"/>
                    </a:moveTo>
                    <a:cubicBezTo>
                      <a:pt x="172225" y="222851"/>
                      <a:pt x="179829" y="218959"/>
                      <a:pt x="186922" y="221252"/>
                    </a:cubicBezTo>
                    <a:cubicBezTo>
                      <a:pt x="194015" y="223545"/>
                      <a:pt x="197914" y="231153"/>
                      <a:pt x="195620" y="238246"/>
                    </a:cubicBezTo>
                    <a:cubicBezTo>
                      <a:pt x="193325" y="245338"/>
                      <a:pt x="185722" y="249230"/>
                      <a:pt x="178629" y="246938"/>
                    </a:cubicBezTo>
                    <a:cubicBezTo>
                      <a:pt x="178569" y="246922"/>
                      <a:pt x="178524" y="246907"/>
                      <a:pt x="178479" y="246890"/>
                    </a:cubicBezTo>
                    <a:cubicBezTo>
                      <a:pt x="171461" y="244623"/>
                      <a:pt x="167622" y="237099"/>
                      <a:pt x="169886" y="230085"/>
                    </a:cubicBezTo>
                    <a:cubicBezTo>
                      <a:pt x="169901" y="230039"/>
                      <a:pt x="169916" y="229991"/>
                      <a:pt x="169931" y="229944"/>
                    </a:cubicBezTo>
                    <a:close/>
                    <a:moveTo>
                      <a:pt x="37212" y="225895"/>
                    </a:moveTo>
                    <a:cubicBezTo>
                      <a:pt x="39627" y="218860"/>
                      <a:pt x="47200" y="215014"/>
                      <a:pt x="54308" y="217197"/>
                    </a:cubicBezTo>
                    <a:cubicBezTo>
                      <a:pt x="61387" y="219544"/>
                      <a:pt x="65211" y="227183"/>
                      <a:pt x="62871" y="234257"/>
                    </a:cubicBezTo>
                    <a:cubicBezTo>
                      <a:pt x="62871" y="234269"/>
                      <a:pt x="62856" y="234281"/>
                      <a:pt x="62856" y="234293"/>
                    </a:cubicBezTo>
                    <a:cubicBezTo>
                      <a:pt x="60592" y="241307"/>
                      <a:pt x="53063" y="245155"/>
                      <a:pt x="46045" y="242888"/>
                    </a:cubicBezTo>
                    <a:cubicBezTo>
                      <a:pt x="46000" y="242873"/>
                      <a:pt x="45955" y="242858"/>
                      <a:pt x="45910" y="242841"/>
                    </a:cubicBezTo>
                    <a:cubicBezTo>
                      <a:pt x="38997" y="240551"/>
                      <a:pt x="35143" y="233182"/>
                      <a:pt x="37212" y="226195"/>
                    </a:cubicBezTo>
                    <a:close/>
                    <a:moveTo>
                      <a:pt x="86101" y="242091"/>
                    </a:moveTo>
                    <a:cubicBezTo>
                      <a:pt x="88365" y="234990"/>
                      <a:pt x="95968" y="231072"/>
                      <a:pt x="103062" y="233341"/>
                    </a:cubicBezTo>
                    <a:cubicBezTo>
                      <a:pt x="110170" y="235608"/>
                      <a:pt x="114084" y="243203"/>
                      <a:pt x="111820" y="250303"/>
                    </a:cubicBezTo>
                    <a:cubicBezTo>
                      <a:pt x="109540" y="257404"/>
                      <a:pt x="101952" y="261323"/>
                      <a:pt x="94859" y="259054"/>
                    </a:cubicBezTo>
                    <a:cubicBezTo>
                      <a:pt x="94829" y="259049"/>
                      <a:pt x="94814" y="259043"/>
                      <a:pt x="94799" y="259037"/>
                    </a:cubicBezTo>
                    <a:cubicBezTo>
                      <a:pt x="87765" y="256845"/>
                      <a:pt x="83836" y="249363"/>
                      <a:pt x="86026" y="242325"/>
                    </a:cubicBezTo>
                    <a:cubicBezTo>
                      <a:pt x="86056" y="242247"/>
                      <a:pt x="86071" y="242169"/>
                      <a:pt x="86101" y="242091"/>
                    </a:cubicBezTo>
                    <a:close/>
                    <a:moveTo>
                      <a:pt x="134539" y="257088"/>
                    </a:moveTo>
                    <a:cubicBezTo>
                      <a:pt x="136909" y="250020"/>
                      <a:pt x="144557" y="246208"/>
                      <a:pt x="151620" y="248576"/>
                    </a:cubicBezTo>
                    <a:cubicBezTo>
                      <a:pt x="158699" y="250942"/>
                      <a:pt x="162508" y="258590"/>
                      <a:pt x="160138" y="265660"/>
                    </a:cubicBezTo>
                    <a:cubicBezTo>
                      <a:pt x="157769" y="272714"/>
                      <a:pt x="150151" y="276526"/>
                      <a:pt x="143087" y="274184"/>
                    </a:cubicBezTo>
                    <a:cubicBezTo>
                      <a:pt x="136204" y="272020"/>
                      <a:pt x="132230" y="264815"/>
                      <a:pt x="134089" y="257838"/>
                    </a:cubicBezTo>
                    <a:close/>
                    <a:moveTo>
                      <a:pt x="182978" y="272984"/>
                    </a:moveTo>
                    <a:cubicBezTo>
                      <a:pt x="185273" y="265913"/>
                      <a:pt x="192846" y="262025"/>
                      <a:pt x="199924" y="264286"/>
                    </a:cubicBezTo>
                    <a:cubicBezTo>
                      <a:pt x="206957" y="266708"/>
                      <a:pt x="210811" y="274271"/>
                      <a:pt x="208622" y="281382"/>
                    </a:cubicBezTo>
                    <a:cubicBezTo>
                      <a:pt x="206268" y="288457"/>
                      <a:pt x="198634" y="292289"/>
                      <a:pt x="191556" y="289942"/>
                    </a:cubicBezTo>
                    <a:cubicBezTo>
                      <a:pt x="191556" y="289938"/>
                      <a:pt x="191541" y="289935"/>
                      <a:pt x="191526" y="289930"/>
                    </a:cubicBezTo>
                    <a:cubicBezTo>
                      <a:pt x="184658" y="287832"/>
                      <a:pt x="180684" y="280674"/>
                      <a:pt x="182528" y="273734"/>
                    </a:cubicBezTo>
                    <a:close/>
                    <a:moveTo>
                      <a:pt x="621" y="256038"/>
                    </a:moveTo>
                    <a:cubicBezTo>
                      <a:pt x="2960" y="248961"/>
                      <a:pt x="10593" y="245124"/>
                      <a:pt x="17672" y="247466"/>
                    </a:cubicBezTo>
                    <a:cubicBezTo>
                      <a:pt x="24750" y="249810"/>
                      <a:pt x="28589" y="257445"/>
                      <a:pt x="26250" y="264522"/>
                    </a:cubicBezTo>
                    <a:cubicBezTo>
                      <a:pt x="23925" y="271549"/>
                      <a:pt x="16367" y="275391"/>
                      <a:pt x="9319" y="273134"/>
                    </a:cubicBezTo>
                    <a:cubicBezTo>
                      <a:pt x="2225" y="270862"/>
                      <a:pt x="-1689" y="263263"/>
                      <a:pt x="576" y="256165"/>
                    </a:cubicBezTo>
                    <a:cubicBezTo>
                      <a:pt x="591" y="256122"/>
                      <a:pt x="606" y="256080"/>
                      <a:pt x="621" y="256038"/>
                    </a:cubicBezTo>
                    <a:close/>
                    <a:moveTo>
                      <a:pt x="49059" y="271934"/>
                    </a:moveTo>
                    <a:cubicBezTo>
                      <a:pt x="51414" y="264844"/>
                      <a:pt x="59032" y="260966"/>
                      <a:pt x="66155" y="263236"/>
                    </a:cubicBezTo>
                    <a:cubicBezTo>
                      <a:pt x="73339" y="265526"/>
                      <a:pt x="77298" y="273203"/>
                      <a:pt x="75018" y="280383"/>
                    </a:cubicBezTo>
                    <a:cubicBezTo>
                      <a:pt x="72724" y="287565"/>
                      <a:pt x="65046" y="291530"/>
                      <a:pt x="57862" y="289240"/>
                    </a:cubicBezTo>
                    <a:cubicBezTo>
                      <a:pt x="50679" y="286950"/>
                      <a:pt x="46720" y="279274"/>
                      <a:pt x="49014" y="272093"/>
                    </a:cubicBezTo>
                    <a:cubicBezTo>
                      <a:pt x="49029" y="272039"/>
                      <a:pt x="49044" y="271987"/>
                      <a:pt x="49059" y="271934"/>
                    </a:cubicBezTo>
                    <a:close/>
                    <a:moveTo>
                      <a:pt x="97498" y="286931"/>
                    </a:moveTo>
                    <a:cubicBezTo>
                      <a:pt x="99867" y="279863"/>
                      <a:pt x="107516" y="276051"/>
                      <a:pt x="114579" y="278419"/>
                    </a:cubicBezTo>
                    <a:cubicBezTo>
                      <a:pt x="121657" y="280785"/>
                      <a:pt x="125466" y="288435"/>
                      <a:pt x="123097" y="295503"/>
                    </a:cubicBezTo>
                    <a:cubicBezTo>
                      <a:pt x="120728" y="302557"/>
                      <a:pt x="113109" y="306369"/>
                      <a:pt x="106046" y="304027"/>
                    </a:cubicBezTo>
                    <a:cubicBezTo>
                      <a:pt x="99283" y="301740"/>
                      <a:pt x="95519" y="294538"/>
                      <a:pt x="97498" y="287681"/>
                    </a:cubicBezTo>
                    <a:close/>
                    <a:moveTo>
                      <a:pt x="146087" y="303577"/>
                    </a:moveTo>
                    <a:cubicBezTo>
                      <a:pt x="148441" y="296502"/>
                      <a:pt x="156074" y="292670"/>
                      <a:pt x="163153" y="295017"/>
                    </a:cubicBezTo>
                    <a:cubicBezTo>
                      <a:pt x="163153" y="295021"/>
                      <a:pt x="163168" y="295024"/>
                      <a:pt x="163183" y="295029"/>
                    </a:cubicBezTo>
                    <a:cubicBezTo>
                      <a:pt x="170216" y="297221"/>
                      <a:pt x="174145" y="304705"/>
                      <a:pt x="171956" y="311741"/>
                    </a:cubicBezTo>
                    <a:cubicBezTo>
                      <a:pt x="171926" y="311819"/>
                      <a:pt x="171911" y="311897"/>
                      <a:pt x="171881" y="311975"/>
                    </a:cubicBezTo>
                    <a:cubicBezTo>
                      <a:pt x="169556" y="319098"/>
                      <a:pt x="161908" y="322991"/>
                      <a:pt x="154785" y="320673"/>
                    </a:cubicBezTo>
                    <a:cubicBezTo>
                      <a:pt x="147661" y="318354"/>
                      <a:pt x="143762" y="310700"/>
                      <a:pt x="146087" y="303577"/>
                    </a:cubicBezTo>
                    <a:close/>
                    <a:moveTo>
                      <a:pt x="13818" y="298478"/>
                    </a:moveTo>
                    <a:cubicBezTo>
                      <a:pt x="16082" y="291377"/>
                      <a:pt x="23685" y="287459"/>
                      <a:pt x="30779" y="289728"/>
                    </a:cubicBezTo>
                    <a:cubicBezTo>
                      <a:pt x="37887" y="291995"/>
                      <a:pt x="41801" y="299589"/>
                      <a:pt x="39537" y="306690"/>
                    </a:cubicBezTo>
                    <a:cubicBezTo>
                      <a:pt x="37257" y="313791"/>
                      <a:pt x="29669" y="317710"/>
                      <a:pt x="22576" y="315441"/>
                    </a:cubicBezTo>
                    <a:cubicBezTo>
                      <a:pt x="22545" y="315436"/>
                      <a:pt x="22531" y="315430"/>
                      <a:pt x="22516" y="315424"/>
                    </a:cubicBezTo>
                    <a:cubicBezTo>
                      <a:pt x="15377" y="313193"/>
                      <a:pt x="11373" y="305637"/>
                      <a:pt x="13518" y="298478"/>
                    </a:cubicBezTo>
                    <a:close/>
                    <a:moveTo>
                      <a:pt x="62256" y="314224"/>
                    </a:moveTo>
                    <a:cubicBezTo>
                      <a:pt x="64611" y="307149"/>
                      <a:pt x="72244" y="303317"/>
                      <a:pt x="79322" y="305664"/>
                    </a:cubicBezTo>
                    <a:cubicBezTo>
                      <a:pt x="79322" y="305669"/>
                      <a:pt x="79337" y="305672"/>
                      <a:pt x="79352" y="305676"/>
                    </a:cubicBezTo>
                    <a:cubicBezTo>
                      <a:pt x="86371" y="308184"/>
                      <a:pt x="90030" y="315907"/>
                      <a:pt x="87525" y="322927"/>
                    </a:cubicBezTo>
                    <a:cubicBezTo>
                      <a:pt x="85111" y="329684"/>
                      <a:pt x="77823" y="333370"/>
                      <a:pt x="70954" y="331320"/>
                    </a:cubicBezTo>
                    <a:cubicBezTo>
                      <a:pt x="63756" y="329093"/>
                      <a:pt x="59722" y="321451"/>
                      <a:pt x="61941" y="314251"/>
                    </a:cubicBezTo>
                    <a:cubicBezTo>
                      <a:pt x="61956" y="314242"/>
                      <a:pt x="61956" y="314233"/>
                      <a:pt x="61956" y="314224"/>
                    </a:cubicBezTo>
                    <a:close/>
                    <a:moveTo>
                      <a:pt x="110695" y="330121"/>
                    </a:moveTo>
                    <a:cubicBezTo>
                      <a:pt x="113034" y="323044"/>
                      <a:pt x="120667" y="319206"/>
                      <a:pt x="127746" y="321550"/>
                    </a:cubicBezTo>
                    <a:cubicBezTo>
                      <a:pt x="134824" y="323893"/>
                      <a:pt x="138663" y="331527"/>
                      <a:pt x="136324" y="338604"/>
                    </a:cubicBezTo>
                    <a:cubicBezTo>
                      <a:pt x="133999" y="345632"/>
                      <a:pt x="126441" y="349474"/>
                      <a:pt x="119393" y="347217"/>
                    </a:cubicBezTo>
                    <a:cubicBezTo>
                      <a:pt x="112195" y="344990"/>
                      <a:pt x="108160" y="337347"/>
                      <a:pt x="110380" y="330148"/>
                    </a:cubicBezTo>
                    <a:cubicBezTo>
                      <a:pt x="110395" y="330139"/>
                      <a:pt x="110395" y="330130"/>
                      <a:pt x="110395" y="330121"/>
                    </a:cubicBezTo>
                    <a:close/>
                    <a:moveTo>
                      <a:pt x="159133" y="346017"/>
                    </a:moveTo>
                    <a:cubicBezTo>
                      <a:pt x="161323" y="338979"/>
                      <a:pt x="168806" y="335051"/>
                      <a:pt x="175840" y="337244"/>
                    </a:cubicBezTo>
                    <a:cubicBezTo>
                      <a:pt x="175930" y="337268"/>
                      <a:pt x="176005" y="337293"/>
                      <a:pt x="176080" y="337319"/>
                    </a:cubicBezTo>
                    <a:cubicBezTo>
                      <a:pt x="183218" y="339448"/>
                      <a:pt x="187282" y="346966"/>
                      <a:pt x="185152" y="354115"/>
                    </a:cubicBezTo>
                    <a:cubicBezTo>
                      <a:pt x="183023" y="361253"/>
                      <a:pt x="175510" y="365317"/>
                      <a:pt x="168371" y="363188"/>
                    </a:cubicBezTo>
                    <a:cubicBezTo>
                      <a:pt x="168131" y="363113"/>
                      <a:pt x="167907" y="363038"/>
                      <a:pt x="167682" y="362963"/>
                    </a:cubicBezTo>
                    <a:cubicBezTo>
                      <a:pt x="160618" y="360848"/>
                      <a:pt x="156614" y="353410"/>
                      <a:pt x="158729" y="346345"/>
                    </a:cubicBezTo>
                    <a:cubicBezTo>
                      <a:pt x="158759" y="346234"/>
                      <a:pt x="158804" y="346126"/>
                      <a:pt x="158834" y="346017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8BFBFB3-D22E-1943-2542-C0FC873C5E70}"/>
                  </a:ext>
                </a:extLst>
              </p:cNvPr>
              <p:cNvSpPr/>
              <p:nvPr/>
            </p:nvSpPr>
            <p:spPr>
              <a:xfrm>
                <a:off x="5740101" y="4255958"/>
                <a:ext cx="896884" cy="936046"/>
              </a:xfrm>
              <a:custGeom>
                <a:avLst/>
                <a:gdLst>
                  <a:gd name="connsiteX0" fmla="*/ 594003 w 679994"/>
                  <a:gd name="connsiteY0" fmla="*/ 235026 h 709686"/>
                  <a:gd name="connsiteX1" fmla="*/ 609584 w 679994"/>
                  <a:gd name="connsiteY1" fmla="*/ 154435 h 709686"/>
                  <a:gd name="connsiteX2" fmla="*/ 528993 w 679994"/>
                  <a:gd name="connsiteY2" fmla="*/ 138869 h 709686"/>
                  <a:gd name="connsiteX3" fmla="*/ 525469 w 679994"/>
                  <a:gd name="connsiteY3" fmla="*/ 141448 h 709686"/>
                  <a:gd name="connsiteX4" fmla="*/ 517970 w 679994"/>
                  <a:gd name="connsiteY4" fmla="*/ 146847 h 709686"/>
                  <a:gd name="connsiteX5" fmla="*/ 516066 w 679994"/>
                  <a:gd name="connsiteY5" fmla="*/ 147042 h 709686"/>
                  <a:gd name="connsiteX6" fmla="*/ 515871 w 679994"/>
                  <a:gd name="connsiteY6" fmla="*/ 146847 h 709686"/>
                  <a:gd name="connsiteX7" fmla="*/ 515871 w 679994"/>
                  <a:gd name="connsiteY7" fmla="*/ 144747 h 709686"/>
                  <a:gd name="connsiteX8" fmla="*/ 524014 w 679994"/>
                  <a:gd name="connsiteY8" fmla="*/ 63076 h 709686"/>
                  <a:gd name="connsiteX9" fmla="*/ 447037 w 679994"/>
                  <a:gd name="connsiteY9" fmla="*/ 51469 h 709686"/>
                  <a:gd name="connsiteX10" fmla="*/ 215491 w 679994"/>
                  <a:gd name="connsiteY10" fmla="*/ 222129 h 709686"/>
                  <a:gd name="connsiteX11" fmla="*/ 214291 w 679994"/>
                  <a:gd name="connsiteY11" fmla="*/ 222129 h 709686"/>
                  <a:gd name="connsiteX12" fmla="*/ 213242 w 679994"/>
                  <a:gd name="connsiteY12" fmla="*/ 221229 h 709686"/>
                  <a:gd name="connsiteX13" fmla="*/ 174401 w 679994"/>
                  <a:gd name="connsiteY13" fmla="*/ 122552 h 709686"/>
                  <a:gd name="connsiteX14" fmla="*/ 134510 w 679994"/>
                  <a:gd name="connsiteY14" fmla="*/ 36023 h 709686"/>
                  <a:gd name="connsiteX15" fmla="*/ 14883 w 679994"/>
                  <a:gd name="connsiteY15" fmla="*/ 15883 h 709686"/>
                  <a:gd name="connsiteX16" fmla="*/ 12589 w 679994"/>
                  <a:gd name="connsiteY16" fmla="*/ 17577 h 709686"/>
                  <a:gd name="connsiteX17" fmla="*/ 142 w 679994"/>
                  <a:gd name="connsiteY17" fmla="*/ 35123 h 709686"/>
                  <a:gd name="connsiteX18" fmla="*/ 19937 w 679994"/>
                  <a:gd name="connsiteY18" fmla="*/ 76064 h 709686"/>
                  <a:gd name="connsiteX19" fmla="*/ 23836 w 679994"/>
                  <a:gd name="connsiteY19" fmla="*/ 81312 h 709686"/>
                  <a:gd name="connsiteX20" fmla="*/ 59828 w 679994"/>
                  <a:gd name="connsiteY20" fmla="*/ 253472 h 709686"/>
                  <a:gd name="connsiteX21" fmla="*/ 81423 w 679994"/>
                  <a:gd name="connsiteY21" fmla="*/ 396538 h 709686"/>
                  <a:gd name="connsiteX22" fmla="*/ 80223 w 679994"/>
                  <a:gd name="connsiteY22" fmla="*/ 397438 h 709686"/>
                  <a:gd name="connsiteX23" fmla="*/ 41832 w 679994"/>
                  <a:gd name="connsiteY23" fmla="*/ 425632 h 709686"/>
                  <a:gd name="connsiteX24" fmla="*/ 251783 w 679994"/>
                  <a:gd name="connsiteY24" fmla="*/ 709665 h 709686"/>
                  <a:gd name="connsiteX25" fmla="*/ 293773 w 679994"/>
                  <a:gd name="connsiteY25" fmla="*/ 678172 h 709686"/>
                  <a:gd name="connsiteX26" fmla="*/ 296023 w 679994"/>
                  <a:gd name="connsiteY26" fmla="*/ 678172 h 709686"/>
                  <a:gd name="connsiteX27" fmla="*/ 376704 w 679994"/>
                  <a:gd name="connsiteY27" fmla="*/ 690679 h 709686"/>
                  <a:gd name="connsiteX28" fmla="*/ 377003 w 679994"/>
                  <a:gd name="connsiteY28" fmla="*/ 690469 h 709686"/>
                  <a:gd name="connsiteX29" fmla="*/ 656538 w 679994"/>
                  <a:gd name="connsiteY29" fmla="*/ 484568 h 709686"/>
                  <a:gd name="connsiteX30" fmla="*/ 668685 w 679994"/>
                  <a:gd name="connsiteY30" fmla="*/ 403437 h 709686"/>
                  <a:gd name="connsiteX31" fmla="*/ 593703 w 679994"/>
                  <a:gd name="connsiteY31" fmla="*/ 387540 h 709686"/>
                  <a:gd name="connsiteX32" fmla="*/ 591603 w 679994"/>
                  <a:gd name="connsiteY32" fmla="*/ 387540 h 709686"/>
                  <a:gd name="connsiteX33" fmla="*/ 591558 w 679994"/>
                  <a:gd name="connsiteY33" fmla="*/ 385636 h 709686"/>
                  <a:gd name="connsiteX34" fmla="*/ 591603 w 679994"/>
                  <a:gd name="connsiteY34" fmla="*/ 385591 h 709686"/>
                  <a:gd name="connsiteX35" fmla="*/ 624895 w 679994"/>
                  <a:gd name="connsiteY35" fmla="*/ 360097 h 709686"/>
                  <a:gd name="connsiteX36" fmla="*/ 637477 w 679994"/>
                  <a:gd name="connsiteY36" fmla="*/ 278996 h 709686"/>
                  <a:gd name="connsiteX37" fmla="*/ 637342 w 679994"/>
                  <a:gd name="connsiteY37" fmla="*/ 278816 h 709686"/>
                  <a:gd name="connsiteX38" fmla="*/ 563410 w 679994"/>
                  <a:gd name="connsiteY38" fmla="*/ 262320 h 709686"/>
                  <a:gd name="connsiteX39" fmla="*/ 561310 w 679994"/>
                  <a:gd name="connsiteY39" fmla="*/ 262320 h 709686"/>
                  <a:gd name="connsiteX40" fmla="*/ 561310 w 679994"/>
                  <a:gd name="connsiteY40" fmla="*/ 260220 h 709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79994" h="709686">
                    <a:moveTo>
                      <a:pt x="594003" y="235026"/>
                    </a:moveTo>
                    <a:cubicBezTo>
                      <a:pt x="620561" y="217075"/>
                      <a:pt x="627535" y="180994"/>
                      <a:pt x="609584" y="154435"/>
                    </a:cubicBezTo>
                    <a:cubicBezTo>
                      <a:pt x="591633" y="127891"/>
                      <a:pt x="555552" y="120918"/>
                      <a:pt x="528993" y="138869"/>
                    </a:cubicBezTo>
                    <a:cubicBezTo>
                      <a:pt x="527793" y="139678"/>
                      <a:pt x="526609" y="140548"/>
                      <a:pt x="525469" y="141448"/>
                    </a:cubicBezTo>
                    <a:lnTo>
                      <a:pt x="517970" y="146847"/>
                    </a:lnTo>
                    <a:cubicBezTo>
                      <a:pt x="517505" y="147432"/>
                      <a:pt x="516651" y="147522"/>
                      <a:pt x="516066" y="147042"/>
                    </a:cubicBezTo>
                    <a:cubicBezTo>
                      <a:pt x="515991" y="146982"/>
                      <a:pt x="515931" y="146922"/>
                      <a:pt x="515871" y="146847"/>
                    </a:cubicBezTo>
                    <a:cubicBezTo>
                      <a:pt x="515301" y="146262"/>
                      <a:pt x="515301" y="145332"/>
                      <a:pt x="515871" y="144747"/>
                    </a:cubicBezTo>
                    <a:cubicBezTo>
                      <a:pt x="540675" y="124442"/>
                      <a:pt x="544319" y="87881"/>
                      <a:pt x="524014" y="63076"/>
                    </a:cubicBezTo>
                    <a:cubicBezTo>
                      <a:pt x="505149" y="40012"/>
                      <a:pt x="471871" y="35003"/>
                      <a:pt x="447037" y="51469"/>
                    </a:cubicBezTo>
                    <a:lnTo>
                      <a:pt x="215491" y="222129"/>
                    </a:lnTo>
                    <a:cubicBezTo>
                      <a:pt x="215116" y="222339"/>
                      <a:pt x="214666" y="222339"/>
                      <a:pt x="214291" y="222129"/>
                    </a:cubicBezTo>
                    <a:cubicBezTo>
                      <a:pt x="213842" y="221964"/>
                      <a:pt x="213467" y="221649"/>
                      <a:pt x="213242" y="221229"/>
                    </a:cubicBezTo>
                    <a:cubicBezTo>
                      <a:pt x="197496" y="189512"/>
                      <a:pt x="184509" y="156490"/>
                      <a:pt x="174401" y="122552"/>
                    </a:cubicBezTo>
                    <a:cubicBezTo>
                      <a:pt x="166393" y="91555"/>
                      <a:pt x="152881" y="62252"/>
                      <a:pt x="134510" y="36023"/>
                    </a:cubicBezTo>
                    <a:cubicBezTo>
                      <a:pt x="107037" y="-2578"/>
                      <a:pt x="53484" y="-11591"/>
                      <a:pt x="14883" y="15883"/>
                    </a:cubicBezTo>
                    <a:cubicBezTo>
                      <a:pt x="14103" y="16437"/>
                      <a:pt x="13339" y="17007"/>
                      <a:pt x="12589" y="17577"/>
                    </a:cubicBezTo>
                    <a:cubicBezTo>
                      <a:pt x="6215" y="21476"/>
                      <a:pt x="1717" y="27820"/>
                      <a:pt x="142" y="35123"/>
                    </a:cubicBezTo>
                    <a:cubicBezTo>
                      <a:pt x="-1358" y="46071"/>
                      <a:pt x="5240" y="56418"/>
                      <a:pt x="19937" y="76064"/>
                    </a:cubicBezTo>
                    <a:lnTo>
                      <a:pt x="23836" y="81312"/>
                    </a:lnTo>
                    <a:cubicBezTo>
                      <a:pt x="52180" y="119703"/>
                      <a:pt x="56079" y="187787"/>
                      <a:pt x="59828" y="253472"/>
                    </a:cubicBezTo>
                    <a:cubicBezTo>
                      <a:pt x="62677" y="304010"/>
                      <a:pt x="67326" y="358447"/>
                      <a:pt x="81423" y="396538"/>
                    </a:cubicBezTo>
                    <a:cubicBezTo>
                      <a:pt x="81423" y="396538"/>
                      <a:pt x="81423" y="396538"/>
                      <a:pt x="80223" y="397438"/>
                    </a:cubicBezTo>
                    <a:lnTo>
                      <a:pt x="41832" y="425632"/>
                    </a:lnTo>
                    <a:lnTo>
                      <a:pt x="251783" y="709665"/>
                    </a:lnTo>
                    <a:lnTo>
                      <a:pt x="293773" y="678172"/>
                    </a:lnTo>
                    <a:cubicBezTo>
                      <a:pt x="294433" y="677647"/>
                      <a:pt x="295363" y="677647"/>
                      <a:pt x="296023" y="678172"/>
                    </a:cubicBezTo>
                    <a:cubicBezTo>
                      <a:pt x="314843" y="703906"/>
                      <a:pt x="350970" y="709515"/>
                      <a:pt x="376704" y="690679"/>
                    </a:cubicBezTo>
                    <a:cubicBezTo>
                      <a:pt x="376808" y="690619"/>
                      <a:pt x="376913" y="690544"/>
                      <a:pt x="377003" y="690469"/>
                    </a:cubicBezTo>
                    <a:lnTo>
                      <a:pt x="656538" y="484568"/>
                    </a:lnTo>
                    <a:cubicBezTo>
                      <a:pt x="682122" y="465417"/>
                      <a:pt x="687551" y="429246"/>
                      <a:pt x="668685" y="403437"/>
                    </a:cubicBezTo>
                    <a:cubicBezTo>
                      <a:pt x="648590" y="376293"/>
                      <a:pt x="617847" y="369695"/>
                      <a:pt x="593703" y="387540"/>
                    </a:cubicBezTo>
                    <a:cubicBezTo>
                      <a:pt x="593118" y="388110"/>
                      <a:pt x="592188" y="388110"/>
                      <a:pt x="591603" y="387540"/>
                    </a:cubicBezTo>
                    <a:cubicBezTo>
                      <a:pt x="591063" y="387031"/>
                      <a:pt x="591048" y="386176"/>
                      <a:pt x="591558" y="385636"/>
                    </a:cubicBezTo>
                    <a:cubicBezTo>
                      <a:pt x="591573" y="385621"/>
                      <a:pt x="591588" y="385606"/>
                      <a:pt x="591603" y="385591"/>
                    </a:cubicBezTo>
                    <a:lnTo>
                      <a:pt x="624895" y="360097"/>
                    </a:lnTo>
                    <a:cubicBezTo>
                      <a:pt x="650764" y="341171"/>
                      <a:pt x="656388" y="304865"/>
                      <a:pt x="637477" y="278996"/>
                    </a:cubicBezTo>
                    <a:cubicBezTo>
                      <a:pt x="637432" y="278936"/>
                      <a:pt x="637387" y="278876"/>
                      <a:pt x="637342" y="278816"/>
                    </a:cubicBezTo>
                    <a:cubicBezTo>
                      <a:pt x="616797" y="250922"/>
                      <a:pt x="587854" y="244324"/>
                      <a:pt x="563410" y="262320"/>
                    </a:cubicBezTo>
                    <a:cubicBezTo>
                      <a:pt x="562825" y="262890"/>
                      <a:pt x="561895" y="262890"/>
                      <a:pt x="561310" y="262320"/>
                    </a:cubicBezTo>
                    <a:cubicBezTo>
                      <a:pt x="560801" y="261705"/>
                      <a:pt x="560801" y="260835"/>
                      <a:pt x="561310" y="260220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FC9EE7C-7672-F112-DA26-980B3DAD935B}"/>
                  </a:ext>
                </a:extLst>
              </p:cNvPr>
              <p:cNvSpPr/>
              <p:nvPr/>
            </p:nvSpPr>
            <p:spPr>
              <a:xfrm>
                <a:off x="4388827" y="4804622"/>
                <a:ext cx="1697210" cy="964557"/>
              </a:xfrm>
              <a:custGeom>
                <a:avLst/>
                <a:gdLst>
                  <a:gd name="connsiteX0" fmla="*/ 697120 w 1286781"/>
                  <a:gd name="connsiteY0" fmla="*/ 731280 h 731302"/>
                  <a:gd name="connsiteX1" fmla="*/ 1278533 w 1286781"/>
                  <a:gd name="connsiteY1" fmla="*/ 325025 h 731302"/>
                  <a:gd name="connsiteX2" fmla="*/ 1282808 w 1286781"/>
                  <a:gd name="connsiteY2" fmla="*/ 296922 h 731302"/>
                  <a:gd name="connsiteX3" fmla="*/ 1282732 w 1286781"/>
                  <a:gd name="connsiteY3" fmla="*/ 296832 h 731302"/>
                  <a:gd name="connsiteX4" fmla="*/ 1069633 w 1286781"/>
                  <a:gd name="connsiteY4" fmla="*/ 8150 h 731302"/>
                  <a:gd name="connsiteX5" fmla="*/ 1041754 w 1286781"/>
                  <a:gd name="connsiteY5" fmla="*/ 3831 h 731302"/>
                  <a:gd name="connsiteX6" fmla="*/ 1041589 w 1286781"/>
                  <a:gd name="connsiteY6" fmla="*/ 3951 h 731302"/>
                  <a:gd name="connsiteX7" fmla="*/ -67 w 1286781"/>
                  <a:gd name="connsiteY7" fmla="*/ 731280 h 731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6781" h="731302">
                    <a:moveTo>
                      <a:pt x="697120" y="731280"/>
                    </a:moveTo>
                    <a:lnTo>
                      <a:pt x="1278533" y="325025"/>
                    </a:lnTo>
                    <a:cubicBezTo>
                      <a:pt x="1287472" y="318442"/>
                      <a:pt x="1289376" y="305860"/>
                      <a:pt x="1282808" y="296922"/>
                    </a:cubicBezTo>
                    <a:cubicBezTo>
                      <a:pt x="1282778" y="296892"/>
                      <a:pt x="1282763" y="296862"/>
                      <a:pt x="1282732" y="296832"/>
                    </a:cubicBezTo>
                    <a:lnTo>
                      <a:pt x="1069633" y="8150"/>
                    </a:lnTo>
                    <a:cubicBezTo>
                      <a:pt x="1063124" y="-743"/>
                      <a:pt x="1050647" y="-2678"/>
                      <a:pt x="1041754" y="3831"/>
                    </a:cubicBezTo>
                    <a:cubicBezTo>
                      <a:pt x="1041709" y="3861"/>
                      <a:pt x="1041649" y="3905"/>
                      <a:pt x="1041589" y="3951"/>
                    </a:cubicBezTo>
                    <a:lnTo>
                      <a:pt x="-67" y="73128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EABFEB6-D2BC-E3FA-2EE2-E94E129FC6EB}"/>
                  </a:ext>
                </a:extLst>
              </p:cNvPr>
              <p:cNvSpPr/>
              <p:nvPr/>
            </p:nvSpPr>
            <p:spPr>
              <a:xfrm>
                <a:off x="5997333" y="5185906"/>
                <a:ext cx="43518" cy="43680"/>
              </a:xfrm>
              <a:custGeom>
                <a:avLst/>
                <a:gdLst>
                  <a:gd name="connsiteX0" fmla="*/ 26163 w 32994"/>
                  <a:gd name="connsiteY0" fmla="*/ 29796 h 33117"/>
                  <a:gd name="connsiteX1" fmla="*/ 3473 w 32994"/>
                  <a:gd name="connsiteY1" fmla="*/ 26692 h 33117"/>
                  <a:gd name="connsiteX2" fmla="*/ 3218 w 32994"/>
                  <a:gd name="connsiteY2" fmla="*/ 26347 h 33117"/>
                  <a:gd name="connsiteX3" fmla="*/ 6563 w 32994"/>
                  <a:gd name="connsiteY3" fmla="*/ 3252 h 33117"/>
                  <a:gd name="connsiteX4" fmla="*/ 29642 w 32994"/>
                  <a:gd name="connsiteY4" fmla="*/ 6596 h 33117"/>
                  <a:gd name="connsiteX5" fmla="*/ 26313 w 32994"/>
                  <a:gd name="connsiteY5" fmla="*/ 29691 h 33117"/>
                  <a:gd name="connsiteX6" fmla="*/ 26163 w 32994"/>
                  <a:gd name="connsiteY6" fmla="*/ 29796 h 33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994" h="33117">
                    <a:moveTo>
                      <a:pt x="26163" y="29796"/>
                    </a:moveTo>
                    <a:cubicBezTo>
                      <a:pt x="19040" y="35210"/>
                      <a:pt x="8872" y="33815"/>
                      <a:pt x="3473" y="26692"/>
                    </a:cubicBezTo>
                    <a:cubicBezTo>
                      <a:pt x="3383" y="26572"/>
                      <a:pt x="3293" y="26467"/>
                      <a:pt x="3218" y="26347"/>
                    </a:cubicBezTo>
                    <a:cubicBezTo>
                      <a:pt x="-2240" y="19044"/>
                      <a:pt x="-740" y="8711"/>
                      <a:pt x="6563" y="3252"/>
                    </a:cubicBezTo>
                    <a:cubicBezTo>
                      <a:pt x="13866" y="-2191"/>
                      <a:pt x="24199" y="-692"/>
                      <a:pt x="29642" y="6596"/>
                    </a:cubicBezTo>
                    <a:cubicBezTo>
                      <a:pt x="35101" y="13900"/>
                      <a:pt x="33601" y="24232"/>
                      <a:pt x="26313" y="29691"/>
                    </a:cubicBezTo>
                    <a:cubicBezTo>
                      <a:pt x="26253" y="29721"/>
                      <a:pt x="26208" y="29766"/>
                      <a:pt x="26163" y="297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FA349C6-3F7B-B13A-2C2A-DBFB30B5BE15}"/>
                  </a:ext>
                </a:extLst>
              </p:cNvPr>
              <p:cNvSpPr/>
              <p:nvPr/>
            </p:nvSpPr>
            <p:spPr>
              <a:xfrm>
                <a:off x="5916347" y="5246304"/>
                <a:ext cx="43518" cy="43515"/>
              </a:xfrm>
              <a:custGeom>
                <a:avLst/>
                <a:gdLst>
                  <a:gd name="connsiteX0" fmla="*/ 26229 w 32994"/>
                  <a:gd name="connsiteY0" fmla="*/ 29743 h 32992"/>
                  <a:gd name="connsiteX1" fmla="*/ 3165 w 32994"/>
                  <a:gd name="connsiteY1" fmla="*/ 26279 h 32992"/>
                  <a:gd name="connsiteX2" fmla="*/ 6629 w 32994"/>
                  <a:gd name="connsiteY2" fmla="*/ 3200 h 32992"/>
                  <a:gd name="connsiteX3" fmla="*/ 29679 w 32994"/>
                  <a:gd name="connsiteY3" fmla="*/ 6649 h 32992"/>
                  <a:gd name="connsiteX4" fmla="*/ 26260 w 32994"/>
                  <a:gd name="connsiteY4" fmla="*/ 29728 h 32992"/>
                  <a:gd name="connsiteX5" fmla="*/ 26229 w 32994"/>
                  <a:gd name="connsiteY5" fmla="*/ 29743 h 32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94" h="32992">
                    <a:moveTo>
                      <a:pt x="26229" y="29743"/>
                    </a:moveTo>
                    <a:cubicBezTo>
                      <a:pt x="18896" y="35157"/>
                      <a:pt x="8578" y="33598"/>
                      <a:pt x="3165" y="26279"/>
                    </a:cubicBezTo>
                    <a:cubicBezTo>
                      <a:pt x="-2249" y="18946"/>
                      <a:pt x="-704" y="8613"/>
                      <a:pt x="6629" y="3200"/>
                    </a:cubicBezTo>
                    <a:cubicBezTo>
                      <a:pt x="13947" y="-2199"/>
                      <a:pt x="24265" y="-655"/>
                      <a:pt x="29679" y="6649"/>
                    </a:cubicBezTo>
                    <a:cubicBezTo>
                      <a:pt x="35107" y="13967"/>
                      <a:pt x="33578" y="24300"/>
                      <a:pt x="26260" y="29728"/>
                    </a:cubicBezTo>
                    <a:cubicBezTo>
                      <a:pt x="26244" y="29728"/>
                      <a:pt x="26244" y="29743"/>
                      <a:pt x="26229" y="2974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C54F544-AE89-08CB-3C6C-E8905789E36D}"/>
                  </a:ext>
                </a:extLst>
              </p:cNvPr>
              <p:cNvSpPr/>
              <p:nvPr/>
            </p:nvSpPr>
            <p:spPr>
              <a:xfrm rot="20269799">
                <a:off x="6495567" y="4350208"/>
                <a:ext cx="113930" cy="114128"/>
              </a:xfrm>
              <a:custGeom>
                <a:avLst/>
                <a:gdLst>
                  <a:gd name="connsiteX0" fmla="*/ 57070 w 86379"/>
                  <a:gd name="connsiteY0" fmla="*/ -22 h 86529"/>
                  <a:gd name="connsiteX1" fmla="*/ 86313 w 86379"/>
                  <a:gd name="connsiteY1" fmla="*/ -22 h 86529"/>
                  <a:gd name="connsiteX2" fmla="*/ 86313 w 86379"/>
                  <a:gd name="connsiteY2" fmla="*/ 86508 h 86529"/>
                  <a:gd name="connsiteX3" fmla="*/ 57070 w 86379"/>
                  <a:gd name="connsiteY3" fmla="*/ 86508 h 86529"/>
                  <a:gd name="connsiteX4" fmla="*/ 29177 w 86379"/>
                  <a:gd name="connsiteY4" fmla="*/ 86508 h 86529"/>
                  <a:gd name="connsiteX5" fmla="*/ -67 w 86379"/>
                  <a:gd name="connsiteY5" fmla="*/ 86508 h 86529"/>
                  <a:gd name="connsiteX6" fmla="*/ -67 w 86379"/>
                  <a:gd name="connsiteY6" fmla="*/ -22 h 86529"/>
                  <a:gd name="connsiteX7" fmla="*/ 29177 w 86379"/>
                  <a:gd name="connsiteY7" fmla="*/ -22 h 86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379" h="86529">
                    <a:moveTo>
                      <a:pt x="57070" y="-22"/>
                    </a:moveTo>
                    <a:cubicBezTo>
                      <a:pt x="73221" y="-22"/>
                      <a:pt x="86313" y="-22"/>
                      <a:pt x="86313" y="-22"/>
                    </a:cubicBezTo>
                    <a:lnTo>
                      <a:pt x="86313" y="86508"/>
                    </a:lnTo>
                    <a:cubicBezTo>
                      <a:pt x="86313" y="86508"/>
                      <a:pt x="73221" y="86508"/>
                      <a:pt x="57070" y="86508"/>
                    </a:cubicBezTo>
                    <a:lnTo>
                      <a:pt x="29177" y="86508"/>
                    </a:lnTo>
                    <a:cubicBezTo>
                      <a:pt x="13026" y="86508"/>
                      <a:pt x="-67" y="86508"/>
                      <a:pt x="-67" y="86508"/>
                    </a:cubicBezTo>
                    <a:lnTo>
                      <a:pt x="-67" y="-22"/>
                    </a:lnTo>
                    <a:cubicBezTo>
                      <a:pt x="-67" y="-22"/>
                      <a:pt x="13026" y="-22"/>
                      <a:pt x="29177" y="-2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57C78400-5142-754C-BCC4-9D841EFA2A9C}"/>
                  </a:ext>
                </a:extLst>
              </p:cNvPr>
              <p:cNvSpPr/>
              <p:nvPr/>
            </p:nvSpPr>
            <p:spPr>
              <a:xfrm rot="20268000">
                <a:off x="6547682" y="4477519"/>
                <a:ext cx="113930" cy="113930"/>
              </a:xfrm>
              <a:custGeom>
                <a:avLst/>
                <a:gdLst>
                  <a:gd name="connsiteX0" fmla="*/ 57070 w 86379"/>
                  <a:gd name="connsiteY0" fmla="*/ -22 h 86379"/>
                  <a:gd name="connsiteX1" fmla="*/ 86313 w 86379"/>
                  <a:gd name="connsiteY1" fmla="*/ -22 h 86379"/>
                  <a:gd name="connsiteX2" fmla="*/ 86313 w 86379"/>
                  <a:gd name="connsiteY2" fmla="*/ 86358 h 86379"/>
                  <a:gd name="connsiteX3" fmla="*/ 57070 w 86379"/>
                  <a:gd name="connsiteY3" fmla="*/ 86358 h 86379"/>
                  <a:gd name="connsiteX4" fmla="*/ 29177 w 86379"/>
                  <a:gd name="connsiteY4" fmla="*/ 86358 h 86379"/>
                  <a:gd name="connsiteX5" fmla="*/ -67 w 86379"/>
                  <a:gd name="connsiteY5" fmla="*/ 86358 h 86379"/>
                  <a:gd name="connsiteX6" fmla="*/ -67 w 86379"/>
                  <a:gd name="connsiteY6" fmla="*/ -22 h 86379"/>
                  <a:gd name="connsiteX7" fmla="*/ 29177 w 86379"/>
                  <a:gd name="connsiteY7" fmla="*/ -22 h 8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379" h="86379">
                    <a:moveTo>
                      <a:pt x="57070" y="-22"/>
                    </a:moveTo>
                    <a:cubicBezTo>
                      <a:pt x="73221" y="-22"/>
                      <a:pt x="86313" y="-22"/>
                      <a:pt x="86313" y="-22"/>
                    </a:cubicBezTo>
                    <a:lnTo>
                      <a:pt x="86313" y="86358"/>
                    </a:lnTo>
                    <a:cubicBezTo>
                      <a:pt x="86313" y="86358"/>
                      <a:pt x="73221" y="86358"/>
                      <a:pt x="57070" y="86358"/>
                    </a:cubicBezTo>
                    <a:lnTo>
                      <a:pt x="29177" y="86358"/>
                    </a:lnTo>
                    <a:cubicBezTo>
                      <a:pt x="13026" y="86358"/>
                      <a:pt x="-67" y="86358"/>
                      <a:pt x="-67" y="86358"/>
                    </a:cubicBezTo>
                    <a:lnTo>
                      <a:pt x="-67" y="-22"/>
                    </a:lnTo>
                    <a:cubicBezTo>
                      <a:pt x="-67" y="-22"/>
                      <a:pt x="13026" y="-22"/>
                      <a:pt x="29177" y="-2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DFAA2925-5C60-FDEF-94D5-E747BDACE6A9}"/>
                  </a:ext>
                </a:extLst>
              </p:cNvPr>
              <p:cNvSpPr/>
              <p:nvPr/>
            </p:nvSpPr>
            <p:spPr>
              <a:xfrm rot="20270999">
                <a:off x="6599466" y="4604750"/>
                <a:ext cx="114128" cy="114128"/>
              </a:xfrm>
              <a:custGeom>
                <a:avLst/>
                <a:gdLst>
                  <a:gd name="connsiteX0" fmla="*/ 57220 w 86529"/>
                  <a:gd name="connsiteY0" fmla="*/ -22 h 86529"/>
                  <a:gd name="connsiteX1" fmla="*/ 86463 w 86529"/>
                  <a:gd name="connsiteY1" fmla="*/ -22 h 86529"/>
                  <a:gd name="connsiteX2" fmla="*/ 86463 w 86529"/>
                  <a:gd name="connsiteY2" fmla="*/ 86508 h 86529"/>
                  <a:gd name="connsiteX3" fmla="*/ 57220 w 86529"/>
                  <a:gd name="connsiteY3" fmla="*/ 86508 h 86529"/>
                  <a:gd name="connsiteX4" fmla="*/ 29177 w 86529"/>
                  <a:gd name="connsiteY4" fmla="*/ 86508 h 86529"/>
                  <a:gd name="connsiteX5" fmla="*/ -67 w 86529"/>
                  <a:gd name="connsiteY5" fmla="*/ 86508 h 86529"/>
                  <a:gd name="connsiteX6" fmla="*/ -67 w 86529"/>
                  <a:gd name="connsiteY6" fmla="*/ -22 h 86529"/>
                  <a:gd name="connsiteX7" fmla="*/ 29177 w 86529"/>
                  <a:gd name="connsiteY7" fmla="*/ -22 h 86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529" h="86529">
                    <a:moveTo>
                      <a:pt x="57220" y="-22"/>
                    </a:moveTo>
                    <a:cubicBezTo>
                      <a:pt x="73371" y="-22"/>
                      <a:pt x="86463" y="-22"/>
                      <a:pt x="86463" y="-22"/>
                    </a:cubicBezTo>
                    <a:lnTo>
                      <a:pt x="86463" y="86508"/>
                    </a:lnTo>
                    <a:cubicBezTo>
                      <a:pt x="86463" y="86508"/>
                      <a:pt x="73371" y="86508"/>
                      <a:pt x="57220" y="86508"/>
                    </a:cubicBezTo>
                    <a:lnTo>
                      <a:pt x="29177" y="86508"/>
                    </a:lnTo>
                    <a:cubicBezTo>
                      <a:pt x="13026" y="86508"/>
                      <a:pt x="-67" y="86508"/>
                      <a:pt x="-67" y="86508"/>
                    </a:cubicBezTo>
                    <a:lnTo>
                      <a:pt x="-67" y="-22"/>
                    </a:lnTo>
                    <a:cubicBezTo>
                      <a:pt x="-67" y="-22"/>
                      <a:pt x="13026" y="-22"/>
                      <a:pt x="29177" y="-2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4E99584A-B8FF-997B-7264-B54DF92D325B}"/>
                  </a:ext>
                </a:extLst>
              </p:cNvPr>
              <p:cNvSpPr/>
              <p:nvPr/>
            </p:nvSpPr>
            <p:spPr>
              <a:xfrm>
                <a:off x="5953832" y="4126305"/>
                <a:ext cx="815456" cy="1020932"/>
              </a:xfrm>
              <a:custGeom>
                <a:avLst/>
                <a:gdLst>
                  <a:gd name="connsiteX0" fmla="*/ 613865 w 618258"/>
                  <a:gd name="connsiteY0" fmla="*/ 579268 h 774044"/>
                  <a:gd name="connsiteX1" fmla="*/ 581773 w 618258"/>
                  <a:gd name="connsiteY1" fmla="*/ 655600 h 774044"/>
                  <a:gd name="connsiteX2" fmla="*/ 301638 w 618258"/>
                  <a:gd name="connsiteY2" fmla="*/ 769724 h 774044"/>
                  <a:gd name="connsiteX3" fmla="*/ 225456 w 618258"/>
                  <a:gd name="connsiteY3" fmla="*/ 737496 h 774044"/>
                  <a:gd name="connsiteX4" fmla="*/ 225456 w 618258"/>
                  <a:gd name="connsiteY4" fmla="*/ 737481 h 774044"/>
                  <a:gd name="connsiteX5" fmla="*/ 4258 w 618258"/>
                  <a:gd name="connsiteY5" fmla="*/ 194608 h 774044"/>
                  <a:gd name="connsiteX6" fmla="*/ 36351 w 618258"/>
                  <a:gd name="connsiteY6" fmla="*/ 118426 h 774044"/>
                  <a:gd name="connsiteX7" fmla="*/ 316485 w 618258"/>
                  <a:gd name="connsiteY7" fmla="*/ 4303 h 774044"/>
                  <a:gd name="connsiteX8" fmla="*/ 392667 w 618258"/>
                  <a:gd name="connsiteY8" fmla="*/ 36395 h 77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8258" h="774044">
                    <a:moveTo>
                      <a:pt x="613865" y="579268"/>
                    </a:moveTo>
                    <a:cubicBezTo>
                      <a:pt x="626028" y="609201"/>
                      <a:pt x="611676" y="643348"/>
                      <a:pt x="581773" y="655600"/>
                    </a:cubicBezTo>
                    <a:lnTo>
                      <a:pt x="301638" y="769724"/>
                    </a:lnTo>
                    <a:cubicBezTo>
                      <a:pt x="271705" y="781856"/>
                      <a:pt x="237604" y="767429"/>
                      <a:pt x="225456" y="737496"/>
                    </a:cubicBezTo>
                    <a:cubicBezTo>
                      <a:pt x="225456" y="737496"/>
                      <a:pt x="225456" y="737481"/>
                      <a:pt x="225456" y="737481"/>
                    </a:cubicBezTo>
                    <a:lnTo>
                      <a:pt x="4258" y="194608"/>
                    </a:lnTo>
                    <a:cubicBezTo>
                      <a:pt x="-7904" y="164705"/>
                      <a:pt x="6462" y="130618"/>
                      <a:pt x="36351" y="118426"/>
                    </a:cubicBezTo>
                    <a:lnTo>
                      <a:pt x="316485" y="4303"/>
                    </a:lnTo>
                    <a:cubicBezTo>
                      <a:pt x="346388" y="-7859"/>
                      <a:pt x="380475" y="6507"/>
                      <a:pt x="392667" y="36395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2D4BBDC0-D435-D235-F83D-FD1EA48F19CF}"/>
                  </a:ext>
                </a:extLst>
              </p:cNvPr>
              <p:cNvSpPr/>
              <p:nvPr/>
            </p:nvSpPr>
            <p:spPr>
              <a:xfrm>
                <a:off x="5986861" y="4156909"/>
                <a:ext cx="541114" cy="447012"/>
              </a:xfrm>
              <a:custGeom>
                <a:avLst/>
                <a:gdLst>
                  <a:gd name="connsiteX0" fmla="*/ 405866 w 410259"/>
                  <a:gd name="connsiteY0" fmla="*/ 158958 h 338913"/>
                  <a:gd name="connsiteX1" fmla="*/ 373774 w 410259"/>
                  <a:gd name="connsiteY1" fmla="*/ 235290 h 338913"/>
                  <a:gd name="connsiteX2" fmla="*/ 130381 w 410259"/>
                  <a:gd name="connsiteY2" fmla="*/ 334567 h 338913"/>
                  <a:gd name="connsiteX3" fmla="*/ 54199 w 410259"/>
                  <a:gd name="connsiteY3" fmla="*/ 302475 h 338913"/>
                  <a:gd name="connsiteX4" fmla="*/ 4260 w 410259"/>
                  <a:gd name="connsiteY4" fmla="*/ 179953 h 338913"/>
                  <a:gd name="connsiteX5" fmla="*/ 36353 w 410259"/>
                  <a:gd name="connsiteY5" fmla="*/ 103621 h 338913"/>
                  <a:gd name="connsiteX6" fmla="*/ 280346 w 410259"/>
                  <a:gd name="connsiteY6" fmla="*/ 4345 h 338913"/>
                  <a:gd name="connsiteX7" fmla="*/ 356438 w 410259"/>
                  <a:gd name="connsiteY7" fmla="*/ 36227 h 338913"/>
                  <a:gd name="connsiteX8" fmla="*/ 356528 w 410259"/>
                  <a:gd name="connsiteY8" fmla="*/ 36437 h 338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0259" h="338913">
                    <a:moveTo>
                      <a:pt x="405866" y="158958"/>
                    </a:moveTo>
                    <a:cubicBezTo>
                      <a:pt x="418028" y="188891"/>
                      <a:pt x="403677" y="223038"/>
                      <a:pt x="373774" y="235290"/>
                    </a:cubicBezTo>
                    <a:lnTo>
                      <a:pt x="130381" y="334567"/>
                    </a:lnTo>
                    <a:cubicBezTo>
                      <a:pt x="100478" y="346729"/>
                      <a:pt x="66391" y="332363"/>
                      <a:pt x="54199" y="302475"/>
                    </a:cubicBezTo>
                    <a:lnTo>
                      <a:pt x="4260" y="179953"/>
                    </a:lnTo>
                    <a:cubicBezTo>
                      <a:pt x="-7902" y="150020"/>
                      <a:pt x="6450" y="115873"/>
                      <a:pt x="36353" y="103621"/>
                    </a:cubicBezTo>
                    <a:lnTo>
                      <a:pt x="280346" y="4345"/>
                    </a:lnTo>
                    <a:cubicBezTo>
                      <a:pt x="310159" y="-7863"/>
                      <a:pt x="344231" y="6399"/>
                      <a:pt x="356438" y="36227"/>
                    </a:cubicBezTo>
                    <a:cubicBezTo>
                      <a:pt x="356468" y="36287"/>
                      <a:pt x="356498" y="36362"/>
                      <a:pt x="356528" y="36437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E1D910B-8203-32A3-2B26-B106FA586C24}"/>
                  </a:ext>
                </a:extLst>
              </p:cNvPr>
              <p:cNvSpPr/>
              <p:nvPr/>
            </p:nvSpPr>
            <p:spPr>
              <a:xfrm>
                <a:off x="6173978" y="4509833"/>
                <a:ext cx="503533" cy="568999"/>
              </a:xfrm>
              <a:custGeom>
                <a:avLst/>
                <a:gdLst>
                  <a:gd name="connsiteX0" fmla="*/ 181368 w 381766"/>
                  <a:gd name="connsiteY0" fmla="*/ 427054 h 431400"/>
                  <a:gd name="connsiteX1" fmla="*/ 105187 w 381766"/>
                  <a:gd name="connsiteY1" fmla="*/ 394961 h 431400"/>
                  <a:gd name="connsiteX2" fmla="*/ 4260 w 381766"/>
                  <a:gd name="connsiteY2" fmla="*/ 147369 h 431400"/>
                  <a:gd name="connsiteX3" fmla="*/ 36353 w 381766"/>
                  <a:gd name="connsiteY3" fmla="*/ 71037 h 431400"/>
                  <a:gd name="connsiteX4" fmla="*/ 200264 w 381766"/>
                  <a:gd name="connsiteY4" fmla="*/ 4303 h 431400"/>
                  <a:gd name="connsiteX5" fmla="*/ 276447 w 381766"/>
                  <a:gd name="connsiteY5" fmla="*/ 36395 h 431400"/>
                  <a:gd name="connsiteX6" fmla="*/ 377373 w 381766"/>
                  <a:gd name="connsiteY6" fmla="*/ 283987 h 431400"/>
                  <a:gd name="connsiteX7" fmla="*/ 345280 w 381766"/>
                  <a:gd name="connsiteY7" fmla="*/ 360319 h 43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1766" h="431400">
                    <a:moveTo>
                      <a:pt x="181368" y="427054"/>
                    </a:moveTo>
                    <a:cubicBezTo>
                      <a:pt x="151466" y="439216"/>
                      <a:pt x="117379" y="424849"/>
                      <a:pt x="105187" y="394961"/>
                    </a:cubicBezTo>
                    <a:lnTo>
                      <a:pt x="4260" y="147369"/>
                    </a:lnTo>
                    <a:cubicBezTo>
                      <a:pt x="-7902" y="117436"/>
                      <a:pt x="6450" y="83289"/>
                      <a:pt x="36353" y="71037"/>
                    </a:cubicBezTo>
                    <a:lnTo>
                      <a:pt x="200264" y="4303"/>
                    </a:lnTo>
                    <a:cubicBezTo>
                      <a:pt x="230167" y="-7859"/>
                      <a:pt x="264254" y="6507"/>
                      <a:pt x="276447" y="36395"/>
                    </a:cubicBezTo>
                    <a:lnTo>
                      <a:pt x="377373" y="283987"/>
                    </a:lnTo>
                    <a:cubicBezTo>
                      <a:pt x="389535" y="313920"/>
                      <a:pt x="375183" y="348067"/>
                      <a:pt x="345280" y="360319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624CA798-E15C-57A3-CC1B-85B09738719A}"/>
                  </a:ext>
                </a:extLst>
              </p:cNvPr>
              <p:cNvSpPr/>
              <p:nvPr/>
            </p:nvSpPr>
            <p:spPr>
              <a:xfrm rot="20269799">
                <a:off x="6420259" y="4556477"/>
                <a:ext cx="148347" cy="418341"/>
              </a:xfrm>
              <a:custGeom>
                <a:avLst/>
                <a:gdLst>
                  <a:gd name="connsiteX0" fmla="*/ -67 w 112473"/>
                  <a:gd name="connsiteY0" fmla="*/ -22 h 317175"/>
                  <a:gd name="connsiteX1" fmla="*/ 112407 w 112473"/>
                  <a:gd name="connsiteY1" fmla="*/ -22 h 317175"/>
                  <a:gd name="connsiteX2" fmla="*/ 112407 w 112473"/>
                  <a:gd name="connsiteY2" fmla="*/ 317153 h 317175"/>
                  <a:gd name="connsiteX3" fmla="*/ -67 w 112473"/>
                  <a:gd name="connsiteY3" fmla="*/ 317153 h 31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473" h="317175">
                    <a:moveTo>
                      <a:pt x="-67" y="-22"/>
                    </a:moveTo>
                    <a:lnTo>
                      <a:pt x="112407" y="-22"/>
                    </a:lnTo>
                    <a:lnTo>
                      <a:pt x="112407" y="317153"/>
                    </a:lnTo>
                    <a:lnTo>
                      <a:pt x="-67" y="317153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9A13F553-0A60-DD0A-C075-A5D2FBF32E3F}"/>
                  </a:ext>
                </a:extLst>
              </p:cNvPr>
              <p:cNvSpPr/>
              <p:nvPr/>
            </p:nvSpPr>
            <p:spPr>
              <a:xfrm>
                <a:off x="6328220" y="4654867"/>
                <a:ext cx="195154" cy="278990"/>
              </a:xfrm>
              <a:custGeom>
                <a:avLst/>
                <a:gdLst>
                  <a:gd name="connsiteX0" fmla="*/ 115413 w 147961"/>
                  <a:gd name="connsiteY0" fmla="*/ 207619 h 211523"/>
                  <a:gd name="connsiteX1" fmla="*/ 47554 w 147961"/>
                  <a:gd name="connsiteY1" fmla="*/ 179156 h 211523"/>
                  <a:gd name="connsiteX2" fmla="*/ 47479 w 147961"/>
                  <a:gd name="connsiteY2" fmla="*/ 178976 h 211523"/>
                  <a:gd name="connsiteX3" fmla="*/ 3839 w 147961"/>
                  <a:gd name="connsiteY3" fmla="*/ 71751 h 211523"/>
                  <a:gd name="connsiteX4" fmla="*/ 32228 w 147961"/>
                  <a:gd name="connsiteY4" fmla="*/ 3862 h 211523"/>
                  <a:gd name="connsiteX5" fmla="*/ 32333 w 147961"/>
                  <a:gd name="connsiteY5" fmla="*/ 3817 h 211523"/>
                  <a:gd name="connsiteX6" fmla="*/ 32333 w 147961"/>
                  <a:gd name="connsiteY6" fmla="*/ 3817 h 211523"/>
                  <a:gd name="connsiteX7" fmla="*/ 100267 w 147961"/>
                  <a:gd name="connsiteY7" fmla="*/ 32460 h 211523"/>
                  <a:gd name="connsiteX8" fmla="*/ 144057 w 147961"/>
                  <a:gd name="connsiteY8" fmla="*/ 139685 h 211523"/>
                  <a:gd name="connsiteX9" fmla="*/ 115413 w 147961"/>
                  <a:gd name="connsiteY9" fmla="*/ 207619 h 211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7961" h="211523">
                    <a:moveTo>
                      <a:pt x="115413" y="207619"/>
                    </a:moveTo>
                    <a:cubicBezTo>
                      <a:pt x="88809" y="218491"/>
                      <a:pt x="58426" y="205744"/>
                      <a:pt x="47554" y="179156"/>
                    </a:cubicBezTo>
                    <a:cubicBezTo>
                      <a:pt x="47524" y="179096"/>
                      <a:pt x="47509" y="179036"/>
                      <a:pt x="47479" y="178976"/>
                    </a:cubicBezTo>
                    <a:lnTo>
                      <a:pt x="3839" y="71751"/>
                    </a:lnTo>
                    <a:cubicBezTo>
                      <a:pt x="-7063" y="45162"/>
                      <a:pt x="5639" y="14764"/>
                      <a:pt x="32228" y="3862"/>
                    </a:cubicBezTo>
                    <a:cubicBezTo>
                      <a:pt x="32273" y="3847"/>
                      <a:pt x="32302" y="3832"/>
                      <a:pt x="32333" y="3817"/>
                    </a:cubicBezTo>
                    <a:lnTo>
                      <a:pt x="32333" y="3817"/>
                    </a:lnTo>
                    <a:cubicBezTo>
                      <a:pt x="58996" y="-6996"/>
                      <a:pt x="89394" y="5811"/>
                      <a:pt x="100267" y="32460"/>
                    </a:cubicBezTo>
                    <a:lnTo>
                      <a:pt x="144057" y="139685"/>
                    </a:lnTo>
                    <a:cubicBezTo>
                      <a:pt x="154869" y="166349"/>
                      <a:pt x="142062" y="196747"/>
                      <a:pt x="115413" y="2076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C88D8B6-022A-418D-84B9-94B4A8F4C55A}"/>
                  </a:ext>
                </a:extLst>
              </p:cNvPr>
              <p:cNvSpPr/>
              <p:nvPr/>
            </p:nvSpPr>
            <p:spPr>
              <a:xfrm>
                <a:off x="6370953" y="4655263"/>
                <a:ext cx="152421" cy="273868"/>
              </a:xfrm>
              <a:custGeom>
                <a:avLst/>
                <a:gdLst>
                  <a:gd name="connsiteX0" fmla="*/ 111657 w 115562"/>
                  <a:gd name="connsiteY0" fmla="*/ 139685 h 207640"/>
                  <a:gd name="connsiteX1" fmla="*/ 67867 w 115562"/>
                  <a:gd name="connsiteY1" fmla="*/ 32460 h 207640"/>
                  <a:gd name="connsiteX2" fmla="*/ -67 w 115562"/>
                  <a:gd name="connsiteY2" fmla="*/ 3817 h 207640"/>
                  <a:gd name="connsiteX3" fmla="*/ 83014 w 115562"/>
                  <a:gd name="connsiteY3" fmla="*/ 207619 h 207640"/>
                  <a:gd name="connsiteX4" fmla="*/ 111657 w 115562"/>
                  <a:gd name="connsiteY4" fmla="*/ 139685 h 20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562" h="207640">
                    <a:moveTo>
                      <a:pt x="111657" y="139685"/>
                    </a:moveTo>
                    <a:lnTo>
                      <a:pt x="67867" y="32460"/>
                    </a:lnTo>
                    <a:cubicBezTo>
                      <a:pt x="56995" y="5811"/>
                      <a:pt x="26597" y="-6996"/>
                      <a:pt x="-67" y="3817"/>
                    </a:cubicBezTo>
                    <a:lnTo>
                      <a:pt x="83014" y="207619"/>
                    </a:lnTo>
                    <a:cubicBezTo>
                      <a:pt x="109662" y="196746"/>
                      <a:pt x="122470" y="166349"/>
                      <a:pt x="111657" y="139685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F00FAD88-E30C-827C-4A82-2F50F7B9115B}"/>
                  </a:ext>
                </a:extLst>
              </p:cNvPr>
              <p:cNvSpPr/>
              <p:nvPr/>
            </p:nvSpPr>
            <p:spPr>
              <a:xfrm>
                <a:off x="6413455" y="4823740"/>
                <a:ext cx="81920" cy="81919"/>
              </a:xfrm>
              <a:custGeom>
                <a:avLst/>
                <a:gdLst>
                  <a:gd name="connsiteX0" fmla="*/ 42693 w 62110"/>
                  <a:gd name="connsiteY0" fmla="*/ 59788 h 62109"/>
                  <a:gd name="connsiteX1" fmla="*/ 2232 w 62110"/>
                  <a:gd name="connsiteY1" fmla="*/ 42737 h 62109"/>
                  <a:gd name="connsiteX2" fmla="*/ 19283 w 62110"/>
                  <a:gd name="connsiteY2" fmla="*/ 2277 h 62109"/>
                  <a:gd name="connsiteX3" fmla="*/ 59744 w 62110"/>
                  <a:gd name="connsiteY3" fmla="*/ 19328 h 62109"/>
                  <a:gd name="connsiteX4" fmla="*/ 59788 w 62110"/>
                  <a:gd name="connsiteY4" fmla="*/ 19448 h 62109"/>
                  <a:gd name="connsiteX5" fmla="*/ 42693 w 62110"/>
                  <a:gd name="connsiteY5" fmla="*/ 59788 h 62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10" h="62109">
                    <a:moveTo>
                      <a:pt x="42693" y="59788"/>
                    </a:moveTo>
                    <a:cubicBezTo>
                      <a:pt x="26811" y="66252"/>
                      <a:pt x="8696" y="58619"/>
                      <a:pt x="2232" y="42737"/>
                    </a:cubicBezTo>
                    <a:cubicBezTo>
                      <a:pt x="-4231" y="26856"/>
                      <a:pt x="3402" y="8740"/>
                      <a:pt x="19283" y="2277"/>
                    </a:cubicBezTo>
                    <a:cubicBezTo>
                      <a:pt x="35164" y="-4187"/>
                      <a:pt x="53280" y="3446"/>
                      <a:pt x="59744" y="19328"/>
                    </a:cubicBezTo>
                    <a:cubicBezTo>
                      <a:pt x="59759" y="19373"/>
                      <a:pt x="59774" y="19403"/>
                      <a:pt x="59788" y="19448"/>
                    </a:cubicBezTo>
                    <a:cubicBezTo>
                      <a:pt x="66177" y="35314"/>
                      <a:pt x="58529" y="53340"/>
                      <a:pt x="42693" y="59788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5CE09770-7A6E-9E58-2C4F-8B503D4CEF21}"/>
                  </a:ext>
                </a:extLst>
              </p:cNvPr>
              <p:cNvSpPr/>
              <p:nvPr/>
            </p:nvSpPr>
            <p:spPr>
              <a:xfrm>
                <a:off x="6356000" y="4682965"/>
                <a:ext cx="81968" cy="81905"/>
              </a:xfrm>
              <a:custGeom>
                <a:avLst/>
                <a:gdLst>
                  <a:gd name="connsiteX0" fmla="*/ 42764 w 62146"/>
                  <a:gd name="connsiteY0" fmla="*/ 59746 h 62098"/>
                  <a:gd name="connsiteX1" fmla="*/ 2258 w 62146"/>
                  <a:gd name="connsiteY1" fmla="*/ 42800 h 62098"/>
                  <a:gd name="connsiteX2" fmla="*/ 19204 w 62146"/>
                  <a:gd name="connsiteY2" fmla="*/ 2309 h 62098"/>
                  <a:gd name="connsiteX3" fmla="*/ 59710 w 62146"/>
                  <a:gd name="connsiteY3" fmla="*/ 19240 h 62098"/>
                  <a:gd name="connsiteX4" fmla="*/ 59710 w 62146"/>
                  <a:gd name="connsiteY4" fmla="*/ 19255 h 62098"/>
                  <a:gd name="connsiteX5" fmla="*/ 43034 w 62146"/>
                  <a:gd name="connsiteY5" fmla="*/ 59641 h 62098"/>
                  <a:gd name="connsiteX6" fmla="*/ 42764 w 62146"/>
                  <a:gd name="connsiteY6" fmla="*/ 59746 h 62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146" h="62098">
                    <a:moveTo>
                      <a:pt x="42764" y="59746"/>
                    </a:moveTo>
                    <a:cubicBezTo>
                      <a:pt x="26897" y="66254"/>
                      <a:pt x="8767" y="58666"/>
                      <a:pt x="2258" y="42800"/>
                    </a:cubicBezTo>
                    <a:cubicBezTo>
                      <a:pt x="-4235" y="26948"/>
                      <a:pt x="3338" y="8803"/>
                      <a:pt x="19204" y="2309"/>
                    </a:cubicBezTo>
                    <a:cubicBezTo>
                      <a:pt x="35071" y="-4199"/>
                      <a:pt x="53201" y="3389"/>
                      <a:pt x="59710" y="19240"/>
                    </a:cubicBezTo>
                    <a:cubicBezTo>
                      <a:pt x="59710" y="19255"/>
                      <a:pt x="59710" y="19255"/>
                      <a:pt x="59710" y="19255"/>
                    </a:cubicBezTo>
                    <a:cubicBezTo>
                      <a:pt x="66248" y="35017"/>
                      <a:pt x="58795" y="53087"/>
                      <a:pt x="43034" y="59641"/>
                    </a:cubicBezTo>
                    <a:cubicBezTo>
                      <a:pt x="42944" y="59671"/>
                      <a:pt x="42853" y="59716"/>
                      <a:pt x="42764" y="59746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E8637932-01FC-DC86-FD00-C6832330DA52}"/>
                  </a:ext>
                </a:extLst>
              </p:cNvPr>
              <p:cNvSpPr/>
              <p:nvPr/>
            </p:nvSpPr>
            <p:spPr>
              <a:xfrm>
                <a:off x="6199117" y="4534721"/>
                <a:ext cx="452856" cy="519222"/>
              </a:xfrm>
              <a:custGeom>
                <a:avLst/>
                <a:gdLst>
                  <a:gd name="connsiteX0" fmla="*/ 127366 w 343344"/>
                  <a:gd name="connsiteY0" fmla="*/ 393638 h 393661"/>
                  <a:gd name="connsiteX1" fmla="*/ 120468 w 343344"/>
                  <a:gd name="connsiteY1" fmla="*/ 388989 h 393661"/>
                  <a:gd name="connsiteX2" fmla="*/ 496 w 343344"/>
                  <a:gd name="connsiteY2" fmla="*/ 95208 h 393661"/>
                  <a:gd name="connsiteX3" fmla="*/ 496 w 343344"/>
                  <a:gd name="connsiteY3" fmla="*/ 89510 h 393661"/>
                  <a:gd name="connsiteX4" fmla="*/ 4545 w 343344"/>
                  <a:gd name="connsiteY4" fmla="*/ 85460 h 393661"/>
                  <a:gd name="connsiteX5" fmla="*/ 212996 w 343344"/>
                  <a:gd name="connsiteY5" fmla="*/ 580 h 393661"/>
                  <a:gd name="connsiteX6" fmla="*/ 222654 w 343344"/>
                  <a:gd name="connsiteY6" fmla="*/ 4420 h 393661"/>
                  <a:gd name="connsiteX7" fmla="*/ 222744 w 343344"/>
                  <a:gd name="connsiteY7" fmla="*/ 4629 h 393661"/>
                  <a:gd name="connsiteX8" fmla="*/ 342716 w 343344"/>
                  <a:gd name="connsiteY8" fmla="*/ 298411 h 393661"/>
                  <a:gd name="connsiteX9" fmla="*/ 342716 w 343344"/>
                  <a:gd name="connsiteY9" fmla="*/ 304109 h 393661"/>
                  <a:gd name="connsiteX10" fmla="*/ 338667 w 343344"/>
                  <a:gd name="connsiteY10" fmla="*/ 308158 h 393661"/>
                  <a:gd name="connsiteX11" fmla="*/ 130215 w 343344"/>
                  <a:gd name="connsiteY11" fmla="*/ 393038 h 393661"/>
                  <a:gd name="connsiteX12" fmla="*/ 127366 w 343344"/>
                  <a:gd name="connsiteY12" fmla="*/ 393638 h 393661"/>
                  <a:gd name="connsiteX13" fmla="*/ 17442 w 343344"/>
                  <a:gd name="connsiteY13" fmla="*/ 96108 h 393661"/>
                  <a:gd name="connsiteX14" fmla="*/ 131415 w 343344"/>
                  <a:gd name="connsiteY14" fmla="*/ 375942 h 393661"/>
                  <a:gd name="connsiteX15" fmla="*/ 326369 w 343344"/>
                  <a:gd name="connsiteY15" fmla="*/ 296611 h 393661"/>
                  <a:gd name="connsiteX16" fmla="*/ 212396 w 343344"/>
                  <a:gd name="connsiteY16" fmla="*/ 16777 h 393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3344" h="393661">
                    <a:moveTo>
                      <a:pt x="127366" y="393638"/>
                    </a:moveTo>
                    <a:cubicBezTo>
                      <a:pt x="124337" y="393623"/>
                      <a:pt x="121623" y="391794"/>
                      <a:pt x="120468" y="388989"/>
                    </a:cubicBezTo>
                    <a:lnTo>
                      <a:pt x="496" y="95208"/>
                    </a:lnTo>
                    <a:cubicBezTo>
                      <a:pt x="-254" y="93379"/>
                      <a:pt x="-254" y="91339"/>
                      <a:pt x="496" y="89510"/>
                    </a:cubicBezTo>
                    <a:cubicBezTo>
                      <a:pt x="1276" y="87680"/>
                      <a:pt x="2715" y="86240"/>
                      <a:pt x="4545" y="85460"/>
                    </a:cubicBezTo>
                    <a:lnTo>
                      <a:pt x="212996" y="580"/>
                    </a:lnTo>
                    <a:cubicBezTo>
                      <a:pt x="216715" y="-1024"/>
                      <a:pt x="221049" y="685"/>
                      <a:pt x="222654" y="4420"/>
                    </a:cubicBezTo>
                    <a:cubicBezTo>
                      <a:pt x="222684" y="4479"/>
                      <a:pt x="222714" y="4555"/>
                      <a:pt x="222744" y="4629"/>
                    </a:cubicBezTo>
                    <a:lnTo>
                      <a:pt x="342716" y="298411"/>
                    </a:lnTo>
                    <a:cubicBezTo>
                      <a:pt x="343465" y="300240"/>
                      <a:pt x="343465" y="302280"/>
                      <a:pt x="342716" y="304109"/>
                    </a:cubicBezTo>
                    <a:cubicBezTo>
                      <a:pt x="341981" y="305954"/>
                      <a:pt x="340511" y="307424"/>
                      <a:pt x="338667" y="308158"/>
                    </a:cubicBezTo>
                    <a:lnTo>
                      <a:pt x="130215" y="393038"/>
                    </a:lnTo>
                    <a:cubicBezTo>
                      <a:pt x="129331" y="393458"/>
                      <a:pt x="128356" y="393653"/>
                      <a:pt x="127366" y="393638"/>
                    </a:cubicBezTo>
                    <a:close/>
                    <a:moveTo>
                      <a:pt x="17442" y="96108"/>
                    </a:moveTo>
                    <a:lnTo>
                      <a:pt x="131415" y="375942"/>
                    </a:lnTo>
                    <a:lnTo>
                      <a:pt x="326369" y="296611"/>
                    </a:lnTo>
                    <a:lnTo>
                      <a:pt x="212396" y="16777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AF63353-87DA-2BBC-EF22-BD548E194F25}"/>
                  </a:ext>
                </a:extLst>
              </p:cNvPr>
              <p:cNvSpPr/>
              <p:nvPr/>
            </p:nvSpPr>
            <p:spPr>
              <a:xfrm>
                <a:off x="6021422" y="4192268"/>
                <a:ext cx="482190" cy="386870"/>
              </a:xfrm>
              <a:custGeom>
                <a:avLst/>
                <a:gdLst>
                  <a:gd name="connsiteX0" fmla="*/ 289234 w 365584"/>
                  <a:gd name="connsiteY0" fmla="*/ 10828 h 293315"/>
                  <a:gd name="connsiteX1" fmla="*/ 306840 w 365584"/>
                  <a:gd name="connsiteY1" fmla="*/ 18221 h 293315"/>
                  <a:gd name="connsiteX2" fmla="*/ 299447 w 365584"/>
                  <a:gd name="connsiteY2" fmla="*/ 35812 h 293315"/>
                  <a:gd name="connsiteX3" fmla="*/ 281886 w 365584"/>
                  <a:gd name="connsiteY3" fmla="*/ 28524 h 293315"/>
                  <a:gd name="connsiteX4" fmla="*/ 289144 w 365584"/>
                  <a:gd name="connsiteY4" fmla="*/ 10873 h 293315"/>
                  <a:gd name="connsiteX5" fmla="*/ 289234 w 365584"/>
                  <a:gd name="connsiteY5" fmla="*/ 10828 h 293315"/>
                  <a:gd name="connsiteX6" fmla="*/ 308430 w 365584"/>
                  <a:gd name="connsiteY6" fmla="*/ 58067 h 293315"/>
                  <a:gd name="connsiteX7" fmla="*/ 326065 w 365584"/>
                  <a:gd name="connsiteY7" fmla="*/ 65385 h 293315"/>
                  <a:gd name="connsiteX8" fmla="*/ 318747 w 365584"/>
                  <a:gd name="connsiteY8" fmla="*/ 83006 h 293315"/>
                  <a:gd name="connsiteX9" fmla="*/ 301111 w 365584"/>
                  <a:gd name="connsiteY9" fmla="*/ 75703 h 293315"/>
                  <a:gd name="connsiteX10" fmla="*/ 301081 w 365584"/>
                  <a:gd name="connsiteY10" fmla="*/ 75613 h 293315"/>
                  <a:gd name="connsiteX11" fmla="*/ 308430 w 365584"/>
                  <a:gd name="connsiteY11" fmla="*/ 58367 h 293315"/>
                  <a:gd name="connsiteX12" fmla="*/ 327775 w 365584"/>
                  <a:gd name="connsiteY12" fmla="*/ 105156 h 293315"/>
                  <a:gd name="connsiteX13" fmla="*/ 345291 w 365584"/>
                  <a:gd name="connsiteY13" fmla="*/ 112729 h 293315"/>
                  <a:gd name="connsiteX14" fmla="*/ 337733 w 365584"/>
                  <a:gd name="connsiteY14" fmla="*/ 130245 h 293315"/>
                  <a:gd name="connsiteX15" fmla="*/ 320277 w 365584"/>
                  <a:gd name="connsiteY15" fmla="*/ 122852 h 293315"/>
                  <a:gd name="connsiteX16" fmla="*/ 327775 w 365584"/>
                  <a:gd name="connsiteY16" fmla="*/ 105456 h 293315"/>
                  <a:gd name="connsiteX17" fmla="*/ 346971 w 365584"/>
                  <a:gd name="connsiteY17" fmla="*/ 152395 h 293315"/>
                  <a:gd name="connsiteX18" fmla="*/ 364442 w 365584"/>
                  <a:gd name="connsiteY18" fmla="*/ 159548 h 293315"/>
                  <a:gd name="connsiteX19" fmla="*/ 364516 w 365584"/>
                  <a:gd name="connsiteY19" fmla="*/ 159743 h 293315"/>
                  <a:gd name="connsiteX20" fmla="*/ 357168 w 365584"/>
                  <a:gd name="connsiteY20" fmla="*/ 177439 h 293315"/>
                  <a:gd name="connsiteX21" fmla="*/ 339472 w 365584"/>
                  <a:gd name="connsiteY21" fmla="*/ 169941 h 293315"/>
                  <a:gd name="connsiteX22" fmla="*/ 346971 w 365584"/>
                  <a:gd name="connsiteY22" fmla="*/ 152695 h 293315"/>
                  <a:gd name="connsiteX23" fmla="*/ 246194 w 365584"/>
                  <a:gd name="connsiteY23" fmla="*/ 930 h 293315"/>
                  <a:gd name="connsiteX24" fmla="*/ 263710 w 365584"/>
                  <a:gd name="connsiteY24" fmla="*/ 8504 h 293315"/>
                  <a:gd name="connsiteX25" fmla="*/ 256152 w 365584"/>
                  <a:gd name="connsiteY25" fmla="*/ 26019 h 293315"/>
                  <a:gd name="connsiteX26" fmla="*/ 238696 w 365584"/>
                  <a:gd name="connsiteY26" fmla="*/ 18626 h 293315"/>
                  <a:gd name="connsiteX27" fmla="*/ 246194 w 365584"/>
                  <a:gd name="connsiteY27" fmla="*/ 1230 h 293315"/>
                  <a:gd name="connsiteX28" fmla="*/ 265390 w 365584"/>
                  <a:gd name="connsiteY28" fmla="*/ 48169 h 293315"/>
                  <a:gd name="connsiteX29" fmla="*/ 282861 w 365584"/>
                  <a:gd name="connsiteY29" fmla="*/ 55322 h 293315"/>
                  <a:gd name="connsiteX30" fmla="*/ 282936 w 365584"/>
                  <a:gd name="connsiteY30" fmla="*/ 55517 h 293315"/>
                  <a:gd name="connsiteX31" fmla="*/ 275587 w 365584"/>
                  <a:gd name="connsiteY31" fmla="*/ 73213 h 293315"/>
                  <a:gd name="connsiteX32" fmla="*/ 257891 w 365584"/>
                  <a:gd name="connsiteY32" fmla="*/ 65715 h 293315"/>
                  <a:gd name="connsiteX33" fmla="*/ 265390 w 365584"/>
                  <a:gd name="connsiteY33" fmla="*/ 48469 h 293315"/>
                  <a:gd name="connsiteX34" fmla="*/ 284585 w 365584"/>
                  <a:gd name="connsiteY34" fmla="*/ 95258 h 293315"/>
                  <a:gd name="connsiteX35" fmla="*/ 302206 w 365584"/>
                  <a:gd name="connsiteY35" fmla="*/ 102681 h 293315"/>
                  <a:gd name="connsiteX36" fmla="*/ 294783 w 365584"/>
                  <a:gd name="connsiteY36" fmla="*/ 120302 h 293315"/>
                  <a:gd name="connsiteX37" fmla="*/ 277087 w 365584"/>
                  <a:gd name="connsiteY37" fmla="*/ 112954 h 293315"/>
                  <a:gd name="connsiteX38" fmla="*/ 284135 w 365584"/>
                  <a:gd name="connsiteY38" fmla="*/ 95558 h 293315"/>
                  <a:gd name="connsiteX39" fmla="*/ 303781 w 365584"/>
                  <a:gd name="connsiteY39" fmla="*/ 142347 h 293315"/>
                  <a:gd name="connsiteX40" fmla="*/ 321657 w 365584"/>
                  <a:gd name="connsiteY40" fmla="*/ 149621 h 293315"/>
                  <a:gd name="connsiteX41" fmla="*/ 314383 w 365584"/>
                  <a:gd name="connsiteY41" fmla="*/ 167496 h 293315"/>
                  <a:gd name="connsiteX42" fmla="*/ 296508 w 365584"/>
                  <a:gd name="connsiteY42" fmla="*/ 160223 h 293315"/>
                  <a:gd name="connsiteX43" fmla="*/ 296433 w 365584"/>
                  <a:gd name="connsiteY43" fmla="*/ 160043 h 293315"/>
                  <a:gd name="connsiteX44" fmla="*/ 303781 w 365584"/>
                  <a:gd name="connsiteY44" fmla="*/ 142647 h 293315"/>
                  <a:gd name="connsiteX45" fmla="*/ 218901 w 365584"/>
                  <a:gd name="connsiteY45" fmla="*/ 39471 h 293315"/>
                  <a:gd name="connsiteX46" fmla="*/ 236447 w 365584"/>
                  <a:gd name="connsiteY46" fmla="*/ 46970 h 293315"/>
                  <a:gd name="connsiteX47" fmla="*/ 227644 w 365584"/>
                  <a:gd name="connsiteY47" fmla="*/ 63901 h 293315"/>
                  <a:gd name="connsiteX48" fmla="*/ 211552 w 365584"/>
                  <a:gd name="connsiteY48" fmla="*/ 57167 h 293315"/>
                  <a:gd name="connsiteX49" fmla="*/ 218901 w 365584"/>
                  <a:gd name="connsiteY49" fmla="*/ 39771 h 293315"/>
                  <a:gd name="connsiteX50" fmla="*/ 238096 w 365584"/>
                  <a:gd name="connsiteY50" fmla="*/ 86710 h 293315"/>
                  <a:gd name="connsiteX51" fmla="*/ 255732 w 365584"/>
                  <a:gd name="connsiteY51" fmla="*/ 94029 h 293315"/>
                  <a:gd name="connsiteX52" fmla="*/ 248414 w 365584"/>
                  <a:gd name="connsiteY52" fmla="*/ 111649 h 293315"/>
                  <a:gd name="connsiteX53" fmla="*/ 230778 w 365584"/>
                  <a:gd name="connsiteY53" fmla="*/ 104346 h 293315"/>
                  <a:gd name="connsiteX54" fmla="*/ 230748 w 365584"/>
                  <a:gd name="connsiteY54" fmla="*/ 104256 h 293315"/>
                  <a:gd name="connsiteX55" fmla="*/ 238096 w 365584"/>
                  <a:gd name="connsiteY55" fmla="*/ 87010 h 293315"/>
                  <a:gd name="connsiteX56" fmla="*/ 257291 w 365584"/>
                  <a:gd name="connsiteY56" fmla="*/ 133949 h 293315"/>
                  <a:gd name="connsiteX57" fmla="*/ 274927 w 365584"/>
                  <a:gd name="connsiteY57" fmla="*/ 141267 h 293315"/>
                  <a:gd name="connsiteX58" fmla="*/ 267609 w 365584"/>
                  <a:gd name="connsiteY58" fmla="*/ 158888 h 293315"/>
                  <a:gd name="connsiteX59" fmla="*/ 249973 w 365584"/>
                  <a:gd name="connsiteY59" fmla="*/ 151585 h 293315"/>
                  <a:gd name="connsiteX60" fmla="*/ 249943 w 365584"/>
                  <a:gd name="connsiteY60" fmla="*/ 151495 h 293315"/>
                  <a:gd name="connsiteX61" fmla="*/ 257291 w 365584"/>
                  <a:gd name="connsiteY61" fmla="*/ 134249 h 293315"/>
                  <a:gd name="connsiteX62" fmla="*/ 276487 w 365584"/>
                  <a:gd name="connsiteY62" fmla="*/ 181038 h 293315"/>
                  <a:gd name="connsiteX63" fmla="*/ 294108 w 365584"/>
                  <a:gd name="connsiteY63" fmla="*/ 188461 h 293315"/>
                  <a:gd name="connsiteX64" fmla="*/ 286685 w 365584"/>
                  <a:gd name="connsiteY64" fmla="*/ 206082 h 293315"/>
                  <a:gd name="connsiteX65" fmla="*/ 269064 w 365584"/>
                  <a:gd name="connsiteY65" fmla="*/ 198659 h 293315"/>
                  <a:gd name="connsiteX66" fmla="*/ 276487 w 365584"/>
                  <a:gd name="connsiteY66" fmla="*/ 181038 h 293315"/>
                  <a:gd name="connsiteX67" fmla="*/ 174661 w 365584"/>
                  <a:gd name="connsiteY67" fmla="*/ 30323 h 293315"/>
                  <a:gd name="connsiteX68" fmla="*/ 192207 w 365584"/>
                  <a:gd name="connsiteY68" fmla="*/ 37822 h 293315"/>
                  <a:gd name="connsiteX69" fmla="*/ 185054 w 365584"/>
                  <a:gd name="connsiteY69" fmla="*/ 55293 h 293315"/>
                  <a:gd name="connsiteX70" fmla="*/ 184859 w 365584"/>
                  <a:gd name="connsiteY70" fmla="*/ 55368 h 293315"/>
                  <a:gd name="connsiteX71" fmla="*/ 167238 w 365584"/>
                  <a:gd name="connsiteY71" fmla="*/ 47944 h 293315"/>
                  <a:gd name="connsiteX72" fmla="*/ 174661 w 365584"/>
                  <a:gd name="connsiteY72" fmla="*/ 30323 h 293315"/>
                  <a:gd name="connsiteX73" fmla="*/ 193857 w 365584"/>
                  <a:gd name="connsiteY73" fmla="*/ 77562 h 293315"/>
                  <a:gd name="connsiteX74" fmla="*/ 211327 w 365584"/>
                  <a:gd name="connsiteY74" fmla="*/ 84716 h 293315"/>
                  <a:gd name="connsiteX75" fmla="*/ 211402 w 365584"/>
                  <a:gd name="connsiteY75" fmla="*/ 84911 h 293315"/>
                  <a:gd name="connsiteX76" fmla="*/ 204084 w 365584"/>
                  <a:gd name="connsiteY76" fmla="*/ 102546 h 293315"/>
                  <a:gd name="connsiteX77" fmla="*/ 186463 w 365584"/>
                  <a:gd name="connsiteY77" fmla="*/ 95228 h 293315"/>
                  <a:gd name="connsiteX78" fmla="*/ 193767 w 365584"/>
                  <a:gd name="connsiteY78" fmla="*/ 77592 h 293315"/>
                  <a:gd name="connsiteX79" fmla="*/ 193857 w 365584"/>
                  <a:gd name="connsiteY79" fmla="*/ 77562 h 293315"/>
                  <a:gd name="connsiteX80" fmla="*/ 213052 w 365584"/>
                  <a:gd name="connsiteY80" fmla="*/ 124651 h 293315"/>
                  <a:gd name="connsiteX81" fmla="*/ 230598 w 365584"/>
                  <a:gd name="connsiteY81" fmla="*/ 132150 h 293315"/>
                  <a:gd name="connsiteX82" fmla="*/ 223445 w 365584"/>
                  <a:gd name="connsiteY82" fmla="*/ 149621 h 293315"/>
                  <a:gd name="connsiteX83" fmla="*/ 223250 w 365584"/>
                  <a:gd name="connsiteY83" fmla="*/ 149695 h 293315"/>
                  <a:gd name="connsiteX84" fmla="*/ 205554 w 365584"/>
                  <a:gd name="connsiteY84" fmla="*/ 142347 h 293315"/>
                  <a:gd name="connsiteX85" fmla="*/ 213052 w 365584"/>
                  <a:gd name="connsiteY85" fmla="*/ 124651 h 293315"/>
                  <a:gd name="connsiteX86" fmla="*/ 232248 w 365584"/>
                  <a:gd name="connsiteY86" fmla="*/ 171890 h 293315"/>
                  <a:gd name="connsiteX87" fmla="*/ 249718 w 365584"/>
                  <a:gd name="connsiteY87" fmla="*/ 179043 h 293315"/>
                  <a:gd name="connsiteX88" fmla="*/ 249793 w 365584"/>
                  <a:gd name="connsiteY88" fmla="*/ 179238 h 293315"/>
                  <a:gd name="connsiteX89" fmla="*/ 242535 w 365584"/>
                  <a:gd name="connsiteY89" fmla="*/ 196889 h 293315"/>
                  <a:gd name="connsiteX90" fmla="*/ 242445 w 365584"/>
                  <a:gd name="connsiteY90" fmla="*/ 196934 h 293315"/>
                  <a:gd name="connsiteX91" fmla="*/ 224824 w 365584"/>
                  <a:gd name="connsiteY91" fmla="*/ 189511 h 293315"/>
                  <a:gd name="connsiteX92" fmla="*/ 232248 w 365584"/>
                  <a:gd name="connsiteY92" fmla="*/ 171890 h 293315"/>
                  <a:gd name="connsiteX93" fmla="*/ 149167 w 365584"/>
                  <a:gd name="connsiteY93" fmla="*/ 68565 h 293315"/>
                  <a:gd name="connsiteX94" fmla="*/ 166638 w 365584"/>
                  <a:gd name="connsiteY94" fmla="*/ 75718 h 293315"/>
                  <a:gd name="connsiteX95" fmla="*/ 166713 w 365584"/>
                  <a:gd name="connsiteY95" fmla="*/ 75913 h 293315"/>
                  <a:gd name="connsiteX96" fmla="*/ 160819 w 365584"/>
                  <a:gd name="connsiteY96" fmla="*/ 94073 h 293315"/>
                  <a:gd name="connsiteX97" fmla="*/ 142659 w 365584"/>
                  <a:gd name="connsiteY97" fmla="*/ 88165 h 293315"/>
                  <a:gd name="connsiteX98" fmla="*/ 141819 w 365584"/>
                  <a:gd name="connsiteY98" fmla="*/ 86110 h 293315"/>
                  <a:gd name="connsiteX99" fmla="*/ 148972 w 365584"/>
                  <a:gd name="connsiteY99" fmla="*/ 68639 h 293315"/>
                  <a:gd name="connsiteX100" fmla="*/ 149167 w 365584"/>
                  <a:gd name="connsiteY100" fmla="*/ 68565 h 293315"/>
                  <a:gd name="connsiteX101" fmla="*/ 168362 w 365584"/>
                  <a:gd name="connsiteY101" fmla="*/ 115803 h 293315"/>
                  <a:gd name="connsiteX102" fmla="*/ 186523 w 365584"/>
                  <a:gd name="connsiteY102" fmla="*/ 121697 h 293315"/>
                  <a:gd name="connsiteX103" fmla="*/ 180614 w 365584"/>
                  <a:gd name="connsiteY103" fmla="*/ 139858 h 293315"/>
                  <a:gd name="connsiteX104" fmla="*/ 178560 w 365584"/>
                  <a:gd name="connsiteY104" fmla="*/ 140698 h 293315"/>
                  <a:gd name="connsiteX105" fmla="*/ 160399 w 365584"/>
                  <a:gd name="connsiteY105" fmla="*/ 134804 h 293315"/>
                  <a:gd name="connsiteX106" fmla="*/ 166308 w 365584"/>
                  <a:gd name="connsiteY106" fmla="*/ 116643 h 293315"/>
                  <a:gd name="connsiteX107" fmla="*/ 168362 w 365584"/>
                  <a:gd name="connsiteY107" fmla="*/ 115803 h 293315"/>
                  <a:gd name="connsiteX108" fmla="*/ 187558 w 365584"/>
                  <a:gd name="connsiteY108" fmla="*/ 162892 h 293315"/>
                  <a:gd name="connsiteX109" fmla="*/ 205209 w 365584"/>
                  <a:gd name="connsiteY109" fmla="*/ 170151 h 293315"/>
                  <a:gd name="connsiteX110" fmla="*/ 205254 w 365584"/>
                  <a:gd name="connsiteY110" fmla="*/ 170241 h 293315"/>
                  <a:gd name="connsiteX111" fmla="*/ 197831 w 365584"/>
                  <a:gd name="connsiteY111" fmla="*/ 187861 h 293315"/>
                  <a:gd name="connsiteX112" fmla="*/ 180210 w 365584"/>
                  <a:gd name="connsiteY112" fmla="*/ 180438 h 293315"/>
                  <a:gd name="connsiteX113" fmla="*/ 186808 w 365584"/>
                  <a:gd name="connsiteY113" fmla="*/ 162892 h 293315"/>
                  <a:gd name="connsiteX114" fmla="*/ 206904 w 365584"/>
                  <a:gd name="connsiteY114" fmla="*/ 209981 h 293315"/>
                  <a:gd name="connsiteX115" fmla="*/ 224419 w 365584"/>
                  <a:gd name="connsiteY115" fmla="*/ 217555 h 293315"/>
                  <a:gd name="connsiteX116" fmla="*/ 216861 w 365584"/>
                  <a:gd name="connsiteY116" fmla="*/ 235070 h 293315"/>
                  <a:gd name="connsiteX117" fmla="*/ 199405 w 365584"/>
                  <a:gd name="connsiteY117" fmla="*/ 227677 h 293315"/>
                  <a:gd name="connsiteX118" fmla="*/ 206153 w 365584"/>
                  <a:gd name="connsiteY118" fmla="*/ 209981 h 293315"/>
                  <a:gd name="connsiteX119" fmla="*/ 103878 w 365584"/>
                  <a:gd name="connsiteY119" fmla="*/ 60016 h 293315"/>
                  <a:gd name="connsiteX120" fmla="*/ 121348 w 365584"/>
                  <a:gd name="connsiteY120" fmla="*/ 67170 h 293315"/>
                  <a:gd name="connsiteX121" fmla="*/ 121423 w 365584"/>
                  <a:gd name="connsiteY121" fmla="*/ 67365 h 293315"/>
                  <a:gd name="connsiteX122" fmla="*/ 114075 w 365584"/>
                  <a:gd name="connsiteY122" fmla="*/ 85061 h 293315"/>
                  <a:gd name="connsiteX123" fmla="*/ 96380 w 365584"/>
                  <a:gd name="connsiteY123" fmla="*/ 77562 h 293315"/>
                  <a:gd name="connsiteX124" fmla="*/ 102963 w 365584"/>
                  <a:gd name="connsiteY124" fmla="*/ 59642 h 293315"/>
                  <a:gd name="connsiteX125" fmla="*/ 103128 w 365584"/>
                  <a:gd name="connsiteY125" fmla="*/ 59567 h 293315"/>
                  <a:gd name="connsiteX126" fmla="*/ 123073 w 365584"/>
                  <a:gd name="connsiteY126" fmla="*/ 107105 h 293315"/>
                  <a:gd name="connsiteX127" fmla="*/ 140589 w 365584"/>
                  <a:gd name="connsiteY127" fmla="*/ 114679 h 293315"/>
                  <a:gd name="connsiteX128" fmla="*/ 133031 w 365584"/>
                  <a:gd name="connsiteY128" fmla="*/ 132195 h 293315"/>
                  <a:gd name="connsiteX129" fmla="*/ 115575 w 365584"/>
                  <a:gd name="connsiteY129" fmla="*/ 124801 h 293315"/>
                  <a:gd name="connsiteX130" fmla="*/ 122323 w 365584"/>
                  <a:gd name="connsiteY130" fmla="*/ 106656 h 293315"/>
                  <a:gd name="connsiteX131" fmla="*/ 142269 w 365584"/>
                  <a:gd name="connsiteY131" fmla="*/ 154344 h 293315"/>
                  <a:gd name="connsiteX132" fmla="*/ 159739 w 365584"/>
                  <a:gd name="connsiteY132" fmla="*/ 161498 h 293315"/>
                  <a:gd name="connsiteX133" fmla="*/ 159814 w 365584"/>
                  <a:gd name="connsiteY133" fmla="*/ 161693 h 293315"/>
                  <a:gd name="connsiteX134" fmla="*/ 152466 w 365584"/>
                  <a:gd name="connsiteY134" fmla="*/ 179389 h 293315"/>
                  <a:gd name="connsiteX135" fmla="*/ 134846 w 365584"/>
                  <a:gd name="connsiteY135" fmla="*/ 171965 h 293315"/>
                  <a:gd name="connsiteX136" fmla="*/ 142269 w 365584"/>
                  <a:gd name="connsiteY136" fmla="*/ 154344 h 293315"/>
                  <a:gd name="connsiteX137" fmla="*/ 161464 w 365584"/>
                  <a:gd name="connsiteY137" fmla="*/ 201433 h 293315"/>
                  <a:gd name="connsiteX138" fmla="*/ 179070 w 365584"/>
                  <a:gd name="connsiteY138" fmla="*/ 208827 h 293315"/>
                  <a:gd name="connsiteX139" fmla="*/ 171677 w 365584"/>
                  <a:gd name="connsiteY139" fmla="*/ 226418 h 293315"/>
                  <a:gd name="connsiteX140" fmla="*/ 154116 w 365584"/>
                  <a:gd name="connsiteY140" fmla="*/ 219129 h 293315"/>
                  <a:gd name="connsiteX141" fmla="*/ 160699 w 365584"/>
                  <a:gd name="connsiteY141" fmla="*/ 200983 h 293315"/>
                  <a:gd name="connsiteX142" fmla="*/ 160714 w 365584"/>
                  <a:gd name="connsiteY142" fmla="*/ 200983 h 293315"/>
                  <a:gd name="connsiteX143" fmla="*/ 78833 w 365584"/>
                  <a:gd name="connsiteY143" fmla="*/ 97658 h 293315"/>
                  <a:gd name="connsiteX144" fmla="*/ 96454 w 365584"/>
                  <a:gd name="connsiteY144" fmla="*/ 105081 h 293315"/>
                  <a:gd name="connsiteX145" fmla="*/ 89031 w 365584"/>
                  <a:gd name="connsiteY145" fmla="*/ 122702 h 293315"/>
                  <a:gd name="connsiteX146" fmla="*/ 71410 w 365584"/>
                  <a:gd name="connsiteY146" fmla="*/ 115278 h 293315"/>
                  <a:gd name="connsiteX147" fmla="*/ 78833 w 365584"/>
                  <a:gd name="connsiteY147" fmla="*/ 97658 h 293315"/>
                  <a:gd name="connsiteX148" fmla="*/ 98029 w 365584"/>
                  <a:gd name="connsiteY148" fmla="*/ 144897 h 293315"/>
                  <a:gd name="connsiteX149" fmla="*/ 115500 w 365584"/>
                  <a:gd name="connsiteY149" fmla="*/ 152050 h 293315"/>
                  <a:gd name="connsiteX150" fmla="*/ 115575 w 365584"/>
                  <a:gd name="connsiteY150" fmla="*/ 152245 h 293315"/>
                  <a:gd name="connsiteX151" fmla="*/ 108226 w 365584"/>
                  <a:gd name="connsiteY151" fmla="*/ 169941 h 293315"/>
                  <a:gd name="connsiteX152" fmla="*/ 90531 w 365584"/>
                  <a:gd name="connsiteY152" fmla="*/ 162442 h 293315"/>
                  <a:gd name="connsiteX153" fmla="*/ 97279 w 365584"/>
                  <a:gd name="connsiteY153" fmla="*/ 144447 h 293315"/>
                  <a:gd name="connsiteX154" fmla="*/ 117224 w 365584"/>
                  <a:gd name="connsiteY154" fmla="*/ 191986 h 293315"/>
                  <a:gd name="connsiteX155" fmla="*/ 134846 w 365584"/>
                  <a:gd name="connsiteY155" fmla="*/ 199409 h 293315"/>
                  <a:gd name="connsiteX156" fmla="*/ 127422 w 365584"/>
                  <a:gd name="connsiteY156" fmla="*/ 217030 h 293315"/>
                  <a:gd name="connsiteX157" fmla="*/ 109951 w 365584"/>
                  <a:gd name="connsiteY157" fmla="*/ 209876 h 293315"/>
                  <a:gd name="connsiteX158" fmla="*/ 109876 w 365584"/>
                  <a:gd name="connsiteY158" fmla="*/ 209681 h 293315"/>
                  <a:gd name="connsiteX159" fmla="*/ 116190 w 365584"/>
                  <a:gd name="connsiteY159" fmla="*/ 191671 h 293315"/>
                  <a:gd name="connsiteX160" fmla="*/ 116475 w 365584"/>
                  <a:gd name="connsiteY160" fmla="*/ 191536 h 293315"/>
                  <a:gd name="connsiteX161" fmla="*/ 136420 w 365584"/>
                  <a:gd name="connsiteY161" fmla="*/ 239224 h 293315"/>
                  <a:gd name="connsiteX162" fmla="*/ 153891 w 365584"/>
                  <a:gd name="connsiteY162" fmla="*/ 246378 h 293315"/>
                  <a:gd name="connsiteX163" fmla="*/ 153966 w 365584"/>
                  <a:gd name="connsiteY163" fmla="*/ 246573 h 293315"/>
                  <a:gd name="connsiteX164" fmla="*/ 148072 w 365584"/>
                  <a:gd name="connsiteY164" fmla="*/ 264733 h 293315"/>
                  <a:gd name="connsiteX165" fmla="*/ 129912 w 365584"/>
                  <a:gd name="connsiteY165" fmla="*/ 258825 h 293315"/>
                  <a:gd name="connsiteX166" fmla="*/ 129072 w 365584"/>
                  <a:gd name="connsiteY166" fmla="*/ 256770 h 293315"/>
                  <a:gd name="connsiteX167" fmla="*/ 135295 w 365584"/>
                  <a:gd name="connsiteY167" fmla="*/ 238955 h 293315"/>
                  <a:gd name="connsiteX168" fmla="*/ 135670 w 365584"/>
                  <a:gd name="connsiteY168" fmla="*/ 238775 h 293315"/>
                  <a:gd name="connsiteX169" fmla="*/ 32344 w 365584"/>
                  <a:gd name="connsiteY169" fmla="*/ 89260 h 293315"/>
                  <a:gd name="connsiteX170" fmla="*/ 49815 w 365584"/>
                  <a:gd name="connsiteY170" fmla="*/ 96413 h 293315"/>
                  <a:gd name="connsiteX171" fmla="*/ 49890 w 365584"/>
                  <a:gd name="connsiteY171" fmla="*/ 96608 h 293315"/>
                  <a:gd name="connsiteX172" fmla="*/ 42572 w 365584"/>
                  <a:gd name="connsiteY172" fmla="*/ 114244 h 293315"/>
                  <a:gd name="connsiteX173" fmla="*/ 24951 w 365584"/>
                  <a:gd name="connsiteY173" fmla="*/ 106926 h 293315"/>
                  <a:gd name="connsiteX174" fmla="*/ 32255 w 365584"/>
                  <a:gd name="connsiteY174" fmla="*/ 89290 h 293315"/>
                  <a:gd name="connsiteX175" fmla="*/ 32344 w 365584"/>
                  <a:gd name="connsiteY175" fmla="*/ 89260 h 293315"/>
                  <a:gd name="connsiteX176" fmla="*/ 51540 w 365584"/>
                  <a:gd name="connsiteY176" fmla="*/ 136499 h 293315"/>
                  <a:gd name="connsiteX177" fmla="*/ 68471 w 365584"/>
                  <a:gd name="connsiteY177" fmla="*/ 145301 h 293315"/>
                  <a:gd name="connsiteX178" fmla="*/ 61738 w 365584"/>
                  <a:gd name="connsiteY178" fmla="*/ 161393 h 293315"/>
                  <a:gd name="connsiteX179" fmla="*/ 43577 w 365584"/>
                  <a:gd name="connsiteY179" fmla="*/ 155499 h 293315"/>
                  <a:gd name="connsiteX180" fmla="*/ 49485 w 365584"/>
                  <a:gd name="connsiteY180" fmla="*/ 137338 h 293315"/>
                  <a:gd name="connsiteX181" fmla="*/ 51540 w 365584"/>
                  <a:gd name="connsiteY181" fmla="*/ 136499 h 293315"/>
                  <a:gd name="connsiteX182" fmla="*/ 70735 w 365584"/>
                  <a:gd name="connsiteY182" fmla="*/ 183588 h 293315"/>
                  <a:gd name="connsiteX183" fmla="*/ 88431 w 365584"/>
                  <a:gd name="connsiteY183" fmla="*/ 190936 h 293315"/>
                  <a:gd name="connsiteX184" fmla="*/ 80933 w 365584"/>
                  <a:gd name="connsiteY184" fmla="*/ 208632 h 293315"/>
                  <a:gd name="connsiteX185" fmla="*/ 63312 w 365584"/>
                  <a:gd name="connsiteY185" fmla="*/ 201208 h 293315"/>
                  <a:gd name="connsiteX186" fmla="*/ 70735 w 365584"/>
                  <a:gd name="connsiteY186" fmla="*/ 183588 h 293315"/>
                  <a:gd name="connsiteX187" fmla="*/ 89931 w 365584"/>
                  <a:gd name="connsiteY187" fmla="*/ 230677 h 293315"/>
                  <a:gd name="connsiteX188" fmla="*/ 107627 w 365584"/>
                  <a:gd name="connsiteY188" fmla="*/ 238175 h 293315"/>
                  <a:gd name="connsiteX189" fmla="*/ 100203 w 365584"/>
                  <a:gd name="connsiteY189" fmla="*/ 255796 h 293315"/>
                  <a:gd name="connsiteX190" fmla="*/ 82583 w 365584"/>
                  <a:gd name="connsiteY190" fmla="*/ 248372 h 293315"/>
                  <a:gd name="connsiteX191" fmla="*/ 88986 w 365584"/>
                  <a:gd name="connsiteY191" fmla="*/ 230167 h 293315"/>
                  <a:gd name="connsiteX192" fmla="*/ 89181 w 365584"/>
                  <a:gd name="connsiteY192" fmla="*/ 230077 h 293315"/>
                  <a:gd name="connsiteX193" fmla="*/ 8350 w 365584"/>
                  <a:gd name="connsiteY193" fmla="*/ 125701 h 293315"/>
                  <a:gd name="connsiteX194" fmla="*/ 26046 w 365584"/>
                  <a:gd name="connsiteY194" fmla="*/ 133199 h 293315"/>
                  <a:gd name="connsiteX195" fmla="*/ 18548 w 365584"/>
                  <a:gd name="connsiteY195" fmla="*/ 150745 h 293315"/>
                  <a:gd name="connsiteX196" fmla="*/ 1077 w 365584"/>
                  <a:gd name="connsiteY196" fmla="*/ 143592 h 293315"/>
                  <a:gd name="connsiteX197" fmla="*/ 1002 w 365584"/>
                  <a:gd name="connsiteY197" fmla="*/ 143397 h 293315"/>
                  <a:gd name="connsiteX198" fmla="*/ 7600 w 365584"/>
                  <a:gd name="connsiteY198" fmla="*/ 125851 h 293315"/>
                  <a:gd name="connsiteX199" fmla="*/ 27546 w 365584"/>
                  <a:gd name="connsiteY199" fmla="*/ 172940 h 293315"/>
                  <a:gd name="connsiteX200" fmla="*/ 45182 w 365584"/>
                  <a:gd name="connsiteY200" fmla="*/ 180258 h 293315"/>
                  <a:gd name="connsiteX201" fmla="*/ 37863 w 365584"/>
                  <a:gd name="connsiteY201" fmla="*/ 197879 h 293315"/>
                  <a:gd name="connsiteX202" fmla="*/ 20227 w 365584"/>
                  <a:gd name="connsiteY202" fmla="*/ 190576 h 293315"/>
                  <a:gd name="connsiteX203" fmla="*/ 20197 w 365584"/>
                  <a:gd name="connsiteY203" fmla="*/ 190486 h 293315"/>
                  <a:gd name="connsiteX204" fmla="*/ 26796 w 365584"/>
                  <a:gd name="connsiteY204" fmla="*/ 173090 h 293315"/>
                  <a:gd name="connsiteX205" fmla="*/ 46741 w 365584"/>
                  <a:gd name="connsiteY205" fmla="*/ 220029 h 293315"/>
                  <a:gd name="connsiteX206" fmla="*/ 64437 w 365584"/>
                  <a:gd name="connsiteY206" fmla="*/ 227527 h 293315"/>
                  <a:gd name="connsiteX207" fmla="*/ 57014 w 365584"/>
                  <a:gd name="connsiteY207" fmla="*/ 245148 h 293315"/>
                  <a:gd name="connsiteX208" fmla="*/ 39393 w 365584"/>
                  <a:gd name="connsiteY208" fmla="*/ 237725 h 293315"/>
                  <a:gd name="connsiteX209" fmla="*/ 45991 w 365584"/>
                  <a:gd name="connsiteY209" fmla="*/ 220779 h 293315"/>
                  <a:gd name="connsiteX210" fmla="*/ 66086 w 365584"/>
                  <a:gd name="connsiteY210" fmla="*/ 267268 h 293315"/>
                  <a:gd name="connsiteX211" fmla="*/ 83648 w 365584"/>
                  <a:gd name="connsiteY211" fmla="*/ 274766 h 293315"/>
                  <a:gd name="connsiteX212" fmla="*/ 76149 w 365584"/>
                  <a:gd name="connsiteY212" fmla="*/ 292312 h 293315"/>
                  <a:gd name="connsiteX213" fmla="*/ 58588 w 365584"/>
                  <a:gd name="connsiteY213" fmla="*/ 284829 h 293315"/>
                  <a:gd name="connsiteX214" fmla="*/ 58588 w 365584"/>
                  <a:gd name="connsiteY214" fmla="*/ 284814 h 293315"/>
                  <a:gd name="connsiteX215" fmla="*/ 65337 w 365584"/>
                  <a:gd name="connsiteY215" fmla="*/ 267418 h 293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</a:cxnLst>
                <a:rect l="l" t="t" r="r" b="b"/>
                <a:pathLst>
                  <a:path w="365584" h="293315">
                    <a:moveTo>
                      <a:pt x="289234" y="10828"/>
                    </a:moveTo>
                    <a:cubicBezTo>
                      <a:pt x="296132" y="8009"/>
                      <a:pt x="304021" y="11323"/>
                      <a:pt x="306840" y="18221"/>
                    </a:cubicBezTo>
                    <a:cubicBezTo>
                      <a:pt x="309659" y="25120"/>
                      <a:pt x="306345" y="32993"/>
                      <a:pt x="299447" y="35812"/>
                    </a:cubicBezTo>
                    <a:cubicBezTo>
                      <a:pt x="292578" y="38616"/>
                      <a:pt x="284750" y="35362"/>
                      <a:pt x="281886" y="28524"/>
                    </a:cubicBezTo>
                    <a:cubicBezTo>
                      <a:pt x="279006" y="21640"/>
                      <a:pt x="282261" y="13737"/>
                      <a:pt x="289144" y="10873"/>
                    </a:cubicBezTo>
                    <a:cubicBezTo>
                      <a:pt x="289174" y="10858"/>
                      <a:pt x="289204" y="10843"/>
                      <a:pt x="289234" y="10828"/>
                    </a:cubicBezTo>
                    <a:close/>
                    <a:moveTo>
                      <a:pt x="308430" y="58067"/>
                    </a:moveTo>
                    <a:cubicBezTo>
                      <a:pt x="315313" y="55218"/>
                      <a:pt x="323216" y="58487"/>
                      <a:pt x="326065" y="65385"/>
                    </a:cubicBezTo>
                    <a:cubicBezTo>
                      <a:pt x="328915" y="72269"/>
                      <a:pt x="325631" y="80157"/>
                      <a:pt x="318747" y="83006"/>
                    </a:cubicBezTo>
                    <a:cubicBezTo>
                      <a:pt x="311864" y="85855"/>
                      <a:pt x="303961" y="82586"/>
                      <a:pt x="301111" y="75703"/>
                    </a:cubicBezTo>
                    <a:cubicBezTo>
                      <a:pt x="301111" y="75673"/>
                      <a:pt x="301097" y="75643"/>
                      <a:pt x="301081" y="75613"/>
                    </a:cubicBezTo>
                    <a:cubicBezTo>
                      <a:pt x="298487" y="68819"/>
                      <a:pt x="301741" y="61201"/>
                      <a:pt x="308430" y="58367"/>
                    </a:cubicBezTo>
                    <a:close/>
                    <a:moveTo>
                      <a:pt x="327775" y="105156"/>
                    </a:moveTo>
                    <a:cubicBezTo>
                      <a:pt x="334704" y="102411"/>
                      <a:pt x="342546" y="105801"/>
                      <a:pt x="345291" y="112729"/>
                    </a:cubicBezTo>
                    <a:cubicBezTo>
                      <a:pt x="348050" y="119658"/>
                      <a:pt x="344661" y="127501"/>
                      <a:pt x="337733" y="130245"/>
                    </a:cubicBezTo>
                    <a:cubicBezTo>
                      <a:pt x="330864" y="132974"/>
                      <a:pt x="323096" y="129675"/>
                      <a:pt x="320277" y="122852"/>
                    </a:cubicBezTo>
                    <a:cubicBezTo>
                      <a:pt x="317607" y="115983"/>
                      <a:pt x="320937" y="108230"/>
                      <a:pt x="327775" y="105456"/>
                    </a:cubicBezTo>
                    <a:close/>
                    <a:moveTo>
                      <a:pt x="346971" y="152395"/>
                    </a:moveTo>
                    <a:cubicBezTo>
                      <a:pt x="353764" y="149545"/>
                      <a:pt x="361592" y="152755"/>
                      <a:pt x="364442" y="159548"/>
                    </a:cubicBezTo>
                    <a:cubicBezTo>
                      <a:pt x="364471" y="159608"/>
                      <a:pt x="364487" y="159683"/>
                      <a:pt x="364516" y="159743"/>
                    </a:cubicBezTo>
                    <a:cubicBezTo>
                      <a:pt x="367321" y="166657"/>
                      <a:pt x="364037" y="174545"/>
                      <a:pt x="357168" y="177439"/>
                    </a:cubicBezTo>
                    <a:cubicBezTo>
                      <a:pt x="350210" y="180138"/>
                      <a:pt x="342367" y="176809"/>
                      <a:pt x="339472" y="169941"/>
                    </a:cubicBezTo>
                    <a:cubicBezTo>
                      <a:pt x="336983" y="163117"/>
                      <a:pt x="340282" y="155529"/>
                      <a:pt x="346971" y="152695"/>
                    </a:cubicBezTo>
                    <a:close/>
                    <a:moveTo>
                      <a:pt x="246194" y="930"/>
                    </a:moveTo>
                    <a:cubicBezTo>
                      <a:pt x="253123" y="-1814"/>
                      <a:pt x="260966" y="1575"/>
                      <a:pt x="263710" y="8504"/>
                    </a:cubicBezTo>
                    <a:cubicBezTo>
                      <a:pt x="266469" y="15432"/>
                      <a:pt x="263080" y="23275"/>
                      <a:pt x="256152" y="26019"/>
                    </a:cubicBezTo>
                    <a:cubicBezTo>
                      <a:pt x="249283" y="28749"/>
                      <a:pt x="241515" y="25450"/>
                      <a:pt x="238696" y="18626"/>
                    </a:cubicBezTo>
                    <a:cubicBezTo>
                      <a:pt x="236026" y="11758"/>
                      <a:pt x="239356" y="4005"/>
                      <a:pt x="246194" y="1230"/>
                    </a:cubicBezTo>
                    <a:close/>
                    <a:moveTo>
                      <a:pt x="265390" y="48169"/>
                    </a:moveTo>
                    <a:cubicBezTo>
                      <a:pt x="272183" y="45320"/>
                      <a:pt x="280011" y="48529"/>
                      <a:pt x="282861" y="55322"/>
                    </a:cubicBezTo>
                    <a:cubicBezTo>
                      <a:pt x="282891" y="55382"/>
                      <a:pt x="282906" y="55458"/>
                      <a:pt x="282936" y="55517"/>
                    </a:cubicBezTo>
                    <a:cubicBezTo>
                      <a:pt x="285740" y="62431"/>
                      <a:pt x="282456" y="70319"/>
                      <a:pt x="275587" y="73213"/>
                    </a:cubicBezTo>
                    <a:cubicBezTo>
                      <a:pt x="268629" y="75913"/>
                      <a:pt x="260786" y="72583"/>
                      <a:pt x="257891" y="65715"/>
                    </a:cubicBezTo>
                    <a:cubicBezTo>
                      <a:pt x="255312" y="58892"/>
                      <a:pt x="258641" y="51244"/>
                      <a:pt x="265390" y="48469"/>
                    </a:cubicBezTo>
                    <a:close/>
                    <a:moveTo>
                      <a:pt x="284585" y="95258"/>
                    </a:moveTo>
                    <a:cubicBezTo>
                      <a:pt x="291499" y="92439"/>
                      <a:pt x="299387" y="95768"/>
                      <a:pt x="302206" y="102681"/>
                    </a:cubicBezTo>
                    <a:cubicBezTo>
                      <a:pt x="305026" y="109595"/>
                      <a:pt x="301696" y="117483"/>
                      <a:pt x="294783" y="120302"/>
                    </a:cubicBezTo>
                    <a:cubicBezTo>
                      <a:pt x="287869" y="123107"/>
                      <a:pt x="279981" y="119823"/>
                      <a:pt x="277087" y="112954"/>
                    </a:cubicBezTo>
                    <a:cubicBezTo>
                      <a:pt x="274448" y="106206"/>
                      <a:pt x="277537" y="98558"/>
                      <a:pt x="284135" y="95558"/>
                    </a:cubicBezTo>
                    <a:close/>
                    <a:moveTo>
                      <a:pt x="303781" y="142347"/>
                    </a:moveTo>
                    <a:cubicBezTo>
                      <a:pt x="310724" y="139423"/>
                      <a:pt x="318732" y="142677"/>
                      <a:pt x="321657" y="149621"/>
                    </a:cubicBezTo>
                    <a:cubicBezTo>
                      <a:pt x="324581" y="156564"/>
                      <a:pt x="321327" y="164572"/>
                      <a:pt x="314383" y="167496"/>
                    </a:cubicBezTo>
                    <a:cubicBezTo>
                      <a:pt x="307440" y="170421"/>
                      <a:pt x="299432" y="167166"/>
                      <a:pt x="296508" y="160223"/>
                    </a:cubicBezTo>
                    <a:cubicBezTo>
                      <a:pt x="296477" y="160163"/>
                      <a:pt x="296462" y="160103"/>
                      <a:pt x="296433" y="160043"/>
                    </a:cubicBezTo>
                    <a:cubicBezTo>
                      <a:pt x="293823" y="153220"/>
                      <a:pt x="297062" y="145541"/>
                      <a:pt x="303781" y="142647"/>
                    </a:cubicBezTo>
                    <a:close/>
                    <a:moveTo>
                      <a:pt x="218901" y="39471"/>
                    </a:moveTo>
                    <a:cubicBezTo>
                      <a:pt x="225814" y="36787"/>
                      <a:pt x="233612" y="40116"/>
                      <a:pt x="236447" y="46970"/>
                    </a:cubicBezTo>
                    <a:cubicBezTo>
                      <a:pt x="238696" y="54078"/>
                      <a:pt x="234752" y="61666"/>
                      <a:pt x="227644" y="63901"/>
                    </a:cubicBezTo>
                    <a:cubicBezTo>
                      <a:pt x="221360" y="65895"/>
                      <a:pt x="214551" y="63046"/>
                      <a:pt x="211552" y="57167"/>
                    </a:cubicBezTo>
                    <a:cubicBezTo>
                      <a:pt x="208943" y="50344"/>
                      <a:pt x="212182" y="42666"/>
                      <a:pt x="218901" y="39771"/>
                    </a:cubicBezTo>
                    <a:close/>
                    <a:moveTo>
                      <a:pt x="238096" y="86710"/>
                    </a:moveTo>
                    <a:cubicBezTo>
                      <a:pt x="244980" y="83861"/>
                      <a:pt x="252882" y="87130"/>
                      <a:pt x="255732" y="94029"/>
                    </a:cubicBezTo>
                    <a:cubicBezTo>
                      <a:pt x="258581" y="100912"/>
                      <a:pt x="255297" y="108800"/>
                      <a:pt x="248414" y="111649"/>
                    </a:cubicBezTo>
                    <a:cubicBezTo>
                      <a:pt x="241530" y="114499"/>
                      <a:pt x="233627" y="111230"/>
                      <a:pt x="230778" y="104346"/>
                    </a:cubicBezTo>
                    <a:cubicBezTo>
                      <a:pt x="230778" y="104316"/>
                      <a:pt x="230763" y="104286"/>
                      <a:pt x="230748" y="104256"/>
                    </a:cubicBezTo>
                    <a:cubicBezTo>
                      <a:pt x="228063" y="97463"/>
                      <a:pt x="231348" y="89784"/>
                      <a:pt x="238096" y="87010"/>
                    </a:cubicBezTo>
                    <a:close/>
                    <a:moveTo>
                      <a:pt x="257291" y="133949"/>
                    </a:moveTo>
                    <a:cubicBezTo>
                      <a:pt x="264175" y="131100"/>
                      <a:pt x="272078" y="134369"/>
                      <a:pt x="274927" y="141267"/>
                    </a:cubicBezTo>
                    <a:cubicBezTo>
                      <a:pt x="277777" y="148151"/>
                      <a:pt x="274493" y="156039"/>
                      <a:pt x="267609" y="158888"/>
                    </a:cubicBezTo>
                    <a:cubicBezTo>
                      <a:pt x="260726" y="161738"/>
                      <a:pt x="252822" y="158468"/>
                      <a:pt x="249973" y="151585"/>
                    </a:cubicBezTo>
                    <a:cubicBezTo>
                      <a:pt x="249973" y="151555"/>
                      <a:pt x="249958" y="151525"/>
                      <a:pt x="249943" y="151495"/>
                    </a:cubicBezTo>
                    <a:cubicBezTo>
                      <a:pt x="247259" y="144702"/>
                      <a:pt x="250543" y="137023"/>
                      <a:pt x="257291" y="134249"/>
                    </a:cubicBezTo>
                    <a:close/>
                    <a:moveTo>
                      <a:pt x="276487" y="181038"/>
                    </a:moveTo>
                    <a:cubicBezTo>
                      <a:pt x="283400" y="178219"/>
                      <a:pt x="291289" y="181548"/>
                      <a:pt x="294108" y="188461"/>
                    </a:cubicBezTo>
                    <a:cubicBezTo>
                      <a:pt x="296927" y="195375"/>
                      <a:pt x="293598" y="203263"/>
                      <a:pt x="286685" y="206082"/>
                    </a:cubicBezTo>
                    <a:cubicBezTo>
                      <a:pt x="279772" y="208901"/>
                      <a:pt x="271883" y="205572"/>
                      <a:pt x="269064" y="198659"/>
                    </a:cubicBezTo>
                    <a:cubicBezTo>
                      <a:pt x="266245" y="191746"/>
                      <a:pt x="269574" y="183857"/>
                      <a:pt x="276487" y="181038"/>
                    </a:cubicBezTo>
                    <a:close/>
                    <a:moveTo>
                      <a:pt x="174661" y="30323"/>
                    </a:moveTo>
                    <a:cubicBezTo>
                      <a:pt x="181575" y="27639"/>
                      <a:pt x="189373" y="30968"/>
                      <a:pt x="192207" y="37822"/>
                    </a:cubicBezTo>
                    <a:cubicBezTo>
                      <a:pt x="195056" y="44615"/>
                      <a:pt x="191847" y="52443"/>
                      <a:pt x="185054" y="55293"/>
                    </a:cubicBezTo>
                    <a:cubicBezTo>
                      <a:pt x="184994" y="55322"/>
                      <a:pt x="184919" y="55338"/>
                      <a:pt x="184859" y="55368"/>
                    </a:cubicBezTo>
                    <a:cubicBezTo>
                      <a:pt x="177945" y="58187"/>
                      <a:pt x="170057" y="54858"/>
                      <a:pt x="167238" y="47944"/>
                    </a:cubicBezTo>
                    <a:cubicBezTo>
                      <a:pt x="164418" y="41031"/>
                      <a:pt x="167748" y="33143"/>
                      <a:pt x="174661" y="30323"/>
                    </a:cubicBezTo>
                    <a:close/>
                    <a:moveTo>
                      <a:pt x="193857" y="77562"/>
                    </a:moveTo>
                    <a:cubicBezTo>
                      <a:pt x="200650" y="74713"/>
                      <a:pt x="208478" y="77922"/>
                      <a:pt x="211327" y="84716"/>
                    </a:cubicBezTo>
                    <a:cubicBezTo>
                      <a:pt x="211357" y="84776"/>
                      <a:pt x="211373" y="84851"/>
                      <a:pt x="211402" y="84911"/>
                    </a:cubicBezTo>
                    <a:cubicBezTo>
                      <a:pt x="214252" y="91794"/>
                      <a:pt x="210983" y="99697"/>
                      <a:pt x="204084" y="102546"/>
                    </a:cubicBezTo>
                    <a:cubicBezTo>
                      <a:pt x="197201" y="105396"/>
                      <a:pt x="189313" y="102112"/>
                      <a:pt x="186463" y="95228"/>
                    </a:cubicBezTo>
                    <a:cubicBezTo>
                      <a:pt x="183614" y="88345"/>
                      <a:pt x="186883" y="80442"/>
                      <a:pt x="193767" y="77592"/>
                    </a:cubicBezTo>
                    <a:cubicBezTo>
                      <a:pt x="193797" y="77592"/>
                      <a:pt x="193826" y="77577"/>
                      <a:pt x="193857" y="77562"/>
                    </a:cubicBezTo>
                    <a:close/>
                    <a:moveTo>
                      <a:pt x="213052" y="124651"/>
                    </a:moveTo>
                    <a:cubicBezTo>
                      <a:pt x="219966" y="121877"/>
                      <a:pt x="227823" y="125236"/>
                      <a:pt x="230598" y="132150"/>
                    </a:cubicBezTo>
                    <a:cubicBezTo>
                      <a:pt x="233447" y="138943"/>
                      <a:pt x="230238" y="146771"/>
                      <a:pt x="223445" y="149621"/>
                    </a:cubicBezTo>
                    <a:cubicBezTo>
                      <a:pt x="223385" y="149651"/>
                      <a:pt x="223310" y="149665"/>
                      <a:pt x="223250" y="149695"/>
                    </a:cubicBezTo>
                    <a:cubicBezTo>
                      <a:pt x="216336" y="152500"/>
                      <a:pt x="208448" y="149216"/>
                      <a:pt x="205554" y="142347"/>
                    </a:cubicBezTo>
                    <a:cubicBezTo>
                      <a:pt x="202854" y="135389"/>
                      <a:pt x="206184" y="127546"/>
                      <a:pt x="213052" y="124651"/>
                    </a:cubicBezTo>
                    <a:close/>
                    <a:moveTo>
                      <a:pt x="232248" y="171890"/>
                    </a:moveTo>
                    <a:cubicBezTo>
                      <a:pt x="239041" y="169041"/>
                      <a:pt x="246869" y="172250"/>
                      <a:pt x="249718" y="179043"/>
                    </a:cubicBezTo>
                    <a:cubicBezTo>
                      <a:pt x="249748" y="179103"/>
                      <a:pt x="249764" y="179179"/>
                      <a:pt x="249793" y="179238"/>
                    </a:cubicBezTo>
                    <a:cubicBezTo>
                      <a:pt x="252673" y="186122"/>
                      <a:pt x="249418" y="194025"/>
                      <a:pt x="242535" y="196889"/>
                    </a:cubicBezTo>
                    <a:cubicBezTo>
                      <a:pt x="242505" y="196904"/>
                      <a:pt x="242475" y="196919"/>
                      <a:pt x="242445" y="196934"/>
                    </a:cubicBezTo>
                    <a:cubicBezTo>
                      <a:pt x="235532" y="199754"/>
                      <a:pt x="227644" y="196425"/>
                      <a:pt x="224824" y="189511"/>
                    </a:cubicBezTo>
                    <a:cubicBezTo>
                      <a:pt x="222005" y="182598"/>
                      <a:pt x="225334" y="174709"/>
                      <a:pt x="232248" y="171890"/>
                    </a:cubicBezTo>
                    <a:close/>
                    <a:moveTo>
                      <a:pt x="149167" y="68565"/>
                    </a:moveTo>
                    <a:cubicBezTo>
                      <a:pt x="155960" y="65715"/>
                      <a:pt x="163789" y="68924"/>
                      <a:pt x="166638" y="75718"/>
                    </a:cubicBezTo>
                    <a:cubicBezTo>
                      <a:pt x="166668" y="75778"/>
                      <a:pt x="166683" y="75853"/>
                      <a:pt x="166713" y="75913"/>
                    </a:cubicBezTo>
                    <a:cubicBezTo>
                      <a:pt x="170102" y="82556"/>
                      <a:pt x="167463" y="90684"/>
                      <a:pt x="160819" y="94073"/>
                    </a:cubicBezTo>
                    <a:cubicBezTo>
                      <a:pt x="154176" y="97448"/>
                      <a:pt x="146048" y="94808"/>
                      <a:pt x="142659" y="88165"/>
                    </a:cubicBezTo>
                    <a:cubicBezTo>
                      <a:pt x="142329" y="87505"/>
                      <a:pt x="142044" y="86815"/>
                      <a:pt x="141819" y="86110"/>
                    </a:cubicBezTo>
                    <a:cubicBezTo>
                      <a:pt x="138969" y="79317"/>
                      <a:pt x="142179" y="71489"/>
                      <a:pt x="148972" y="68639"/>
                    </a:cubicBezTo>
                    <a:cubicBezTo>
                      <a:pt x="149032" y="68609"/>
                      <a:pt x="149107" y="68595"/>
                      <a:pt x="149167" y="68565"/>
                    </a:cubicBezTo>
                    <a:close/>
                    <a:moveTo>
                      <a:pt x="168362" y="115803"/>
                    </a:moveTo>
                    <a:cubicBezTo>
                      <a:pt x="175006" y="112414"/>
                      <a:pt x="183134" y="115054"/>
                      <a:pt x="186523" y="121697"/>
                    </a:cubicBezTo>
                    <a:cubicBezTo>
                      <a:pt x="189897" y="128340"/>
                      <a:pt x="187258" y="136469"/>
                      <a:pt x="180614" y="139858"/>
                    </a:cubicBezTo>
                    <a:cubicBezTo>
                      <a:pt x="179955" y="140188"/>
                      <a:pt x="179265" y="140473"/>
                      <a:pt x="178560" y="140698"/>
                    </a:cubicBezTo>
                    <a:cubicBezTo>
                      <a:pt x="171917" y="144087"/>
                      <a:pt x="163789" y="141447"/>
                      <a:pt x="160399" y="134804"/>
                    </a:cubicBezTo>
                    <a:cubicBezTo>
                      <a:pt x="157025" y="128161"/>
                      <a:pt x="159665" y="120032"/>
                      <a:pt x="166308" y="116643"/>
                    </a:cubicBezTo>
                    <a:cubicBezTo>
                      <a:pt x="166968" y="116313"/>
                      <a:pt x="167658" y="116028"/>
                      <a:pt x="168362" y="115803"/>
                    </a:cubicBezTo>
                    <a:close/>
                    <a:moveTo>
                      <a:pt x="187558" y="162892"/>
                    </a:moveTo>
                    <a:cubicBezTo>
                      <a:pt x="194442" y="160013"/>
                      <a:pt x="202344" y="163267"/>
                      <a:pt x="205209" y="170151"/>
                    </a:cubicBezTo>
                    <a:cubicBezTo>
                      <a:pt x="205224" y="170181"/>
                      <a:pt x="205239" y="170211"/>
                      <a:pt x="205254" y="170241"/>
                    </a:cubicBezTo>
                    <a:cubicBezTo>
                      <a:pt x="208073" y="177154"/>
                      <a:pt x="204744" y="185042"/>
                      <a:pt x="197831" y="187861"/>
                    </a:cubicBezTo>
                    <a:cubicBezTo>
                      <a:pt x="190917" y="190681"/>
                      <a:pt x="183029" y="187352"/>
                      <a:pt x="180210" y="180438"/>
                    </a:cubicBezTo>
                    <a:cubicBezTo>
                      <a:pt x="177241" y="173765"/>
                      <a:pt x="180180" y="165952"/>
                      <a:pt x="186808" y="162892"/>
                    </a:cubicBezTo>
                    <a:close/>
                    <a:moveTo>
                      <a:pt x="206904" y="209981"/>
                    </a:moveTo>
                    <a:cubicBezTo>
                      <a:pt x="213832" y="207237"/>
                      <a:pt x="221675" y="210626"/>
                      <a:pt x="224419" y="217555"/>
                    </a:cubicBezTo>
                    <a:cubicBezTo>
                      <a:pt x="227179" y="224483"/>
                      <a:pt x="223790" y="232326"/>
                      <a:pt x="216861" y="235070"/>
                    </a:cubicBezTo>
                    <a:cubicBezTo>
                      <a:pt x="209993" y="237800"/>
                      <a:pt x="202224" y="234500"/>
                      <a:pt x="199405" y="227677"/>
                    </a:cubicBezTo>
                    <a:cubicBezTo>
                      <a:pt x="196526" y="220929"/>
                      <a:pt x="199510" y="213101"/>
                      <a:pt x="206153" y="209981"/>
                    </a:cubicBezTo>
                    <a:close/>
                    <a:moveTo>
                      <a:pt x="103878" y="60016"/>
                    </a:moveTo>
                    <a:cubicBezTo>
                      <a:pt x="110671" y="57167"/>
                      <a:pt x="118499" y="60376"/>
                      <a:pt x="121348" y="67170"/>
                    </a:cubicBezTo>
                    <a:cubicBezTo>
                      <a:pt x="121379" y="67230"/>
                      <a:pt x="121394" y="67305"/>
                      <a:pt x="121423" y="67365"/>
                    </a:cubicBezTo>
                    <a:cubicBezTo>
                      <a:pt x="124228" y="74278"/>
                      <a:pt x="120944" y="82166"/>
                      <a:pt x="114075" y="85061"/>
                    </a:cubicBezTo>
                    <a:cubicBezTo>
                      <a:pt x="107117" y="87760"/>
                      <a:pt x="99274" y="84431"/>
                      <a:pt x="96380" y="77562"/>
                    </a:cubicBezTo>
                    <a:cubicBezTo>
                      <a:pt x="93245" y="70799"/>
                      <a:pt x="96199" y="62776"/>
                      <a:pt x="102963" y="59642"/>
                    </a:cubicBezTo>
                    <a:cubicBezTo>
                      <a:pt x="103008" y="59612"/>
                      <a:pt x="103068" y="59597"/>
                      <a:pt x="103128" y="59567"/>
                    </a:cubicBezTo>
                    <a:close/>
                    <a:moveTo>
                      <a:pt x="123073" y="107105"/>
                    </a:moveTo>
                    <a:cubicBezTo>
                      <a:pt x="130001" y="104361"/>
                      <a:pt x="137845" y="107750"/>
                      <a:pt x="140589" y="114679"/>
                    </a:cubicBezTo>
                    <a:cubicBezTo>
                      <a:pt x="143348" y="121607"/>
                      <a:pt x="139959" y="129450"/>
                      <a:pt x="133031" y="132195"/>
                    </a:cubicBezTo>
                    <a:cubicBezTo>
                      <a:pt x="126162" y="134924"/>
                      <a:pt x="118394" y="131625"/>
                      <a:pt x="115575" y="124801"/>
                    </a:cubicBezTo>
                    <a:cubicBezTo>
                      <a:pt x="112485" y="117918"/>
                      <a:pt x="115500" y="109850"/>
                      <a:pt x="122323" y="106656"/>
                    </a:cubicBezTo>
                    <a:close/>
                    <a:moveTo>
                      <a:pt x="142269" y="154344"/>
                    </a:moveTo>
                    <a:cubicBezTo>
                      <a:pt x="149062" y="151495"/>
                      <a:pt x="156890" y="154704"/>
                      <a:pt x="159739" y="161498"/>
                    </a:cubicBezTo>
                    <a:cubicBezTo>
                      <a:pt x="159770" y="161558"/>
                      <a:pt x="159785" y="161633"/>
                      <a:pt x="159814" y="161693"/>
                    </a:cubicBezTo>
                    <a:cubicBezTo>
                      <a:pt x="162619" y="168606"/>
                      <a:pt x="159335" y="176494"/>
                      <a:pt x="152466" y="179389"/>
                    </a:cubicBezTo>
                    <a:cubicBezTo>
                      <a:pt x="145553" y="182208"/>
                      <a:pt x="137665" y="178879"/>
                      <a:pt x="134846" y="171965"/>
                    </a:cubicBezTo>
                    <a:cubicBezTo>
                      <a:pt x="132026" y="165052"/>
                      <a:pt x="135355" y="157164"/>
                      <a:pt x="142269" y="154344"/>
                    </a:cubicBezTo>
                    <a:close/>
                    <a:moveTo>
                      <a:pt x="161464" y="201433"/>
                    </a:moveTo>
                    <a:cubicBezTo>
                      <a:pt x="168362" y="198614"/>
                      <a:pt x="176251" y="201928"/>
                      <a:pt x="179070" y="208827"/>
                    </a:cubicBezTo>
                    <a:cubicBezTo>
                      <a:pt x="181889" y="215725"/>
                      <a:pt x="178575" y="223598"/>
                      <a:pt x="171677" y="226418"/>
                    </a:cubicBezTo>
                    <a:cubicBezTo>
                      <a:pt x="164808" y="229222"/>
                      <a:pt x="156980" y="225967"/>
                      <a:pt x="154116" y="219129"/>
                    </a:cubicBezTo>
                    <a:cubicBezTo>
                      <a:pt x="150922" y="212306"/>
                      <a:pt x="153876" y="204178"/>
                      <a:pt x="160699" y="200983"/>
                    </a:cubicBezTo>
                    <a:cubicBezTo>
                      <a:pt x="160714" y="200983"/>
                      <a:pt x="160714" y="200983"/>
                      <a:pt x="160714" y="200983"/>
                    </a:cubicBezTo>
                    <a:close/>
                    <a:moveTo>
                      <a:pt x="78833" y="97658"/>
                    </a:moveTo>
                    <a:cubicBezTo>
                      <a:pt x="85747" y="94838"/>
                      <a:pt x="93635" y="98168"/>
                      <a:pt x="96454" y="105081"/>
                    </a:cubicBezTo>
                    <a:cubicBezTo>
                      <a:pt x="99274" y="111994"/>
                      <a:pt x="95944" y="119882"/>
                      <a:pt x="89031" y="122702"/>
                    </a:cubicBezTo>
                    <a:cubicBezTo>
                      <a:pt x="82118" y="125521"/>
                      <a:pt x="74229" y="122192"/>
                      <a:pt x="71410" y="115278"/>
                    </a:cubicBezTo>
                    <a:cubicBezTo>
                      <a:pt x="68591" y="108365"/>
                      <a:pt x="71920" y="100477"/>
                      <a:pt x="78833" y="97658"/>
                    </a:cubicBezTo>
                    <a:close/>
                    <a:moveTo>
                      <a:pt x="98029" y="144897"/>
                    </a:moveTo>
                    <a:cubicBezTo>
                      <a:pt x="104822" y="142047"/>
                      <a:pt x="112651" y="145257"/>
                      <a:pt x="115500" y="152050"/>
                    </a:cubicBezTo>
                    <a:cubicBezTo>
                      <a:pt x="115530" y="152110"/>
                      <a:pt x="115545" y="152185"/>
                      <a:pt x="115575" y="152245"/>
                    </a:cubicBezTo>
                    <a:cubicBezTo>
                      <a:pt x="118379" y="159158"/>
                      <a:pt x="115095" y="167046"/>
                      <a:pt x="108226" y="169941"/>
                    </a:cubicBezTo>
                    <a:cubicBezTo>
                      <a:pt x="101268" y="172640"/>
                      <a:pt x="93425" y="169311"/>
                      <a:pt x="90531" y="162442"/>
                    </a:cubicBezTo>
                    <a:cubicBezTo>
                      <a:pt x="87457" y="155604"/>
                      <a:pt x="90471" y="147581"/>
                      <a:pt x="97279" y="144447"/>
                    </a:cubicBezTo>
                    <a:close/>
                    <a:moveTo>
                      <a:pt x="117224" y="191986"/>
                    </a:moveTo>
                    <a:cubicBezTo>
                      <a:pt x="124138" y="189166"/>
                      <a:pt x="132026" y="192495"/>
                      <a:pt x="134846" y="199409"/>
                    </a:cubicBezTo>
                    <a:cubicBezTo>
                      <a:pt x="137665" y="206322"/>
                      <a:pt x="134335" y="214210"/>
                      <a:pt x="127422" y="217030"/>
                    </a:cubicBezTo>
                    <a:cubicBezTo>
                      <a:pt x="120628" y="219879"/>
                      <a:pt x="112801" y="216670"/>
                      <a:pt x="109951" y="209876"/>
                    </a:cubicBezTo>
                    <a:cubicBezTo>
                      <a:pt x="109921" y="209816"/>
                      <a:pt x="109906" y="209741"/>
                      <a:pt x="109876" y="209681"/>
                    </a:cubicBezTo>
                    <a:cubicBezTo>
                      <a:pt x="106652" y="202963"/>
                      <a:pt x="109471" y="194895"/>
                      <a:pt x="116190" y="191671"/>
                    </a:cubicBezTo>
                    <a:cubicBezTo>
                      <a:pt x="116280" y="191626"/>
                      <a:pt x="116385" y="191581"/>
                      <a:pt x="116475" y="191536"/>
                    </a:cubicBezTo>
                    <a:close/>
                    <a:moveTo>
                      <a:pt x="136420" y="239224"/>
                    </a:moveTo>
                    <a:cubicBezTo>
                      <a:pt x="143213" y="236375"/>
                      <a:pt x="151042" y="239584"/>
                      <a:pt x="153891" y="246378"/>
                    </a:cubicBezTo>
                    <a:cubicBezTo>
                      <a:pt x="153906" y="246438"/>
                      <a:pt x="153936" y="246513"/>
                      <a:pt x="153966" y="246573"/>
                    </a:cubicBezTo>
                    <a:cubicBezTo>
                      <a:pt x="157355" y="253216"/>
                      <a:pt x="154716" y="261344"/>
                      <a:pt x="148072" y="264733"/>
                    </a:cubicBezTo>
                    <a:cubicBezTo>
                      <a:pt x="141429" y="268108"/>
                      <a:pt x="133301" y="265468"/>
                      <a:pt x="129912" y="258825"/>
                    </a:cubicBezTo>
                    <a:cubicBezTo>
                      <a:pt x="129582" y="258165"/>
                      <a:pt x="129296" y="257475"/>
                      <a:pt x="129072" y="256770"/>
                    </a:cubicBezTo>
                    <a:cubicBezTo>
                      <a:pt x="125863" y="250127"/>
                      <a:pt x="128652" y="242149"/>
                      <a:pt x="135295" y="238955"/>
                    </a:cubicBezTo>
                    <a:cubicBezTo>
                      <a:pt x="135415" y="238894"/>
                      <a:pt x="135550" y="238834"/>
                      <a:pt x="135670" y="238775"/>
                    </a:cubicBezTo>
                    <a:close/>
                    <a:moveTo>
                      <a:pt x="32344" y="89260"/>
                    </a:moveTo>
                    <a:cubicBezTo>
                      <a:pt x="39138" y="86410"/>
                      <a:pt x="46966" y="89619"/>
                      <a:pt x="49815" y="96413"/>
                    </a:cubicBezTo>
                    <a:cubicBezTo>
                      <a:pt x="49830" y="96473"/>
                      <a:pt x="49860" y="96548"/>
                      <a:pt x="49890" y="96608"/>
                    </a:cubicBezTo>
                    <a:cubicBezTo>
                      <a:pt x="52740" y="103491"/>
                      <a:pt x="49470" y="111394"/>
                      <a:pt x="42572" y="114244"/>
                    </a:cubicBezTo>
                    <a:cubicBezTo>
                      <a:pt x="35689" y="117093"/>
                      <a:pt x="27801" y="113809"/>
                      <a:pt x="24951" y="106926"/>
                    </a:cubicBezTo>
                    <a:cubicBezTo>
                      <a:pt x="22102" y="100042"/>
                      <a:pt x="25371" y="92139"/>
                      <a:pt x="32255" y="89290"/>
                    </a:cubicBezTo>
                    <a:cubicBezTo>
                      <a:pt x="32284" y="89290"/>
                      <a:pt x="32315" y="89275"/>
                      <a:pt x="32344" y="89260"/>
                    </a:cubicBezTo>
                    <a:close/>
                    <a:moveTo>
                      <a:pt x="51540" y="136499"/>
                    </a:moveTo>
                    <a:cubicBezTo>
                      <a:pt x="58648" y="134249"/>
                      <a:pt x="66236" y="138193"/>
                      <a:pt x="68471" y="145301"/>
                    </a:cubicBezTo>
                    <a:cubicBezTo>
                      <a:pt x="70466" y="151585"/>
                      <a:pt x="67616" y="158393"/>
                      <a:pt x="61738" y="161393"/>
                    </a:cubicBezTo>
                    <a:cubicBezTo>
                      <a:pt x="55094" y="164782"/>
                      <a:pt x="46966" y="162142"/>
                      <a:pt x="43577" y="155499"/>
                    </a:cubicBezTo>
                    <a:cubicBezTo>
                      <a:pt x="40203" y="148856"/>
                      <a:pt x="42842" y="140728"/>
                      <a:pt x="49485" y="137338"/>
                    </a:cubicBezTo>
                    <a:cubicBezTo>
                      <a:pt x="50145" y="137008"/>
                      <a:pt x="50835" y="136724"/>
                      <a:pt x="51540" y="136499"/>
                    </a:cubicBezTo>
                    <a:close/>
                    <a:moveTo>
                      <a:pt x="70735" y="183588"/>
                    </a:moveTo>
                    <a:cubicBezTo>
                      <a:pt x="77649" y="180783"/>
                      <a:pt x="85537" y="184067"/>
                      <a:pt x="88431" y="190936"/>
                    </a:cubicBezTo>
                    <a:cubicBezTo>
                      <a:pt x="91131" y="197894"/>
                      <a:pt x="87801" y="205737"/>
                      <a:pt x="80933" y="208632"/>
                    </a:cubicBezTo>
                    <a:cubicBezTo>
                      <a:pt x="74020" y="211451"/>
                      <a:pt x="66132" y="208122"/>
                      <a:pt x="63312" y="201208"/>
                    </a:cubicBezTo>
                    <a:cubicBezTo>
                      <a:pt x="60493" y="194295"/>
                      <a:pt x="63822" y="186407"/>
                      <a:pt x="70735" y="183588"/>
                    </a:cubicBezTo>
                    <a:close/>
                    <a:moveTo>
                      <a:pt x="89931" y="230677"/>
                    </a:moveTo>
                    <a:cubicBezTo>
                      <a:pt x="96889" y="227977"/>
                      <a:pt x="104718" y="231306"/>
                      <a:pt x="107627" y="238175"/>
                    </a:cubicBezTo>
                    <a:cubicBezTo>
                      <a:pt x="110446" y="245088"/>
                      <a:pt x="107117" y="252976"/>
                      <a:pt x="100203" y="255796"/>
                    </a:cubicBezTo>
                    <a:cubicBezTo>
                      <a:pt x="93290" y="258615"/>
                      <a:pt x="85402" y="255286"/>
                      <a:pt x="82583" y="248372"/>
                    </a:cubicBezTo>
                    <a:cubicBezTo>
                      <a:pt x="79328" y="241579"/>
                      <a:pt x="82193" y="233421"/>
                      <a:pt x="88986" y="230167"/>
                    </a:cubicBezTo>
                    <a:cubicBezTo>
                      <a:pt x="89046" y="230136"/>
                      <a:pt x="89121" y="230107"/>
                      <a:pt x="89181" y="230077"/>
                    </a:cubicBezTo>
                    <a:close/>
                    <a:moveTo>
                      <a:pt x="8350" y="125701"/>
                    </a:moveTo>
                    <a:cubicBezTo>
                      <a:pt x="15308" y="123002"/>
                      <a:pt x="23137" y="126331"/>
                      <a:pt x="26046" y="133199"/>
                    </a:cubicBezTo>
                    <a:cubicBezTo>
                      <a:pt x="28730" y="140113"/>
                      <a:pt x="25401" y="147911"/>
                      <a:pt x="18548" y="150745"/>
                    </a:cubicBezTo>
                    <a:cubicBezTo>
                      <a:pt x="11754" y="153595"/>
                      <a:pt x="3926" y="150385"/>
                      <a:pt x="1077" y="143592"/>
                    </a:cubicBezTo>
                    <a:cubicBezTo>
                      <a:pt x="1047" y="143532"/>
                      <a:pt x="1032" y="143457"/>
                      <a:pt x="1002" y="143397"/>
                    </a:cubicBezTo>
                    <a:cubicBezTo>
                      <a:pt x="-1802" y="136724"/>
                      <a:pt x="1092" y="129030"/>
                      <a:pt x="7600" y="125851"/>
                    </a:cubicBezTo>
                    <a:close/>
                    <a:moveTo>
                      <a:pt x="27546" y="172940"/>
                    </a:moveTo>
                    <a:cubicBezTo>
                      <a:pt x="34429" y="170091"/>
                      <a:pt x="42332" y="173360"/>
                      <a:pt x="45182" y="180258"/>
                    </a:cubicBezTo>
                    <a:cubicBezTo>
                      <a:pt x="48031" y="187142"/>
                      <a:pt x="44746" y="195030"/>
                      <a:pt x="37863" y="197879"/>
                    </a:cubicBezTo>
                    <a:cubicBezTo>
                      <a:pt x="30980" y="200728"/>
                      <a:pt x="23077" y="197459"/>
                      <a:pt x="20227" y="190576"/>
                    </a:cubicBezTo>
                    <a:cubicBezTo>
                      <a:pt x="20227" y="190546"/>
                      <a:pt x="20212" y="190516"/>
                      <a:pt x="20197" y="190486"/>
                    </a:cubicBezTo>
                    <a:cubicBezTo>
                      <a:pt x="17408" y="183857"/>
                      <a:pt x="20317" y="176209"/>
                      <a:pt x="26796" y="173090"/>
                    </a:cubicBezTo>
                    <a:close/>
                    <a:moveTo>
                      <a:pt x="46741" y="220029"/>
                    </a:moveTo>
                    <a:cubicBezTo>
                      <a:pt x="53699" y="217330"/>
                      <a:pt x="61543" y="220659"/>
                      <a:pt x="64437" y="227527"/>
                    </a:cubicBezTo>
                    <a:cubicBezTo>
                      <a:pt x="67256" y="234441"/>
                      <a:pt x="63927" y="242329"/>
                      <a:pt x="57014" y="245148"/>
                    </a:cubicBezTo>
                    <a:cubicBezTo>
                      <a:pt x="50100" y="247967"/>
                      <a:pt x="42212" y="244638"/>
                      <a:pt x="39393" y="237725"/>
                    </a:cubicBezTo>
                    <a:cubicBezTo>
                      <a:pt x="36963" y="231216"/>
                      <a:pt x="39798" y="223928"/>
                      <a:pt x="45991" y="220779"/>
                    </a:cubicBezTo>
                    <a:close/>
                    <a:moveTo>
                      <a:pt x="66086" y="267268"/>
                    </a:moveTo>
                    <a:cubicBezTo>
                      <a:pt x="73000" y="264493"/>
                      <a:pt x="80858" y="267853"/>
                      <a:pt x="83648" y="274766"/>
                    </a:cubicBezTo>
                    <a:cubicBezTo>
                      <a:pt x="86422" y="281680"/>
                      <a:pt x="83063" y="289538"/>
                      <a:pt x="76149" y="292312"/>
                    </a:cubicBezTo>
                    <a:cubicBezTo>
                      <a:pt x="69236" y="295101"/>
                      <a:pt x="61362" y="291742"/>
                      <a:pt x="58588" y="284829"/>
                    </a:cubicBezTo>
                    <a:cubicBezTo>
                      <a:pt x="58588" y="284814"/>
                      <a:pt x="58588" y="284814"/>
                      <a:pt x="58588" y="284814"/>
                    </a:cubicBezTo>
                    <a:cubicBezTo>
                      <a:pt x="55739" y="278140"/>
                      <a:pt x="58738" y="270417"/>
                      <a:pt x="65337" y="267418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BDAF1B01-7658-AA2C-B088-52C472D9DBBA}"/>
                  </a:ext>
                </a:extLst>
              </p:cNvPr>
              <p:cNvSpPr/>
              <p:nvPr/>
            </p:nvSpPr>
            <p:spPr>
              <a:xfrm>
                <a:off x="1822010" y="5750387"/>
                <a:ext cx="4096382" cy="147754"/>
              </a:xfrm>
              <a:custGeom>
                <a:avLst/>
                <a:gdLst>
                  <a:gd name="connsiteX0" fmla="*/ 3105705 w 3105771"/>
                  <a:gd name="connsiteY0" fmla="*/ 56065 h 112023"/>
                  <a:gd name="connsiteX1" fmla="*/ 3049768 w 3105771"/>
                  <a:gd name="connsiteY1" fmla="*/ 112002 h 112023"/>
                  <a:gd name="connsiteX2" fmla="*/ 56020 w 3105771"/>
                  <a:gd name="connsiteY2" fmla="*/ 112002 h 112023"/>
                  <a:gd name="connsiteX3" fmla="*/ -67 w 3105771"/>
                  <a:gd name="connsiteY3" fmla="*/ 56065 h 112023"/>
                  <a:gd name="connsiteX4" fmla="*/ -67 w 3105771"/>
                  <a:gd name="connsiteY4" fmla="*/ 56065 h 112023"/>
                  <a:gd name="connsiteX5" fmla="*/ 56020 w 3105771"/>
                  <a:gd name="connsiteY5" fmla="*/ -22 h 112023"/>
                  <a:gd name="connsiteX6" fmla="*/ 3049768 w 3105771"/>
                  <a:gd name="connsiteY6" fmla="*/ -22 h 112023"/>
                  <a:gd name="connsiteX7" fmla="*/ 3105705 w 3105771"/>
                  <a:gd name="connsiteY7" fmla="*/ 55915 h 112023"/>
                  <a:gd name="connsiteX8" fmla="*/ 3105705 w 3105771"/>
                  <a:gd name="connsiteY8" fmla="*/ 56065 h 11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05771" h="112023">
                    <a:moveTo>
                      <a:pt x="3105705" y="56065"/>
                    </a:moveTo>
                    <a:cubicBezTo>
                      <a:pt x="3105705" y="86958"/>
                      <a:pt x="3080661" y="112002"/>
                      <a:pt x="3049768" y="112002"/>
                    </a:cubicBezTo>
                    <a:lnTo>
                      <a:pt x="56020" y="112002"/>
                    </a:lnTo>
                    <a:cubicBezTo>
                      <a:pt x="25098" y="112002"/>
                      <a:pt x="23" y="86988"/>
                      <a:pt x="-67" y="56065"/>
                    </a:cubicBezTo>
                    <a:lnTo>
                      <a:pt x="-67" y="56065"/>
                    </a:lnTo>
                    <a:cubicBezTo>
                      <a:pt x="-67" y="25082"/>
                      <a:pt x="25038" y="-22"/>
                      <a:pt x="56020" y="-22"/>
                    </a:cubicBezTo>
                    <a:lnTo>
                      <a:pt x="3049768" y="-22"/>
                    </a:lnTo>
                    <a:cubicBezTo>
                      <a:pt x="3080661" y="-22"/>
                      <a:pt x="3105705" y="25022"/>
                      <a:pt x="3105705" y="55915"/>
                    </a:cubicBezTo>
                    <a:cubicBezTo>
                      <a:pt x="3105705" y="55960"/>
                      <a:pt x="3105705" y="56020"/>
                      <a:pt x="3105705" y="5606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44957600-F58E-A925-F3F2-5DAEBB02B468}"/>
                </a:ext>
              </a:extLst>
            </p:cNvPr>
            <p:cNvGrpSpPr/>
            <p:nvPr/>
          </p:nvGrpSpPr>
          <p:grpSpPr>
            <a:xfrm>
              <a:off x="7368897" y="1532917"/>
              <a:ext cx="666258" cy="4341225"/>
              <a:chOff x="7368897" y="1508167"/>
              <a:chExt cx="666258" cy="4341225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9A2B8AC1-60B4-4231-CDF5-23BEE6DA49AD}"/>
                  </a:ext>
                </a:extLst>
              </p:cNvPr>
              <p:cNvSpPr/>
              <p:nvPr/>
            </p:nvSpPr>
            <p:spPr>
              <a:xfrm>
                <a:off x="7368897" y="5183135"/>
                <a:ext cx="666257" cy="6662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C0F8FEF3-9393-7222-B250-4F4ABF9A0ACB}"/>
                  </a:ext>
                </a:extLst>
              </p:cNvPr>
              <p:cNvSpPr/>
              <p:nvPr/>
            </p:nvSpPr>
            <p:spPr>
              <a:xfrm>
                <a:off x="7368897" y="1508167"/>
                <a:ext cx="666258" cy="6662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1888520-CDC9-6E47-774F-4AFB953C5CC4}"/>
              </a:ext>
            </a:extLst>
          </p:cNvPr>
          <p:cNvCxnSpPr/>
          <p:nvPr/>
        </p:nvCxnSpPr>
        <p:spPr>
          <a:xfrm>
            <a:off x="291271" y="1093304"/>
            <a:ext cx="11615806" cy="0"/>
          </a:xfrm>
          <a:prstGeom prst="line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68E0A2-0044-5FA7-799D-CA475DCF5F56}"/>
              </a:ext>
            </a:extLst>
          </p:cNvPr>
          <p:cNvSpPr txBox="1"/>
          <p:nvPr/>
        </p:nvSpPr>
        <p:spPr>
          <a:xfrm>
            <a:off x="284922" y="779172"/>
            <a:ext cx="11586499" cy="1883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AWD_LSTM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ULMFiT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was validated on the AG News dataset, achieving the following results: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E6DC4B-EAB2-5544-2E4A-6133AB8E9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" y="3162538"/>
            <a:ext cx="5105510" cy="2065268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97034466-580E-3281-A6D9-7682DE6C5A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" t="1172" r="3241" b="1424"/>
          <a:stretch/>
        </p:blipFill>
        <p:spPr>
          <a:xfrm>
            <a:off x="5716677" y="2147633"/>
            <a:ext cx="5874221" cy="4580685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EFE8700D-C91E-8678-08DB-84B3707DFA16}"/>
              </a:ext>
            </a:extLst>
          </p:cNvPr>
          <p:cNvSpPr txBox="1"/>
          <p:nvPr/>
        </p:nvSpPr>
        <p:spPr>
          <a:xfrm>
            <a:off x="1778558" y="2754098"/>
            <a:ext cx="2407754" cy="369332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D39D354-4C1C-AA55-831E-89FD626C7F38}"/>
              </a:ext>
            </a:extLst>
          </p:cNvPr>
          <p:cNvSpPr txBox="1"/>
          <p:nvPr/>
        </p:nvSpPr>
        <p:spPr>
          <a:xfrm>
            <a:off x="7449910" y="1757813"/>
            <a:ext cx="2407754" cy="369332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1639375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Box 128">
            <a:extLst>
              <a:ext uri="{FF2B5EF4-FFF2-40B4-BE49-F238E27FC236}">
                <a16:creationId xmlns:a16="http://schemas.microsoft.com/office/drawing/2014/main" id="{45B9B717-8E25-376F-D963-F72579D94393}"/>
              </a:ext>
            </a:extLst>
          </p:cNvPr>
          <p:cNvSpPr txBox="1"/>
          <p:nvPr/>
        </p:nvSpPr>
        <p:spPr>
          <a:xfrm>
            <a:off x="221698" y="232594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Description</a:t>
            </a:r>
            <a:endParaRPr lang="en-IN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A715523-1912-9A66-661A-5474FAAD59A5}"/>
              </a:ext>
            </a:extLst>
          </p:cNvPr>
          <p:cNvGrpSpPr/>
          <p:nvPr/>
        </p:nvGrpSpPr>
        <p:grpSpPr>
          <a:xfrm>
            <a:off x="10823264" y="202052"/>
            <a:ext cx="1222962" cy="891252"/>
            <a:chOff x="566810" y="1413881"/>
            <a:chExt cx="7468345" cy="4579296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8FD73F55-ECD7-C1C3-3F2F-3F78C8DF1F7D}"/>
                </a:ext>
              </a:extLst>
            </p:cNvPr>
            <p:cNvGrpSpPr/>
            <p:nvPr/>
          </p:nvGrpSpPr>
          <p:grpSpPr>
            <a:xfrm>
              <a:off x="566810" y="1413881"/>
              <a:ext cx="6117811" cy="4579296"/>
              <a:chOff x="651477" y="1318845"/>
              <a:chExt cx="6117811" cy="4579296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B2134E1-6104-DF02-277B-CA13394CCCD8}"/>
                  </a:ext>
                </a:extLst>
              </p:cNvPr>
              <p:cNvSpPr/>
              <p:nvPr/>
            </p:nvSpPr>
            <p:spPr>
              <a:xfrm>
                <a:off x="2468649" y="1318845"/>
                <a:ext cx="626340" cy="626346"/>
              </a:xfrm>
              <a:custGeom>
                <a:avLst/>
                <a:gdLst>
                  <a:gd name="connsiteX0" fmla="*/ 470194 w 474875"/>
                  <a:gd name="connsiteY0" fmla="*/ 283780 h 474879"/>
                  <a:gd name="connsiteX1" fmla="*/ 191004 w 474875"/>
                  <a:gd name="connsiteY1" fmla="*/ 470241 h 474879"/>
                  <a:gd name="connsiteX2" fmla="*/ 4553 w 474875"/>
                  <a:gd name="connsiteY2" fmla="*/ 191055 h 474879"/>
                  <a:gd name="connsiteX3" fmla="*/ 283487 w 474875"/>
                  <a:gd name="connsiteY3" fmla="*/ 4546 h 474879"/>
                  <a:gd name="connsiteX4" fmla="*/ 470239 w 474875"/>
                  <a:gd name="connsiteY4" fmla="*/ 283534 h 474879"/>
                  <a:gd name="connsiteX5" fmla="*/ 470194 w 474875"/>
                  <a:gd name="connsiteY5" fmla="*/ 283780 h 474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875" h="474879">
                    <a:moveTo>
                      <a:pt x="470194" y="283780"/>
                    </a:moveTo>
                    <a:cubicBezTo>
                      <a:pt x="444595" y="412365"/>
                      <a:pt x="319599" y="495845"/>
                      <a:pt x="191004" y="470241"/>
                    </a:cubicBezTo>
                    <a:cubicBezTo>
                      <a:pt x="62424" y="444635"/>
                      <a:pt x="-21061" y="319640"/>
                      <a:pt x="4553" y="191055"/>
                    </a:cubicBezTo>
                    <a:cubicBezTo>
                      <a:pt x="30137" y="62566"/>
                      <a:pt x="154968" y="-20905"/>
                      <a:pt x="283487" y="4546"/>
                    </a:cubicBezTo>
                    <a:cubicBezTo>
                      <a:pt x="412097" y="30016"/>
                      <a:pt x="495718" y="154923"/>
                      <a:pt x="470239" y="283534"/>
                    </a:cubicBezTo>
                    <a:cubicBezTo>
                      <a:pt x="470224" y="283617"/>
                      <a:pt x="470209" y="283698"/>
                      <a:pt x="470194" y="283780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8FEF4C3C-A7F1-3695-DED6-AA0607C8C3AC}"/>
                  </a:ext>
                </a:extLst>
              </p:cNvPr>
              <p:cNvSpPr/>
              <p:nvPr/>
            </p:nvSpPr>
            <p:spPr>
              <a:xfrm>
                <a:off x="2720801" y="1324869"/>
                <a:ext cx="374142" cy="620401"/>
              </a:xfrm>
              <a:custGeom>
                <a:avLst/>
                <a:gdLst>
                  <a:gd name="connsiteX0" fmla="*/ 92312 w 283665"/>
                  <a:gd name="connsiteY0" fmla="*/ -22 h 470372"/>
                  <a:gd name="connsiteX1" fmla="*/ -67 w 283665"/>
                  <a:gd name="connsiteY1" fmla="*/ 465769 h 470372"/>
                  <a:gd name="connsiteX2" fmla="*/ 279018 w 283665"/>
                  <a:gd name="connsiteY2" fmla="*/ 279063 h 470372"/>
                  <a:gd name="connsiteX3" fmla="*/ 92312 w 283665"/>
                  <a:gd name="connsiteY3" fmla="*/ -22 h 470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3665" h="470372">
                    <a:moveTo>
                      <a:pt x="92312" y="-22"/>
                    </a:moveTo>
                    <a:lnTo>
                      <a:pt x="-67" y="465769"/>
                    </a:lnTo>
                    <a:cubicBezTo>
                      <a:pt x="128558" y="491278"/>
                      <a:pt x="253509" y="407687"/>
                      <a:pt x="279018" y="279063"/>
                    </a:cubicBezTo>
                    <a:cubicBezTo>
                      <a:pt x="304527" y="150438"/>
                      <a:pt x="220937" y="25487"/>
                      <a:pt x="92312" y="-22"/>
                    </a:cubicBez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F2659167-2CB6-858B-1800-493D24F756C7}"/>
                  </a:ext>
                </a:extLst>
              </p:cNvPr>
              <p:cNvSpPr/>
              <p:nvPr/>
            </p:nvSpPr>
            <p:spPr>
              <a:xfrm>
                <a:off x="2445039" y="1528685"/>
                <a:ext cx="673567" cy="206347"/>
              </a:xfrm>
              <a:custGeom>
                <a:avLst/>
                <a:gdLst>
                  <a:gd name="connsiteX0" fmla="*/ 509840 w 510681"/>
                  <a:gd name="connsiteY0" fmla="*/ 128884 h 156447"/>
                  <a:gd name="connsiteX1" fmla="*/ 469049 w 510681"/>
                  <a:gd name="connsiteY1" fmla="*/ 155728 h 156447"/>
                  <a:gd name="connsiteX2" fmla="*/ 27853 w 510681"/>
                  <a:gd name="connsiteY2" fmla="*/ 68448 h 156447"/>
                  <a:gd name="connsiteX3" fmla="*/ 559 w 510681"/>
                  <a:gd name="connsiteY3" fmla="*/ 27808 h 156447"/>
                  <a:gd name="connsiteX4" fmla="*/ 559 w 510681"/>
                  <a:gd name="connsiteY4" fmla="*/ 27808 h 156447"/>
                  <a:gd name="connsiteX5" fmla="*/ 41349 w 510681"/>
                  <a:gd name="connsiteY5" fmla="*/ 662 h 156447"/>
                  <a:gd name="connsiteX6" fmla="*/ 41349 w 510681"/>
                  <a:gd name="connsiteY6" fmla="*/ 664 h 156447"/>
                  <a:gd name="connsiteX7" fmla="*/ 482696 w 510681"/>
                  <a:gd name="connsiteY7" fmla="*/ 88243 h 156447"/>
                  <a:gd name="connsiteX8" fmla="*/ 509990 w 510681"/>
                  <a:gd name="connsiteY8" fmla="*/ 128884 h 156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0681" h="156447">
                    <a:moveTo>
                      <a:pt x="509840" y="128884"/>
                    </a:moveTo>
                    <a:cubicBezTo>
                      <a:pt x="505926" y="147523"/>
                      <a:pt x="487720" y="159513"/>
                      <a:pt x="469049" y="155728"/>
                    </a:cubicBezTo>
                    <a:lnTo>
                      <a:pt x="27853" y="68448"/>
                    </a:lnTo>
                    <a:cubicBezTo>
                      <a:pt x="9152" y="64676"/>
                      <a:pt x="-3025" y="46546"/>
                      <a:pt x="559" y="27808"/>
                    </a:cubicBezTo>
                    <a:lnTo>
                      <a:pt x="559" y="27808"/>
                    </a:lnTo>
                    <a:cubicBezTo>
                      <a:pt x="4323" y="9050"/>
                      <a:pt x="22589" y="-3103"/>
                      <a:pt x="41349" y="662"/>
                    </a:cubicBezTo>
                    <a:cubicBezTo>
                      <a:pt x="41349" y="662"/>
                      <a:pt x="41349" y="664"/>
                      <a:pt x="41349" y="664"/>
                    </a:cubicBezTo>
                    <a:lnTo>
                      <a:pt x="482696" y="88243"/>
                    </a:lnTo>
                    <a:cubicBezTo>
                      <a:pt x="501397" y="92015"/>
                      <a:pt x="513574" y="110146"/>
                      <a:pt x="509990" y="12888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0EC9C12-4684-3976-1DFD-2E0D958E4C6F}"/>
                  </a:ext>
                </a:extLst>
              </p:cNvPr>
              <p:cNvSpPr/>
              <p:nvPr/>
            </p:nvSpPr>
            <p:spPr>
              <a:xfrm>
                <a:off x="2330152" y="2336010"/>
                <a:ext cx="453945" cy="1164433"/>
              </a:xfrm>
              <a:custGeom>
                <a:avLst/>
                <a:gdLst>
                  <a:gd name="connsiteX0" fmla="*/ 127020 w 344169"/>
                  <a:gd name="connsiteY0" fmla="*/ 882843 h 882843"/>
                  <a:gd name="connsiteX1" fmla="*/ 0 w 344169"/>
                  <a:gd name="connsiteY1" fmla="*/ 857499 h 882843"/>
                  <a:gd name="connsiteX2" fmla="*/ 119672 w 344169"/>
                  <a:gd name="connsiteY2" fmla="*/ 0 h 882843"/>
                  <a:gd name="connsiteX3" fmla="*/ 344169 w 344169"/>
                  <a:gd name="connsiteY3" fmla="*/ 44540 h 882843"/>
                  <a:gd name="connsiteX4" fmla="*/ 127020 w 344169"/>
                  <a:gd name="connsiteY4" fmla="*/ 882843 h 882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169" h="882843">
                    <a:moveTo>
                      <a:pt x="127020" y="882843"/>
                    </a:moveTo>
                    <a:lnTo>
                      <a:pt x="0" y="857499"/>
                    </a:lnTo>
                    <a:lnTo>
                      <a:pt x="119672" y="0"/>
                    </a:lnTo>
                    <a:lnTo>
                      <a:pt x="344169" y="44540"/>
                    </a:lnTo>
                    <a:lnTo>
                      <a:pt x="127020" y="882843"/>
                    </a:ln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5BEA0C0-D243-AC42-C407-EFBC87C863AB}"/>
                  </a:ext>
                </a:extLst>
              </p:cNvPr>
              <p:cNvSpPr/>
              <p:nvPr/>
            </p:nvSpPr>
            <p:spPr>
              <a:xfrm>
                <a:off x="2212844" y="1866226"/>
                <a:ext cx="924005" cy="599195"/>
              </a:xfrm>
              <a:custGeom>
                <a:avLst/>
                <a:gdLst>
                  <a:gd name="connsiteX0" fmla="*/ 665639 w 700557"/>
                  <a:gd name="connsiteY0" fmla="*/ 378200 h 454294"/>
                  <a:gd name="connsiteX1" fmla="*/ 554545 w 700557"/>
                  <a:gd name="connsiteY1" fmla="*/ 452440 h 454294"/>
                  <a:gd name="connsiteX2" fmla="*/ 554515 w 700557"/>
                  <a:gd name="connsiteY2" fmla="*/ 452433 h 454294"/>
                  <a:gd name="connsiteX3" fmla="*/ 76727 w 700557"/>
                  <a:gd name="connsiteY3" fmla="*/ 357655 h 454294"/>
                  <a:gd name="connsiteX4" fmla="*/ 1624 w 700557"/>
                  <a:gd name="connsiteY4" fmla="*/ 247147 h 454294"/>
                  <a:gd name="connsiteX5" fmla="*/ 1744 w 700557"/>
                  <a:gd name="connsiteY5" fmla="*/ 246531 h 454294"/>
                  <a:gd name="connsiteX6" fmla="*/ 35486 w 700557"/>
                  <a:gd name="connsiteY6" fmla="*/ 76771 h 454294"/>
                  <a:gd name="connsiteX7" fmla="*/ 145995 w 700557"/>
                  <a:gd name="connsiteY7" fmla="*/ 1668 h 454294"/>
                  <a:gd name="connsiteX8" fmla="*/ 146610 w 700557"/>
                  <a:gd name="connsiteY8" fmla="*/ 1788 h 454294"/>
                  <a:gd name="connsiteX9" fmla="*/ 624398 w 700557"/>
                  <a:gd name="connsiteY9" fmla="*/ 96716 h 454294"/>
                  <a:gd name="connsiteX10" fmla="*/ 698691 w 700557"/>
                  <a:gd name="connsiteY10" fmla="*/ 207510 h 454294"/>
                  <a:gd name="connsiteX11" fmla="*/ 698631 w 700557"/>
                  <a:gd name="connsiteY11" fmla="*/ 207840 h 45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0557" h="454294">
                    <a:moveTo>
                      <a:pt x="665639" y="378200"/>
                    </a:moveTo>
                    <a:cubicBezTo>
                      <a:pt x="655456" y="429377"/>
                      <a:pt x="605728" y="462615"/>
                      <a:pt x="554545" y="452440"/>
                    </a:cubicBezTo>
                    <a:cubicBezTo>
                      <a:pt x="554545" y="452437"/>
                      <a:pt x="554530" y="452436"/>
                      <a:pt x="554515" y="452433"/>
                    </a:cubicBezTo>
                    <a:lnTo>
                      <a:pt x="76727" y="357655"/>
                    </a:lnTo>
                    <a:cubicBezTo>
                      <a:pt x="25469" y="347879"/>
                      <a:pt x="-8153" y="298402"/>
                      <a:pt x="1624" y="247147"/>
                    </a:cubicBezTo>
                    <a:cubicBezTo>
                      <a:pt x="1669" y="246942"/>
                      <a:pt x="1699" y="246736"/>
                      <a:pt x="1744" y="246531"/>
                    </a:cubicBezTo>
                    <a:lnTo>
                      <a:pt x="35486" y="76771"/>
                    </a:lnTo>
                    <a:cubicBezTo>
                      <a:pt x="45264" y="25516"/>
                      <a:pt x="94738" y="-8108"/>
                      <a:pt x="145995" y="1668"/>
                    </a:cubicBezTo>
                    <a:cubicBezTo>
                      <a:pt x="146206" y="1707"/>
                      <a:pt x="146401" y="1748"/>
                      <a:pt x="146610" y="1788"/>
                    </a:cubicBezTo>
                    <a:lnTo>
                      <a:pt x="624398" y="96716"/>
                    </a:lnTo>
                    <a:cubicBezTo>
                      <a:pt x="675506" y="106794"/>
                      <a:pt x="708769" y="156398"/>
                      <a:pt x="698691" y="207510"/>
                    </a:cubicBezTo>
                    <a:cubicBezTo>
                      <a:pt x="698676" y="207620"/>
                      <a:pt x="698646" y="207731"/>
                      <a:pt x="698631" y="207840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85B2BBA-0D9F-46AA-3260-94D8F1BCC174}"/>
                  </a:ext>
                </a:extLst>
              </p:cNvPr>
              <p:cNvSpPr/>
              <p:nvPr/>
            </p:nvSpPr>
            <p:spPr>
              <a:xfrm>
                <a:off x="2501610" y="2020103"/>
                <a:ext cx="81512" cy="239788"/>
              </a:xfrm>
              <a:custGeom>
                <a:avLst/>
                <a:gdLst>
                  <a:gd name="connsiteX0" fmla="*/ 31451 w 61800"/>
                  <a:gd name="connsiteY0" fmla="*/ 168857 h 181801"/>
                  <a:gd name="connsiteX1" fmla="*/ 14520 w 61800"/>
                  <a:gd name="connsiteY1" fmla="*/ 181634 h 181801"/>
                  <a:gd name="connsiteX2" fmla="*/ 12855 w 61800"/>
                  <a:gd name="connsiteY2" fmla="*/ 181304 h 181801"/>
                  <a:gd name="connsiteX3" fmla="*/ 12855 w 61800"/>
                  <a:gd name="connsiteY3" fmla="*/ 181304 h 181801"/>
                  <a:gd name="connsiteX4" fmla="*/ 78 w 61800"/>
                  <a:gd name="connsiteY4" fmla="*/ 164377 h 181801"/>
                  <a:gd name="connsiteX5" fmla="*/ 408 w 61800"/>
                  <a:gd name="connsiteY5" fmla="*/ 162708 h 181801"/>
                  <a:gd name="connsiteX6" fmla="*/ 30401 w 61800"/>
                  <a:gd name="connsiteY6" fmla="*/ 12743 h 181801"/>
                  <a:gd name="connsiteX7" fmla="*/ 48847 w 61800"/>
                  <a:gd name="connsiteY7" fmla="*/ 266 h 181801"/>
                  <a:gd name="connsiteX8" fmla="*/ 48997 w 61800"/>
                  <a:gd name="connsiteY8" fmla="*/ 296 h 181801"/>
                  <a:gd name="connsiteX9" fmla="*/ 48997 w 61800"/>
                  <a:gd name="connsiteY9" fmla="*/ 296 h 181801"/>
                  <a:gd name="connsiteX10" fmla="*/ 61444 w 61800"/>
                  <a:gd name="connsiteY10" fmla="*/ 18892 h 181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1800" h="181801">
                    <a:moveTo>
                      <a:pt x="31451" y="168857"/>
                    </a:moveTo>
                    <a:cubicBezTo>
                      <a:pt x="30311" y="177060"/>
                      <a:pt x="22723" y="182779"/>
                      <a:pt x="14520" y="181634"/>
                    </a:cubicBezTo>
                    <a:cubicBezTo>
                      <a:pt x="13965" y="181556"/>
                      <a:pt x="13410" y="181445"/>
                      <a:pt x="12855" y="181304"/>
                    </a:cubicBezTo>
                    <a:lnTo>
                      <a:pt x="12855" y="181304"/>
                    </a:lnTo>
                    <a:cubicBezTo>
                      <a:pt x="4652" y="180158"/>
                      <a:pt x="-1062" y="172579"/>
                      <a:pt x="78" y="164377"/>
                    </a:cubicBezTo>
                    <a:cubicBezTo>
                      <a:pt x="153" y="163815"/>
                      <a:pt x="273" y="163257"/>
                      <a:pt x="408" y="162708"/>
                    </a:cubicBezTo>
                    <a:lnTo>
                      <a:pt x="30401" y="12743"/>
                    </a:lnTo>
                    <a:cubicBezTo>
                      <a:pt x="32051" y="4204"/>
                      <a:pt x="40314" y="-1382"/>
                      <a:pt x="48847" y="266"/>
                    </a:cubicBezTo>
                    <a:cubicBezTo>
                      <a:pt x="48892" y="277"/>
                      <a:pt x="48952" y="286"/>
                      <a:pt x="48997" y="296"/>
                    </a:cubicBezTo>
                    <a:lnTo>
                      <a:pt x="48997" y="296"/>
                    </a:lnTo>
                    <a:cubicBezTo>
                      <a:pt x="57545" y="2030"/>
                      <a:pt x="63093" y="10329"/>
                      <a:pt x="61444" y="1889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5F6F793-4671-1E31-ED1C-309248C09BCA}"/>
                  </a:ext>
                </a:extLst>
              </p:cNvPr>
              <p:cNvSpPr/>
              <p:nvPr/>
            </p:nvSpPr>
            <p:spPr>
              <a:xfrm>
                <a:off x="2675399" y="2046423"/>
                <a:ext cx="186807" cy="254501"/>
              </a:xfrm>
              <a:custGeom>
                <a:avLst/>
                <a:gdLst>
                  <a:gd name="connsiteX0" fmla="*/ 134384 w 141632"/>
                  <a:gd name="connsiteY0" fmla="*/ 24281 h 192956"/>
                  <a:gd name="connsiteX1" fmla="*/ 112624 w 141632"/>
                  <a:gd name="connsiteY1" fmla="*/ 29015 h 192956"/>
                  <a:gd name="connsiteX2" fmla="*/ 112489 w 141632"/>
                  <a:gd name="connsiteY2" fmla="*/ 29230 h 192956"/>
                  <a:gd name="connsiteX3" fmla="*/ 49654 w 141632"/>
                  <a:gd name="connsiteY3" fmla="*/ 133155 h 192956"/>
                  <a:gd name="connsiteX4" fmla="*/ 31508 w 141632"/>
                  <a:gd name="connsiteY4" fmla="*/ 13183 h 192956"/>
                  <a:gd name="connsiteX5" fmla="*/ 13137 w 141632"/>
                  <a:gd name="connsiteY5" fmla="*/ 211 h 192956"/>
                  <a:gd name="connsiteX6" fmla="*/ 165 w 141632"/>
                  <a:gd name="connsiteY6" fmla="*/ 18582 h 192956"/>
                  <a:gd name="connsiteX7" fmla="*/ 24759 w 141632"/>
                  <a:gd name="connsiteY7" fmla="*/ 179944 h 192956"/>
                  <a:gd name="connsiteX8" fmla="*/ 44930 w 141632"/>
                  <a:gd name="connsiteY8" fmla="*/ 192493 h 192956"/>
                  <a:gd name="connsiteX9" fmla="*/ 54752 w 141632"/>
                  <a:gd name="connsiteY9" fmla="*/ 185943 h 192956"/>
                  <a:gd name="connsiteX10" fmla="*/ 139033 w 141632"/>
                  <a:gd name="connsiteY10" fmla="*/ 46176 h 192956"/>
                  <a:gd name="connsiteX11" fmla="*/ 134384 w 141632"/>
                  <a:gd name="connsiteY11" fmla="*/ 24281 h 192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1632" h="192956">
                    <a:moveTo>
                      <a:pt x="134384" y="24281"/>
                    </a:moveTo>
                    <a:cubicBezTo>
                      <a:pt x="127065" y="19579"/>
                      <a:pt x="117333" y="21700"/>
                      <a:pt x="112624" y="29015"/>
                    </a:cubicBezTo>
                    <a:cubicBezTo>
                      <a:pt x="112579" y="29086"/>
                      <a:pt x="112534" y="29158"/>
                      <a:pt x="112489" y="29230"/>
                    </a:cubicBezTo>
                    <a:lnTo>
                      <a:pt x="49654" y="133155"/>
                    </a:lnTo>
                    <a:lnTo>
                      <a:pt x="31508" y="13183"/>
                    </a:lnTo>
                    <a:cubicBezTo>
                      <a:pt x="30023" y="4529"/>
                      <a:pt x="21790" y="-1279"/>
                      <a:pt x="13137" y="211"/>
                    </a:cubicBezTo>
                    <a:cubicBezTo>
                      <a:pt x="4484" y="1702"/>
                      <a:pt x="-1319" y="9928"/>
                      <a:pt x="165" y="18582"/>
                    </a:cubicBezTo>
                    <a:lnTo>
                      <a:pt x="24759" y="179944"/>
                    </a:lnTo>
                    <a:cubicBezTo>
                      <a:pt x="26859" y="188978"/>
                      <a:pt x="35887" y="194597"/>
                      <a:pt x="44930" y="192493"/>
                    </a:cubicBezTo>
                    <a:cubicBezTo>
                      <a:pt x="48889" y="191571"/>
                      <a:pt x="52383" y="189244"/>
                      <a:pt x="54752" y="185943"/>
                    </a:cubicBezTo>
                    <a:lnTo>
                      <a:pt x="139033" y="46176"/>
                    </a:lnTo>
                    <a:cubicBezTo>
                      <a:pt x="143757" y="38838"/>
                      <a:pt x="141687" y="29066"/>
                      <a:pt x="134384" y="242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1BC7648-6A3C-5966-3AA0-02DE82F11AC0}"/>
                  </a:ext>
                </a:extLst>
              </p:cNvPr>
              <p:cNvSpPr/>
              <p:nvPr/>
            </p:nvSpPr>
            <p:spPr>
              <a:xfrm>
                <a:off x="2839674" y="2087155"/>
                <a:ext cx="231134" cy="269727"/>
              </a:xfrm>
              <a:custGeom>
                <a:avLst/>
                <a:gdLst>
                  <a:gd name="connsiteX0" fmla="*/ 142853 w 175240"/>
                  <a:gd name="connsiteY0" fmla="*/ 129266 h 204500"/>
                  <a:gd name="connsiteX1" fmla="*/ 161524 w 175240"/>
                  <a:gd name="connsiteY1" fmla="*/ 116744 h 204500"/>
                  <a:gd name="connsiteX2" fmla="*/ 149002 w 175240"/>
                  <a:gd name="connsiteY2" fmla="*/ 98074 h 204500"/>
                  <a:gd name="connsiteX3" fmla="*/ 49125 w 175240"/>
                  <a:gd name="connsiteY3" fmla="*/ 78278 h 204500"/>
                  <a:gd name="connsiteX4" fmla="*/ 57973 w 175240"/>
                  <a:gd name="connsiteY4" fmla="*/ 34339 h 204500"/>
                  <a:gd name="connsiteX5" fmla="*/ 157700 w 175240"/>
                  <a:gd name="connsiteY5" fmla="*/ 54134 h 204500"/>
                  <a:gd name="connsiteX6" fmla="*/ 175096 w 175240"/>
                  <a:gd name="connsiteY6" fmla="*/ 39893 h 204500"/>
                  <a:gd name="connsiteX7" fmla="*/ 163848 w 175240"/>
                  <a:gd name="connsiteY7" fmla="*/ 23091 h 204500"/>
                  <a:gd name="connsiteX8" fmla="*/ 48525 w 175240"/>
                  <a:gd name="connsiteY8" fmla="*/ 147 h 204500"/>
                  <a:gd name="connsiteX9" fmla="*/ 44176 w 175240"/>
                  <a:gd name="connsiteY9" fmla="*/ 147 h 204500"/>
                  <a:gd name="connsiteX10" fmla="*/ 29930 w 175240"/>
                  <a:gd name="connsiteY10" fmla="*/ 12594 h 204500"/>
                  <a:gd name="connsiteX11" fmla="*/ -63 w 175240"/>
                  <a:gd name="connsiteY11" fmla="*/ 162559 h 204500"/>
                  <a:gd name="connsiteX12" fmla="*/ -63 w 175240"/>
                  <a:gd name="connsiteY12" fmla="*/ 162559 h 204500"/>
                  <a:gd name="connsiteX13" fmla="*/ -63 w 175240"/>
                  <a:gd name="connsiteY13" fmla="*/ 165408 h 204500"/>
                  <a:gd name="connsiteX14" fmla="*/ 9684 w 175240"/>
                  <a:gd name="connsiteY14" fmla="*/ 180404 h 204500"/>
                  <a:gd name="connsiteX15" fmla="*/ 12384 w 175240"/>
                  <a:gd name="connsiteY15" fmla="*/ 181454 h 204500"/>
                  <a:gd name="connsiteX16" fmla="*/ 127707 w 175240"/>
                  <a:gd name="connsiteY16" fmla="*/ 204399 h 204500"/>
                  <a:gd name="connsiteX17" fmla="*/ 145103 w 175240"/>
                  <a:gd name="connsiteY17" fmla="*/ 190158 h 204500"/>
                  <a:gd name="connsiteX18" fmla="*/ 133855 w 175240"/>
                  <a:gd name="connsiteY18" fmla="*/ 173356 h 204500"/>
                  <a:gd name="connsiteX19" fmla="*/ 34129 w 175240"/>
                  <a:gd name="connsiteY19" fmla="*/ 153561 h 204500"/>
                  <a:gd name="connsiteX20" fmla="*/ 42827 w 175240"/>
                  <a:gd name="connsiteY20" fmla="*/ 109471 h 20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75240" h="204500">
                    <a:moveTo>
                      <a:pt x="142853" y="129266"/>
                    </a:moveTo>
                    <a:cubicBezTo>
                      <a:pt x="151461" y="130964"/>
                      <a:pt x="159829" y="125358"/>
                      <a:pt x="161524" y="116744"/>
                    </a:cubicBezTo>
                    <a:cubicBezTo>
                      <a:pt x="163219" y="108130"/>
                      <a:pt x="157610" y="99771"/>
                      <a:pt x="149002" y="98074"/>
                    </a:cubicBezTo>
                    <a:lnTo>
                      <a:pt x="49125" y="78278"/>
                    </a:lnTo>
                    <a:lnTo>
                      <a:pt x="57973" y="34339"/>
                    </a:lnTo>
                    <a:lnTo>
                      <a:pt x="157700" y="54134"/>
                    </a:lnTo>
                    <a:cubicBezTo>
                      <a:pt x="166443" y="55005"/>
                      <a:pt x="174226" y="48630"/>
                      <a:pt x="175096" y="39893"/>
                    </a:cubicBezTo>
                    <a:cubicBezTo>
                      <a:pt x="175846" y="32323"/>
                      <a:pt x="171137" y="25279"/>
                      <a:pt x="163848" y="23091"/>
                    </a:cubicBezTo>
                    <a:lnTo>
                      <a:pt x="48525" y="147"/>
                    </a:lnTo>
                    <a:cubicBezTo>
                      <a:pt x="47086" y="-78"/>
                      <a:pt x="45616" y="-78"/>
                      <a:pt x="44176" y="147"/>
                    </a:cubicBezTo>
                    <a:cubicBezTo>
                      <a:pt x="37188" y="663"/>
                      <a:pt x="31384" y="5736"/>
                      <a:pt x="29930" y="12594"/>
                    </a:cubicBezTo>
                    <a:lnTo>
                      <a:pt x="-63" y="162559"/>
                    </a:lnTo>
                    <a:lnTo>
                      <a:pt x="-63" y="162559"/>
                    </a:lnTo>
                    <a:cubicBezTo>
                      <a:pt x="-63" y="163608"/>
                      <a:pt x="-63" y="164508"/>
                      <a:pt x="-63" y="165408"/>
                    </a:cubicBezTo>
                    <a:cubicBezTo>
                      <a:pt x="-198" y="171934"/>
                      <a:pt x="3671" y="177881"/>
                      <a:pt x="9684" y="180404"/>
                    </a:cubicBezTo>
                    <a:cubicBezTo>
                      <a:pt x="10554" y="180841"/>
                      <a:pt x="11454" y="181192"/>
                      <a:pt x="12384" y="181454"/>
                    </a:cubicBezTo>
                    <a:lnTo>
                      <a:pt x="127707" y="204399"/>
                    </a:lnTo>
                    <a:cubicBezTo>
                      <a:pt x="136450" y="205270"/>
                      <a:pt x="144233" y="198895"/>
                      <a:pt x="145103" y="190158"/>
                    </a:cubicBezTo>
                    <a:cubicBezTo>
                      <a:pt x="145853" y="182588"/>
                      <a:pt x="141144" y="175544"/>
                      <a:pt x="133855" y="173356"/>
                    </a:cubicBezTo>
                    <a:lnTo>
                      <a:pt x="34129" y="153561"/>
                    </a:lnTo>
                    <a:lnTo>
                      <a:pt x="42827" y="109471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4289BBB-3155-8E78-C275-F92F7C447D6E}"/>
                  </a:ext>
                </a:extLst>
              </p:cNvPr>
              <p:cNvSpPr/>
              <p:nvPr/>
            </p:nvSpPr>
            <p:spPr>
              <a:xfrm>
                <a:off x="2278335" y="1975234"/>
                <a:ext cx="195909" cy="270282"/>
              </a:xfrm>
              <a:custGeom>
                <a:avLst/>
                <a:gdLst>
                  <a:gd name="connsiteX0" fmla="*/ 134297 w 148533"/>
                  <a:gd name="connsiteY0" fmla="*/ 173632 h 204921"/>
                  <a:gd name="connsiteX1" fmla="*/ 34570 w 148533"/>
                  <a:gd name="connsiteY1" fmla="*/ 153836 h 204921"/>
                  <a:gd name="connsiteX2" fmla="*/ 61264 w 148533"/>
                  <a:gd name="connsiteY2" fmla="*/ 18868 h 204921"/>
                  <a:gd name="connsiteX3" fmla="*/ 48997 w 148533"/>
                  <a:gd name="connsiteY3" fmla="*/ 280 h 204921"/>
                  <a:gd name="connsiteX4" fmla="*/ 48967 w 148533"/>
                  <a:gd name="connsiteY4" fmla="*/ 272 h 204921"/>
                  <a:gd name="connsiteX5" fmla="*/ 30221 w 148533"/>
                  <a:gd name="connsiteY5" fmla="*/ 12719 h 204921"/>
                  <a:gd name="connsiteX6" fmla="*/ 228 w 148533"/>
                  <a:gd name="connsiteY6" fmla="*/ 162684 h 204921"/>
                  <a:gd name="connsiteX7" fmla="*/ 12675 w 148533"/>
                  <a:gd name="connsiteY7" fmla="*/ 181430 h 204921"/>
                  <a:gd name="connsiteX8" fmla="*/ 12675 w 148533"/>
                  <a:gd name="connsiteY8" fmla="*/ 181430 h 204921"/>
                  <a:gd name="connsiteX9" fmla="*/ 127998 w 148533"/>
                  <a:gd name="connsiteY9" fmla="*/ 204224 h 204921"/>
                  <a:gd name="connsiteX10" fmla="*/ 147794 w 148533"/>
                  <a:gd name="connsiteY10" fmla="*/ 193571 h 204921"/>
                  <a:gd name="connsiteX11" fmla="*/ 137146 w 148533"/>
                  <a:gd name="connsiteY11" fmla="*/ 173774 h 204921"/>
                  <a:gd name="connsiteX12" fmla="*/ 134147 w 148533"/>
                  <a:gd name="connsiteY12" fmla="*/ 173182 h 204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8533" h="204921">
                    <a:moveTo>
                      <a:pt x="134297" y="173632"/>
                    </a:moveTo>
                    <a:lnTo>
                      <a:pt x="34570" y="153836"/>
                    </a:lnTo>
                    <a:lnTo>
                      <a:pt x="61264" y="18868"/>
                    </a:lnTo>
                    <a:cubicBezTo>
                      <a:pt x="63004" y="10348"/>
                      <a:pt x="57515" y="2027"/>
                      <a:pt x="48997" y="280"/>
                    </a:cubicBezTo>
                    <a:cubicBezTo>
                      <a:pt x="48997" y="277"/>
                      <a:pt x="48982" y="275"/>
                      <a:pt x="48967" y="272"/>
                    </a:cubicBezTo>
                    <a:cubicBezTo>
                      <a:pt x="40374" y="-1389"/>
                      <a:pt x="32021" y="4150"/>
                      <a:pt x="30221" y="12719"/>
                    </a:cubicBezTo>
                    <a:lnTo>
                      <a:pt x="228" y="162684"/>
                    </a:lnTo>
                    <a:cubicBezTo>
                      <a:pt x="-1436" y="171282"/>
                      <a:pt x="4112" y="179624"/>
                      <a:pt x="12675" y="181430"/>
                    </a:cubicBezTo>
                    <a:lnTo>
                      <a:pt x="12675" y="181430"/>
                    </a:lnTo>
                    <a:lnTo>
                      <a:pt x="127998" y="204224"/>
                    </a:lnTo>
                    <a:cubicBezTo>
                      <a:pt x="136411" y="206748"/>
                      <a:pt x="145274" y="201980"/>
                      <a:pt x="147794" y="193571"/>
                    </a:cubicBezTo>
                    <a:cubicBezTo>
                      <a:pt x="150313" y="185163"/>
                      <a:pt x="145544" y="176300"/>
                      <a:pt x="137146" y="173774"/>
                    </a:cubicBezTo>
                    <a:cubicBezTo>
                      <a:pt x="136156" y="173482"/>
                      <a:pt x="135167" y="173282"/>
                      <a:pt x="134147" y="1731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35686D3-C7E2-4FA3-C931-D0F32F8EFCCB}"/>
                  </a:ext>
                </a:extLst>
              </p:cNvPr>
              <p:cNvSpPr/>
              <p:nvPr/>
            </p:nvSpPr>
            <p:spPr>
              <a:xfrm>
                <a:off x="2209384" y="2450122"/>
                <a:ext cx="773893" cy="894395"/>
              </a:xfrm>
              <a:custGeom>
                <a:avLst/>
                <a:gdLst>
                  <a:gd name="connsiteX0" fmla="*/ 43058 w 586746"/>
                  <a:gd name="connsiteY0" fmla="*/ 302020 h 678107"/>
                  <a:gd name="connsiteX1" fmla="*/ 17789 w 586746"/>
                  <a:gd name="connsiteY1" fmla="*/ 231761 h 678107"/>
                  <a:gd name="connsiteX2" fmla="*/ 88047 w 586746"/>
                  <a:gd name="connsiteY2" fmla="*/ 206492 h 678107"/>
                  <a:gd name="connsiteX3" fmla="*/ 95695 w 586746"/>
                  <a:gd name="connsiteY3" fmla="*/ 210091 h 678107"/>
                  <a:gd name="connsiteX4" fmla="*/ 97495 w 586746"/>
                  <a:gd name="connsiteY4" fmla="*/ 210091 h 678107"/>
                  <a:gd name="connsiteX5" fmla="*/ 97540 w 586746"/>
                  <a:gd name="connsiteY5" fmla="*/ 208182 h 678107"/>
                  <a:gd name="connsiteX6" fmla="*/ 97495 w 586746"/>
                  <a:gd name="connsiteY6" fmla="*/ 208142 h 678107"/>
                  <a:gd name="connsiteX7" fmla="*/ 75645 w 586746"/>
                  <a:gd name="connsiteY7" fmla="*/ 136759 h 678107"/>
                  <a:gd name="connsiteX8" fmla="*/ 142484 w 586746"/>
                  <a:gd name="connsiteY8" fmla="*/ 112764 h 678107"/>
                  <a:gd name="connsiteX9" fmla="*/ 379129 w 586746"/>
                  <a:gd name="connsiteY9" fmla="*/ 225988 h 678107"/>
                  <a:gd name="connsiteX10" fmla="*/ 380329 w 586746"/>
                  <a:gd name="connsiteY10" fmla="*/ 225988 h 678107"/>
                  <a:gd name="connsiteX11" fmla="*/ 380329 w 586746"/>
                  <a:gd name="connsiteY11" fmla="*/ 225088 h 678107"/>
                  <a:gd name="connsiteX12" fmla="*/ 398024 w 586746"/>
                  <a:gd name="connsiteY12" fmla="*/ 130010 h 678107"/>
                  <a:gd name="connsiteX13" fmla="*/ 419020 w 586746"/>
                  <a:gd name="connsiteY13" fmla="*/ 45730 h 678107"/>
                  <a:gd name="connsiteX14" fmla="*/ 522510 w 586746"/>
                  <a:gd name="connsiteY14" fmla="*/ 7031 h 678107"/>
                  <a:gd name="connsiteX15" fmla="*/ 525045 w 586746"/>
                  <a:gd name="connsiteY15" fmla="*/ 8239 h 678107"/>
                  <a:gd name="connsiteX16" fmla="*/ 539141 w 586746"/>
                  <a:gd name="connsiteY16" fmla="*/ 21886 h 678107"/>
                  <a:gd name="connsiteX17" fmla="*/ 528494 w 586746"/>
                  <a:gd name="connsiteY17" fmla="*/ 61776 h 678107"/>
                  <a:gd name="connsiteX18" fmla="*/ 525794 w 586746"/>
                  <a:gd name="connsiteY18" fmla="*/ 67325 h 678107"/>
                  <a:gd name="connsiteX19" fmla="*/ 523245 w 586746"/>
                  <a:gd name="connsiteY19" fmla="*/ 227487 h 678107"/>
                  <a:gd name="connsiteX20" fmla="*/ 586680 w 586746"/>
                  <a:gd name="connsiteY20" fmla="*/ 613797 h 678107"/>
                  <a:gd name="connsiteX21" fmla="*/ 386777 w 586746"/>
                  <a:gd name="connsiteY21" fmla="*/ 647989 h 678107"/>
                  <a:gd name="connsiteX22" fmla="*/ 385083 w 586746"/>
                  <a:gd name="connsiteY22" fmla="*/ 647884 h 678107"/>
                  <a:gd name="connsiteX23" fmla="*/ 384977 w 586746"/>
                  <a:gd name="connsiteY23" fmla="*/ 647989 h 678107"/>
                  <a:gd name="connsiteX24" fmla="*/ 314614 w 586746"/>
                  <a:gd name="connsiteY24" fmla="*/ 672943 h 678107"/>
                  <a:gd name="connsiteX25" fmla="*/ 314494 w 586746"/>
                  <a:gd name="connsiteY25" fmla="*/ 672883 h 678107"/>
                  <a:gd name="connsiteX26" fmla="*/ 29861 w 586746"/>
                  <a:gd name="connsiteY26" fmla="*/ 536865 h 678107"/>
                  <a:gd name="connsiteX27" fmla="*/ 5117 w 586746"/>
                  <a:gd name="connsiteY27" fmla="*/ 466381 h 678107"/>
                  <a:gd name="connsiteX28" fmla="*/ 69601 w 586746"/>
                  <a:gd name="connsiteY28" fmla="*/ 439238 h 678107"/>
                  <a:gd name="connsiteX29" fmla="*/ 71401 w 586746"/>
                  <a:gd name="connsiteY29" fmla="*/ 439238 h 678107"/>
                  <a:gd name="connsiteX30" fmla="*/ 71401 w 586746"/>
                  <a:gd name="connsiteY30" fmla="*/ 437438 h 678107"/>
                  <a:gd name="connsiteX31" fmla="*/ 37209 w 586746"/>
                  <a:gd name="connsiteY31" fmla="*/ 420492 h 678107"/>
                  <a:gd name="connsiteX32" fmla="*/ 12120 w 586746"/>
                  <a:gd name="connsiteY32" fmla="*/ 349964 h 678107"/>
                  <a:gd name="connsiteX33" fmla="*/ 12165 w 586746"/>
                  <a:gd name="connsiteY33" fmla="*/ 349859 h 678107"/>
                  <a:gd name="connsiteX34" fmla="*/ 75450 w 586746"/>
                  <a:gd name="connsiteY34" fmla="*/ 322265 h 678107"/>
                  <a:gd name="connsiteX35" fmla="*/ 77235 w 586746"/>
                  <a:gd name="connsiteY35" fmla="*/ 321110 h 678107"/>
                  <a:gd name="connsiteX36" fmla="*/ 76800 w 586746"/>
                  <a:gd name="connsiteY36" fmla="*/ 319716 h 67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586746" h="678107">
                    <a:moveTo>
                      <a:pt x="43058" y="302020"/>
                    </a:moveTo>
                    <a:cubicBezTo>
                      <a:pt x="16679" y="289597"/>
                      <a:pt x="5371" y="258140"/>
                      <a:pt x="17789" y="231761"/>
                    </a:cubicBezTo>
                    <a:cubicBezTo>
                      <a:pt x="30206" y="205382"/>
                      <a:pt x="61668" y="194069"/>
                      <a:pt x="88047" y="206492"/>
                    </a:cubicBezTo>
                    <a:lnTo>
                      <a:pt x="95695" y="210091"/>
                    </a:lnTo>
                    <a:cubicBezTo>
                      <a:pt x="96205" y="210550"/>
                      <a:pt x="96985" y="210550"/>
                      <a:pt x="97495" y="210091"/>
                    </a:cubicBezTo>
                    <a:cubicBezTo>
                      <a:pt x="98035" y="209575"/>
                      <a:pt x="98050" y="208721"/>
                      <a:pt x="97540" y="208182"/>
                    </a:cubicBezTo>
                    <a:cubicBezTo>
                      <a:pt x="97525" y="208169"/>
                      <a:pt x="97510" y="208155"/>
                      <a:pt x="97495" y="208142"/>
                    </a:cubicBezTo>
                    <a:cubicBezTo>
                      <a:pt x="71746" y="194465"/>
                      <a:pt x="61968" y="162506"/>
                      <a:pt x="75645" y="136759"/>
                    </a:cubicBezTo>
                    <a:cubicBezTo>
                      <a:pt x="88407" y="112728"/>
                      <a:pt x="117350" y="102339"/>
                      <a:pt x="142484" y="112764"/>
                    </a:cubicBezTo>
                    <a:lnTo>
                      <a:pt x="379129" y="225988"/>
                    </a:lnTo>
                    <a:lnTo>
                      <a:pt x="380329" y="225988"/>
                    </a:lnTo>
                    <a:cubicBezTo>
                      <a:pt x="380419" y="225695"/>
                      <a:pt x="380419" y="225380"/>
                      <a:pt x="380329" y="225088"/>
                    </a:cubicBezTo>
                    <a:cubicBezTo>
                      <a:pt x="388952" y="193963"/>
                      <a:pt x="394875" y="162152"/>
                      <a:pt x="398024" y="130010"/>
                    </a:cubicBezTo>
                    <a:cubicBezTo>
                      <a:pt x="399989" y="100896"/>
                      <a:pt x="407097" y="72362"/>
                      <a:pt x="419020" y="45730"/>
                    </a:cubicBezTo>
                    <a:cubicBezTo>
                      <a:pt x="436910" y="6463"/>
                      <a:pt x="483249" y="-10862"/>
                      <a:pt x="522510" y="7031"/>
                    </a:cubicBezTo>
                    <a:cubicBezTo>
                      <a:pt x="523365" y="7418"/>
                      <a:pt x="524205" y="7822"/>
                      <a:pt x="525045" y="8239"/>
                    </a:cubicBezTo>
                    <a:cubicBezTo>
                      <a:pt x="531433" y="10635"/>
                      <a:pt x="536532" y="15578"/>
                      <a:pt x="539141" y="21886"/>
                    </a:cubicBezTo>
                    <a:cubicBezTo>
                      <a:pt x="542441" y="31333"/>
                      <a:pt x="538242" y="41831"/>
                      <a:pt x="528494" y="61776"/>
                    </a:cubicBezTo>
                    <a:lnTo>
                      <a:pt x="525794" y="67325"/>
                    </a:lnTo>
                    <a:cubicBezTo>
                      <a:pt x="507199" y="106466"/>
                      <a:pt x="515297" y="168101"/>
                      <a:pt x="523245" y="227487"/>
                    </a:cubicBezTo>
                    <a:cubicBezTo>
                      <a:pt x="529244" y="272477"/>
                      <a:pt x="586680" y="613797"/>
                      <a:pt x="586680" y="613797"/>
                    </a:cubicBezTo>
                    <a:lnTo>
                      <a:pt x="386777" y="647989"/>
                    </a:lnTo>
                    <a:cubicBezTo>
                      <a:pt x="386342" y="647494"/>
                      <a:pt x="385577" y="647449"/>
                      <a:pt x="385083" y="647884"/>
                    </a:cubicBezTo>
                    <a:cubicBezTo>
                      <a:pt x="385053" y="647914"/>
                      <a:pt x="385007" y="647944"/>
                      <a:pt x="384977" y="647989"/>
                    </a:cubicBezTo>
                    <a:cubicBezTo>
                      <a:pt x="372440" y="674308"/>
                      <a:pt x="340933" y="685480"/>
                      <a:pt x="314614" y="672943"/>
                    </a:cubicBezTo>
                    <a:cubicBezTo>
                      <a:pt x="314584" y="672928"/>
                      <a:pt x="314539" y="672898"/>
                      <a:pt x="314494" y="672883"/>
                    </a:cubicBezTo>
                    <a:lnTo>
                      <a:pt x="29861" y="536865"/>
                    </a:lnTo>
                    <a:cubicBezTo>
                      <a:pt x="3617" y="524193"/>
                      <a:pt x="-7450" y="492685"/>
                      <a:pt x="5117" y="466381"/>
                    </a:cubicBezTo>
                    <a:cubicBezTo>
                      <a:pt x="18463" y="438488"/>
                      <a:pt x="44857" y="427390"/>
                      <a:pt x="69601" y="439238"/>
                    </a:cubicBezTo>
                    <a:cubicBezTo>
                      <a:pt x="70111" y="439703"/>
                      <a:pt x="70891" y="439703"/>
                      <a:pt x="71401" y="439238"/>
                    </a:cubicBezTo>
                    <a:cubicBezTo>
                      <a:pt x="71866" y="438728"/>
                      <a:pt x="71866" y="437948"/>
                      <a:pt x="71401" y="437438"/>
                    </a:cubicBezTo>
                    <a:lnTo>
                      <a:pt x="37209" y="420492"/>
                    </a:lnTo>
                    <a:cubicBezTo>
                      <a:pt x="10800" y="407940"/>
                      <a:pt x="-432" y="376357"/>
                      <a:pt x="12120" y="349964"/>
                    </a:cubicBezTo>
                    <a:cubicBezTo>
                      <a:pt x="12135" y="349919"/>
                      <a:pt x="12150" y="349889"/>
                      <a:pt x="12165" y="349859"/>
                    </a:cubicBezTo>
                    <a:cubicBezTo>
                      <a:pt x="25812" y="321215"/>
                      <a:pt x="50706" y="310268"/>
                      <a:pt x="75450" y="322265"/>
                    </a:cubicBezTo>
                    <a:cubicBezTo>
                      <a:pt x="76260" y="322430"/>
                      <a:pt x="77055" y="321920"/>
                      <a:pt x="77235" y="321110"/>
                    </a:cubicBezTo>
                    <a:cubicBezTo>
                      <a:pt x="77340" y="320600"/>
                      <a:pt x="77175" y="320076"/>
                      <a:pt x="76800" y="319716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266CED6-ECE1-24B6-F1D9-EBF48D8F487F}"/>
                  </a:ext>
                </a:extLst>
              </p:cNvPr>
              <p:cNvSpPr/>
              <p:nvPr/>
            </p:nvSpPr>
            <p:spPr>
              <a:xfrm>
                <a:off x="2488390" y="2834952"/>
                <a:ext cx="1186586" cy="2493534"/>
              </a:xfrm>
              <a:custGeom>
                <a:avLst/>
                <a:gdLst>
                  <a:gd name="connsiteX0" fmla="*/ 899573 w 899639"/>
                  <a:gd name="connsiteY0" fmla="*/ 1806531 h 1890533"/>
                  <a:gd name="connsiteX1" fmla="*/ 322358 w 899639"/>
                  <a:gd name="connsiteY1" fmla="*/ 168765 h 1890533"/>
                  <a:gd name="connsiteX2" fmla="*/ 54 w 899639"/>
                  <a:gd name="connsiteY2" fmla="*/ 14407 h 1890533"/>
                  <a:gd name="connsiteX3" fmla="*/ -67 w 899639"/>
                  <a:gd name="connsiteY3" fmla="*/ 14451 h 1890533"/>
                  <a:gd name="connsiteX4" fmla="*/ 661278 w 899639"/>
                  <a:gd name="connsiteY4" fmla="*/ 1890511 h 1890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9639" h="1890533">
                    <a:moveTo>
                      <a:pt x="899573" y="1806531"/>
                    </a:moveTo>
                    <a:lnTo>
                      <a:pt x="322358" y="168765"/>
                    </a:lnTo>
                    <a:cubicBezTo>
                      <a:pt x="275974" y="37141"/>
                      <a:pt x="131678" y="-31969"/>
                      <a:pt x="54" y="14407"/>
                    </a:cubicBezTo>
                    <a:cubicBezTo>
                      <a:pt x="8" y="14422"/>
                      <a:pt x="-21" y="14436"/>
                      <a:pt x="-67" y="14451"/>
                    </a:cubicBezTo>
                    <a:lnTo>
                      <a:pt x="661278" y="1890511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F4BD35-189F-8042-3B8F-135F40185010}"/>
                  </a:ext>
                </a:extLst>
              </p:cNvPr>
              <p:cNvSpPr/>
              <p:nvPr/>
            </p:nvSpPr>
            <p:spPr>
              <a:xfrm>
                <a:off x="2573935" y="3217886"/>
                <a:ext cx="1386659" cy="2551291"/>
              </a:xfrm>
              <a:custGeom>
                <a:avLst/>
                <a:gdLst>
                  <a:gd name="connsiteX0" fmla="*/ 631362 w 1051329"/>
                  <a:gd name="connsiteY0" fmla="*/ 1934301 h 1934323"/>
                  <a:gd name="connsiteX1" fmla="*/ 1051263 w 1051329"/>
                  <a:gd name="connsiteY1" fmla="*/ 1934301 h 1934323"/>
                  <a:gd name="connsiteX2" fmla="*/ 374772 w 1051329"/>
                  <a:gd name="connsiteY2" fmla="*/ 14751 h 1934323"/>
                  <a:gd name="connsiteX3" fmla="*/ 346938 w 1051329"/>
                  <a:gd name="connsiteY3" fmla="*/ 1179 h 1934323"/>
                  <a:gd name="connsiteX4" fmla="*/ 346729 w 1051329"/>
                  <a:gd name="connsiteY4" fmla="*/ 1254 h 1934323"/>
                  <a:gd name="connsiteX5" fmla="*/ 14706 w 1051329"/>
                  <a:gd name="connsiteY5" fmla="*/ 119726 h 1934323"/>
                  <a:gd name="connsiteX6" fmla="*/ 1135 w 1051329"/>
                  <a:gd name="connsiteY6" fmla="*/ 147560 h 1934323"/>
                  <a:gd name="connsiteX7" fmla="*/ 1210 w 1051329"/>
                  <a:gd name="connsiteY7" fmla="*/ 147770 h 1934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51329" h="1934323">
                    <a:moveTo>
                      <a:pt x="631362" y="1934301"/>
                    </a:moveTo>
                    <a:lnTo>
                      <a:pt x="1051263" y="1934301"/>
                    </a:lnTo>
                    <a:lnTo>
                      <a:pt x="374772" y="14751"/>
                    </a:lnTo>
                    <a:cubicBezTo>
                      <a:pt x="370828" y="3324"/>
                      <a:pt x="358381" y="-2765"/>
                      <a:pt x="346938" y="1179"/>
                    </a:cubicBezTo>
                    <a:cubicBezTo>
                      <a:pt x="346864" y="1209"/>
                      <a:pt x="346803" y="1224"/>
                      <a:pt x="346729" y="1254"/>
                    </a:cubicBezTo>
                    <a:lnTo>
                      <a:pt x="14706" y="119726"/>
                    </a:lnTo>
                    <a:cubicBezTo>
                      <a:pt x="3279" y="123671"/>
                      <a:pt x="-2809" y="136118"/>
                      <a:pt x="1135" y="147560"/>
                    </a:cubicBezTo>
                    <a:cubicBezTo>
                      <a:pt x="1165" y="147635"/>
                      <a:pt x="1180" y="147695"/>
                      <a:pt x="1210" y="14777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3D850AD-14EB-C581-E14E-F92E12E66DA9}"/>
                  </a:ext>
                </a:extLst>
              </p:cNvPr>
              <p:cNvSpPr/>
              <p:nvPr/>
            </p:nvSpPr>
            <p:spPr>
              <a:xfrm>
                <a:off x="2660009" y="3446425"/>
                <a:ext cx="43280" cy="42535"/>
              </a:xfrm>
              <a:custGeom>
                <a:avLst/>
                <a:gdLst>
                  <a:gd name="connsiteX0" fmla="*/ 32078 w 32814"/>
                  <a:gd name="connsiteY0" fmla="*/ 11090 h 32249"/>
                  <a:gd name="connsiteX1" fmla="*/ 20876 w 32814"/>
                  <a:gd name="connsiteY1" fmla="*/ 31560 h 32249"/>
                  <a:gd name="connsiteX2" fmla="*/ 886 w 32814"/>
                  <a:gd name="connsiteY2" fmla="*/ 21738 h 32249"/>
                  <a:gd name="connsiteX3" fmla="*/ 10678 w 32814"/>
                  <a:gd name="connsiteY3" fmla="*/ 1028 h 32249"/>
                  <a:gd name="connsiteX4" fmla="*/ 11083 w 32814"/>
                  <a:gd name="connsiteY4" fmla="*/ 893 h 32249"/>
                  <a:gd name="connsiteX5" fmla="*/ 32078 w 32814"/>
                  <a:gd name="connsiteY5" fmla="*/ 11075 h 32249"/>
                  <a:gd name="connsiteX6" fmla="*/ 32078 w 32814"/>
                  <a:gd name="connsiteY6" fmla="*/ 11090 h 32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14" h="32249">
                    <a:moveTo>
                      <a:pt x="32078" y="11090"/>
                    </a:moveTo>
                    <a:cubicBezTo>
                      <a:pt x="34643" y="19833"/>
                      <a:pt x="29619" y="28996"/>
                      <a:pt x="20876" y="31560"/>
                    </a:cubicBezTo>
                    <a:cubicBezTo>
                      <a:pt x="12673" y="33960"/>
                      <a:pt x="4005" y="29701"/>
                      <a:pt x="886" y="21738"/>
                    </a:cubicBezTo>
                    <a:cubicBezTo>
                      <a:pt x="-2129" y="13310"/>
                      <a:pt x="2250" y="4042"/>
                      <a:pt x="10678" y="1028"/>
                    </a:cubicBezTo>
                    <a:cubicBezTo>
                      <a:pt x="10813" y="983"/>
                      <a:pt x="10948" y="937"/>
                      <a:pt x="11083" y="893"/>
                    </a:cubicBezTo>
                    <a:cubicBezTo>
                      <a:pt x="19691" y="-2092"/>
                      <a:pt x="29094" y="2467"/>
                      <a:pt x="32078" y="11075"/>
                    </a:cubicBezTo>
                    <a:cubicBezTo>
                      <a:pt x="32078" y="11075"/>
                      <a:pt x="32078" y="11090"/>
                      <a:pt x="32078" y="1109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9F04454-6083-E809-4349-EB92FC679914}"/>
                  </a:ext>
                </a:extLst>
              </p:cNvPr>
              <p:cNvSpPr/>
              <p:nvPr/>
            </p:nvSpPr>
            <p:spPr>
              <a:xfrm>
                <a:off x="2693541" y="3541512"/>
                <a:ext cx="43497" cy="43603"/>
              </a:xfrm>
              <a:custGeom>
                <a:avLst/>
                <a:gdLst>
                  <a:gd name="connsiteX0" fmla="*/ 31999 w 32978"/>
                  <a:gd name="connsiteY0" fmla="*/ 11129 h 33059"/>
                  <a:gd name="connsiteX1" fmla="*/ 21802 w 32978"/>
                  <a:gd name="connsiteY1" fmla="*/ 32125 h 33059"/>
                  <a:gd name="connsiteX2" fmla="*/ 807 w 32978"/>
                  <a:gd name="connsiteY2" fmla="*/ 21927 h 33059"/>
                  <a:gd name="connsiteX3" fmla="*/ 11004 w 32978"/>
                  <a:gd name="connsiteY3" fmla="*/ 932 h 33059"/>
                  <a:gd name="connsiteX4" fmla="*/ 31894 w 32978"/>
                  <a:gd name="connsiteY4" fmla="*/ 10830 h 33059"/>
                  <a:gd name="connsiteX5" fmla="*/ 31999 w 32978"/>
                  <a:gd name="connsiteY5" fmla="*/ 11129 h 33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78" h="33059">
                    <a:moveTo>
                      <a:pt x="31999" y="11129"/>
                    </a:moveTo>
                    <a:cubicBezTo>
                      <a:pt x="34984" y="19737"/>
                      <a:pt x="30410" y="29140"/>
                      <a:pt x="21802" y="32125"/>
                    </a:cubicBezTo>
                    <a:cubicBezTo>
                      <a:pt x="13194" y="35109"/>
                      <a:pt x="3791" y="30535"/>
                      <a:pt x="807" y="21927"/>
                    </a:cubicBezTo>
                    <a:cubicBezTo>
                      <a:pt x="-2087" y="13319"/>
                      <a:pt x="2441" y="3976"/>
                      <a:pt x="11004" y="932"/>
                    </a:cubicBezTo>
                    <a:cubicBezTo>
                      <a:pt x="19507" y="-2097"/>
                      <a:pt x="28865" y="2327"/>
                      <a:pt x="31894" y="10830"/>
                    </a:cubicBezTo>
                    <a:cubicBezTo>
                      <a:pt x="31924" y="10934"/>
                      <a:pt x="31969" y="11025"/>
                      <a:pt x="31999" y="1112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A625F46-895E-6476-B00E-D0A21E838DA0}"/>
                  </a:ext>
                </a:extLst>
              </p:cNvPr>
              <p:cNvSpPr/>
              <p:nvPr/>
            </p:nvSpPr>
            <p:spPr>
              <a:xfrm>
                <a:off x="2727114" y="3636707"/>
                <a:ext cx="43549" cy="43549"/>
              </a:xfrm>
              <a:custGeom>
                <a:avLst/>
                <a:gdLst>
                  <a:gd name="connsiteX0" fmla="*/ 32039 w 33018"/>
                  <a:gd name="connsiteY0" fmla="*/ 11088 h 33018"/>
                  <a:gd name="connsiteX1" fmla="*/ 21842 w 33018"/>
                  <a:gd name="connsiteY1" fmla="*/ 32084 h 33018"/>
                  <a:gd name="connsiteX2" fmla="*/ 846 w 33018"/>
                  <a:gd name="connsiteY2" fmla="*/ 21886 h 33018"/>
                  <a:gd name="connsiteX3" fmla="*/ 11044 w 33018"/>
                  <a:gd name="connsiteY3" fmla="*/ 891 h 33018"/>
                  <a:gd name="connsiteX4" fmla="*/ 32039 w 33018"/>
                  <a:gd name="connsiteY4" fmla="*/ 11088 h 33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18" h="33018">
                    <a:moveTo>
                      <a:pt x="32039" y="11088"/>
                    </a:moveTo>
                    <a:cubicBezTo>
                      <a:pt x="35023" y="19697"/>
                      <a:pt x="30449" y="29099"/>
                      <a:pt x="21842" y="32084"/>
                    </a:cubicBezTo>
                    <a:cubicBezTo>
                      <a:pt x="13234" y="35068"/>
                      <a:pt x="3831" y="30494"/>
                      <a:pt x="846" y="21886"/>
                    </a:cubicBezTo>
                    <a:cubicBezTo>
                      <a:pt x="-2138" y="13278"/>
                      <a:pt x="2436" y="3875"/>
                      <a:pt x="11044" y="891"/>
                    </a:cubicBezTo>
                    <a:cubicBezTo>
                      <a:pt x="19652" y="-2093"/>
                      <a:pt x="29055" y="2481"/>
                      <a:pt x="32039" y="1108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15AE64B-AF27-8A2C-02CD-42B60FFE8B88}"/>
                  </a:ext>
                </a:extLst>
              </p:cNvPr>
              <p:cNvSpPr/>
              <p:nvPr/>
            </p:nvSpPr>
            <p:spPr>
              <a:xfrm>
                <a:off x="2276898" y="3727266"/>
                <a:ext cx="331366" cy="525644"/>
              </a:xfrm>
              <a:custGeom>
                <a:avLst/>
                <a:gdLst>
                  <a:gd name="connsiteX0" fmla="*/ 249810 w 251233"/>
                  <a:gd name="connsiteY0" fmla="*/ 322739 h 398530"/>
                  <a:gd name="connsiteX1" fmla="*/ 220867 w 251233"/>
                  <a:gd name="connsiteY1" fmla="*/ 372678 h 398530"/>
                  <a:gd name="connsiteX2" fmla="*/ 129089 w 251233"/>
                  <a:gd name="connsiteY2" fmla="*/ 397122 h 398530"/>
                  <a:gd name="connsiteX3" fmla="*/ 79165 w 251233"/>
                  <a:gd name="connsiteY3" fmla="*/ 368224 h 398530"/>
                  <a:gd name="connsiteX4" fmla="*/ 79150 w 251233"/>
                  <a:gd name="connsiteY4" fmla="*/ 368179 h 398530"/>
                  <a:gd name="connsiteX5" fmla="*/ 1319 w 251233"/>
                  <a:gd name="connsiteY5" fmla="*/ 75597 h 398530"/>
                  <a:gd name="connsiteX6" fmla="*/ 30097 w 251233"/>
                  <a:gd name="connsiteY6" fmla="*/ 25854 h 398530"/>
                  <a:gd name="connsiteX7" fmla="*/ 30262 w 251233"/>
                  <a:gd name="connsiteY7" fmla="*/ 25809 h 398530"/>
                  <a:gd name="connsiteX8" fmla="*/ 122040 w 251233"/>
                  <a:gd name="connsiteY8" fmla="*/ 1365 h 398530"/>
                  <a:gd name="connsiteX9" fmla="*/ 171964 w 251233"/>
                  <a:gd name="connsiteY9" fmla="*/ 30263 h 398530"/>
                  <a:gd name="connsiteX10" fmla="*/ 171979 w 251233"/>
                  <a:gd name="connsiteY10" fmla="*/ 30308 h 398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1233" h="398530">
                    <a:moveTo>
                      <a:pt x="249810" y="322739"/>
                    </a:moveTo>
                    <a:cubicBezTo>
                      <a:pt x="255539" y="344515"/>
                      <a:pt x="242597" y="366814"/>
                      <a:pt x="220867" y="372678"/>
                    </a:cubicBezTo>
                    <a:lnTo>
                      <a:pt x="129089" y="397122"/>
                    </a:lnTo>
                    <a:cubicBezTo>
                      <a:pt x="107329" y="402926"/>
                      <a:pt x="84969" y="389984"/>
                      <a:pt x="79165" y="368224"/>
                    </a:cubicBezTo>
                    <a:cubicBezTo>
                      <a:pt x="79165" y="368209"/>
                      <a:pt x="79150" y="368194"/>
                      <a:pt x="79150" y="368179"/>
                    </a:cubicBezTo>
                    <a:lnTo>
                      <a:pt x="1319" y="75597"/>
                    </a:lnTo>
                    <a:cubicBezTo>
                      <a:pt x="-4470" y="53913"/>
                      <a:pt x="8412" y="31643"/>
                      <a:pt x="30097" y="25854"/>
                    </a:cubicBezTo>
                    <a:cubicBezTo>
                      <a:pt x="30157" y="25839"/>
                      <a:pt x="30202" y="25824"/>
                      <a:pt x="30262" y="25809"/>
                    </a:cubicBezTo>
                    <a:lnTo>
                      <a:pt x="122040" y="1365"/>
                    </a:lnTo>
                    <a:cubicBezTo>
                      <a:pt x="143800" y="-4439"/>
                      <a:pt x="166160" y="8503"/>
                      <a:pt x="171964" y="30263"/>
                    </a:cubicBezTo>
                    <a:cubicBezTo>
                      <a:pt x="171964" y="30278"/>
                      <a:pt x="171979" y="30293"/>
                      <a:pt x="171979" y="30308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DD08398-5744-4F5D-78B6-AE47B34348A2}"/>
                  </a:ext>
                </a:extLst>
              </p:cNvPr>
              <p:cNvSpPr/>
              <p:nvPr/>
            </p:nvSpPr>
            <p:spPr>
              <a:xfrm>
                <a:off x="2243436" y="3764816"/>
                <a:ext cx="481600" cy="764860"/>
              </a:xfrm>
              <a:custGeom>
                <a:avLst/>
                <a:gdLst>
                  <a:gd name="connsiteX0" fmla="*/ 363210 w 365137"/>
                  <a:gd name="connsiteY0" fmla="*/ 469879 h 579897"/>
                  <a:gd name="connsiteX1" fmla="*/ 321070 w 365137"/>
                  <a:gd name="connsiteY1" fmla="*/ 542462 h 579897"/>
                  <a:gd name="connsiteX2" fmla="*/ 187601 w 365137"/>
                  <a:gd name="connsiteY2" fmla="*/ 578004 h 579897"/>
                  <a:gd name="connsiteX3" fmla="*/ 115018 w 365137"/>
                  <a:gd name="connsiteY3" fmla="*/ 536014 h 579897"/>
                  <a:gd name="connsiteX4" fmla="*/ 1794 w 365137"/>
                  <a:gd name="connsiteY4" fmla="*/ 109964 h 579897"/>
                  <a:gd name="connsiteX5" fmla="*/ 43934 w 365137"/>
                  <a:gd name="connsiteY5" fmla="*/ 37381 h 579897"/>
                  <a:gd name="connsiteX6" fmla="*/ 177403 w 365137"/>
                  <a:gd name="connsiteY6" fmla="*/ 1839 h 579897"/>
                  <a:gd name="connsiteX7" fmla="*/ 249986 w 365137"/>
                  <a:gd name="connsiteY7" fmla="*/ 43979 h 579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5137" h="579897">
                    <a:moveTo>
                      <a:pt x="363210" y="469879"/>
                    </a:moveTo>
                    <a:cubicBezTo>
                      <a:pt x="371248" y="501507"/>
                      <a:pt x="352517" y="533764"/>
                      <a:pt x="321070" y="542462"/>
                    </a:cubicBezTo>
                    <a:lnTo>
                      <a:pt x="187601" y="578004"/>
                    </a:lnTo>
                    <a:cubicBezTo>
                      <a:pt x="156018" y="586057"/>
                      <a:pt x="123791" y="567401"/>
                      <a:pt x="115018" y="536014"/>
                    </a:cubicBezTo>
                    <a:lnTo>
                      <a:pt x="1794" y="109964"/>
                    </a:lnTo>
                    <a:cubicBezTo>
                      <a:pt x="-6244" y="78336"/>
                      <a:pt x="12487" y="46079"/>
                      <a:pt x="43934" y="37381"/>
                    </a:cubicBezTo>
                    <a:lnTo>
                      <a:pt x="177403" y="1839"/>
                    </a:lnTo>
                    <a:cubicBezTo>
                      <a:pt x="209031" y="-6199"/>
                      <a:pt x="241288" y="12532"/>
                      <a:pt x="249986" y="43979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672ADE3-33EA-5BCE-8383-954A9F33DE0D}"/>
                  </a:ext>
                </a:extLst>
              </p:cNvPr>
              <p:cNvSpPr/>
              <p:nvPr/>
            </p:nvSpPr>
            <p:spPr>
              <a:xfrm rot="20705999">
                <a:off x="2328535" y="3851452"/>
                <a:ext cx="223313" cy="258719"/>
              </a:xfrm>
              <a:custGeom>
                <a:avLst/>
                <a:gdLst>
                  <a:gd name="connsiteX0" fmla="*/ -66 w 169310"/>
                  <a:gd name="connsiteY0" fmla="*/ -22 h 196154"/>
                  <a:gd name="connsiteX1" fmla="*/ 169244 w 169310"/>
                  <a:gd name="connsiteY1" fmla="*/ -22 h 196154"/>
                  <a:gd name="connsiteX2" fmla="*/ 169244 w 169310"/>
                  <a:gd name="connsiteY2" fmla="*/ 196132 h 196154"/>
                  <a:gd name="connsiteX3" fmla="*/ -66 w 169310"/>
                  <a:gd name="connsiteY3" fmla="*/ 196132 h 196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310" h="196154">
                    <a:moveTo>
                      <a:pt x="-66" y="-22"/>
                    </a:moveTo>
                    <a:lnTo>
                      <a:pt x="169244" y="-22"/>
                    </a:lnTo>
                    <a:lnTo>
                      <a:pt x="169244" y="196132"/>
                    </a:lnTo>
                    <a:lnTo>
                      <a:pt x="-66" y="196132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C7BEF8B-4799-6546-E0F3-A99A7C8CE89A}"/>
                  </a:ext>
                </a:extLst>
              </p:cNvPr>
              <p:cNvSpPr/>
              <p:nvPr/>
            </p:nvSpPr>
            <p:spPr>
              <a:xfrm>
                <a:off x="2414775" y="4159694"/>
                <a:ext cx="197846" cy="197840"/>
              </a:xfrm>
              <a:custGeom>
                <a:avLst/>
                <a:gdLst>
                  <a:gd name="connsiteX0" fmla="*/ 147375 w 150002"/>
                  <a:gd name="connsiteY0" fmla="*/ 55620 h 149997"/>
                  <a:gd name="connsiteX1" fmla="*/ 94288 w 150002"/>
                  <a:gd name="connsiteY1" fmla="*/ 147414 h 149997"/>
                  <a:gd name="connsiteX2" fmla="*/ 2494 w 150002"/>
                  <a:gd name="connsiteY2" fmla="*/ 94341 h 149997"/>
                  <a:gd name="connsiteX3" fmla="*/ 55582 w 150002"/>
                  <a:gd name="connsiteY3" fmla="*/ 2533 h 149997"/>
                  <a:gd name="connsiteX4" fmla="*/ 55597 w 150002"/>
                  <a:gd name="connsiteY4" fmla="*/ 2533 h 149997"/>
                  <a:gd name="connsiteX5" fmla="*/ 147375 w 150002"/>
                  <a:gd name="connsiteY5" fmla="*/ 55620 h 149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002" h="149997">
                    <a:moveTo>
                      <a:pt x="147375" y="55620"/>
                    </a:moveTo>
                    <a:cubicBezTo>
                      <a:pt x="158068" y="95631"/>
                      <a:pt x="134298" y="136721"/>
                      <a:pt x="94288" y="147414"/>
                    </a:cubicBezTo>
                    <a:cubicBezTo>
                      <a:pt x="54292" y="158106"/>
                      <a:pt x="13187" y="134352"/>
                      <a:pt x="2494" y="94341"/>
                    </a:cubicBezTo>
                    <a:cubicBezTo>
                      <a:pt x="-8198" y="54330"/>
                      <a:pt x="15571" y="13225"/>
                      <a:pt x="55582" y="2533"/>
                    </a:cubicBezTo>
                    <a:cubicBezTo>
                      <a:pt x="55582" y="2533"/>
                      <a:pt x="55597" y="2533"/>
                      <a:pt x="55597" y="2533"/>
                    </a:cubicBezTo>
                    <a:cubicBezTo>
                      <a:pt x="95592" y="-8145"/>
                      <a:pt x="136683" y="15625"/>
                      <a:pt x="147375" y="556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FF267526-F75D-2E5D-8D70-9F4F8A5629D1}"/>
                  </a:ext>
                </a:extLst>
              </p:cNvPr>
              <p:cNvSpPr/>
              <p:nvPr/>
            </p:nvSpPr>
            <p:spPr>
              <a:xfrm>
                <a:off x="2488192" y="4158967"/>
                <a:ext cx="127028" cy="195169"/>
              </a:xfrm>
              <a:custGeom>
                <a:avLst/>
                <a:gdLst>
                  <a:gd name="connsiteX0" fmla="*/ -67 w 96309"/>
                  <a:gd name="connsiteY0" fmla="*/ 3084 h 147972"/>
                  <a:gd name="connsiteX1" fmla="*/ 38475 w 96309"/>
                  <a:gd name="connsiteY1" fmla="*/ 147950 h 147972"/>
                  <a:gd name="connsiteX2" fmla="*/ 94216 w 96309"/>
                  <a:gd name="connsiteY2" fmla="*/ 57746 h 147972"/>
                  <a:gd name="connsiteX3" fmla="*/ 4013 w 96309"/>
                  <a:gd name="connsiteY3" fmla="*/ 2004 h 147972"/>
                  <a:gd name="connsiteX4" fmla="*/ -67 w 96309"/>
                  <a:gd name="connsiteY4" fmla="*/ 3084 h 147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09" h="147972">
                    <a:moveTo>
                      <a:pt x="-67" y="3084"/>
                    </a:moveTo>
                    <a:lnTo>
                      <a:pt x="38475" y="147950"/>
                    </a:lnTo>
                    <a:cubicBezTo>
                      <a:pt x="78785" y="138442"/>
                      <a:pt x="103739" y="98057"/>
                      <a:pt x="94216" y="57746"/>
                    </a:cubicBezTo>
                    <a:cubicBezTo>
                      <a:pt x="84709" y="17436"/>
                      <a:pt x="44323" y="-7519"/>
                      <a:pt x="4013" y="2004"/>
                    </a:cubicBezTo>
                    <a:cubicBezTo>
                      <a:pt x="2648" y="2319"/>
                      <a:pt x="1283" y="2679"/>
                      <a:pt x="-67" y="3084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BB9B0A1-7A89-B4C8-FCCE-CBE06C3A73BA}"/>
                  </a:ext>
                </a:extLst>
              </p:cNvPr>
              <p:cNvSpPr/>
              <p:nvPr/>
            </p:nvSpPr>
            <p:spPr>
              <a:xfrm>
                <a:off x="2404839" y="4149526"/>
                <a:ext cx="217736" cy="217941"/>
              </a:xfrm>
              <a:custGeom>
                <a:avLst/>
                <a:gdLst>
                  <a:gd name="connsiteX0" fmla="*/ 160456 w 165082"/>
                  <a:gd name="connsiteY0" fmla="*/ 54631 h 165237"/>
                  <a:gd name="connsiteX1" fmla="*/ 68228 w 165082"/>
                  <a:gd name="connsiteY1" fmla="*/ 1244 h 165237"/>
                  <a:gd name="connsiteX2" fmla="*/ 68228 w 165082"/>
                  <a:gd name="connsiteY2" fmla="*/ 1244 h 165237"/>
                  <a:gd name="connsiteX3" fmla="*/ 61480 w 165082"/>
                  <a:gd name="connsiteY3" fmla="*/ 3043 h 165237"/>
                  <a:gd name="connsiteX4" fmla="*/ 54581 w 165082"/>
                  <a:gd name="connsiteY4" fmla="*/ 4843 h 165237"/>
                  <a:gd name="connsiteX5" fmla="*/ 54581 w 165082"/>
                  <a:gd name="connsiteY5" fmla="*/ 4843 h 165237"/>
                  <a:gd name="connsiteX6" fmla="*/ 1194 w 165082"/>
                  <a:gd name="connsiteY6" fmla="*/ 96921 h 165237"/>
                  <a:gd name="connsiteX7" fmla="*/ 1194 w 165082"/>
                  <a:gd name="connsiteY7" fmla="*/ 96921 h 165237"/>
                  <a:gd name="connsiteX8" fmla="*/ 2993 w 165082"/>
                  <a:gd name="connsiteY8" fmla="*/ 103670 h 165237"/>
                  <a:gd name="connsiteX9" fmla="*/ 4793 w 165082"/>
                  <a:gd name="connsiteY9" fmla="*/ 110568 h 165237"/>
                  <a:gd name="connsiteX10" fmla="*/ 4793 w 165082"/>
                  <a:gd name="connsiteY10" fmla="*/ 110568 h 165237"/>
                  <a:gd name="connsiteX11" fmla="*/ 96871 w 165082"/>
                  <a:gd name="connsiteY11" fmla="*/ 163956 h 165237"/>
                  <a:gd name="connsiteX12" fmla="*/ 96871 w 165082"/>
                  <a:gd name="connsiteY12" fmla="*/ 163956 h 165237"/>
                  <a:gd name="connsiteX13" fmla="*/ 103620 w 165082"/>
                  <a:gd name="connsiteY13" fmla="*/ 162156 h 165237"/>
                  <a:gd name="connsiteX14" fmla="*/ 110368 w 165082"/>
                  <a:gd name="connsiteY14" fmla="*/ 160356 h 165237"/>
                  <a:gd name="connsiteX15" fmla="*/ 110368 w 165082"/>
                  <a:gd name="connsiteY15" fmla="*/ 160356 h 165237"/>
                  <a:gd name="connsiteX16" fmla="*/ 163756 w 165082"/>
                  <a:gd name="connsiteY16" fmla="*/ 68278 h 165237"/>
                  <a:gd name="connsiteX17" fmla="*/ 163756 w 165082"/>
                  <a:gd name="connsiteY17" fmla="*/ 68278 h 165237"/>
                  <a:gd name="connsiteX18" fmla="*/ 161956 w 165082"/>
                  <a:gd name="connsiteY18" fmla="*/ 61530 h 165237"/>
                  <a:gd name="connsiteX19" fmla="*/ 160157 w 165082"/>
                  <a:gd name="connsiteY19" fmla="*/ 54631 h 165237"/>
                  <a:gd name="connsiteX20" fmla="*/ 146810 w 165082"/>
                  <a:gd name="connsiteY20" fmla="*/ 58230 h 165237"/>
                  <a:gd name="connsiteX21" fmla="*/ 87574 w 165082"/>
                  <a:gd name="connsiteY21" fmla="*/ 73977 h 165237"/>
                  <a:gd name="connsiteX22" fmla="*/ 71827 w 165082"/>
                  <a:gd name="connsiteY22" fmla="*/ 13991 h 165237"/>
                  <a:gd name="connsiteX23" fmla="*/ 146810 w 165082"/>
                  <a:gd name="connsiteY23" fmla="*/ 58230 h 165237"/>
                  <a:gd name="connsiteX24" fmla="*/ 58330 w 165082"/>
                  <a:gd name="connsiteY24" fmla="*/ 18340 h 165237"/>
                  <a:gd name="connsiteX25" fmla="*/ 74077 w 165082"/>
                  <a:gd name="connsiteY25" fmla="*/ 77576 h 165237"/>
                  <a:gd name="connsiteX26" fmla="*/ 14091 w 165082"/>
                  <a:gd name="connsiteY26" fmla="*/ 93322 h 165237"/>
                  <a:gd name="connsiteX27" fmla="*/ 58330 w 165082"/>
                  <a:gd name="connsiteY27" fmla="*/ 18340 h 165237"/>
                  <a:gd name="connsiteX28" fmla="*/ 18440 w 165082"/>
                  <a:gd name="connsiteY28" fmla="*/ 106969 h 165237"/>
                  <a:gd name="connsiteX29" fmla="*/ 77676 w 165082"/>
                  <a:gd name="connsiteY29" fmla="*/ 91223 h 165237"/>
                  <a:gd name="connsiteX30" fmla="*/ 93422 w 165082"/>
                  <a:gd name="connsiteY30" fmla="*/ 151209 h 165237"/>
                  <a:gd name="connsiteX31" fmla="*/ 18440 w 165082"/>
                  <a:gd name="connsiteY31" fmla="*/ 106969 h 165237"/>
                  <a:gd name="connsiteX32" fmla="*/ 107069 w 165082"/>
                  <a:gd name="connsiteY32" fmla="*/ 146860 h 165237"/>
                  <a:gd name="connsiteX33" fmla="*/ 92073 w 165082"/>
                  <a:gd name="connsiteY33" fmla="*/ 87624 h 165237"/>
                  <a:gd name="connsiteX34" fmla="*/ 151159 w 165082"/>
                  <a:gd name="connsiteY34" fmla="*/ 71877 h 165237"/>
                  <a:gd name="connsiteX35" fmla="*/ 107069 w 165082"/>
                  <a:gd name="connsiteY35" fmla="*/ 146860 h 165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65082" h="165237">
                    <a:moveTo>
                      <a:pt x="160456" y="54631"/>
                    </a:moveTo>
                    <a:cubicBezTo>
                      <a:pt x="146780" y="16780"/>
                      <a:pt x="107864" y="-5745"/>
                      <a:pt x="68228" y="1244"/>
                    </a:cubicBezTo>
                    <a:lnTo>
                      <a:pt x="68228" y="1244"/>
                    </a:lnTo>
                    <a:lnTo>
                      <a:pt x="61480" y="3043"/>
                    </a:lnTo>
                    <a:lnTo>
                      <a:pt x="54581" y="4843"/>
                    </a:lnTo>
                    <a:lnTo>
                      <a:pt x="54581" y="4843"/>
                    </a:lnTo>
                    <a:cubicBezTo>
                      <a:pt x="16760" y="18460"/>
                      <a:pt x="-5780" y="57331"/>
                      <a:pt x="1194" y="96921"/>
                    </a:cubicBezTo>
                    <a:lnTo>
                      <a:pt x="1194" y="96921"/>
                    </a:lnTo>
                    <a:lnTo>
                      <a:pt x="2993" y="103670"/>
                    </a:lnTo>
                    <a:lnTo>
                      <a:pt x="4793" y="110568"/>
                    </a:lnTo>
                    <a:lnTo>
                      <a:pt x="4793" y="110568"/>
                    </a:lnTo>
                    <a:cubicBezTo>
                      <a:pt x="18410" y="148389"/>
                      <a:pt x="57281" y="170929"/>
                      <a:pt x="96871" y="163956"/>
                    </a:cubicBezTo>
                    <a:lnTo>
                      <a:pt x="96871" y="163956"/>
                    </a:lnTo>
                    <a:lnTo>
                      <a:pt x="103620" y="162156"/>
                    </a:lnTo>
                    <a:lnTo>
                      <a:pt x="110368" y="160356"/>
                    </a:lnTo>
                    <a:lnTo>
                      <a:pt x="110368" y="160356"/>
                    </a:lnTo>
                    <a:cubicBezTo>
                      <a:pt x="148189" y="146740"/>
                      <a:pt x="170729" y="107869"/>
                      <a:pt x="163756" y="68278"/>
                    </a:cubicBezTo>
                    <a:lnTo>
                      <a:pt x="163756" y="68278"/>
                    </a:lnTo>
                    <a:lnTo>
                      <a:pt x="161956" y="61530"/>
                    </a:lnTo>
                    <a:lnTo>
                      <a:pt x="160157" y="54631"/>
                    </a:lnTo>
                    <a:close/>
                    <a:moveTo>
                      <a:pt x="146810" y="58230"/>
                    </a:moveTo>
                    <a:lnTo>
                      <a:pt x="87574" y="73977"/>
                    </a:lnTo>
                    <a:lnTo>
                      <a:pt x="71827" y="13991"/>
                    </a:lnTo>
                    <a:cubicBezTo>
                      <a:pt x="104160" y="9057"/>
                      <a:pt x="135502" y="27548"/>
                      <a:pt x="146810" y="58230"/>
                    </a:cubicBezTo>
                    <a:close/>
                    <a:moveTo>
                      <a:pt x="58330" y="18340"/>
                    </a:moveTo>
                    <a:lnTo>
                      <a:pt x="74077" y="77576"/>
                    </a:lnTo>
                    <a:lnTo>
                      <a:pt x="14091" y="93322"/>
                    </a:lnTo>
                    <a:cubicBezTo>
                      <a:pt x="9217" y="61005"/>
                      <a:pt x="27678" y="29692"/>
                      <a:pt x="58330" y="18340"/>
                    </a:cubicBezTo>
                    <a:close/>
                    <a:moveTo>
                      <a:pt x="18440" y="106969"/>
                    </a:moveTo>
                    <a:lnTo>
                      <a:pt x="77676" y="91223"/>
                    </a:lnTo>
                    <a:lnTo>
                      <a:pt x="93422" y="151209"/>
                    </a:lnTo>
                    <a:cubicBezTo>
                      <a:pt x="61105" y="156082"/>
                      <a:pt x="29792" y="137622"/>
                      <a:pt x="18440" y="106969"/>
                    </a:cubicBezTo>
                    <a:close/>
                    <a:moveTo>
                      <a:pt x="107069" y="146860"/>
                    </a:moveTo>
                    <a:lnTo>
                      <a:pt x="92073" y="87624"/>
                    </a:lnTo>
                    <a:lnTo>
                      <a:pt x="151159" y="71877"/>
                    </a:lnTo>
                    <a:cubicBezTo>
                      <a:pt x="156182" y="104180"/>
                      <a:pt x="137737" y="135537"/>
                      <a:pt x="107069" y="146860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C3F9DAE-F8F4-4C2D-2E3D-B4FE6B003160}"/>
                  </a:ext>
                </a:extLst>
              </p:cNvPr>
              <p:cNvSpPr/>
              <p:nvPr/>
            </p:nvSpPr>
            <p:spPr>
              <a:xfrm>
                <a:off x="2469190" y="4213106"/>
                <a:ext cx="57373" cy="92980"/>
              </a:xfrm>
              <a:custGeom>
                <a:avLst/>
                <a:gdLst>
                  <a:gd name="connsiteX0" fmla="*/ 13890 w 43499"/>
                  <a:gd name="connsiteY0" fmla="*/ 40019 h 70495"/>
                  <a:gd name="connsiteX1" fmla="*/ 28407 w 43499"/>
                  <a:gd name="connsiteY1" fmla="*/ 15094 h 70495"/>
                  <a:gd name="connsiteX2" fmla="*/ 28887 w 43499"/>
                  <a:gd name="connsiteY2" fmla="*/ 14974 h 70495"/>
                  <a:gd name="connsiteX3" fmla="*/ 24838 w 43499"/>
                  <a:gd name="connsiteY3" fmla="*/ -22 h 70495"/>
                  <a:gd name="connsiteX4" fmla="*/ 1743 w 43499"/>
                  <a:gd name="connsiteY4" fmla="*/ 45567 h 70495"/>
                  <a:gd name="connsiteX5" fmla="*/ 43433 w 43499"/>
                  <a:gd name="connsiteY5" fmla="*/ 69712 h 70495"/>
                  <a:gd name="connsiteX6" fmla="*/ 39534 w 43499"/>
                  <a:gd name="connsiteY6" fmla="*/ 54715 h 70495"/>
                  <a:gd name="connsiteX7" fmla="*/ 13995 w 43499"/>
                  <a:gd name="connsiteY7" fmla="*/ 40409 h 70495"/>
                  <a:gd name="connsiteX8" fmla="*/ 13890 w 43499"/>
                  <a:gd name="connsiteY8" fmla="*/ 40019 h 70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499" h="70495">
                    <a:moveTo>
                      <a:pt x="13890" y="40019"/>
                    </a:moveTo>
                    <a:cubicBezTo>
                      <a:pt x="11011" y="29131"/>
                      <a:pt x="17519" y="17974"/>
                      <a:pt x="28407" y="15094"/>
                    </a:cubicBezTo>
                    <a:cubicBezTo>
                      <a:pt x="28572" y="15050"/>
                      <a:pt x="28722" y="15019"/>
                      <a:pt x="28887" y="14974"/>
                    </a:cubicBezTo>
                    <a:lnTo>
                      <a:pt x="24838" y="-22"/>
                    </a:lnTo>
                    <a:cubicBezTo>
                      <a:pt x="5867" y="6187"/>
                      <a:pt x="-4481" y="26597"/>
                      <a:pt x="1743" y="45567"/>
                    </a:cubicBezTo>
                    <a:cubicBezTo>
                      <a:pt x="7457" y="63053"/>
                      <a:pt x="25422" y="73461"/>
                      <a:pt x="43433" y="69712"/>
                    </a:cubicBezTo>
                    <a:lnTo>
                      <a:pt x="39534" y="54715"/>
                    </a:lnTo>
                    <a:cubicBezTo>
                      <a:pt x="28527" y="57819"/>
                      <a:pt x="17099" y="51416"/>
                      <a:pt x="13995" y="40409"/>
                    </a:cubicBezTo>
                    <a:cubicBezTo>
                      <a:pt x="13965" y="40289"/>
                      <a:pt x="13920" y="40154"/>
                      <a:pt x="13890" y="40019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31D1031-9A33-93B9-06AB-C5514712C1B2}"/>
                  </a:ext>
                </a:extLst>
              </p:cNvPr>
              <p:cNvSpPr/>
              <p:nvPr/>
            </p:nvSpPr>
            <p:spPr>
              <a:xfrm>
                <a:off x="2486776" y="4233282"/>
                <a:ext cx="34249" cy="53316"/>
              </a:xfrm>
              <a:custGeom>
                <a:avLst/>
                <a:gdLst>
                  <a:gd name="connsiteX0" fmla="*/ 557 w 25967"/>
                  <a:gd name="connsiteY0" fmla="*/ 24722 h 40423"/>
                  <a:gd name="connsiteX1" fmla="*/ 25646 w 25967"/>
                  <a:gd name="connsiteY1" fmla="*/ 39779 h 40423"/>
                  <a:gd name="connsiteX2" fmla="*/ 25901 w 25967"/>
                  <a:gd name="connsiteY2" fmla="*/ 39719 h 40423"/>
                  <a:gd name="connsiteX3" fmla="*/ 15254 w 25967"/>
                  <a:gd name="connsiteY3" fmla="*/ -22 h 40423"/>
                  <a:gd name="connsiteX4" fmla="*/ 557 w 25967"/>
                  <a:gd name="connsiteY4" fmla="*/ 24722 h 40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967" h="40423">
                    <a:moveTo>
                      <a:pt x="557" y="24722"/>
                    </a:moveTo>
                    <a:cubicBezTo>
                      <a:pt x="3331" y="35804"/>
                      <a:pt x="14564" y="42553"/>
                      <a:pt x="25646" y="39779"/>
                    </a:cubicBezTo>
                    <a:cubicBezTo>
                      <a:pt x="25736" y="39764"/>
                      <a:pt x="25811" y="39734"/>
                      <a:pt x="25901" y="39719"/>
                    </a:cubicBezTo>
                    <a:lnTo>
                      <a:pt x="15254" y="-22"/>
                    </a:lnTo>
                    <a:cubicBezTo>
                      <a:pt x="4381" y="2767"/>
                      <a:pt x="-2187" y="13835"/>
                      <a:pt x="557" y="247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87DEE43-828F-B382-CA97-618CF1F63EE0}"/>
                  </a:ext>
                </a:extLst>
              </p:cNvPr>
              <p:cNvSpPr/>
              <p:nvPr/>
            </p:nvSpPr>
            <p:spPr>
              <a:xfrm>
                <a:off x="2500852" y="4210742"/>
                <a:ext cx="59783" cy="93548"/>
              </a:xfrm>
              <a:custGeom>
                <a:avLst/>
                <a:gdLst>
                  <a:gd name="connsiteX0" fmla="*/ 44023 w 45326"/>
                  <a:gd name="connsiteY0" fmla="*/ 26815 h 70926"/>
                  <a:gd name="connsiteX1" fmla="*/ -67 w 45326"/>
                  <a:gd name="connsiteY1" fmla="*/ 1171 h 70926"/>
                  <a:gd name="connsiteX2" fmla="*/ 3983 w 45326"/>
                  <a:gd name="connsiteY2" fmla="*/ 16167 h 70926"/>
                  <a:gd name="connsiteX3" fmla="*/ 29177 w 45326"/>
                  <a:gd name="connsiteY3" fmla="*/ 30714 h 70926"/>
                  <a:gd name="connsiteX4" fmla="*/ 14630 w 45326"/>
                  <a:gd name="connsiteY4" fmla="*/ 55908 h 70926"/>
                  <a:gd name="connsiteX5" fmla="*/ 18529 w 45326"/>
                  <a:gd name="connsiteY5" fmla="*/ 70904 h 70926"/>
                  <a:gd name="connsiteX6" fmla="*/ 44038 w 45326"/>
                  <a:gd name="connsiteY6" fmla="*/ 26860 h 70926"/>
                  <a:gd name="connsiteX7" fmla="*/ 44023 w 45326"/>
                  <a:gd name="connsiteY7" fmla="*/ 26815 h 70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326" h="70926">
                    <a:moveTo>
                      <a:pt x="44023" y="26815"/>
                    </a:moveTo>
                    <a:cubicBezTo>
                      <a:pt x="38894" y="7589"/>
                      <a:pt x="19189" y="-3883"/>
                      <a:pt x="-67" y="1171"/>
                    </a:cubicBezTo>
                    <a:lnTo>
                      <a:pt x="3983" y="16167"/>
                    </a:lnTo>
                    <a:cubicBezTo>
                      <a:pt x="14960" y="13228"/>
                      <a:pt x="26237" y="19736"/>
                      <a:pt x="29177" y="30714"/>
                    </a:cubicBezTo>
                    <a:cubicBezTo>
                      <a:pt x="32116" y="41691"/>
                      <a:pt x="25607" y="52969"/>
                      <a:pt x="14630" y="55908"/>
                    </a:cubicBezTo>
                    <a:lnTo>
                      <a:pt x="18529" y="70904"/>
                    </a:lnTo>
                    <a:cubicBezTo>
                      <a:pt x="37740" y="65790"/>
                      <a:pt x="49152" y="46055"/>
                      <a:pt x="44038" y="26860"/>
                    </a:cubicBezTo>
                    <a:cubicBezTo>
                      <a:pt x="44023" y="26845"/>
                      <a:pt x="44023" y="26830"/>
                      <a:pt x="44023" y="268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D98574A-7873-58FE-E10F-86975D8FBFDA}"/>
                  </a:ext>
                </a:extLst>
              </p:cNvPr>
              <p:cNvSpPr/>
              <p:nvPr/>
            </p:nvSpPr>
            <p:spPr>
              <a:xfrm>
                <a:off x="2506982" y="4230797"/>
                <a:ext cx="34024" cy="53318"/>
              </a:xfrm>
              <a:custGeom>
                <a:avLst/>
                <a:gdLst>
                  <a:gd name="connsiteX0" fmla="*/ 25128 w 25796"/>
                  <a:gd name="connsiteY0" fmla="*/ 15658 h 40424"/>
                  <a:gd name="connsiteX1" fmla="*/ 293 w 25796"/>
                  <a:gd name="connsiteY1" fmla="*/ 572 h 40424"/>
                  <a:gd name="connsiteX2" fmla="*/ -67 w 25796"/>
                  <a:gd name="connsiteY2" fmla="*/ 662 h 40424"/>
                  <a:gd name="connsiteX3" fmla="*/ 10581 w 25796"/>
                  <a:gd name="connsiteY3" fmla="*/ 40402 h 40424"/>
                  <a:gd name="connsiteX4" fmla="*/ 25128 w 25796"/>
                  <a:gd name="connsiteY4" fmla="*/ 15658 h 40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96" h="40424">
                    <a:moveTo>
                      <a:pt x="25128" y="15658"/>
                    </a:moveTo>
                    <a:cubicBezTo>
                      <a:pt x="22443" y="4636"/>
                      <a:pt x="11316" y="-2128"/>
                      <a:pt x="293" y="572"/>
                    </a:cubicBezTo>
                    <a:cubicBezTo>
                      <a:pt x="173" y="602"/>
                      <a:pt x="54" y="632"/>
                      <a:pt x="-67" y="662"/>
                    </a:cubicBezTo>
                    <a:lnTo>
                      <a:pt x="10581" y="40402"/>
                    </a:lnTo>
                    <a:cubicBezTo>
                      <a:pt x="21349" y="37463"/>
                      <a:pt x="27797" y="26486"/>
                      <a:pt x="25128" y="15658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EF6B2B1-DC19-543B-9110-F97806631095}"/>
                  </a:ext>
                </a:extLst>
              </p:cNvPr>
              <p:cNvSpPr/>
              <p:nvPr/>
            </p:nvSpPr>
            <p:spPr>
              <a:xfrm>
                <a:off x="2429198" y="4352645"/>
                <a:ext cx="254767" cy="135651"/>
              </a:xfrm>
              <a:custGeom>
                <a:avLst/>
                <a:gdLst>
                  <a:gd name="connsiteX0" fmla="*/ 161484 w 193158"/>
                  <a:gd name="connsiteY0" fmla="*/ 658 h 102847"/>
                  <a:gd name="connsiteX1" fmla="*/ 186228 w 193158"/>
                  <a:gd name="connsiteY1" fmla="*/ 15055 h 102847"/>
                  <a:gd name="connsiteX2" fmla="*/ 186378 w 193158"/>
                  <a:gd name="connsiteY2" fmla="*/ 15654 h 102847"/>
                  <a:gd name="connsiteX3" fmla="*/ 192377 w 193158"/>
                  <a:gd name="connsiteY3" fmla="*/ 38449 h 102847"/>
                  <a:gd name="connsiteX4" fmla="*/ 178280 w 193158"/>
                  <a:gd name="connsiteY4" fmla="*/ 63118 h 102847"/>
                  <a:gd name="connsiteX5" fmla="*/ 177381 w 193158"/>
                  <a:gd name="connsiteY5" fmla="*/ 63343 h 102847"/>
                  <a:gd name="connsiteX6" fmla="*/ 31615 w 193158"/>
                  <a:gd name="connsiteY6" fmla="*/ 102184 h 102847"/>
                  <a:gd name="connsiteX7" fmla="*/ 6796 w 193158"/>
                  <a:gd name="connsiteY7" fmla="*/ 87488 h 102847"/>
                  <a:gd name="connsiteX8" fmla="*/ 6721 w 193158"/>
                  <a:gd name="connsiteY8" fmla="*/ 87188 h 102847"/>
                  <a:gd name="connsiteX9" fmla="*/ 572 w 193158"/>
                  <a:gd name="connsiteY9" fmla="*/ 64243 h 102847"/>
                  <a:gd name="connsiteX10" fmla="*/ 15149 w 193158"/>
                  <a:gd name="connsiteY10" fmla="*/ 39604 h 102847"/>
                  <a:gd name="connsiteX11" fmla="*/ 15568 w 193158"/>
                  <a:gd name="connsiteY11" fmla="*/ 39499 h 102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3158" h="102847">
                    <a:moveTo>
                      <a:pt x="161484" y="658"/>
                    </a:moveTo>
                    <a:cubicBezTo>
                      <a:pt x="172297" y="-2206"/>
                      <a:pt x="183379" y="4242"/>
                      <a:pt x="186228" y="15055"/>
                    </a:cubicBezTo>
                    <a:cubicBezTo>
                      <a:pt x="186288" y="15250"/>
                      <a:pt x="186334" y="15460"/>
                      <a:pt x="186378" y="15654"/>
                    </a:cubicBezTo>
                    <a:lnTo>
                      <a:pt x="192377" y="38449"/>
                    </a:lnTo>
                    <a:cubicBezTo>
                      <a:pt x="195301" y="49157"/>
                      <a:pt x="188988" y="60209"/>
                      <a:pt x="178280" y="63118"/>
                    </a:cubicBezTo>
                    <a:cubicBezTo>
                      <a:pt x="177980" y="63208"/>
                      <a:pt x="177680" y="63283"/>
                      <a:pt x="177381" y="63343"/>
                    </a:cubicBezTo>
                    <a:lnTo>
                      <a:pt x="31615" y="102184"/>
                    </a:lnTo>
                    <a:cubicBezTo>
                      <a:pt x="20697" y="104974"/>
                      <a:pt x="9585" y="98405"/>
                      <a:pt x="6796" y="87488"/>
                    </a:cubicBezTo>
                    <a:cubicBezTo>
                      <a:pt x="6766" y="87383"/>
                      <a:pt x="6751" y="87293"/>
                      <a:pt x="6721" y="87188"/>
                    </a:cubicBezTo>
                    <a:lnTo>
                      <a:pt x="572" y="64243"/>
                    </a:lnTo>
                    <a:cubicBezTo>
                      <a:pt x="-2202" y="53416"/>
                      <a:pt x="4321" y="42378"/>
                      <a:pt x="15149" y="39604"/>
                    </a:cubicBezTo>
                    <a:cubicBezTo>
                      <a:pt x="15284" y="39559"/>
                      <a:pt x="15433" y="39529"/>
                      <a:pt x="15568" y="39499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13BAF3F-3446-4D0D-FA4E-B4D97D6453CA}"/>
                  </a:ext>
                </a:extLst>
              </p:cNvPr>
              <p:cNvSpPr/>
              <p:nvPr/>
            </p:nvSpPr>
            <p:spPr>
              <a:xfrm>
                <a:off x="2437879" y="4360548"/>
                <a:ext cx="238137" cy="119049"/>
              </a:xfrm>
              <a:custGeom>
                <a:avLst/>
                <a:gdLst>
                  <a:gd name="connsiteX0" fmla="*/ 10485 w 180549"/>
                  <a:gd name="connsiteY0" fmla="*/ 39206 h 90260"/>
                  <a:gd name="connsiteX1" fmla="*/ 288 w 180549"/>
                  <a:gd name="connsiteY1" fmla="*/ 56752 h 90260"/>
                  <a:gd name="connsiteX2" fmla="*/ 6436 w 180549"/>
                  <a:gd name="connsiteY2" fmla="*/ 79546 h 90260"/>
                  <a:gd name="connsiteX3" fmla="*/ 23982 w 180549"/>
                  <a:gd name="connsiteY3" fmla="*/ 89894 h 90260"/>
                  <a:gd name="connsiteX4" fmla="*/ 169898 w 180549"/>
                  <a:gd name="connsiteY4" fmla="*/ 51053 h 90260"/>
                  <a:gd name="connsiteX5" fmla="*/ 180096 w 180549"/>
                  <a:gd name="connsiteY5" fmla="*/ 33357 h 90260"/>
                  <a:gd name="connsiteX6" fmla="*/ 174097 w 180549"/>
                  <a:gd name="connsiteY6" fmla="*/ 10563 h 90260"/>
                  <a:gd name="connsiteX7" fmla="*/ 156401 w 180549"/>
                  <a:gd name="connsiteY7" fmla="*/ 365 h 9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549" h="90260">
                    <a:moveTo>
                      <a:pt x="10485" y="39206"/>
                    </a:moveTo>
                    <a:cubicBezTo>
                      <a:pt x="3047" y="41515"/>
                      <a:pt x="-1392" y="49149"/>
                      <a:pt x="288" y="56752"/>
                    </a:cubicBezTo>
                    <a:lnTo>
                      <a:pt x="6436" y="79546"/>
                    </a:lnTo>
                    <a:cubicBezTo>
                      <a:pt x="8686" y="87045"/>
                      <a:pt x="16334" y="91559"/>
                      <a:pt x="23982" y="89894"/>
                    </a:cubicBezTo>
                    <a:lnTo>
                      <a:pt x="169898" y="51053"/>
                    </a:lnTo>
                    <a:cubicBezTo>
                      <a:pt x="177411" y="48744"/>
                      <a:pt x="181865" y="41020"/>
                      <a:pt x="180096" y="33357"/>
                    </a:cubicBezTo>
                    <a:lnTo>
                      <a:pt x="174097" y="10563"/>
                    </a:lnTo>
                    <a:cubicBezTo>
                      <a:pt x="171788" y="3049"/>
                      <a:pt x="164064" y="-1405"/>
                      <a:pt x="156401" y="3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3AA2C60-4FB5-96C1-62EB-292E098735BA}"/>
                  </a:ext>
                </a:extLst>
              </p:cNvPr>
              <p:cNvSpPr/>
              <p:nvPr/>
            </p:nvSpPr>
            <p:spPr>
              <a:xfrm>
                <a:off x="2452128" y="4423145"/>
                <a:ext cx="39570" cy="39566"/>
              </a:xfrm>
              <a:custGeom>
                <a:avLst/>
                <a:gdLst>
                  <a:gd name="connsiteX0" fmla="*/ 29376 w 30001"/>
                  <a:gd name="connsiteY0" fmla="*/ 10942 h 29998"/>
                  <a:gd name="connsiteX1" fmla="*/ 18968 w 30001"/>
                  <a:gd name="connsiteY1" fmla="*/ 29418 h 29998"/>
                  <a:gd name="connsiteX2" fmla="*/ 493 w 30001"/>
                  <a:gd name="connsiteY2" fmla="*/ 19010 h 29998"/>
                  <a:gd name="connsiteX3" fmla="*/ 10900 w 30001"/>
                  <a:gd name="connsiteY3" fmla="*/ 534 h 29998"/>
                  <a:gd name="connsiteX4" fmla="*/ 11230 w 30001"/>
                  <a:gd name="connsiteY4" fmla="*/ 445 h 29998"/>
                  <a:gd name="connsiteX5" fmla="*/ 29376 w 30001"/>
                  <a:gd name="connsiteY5" fmla="*/ 10942 h 29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001" h="29998">
                    <a:moveTo>
                      <a:pt x="29376" y="10942"/>
                    </a:moveTo>
                    <a:cubicBezTo>
                      <a:pt x="31610" y="18920"/>
                      <a:pt x="26946" y="27198"/>
                      <a:pt x="18968" y="29418"/>
                    </a:cubicBezTo>
                    <a:cubicBezTo>
                      <a:pt x="10990" y="31652"/>
                      <a:pt x="2712" y="26988"/>
                      <a:pt x="493" y="19010"/>
                    </a:cubicBezTo>
                    <a:cubicBezTo>
                      <a:pt x="-1742" y="11032"/>
                      <a:pt x="2922" y="2769"/>
                      <a:pt x="10900" y="534"/>
                    </a:cubicBezTo>
                    <a:cubicBezTo>
                      <a:pt x="11005" y="504"/>
                      <a:pt x="11125" y="475"/>
                      <a:pt x="11230" y="445"/>
                    </a:cubicBezTo>
                    <a:cubicBezTo>
                      <a:pt x="19133" y="-1565"/>
                      <a:pt x="27186" y="3099"/>
                      <a:pt x="29376" y="10942"/>
                    </a:cubicBez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59AD65C-C683-9E35-F6C2-8AE6E2D372E0}"/>
                  </a:ext>
                </a:extLst>
              </p:cNvPr>
              <p:cNvSpPr/>
              <p:nvPr/>
            </p:nvSpPr>
            <p:spPr>
              <a:xfrm>
                <a:off x="2505203" y="4413476"/>
                <a:ext cx="42130" cy="37779"/>
              </a:xfrm>
              <a:custGeom>
                <a:avLst/>
                <a:gdLst>
                  <a:gd name="connsiteX0" fmla="*/ 0 w 31942"/>
                  <a:gd name="connsiteY0" fmla="*/ 0 h 28643"/>
                  <a:gd name="connsiteX1" fmla="*/ 7648 w 31942"/>
                  <a:gd name="connsiteY1" fmla="*/ 28643 h 28643"/>
                  <a:gd name="connsiteX2" fmla="*/ 31942 w 31942"/>
                  <a:gd name="connsiteY2" fmla="*/ 6898 h 28643"/>
                  <a:gd name="connsiteX3" fmla="*/ 0 w 31942"/>
                  <a:gd name="connsiteY3" fmla="*/ 0 h 28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942" h="28643">
                    <a:moveTo>
                      <a:pt x="0" y="0"/>
                    </a:moveTo>
                    <a:lnTo>
                      <a:pt x="7648" y="28643"/>
                    </a:lnTo>
                    <a:lnTo>
                      <a:pt x="31942" y="68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98F6D58E-60C6-D032-9EDA-A0BA113F9403}"/>
                  </a:ext>
                </a:extLst>
              </p:cNvPr>
              <p:cNvSpPr/>
              <p:nvPr/>
            </p:nvSpPr>
            <p:spPr>
              <a:xfrm rot="20705401">
                <a:off x="2566156" y="4392622"/>
                <a:ext cx="39164" cy="39164"/>
              </a:xfrm>
              <a:custGeom>
                <a:avLst/>
                <a:gdLst>
                  <a:gd name="connsiteX0" fmla="*/ -67 w 29693"/>
                  <a:gd name="connsiteY0" fmla="*/ -22 h 29693"/>
                  <a:gd name="connsiteX1" fmla="*/ 29626 w 29693"/>
                  <a:gd name="connsiteY1" fmla="*/ -22 h 29693"/>
                  <a:gd name="connsiteX2" fmla="*/ 29626 w 29693"/>
                  <a:gd name="connsiteY2" fmla="*/ 29671 h 29693"/>
                  <a:gd name="connsiteX3" fmla="*/ -67 w 29693"/>
                  <a:gd name="connsiteY3" fmla="*/ 29671 h 2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693" h="29693">
                    <a:moveTo>
                      <a:pt x="-67" y="-22"/>
                    </a:moveTo>
                    <a:lnTo>
                      <a:pt x="29626" y="-22"/>
                    </a:lnTo>
                    <a:lnTo>
                      <a:pt x="29626" y="29671"/>
                    </a:lnTo>
                    <a:lnTo>
                      <a:pt x="-67" y="29671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4654E361-4ADD-6B99-A130-BF4408526AC4}"/>
                  </a:ext>
                </a:extLst>
              </p:cNvPr>
              <p:cNvSpPr/>
              <p:nvPr/>
            </p:nvSpPr>
            <p:spPr>
              <a:xfrm rot="20716201">
                <a:off x="2623939" y="4381122"/>
                <a:ext cx="9692" cy="39164"/>
              </a:xfrm>
              <a:custGeom>
                <a:avLst/>
                <a:gdLst>
                  <a:gd name="connsiteX0" fmla="*/ -67 w 7348"/>
                  <a:gd name="connsiteY0" fmla="*/ -22 h 29693"/>
                  <a:gd name="connsiteX1" fmla="*/ 7282 w 7348"/>
                  <a:gd name="connsiteY1" fmla="*/ -22 h 29693"/>
                  <a:gd name="connsiteX2" fmla="*/ 7282 w 7348"/>
                  <a:gd name="connsiteY2" fmla="*/ 29671 h 29693"/>
                  <a:gd name="connsiteX3" fmla="*/ -67 w 7348"/>
                  <a:gd name="connsiteY3" fmla="*/ 29671 h 2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48" h="29693">
                    <a:moveTo>
                      <a:pt x="-67" y="-22"/>
                    </a:moveTo>
                    <a:lnTo>
                      <a:pt x="7282" y="-22"/>
                    </a:lnTo>
                    <a:lnTo>
                      <a:pt x="7282" y="29671"/>
                    </a:lnTo>
                    <a:lnTo>
                      <a:pt x="-67" y="29671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619F2D1-FEA5-36C1-A86A-C957B8658564}"/>
                  </a:ext>
                </a:extLst>
              </p:cNvPr>
              <p:cNvSpPr/>
              <p:nvPr/>
            </p:nvSpPr>
            <p:spPr>
              <a:xfrm rot="20703000">
                <a:off x="2650920" y="4374463"/>
                <a:ext cx="9692" cy="39164"/>
              </a:xfrm>
              <a:custGeom>
                <a:avLst/>
                <a:gdLst>
                  <a:gd name="connsiteX0" fmla="*/ -67 w 7348"/>
                  <a:gd name="connsiteY0" fmla="*/ -22 h 29693"/>
                  <a:gd name="connsiteX1" fmla="*/ 7282 w 7348"/>
                  <a:gd name="connsiteY1" fmla="*/ -22 h 29693"/>
                  <a:gd name="connsiteX2" fmla="*/ 7282 w 7348"/>
                  <a:gd name="connsiteY2" fmla="*/ 29671 h 29693"/>
                  <a:gd name="connsiteX3" fmla="*/ -67 w 7348"/>
                  <a:gd name="connsiteY3" fmla="*/ 29671 h 2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48" h="29693">
                    <a:moveTo>
                      <a:pt x="-67" y="-22"/>
                    </a:moveTo>
                    <a:lnTo>
                      <a:pt x="7282" y="-22"/>
                    </a:lnTo>
                    <a:lnTo>
                      <a:pt x="7282" y="29671"/>
                    </a:lnTo>
                    <a:lnTo>
                      <a:pt x="-67" y="29671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A214D24-77D4-F40F-B214-F503D825664D}"/>
                  </a:ext>
                </a:extLst>
              </p:cNvPr>
              <p:cNvSpPr/>
              <p:nvPr/>
            </p:nvSpPr>
            <p:spPr>
              <a:xfrm>
                <a:off x="2222788" y="4073579"/>
                <a:ext cx="885696" cy="920175"/>
              </a:xfrm>
              <a:custGeom>
                <a:avLst/>
                <a:gdLst>
                  <a:gd name="connsiteX0" fmla="*/ 52841 w 671512"/>
                  <a:gd name="connsiteY0" fmla="*/ 441836 h 697653"/>
                  <a:gd name="connsiteX1" fmla="*/ -67 w 671512"/>
                  <a:gd name="connsiteY1" fmla="*/ 388868 h 697653"/>
                  <a:gd name="connsiteX2" fmla="*/ 52901 w 671512"/>
                  <a:gd name="connsiteY2" fmla="*/ 335960 h 697653"/>
                  <a:gd name="connsiteX3" fmla="*/ 62589 w 671512"/>
                  <a:gd name="connsiteY3" fmla="*/ 336860 h 697653"/>
                  <a:gd name="connsiteX4" fmla="*/ 70987 w 671512"/>
                  <a:gd name="connsiteY4" fmla="*/ 337610 h 697653"/>
                  <a:gd name="connsiteX5" fmla="*/ 72442 w 671512"/>
                  <a:gd name="connsiteY5" fmla="*/ 336755 h 697653"/>
                  <a:gd name="connsiteX6" fmla="*/ 72486 w 671512"/>
                  <a:gd name="connsiteY6" fmla="*/ 336410 h 697653"/>
                  <a:gd name="connsiteX7" fmla="*/ 71632 w 671512"/>
                  <a:gd name="connsiteY7" fmla="*/ 334956 h 697653"/>
                  <a:gd name="connsiteX8" fmla="*/ 71287 w 671512"/>
                  <a:gd name="connsiteY8" fmla="*/ 334911 h 697653"/>
                  <a:gd name="connsiteX9" fmla="*/ 28967 w 671512"/>
                  <a:gd name="connsiteY9" fmla="*/ 273155 h 697653"/>
                  <a:gd name="connsiteX10" fmla="*/ 81334 w 671512"/>
                  <a:gd name="connsiteY10" fmla="*/ 229935 h 697653"/>
                  <a:gd name="connsiteX11" fmla="*/ 342423 w 671512"/>
                  <a:gd name="connsiteY11" fmla="*/ 254829 h 697653"/>
                  <a:gd name="connsiteX12" fmla="*/ 343473 w 671512"/>
                  <a:gd name="connsiteY12" fmla="*/ 254829 h 697653"/>
                  <a:gd name="connsiteX13" fmla="*/ 343473 w 671512"/>
                  <a:gd name="connsiteY13" fmla="*/ 253780 h 697653"/>
                  <a:gd name="connsiteX14" fmla="*/ 327427 w 671512"/>
                  <a:gd name="connsiteY14" fmla="*/ 158402 h 697653"/>
                  <a:gd name="connsiteX15" fmla="*/ 317979 w 671512"/>
                  <a:gd name="connsiteY15" fmla="*/ 72022 h 697653"/>
                  <a:gd name="connsiteX16" fmla="*/ 401959 w 671512"/>
                  <a:gd name="connsiteY16" fmla="*/ 219 h 697653"/>
                  <a:gd name="connsiteX17" fmla="*/ 404808 w 671512"/>
                  <a:gd name="connsiteY17" fmla="*/ 489 h 697653"/>
                  <a:gd name="connsiteX18" fmla="*/ 422654 w 671512"/>
                  <a:gd name="connsiteY18" fmla="*/ 8287 h 697653"/>
                  <a:gd name="connsiteX19" fmla="*/ 426403 w 671512"/>
                  <a:gd name="connsiteY19" fmla="*/ 49527 h 697653"/>
                  <a:gd name="connsiteX20" fmla="*/ 426403 w 671512"/>
                  <a:gd name="connsiteY20" fmla="*/ 55526 h 697653"/>
                  <a:gd name="connsiteX21" fmla="*/ 479041 w 671512"/>
                  <a:gd name="connsiteY21" fmla="*/ 206841 h 697653"/>
                  <a:gd name="connsiteX22" fmla="*/ 671446 w 671512"/>
                  <a:gd name="connsiteY22" fmla="*/ 547711 h 697653"/>
                  <a:gd name="connsiteX23" fmla="*/ 495687 w 671512"/>
                  <a:gd name="connsiteY23" fmla="*/ 648637 h 697653"/>
                  <a:gd name="connsiteX24" fmla="*/ 494067 w 671512"/>
                  <a:gd name="connsiteY24" fmla="*/ 649642 h 697653"/>
                  <a:gd name="connsiteX25" fmla="*/ 494038 w 671512"/>
                  <a:gd name="connsiteY25" fmla="*/ 649837 h 697653"/>
                  <a:gd name="connsiteX26" fmla="*/ 436781 w 671512"/>
                  <a:gd name="connsiteY26" fmla="*/ 697406 h 697653"/>
                  <a:gd name="connsiteX27" fmla="*/ 436451 w 671512"/>
                  <a:gd name="connsiteY27" fmla="*/ 697376 h 697653"/>
                  <a:gd name="connsiteX28" fmla="*/ 121525 w 671512"/>
                  <a:gd name="connsiteY28" fmla="*/ 667383 h 697653"/>
                  <a:gd name="connsiteX29" fmla="*/ 73986 w 671512"/>
                  <a:gd name="connsiteY29" fmla="*/ 609646 h 697653"/>
                  <a:gd name="connsiteX30" fmla="*/ 121075 w 671512"/>
                  <a:gd name="connsiteY30" fmla="*/ 561957 h 697653"/>
                  <a:gd name="connsiteX31" fmla="*/ 125124 w 671512"/>
                  <a:gd name="connsiteY31" fmla="*/ 562107 h 697653"/>
                  <a:gd name="connsiteX32" fmla="*/ 126624 w 671512"/>
                  <a:gd name="connsiteY32" fmla="*/ 560758 h 697653"/>
                  <a:gd name="connsiteX33" fmla="*/ 125439 w 671512"/>
                  <a:gd name="connsiteY33" fmla="*/ 559258 h 697653"/>
                  <a:gd name="connsiteX34" fmla="*/ 125424 w 671512"/>
                  <a:gd name="connsiteY34" fmla="*/ 559258 h 697653"/>
                  <a:gd name="connsiteX35" fmla="*/ 87483 w 671512"/>
                  <a:gd name="connsiteY35" fmla="*/ 555059 h 697653"/>
                  <a:gd name="connsiteX36" fmla="*/ 39629 w 671512"/>
                  <a:gd name="connsiteY36" fmla="*/ 497488 h 697653"/>
                  <a:gd name="connsiteX37" fmla="*/ 39644 w 671512"/>
                  <a:gd name="connsiteY37" fmla="*/ 497323 h 697653"/>
                  <a:gd name="connsiteX38" fmla="*/ 89582 w 671512"/>
                  <a:gd name="connsiteY38" fmla="*/ 449634 h 697653"/>
                  <a:gd name="connsiteX39" fmla="*/ 90932 w 671512"/>
                  <a:gd name="connsiteY39" fmla="*/ 448284 h 697653"/>
                  <a:gd name="connsiteX40" fmla="*/ 89582 w 671512"/>
                  <a:gd name="connsiteY40" fmla="*/ 446934 h 697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71512" h="697653">
                    <a:moveTo>
                      <a:pt x="52841" y="441836"/>
                    </a:moveTo>
                    <a:cubicBezTo>
                      <a:pt x="23598" y="441820"/>
                      <a:pt x="-81" y="418111"/>
                      <a:pt x="-67" y="388868"/>
                    </a:cubicBezTo>
                    <a:cubicBezTo>
                      <a:pt x="-51" y="359640"/>
                      <a:pt x="23658" y="335945"/>
                      <a:pt x="52901" y="335960"/>
                    </a:cubicBezTo>
                    <a:cubicBezTo>
                      <a:pt x="56155" y="335960"/>
                      <a:pt x="59394" y="336260"/>
                      <a:pt x="62589" y="336860"/>
                    </a:cubicBezTo>
                    <a:lnTo>
                      <a:pt x="70987" y="337610"/>
                    </a:lnTo>
                    <a:cubicBezTo>
                      <a:pt x="71632" y="337775"/>
                      <a:pt x="72277" y="337385"/>
                      <a:pt x="72442" y="336755"/>
                    </a:cubicBezTo>
                    <a:cubicBezTo>
                      <a:pt x="72472" y="336635"/>
                      <a:pt x="72486" y="336530"/>
                      <a:pt x="72486" y="336410"/>
                    </a:cubicBezTo>
                    <a:cubicBezTo>
                      <a:pt x="72651" y="335765"/>
                      <a:pt x="72261" y="335120"/>
                      <a:pt x="71632" y="334956"/>
                    </a:cubicBezTo>
                    <a:cubicBezTo>
                      <a:pt x="71512" y="334925"/>
                      <a:pt x="71407" y="334911"/>
                      <a:pt x="71287" y="334911"/>
                    </a:cubicBezTo>
                    <a:cubicBezTo>
                      <a:pt x="42553" y="329542"/>
                      <a:pt x="23598" y="301903"/>
                      <a:pt x="28967" y="273155"/>
                    </a:cubicBezTo>
                    <a:cubicBezTo>
                      <a:pt x="33661" y="247976"/>
                      <a:pt x="55720" y="229770"/>
                      <a:pt x="81334" y="229935"/>
                    </a:cubicBezTo>
                    <a:lnTo>
                      <a:pt x="342423" y="254829"/>
                    </a:lnTo>
                    <a:cubicBezTo>
                      <a:pt x="342768" y="254949"/>
                      <a:pt x="343128" y="254949"/>
                      <a:pt x="343473" y="254829"/>
                    </a:cubicBezTo>
                    <a:cubicBezTo>
                      <a:pt x="343608" y="254499"/>
                      <a:pt x="343608" y="254110"/>
                      <a:pt x="343473" y="253780"/>
                    </a:cubicBezTo>
                    <a:cubicBezTo>
                      <a:pt x="340908" y="221582"/>
                      <a:pt x="335540" y="189670"/>
                      <a:pt x="327427" y="158402"/>
                    </a:cubicBezTo>
                    <a:cubicBezTo>
                      <a:pt x="319164" y="130404"/>
                      <a:pt x="315954" y="101145"/>
                      <a:pt x="317979" y="72022"/>
                    </a:cubicBezTo>
                    <a:cubicBezTo>
                      <a:pt x="321338" y="28997"/>
                      <a:pt x="358934" y="-3140"/>
                      <a:pt x="401959" y="219"/>
                    </a:cubicBezTo>
                    <a:cubicBezTo>
                      <a:pt x="402904" y="294"/>
                      <a:pt x="403864" y="384"/>
                      <a:pt x="404808" y="489"/>
                    </a:cubicBezTo>
                    <a:cubicBezTo>
                      <a:pt x="411602" y="429"/>
                      <a:pt x="418080" y="3263"/>
                      <a:pt x="422654" y="8287"/>
                    </a:cubicBezTo>
                    <a:cubicBezTo>
                      <a:pt x="429103" y="15935"/>
                      <a:pt x="428653" y="27333"/>
                      <a:pt x="426403" y="49527"/>
                    </a:cubicBezTo>
                    <a:lnTo>
                      <a:pt x="426403" y="55526"/>
                    </a:lnTo>
                    <a:cubicBezTo>
                      <a:pt x="422354" y="98716"/>
                      <a:pt x="451148" y="153753"/>
                      <a:pt x="479041" y="206841"/>
                    </a:cubicBezTo>
                    <a:cubicBezTo>
                      <a:pt x="500486" y="247781"/>
                      <a:pt x="671446" y="547711"/>
                      <a:pt x="671446" y="547711"/>
                    </a:cubicBezTo>
                    <a:lnTo>
                      <a:pt x="495687" y="648637"/>
                    </a:lnTo>
                    <a:cubicBezTo>
                      <a:pt x="494967" y="648472"/>
                      <a:pt x="494232" y="648922"/>
                      <a:pt x="494067" y="649642"/>
                    </a:cubicBezTo>
                    <a:cubicBezTo>
                      <a:pt x="494053" y="649717"/>
                      <a:pt x="494038" y="649777"/>
                      <a:pt x="494038" y="649837"/>
                    </a:cubicBezTo>
                    <a:cubicBezTo>
                      <a:pt x="491368" y="678780"/>
                      <a:pt x="465724" y="700075"/>
                      <a:pt x="436781" y="697406"/>
                    </a:cubicBezTo>
                    <a:cubicBezTo>
                      <a:pt x="436676" y="697391"/>
                      <a:pt x="436556" y="697391"/>
                      <a:pt x="436451" y="697376"/>
                    </a:cubicBezTo>
                    <a:lnTo>
                      <a:pt x="121525" y="667383"/>
                    </a:lnTo>
                    <a:cubicBezTo>
                      <a:pt x="92462" y="664533"/>
                      <a:pt x="71197" y="638709"/>
                      <a:pt x="73986" y="609646"/>
                    </a:cubicBezTo>
                    <a:cubicBezTo>
                      <a:pt x="73821" y="583477"/>
                      <a:pt x="94906" y="562122"/>
                      <a:pt x="121075" y="561957"/>
                    </a:cubicBezTo>
                    <a:cubicBezTo>
                      <a:pt x="122425" y="561957"/>
                      <a:pt x="123774" y="562002"/>
                      <a:pt x="125124" y="562107"/>
                    </a:cubicBezTo>
                    <a:cubicBezTo>
                      <a:pt x="125904" y="562107"/>
                      <a:pt x="126549" y="561522"/>
                      <a:pt x="126624" y="560758"/>
                    </a:cubicBezTo>
                    <a:cubicBezTo>
                      <a:pt x="126714" y="560023"/>
                      <a:pt x="126174" y="559348"/>
                      <a:pt x="125439" y="559258"/>
                    </a:cubicBezTo>
                    <a:cubicBezTo>
                      <a:pt x="125439" y="559258"/>
                      <a:pt x="125424" y="559258"/>
                      <a:pt x="125424" y="559258"/>
                    </a:cubicBezTo>
                    <a:lnTo>
                      <a:pt x="87483" y="555059"/>
                    </a:lnTo>
                    <a:cubicBezTo>
                      <a:pt x="58375" y="552374"/>
                      <a:pt x="36945" y="526596"/>
                      <a:pt x="39629" y="497488"/>
                    </a:cubicBezTo>
                    <a:cubicBezTo>
                      <a:pt x="39629" y="497428"/>
                      <a:pt x="39644" y="497382"/>
                      <a:pt x="39644" y="497323"/>
                    </a:cubicBezTo>
                    <a:cubicBezTo>
                      <a:pt x="42644" y="465830"/>
                      <a:pt x="62289" y="447084"/>
                      <a:pt x="89582" y="449634"/>
                    </a:cubicBezTo>
                    <a:cubicBezTo>
                      <a:pt x="90332" y="449634"/>
                      <a:pt x="90932" y="449034"/>
                      <a:pt x="90932" y="448284"/>
                    </a:cubicBezTo>
                    <a:cubicBezTo>
                      <a:pt x="90932" y="447534"/>
                      <a:pt x="90332" y="446934"/>
                      <a:pt x="89582" y="446934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573F399E-ADDF-E135-BEF5-0594474DF03A}"/>
                  </a:ext>
                </a:extLst>
              </p:cNvPr>
              <p:cNvSpPr/>
              <p:nvPr/>
            </p:nvSpPr>
            <p:spPr>
              <a:xfrm>
                <a:off x="2503224" y="4508921"/>
                <a:ext cx="1409899" cy="1260257"/>
              </a:xfrm>
              <a:custGeom>
                <a:avLst/>
                <a:gdLst>
                  <a:gd name="connsiteX0" fmla="*/ 1068883 w 1068949"/>
                  <a:gd name="connsiteY0" fmla="*/ 955473 h 955494"/>
                  <a:gd name="connsiteX1" fmla="*/ 355650 w 1068949"/>
                  <a:gd name="connsiteY1" fmla="*/ 91825 h 955494"/>
                  <a:gd name="connsiteX2" fmla="*/ -67 w 1068949"/>
                  <a:gd name="connsiteY2" fmla="*/ 57783 h 955494"/>
                  <a:gd name="connsiteX3" fmla="*/ 741210 w 1068949"/>
                  <a:gd name="connsiteY3" fmla="*/ 955473 h 955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8949" h="955494">
                    <a:moveTo>
                      <a:pt x="1068883" y="955473"/>
                    </a:moveTo>
                    <a:lnTo>
                      <a:pt x="355650" y="91825"/>
                    </a:lnTo>
                    <a:cubicBezTo>
                      <a:pt x="266826" y="-15805"/>
                      <a:pt x="107563" y="-31041"/>
                      <a:pt x="-67" y="57783"/>
                    </a:cubicBezTo>
                    <a:lnTo>
                      <a:pt x="741210" y="955473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26575D0-A81E-766E-B5F6-24F6CA56981A}"/>
                  </a:ext>
                </a:extLst>
              </p:cNvPr>
              <p:cNvSpPr/>
              <p:nvPr/>
            </p:nvSpPr>
            <p:spPr>
              <a:xfrm>
                <a:off x="2770273" y="4736099"/>
                <a:ext cx="1253618" cy="1033078"/>
              </a:xfrm>
              <a:custGeom>
                <a:avLst/>
                <a:gdLst>
                  <a:gd name="connsiteX0" fmla="*/ 437365 w 950461"/>
                  <a:gd name="connsiteY0" fmla="*/ 783231 h 783253"/>
                  <a:gd name="connsiteX1" fmla="*/ 950394 w 950461"/>
                  <a:gd name="connsiteY1" fmla="*/ 783231 h 783253"/>
                  <a:gd name="connsiteX2" fmla="*/ 310195 w 950461"/>
                  <a:gd name="connsiteY2" fmla="*/ 7913 h 783253"/>
                  <a:gd name="connsiteX3" fmla="*/ 279362 w 950461"/>
                  <a:gd name="connsiteY3" fmla="*/ 5004 h 783253"/>
                  <a:gd name="connsiteX4" fmla="*/ 279302 w 950461"/>
                  <a:gd name="connsiteY4" fmla="*/ 5064 h 783253"/>
                  <a:gd name="connsiteX5" fmla="*/ 8016 w 950461"/>
                  <a:gd name="connsiteY5" fmla="*/ 228361 h 783253"/>
                  <a:gd name="connsiteX6" fmla="*/ 4761 w 950461"/>
                  <a:gd name="connsiteY6" fmla="*/ 258939 h 783253"/>
                  <a:gd name="connsiteX7" fmla="*/ 5016 w 950461"/>
                  <a:gd name="connsiteY7" fmla="*/ 259254 h 783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50461" h="783253">
                    <a:moveTo>
                      <a:pt x="437365" y="783231"/>
                    </a:moveTo>
                    <a:lnTo>
                      <a:pt x="950394" y="783231"/>
                    </a:lnTo>
                    <a:lnTo>
                      <a:pt x="310195" y="7913"/>
                    </a:lnTo>
                    <a:cubicBezTo>
                      <a:pt x="302487" y="-1400"/>
                      <a:pt x="288675" y="-2704"/>
                      <a:pt x="279362" y="5004"/>
                    </a:cubicBezTo>
                    <a:cubicBezTo>
                      <a:pt x="279347" y="5034"/>
                      <a:pt x="279317" y="5049"/>
                      <a:pt x="279302" y="5064"/>
                    </a:cubicBezTo>
                    <a:lnTo>
                      <a:pt x="8016" y="228361"/>
                    </a:lnTo>
                    <a:cubicBezTo>
                      <a:pt x="-1327" y="235905"/>
                      <a:pt x="-2782" y="249596"/>
                      <a:pt x="4761" y="258939"/>
                    </a:cubicBezTo>
                    <a:cubicBezTo>
                      <a:pt x="4836" y="259044"/>
                      <a:pt x="4926" y="259149"/>
                      <a:pt x="5016" y="259254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EE09AADD-B3FD-6D6C-0C86-DC9154C88BD0}"/>
                  </a:ext>
                </a:extLst>
              </p:cNvPr>
              <p:cNvSpPr/>
              <p:nvPr/>
            </p:nvSpPr>
            <p:spPr>
              <a:xfrm>
                <a:off x="2869218" y="5062017"/>
                <a:ext cx="43520" cy="43590"/>
              </a:xfrm>
              <a:custGeom>
                <a:avLst/>
                <a:gdLst>
                  <a:gd name="connsiteX0" fmla="*/ 29724 w 32996"/>
                  <a:gd name="connsiteY0" fmla="*/ 26249 h 33049"/>
                  <a:gd name="connsiteX1" fmla="*/ 6899 w 32996"/>
                  <a:gd name="connsiteY1" fmla="*/ 29938 h 33049"/>
                  <a:gd name="connsiteX2" fmla="*/ 6779 w 32996"/>
                  <a:gd name="connsiteY2" fmla="*/ 29848 h 33049"/>
                  <a:gd name="connsiteX3" fmla="*/ 3060 w 32996"/>
                  <a:gd name="connsiteY3" fmla="*/ 6813 h 33049"/>
                  <a:gd name="connsiteX4" fmla="*/ 26095 w 32996"/>
                  <a:gd name="connsiteY4" fmla="*/ 3094 h 33049"/>
                  <a:gd name="connsiteX5" fmla="*/ 29814 w 32996"/>
                  <a:gd name="connsiteY5" fmla="*/ 26129 h 33049"/>
                  <a:gd name="connsiteX6" fmla="*/ 29724 w 32996"/>
                  <a:gd name="connsiteY6" fmla="*/ 26249 h 33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996" h="33049">
                    <a:moveTo>
                      <a:pt x="29724" y="26249"/>
                    </a:moveTo>
                    <a:cubicBezTo>
                      <a:pt x="24445" y="33567"/>
                      <a:pt x="14218" y="35217"/>
                      <a:pt x="6899" y="29938"/>
                    </a:cubicBezTo>
                    <a:cubicBezTo>
                      <a:pt x="6869" y="29908"/>
                      <a:pt x="6825" y="29878"/>
                      <a:pt x="6779" y="29848"/>
                    </a:cubicBezTo>
                    <a:cubicBezTo>
                      <a:pt x="-614" y="24509"/>
                      <a:pt x="-2278" y="14207"/>
                      <a:pt x="3060" y="6813"/>
                    </a:cubicBezTo>
                    <a:cubicBezTo>
                      <a:pt x="8399" y="-565"/>
                      <a:pt x="18702" y="-2230"/>
                      <a:pt x="26095" y="3094"/>
                    </a:cubicBezTo>
                    <a:cubicBezTo>
                      <a:pt x="33473" y="8433"/>
                      <a:pt x="35138" y="18750"/>
                      <a:pt x="29814" y="26129"/>
                    </a:cubicBezTo>
                    <a:cubicBezTo>
                      <a:pt x="29784" y="26174"/>
                      <a:pt x="29754" y="26204"/>
                      <a:pt x="29724" y="2624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61939E7-991B-3A3E-18F0-4987BC806AB3}"/>
                  </a:ext>
                </a:extLst>
              </p:cNvPr>
              <p:cNvSpPr/>
              <p:nvPr/>
            </p:nvSpPr>
            <p:spPr>
              <a:xfrm>
                <a:off x="651477" y="3081175"/>
                <a:ext cx="666360" cy="666368"/>
              </a:xfrm>
              <a:custGeom>
                <a:avLst/>
                <a:gdLst>
                  <a:gd name="connsiteX0" fmla="*/ 492995 w 505217"/>
                  <a:gd name="connsiteY0" fmla="*/ 175389 h 505223"/>
                  <a:gd name="connsiteX1" fmla="*/ 329739 w 505217"/>
                  <a:gd name="connsiteY1" fmla="*/ 493045 h 505223"/>
                  <a:gd name="connsiteX2" fmla="*/ 12089 w 505217"/>
                  <a:gd name="connsiteY2" fmla="*/ 329778 h 505223"/>
                  <a:gd name="connsiteX3" fmla="*/ 175345 w 505217"/>
                  <a:gd name="connsiteY3" fmla="*/ 12138 h 505223"/>
                  <a:gd name="connsiteX4" fmla="*/ 175519 w 505217"/>
                  <a:gd name="connsiteY4" fmla="*/ 12078 h 505223"/>
                  <a:gd name="connsiteX5" fmla="*/ 492995 w 505217"/>
                  <a:gd name="connsiteY5" fmla="*/ 175389 h 50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5217" h="505223">
                    <a:moveTo>
                      <a:pt x="492995" y="175389"/>
                    </a:moveTo>
                    <a:cubicBezTo>
                      <a:pt x="535630" y="308183"/>
                      <a:pt x="462537" y="450410"/>
                      <a:pt x="329739" y="493045"/>
                    </a:cubicBezTo>
                    <a:cubicBezTo>
                      <a:pt x="196940" y="535680"/>
                      <a:pt x="54724" y="462587"/>
                      <a:pt x="12089" y="329778"/>
                    </a:cubicBezTo>
                    <a:cubicBezTo>
                      <a:pt x="-30544" y="196984"/>
                      <a:pt x="42547" y="54773"/>
                      <a:pt x="175345" y="12138"/>
                    </a:cubicBezTo>
                    <a:cubicBezTo>
                      <a:pt x="175404" y="12108"/>
                      <a:pt x="175461" y="12093"/>
                      <a:pt x="175519" y="12078"/>
                    </a:cubicBezTo>
                    <a:cubicBezTo>
                      <a:pt x="308280" y="-30437"/>
                      <a:pt x="450382" y="42656"/>
                      <a:pt x="492995" y="175389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4B24BC9-16C3-941F-E7E8-B559F284B279}"/>
                  </a:ext>
                </a:extLst>
              </p:cNvPr>
              <p:cNvSpPr/>
              <p:nvPr/>
            </p:nvSpPr>
            <p:spPr>
              <a:xfrm>
                <a:off x="883066" y="3081734"/>
                <a:ext cx="434729" cy="650130"/>
              </a:xfrm>
              <a:custGeom>
                <a:avLst/>
                <a:gdLst>
                  <a:gd name="connsiteX0" fmla="*/ -67 w 329600"/>
                  <a:gd name="connsiteY0" fmla="*/ 11653 h 492912"/>
                  <a:gd name="connsiteX1" fmla="*/ 154097 w 329600"/>
                  <a:gd name="connsiteY1" fmla="*/ 492890 h 492912"/>
                  <a:gd name="connsiteX2" fmla="*/ 317409 w 329600"/>
                  <a:gd name="connsiteY2" fmla="*/ 175415 h 492912"/>
                  <a:gd name="connsiteX3" fmla="*/ -67 w 329600"/>
                  <a:gd name="connsiteY3" fmla="*/ 12103 h 492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9600" h="492912">
                    <a:moveTo>
                      <a:pt x="-67" y="11653"/>
                    </a:moveTo>
                    <a:lnTo>
                      <a:pt x="154097" y="492890"/>
                    </a:lnTo>
                    <a:cubicBezTo>
                      <a:pt x="286863" y="450315"/>
                      <a:pt x="359984" y="308179"/>
                      <a:pt x="317409" y="175415"/>
                    </a:cubicBezTo>
                    <a:cubicBezTo>
                      <a:pt x="274839" y="42651"/>
                      <a:pt x="132699" y="-30472"/>
                      <a:pt x="-67" y="12103"/>
                    </a:cubicBez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C53C697-A939-41B6-05DC-7F8BC5FDB3AF}"/>
                  </a:ext>
                </a:extLst>
              </p:cNvPr>
              <p:cNvSpPr/>
              <p:nvPr/>
            </p:nvSpPr>
            <p:spPr>
              <a:xfrm>
                <a:off x="1093919" y="4181855"/>
                <a:ext cx="609611" cy="1230893"/>
              </a:xfrm>
              <a:custGeom>
                <a:avLst/>
                <a:gdLst>
                  <a:gd name="connsiteX0" fmla="*/ 462192 w 462191"/>
                  <a:gd name="connsiteY0" fmla="*/ 891241 h 933231"/>
                  <a:gd name="connsiteX1" fmla="*/ 331122 w 462191"/>
                  <a:gd name="connsiteY1" fmla="*/ 933231 h 933231"/>
                  <a:gd name="connsiteX2" fmla="*/ 0 w 462191"/>
                  <a:gd name="connsiteY2" fmla="*/ 74383 h 933231"/>
                  <a:gd name="connsiteX3" fmla="*/ 231696 w 462191"/>
                  <a:gd name="connsiteY3" fmla="*/ 0 h 933231"/>
                  <a:gd name="connsiteX4" fmla="*/ 462192 w 462191"/>
                  <a:gd name="connsiteY4" fmla="*/ 891241 h 933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191" h="933231">
                    <a:moveTo>
                      <a:pt x="462192" y="891241"/>
                    </a:moveTo>
                    <a:lnTo>
                      <a:pt x="331122" y="933231"/>
                    </a:lnTo>
                    <a:lnTo>
                      <a:pt x="0" y="74383"/>
                    </a:lnTo>
                    <a:lnTo>
                      <a:pt x="231696" y="0"/>
                    </a:lnTo>
                    <a:lnTo>
                      <a:pt x="462192" y="891241"/>
                    </a:ln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2DAD7E61-BEED-D1BE-AB63-51020746A8AC}"/>
                  </a:ext>
                </a:extLst>
              </p:cNvPr>
              <p:cNvSpPr/>
              <p:nvPr/>
            </p:nvSpPr>
            <p:spPr>
              <a:xfrm>
                <a:off x="785325" y="3647558"/>
                <a:ext cx="807685" cy="807768"/>
              </a:xfrm>
              <a:custGeom>
                <a:avLst/>
                <a:gdLst>
                  <a:gd name="connsiteX0" fmla="*/ 607464 w 612366"/>
                  <a:gd name="connsiteY0" fmla="*/ 381224 h 612429"/>
                  <a:gd name="connsiteX1" fmla="*/ 542514 w 612366"/>
                  <a:gd name="connsiteY1" fmla="*/ 507599 h 612429"/>
                  <a:gd name="connsiteX2" fmla="*/ 542379 w 612366"/>
                  <a:gd name="connsiteY2" fmla="*/ 507644 h 612429"/>
                  <a:gd name="connsiteX3" fmla="*/ 231052 w 612366"/>
                  <a:gd name="connsiteY3" fmla="*/ 607521 h 612429"/>
                  <a:gd name="connsiteX4" fmla="*/ 104735 w 612366"/>
                  <a:gd name="connsiteY4" fmla="*/ 542901 h 612429"/>
                  <a:gd name="connsiteX5" fmla="*/ 104632 w 612366"/>
                  <a:gd name="connsiteY5" fmla="*/ 542586 h 612429"/>
                  <a:gd name="connsiteX6" fmla="*/ 4755 w 612366"/>
                  <a:gd name="connsiteY6" fmla="*/ 231259 h 612429"/>
                  <a:gd name="connsiteX7" fmla="*/ 69769 w 612366"/>
                  <a:gd name="connsiteY7" fmla="*/ 104913 h 612429"/>
                  <a:gd name="connsiteX8" fmla="*/ 69990 w 612366"/>
                  <a:gd name="connsiteY8" fmla="*/ 104838 h 612429"/>
                  <a:gd name="connsiteX9" fmla="*/ 381467 w 612366"/>
                  <a:gd name="connsiteY9" fmla="*/ 4812 h 612429"/>
                  <a:gd name="connsiteX10" fmla="*/ 507662 w 612366"/>
                  <a:gd name="connsiteY10" fmla="*/ 69657 h 612429"/>
                  <a:gd name="connsiteX11" fmla="*/ 507737 w 612366"/>
                  <a:gd name="connsiteY11" fmla="*/ 69896 h 612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12366" h="612429">
                    <a:moveTo>
                      <a:pt x="607464" y="381224"/>
                    </a:moveTo>
                    <a:cubicBezTo>
                      <a:pt x="624425" y="434056"/>
                      <a:pt x="595347" y="490638"/>
                      <a:pt x="542514" y="507599"/>
                    </a:cubicBezTo>
                    <a:cubicBezTo>
                      <a:pt x="542469" y="507614"/>
                      <a:pt x="542424" y="507629"/>
                      <a:pt x="542379" y="507644"/>
                    </a:cubicBezTo>
                    <a:lnTo>
                      <a:pt x="231052" y="607521"/>
                    </a:lnTo>
                    <a:cubicBezTo>
                      <a:pt x="178329" y="624557"/>
                      <a:pt x="121774" y="595628"/>
                      <a:pt x="104735" y="542901"/>
                    </a:cubicBezTo>
                    <a:cubicBezTo>
                      <a:pt x="104701" y="542796"/>
                      <a:pt x="104666" y="542691"/>
                      <a:pt x="104632" y="542586"/>
                    </a:cubicBezTo>
                    <a:lnTo>
                      <a:pt x="4755" y="231259"/>
                    </a:lnTo>
                    <a:cubicBezTo>
                      <a:pt x="-12182" y="178411"/>
                      <a:pt x="16925" y="121844"/>
                      <a:pt x="69769" y="104913"/>
                    </a:cubicBezTo>
                    <a:cubicBezTo>
                      <a:pt x="69843" y="104883"/>
                      <a:pt x="69916" y="104868"/>
                      <a:pt x="69990" y="104838"/>
                    </a:cubicBezTo>
                    <a:lnTo>
                      <a:pt x="381467" y="4812"/>
                    </a:lnTo>
                    <a:cubicBezTo>
                      <a:pt x="434224" y="-12134"/>
                      <a:pt x="490716" y="16899"/>
                      <a:pt x="507662" y="69657"/>
                    </a:cubicBezTo>
                    <a:cubicBezTo>
                      <a:pt x="507692" y="69747"/>
                      <a:pt x="507707" y="69822"/>
                      <a:pt x="507737" y="69896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B498130-DD2B-BF1A-4B57-6194AA43B8C6}"/>
                  </a:ext>
                </a:extLst>
              </p:cNvPr>
              <p:cNvSpPr/>
              <p:nvPr/>
            </p:nvSpPr>
            <p:spPr>
              <a:xfrm>
                <a:off x="978714" y="3931549"/>
                <a:ext cx="144698" cy="328227"/>
              </a:xfrm>
              <a:custGeom>
                <a:avLst/>
                <a:gdLst>
                  <a:gd name="connsiteX0" fmla="*/ 108574 w 109706"/>
                  <a:gd name="connsiteY0" fmla="*/ 220045 h 248853"/>
                  <a:gd name="connsiteX1" fmla="*/ 94342 w 109706"/>
                  <a:gd name="connsiteY1" fmla="*/ 247789 h 248853"/>
                  <a:gd name="connsiteX2" fmla="*/ 94327 w 109706"/>
                  <a:gd name="connsiteY2" fmla="*/ 247789 h 248853"/>
                  <a:gd name="connsiteX3" fmla="*/ 94327 w 109706"/>
                  <a:gd name="connsiteY3" fmla="*/ 247789 h 248853"/>
                  <a:gd name="connsiteX4" fmla="*/ 66636 w 109706"/>
                  <a:gd name="connsiteY4" fmla="*/ 233467 h 248853"/>
                  <a:gd name="connsiteX5" fmla="*/ 66433 w 109706"/>
                  <a:gd name="connsiteY5" fmla="*/ 232792 h 248853"/>
                  <a:gd name="connsiteX6" fmla="*/ 1049 w 109706"/>
                  <a:gd name="connsiteY6" fmla="*/ 28990 h 248853"/>
                  <a:gd name="connsiteX7" fmla="*/ 15206 w 109706"/>
                  <a:gd name="connsiteY7" fmla="*/ 976 h 248853"/>
                  <a:gd name="connsiteX8" fmla="*/ 15295 w 109706"/>
                  <a:gd name="connsiteY8" fmla="*/ 946 h 248853"/>
                  <a:gd name="connsiteX9" fmla="*/ 15295 w 109706"/>
                  <a:gd name="connsiteY9" fmla="*/ 946 h 248853"/>
                  <a:gd name="connsiteX10" fmla="*/ 43160 w 109706"/>
                  <a:gd name="connsiteY10" fmla="*/ 15853 h 248853"/>
                  <a:gd name="connsiteX11" fmla="*/ 43189 w 109706"/>
                  <a:gd name="connsiteY11" fmla="*/ 15943 h 248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9706" h="248853">
                    <a:moveTo>
                      <a:pt x="108574" y="220045"/>
                    </a:moveTo>
                    <a:cubicBezTo>
                      <a:pt x="112303" y="231637"/>
                      <a:pt x="105933" y="244054"/>
                      <a:pt x="94342" y="247789"/>
                    </a:cubicBezTo>
                    <a:cubicBezTo>
                      <a:pt x="94337" y="247789"/>
                      <a:pt x="94331" y="247789"/>
                      <a:pt x="94327" y="247789"/>
                    </a:cubicBezTo>
                    <a:lnTo>
                      <a:pt x="94327" y="247789"/>
                    </a:lnTo>
                    <a:cubicBezTo>
                      <a:pt x="82726" y="251478"/>
                      <a:pt x="70328" y="245074"/>
                      <a:pt x="66636" y="233467"/>
                    </a:cubicBezTo>
                    <a:cubicBezTo>
                      <a:pt x="66565" y="233242"/>
                      <a:pt x="66498" y="233017"/>
                      <a:pt x="66433" y="232792"/>
                    </a:cubicBezTo>
                    <a:lnTo>
                      <a:pt x="1049" y="28990"/>
                    </a:lnTo>
                    <a:cubicBezTo>
                      <a:pt x="-2778" y="17338"/>
                      <a:pt x="3561" y="4801"/>
                      <a:pt x="15206" y="976"/>
                    </a:cubicBezTo>
                    <a:cubicBezTo>
                      <a:pt x="15235" y="961"/>
                      <a:pt x="15265" y="961"/>
                      <a:pt x="15295" y="946"/>
                    </a:cubicBezTo>
                    <a:lnTo>
                      <a:pt x="15295" y="946"/>
                    </a:lnTo>
                    <a:cubicBezTo>
                      <a:pt x="27105" y="-2638"/>
                      <a:pt x="39581" y="4036"/>
                      <a:pt x="43160" y="15853"/>
                    </a:cubicBezTo>
                    <a:cubicBezTo>
                      <a:pt x="43169" y="15883"/>
                      <a:pt x="43180" y="15913"/>
                      <a:pt x="43189" y="159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BAC319AE-DE76-CCB7-B632-411D63B06BF7}"/>
                  </a:ext>
                </a:extLst>
              </p:cNvPr>
              <p:cNvSpPr/>
              <p:nvPr/>
            </p:nvSpPr>
            <p:spPr>
              <a:xfrm>
                <a:off x="875610" y="3899466"/>
                <a:ext cx="265521" cy="124569"/>
              </a:xfrm>
              <a:custGeom>
                <a:avLst/>
                <a:gdLst>
                  <a:gd name="connsiteX0" fmla="*/ 28681 w 201311"/>
                  <a:gd name="connsiteY0" fmla="*/ 93356 h 94445"/>
                  <a:gd name="connsiteX1" fmla="*/ 942 w 201311"/>
                  <a:gd name="connsiteY1" fmla="*/ 79125 h 94445"/>
                  <a:gd name="connsiteX2" fmla="*/ 938 w 201311"/>
                  <a:gd name="connsiteY2" fmla="*/ 79110 h 94445"/>
                  <a:gd name="connsiteX3" fmla="*/ 938 w 201311"/>
                  <a:gd name="connsiteY3" fmla="*/ 79110 h 94445"/>
                  <a:gd name="connsiteX4" fmla="*/ 15552 w 201311"/>
                  <a:gd name="connsiteY4" fmla="*/ 51336 h 94445"/>
                  <a:gd name="connsiteX5" fmla="*/ 15934 w 201311"/>
                  <a:gd name="connsiteY5" fmla="*/ 51216 h 94445"/>
                  <a:gd name="connsiteX6" fmla="*/ 172498 w 201311"/>
                  <a:gd name="connsiteY6" fmla="*/ 978 h 94445"/>
                  <a:gd name="connsiteX7" fmla="*/ 200094 w 201311"/>
                  <a:gd name="connsiteY7" fmla="*/ 15479 h 94445"/>
                  <a:gd name="connsiteX8" fmla="*/ 200241 w 201311"/>
                  <a:gd name="connsiteY8" fmla="*/ 15974 h 94445"/>
                  <a:gd name="connsiteX9" fmla="*/ 200241 w 201311"/>
                  <a:gd name="connsiteY9" fmla="*/ 15974 h 94445"/>
                  <a:gd name="connsiteX10" fmla="*/ 185627 w 201311"/>
                  <a:gd name="connsiteY10" fmla="*/ 43748 h 94445"/>
                  <a:gd name="connsiteX11" fmla="*/ 185245 w 201311"/>
                  <a:gd name="connsiteY11" fmla="*/ 43868 h 9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1311" h="94445">
                    <a:moveTo>
                      <a:pt x="28681" y="93356"/>
                    </a:moveTo>
                    <a:cubicBezTo>
                      <a:pt x="17092" y="97090"/>
                      <a:pt x="4673" y="90717"/>
                      <a:pt x="942" y="79125"/>
                    </a:cubicBezTo>
                    <a:cubicBezTo>
                      <a:pt x="941" y="79125"/>
                      <a:pt x="939" y="79110"/>
                      <a:pt x="938" y="79110"/>
                    </a:cubicBezTo>
                    <a:lnTo>
                      <a:pt x="938" y="79110"/>
                    </a:lnTo>
                    <a:cubicBezTo>
                      <a:pt x="-2697" y="67397"/>
                      <a:pt x="3846" y="54965"/>
                      <a:pt x="15552" y="51336"/>
                    </a:cubicBezTo>
                    <a:cubicBezTo>
                      <a:pt x="15679" y="51291"/>
                      <a:pt x="15807" y="51246"/>
                      <a:pt x="15934" y="51216"/>
                    </a:cubicBezTo>
                    <a:lnTo>
                      <a:pt x="172498" y="978"/>
                    </a:lnTo>
                    <a:cubicBezTo>
                      <a:pt x="184123" y="-2636"/>
                      <a:pt x="196478" y="3857"/>
                      <a:pt x="200094" y="15479"/>
                    </a:cubicBezTo>
                    <a:cubicBezTo>
                      <a:pt x="200145" y="15644"/>
                      <a:pt x="200195" y="15809"/>
                      <a:pt x="200241" y="15974"/>
                    </a:cubicBezTo>
                    <a:lnTo>
                      <a:pt x="200241" y="15974"/>
                    </a:lnTo>
                    <a:cubicBezTo>
                      <a:pt x="203876" y="27687"/>
                      <a:pt x="197333" y="40119"/>
                      <a:pt x="185627" y="43748"/>
                    </a:cubicBezTo>
                    <a:cubicBezTo>
                      <a:pt x="185499" y="43793"/>
                      <a:pt x="185372" y="43838"/>
                      <a:pt x="185245" y="438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5224AB56-17BE-359F-4AC8-076371913E65}"/>
                  </a:ext>
                </a:extLst>
              </p:cNvPr>
              <p:cNvSpPr/>
              <p:nvPr/>
            </p:nvSpPr>
            <p:spPr>
              <a:xfrm>
                <a:off x="1156171" y="3874776"/>
                <a:ext cx="242330" cy="296767"/>
              </a:xfrm>
              <a:custGeom>
                <a:avLst/>
                <a:gdLst>
                  <a:gd name="connsiteX0" fmla="*/ 178732 w 183728"/>
                  <a:gd name="connsiteY0" fmla="*/ 188857 h 225001"/>
                  <a:gd name="connsiteX1" fmla="*/ 175433 w 183728"/>
                  <a:gd name="connsiteY1" fmla="*/ 220050 h 225001"/>
                  <a:gd name="connsiteX2" fmla="*/ 175433 w 183728"/>
                  <a:gd name="connsiteY2" fmla="*/ 220050 h 225001"/>
                  <a:gd name="connsiteX3" fmla="*/ 144240 w 183728"/>
                  <a:gd name="connsiteY3" fmla="*/ 216750 h 225001"/>
                  <a:gd name="connsiteX4" fmla="*/ 4923 w 183728"/>
                  <a:gd name="connsiteY4" fmla="*/ 36043 h 225001"/>
                  <a:gd name="connsiteX5" fmla="*/ 8012 w 183728"/>
                  <a:gd name="connsiteY5" fmla="*/ 5015 h 225001"/>
                  <a:gd name="connsiteX6" fmla="*/ 8222 w 183728"/>
                  <a:gd name="connsiteY6" fmla="*/ 4850 h 225001"/>
                  <a:gd name="connsiteX7" fmla="*/ 8222 w 183728"/>
                  <a:gd name="connsiteY7" fmla="*/ 4850 h 225001"/>
                  <a:gd name="connsiteX8" fmla="*/ 39415 w 183728"/>
                  <a:gd name="connsiteY8" fmla="*/ 8299 h 225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728" h="225001">
                    <a:moveTo>
                      <a:pt x="178732" y="188857"/>
                    </a:moveTo>
                    <a:cubicBezTo>
                      <a:pt x="186425" y="198380"/>
                      <a:pt x="184956" y="212342"/>
                      <a:pt x="175433" y="220050"/>
                    </a:cubicBezTo>
                    <a:lnTo>
                      <a:pt x="175433" y="220050"/>
                    </a:lnTo>
                    <a:cubicBezTo>
                      <a:pt x="165910" y="227743"/>
                      <a:pt x="151949" y="226273"/>
                      <a:pt x="144240" y="216750"/>
                    </a:cubicBezTo>
                    <a:lnTo>
                      <a:pt x="4923" y="36043"/>
                    </a:lnTo>
                    <a:cubicBezTo>
                      <a:pt x="-2791" y="26625"/>
                      <a:pt x="-1407" y="12738"/>
                      <a:pt x="8012" y="5015"/>
                    </a:cubicBezTo>
                    <a:cubicBezTo>
                      <a:pt x="8081" y="4970"/>
                      <a:pt x="8152" y="4910"/>
                      <a:pt x="8222" y="4850"/>
                    </a:cubicBezTo>
                    <a:lnTo>
                      <a:pt x="8222" y="4850"/>
                    </a:lnTo>
                    <a:cubicBezTo>
                      <a:pt x="17789" y="-2813"/>
                      <a:pt x="31753" y="-1268"/>
                      <a:pt x="39415" y="82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75BB5B0-057A-FCD7-6515-DE35D08270E9}"/>
                  </a:ext>
                </a:extLst>
              </p:cNvPr>
              <p:cNvSpPr/>
              <p:nvPr/>
            </p:nvSpPr>
            <p:spPr>
              <a:xfrm>
                <a:off x="1347226" y="3809959"/>
                <a:ext cx="69347" cy="359307"/>
              </a:xfrm>
              <a:custGeom>
                <a:avLst/>
                <a:gdLst>
                  <a:gd name="connsiteX0" fmla="*/ -13 w 52577"/>
                  <a:gd name="connsiteY0" fmla="*/ 248947 h 272417"/>
                  <a:gd name="connsiteX1" fmla="*/ 20293 w 52577"/>
                  <a:gd name="connsiteY1" fmla="*/ 272312 h 272417"/>
                  <a:gd name="connsiteX2" fmla="*/ 20682 w 52577"/>
                  <a:gd name="connsiteY2" fmla="*/ 272342 h 272417"/>
                  <a:gd name="connsiteX3" fmla="*/ 20682 w 52577"/>
                  <a:gd name="connsiteY3" fmla="*/ 272342 h 272417"/>
                  <a:gd name="connsiteX4" fmla="*/ 44047 w 52577"/>
                  <a:gd name="connsiteY4" fmla="*/ 252036 h 272417"/>
                  <a:gd name="connsiteX5" fmla="*/ 44077 w 52577"/>
                  <a:gd name="connsiteY5" fmla="*/ 251646 h 272417"/>
                  <a:gd name="connsiteX6" fmla="*/ 52475 w 52577"/>
                  <a:gd name="connsiteY6" fmla="*/ 23550 h 272417"/>
                  <a:gd name="connsiteX7" fmla="*/ 31630 w 52577"/>
                  <a:gd name="connsiteY7" fmla="*/ 5 h 272417"/>
                  <a:gd name="connsiteX8" fmla="*/ 31630 w 52577"/>
                  <a:gd name="connsiteY8" fmla="*/ 5 h 272417"/>
                  <a:gd name="connsiteX9" fmla="*/ 8235 w 52577"/>
                  <a:gd name="connsiteY9" fmla="*/ 20851 h 272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77" h="272417">
                    <a:moveTo>
                      <a:pt x="-13" y="248947"/>
                    </a:moveTo>
                    <a:cubicBezTo>
                      <a:pt x="-853" y="261004"/>
                      <a:pt x="8235" y="271472"/>
                      <a:pt x="20293" y="272312"/>
                    </a:cubicBezTo>
                    <a:cubicBezTo>
                      <a:pt x="20427" y="272327"/>
                      <a:pt x="20547" y="272342"/>
                      <a:pt x="20682" y="272342"/>
                    </a:cubicBezTo>
                    <a:lnTo>
                      <a:pt x="20682" y="272342"/>
                    </a:lnTo>
                    <a:cubicBezTo>
                      <a:pt x="32740" y="273182"/>
                      <a:pt x="43207" y="264094"/>
                      <a:pt x="44047" y="252036"/>
                    </a:cubicBezTo>
                    <a:cubicBezTo>
                      <a:pt x="44062" y="251901"/>
                      <a:pt x="44077" y="251782"/>
                      <a:pt x="44077" y="251646"/>
                    </a:cubicBezTo>
                    <a:lnTo>
                      <a:pt x="52475" y="23550"/>
                    </a:lnTo>
                    <a:cubicBezTo>
                      <a:pt x="53165" y="11313"/>
                      <a:pt x="43852" y="815"/>
                      <a:pt x="31630" y="5"/>
                    </a:cubicBezTo>
                    <a:lnTo>
                      <a:pt x="31630" y="5"/>
                    </a:lnTo>
                    <a:cubicBezTo>
                      <a:pt x="19453" y="-594"/>
                      <a:pt x="9045" y="8689"/>
                      <a:pt x="8235" y="208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0CFF572-23F3-D276-0DCE-CD116F7FF53D}"/>
                  </a:ext>
                </a:extLst>
              </p:cNvPr>
              <p:cNvSpPr/>
              <p:nvPr/>
            </p:nvSpPr>
            <p:spPr>
              <a:xfrm>
                <a:off x="1160346" y="4301383"/>
                <a:ext cx="918999" cy="950001"/>
              </a:xfrm>
              <a:custGeom>
                <a:avLst/>
                <a:gdLst>
                  <a:gd name="connsiteX0" fmla="*/ 72541 w 696761"/>
                  <a:gd name="connsiteY0" fmla="*/ 520911 h 720266"/>
                  <a:gd name="connsiteX1" fmla="*/ 9883 w 696761"/>
                  <a:gd name="connsiteY1" fmla="*/ 479941 h 720266"/>
                  <a:gd name="connsiteX2" fmla="*/ 50855 w 696761"/>
                  <a:gd name="connsiteY2" fmla="*/ 417286 h 720266"/>
                  <a:gd name="connsiteX3" fmla="*/ 54245 w 696761"/>
                  <a:gd name="connsiteY3" fmla="*/ 416686 h 720266"/>
                  <a:gd name="connsiteX4" fmla="*/ 62643 w 696761"/>
                  <a:gd name="connsiteY4" fmla="*/ 415186 h 720266"/>
                  <a:gd name="connsiteX5" fmla="*/ 63693 w 696761"/>
                  <a:gd name="connsiteY5" fmla="*/ 413687 h 720266"/>
                  <a:gd name="connsiteX6" fmla="*/ 62193 w 696761"/>
                  <a:gd name="connsiteY6" fmla="*/ 412487 h 720266"/>
                  <a:gd name="connsiteX7" fmla="*/ 708 w 696761"/>
                  <a:gd name="connsiteY7" fmla="*/ 368997 h 720266"/>
                  <a:gd name="connsiteX8" fmla="*/ 44198 w 696761"/>
                  <a:gd name="connsiteY8" fmla="*/ 307512 h 720266"/>
                  <a:gd name="connsiteX9" fmla="*/ 302737 w 696761"/>
                  <a:gd name="connsiteY9" fmla="*/ 262522 h 720266"/>
                  <a:gd name="connsiteX10" fmla="*/ 303637 w 696761"/>
                  <a:gd name="connsiteY10" fmla="*/ 262522 h 720266"/>
                  <a:gd name="connsiteX11" fmla="*/ 303637 w 696761"/>
                  <a:gd name="connsiteY11" fmla="*/ 261322 h 720266"/>
                  <a:gd name="connsiteX12" fmla="*/ 263146 w 696761"/>
                  <a:gd name="connsiteY12" fmla="*/ 173443 h 720266"/>
                  <a:gd name="connsiteX13" fmla="*/ 231354 w 696761"/>
                  <a:gd name="connsiteY13" fmla="*/ 92612 h 720266"/>
                  <a:gd name="connsiteX14" fmla="*/ 293574 w 696761"/>
                  <a:gd name="connsiteY14" fmla="*/ 1298 h 720266"/>
                  <a:gd name="connsiteX15" fmla="*/ 296289 w 696761"/>
                  <a:gd name="connsiteY15" fmla="*/ 834 h 720266"/>
                  <a:gd name="connsiteX16" fmla="*/ 315634 w 696761"/>
                  <a:gd name="connsiteY16" fmla="*/ 3683 h 720266"/>
                  <a:gd name="connsiteX17" fmla="*/ 330630 w 696761"/>
                  <a:gd name="connsiteY17" fmla="*/ 42524 h 720266"/>
                  <a:gd name="connsiteX18" fmla="*/ 331680 w 696761"/>
                  <a:gd name="connsiteY18" fmla="*/ 48372 h 720266"/>
                  <a:gd name="connsiteX19" fmla="*/ 421659 w 696761"/>
                  <a:gd name="connsiteY19" fmla="*/ 180641 h 720266"/>
                  <a:gd name="connsiteX20" fmla="*/ 696695 w 696761"/>
                  <a:gd name="connsiteY20" fmla="*/ 459126 h 720266"/>
                  <a:gd name="connsiteX21" fmla="*/ 553628 w 696761"/>
                  <a:gd name="connsiteY21" fmla="*/ 602942 h 720266"/>
                  <a:gd name="connsiteX22" fmla="*/ 552429 w 696761"/>
                  <a:gd name="connsiteY22" fmla="*/ 604592 h 720266"/>
                  <a:gd name="connsiteX23" fmla="*/ 509434 w 696761"/>
                  <a:gd name="connsiteY23" fmla="*/ 665613 h 720266"/>
                  <a:gd name="connsiteX24" fmla="*/ 509389 w 696761"/>
                  <a:gd name="connsiteY24" fmla="*/ 665627 h 720266"/>
                  <a:gd name="connsiteX25" fmla="*/ 197462 w 696761"/>
                  <a:gd name="connsiteY25" fmla="*/ 719465 h 720266"/>
                  <a:gd name="connsiteX26" fmla="*/ 136456 w 696761"/>
                  <a:gd name="connsiteY26" fmla="*/ 676440 h 720266"/>
                  <a:gd name="connsiteX27" fmla="*/ 136426 w 696761"/>
                  <a:gd name="connsiteY27" fmla="*/ 676275 h 720266"/>
                  <a:gd name="connsiteX28" fmla="*/ 173317 w 696761"/>
                  <a:gd name="connsiteY28" fmla="*/ 616289 h 720266"/>
                  <a:gd name="connsiteX29" fmla="*/ 174382 w 696761"/>
                  <a:gd name="connsiteY29" fmla="*/ 614699 h 720266"/>
                  <a:gd name="connsiteX30" fmla="*/ 174367 w 696761"/>
                  <a:gd name="connsiteY30" fmla="*/ 614640 h 720266"/>
                  <a:gd name="connsiteX31" fmla="*/ 173062 w 696761"/>
                  <a:gd name="connsiteY31" fmla="*/ 613560 h 720266"/>
                  <a:gd name="connsiteX32" fmla="*/ 172867 w 696761"/>
                  <a:gd name="connsiteY32" fmla="*/ 613590 h 720266"/>
                  <a:gd name="connsiteX33" fmla="*/ 135076 w 696761"/>
                  <a:gd name="connsiteY33" fmla="*/ 619439 h 720266"/>
                  <a:gd name="connsiteX34" fmla="*/ 73741 w 696761"/>
                  <a:gd name="connsiteY34" fmla="*/ 576398 h 720266"/>
                  <a:gd name="connsiteX35" fmla="*/ 109582 w 696761"/>
                  <a:gd name="connsiteY35" fmla="*/ 517162 h 720266"/>
                  <a:gd name="connsiteX36" fmla="*/ 110667 w 696761"/>
                  <a:gd name="connsiteY36" fmla="*/ 515858 h 720266"/>
                  <a:gd name="connsiteX37" fmla="*/ 110632 w 696761"/>
                  <a:gd name="connsiteY37" fmla="*/ 515663 h 720266"/>
                  <a:gd name="connsiteX38" fmla="*/ 109149 w 696761"/>
                  <a:gd name="connsiteY38" fmla="*/ 514463 h 720266"/>
                  <a:gd name="connsiteX39" fmla="*/ 109132 w 696761"/>
                  <a:gd name="connsiteY39" fmla="*/ 514463 h 720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696761" h="720266">
                    <a:moveTo>
                      <a:pt x="72541" y="520911"/>
                    </a:moveTo>
                    <a:cubicBezTo>
                      <a:pt x="43925" y="526895"/>
                      <a:pt x="15871" y="508554"/>
                      <a:pt x="9883" y="479941"/>
                    </a:cubicBezTo>
                    <a:cubicBezTo>
                      <a:pt x="3895" y="451328"/>
                      <a:pt x="22238" y="423269"/>
                      <a:pt x="50855" y="417286"/>
                    </a:cubicBezTo>
                    <a:cubicBezTo>
                      <a:pt x="51978" y="417046"/>
                      <a:pt x="53109" y="416851"/>
                      <a:pt x="54245" y="416686"/>
                    </a:cubicBezTo>
                    <a:lnTo>
                      <a:pt x="62643" y="415186"/>
                    </a:lnTo>
                    <a:cubicBezTo>
                      <a:pt x="63330" y="415036"/>
                      <a:pt x="63788" y="414376"/>
                      <a:pt x="63693" y="413687"/>
                    </a:cubicBezTo>
                    <a:cubicBezTo>
                      <a:pt x="63693" y="412787"/>
                      <a:pt x="62943" y="412337"/>
                      <a:pt x="62193" y="412487"/>
                    </a:cubicBezTo>
                    <a:cubicBezTo>
                      <a:pt x="33205" y="417451"/>
                      <a:pt x="5678" y="397985"/>
                      <a:pt x="708" y="368997"/>
                    </a:cubicBezTo>
                    <a:cubicBezTo>
                      <a:pt x="-4262" y="340009"/>
                      <a:pt x="15209" y="312475"/>
                      <a:pt x="44198" y="307512"/>
                    </a:cubicBezTo>
                    <a:lnTo>
                      <a:pt x="302737" y="262522"/>
                    </a:lnTo>
                    <a:cubicBezTo>
                      <a:pt x="303022" y="262642"/>
                      <a:pt x="303352" y="262642"/>
                      <a:pt x="303637" y="262522"/>
                    </a:cubicBezTo>
                    <a:cubicBezTo>
                      <a:pt x="303637" y="262522"/>
                      <a:pt x="303637" y="261772"/>
                      <a:pt x="303637" y="261322"/>
                    </a:cubicBezTo>
                    <a:cubicBezTo>
                      <a:pt x="292659" y="230939"/>
                      <a:pt x="279118" y="201531"/>
                      <a:pt x="263146" y="173443"/>
                    </a:cubicBezTo>
                    <a:cubicBezTo>
                      <a:pt x="247880" y="148579"/>
                      <a:pt x="237112" y="121210"/>
                      <a:pt x="231354" y="92612"/>
                    </a:cubicBezTo>
                    <a:cubicBezTo>
                      <a:pt x="223316" y="50217"/>
                      <a:pt x="251179" y="9337"/>
                      <a:pt x="293574" y="1298"/>
                    </a:cubicBezTo>
                    <a:cubicBezTo>
                      <a:pt x="294474" y="1133"/>
                      <a:pt x="295374" y="968"/>
                      <a:pt x="296289" y="834"/>
                    </a:cubicBezTo>
                    <a:cubicBezTo>
                      <a:pt x="302857" y="-951"/>
                      <a:pt x="309860" y="84"/>
                      <a:pt x="315634" y="3683"/>
                    </a:cubicBezTo>
                    <a:cubicBezTo>
                      <a:pt x="323882" y="9381"/>
                      <a:pt x="326431" y="20479"/>
                      <a:pt x="330630" y="42524"/>
                    </a:cubicBezTo>
                    <a:lnTo>
                      <a:pt x="331680" y="48372"/>
                    </a:lnTo>
                    <a:cubicBezTo>
                      <a:pt x="339029" y="91112"/>
                      <a:pt x="381319" y="136702"/>
                      <a:pt x="421659" y="180641"/>
                    </a:cubicBezTo>
                    <a:cubicBezTo>
                      <a:pt x="453002" y="214533"/>
                      <a:pt x="696695" y="459126"/>
                      <a:pt x="696695" y="459126"/>
                    </a:cubicBezTo>
                    <a:lnTo>
                      <a:pt x="553628" y="602942"/>
                    </a:lnTo>
                    <a:cubicBezTo>
                      <a:pt x="552863" y="603092"/>
                      <a:pt x="552338" y="603812"/>
                      <a:pt x="552429" y="604592"/>
                    </a:cubicBezTo>
                    <a:cubicBezTo>
                      <a:pt x="557407" y="633310"/>
                      <a:pt x="538152" y="660634"/>
                      <a:pt x="509434" y="665613"/>
                    </a:cubicBezTo>
                    <a:cubicBezTo>
                      <a:pt x="509419" y="665627"/>
                      <a:pt x="509404" y="665627"/>
                      <a:pt x="509389" y="665627"/>
                    </a:cubicBezTo>
                    <a:lnTo>
                      <a:pt x="197462" y="719465"/>
                    </a:lnTo>
                    <a:cubicBezTo>
                      <a:pt x="168728" y="724429"/>
                      <a:pt x="141420" y="705173"/>
                      <a:pt x="136456" y="676440"/>
                    </a:cubicBezTo>
                    <a:cubicBezTo>
                      <a:pt x="136441" y="676380"/>
                      <a:pt x="136441" y="676335"/>
                      <a:pt x="136426" y="676275"/>
                    </a:cubicBezTo>
                    <a:cubicBezTo>
                      <a:pt x="131177" y="646282"/>
                      <a:pt x="146324" y="621538"/>
                      <a:pt x="173317" y="616289"/>
                    </a:cubicBezTo>
                    <a:cubicBezTo>
                      <a:pt x="174052" y="616139"/>
                      <a:pt x="174532" y="615434"/>
                      <a:pt x="174382" y="614699"/>
                    </a:cubicBezTo>
                    <a:cubicBezTo>
                      <a:pt x="174382" y="614685"/>
                      <a:pt x="174367" y="614655"/>
                      <a:pt x="174367" y="614640"/>
                    </a:cubicBezTo>
                    <a:cubicBezTo>
                      <a:pt x="174307" y="613980"/>
                      <a:pt x="173722" y="613500"/>
                      <a:pt x="173062" y="613560"/>
                    </a:cubicBezTo>
                    <a:cubicBezTo>
                      <a:pt x="173002" y="613560"/>
                      <a:pt x="172927" y="613575"/>
                      <a:pt x="172867" y="613590"/>
                    </a:cubicBezTo>
                    <a:lnTo>
                      <a:pt x="135076" y="619439"/>
                    </a:lnTo>
                    <a:cubicBezTo>
                      <a:pt x="106268" y="624432"/>
                      <a:pt x="78846" y="605192"/>
                      <a:pt x="73741" y="576398"/>
                    </a:cubicBezTo>
                    <a:cubicBezTo>
                      <a:pt x="68342" y="545056"/>
                      <a:pt x="82439" y="521811"/>
                      <a:pt x="109582" y="517162"/>
                    </a:cubicBezTo>
                    <a:cubicBezTo>
                      <a:pt x="110242" y="517102"/>
                      <a:pt x="110728" y="516518"/>
                      <a:pt x="110667" y="515858"/>
                    </a:cubicBezTo>
                    <a:cubicBezTo>
                      <a:pt x="110661" y="515798"/>
                      <a:pt x="110649" y="515723"/>
                      <a:pt x="110632" y="515663"/>
                    </a:cubicBezTo>
                    <a:cubicBezTo>
                      <a:pt x="110554" y="514928"/>
                      <a:pt x="109890" y="514388"/>
                      <a:pt x="109149" y="514463"/>
                    </a:cubicBezTo>
                    <a:cubicBezTo>
                      <a:pt x="109143" y="514463"/>
                      <a:pt x="109138" y="514463"/>
                      <a:pt x="109132" y="514463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562A7AA-6A94-43EA-E8BA-1D0A19931EE1}"/>
                  </a:ext>
                </a:extLst>
              </p:cNvPr>
              <p:cNvSpPr/>
              <p:nvPr/>
            </p:nvSpPr>
            <p:spPr>
              <a:xfrm>
                <a:off x="1441646" y="4723199"/>
                <a:ext cx="1857316" cy="1045979"/>
              </a:xfrm>
              <a:custGeom>
                <a:avLst/>
                <a:gdLst>
                  <a:gd name="connsiteX0" fmla="*/ 1408103 w 1408169"/>
                  <a:gd name="connsiteY0" fmla="*/ 793012 h 793034"/>
                  <a:gd name="connsiteX1" fmla="*/ 352201 w 1408169"/>
                  <a:gd name="connsiteY1" fmla="*/ 46487 h 793034"/>
                  <a:gd name="connsiteX2" fmla="*/ -67 w 1408169"/>
                  <a:gd name="connsiteY2" fmla="*/ 106473 h 793034"/>
                  <a:gd name="connsiteX3" fmla="*/ 970206 w 1408169"/>
                  <a:gd name="connsiteY3" fmla="*/ 793012 h 793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8169" h="793034">
                    <a:moveTo>
                      <a:pt x="1408103" y="793012"/>
                    </a:moveTo>
                    <a:lnTo>
                      <a:pt x="352201" y="46487"/>
                    </a:lnTo>
                    <a:cubicBezTo>
                      <a:pt x="238332" y="-34134"/>
                      <a:pt x="80705" y="-7290"/>
                      <a:pt x="-67" y="106473"/>
                    </a:cubicBezTo>
                    <a:lnTo>
                      <a:pt x="970206" y="79301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F86E4381-7D76-1F4E-F5A6-2310D7007B77}"/>
                  </a:ext>
                </a:extLst>
              </p:cNvPr>
              <p:cNvSpPr/>
              <p:nvPr/>
            </p:nvSpPr>
            <p:spPr>
              <a:xfrm>
                <a:off x="1822256" y="4837204"/>
                <a:ext cx="1624858" cy="931973"/>
              </a:xfrm>
              <a:custGeom>
                <a:avLst/>
                <a:gdLst>
                  <a:gd name="connsiteX0" fmla="*/ 1231859 w 1231925"/>
                  <a:gd name="connsiteY0" fmla="*/ 706577 h 706598"/>
                  <a:gd name="connsiteX1" fmla="*/ 237442 w 1231925"/>
                  <a:gd name="connsiteY1" fmla="*/ 3691 h 706598"/>
                  <a:gd name="connsiteX2" fmla="*/ 207449 w 1231925"/>
                  <a:gd name="connsiteY2" fmla="*/ 8940 h 706598"/>
                  <a:gd name="connsiteX3" fmla="*/ 3647 w 1231925"/>
                  <a:gd name="connsiteY3" fmla="*/ 296723 h 706598"/>
                  <a:gd name="connsiteX4" fmla="*/ 8896 w 1231925"/>
                  <a:gd name="connsiteY4" fmla="*/ 326716 h 706598"/>
                  <a:gd name="connsiteX5" fmla="*/ 546219 w 1231925"/>
                  <a:gd name="connsiteY5" fmla="*/ 706577 h 70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1925" h="706598">
                    <a:moveTo>
                      <a:pt x="1231859" y="706577"/>
                    </a:moveTo>
                    <a:lnTo>
                      <a:pt x="237442" y="3691"/>
                    </a:lnTo>
                    <a:cubicBezTo>
                      <a:pt x="227649" y="-2847"/>
                      <a:pt x="214437" y="-538"/>
                      <a:pt x="207449" y="8940"/>
                    </a:cubicBezTo>
                    <a:lnTo>
                      <a:pt x="3647" y="296723"/>
                    </a:lnTo>
                    <a:cubicBezTo>
                      <a:pt x="-2892" y="306515"/>
                      <a:pt x="-582" y="319727"/>
                      <a:pt x="8896" y="326716"/>
                    </a:cubicBezTo>
                    <a:lnTo>
                      <a:pt x="546219" y="706577"/>
                    </a:lnTo>
                    <a:close/>
                  </a:path>
                </a:pathLst>
              </a:custGeom>
              <a:solidFill>
                <a:schemeClr val="tx2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A575A06-13F7-8359-94E4-83F6341DCC01}"/>
                  </a:ext>
                </a:extLst>
              </p:cNvPr>
              <p:cNvSpPr/>
              <p:nvPr/>
            </p:nvSpPr>
            <p:spPr>
              <a:xfrm>
                <a:off x="1931084" y="5230983"/>
                <a:ext cx="43511" cy="43518"/>
              </a:xfrm>
              <a:custGeom>
                <a:avLst/>
                <a:gdLst>
                  <a:gd name="connsiteX0" fmla="*/ 26111 w 32989"/>
                  <a:gd name="connsiteY0" fmla="*/ 3119 h 32994"/>
                  <a:gd name="connsiteX1" fmla="*/ 29785 w 32989"/>
                  <a:gd name="connsiteY1" fmla="*/ 26153 h 32994"/>
                  <a:gd name="connsiteX2" fmla="*/ 6751 w 32989"/>
                  <a:gd name="connsiteY2" fmla="*/ 29827 h 32994"/>
                  <a:gd name="connsiteX3" fmla="*/ 3016 w 32989"/>
                  <a:gd name="connsiteY3" fmla="*/ 6868 h 32994"/>
                  <a:gd name="connsiteX4" fmla="*/ 26036 w 32989"/>
                  <a:gd name="connsiteY4" fmla="*/ 3059 h 32994"/>
                  <a:gd name="connsiteX5" fmla="*/ 26111 w 32989"/>
                  <a:gd name="connsiteY5" fmla="*/ 3119 h 32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89" h="32994">
                    <a:moveTo>
                      <a:pt x="26111" y="3119"/>
                    </a:moveTo>
                    <a:cubicBezTo>
                      <a:pt x="33489" y="8472"/>
                      <a:pt x="35124" y="18775"/>
                      <a:pt x="29785" y="26153"/>
                    </a:cubicBezTo>
                    <a:cubicBezTo>
                      <a:pt x="24431" y="33532"/>
                      <a:pt x="14114" y="35181"/>
                      <a:pt x="6751" y="29827"/>
                    </a:cubicBezTo>
                    <a:cubicBezTo>
                      <a:pt x="-598" y="24504"/>
                      <a:pt x="-2262" y="14246"/>
                      <a:pt x="3016" y="6868"/>
                    </a:cubicBezTo>
                    <a:cubicBezTo>
                      <a:pt x="8325" y="-541"/>
                      <a:pt x="18628" y="-2235"/>
                      <a:pt x="26036" y="3059"/>
                    </a:cubicBezTo>
                    <a:cubicBezTo>
                      <a:pt x="26066" y="3074"/>
                      <a:pt x="26081" y="3104"/>
                      <a:pt x="26111" y="311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6CB7C02-1558-8D2F-49C7-11A435F03E06}"/>
                  </a:ext>
                </a:extLst>
              </p:cNvPr>
              <p:cNvSpPr/>
              <p:nvPr/>
            </p:nvSpPr>
            <p:spPr>
              <a:xfrm>
                <a:off x="2014185" y="5290481"/>
                <a:ext cx="43515" cy="43516"/>
              </a:xfrm>
              <a:custGeom>
                <a:avLst/>
                <a:gdLst>
                  <a:gd name="connsiteX0" fmla="*/ 25942 w 32992"/>
                  <a:gd name="connsiteY0" fmla="*/ 2998 h 32993"/>
                  <a:gd name="connsiteX1" fmla="*/ 29901 w 32992"/>
                  <a:gd name="connsiteY1" fmla="*/ 25988 h 32993"/>
                  <a:gd name="connsiteX2" fmla="*/ 6911 w 32992"/>
                  <a:gd name="connsiteY2" fmla="*/ 29946 h 32993"/>
                  <a:gd name="connsiteX3" fmla="*/ 2952 w 32992"/>
                  <a:gd name="connsiteY3" fmla="*/ 6957 h 32993"/>
                  <a:gd name="connsiteX4" fmla="*/ 2997 w 32992"/>
                  <a:gd name="connsiteY4" fmla="*/ 6897 h 32993"/>
                  <a:gd name="connsiteX5" fmla="*/ 25942 w 32992"/>
                  <a:gd name="connsiteY5" fmla="*/ 2998 h 32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92" h="32993">
                    <a:moveTo>
                      <a:pt x="25942" y="2998"/>
                    </a:moveTo>
                    <a:cubicBezTo>
                      <a:pt x="33380" y="8247"/>
                      <a:pt x="35164" y="18549"/>
                      <a:pt x="29901" y="25988"/>
                    </a:cubicBezTo>
                    <a:cubicBezTo>
                      <a:pt x="24652" y="33426"/>
                      <a:pt x="14364" y="35210"/>
                      <a:pt x="6911" y="29946"/>
                    </a:cubicBezTo>
                    <a:cubicBezTo>
                      <a:pt x="-527" y="24698"/>
                      <a:pt x="-2297" y="14410"/>
                      <a:pt x="2952" y="6957"/>
                    </a:cubicBezTo>
                    <a:cubicBezTo>
                      <a:pt x="2967" y="6942"/>
                      <a:pt x="2982" y="6912"/>
                      <a:pt x="2997" y="6897"/>
                    </a:cubicBezTo>
                    <a:cubicBezTo>
                      <a:pt x="8276" y="-496"/>
                      <a:pt x="18519" y="-2236"/>
                      <a:pt x="25942" y="299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589CEC4-FDA2-CBFF-C5D6-6ABC660D072F}"/>
                  </a:ext>
                </a:extLst>
              </p:cNvPr>
              <p:cNvSpPr/>
              <p:nvPr/>
            </p:nvSpPr>
            <p:spPr>
              <a:xfrm>
                <a:off x="2096441" y="5348285"/>
                <a:ext cx="43683" cy="43510"/>
              </a:xfrm>
              <a:custGeom>
                <a:avLst/>
                <a:gdLst>
                  <a:gd name="connsiteX0" fmla="*/ 26113 w 33119"/>
                  <a:gd name="connsiteY0" fmla="*/ 3113 h 32988"/>
                  <a:gd name="connsiteX1" fmla="*/ 30147 w 33119"/>
                  <a:gd name="connsiteY1" fmla="*/ 25652 h 32988"/>
                  <a:gd name="connsiteX2" fmla="*/ 29862 w 33119"/>
                  <a:gd name="connsiteY2" fmla="*/ 26057 h 32988"/>
                  <a:gd name="connsiteX3" fmla="*/ 6857 w 33119"/>
                  <a:gd name="connsiteY3" fmla="*/ 29896 h 32988"/>
                  <a:gd name="connsiteX4" fmla="*/ 3003 w 33119"/>
                  <a:gd name="connsiteY4" fmla="*/ 6892 h 32988"/>
                  <a:gd name="connsiteX5" fmla="*/ 26023 w 33119"/>
                  <a:gd name="connsiteY5" fmla="*/ 3053 h 32988"/>
                  <a:gd name="connsiteX6" fmla="*/ 26113 w 33119"/>
                  <a:gd name="connsiteY6" fmla="*/ 3113 h 32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119" h="32988">
                    <a:moveTo>
                      <a:pt x="26113" y="3113"/>
                    </a:moveTo>
                    <a:cubicBezTo>
                      <a:pt x="33446" y="8226"/>
                      <a:pt x="35260" y="18319"/>
                      <a:pt x="30147" y="25652"/>
                    </a:cubicBezTo>
                    <a:cubicBezTo>
                      <a:pt x="30057" y="25787"/>
                      <a:pt x="29967" y="25922"/>
                      <a:pt x="29862" y="26057"/>
                    </a:cubicBezTo>
                    <a:cubicBezTo>
                      <a:pt x="24568" y="33465"/>
                      <a:pt x="14265" y="35190"/>
                      <a:pt x="6857" y="29896"/>
                    </a:cubicBezTo>
                    <a:cubicBezTo>
                      <a:pt x="-566" y="24603"/>
                      <a:pt x="-2291" y="14300"/>
                      <a:pt x="3003" y="6892"/>
                    </a:cubicBezTo>
                    <a:cubicBezTo>
                      <a:pt x="8297" y="-532"/>
                      <a:pt x="18599" y="-2241"/>
                      <a:pt x="26023" y="3053"/>
                    </a:cubicBezTo>
                    <a:cubicBezTo>
                      <a:pt x="26053" y="3068"/>
                      <a:pt x="26083" y="3098"/>
                      <a:pt x="26113" y="311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407F4A2-ED08-3CC1-75BC-1458202ED514}"/>
                  </a:ext>
                </a:extLst>
              </p:cNvPr>
              <p:cNvSpPr/>
              <p:nvPr/>
            </p:nvSpPr>
            <p:spPr>
              <a:xfrm>
                <a:off x="5447834" y="3146385"/>
                <a:ext cx="125996" cy="52613"/>
              </a:xfrm>
              <a:custGeom>
                <a:avLst/>
                <a:gdLst>
                  <a:gd name="connsiteX0" fmla="*/ 0 w 95527"/>
                  <a:gd name="connsiteY0" fmla="*/ 0 h 39890"/>
                  <a:gd name="connsiteX1" fmla="*/ 95527 w 95527"/>
                  <a:gd name="connsiteY1" fmla="*/ 0 h 39890"/>
                  <a:gd name="connsiteX2" fmla="*/ 95527 w 95527"/>
                  <a:gd name="connsiteY2" fmla="*/ 39891 h 39890"/>
                  <a:gd name="connsiteX3" fmla="*/ 0 w 95527"/>
                  <a:gd name="connsiteY3" fmla="*/ 39891 h 3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27" h="39890">
                    <a:moveTo>
                      <a:pt x="0" y="0"/>
                    </a:moveTo>
                    <a:lnTo>
                      <a:pt x="95527" y="0"/>
                    </a:lnTo>
                    <a:lnTo>
                      <a:pt x="95527" y="39891"/>
                    </a:lnTo>
                    <a:lnTo>
                      <a:pt x="0" y="39891"/>
                    </a:ln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9EC4983-C6C9-79EF-BF6A-ADBE1F7DEB1B}"/>
                  </a:ext>
                </a:extLst>
              </p:cNvPr>
              <p:cNvSpPr/>
              <p:nvPr/>
            </p:nvSpPr>
            <p:spPr>
              <a:xfrm>
                <a:off x="4967186" y="3180999"/>
                <a:ext cx="1084720" cy="943493"/>
              </a:xfrm>
              <a:custGeom>
                <a:avLst/>
                <a:gdLst>
                  <a:gd name="connsiteX0" fmla="*/ 611940 w 822407"/>
                  <a:gd name="connsiteY0" fmla="*/ 66113 h 715332"/>
                  <a:gd name="connsiteX1" fmla="*/ 576848 w 822407"/>
                  <a:gd name="connsiteY1" fmla="*/ 38219 h 715332"/>
                  <a:gd name="connsiteX2" fmla="*/ 516862 w 822407"/>
                  <a:gd name="connsiteY2" fmla="*/ -22 h 715332"/>
                  <a:gd name="connsiteX3" fmla="*/ 296864 w 822407"/>
                  <a:gd name="connsiteY3" fmla="*/ -22 h 715332"/>
                  <a:gd name="connsiteX4" fmla="*/ 236878 w 822407"/>
                  <a:gd name="connsiteY4" fmla="*/ 38069 h 715332"/>
                  <a:gd name="connsiteX5" fmla="*/ 201786 w 822407"/>
                  <a:gd name="connsiteY5" fmla="*/ 65963 h 715332"/>
                  <a:gd name="connsiteX6" fmla="*/ 101310 w 822407"/>
                  <a:gd name="connsiteY6" fmla="*/ 65963 h 715332"/>
                  <a:gd name="connsiteX7" fmla="*/ -67 w 822407"/>
                  <a:gd name="connsiteY7" fmla="*/ 167339 h 715332"/>
                  <a:gd name="connsiteX8" fmla="*/ -67 w 822407"/>
                  <a:gd name="connsiteY8" fmla="*/ 614085 h 715332"/>
                  <a:gd name="connsiteX9" fmla="*/ 101160 w 822407"/>
                  <a:gd name="connsiteY9" fmla="*/ 715311 h 715332"/>
                  <a:gd name="connsiteX10" fmla="*/ 720964 w 822407"/>
                  <a:gd name="connsiteY10" fmla="*/ 715311 h 715332"/>
                  <a:gd name="connsiteX11" fmla="*/ 822340 w 822407"/>
                  <a:gd name="connsiteY11" fmla="*/ 613934 h 715332"/>
                  <a:gd name="connsiteX12" fmla="*/ 822340 w 822407"/>
                  <a:gd name="connsiteY12" fmla="*/ 167489 h 715332"/>
                  <a:gd name="connsiteX13" fmla="*/ 721114 w 822407"/>
                  <a:gd name="connsiteY13" fmla="*/ 66113 h 71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22407" h="715332">
                    <a:moveTo>
                      <a:pt x="611940" y="66113"/>
                    </a:moveTo>
                    <a:cubicBezTo>
                      <a:pt x="595894" y="64223"/>
                      <a:pt x="582307" y="53426"/>
                      <a:pt x="576848" y="38219"/>
                    </a:cubicBezTo>
                    <a:cubicBezTo>
                      <a:pt x="566051" y="14840"/>
                      <a:pt x="542611" y="-112"/>
                      <a:pt x="516862" y="-22"/>
                    </a:cubicBezTo>
                    <a:lnTo>
                      <a:pt x="296864" y="-22"/>
                    </a:lnTo>
                    <a:cubicBezTo>
                      <a:pt x="271160" y="-97"/>
                      <a:pt x="247750" y="14765"/>
                      <a:pt x="236878" y="38069"/>
                    </a:cubicBezTo>
                    <a:cubicBezTo>
                      <a:pt x="231419" y="53276"/>
                      <a:pt x="217832" y="64073"/>
                      <a:pt x="201786" y="65963"/>
                    </a:cubicBezTo>
                    <a:lnTo>
                      <a:pt x="101310" y="65963"/>
                    </a:lnTo>
                    <a:cubicBezTo>
                      <a:pt x="45328" y="65963"/>
                      <a:pt x="-67" y="111357"/>
                      <a:pt x="-67" y="167339"/>
                    </a:cubicBezTo>
                    <a:lnTo>
                      <a:pt x="-67" y="614085"/>
                    </a:lnTo>
                    <a:cubicBezTo>
                      <a:pt x="-67" y="669991"/>
                      <a:pt x="45253" y="715311"/>
                      <a:pt x="101160" y="715311"/>
                    </a:cubicBezTo>
                    <a:lnTo>
                      <a:pt x="720964" y="715311"/>
                    </a:lnTo>
                    <a:cubicBezTo>
                      <a:pt x="776946" y="715311"/>
                      <a:pt x="822340" y="669916"/>
                      <a:pt x="822340" y="613934"/>
                    </a:cubicBezTo>
                    <a:lnTo>
                      <a:pt x="822340" y="167489"/>
                    </a:lnTo>
                    <a:cubicBezTo>
                      <a:pt x="822340" y="111552"/>
                      <a:pt x="777051" y="66203"/>
                      <a:pt x="721114" y="66113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95634A2-4F0B-0D50-3465-95E02899EC2B}"/>
                  </a:ext>
                </a:extLst>
              </p:cNvPr>
              <p:cNvSpPr/>
              <p:nvPr/>
            </p:nvSpPr>
            <p:spPr>
              <a:xfrm>
                <a:off x="5430824" y="3501234"/>
                <a:ext cx="621479" cy="623853"/>
              </a:xfrm>
              <a:custGeom>
                <a:avLst/>
                <a:gdLst>
                  <a:gd name="connsiteX0" fmla="*/ 303012 w 471189"/>
                  <a:gd name="connsiteY0" fmla="*/ -22 h 472989"/>
                  <a:gd name="connsiteX1" fmla="*/ -67 w 471189"/>
                  <a:gd name="connsiteY1" fmla="*/ 308006 h 472989"/>
                  <a:gd name="connsiteX2" fmla="*/ 164895 w 471189"/>
                  <a:gd name="connsiteY2" fmla="*/ 472967 h 472989"/>
                  <a:gd name="connsiteX3" fmla="*/ 369747 w 471189"/>
                  <a:gd name="connsiteY3" fmla="*/ 472967 h 472989"/>
                  <a:gd name="connsiteX4" fmla="*/ 471123 w 471189"/>
                  <a:gd name="connsiteY4" fmla="*/ 371591 h 472989"/>
                  <a:gd name="connsiteX5" fmla="*/ 471123 w 471189"/>
                  <a:gd name="connsiteY5" fmla="*/ 168089 h 472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1189" h="472989">
                    <a:moveTo>
                      <a:pt x="303012" y="-22"/>
                    </a:moveTo>
                    <a:lnTo>
                      <a:pt x="-67" y="308006"/>
                    </a:lnTo>
                    <a:lnTo>
                      <a:pt x="164895" y="472967"/>
                    </a:lnTo>
                    <a:lnTo>
                      <a:pt x="369747" y="472967"/>
                    </a:lnTo>
                    <a:cubicBezTo>
                      <a:pt x="425729" y="472967"/>
                      <a:pt x="471123" y="427573"/>
                      <a:pt x="471123" y="371591"/>
                    </a:cubicBezTo>
                    <a:lnTo>
                      <a:pt x="471123" y="168089"/>
                    </a:ln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DD33CCF-EA57-0C38-0CD0-BD732D160AF6}"/>
                  </a:ext>
                </a:extLst>
              </p:cNvPr>
              <p:cNvSpPr/>
              <p:nvPr/>
            </p:nvSpPr>
            <p:spPr>
              <a:xfrm>
                <a:off x="5114941" y="3268030"/>
                <a:ext cx="138458" cy="856462"/>
              </a:xfrm>
              <a:custGeom>
                <a:avLst/>
                <a:gdLst>
                  <a:gd name="connsiteX0" fmla="*/ 3683 w 104975"/>
                  <a:gd name="connsiteY0" fmla="*/ -22 h 649347"/>
                  <a:gd name="connsiteX1" fmla="*/ -67 w 104975"/>
                  <a:gd name="connsiteY1" fmla="*/ -22 h 649347"/>
                  <a:gd name="connsiteX2" fmla="*/ 44923 w 104975"/>
                  <a:gd name="connsiteY2" fmla="*/ 86958 h 649347"/>
                  <a:gd name="connsiteX3" fmla="*/ 44923 w 104975"/>
                  <a:gd name="connsiteY3" fmla="*/ 562346 h 649347"/>
                  <a:gd name="connsiteX4" fmla="*/ -67 w 104975"/>
                  <a:gd name="connsiteY4" fmla="*/ 649326 h 649347"/>
                  <a:gd name="connsiteX5" fmla="*/ 3532 w 104975"/>
                  <a:gd name="connsiteY5" fmla="*/ 649326 h 649347"/>
                  <a:gd name="connsiteX6" fmla="*/ 104909 w 104975"/>
                  <a:gd name="connsiteY6" fmla="*/ 548249 h 649347"/>
                  <a:gd name="connsiteX7" fmla="*/ 104909 w 104975"/>
                  <a:gd name="connsiteY7" fmla="*/ 548100 h 649347"/>
                  <a:gd name="connsiteX8" fmla="*/ 104909 w 104975"/>
                  <a:gd name="connsiteY8" fmla="*/ 101354 h 649347"/>
                  <a:gd name="connsiteX9" fmla="*/ 3683 w 104975"/>
                  <a:gd name="connsiteY9" fmla="*/ -22 h 64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4975" h="649347">
                    <a:moveTo>
                      <a:pt x="3683" y="-22"/>
                    </a:moveTo>
                    <a:lnTo>
                      <a:pt x="-67" y="-22"/>
                    </a:lnTo>
                    <a:cubicBezTo>
                      <a:pt x="28052" y="20043"/>
                      <a:pt x="44788" y="52421"/>
                      <a:pt x="44923" y="86958"/>
                    </a:cubicBezTo>
                    <a:lnTo>
                      <a:pt x="44923" y="562346"/>
                    </a:lnTo>
                    <a:cubicBezTo>
                      <a:pt x="44833" y="596898"/>
                      <a:pt x="28082" y="629291"/>
                      <a:pt x="-67" y="649326"/>
                    </a:cubicBezTo>
                    <a:lnTo>
                      <a:pt x="3532" y="649326"/>
                    </a:lnTo>
                    <a:cubicBezTo>
                      <a:pt x="59439" y="649416"/>
                      <a:pt x="104819" y="604156"/>
                      <a:pt x="104909" y="548249"/>
                    </a:cubicBezTo>
                    <a:cubicBezTo>
                      <a:pt x="104909" y="548204"/>
                      <a:pt x="104909" y="548144"/>
                      <a:pt x="104909" y="548100"/>
                    </a:cubicBezTo>
                    <a:lnTo>
                      <a:pt x="104909" y="101354"/>
                    </a:lnTo>
                    <a:cubicBezTo>
                      <a:pt x="104909" y="45417"/>
                      <a:pt x="59620" y="68"/>
                      <a:pt x="3683" y="-22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D3D8CAF-B387-0DAF-31EA-D5EAC84B7D54}"/>
                  </a:ext>
                </a:extLst>
              </p:cNvPr>
              <p:cNvSpPr/>
              <p:nvPr/>
            </p:nvSpPr>
            <p:spPr>
              <a:xfrm>
                <a:off x="5339243" y="3412026"/>
                <a:ext cx="568864" cy="568864"/>
              </a:xfrm>
              <a:custGeom>
                <a:avLst/>
                <a:gdLst>
                  <a:gd name="connsiteX0" fmla="*/ 215583 w 431298"/>
                  <a:gd name="connsiteY0" fmla="*/ 431277 h 431298"/>
                  <a:gd name="connsiteX1" fmla="*/ -67 w 431298"/>
                  <a:gd name="connsiteY1" fmla="*/ 215628 h 431298"/>
                  <a:gd name="connsiteX2" fmla="*/ 215583 w 431298"/>
                  <a:gd name="connsiteY2" fmla="*/ -22 h 431298"/>
                  <a:gd name="connsiteX3" fmla="*/ 431232 w 431298"/>
                  <a:gd name="connsiteY3" fmla="*/ 215628 h 431298"/>
                  <a:gd name="connsiteX4" fmla="*/ 431232 w 431298"/>
                  <a:gd name="connsiteY4" fmla="*/ 215777 h 431298"/>
                  <a:gd name="connsiteX5" fmla="*/ 215583 w 431298"/>
                  <a:gd name="connsiteY5" fmla="*/ 431277 h 431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1298" h="431298">
                    <a:moveTo>
                      <a:pt x="215583" y="431277"/>
                    </a:moveTo>
                    <a:cubicBezTo>
                      <a:pt x="96481" y="431277"/>
                      <a:pt x="-67" y="334729"/>
                      <a:pt x="-67" y="215628"/>
                    </a:cubicBezTo>
                    <a:cubicBezTo>
                      <a:pt x="-67" y="96525"/>
                      <a:pt x="96481" y="-22"/>
                      <a:pt x="215583" y="-22"/>
                    </a:cubicBezTo>
                    <a:cubicBezTo>
                      <a:pt x="334685" y="-22"/>
                      <a:pt x="431232" y="96525"/>
                      <a:pt x="431232" y="215628"/>
                    </a:cubicBezTo>
                    <a:cubicBezTo>
                      <a:pt x="431232" y="215672"/>
                      <a:pt x="431232" y="215732"/>
                      <a:pt x="431232" y="215777"/>
                    </a:cubicBezTo>
                    <a:cubicBezTo>
                      <a:pt x="431142" y="334820"/>
                      <a:pt x="334625" y="431277"/>
                      <a:pt x="215583" y="431277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F06F915-B8FF-3587-8B20-AB0FE2C78DC8}"/>
                  </a:ext>
                </a:extLst>
              </p:cNvPr>
              <p:cNvSpPr/>
              <p:nvPr/>
            </p:nvSpPr>
            <p:spPr>
              <a:xfrm>
                <a:off x="5436954" y="3227482"/>
                <a:ext cx="122832" cy="46877"/>
              </a:xfrm>
              <a:custGeom>
                <a:avLst/>
                <a:gdLst>
                  <a:gd name="connsiteX0" fmla="*/ 14847 w 93128"/>
                  <a:gd name="connsiteY0" fmla="*/ 150 h 35541"/>
                  <a:gd name="connsiteX1" fmla="*/ 78132 w 93128"/>
                  <a:gd name="connsiteY1" fmla="*/ 150 h 35541"/>
                  <a:gd name="connsiteX2" fmla="*/ 93128 w 93128"/>
                  <a:gd name="connsiteY2" fmla="*/ 15146 h 35541"/>
                  <a:gd name="connsiteX3" fmla="*/ 93128 w 93128"/>
                  <a:gd name="connsiteY3" fmla="*/ 20545 h 35541"/>
                  <a:gd name="connsiteX4" fmla="*/ 78132 w 93128"/>
                  <a:gd name="connsiteY4" fmla="*/ 35542 h 35541"/>
                  <a:gd name="connsiteX5" fmla="*/ 14996 w 93128"/>
                  <a:gd name="connsiteY5" fmla="*/ 35542 h 35541"/>
                  <a:gd name="connsiteX6" fmla="*/ 0 w 93128"/>
                  <a:gd name="connsiteY6" fmla="*/ 20545 h 35541"/>
                  <a:gd name="connsiteX7" fmla="*/ 0 w 93128"/>
                  <a:gd name="connsiteY7" fmla="*/ 14996 h 35541"/>
                  <a:gd name="connsiteX8" fmla="*/ 14996 w 93128"/>
                  <a:gd name="connsiteY8" fmla="*/ 0 h 35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128" h="35541">
                    <a:moveTo>
                      <a:pt x="14847" y="150"/>
                    </a:moveTo>
                    <a:lnTo>
                      <a:pt x="78132" y="150"/>
                    </a:lnTo>
                    <a:cubicBezTo>
                      <a:pt x="86410" y="150"/>
                      <a:pt x="93128" y="6864"/>
                      <a:pt x="93128" y="15146"/>
                    </a:cubicBezTo>
                    <a:lnTo>
                      <a:pt x="93128" y="20545"/>
                    </a:lnTo>
                    <a:cubicBezTo>
                      <a:pt x="93128" y="28828"/>
                      <a:pt x="86410" y="35542"/>
                      <a:pt x="78132" y="35542"/>
                    </a:cubicBezTo>
                    <a:lnTo>
                      <a:pt x="14996" y="35542"/>
                    </a:lnTo>
                    <a:cubicBezTo>
                      <a:pt x="6719" y="35542"/>
                      <a:pt x="0" y="28828"/>
                      <a:pt x="0" y="20545"/>
                    </a:cubicBezTo>
                    <a:lnTo>
                      <a:pt x="0" y="14996"/>
                    </a:lnTo>
                    <a:cubicBezTo>
                      <a:pt x="0" y="6714"/>
                      <a:pt x="6719" y="0"/>
                      <a:pt x="149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5B8F766-F066-BFF7-82EC-DFF5666E231F}"/>
                  </a:ext>
                </a:extLst>
              </p:cNvPr>
              <p:cNvSpPr/>
              <p:nvPr/>
            </p:nvSpPr>
            <p:spPr>
              <a:xfrm>
                <a:off x="5370890" y="3443675"/>
                <a:ext cx="507943" cy="507943"/>
              </a:xfrm>
              <a:custGeom>
                <a:avLst/>
                <a:gdLst>
                  <a:gd name="connsiteX0" fmla="*/ 192488 w 385109"/>
                  <a:gd name="connsiteY0" fmla="*/ 385088 h 385109"/>
                  <a:gd name="connsiteX1" fmla="*/ -67 w 385109"/>
                  <a:gd name="connsiteY1" fmla="*/ 192533 h 385109"/>
                  <a:gd name="connsiteX2" fmla="*/ 192488 w 385109"/>
                  <a:gd name="connsiteY2" fmla="*/ -22 h 385109"/>
                  <a:gd name="connsiteX3" fmla="*/ 385043 w 385109"/>
                  <a:gd name="connsiteY3" fmla="*/ 192533 h 385109"/>
                  <a:gd name="connsiteX4" fmla="*/ 385043 w 385109"/>
                  <a:gd name="connsiteY4" fmla="*/ 192683 h 385109"/>
                  <a:gd name="connsiteX5" fmla="*/ 192488 w 385109"/>
                  <a:gd name="connsiteY5" fmla="*/ 385088 h 385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5109" h="385109">
                    <a:moveTo>
                      <a:pt x="192488" y="385088"/>
                    </a:moveTo>
                    <a:cubicBezTo>
                      <a:pt x="86148" y="385088"/>
                      <a:pt x="-67" y="298873"/>
                      <a:pt x="-67" y="192533"/>
                    </a:cubicBezTo>
                    <a:cubicBezTo>
                      <a:pt x="-67" y="86193"/>
                      <a:pt x="86148" y="-22"/>
                      <a:pt x="192488" y="-22"/>
                    </a:cubicBezTo>
                    <a:cubicBezTo>
                      <a:pt x="298828" y="-22"/>
                      <a:pt x="385043" y="86193"/>
                      <a:pt x="385043" y="192533"/>
                    </a:cubicBezTo>
                    <a:cubicBezTo>
                      <a:pt x="385043" y="192578"/>
                      <a:pt x="385043" y="192638"/>
                      <a:pt x="385043" y="192683"/>
                    </a:cubicBezTo>
                    <a:cubicBezTo>
                      <a:pt x="384878" y="298933"/>
                      <a:pt x="298738" y="384998"/>
                      <a:pt x="192488" y="38508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D298D673-28C2-FE40-BA83-E8DA3081DD5E}"/>
                  </a:ext>
                </a:extLst>
              </p:cNvPr>
              <p:cNvSpPr/>
              <p:nvPr/>
            </p:nvSpPr>
            <p:spPr>
              <a:xfrm>
                <a:off x="5371682" y="3443873"/>
                <a:ext cx="507943" cy="507943"/>
              </a:xfrm>
              <a:custGeom>
                <a:avLst/>
                <a:gdLst>
                  <a:gd name="connsiteX0" fmla="*/ 192638 w 385109"/>
                  <a:gd name="connsiteY0" fmla="*/ -22 h 385109"/>
                  <a:gd name="connsiteX1" fmla="*/ -66 w 385109"/>
                  <a:gd name="connsiteY1" fmla="*/ 192383 h 385109"/>
                  <a:gd name="connsiteX2" fmla="*/ 192338 w 385109"/>
                  <a:gd name="connsiteY2" fmla="*/ 385088 h 385109"/>
                  <a:gd name="connsiteX3" fmla="*/ 385043 w 385109"/>
                  <a:gd name="connsiteY3" fmla="*/ 192683 h 385109"/>
                  <a:gd name="connsiteX4" fmla="*/ 385043 w 385109"/>
                  <a:gd name="connsiteY4" fmla="*/ 192533 h 385109"/>
                  <a:gd name="connsiteX5" fmla="*/ 192638 w 385109"/>
                  <a:gd name="connsiteY5" fmla="*/ -22 h 385109"/>
                  <a:gd name="connsiteX6" fmla="*/ 191888 w 385109"/>
                  <a:gd name="connsiteY6" fmla="*/ 338299 h 385109"/>
                  <a:gd name="connsiteX7" fmla="*/ 46122 w 385109"/>
                  <a:gd name="connsiteY7" fmla="*/ 192533 h 385109"/>
                  <a:gd name="connsiteX8" fmla="*/ 191888 w 385109"/>
                  <a:gd name="connsiteY8" fmla="*/ 46767 h 385109"/>
                  <a:gd name="connsiteX9" fmla="*/ 337654 w 385109"/>
                  <a:gd name="connsiteY9" fmla="*/ 192533 h 385109"/>
                  <a:gd name="connsiteX10" fmla="*/ 337654 w 385109"/>
                  <a:gd name="connsiteY10" fmla="*/ 192683 h 385109"/>
                  <a:gd name="connsiteX11" fmla="*/ 191888 w 385109"/>
                  <a:gd name="connsiteY11" fmla="*/ 338299 h 385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5109" h="385109">
                    <a:moveTo>
                      <a:pt x="192638" y="-22"/>
                    </a:moveTo>
                    <a:cubicBezTo>
                      <a:pt x="86298" y="-112"/>
                      <a:pt x="23" y="86043"/>
                      <a:pt x="-66" y="192383"/>
                    </a:cubicBezTo>
                    <a:cubicBezTo>
                      <a:pt x="-157" y="298723"/>
                      <a:pt x="85998" y="384998"/>
                      <a:pt x="192338" y="385088"/>
                    </a:cubicBezTo>
                    <a:cubicBezTo>
                      <a:pt x="298678" y="385178"/>
                      <a:pt x="384953" y="299023"/>
                      <a:pt x="385043" y="192683"/>
                    </a:cubicBezTo>
                    <a:cubicBezTo>
                      <a:pt x="385043" y="192638"/>
                      <a:pt x="385043" y="192578"/>
                      <a:pt x="385043" y="192533"/>
                    </a:cubicBezTo>
                    <a:cubicBezTo>
                      <a:pt x="384953" y="86283"/>
                      <a:pt x="298888" y="143"/>
                      <a:pt x="192638" y="-22"/>
                    </a:cubicBezTo>
                    <a:close/>
                    <a:moveTo>
                      <a:pt x="191888" y="338299"/>
                    </a:moveTo>
                    <a:cubicBezTo>
                      <a:pt x="111387" y="338299"/>
                      <a:pt x="46122" y="273034"/>
                      <a:pt x="46122" y="192533"/>
                    </a:cubicBezTo>
                    <a:cubicBezTo>
                      <a:pt x="46122" y="112032"/>
                      <a:pt x="111387" y="46767"/>
                      <a:pt x="191888" y="46767"/>
                    </a:cubicBezTo>
                    <a:cubicBezTo>
                      <a:pt x="272390" y="46767"/>
                      <a:pt x="337654" y="112032"/>
                      <a:pt x="337654" y="192533"/>
                    </a:cubicBezTo>
                    <a:cubicBezTo>
                      <a:pt x="337654" y="192578"/>
                      <a:pt x="337654" y="192638"/>
                      <a:pt x="337654" y="192683"/>
                    </a:cubicBezTo>
                    <a:cubicBezTo>
                      <a:pt x="337564" y="273124"/>
                      <a:pt x="272330" y="338299"/>
                      <a:pt x="191888" y="338299"/>
                    </a:cubicBezTo>
                    <a:close/>
                  </a:path>
                </a:pathLst>
              </a:custGeom>
              <a:solidFill>
                <a:srgbClr val="2C5871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5DE7393-5D4A-4879-1EA9-DB49D5A75636}"/>
                  </a:ext>
                </a:extLst>
              </p:cNvPr>
              <p:cNvSpPr/>
              <p:nvPr/>
            </p:nvSpPr>
            <p:spPr>
              <a:xfrm>
                <a:off x="5465714" y="3536331"/>
                <a:ext cx="241431" cy="231730"/>
              </a:xfrm>
              <a:custGeom>
                <a:avLst/>
                <a:gdLst>
                  <a:gd name="connsiteX0" fmla="*/ 51612 w 183047"/>
                  <a:gd name="connsiteY0" fmla="*/ 53599 h 175692"/>
                  <a:gd name="connsiteX1" fmla="*/ 182981 w 183047"/>
                  <a:gd name="connsiteY1" fmla="*/ 20307 h 175692"/>
                  <a:gd name="connsiteX2" fmla="*/ 20254 w 183047"/>
                  <a:gd name="connsiteY2" fmla="*/ 51184 h 175692"/>
                  <a:gd name="connsiteX3" fmla="*/ 15620 w 183047"/>
                  <a:gd name="connsiteY3" fmla="*/ 175670 h 175692"/>
                  <a:gd name="connsiteX4" fmla="*/ 51612 w 183047"/>
                  <a:gd name="connsiteY4" fmla="*/ 53599 h 17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3047" h="175692">
                    <a:moveTo>
                      <a:pt x="51612" y="53599"/>
                    </a:moveTo>
                    <a:cubicBezTo>
                      <a:pt x="85969" y="19242"/>
                      <a:pt x="136402" y="6465"/>
                      <a:pt x="182981" y="20307"/>
                    </a:cubicBezTo>
                    <a:cubicBezTo>
                      <a:pt x="129519" y="-16105"/>
                      <a:pt x="56666" y="-2278"/>
                      <a:pt x="20254" y="51184"/>
                    </a:cubicBezTo>
                    <a:cubicBezTo>
                      <a:pt x="-5060" y="88346"/>
                      <a:pt x="-6859" y="136724"/>
                      <a:pt x="15620" y="175670"/>
                    </a:cubicBezTo>
                    <a:cubicBezTo>
                      <a:pt x="6053" y="131505"/>
                      <a:pt x="19609" y="85511"/>
                      <a:pt x="51612" y="535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9689B67-38FC-C0F8-5DF2-A4753437CF5A}"/>
                  </a:ext>
                </a:extLst>
              </p:cNvPr>
              <p:cNvSpPr/>
              <p:nvPr/>
            </p:nvSpPr>
            <p:spPr>
              <a:xfrm>
                <a:off x="5345375" y="2588795"/>
                <a:ext cx="331903" cy="565700"/>
              </a:xfrm>
              <a:custGeom>
                <a:avLst/>
                <a:gdLst>
                  <a:gd name="connsiteX0" fmla="*/ 251574 w 251640"/>
                  <a:gd name="connsiteY0" fmla="*/ 383888 h 428899"/>
                  <a:gd name="connsiteX1" fmla="*/ 206585 w 251640"/>
                  <a:gd name="connsiteY1" fmla="*/ 428877 h 428899"/>
                  <a:gd name="connsiteX2" fmla="*/ 44923 w 251640"/>
                  <a:gd name="connsiteY2" fmla="*/ 428877 h 428899"/>
                  <a:gd name="connsiteX3" fmla="*/ -67 w 251640"/>
                  <a:gd name="connsiteY3" fmla="*/ 383888 h 428899"/>
                  <a:gd name="connsiteX4" fmla="*/ -67 w 251640"/>
                  <a:gd name="connsiteY4" fmla="*/ 44967 h 428899"/>
                  <a:gd name="connsiteX5" fmla="*/ 44923 w 251640"/>
                  <a:gd name="connsiteY5" fmla="*/ -22 h 428899"/>
                  <a:gd name="connsiteX6" fmla="*/ 206585 w 251640"/>
                  <a:gd name="connsiteY6" fmla="*/ -22 h 428899"/>
                  <a:gd name="connsiteX7" fmla="*/ 251574 w 251640"/>
                  <a:gd name="connsiteY7" fmla="*/ 44967 h 428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640" h="428899">
                    <a:moveTo>
                      <a:pt x="251574" y="383888"/>
                    </a:moveTo>
                    <a:cubicBezTo>
                      <a:pt x="251574" y="408737"/>
                      <a:pt x="231434" y="428877"/>
                      <a:pt x="206585" y="428877"/>
                    </a:cubicBezTo>
                    <a:lnTo>
                      <a:pt x="44923" y="428877"/>
                    </a:lnTo>
                    <a:cubicBezTo>
                      <a:pt x="20074" y="428877"/>
                      <a:pt x="-67" y="408737"/>
                      <a:pt x="-67" y="383888"/>
                    </a:cubicBezTo>
                    <a:lnTo>
                      <a:pt x="-67" y="44967"/>
                    </a:lnTo>
                    <a:cubicBezTo>
                      <a:pt x="-67" y="20120"/>
                      <a:pt x="20074" y="-22"/>
                      <a:pt x="44923" y="-22"/>
                    </a:cubicBezTo>
                    <a:lnTo>
                      <a:pt x="206585" y="-22"/>
                    </a:lnTo>
                    <a:cubicBezTo>
                      <a:pt x="231434" y="-22"/>
                      <a:pt x="251574" y="20120"/>
                      <a:pt x="251574" y="44967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F7932C7D-5176-0350-10CD-36CCBA39753E}"/>
                  </a:ext>
                </a:extLst>
              </p:cNvPr>
              <p:cNvSpPr/>
              <p:nvPr/>
            </p:nvSpPr>
            <p:spPr>
              <a:xfrm>
                <a:off x="5362979" y="2731209"/>
                <a:ext cx="314299" cy="376605"/>
              </a:xfrm>
              <a:custGeom>
                <a:avLst/>
                <a:gdLst>
                  <a:gd name="connsiteX0" fmla="*/ -67 w 238293"/>
                  <a:gd name="connsiteY0" fmla="*/ 48117 h 285532"/>
                  <a:gd name="connsiteX1" fmla="*/ 237177 w 238293"/>
                  <a:gd name="connsiteY1" fmla="*/ 285511 h 285532"/>
                  <a:gd name="connsiteX2" fmla="*/ 238227 w 238293"/>
                  <a:gd name="connsiteY2" fmla="*/ 275913 h 285532"/>
                  <a:gd name="connsiteX3" fmla="*/ 238227 w 238293"/>
                  <a:gd name="connsiteY3" fmla="*/ -22 h 28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293" h="285532">
                    <a:moveTo>
                      <a:pt x="-67" y="48117"/>
                    </a:moveTo>
                    <a:lnTo>
                      <a:pt x="237177" y="285511"/>
                    </a:lnTo>
                    <a:cubicBezTo>
                      <a:pt x="237837" y="282347"/>
                      <a:pt x="238182" y="279138"/>
                      <a:pt x="238227" y="275913"/>
                    </a:cubicBezTo>
                    <a:lnTo>
                      <a:pt x="238227" y="-22"/>
                    </a:ln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E751381B-23B2-C4A7-7F0C-9B430A24EE7D}"/>
                  </a:ext>
                </a:extLst>
              </p:cNvPr>
              <p:cNvSpPr/>
              <p:nvPr/>
            </p:nvSpPr>
            <p:spPr>
              <a:xfrm>
                <a:off x="5345375" y="2588795"/>
                <a:ext cx="331903" cy="223115"/>
              </a:xfrm>
              <a:custGeom>
                <a:avLst/>
                <a:gdLst>
                  <a:gd name="connsiteX0" fmla="*/ 206652 w 251640"/>
                  <a:gd name="connsiteY0" fmla="*/ 0 h 169160"/>
                  <a:gd name="connsiteX1" fmla="*/ 251641 w 251640"/>
                  <a:gd name="connsiteY1" fmla="*/ 0 h 169160"/>
                  <a:gd name="connsiteX2" fmla="*/ 251641 w 251640"/>
                  <a:gd name="connsiteY2" fmla="*/ 169160 h 169160"/>
                  <a:gd name="connsiteX3" fmla="*/ 206652 w 251640"/>
                  <a:gd name="connsiteY3" fmla="*/ 169160 h 169160"/>
                  <a:gd name="connsiteX4" fmla="*/ 44989 w 251640"/>
                  <a:gd name="connsiteY4" fmla="*/ 169160 h 169160"/>
                  <a:gd name="connsiteX5" fmla="*/ 0 w 251640"/>
                  <a:gd name="connsiteY5" fmla="*/ 169160 h 169160"/>
                  <a:gd name="connsiteX6" fmla="*/ 0 w 251640"/>
                  <a:gd name="connsiteY6" fmla="*/ 0 h 169160"/>
                  <a:gd name="connsiteX7" fmla="*/ 44989 w 251640"/>
                  <a:gd name="connsiteY7" fmla="*/ 0 h 169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640" h="169160">
                    <a:moveTo>
                      <a:pt x="206652" y="0"/>
                    </a:moveTo>
                    <a:cubicBezTo>
                      <a:pt x="231499" y="0"/>
                      <a:pt x="251641" y="0"/>
                      <a:pt x="251641" y="0"/>
                    </a:cubicBezTo>
                    <a:lnTo>
                      <a:pt x="251641" y="169160"/>
                    </a:lnTo>
                    <a:cubicBezTo>
                      <a:pt x="251641" y="169160"/>
                      <a:pt x="231499" y="169160"/>
                      <a:pt x="206652" y="169160"/>
                    </a:cubicBezTo>
                    <a:lnTo>
                      <a:pt x="44989" y="169160"/>
                    </a:lnTo>
                    <a:cubicBezTo>
                      <a:pt x="20142" y="169160"/>
                      <a:pt x="0" y="169160"/>
                      <a:pt x="0" y="169160"/>
                    </a:cubicBezTo>
                    <a:lnTo>
                      <a:pt x="0" y="0"/>
                    </a:lnTo>
                    <a:cubicBezTo>
                      <a:pt x="0" y="0"/>
                      <a:pt x="20142" y="0"/>
                      <a:pt x="44989" y="0"/>
                    </a:cubicBezTo>
                    <a:close/>
                  </a:path>
                </a:pathLst>
              </a:custGeom>
              <a:solidFill>
                <a:srgbClr val="2C5871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8872FC9-02B2-2DAE-2D77-C89F13F4CAEB}"/>
                  </a:ext>
                </a:extLst>
              </p:cNvPr>
              <p:cNvSpPr/>
              <p:nvPr/>
            </p:nvSpPr>
            <p:spPr>
              <a:xfrm>
                <a:off x="5430428" y="2626771"/>
                <a:ext cx="77141" cy="147160"/>
              </a:xfrm>
              <a:custGeom>
                <a:avLst/>
                <a:gdLst>
                  <a:gd name="connsiteX0" fmla="*/ 0 w 58486"/>
                  <a:gd name="connsiteY0" fmla="*/ 0 h 111573"/>
                  <a:gd name="connsiteX1" fmla="*/ 58486 w 58486"/>
                  <a:gd name="connsiteY1" fmla="*/ 0 h 111573"/>
                  <a:gd name="connsiteX2" fmla="*/ 58486 w 58486"/>
                  <a:gd name="connsiteY2" fmla="*/ 111574 h 111573"/>
                  <a:gd name="connsiteX3" fmla="*/ 0 w 58486"/>
                  <a:gd name="connsiteY3" fmla="*/ 111574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486" h="111573">
                    <a:moveTo>
                      <a:pt x="0" y="0"/>
                    </a:moveTo>
                    <a:lnTo>
                      <a:pt x="58486" y="0"/>
                    </a:lnTo>
                    <a:lnTo>
                      <a:pt x="58486" y="111574"/>
                    </a:lnTo>
                    <a:lnTo>
                      <a:pt x="0" y="111574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07957C6-9F50-4854-0555-98FFF3D5636C}"/>
                  </a:ext>
                </a:extLst>
              </p:cNvPr>
              <p:cNvSpPr/>
              <p:nvPr/>
            </p:nvSpPr>
            <p:spPr>
              <a:xfrm>
                <a:off x="5515085" y="2626771"/>
                <a:ext cx="77141" cy="147160"/>
              </a:xfrm>
              <a:custGeom>
                <a:avLst/>
                <a:gdLst>
                  <a:gd name="connsiteX0" fmla="*/ 0 w 58486"/>
                  <a:gd name="connsiteY0" fmla="*/ 0 h 111573"/>
                  <a:gd name="connsiteX1" fmla="*/ 58486 w 58486"/>
                  <a:gd name="connsiteY1" fmla="*/ 0 h 111573"/>
                  <a:gd name="connsiteX2" fmla="*/ 58486 w 58486"/>
                  <a:gd name="connsiteY2" fmla="*/ 111574 h 111573"/>
                  <a:gd name="connsiteX3" fmla="*/ 0 w 58486"/>
                  <a:gd name="connsiteY3" fmla="*/ 111574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486" h="111573">
                    <a:moveTo>
                      <a:pt x="0" y="0"/>
                    </a:moveTo>
                    <a:lnTo>
                      <a:pt x="58486" y="0"/>
                    </a:lnTo>
                    <a:lnTo>
                      <a:pt x="58486" y="111574"/>
                    </a:lnTo>
                    <a:lnTo>
                      <a:pt x="0" y="111574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B7D37916-00B6-0E88-44B8-9A7660230E2D}"/>
                  </a:ext>
                </a:extLst>
              </p:cNvPr>
              <p:cNvSpPr/>
              <p:nvPr/>
            </p:nvSpPr>
            <p:spPr>
              <a:xfrm>
                <a:off x="5599545" y="2626969"/>
                <a:ext cx="39757" cy="147160"/>
              </a:xfrm>
              <a:custGeom>
                <a:avLst/>
                <a:gdLst>
                  <a:gd name="connsiteX0" fmla="*/ 14030 w 30143"/>
                  <a:gd name="connsiteY0" fmla="*/ -22 h 111573"/>
                  <a:gd name="connsiteX1" fmla="*/ -67 w 30143"/>
                  <a:gd name="connsiteY1" fmla="*/ -22 h 111573"/>
                  <a:gd name="connsiteX2" fmla="*/ -67 w 30143"/>
                  <a:gd name="connsiteY2" fmla="*/ 111552 h 111573"/>
                  <a:gd name="connsiteX3" fmla="*/ 14030 w 30143"/>
                  <a:gd name="connsiteY3" fmla="*/ 111552 h 111573"/>
                  <a:gd name="connsiteX4" fmla="*/ 30077 w 30143"/>
                  <a:gd name="connsiteY4" fmla="*/ 95506 h 111573"/>
                  <a:gd name="connsiteX5" fmla="*/ 30077 w 30143"/>
                  <a:gd name="connsiteY5" fmla="*/ 16024 h 111573"/>
                  <a:gd name="connsiteX6" fmla="*/ 14030 w 30143"/>
                  <a:gd name="connsiteY6" fmla="*/ -22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143" h="111573">
                    <a:moveTo>
                      <a:pt x="14030" y="-22"/>
                    </a:moveTo>
                    <a:lnTo>
                      <a:pt x="-67" y="-22"/>
                    </a:lnTo>
                    <a:lnTo>
                      <a:pt x="-67" y="111552"/>
                    </a:lnTo>
                    <a:lnTo>
                      <a:pt x="14030" y="111552"/>
                    </a:lnTo>
                    <a:cubicBezTo>
                      <a:pt x="22893" y="111552"/>
                      <a:pt x="30077" y="104367"/>
                      <a:pt x="30077" y="95506"/>
                    </a:cubicBezTo>
                    <a:lnTo>
                      <a:pt x="30077" y="16024"/>
                    </a:lnTo>
                    <a:cubicBezTo>
                      <a:pt x="30077" y="7163"/>
                      <a:pt x="22893" y="-22"/>
                      <a:pt x="14030" y="-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0205D609-08FF-8AD4-3A1F-E34D8CB97ED2}"/>
                  </a:ext>
                </a:extLst>
              </p:cNvPr>
              <p:cNvSpPr/>
              <p:nvPr/>
            </p:nvSpPr>
            <p:spPr>
              <a:xfrm>
                <a:off x="5383548" y="2626771"/>
                <a:ext cx="39757" cy="147160"/>
              </a:xfrm>
              <a:custGeom>
                <a:avLst/>
                <a:gdLst>
                  <a:gd name="connsiteX0" fmla="*/ 30077 w 30143"/>
                  <a:gd name="connsiteY0" fmla="*/ -22 h 111573"/>
                  <a:gd name="connsiteX1" fmla="*/ 16131 w 30143"/>
                  <a:gd name="connsiteY1" fmla="*/ -22 h 111573"/>
                  <a:gd name="connsiteX2" fmla="*/ -66 w 30143"/>
                  <a:gd name="connsiteY2" fmla="*/ 16174 h 111573"/>
                  <a:gd name="connsiteX3" fmla="*/ -66 w 30143"/>
                  <a:gd name="connsiteY3" fmla="*/ 95356 h 111573"/>
                  <a:gd name="connsiteX4" fmla="*/ 15831 w 30143"/>
                  <a:gd name="connsiteY4" fmla="*/ 111552 h 111573"/>
                  <a:gd name="connsiteX5" fmla="*/ 15981 w 30143"/>
                  <a:gd name="connsiteY5" fmla="*/ 111552 h 111573"/>
                  <a:gd name="connsiteX6" fmla="*/ 30077 w 30143"/>
                  <a:gd name="connsiteY6" fmla="*/ 111552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143" h="111573">
                    <a:moveTo>
                      <a:pt x="30077" y="-22"/>
                    </a:moveTo>
                    <a:lnTo>
                      <a:pt x="16131" y="-22"/>
                    </a:lnTo>
                    <a:cubicBezTo>
                      <a:pt x="7193" y="-22"/>
                      <a:pt x="-66" y="7229"/>
                      <a:pt x="-66" y="16174"/>
                    </a:cubicBezTo>
                    <a:lnTo>
                      <a:pt x="-66" y="95356"/>
                    </a:lnTo>
                    <a:cubicBezTo>
                      <a:pt x="-155" y="104217"/>
                      <a:pt x="6968" y="111468"/>
                      <a:pt x="15831" y="111552"/>
                    </a:cubicBezTo>
                    <a:cubicBezTo>
                      <a:pt x="15876" y="111552"/>
                      <a:pt x="15936" y="111552"/>
                      <a:pt x="15981" y="111552"/>
                    </a:cubicBezTo>
                    <a:lnTo>
                      <a:pt x="30077" y="111552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95DFD0C1-AD9E-BF6C-F5F2-86F91C5327BD}"/>
                  </a:ext>
                </a:extLst>
              </p:cNvPr>
              <p:cNvSpPr/>
              <p:nvPr/>
            </p:nvSpPr>
            <p:spPr>
              <a:xfrm>
                <a:off x="4598888" y="3173997"/>
                <a:ext cx="776443" cy="913918"/>
              </a:xfrm>
              <a:custGeom>
                <a:avLst/>
                <a:gdLst>
                  <a:gd name="connsiteX0" fmla="*/ 534108 w 588679"/>
                  <a:gd name="connsiteY0" fmla="*/ 465830 h 692909"/>
                  <a:gd name="connsiteX1" fmla="*/ 588590 w 588679"/>
                  <a:gd name="connsiteY1" fmla="*/ 414482 h 692909"/>
                  <a:gd name="connsiteX2" fmla="*/ 537227 w 588679"/>
                  <a:gd name="connsiteY2" fmla="*/ 360000 h 692909"/>
                  <a:gd name="connsiteX3" fmla="*/ 532008 w 588679"/>
                  <a:gd name="connsiteY3" fmla="*/ 360105 h 692909"/>
                  <a:gd name="connsiteX4" fmla="*/ 523610 w 588679"/>
                  <a:gd name="connsiteY4" fmla="*/ 360105 h 692909"/>
                  <a:gd name="connsiteX5" fmla="*/ 522651 w 588679"/>
                  <a:gd name="connsiteY5" fmla="*/ 358215 h 692909"/>
                  <a:gd name="connsiteX6" fmla="*/ 523610 w 588679"/>
                  <a:gd name="connsiteY6" fmla="*/ 357255 h 692909"/>
                  <a:gd name="connsiteX7" fmla="*/ 567970 w 588679"/>
                  <a:gd name="connsiteY7" fmla="*/ 296939 h 692909"/>
                  <a:gd name="connsiteX8" fmla="*/ 521211 w 588679"/>
                  <a:gd name="connsiteY8" fmla="*/ 252280 h 692909"/>
                  <a:gd name="connsiteX9" fmla="*/ 259073 w 588679"/>
                  <a:gd name="connsiteY9" fmla="*/ 258279 h 692909"/>
                  <a:gd name="connsiteX10" fmla="*/ 258023 w 588679"/>
                  <a:gd name="connsiteY10" fmla="*/ 258279 h 692909"/>
                  <a:gd name="connsiteX11" fmla="*/ 258023 w 588679"/>
                  <a:gd name="connsiteY11" fmla="*/ 257079 h 692909"/>
                  <a:gd name="connsiteX12" fmla="*/ 280967 w 588679"/>
                  <a:gd name="connsiteY12" fmla="*/ 163201 h 692909"/>
                  <a:gd name="connsiteX13" fmla="*/ 295964 w 588679"/>
                  <a:gd name="connsiteY13" fmla="*/ 77721 h 692909"/>
                  <a:gd name="connsiteX14" fmla="*/ 217442 w 588679"/>
                  <a:gd name="connsiteY14" fmla="*/ -21 h 692909"/>
                  <a:gd name="connsiteX15" fmla="*/ 214683 w 588679"/>
                  <a:gd name="connsiteY15" fmla="*/ 39 h 692909"/>
                  <a:gd name="connsiteX16" fmla="*/ 196237 w 588679"/>
                  <a:gd name="connsiteY16" fmla="*/ 6488 h 692909"/>
                  <a:gd name="connsiteX17" fmla="*/ 189489 w 588679"/>
                  <a:gd name="connsiteY17" fmla="*/ 47428 h 692909"/>
                  <a:gd name="connsiteX18" fmla="*/ 189489 w 588679"/>
                  <a:gd name="connsiteY18" fmla="*/ 53426 h 692909"/>
                  <a:gd name="connsiteX19" fmla="*/ 126054 w 588679"/>
                  <a:gd name="connsiteY19" fmla="*/ 200542 h 692909"/>
                  <a:gd name="connsiteX20" fmla="*/ -67 w 588679"/>
                  <a:gd name="connsiteY20" fmla="*/ 351407 h 692909"/>
                  <a:gd name="connsiteX21" fmla="*/ 77615 w 588679"/>
                  <a:gd name="connsiteY21" fmla="*/ 639939 h 692909"/>
                  <a:gd name="connsiteX22" fmla="*/ 79115 w 588679"/>
                  <a:gd name="connsiteY22" fmla="*/ 641289 h 692909"/>
                  <a:gd name="connsiteX23" fmla="*/ 132772 w 588679"/>
                  <a:gd name="connsiteY23" fmla="*/ 692877 h 692909"/>
                  <a:gd name="connsiteX24" fmla="*/ 133102 w 588679"/>
                  <a:gd name="connsiteY24" fmla="*/ 692877 h 692909"/>
                  <a:gd name="connsiteX25" fmla="*/ 449528 w 588679"/>
                  <a:gd name="connsiteY25" fmla="*/ 685828 h 692909"/>
                  <a:gd name="connsiteX26" fmla="*/ 501116 w 588679"/>
                  <a:gd name="connsiteY26" fmla="*/ 631871 h 692909"/>
                  <a:gd name="connsiteX27" fmla="*/ 501116 w 588679"/>
                  <a:gd name="connsiteY27" fmla="*/ 631841 h 692909"/>
                  <a:gd name="connsiteX28" fmla="*/ 453577 w 588679"/>
                  <a:gd name="connsiteY28" fmla="*/ 580553 h 692909"/>
                  <a:gd name="connsiteX29" fmla="*/ 452077 w 588679"/>
                  <a:gd name="connsiteY29" fmla="*/ 579203 h 692909"/>
                  <a:gd name="connsiteX30" fmla="*/ 453427 w 588679"/>
                  <a:gd name="connsiteY30" fmla="*/ 577854 h 692909"/>
                  <a:gd name="connsiteX31" fmla="*/ 491518 w 588679"/>
                  <a:gd name="connsiteY31" fmla="*/ 576354 h 692909"/>
                  <a:gd name="connsiteX32" fmla="*/ 543556 w 588679"/>
                  <a:gd name="connsiteY32" fmla="*/ 522232 h 692909"/>
                  <a:gd name="connsiteX33" fmla="*/ 543556 w 588679"/>
                  <a:gd name="connsiteY33" fmla="*/ 522217 h 692909"/>
                  <a:gd name="connsiteX34" fmla="*/ 497067 w 588679"/>
                  <a:gd name="connsiteY34" fmla="*/ 471079 h 692909"/>
                  <a:gd name="connsiteX35" fmla="*/ 495717 w 588679"/>
                  <a:gd name="connsiteY35" fmla="*/ 469729 h 692909"/>
                  <a:gd name="connsiteX36" fmla="*/ 496902 w 588679"/>
                  <a:gd name="connsiteY36" fmla="*/ 468229 h 692909"/>
                  <a:gd name="connsiteX37" fmla="*/ 496917 w 588679"/>
                  <a:gd name="connsiteY37" fmla="*/ 468229 h 69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88679" h="692909">
                    <a:moveTo>
                      <a:pt x="534108" y="465830"/>
                    </a:moveTo>
                    <a:cubicBezTo>
                      <a:pt x="563336" y="466700"/>
                      <a:pt x="587721" y="443710"/>
                      <a:pt x="588590" y="414482"/>
                    </a:cubicBezTo>
                    <a:cubicBezTo>
                      <a:pt x="589445" y="385254"/>
                      <a:pt x="566456" y="360869"/>
                      <a:pt x="537227" y="360000"/>
                    </a:cubicBezTo>
                    <a:cubicBezTo>
                      <a:pt x="535488" y="359955"/>
                      <a:pt x="533748" y="359985"/>
                      <a:pt x="532008" y="360105"/>
                    </a:cubicBezTo>
                    <a:lnTo>
                      <a:pt x="523610" y="360105"/>
                    </a:lnTo>
                    <a:cubicBezTo>
                      <a:pt x="522831" y="359850"/>
                      <a:pt x="522396" y="358995"/>
                      <a:pt x="522651" y="358215"/>
                    </a:cubicBezTo>
                    <a:cubicBezTo>
                      <a:pt x="522801" y="357765"/>
                      <a:pt x="523160" y="357405"/>
                      <a:pt x="523610" y="357255"/>
                    </a:cubicBezTo>
                    <a:cubicBezTo>
                      <a:pt x="552509" y="352846"/>
                      <a:pt x="572364" y="325853"/>
                      <a:pt x="567970" y="296939"/>
                    </a:cubicBezTo>
                    <a:cubicBezTo>
                      <a:pt x="564341" y="273155"/>
                      <a:pt x="545130" y="254814"/>
                      <a:pt x="521211" y="252280"/>
                    </a:cubicBezTo>
                    <a:lnTo>
                      <a:pt x="259073" y="258279"/>
                    </a:lnTo>
                    <a:cubicBezTo>
                      <a:pt x="258743" y="258443"/>
                      <a:pt x="258353" y="258443"/>
                      <a:pt x="258023" y="258279"/>
                    </a:cubicBezTo>
                    <a:cubicBezTo>
                      <a:pt x="257873" y="257889"/>
                      <a:pt x="257873" y="257469"/>
                      <a:pt x="258023" y="257079"/>
                    </a:cubicBezTo>
                    <a:cubicBezTo>
                      <a:pt x="263002" y="225196"/>
                      <a:pt x="270680" y="193794"/>
                      <a:pt x="280967" y="163201"/>
                    </a:cubicBezTo>
                    <a:cubicBezTo>
                      <a:pt x="290940" y="135802"/>
                      <a:pt x="296024" y="106874"/>
                      <a:pt x="295964" y="77721"/>
                    </a:cubicBezTo>
                    <a:cubicBezTo>
                      <a:pt x="295754" y="34576"/>
                      <a:pt x="260602" y="-231"/>
                      <a:pt x="217442" y="-21"/>
                    </a:cubicBezTo>
                    <a:cubicBezTo>
                      <a:pt x="216528" y="-21"/>
                      <a:pt x="215598" y="9"/>
                      <a:pt x="214683" y="39"/>
                    </a:cubicBezTo>
                    <a:cubicBezTo>
                      <a:pt x="207919" y="-411"/>
                      <a:pt x="201246" y="1914"/>
                      <a:pt x="196237" y="6488"/>
                    </a:cubicBezTo>
                    <a:cubicBezTo>
                      <a:pt x="189339" y="13836"/>
                      <a:pt x="188889" y="25083"/>
                      <a:pt x="189489" y="47428"/>
                    </a:cubicBezTo>
                    <a:lnTo>
                      <a:pt x="189489" y="53426"/>
                    </a:lnTo>
                    <a:cubicBezTo>
                      <a:pt x="190388" y="96766"/>
                      <a:pt x="157696" y="149554"/>
                      <a:pt x="126054" y="200542"/>
                    </a:cubicBezTo>
                    <a:cubicBezTo>
                      <a:pt x="101760" y="239833"/>
                      <a:pt x="-67" y="351407"/>
                      <a:pt x="-67" y="351407"/>
                    </a:cubicBezTo>
                    <a:lnTo>
                      <a:pt x="77615" y="639939"/>
                    </a:lnTo>
                    <a:cubicBezTo>
                      <a:pt x="78365" y="639999"/>
                      <a:pt x="78980" y="640554"/>
                      <a:pt x="79115" y="641289"/>
                    </a:cubicBezTo>
                    <a:cubicBezTo>
                      <a:pt x="79685" y="670352"/>
                      <a:pt x="103709" y="693461"/>
                      <a:pt x="132772" y="692877"/>
                    </a:cubicBezTo>
                    <a:cubicBezTo>
                      <a:pt x="132877" y="692877"/>
                      <a:pt x="132997" y="692877"/>
                      <a:pt x="133102" y="692877"/>
                    </a:cubicBezTo>
                    <a:lnTo>
                      <a:pt x="449528" y="685828"/>
                    </a:lnTo>
                    <a:cubicBezTo>
                      <a:pt x="478681" y="685168"/>
                      <a:pt x="501776" y="661009"/>
                      <a:pt x="501116" y="631871"/>
                    </a:cubicBezTo>
                    <a:cubicBezTo>
                      <a:pt x="501116" y="631856"/>
                      <a:pt x="501116" y="631856"/>
                      <a:pt x="501116" y="631841"/>
                    </a:cubicBezTo>
                    <a:cubicBezTo>
                      <a:pt x="500366" y="600948"/>
                      <a:pt x="480871" y="579953"/>
                      <a:pt x="453577" y="580553"/>
                    </a:cubicBezTo>
                    <a:cubicBezTo>
                      <a:pt x="452797" y="580553"/>
                      <a:pt x="452152" y="579968"/>
                      <a:pt x="452077" y="579203"/>
                    </a:cubicBezTo>
                    <a:cubicBezTo>
                      <a:pt x="452077" y="578453"/>
                      <a:pt x="452677" y="577854"/>
                      <a:pt x="453427" y="577854"/>
                    </a:cubicBezTo>
                    <a:lnTo>
                      <a:pt x="491518" y="576354"/>
                    </a:lnTo>
                    <a:cubicBezTo>
                      <a:pt x="520836" y="575784"/>
                      <a:pt x="544126" y="551550"/>
                      <a:pt x="543556" y="522232"/>
                    </a:cubicBezTo>
                    <a:cubicBezTo>
                      <a:pt x="543556" y="522232"/>
                      <a:pt x="543556" y="522217"/>
                      <a:pt x="543556" y="522217"/>
                    </a:cubicBezTo>
                    <a:cubicBezTo>
                      <a:pt x="542806" y="490574"/>
                      <a:pt x="524660" y="470479"/>
                      <a:pt x="497067" y="471079"/>
                    </a:cubicBezTo>
                    <a:cubicBezTo>
                      <a:pt x="496317" y="471079"/>
                      <a:pt x="495717" y="470479"/>
                      <a:pt x="495717" y="469729"/>
                    </a:cubicBezTo>
                    <a:cubicBezTo>
                      <a:pt x="495627" y="468994"/>
                      <a:pt x="496167" y="468319"/>
                      <a:pt x="496902" y="468229"/>
                    </a:cubicBezTo>
                    <a:cubicBezTo>
                      <a:pt x="496902" y="468229"/>
                      <a:pt x="496917" y="468229"/>
                      <a:pt x="496917" y="468229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52025082-BBE9-2D9A-F8EC-5710589748A6}"/>
                  </a:ext>
                </a:extLst>
              </p:cNvPr>
              <p:cNvSpPr/>
              <p:nvPr/>
            </p:nvSpPr>
            <p:spPr>
              <a:xfrm>
                <a:off x="4025670" y="3576197"/>
                <a:ext cx="964261" cy="2192980"/>
              </a:xfrm>
              <a:custGeom>
                <a:avLst/>
                <a:gdLst>
                  <a:gd name="connsiteX0" fmla="*/ 305112 w 731078"/>
                  <a:gd name="connsiteY0" fmla="*/ 1662640 h 1662661"/>
                  <a:gd name="connsiteX1" fmla="*/ 731012 w 731078"/>
                  <a:gd name="connsiteY1" fmla="*/ 23974 h 1662661"/>
                  <a:gd name="connsiteX2" fmla="*/ 399740 w 731078"/>
                  <a:gd name="connsiteY2" fmla="*/ 109154 h 1662661"/>
                  <a:gd name="connsiteX3" fmla="*/ -67 w 731078"/>
                  <a:gd name="connsiteY3" fmla="*/ 1662640 h 1662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1078" h="1662661">
                    <a:moveTo>
                      <a:pt x="305112" y="1662640"/>
                    </a:moveTo>
                    <a:lnTo>
                      <a:pt x="731012" y="23974"/>
                    </a:lnTo>
                    <a:cubicBezTo>
                      <a:pt x="596044" y="-10818"/>
                      <a:pt x="434532" y="-25965"/>
                      <a:pt x="399740" y="109154"/>
                    </a:cubicBezTo>
                    <a:lnTo>
                      <a:pt x="-67" y="1662640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35EDFFA-C973-FCBD-5525-E930CACB397D}"/>
                  </a:ext>
                </a:extLst>
              </p:cNvPr>
              <p:cNvSpPr/>
              <p:nvPr/>
            </p:nvSpPr>
            <p:spPr>
              <a:xfrm>
                <a:off x="3937651" y="3995081"/>
                <a:ext cx="959454" cy="1774096"/>
              </a:xfrm>
              <a:custGeom>
                <a:avLst/>
                <a:gdLst>
                  <a:gd name="connsiteX0" fmla="*/ 409337 w 727433"/>
                  <a:gd name="connsiteY0" fmla="*/ 1345053 h 1345074"/>
                  <a:gd name="connsiteX1" fmla="*/ 726663 w 727433"/>
                  <a:gd name="connsiteY1" fmla="*/ 115341 h 1345074"/>
                  <a:gd name="connsiteX2" fmla="*/ 710962 w 727433"/>
                  <a:gd name="connsiteY2" fmla="*/ 88662 h 1345074"/>
                  <a:gd name="connsiteX3" fmla="*/ 710917 w 727433"/>
                  <a:gd name="connsiteY3" fmla="*/ 88647 h 1345074"/>
                  <a:gd name="connsiteX4" fmla="*/ 370197 w 727433"/>
                  <a:gd name="connsiteY4" fmla="*/ 768 h 1345074"/>
                  <a:gd name="connsiteX5" fmla="*/ 343503 w 727433"/>
                  <a:gd name="connsiteY5" fmla="*/ 15764 h 1345074"/>
                  <a:gd name="connsiteX6" fmla="*/ -67 w 727433"/>
                  <a:gd name="connsiteY6" fmla="*/ 1345053 h 1345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7433" h="1345074">
                    <a:moveTo>
                      <a:pt x="409337" y="1345053"/>
                    </a:moveTo>
                    <a:lnTo>
                      <a:pt x="726663" y="115341"/>
                    </a:lnTo>
                    <a:cubicBezTo>
                      <a:pt x="729692" y="103629"/>
                      <a:pt x="722659" y="91692"/>
                      <a:pt x="710962" y="88662"/>
                    </a:cubicBezTo>
                    <a:cubicBezTo>
                      <a:pt x="710947" y="88647"/>
                      <a:pt x="710932" y="88647"/>
                      <a:pt x="710917" y="88647"/>
                    </a:cubicBezTo>
                    <a:lnTo>
                      <a:pt x="370197" y="768"/>
                    </a:lnTo>
                    <a:cubicBezTo>
                      <a:pt x="358694" y="-2412"/>
                      <a:pt x="346772" y="4292"/>
                      <a:pt x="343503" y="15764"/>
                    </a:cubicBezTo>
                    <a:lnTo>
                      <a:pt x="-67" y="1345053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6F8B132-A973-024D-609A-04FDF5091340}"/>
                  </a:ext>
                </a:extLst>
              </p:cNvPr>
              <p:cNvSpPr/>
              <p:nvPr/>
            </p:nvSpPr>
            <p:spPr>
              <a:xfrm>
                <a:off x="4773596" y="4190068"/>
                <a:ext cx="43615" cy="43526"/>
              </a:xfrm>
              <a:custGeom>
                <a:avLst/>
                <a:gdLst>
                  <a:gd name="connsiteX0" fmla="*/ 493 w 33068"/>
                  <a:gd name="connsiteY0" fmla="*/ 12496 h 33000"/>
                  <a:gd name="connsiteX1" fmla="*/ 11935 w 33068"/>
                  <a:gd name="connsiteY1" fmla="*/ 32337 h 33000"/>
                  <a:gd name="connsiteX2" fmla="*/ 12340 w 33068"/>
                  <a:gd name="connsiteY2" fmla="*/ 32442 h 33000"/>
                  <a:gd name="connsiteX3" fmla="*/ 32465 w 33068"/>
                  <a:gd name="connsiteY3" fmla="*/ 20640 h 33000"/>
                  <a:gd name="connsiteX4" fmla="*/ 20663 w 33068"/>
                  <a:gd name="connsiteY4" fmla="*/ 514 h 33000"/>
                  <a:gd name="connsiteX5" fmla="*/ 538 w 33068"/>
                  <a:gd name="connsiteY5" fmla="*/ 12317 h 33000"/>
                  <a:gd name="connsiteX6" fmla="*/ 493 w 33068"/>
                  <a:gd name="connsiteY6" fmla="*/ 12496 h 3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68" h="33000">
                    <a:moveTo>
                      <a:pt x="493" y="12496"/>
                    </a:moveTo>
                    <a:cubicBezTo>
                      <a:pt x="-1831" y="21134"/>
                      <a:pt x="3298" y="30012"/>
                      <a:pt x="11935" y="32337"/>
                    </a:cubicBezTo>
                    <a:cubicBezTo>
                      <a:pt x="12070" y="32382"/>
                      <a:pt x="12205" y="32412"/>
                      <a:pt x="12340" y="32442"/>
                    </a:cubicBezTo>
                    <a:cubicBezTo>
                      <a:pt x="21158" y="34736"/>
                      <a:pt x="30171" y="29457"/>
                      <a:pt x="32465" y="20640"/>
                    </a:cubicBezTo>
                    <a:cubicBezTo>
                      <a:pt x="34760" y="11822"/>
                      <a:pt x="29481" y="2809"/>
                      <a:pt x="20663" y="514"/>
                    </a:cubicBezTo>
                    <a:cubicBezTo>
                      <a:pt x="11845" y="-1780"/>
                      <a:pt x="2833" y="3498"/>
                      <a:pt x="538" y="12317"/>
                    </a:cubicBezTo>
                    <a:cubicBezTo>
                      <a:pt x="523" y="12377"/>
                      <a:pt x="508" y="12437"/>
                      <a:pt x="493" y="124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D3B7034-5613-977C-F46B-3D55EBB5555A}"/>
                  </a:ext>
                </a:extLst>
              </p:cNvPr>
              <p:cNvSpPr/>
              <p:nvPr/>
            </p:nvSpPr>
            <p:spPr>
              <a:xfrm>
                <a:off x="4747375" y="4288967"/>
                <a:ext cx="43528" cy="43527"/>
              </a:xfrm>
              <a:custGeom>
                <a:avLst/>
                <a:gdLst>
                  <a:gd name="connsiteX0" fmla="*/ 427 w 33002"/>
                  <a:gd name="connsiteY0" fmla="*/ 12496 h 33001"/>
                  <a:gd name="connsiteX1" fmla="*/ 12454 w 33002"/>
                  <a:gd name="connsiteY1" fmla="*/ 32486 h 33001"/>
                  <a:gd name="connsiteX2" fmla="*/ 32444 w 33002"/>
                  <a:gd name="connsiteY2" fmla="*/ 20459 h 33001"/>
                  <a:gd name="connsiteX3" fmla="*/ 20522 w 33002"/>
                  <a:gd name="connsiteY3" fmla="*/ 498 h 33001"/>
                  <a:gd name="connsiteX4" fmla="*/ 457 w 33002"/>
                  <a:gd name="connsiteY4" fmla="*/ 12391 h 33001"/>
                  <a:gd name="connsiteX5" fmla="*/ 427 w 33002"/>
                  <a:gd name="connsiteY5" fmla="*/ 12496 h 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002" h="33001">
                    <a:moveTo>
                      <a:pt x="427" y="12496"/>
                    </a:moveTo>
                    <a:cubicBezTo>
                      <a:pt x="-1777" y="21343"/>
                      <a:pt x="3606" y="30281"/>
                      <a:pt x="12454" y="32486"/>
                    </a:cubicBezTo>
                    <a:cubicBezTo>
                      <a:pt x="21287" y="34690"/>
                      <a:pt x="30240" y="29307"/>
                      <a:pt x="32444" y="20459"/>
                    </a:cubicBezTo>
                    <a:cubicBezTo>
                      <a:pt x="34634" y="11671"/>
                      <a:pt x="29310" y="2748"/>
                      <a:pt x="20522" y="498"/>
                    </a:cubicBezTo>
                    <a:cubicBezTo>
                      <a:pt x="11689" y="-1766"/>
                      <a:pt x="2706" y="3573"/>
                      <a:pt x="457" y="12391"/>
                    </a:cubicBezTo>
                    <a:cubicBezTo>
                      <a:pt x="442" y="12421"/>
                      <a:pt x="442" y="12466"/>
                      <a:pt x="427" y="124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6AD627F-C70A-274A-EE66-64DCD5C895C7}"/>
                  </a:ext>
                </a:extLst>
              </p:cNvPr>
              <p:cNvSpPr/>
              <p:nvPr/>
            </p:nvSpPr>
            <p:spPr>
              <a:xfrm>
                <a:off x="4722041" y="4386302"/>
                <a:ext cx="43664" cy="43664"/>
              </a:xfrm>
              <a:custGeom>
                <a:avLst/>
                <a:gdLst>
                  <a:gd name="connsiteX0" fmla="*/ 440 w 33105"/>
                  <a:gd name="connsiteY0" fmla="*/ 12482 h 33105"/>
                  <a:gd name="connsiteX1" fmla="*/ 12437 w 33105"/>
                  <a:gd name="connsiteY1" fmla="*/ 32577 h 33105"/>
                  <a:gd name="connsiteX2" fmla="*/ 32532 w 33105"/>
                  <a:gd name="connsiteY2" fmla="*/ 20580 h 33105"/>
                  <a:gd name="connsiteX3" fmla="*/ 20535 w 33105"/>
                  <a:gd name="connsiteY3" fmla="*/ 484 h 33105"/>
                  <a:gd name="connsiteX4" fmla="*/ 440 w 33105"/>
                  <a:gd name="connsiteY4" fmla="*/ 12482 h 33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105" h="33105">
                    <a:moveTo>
                      <a:pt x="440" y="12482"/>
                    </a:moveTo>
                    <a:cubicBezTo>
                      <a:pt x="-1795" y="21345"/>
                      <a:pt x="3574" y="30342"/>
                      <a:pt x="12437" y="32577"/>
                    </a:cubicBezTo>
                    <a:cubicBezTo>
                      <a:pt x="21300" y="34811"/>
                      <a:pt x="30298" y="29443"/>
                      <a:pt x="32532" y="20580"/>
                    </a:cubicBezTo>
                    <a:cubicBezTo>
                      <a:pt x="34766" y="11717"/>
                      <a:pt x="29398" y="2719"/>
                      <a:pt x="20535" y="484"/>
                    </a:cubicBezTo>
                    <a:cubicBezTo>
                      <a:pt x="11672" y="-1750"/>
                      <a:pt x="2674" y="3619"/>
                      <a:pt x="440" y="1248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2B110C09-81D1-E826-7363-1904AABF1472}"/>
                  </a:ext>
                </a:extLst>
              </p:cNvPr>
              <p:cNvSpPr/>
              <p:nvPr/>
            </p:nvSpPr>
            <p:spPr>
              <a:xfrm>
                <a:off x="3326227" y="2451920"/>
                <a:ext cx="1018849" cy="830549"/>
              </a:xfrm>
              <a:custGeom>
                <a:avLst/>
                <a:gdLst>
                  <a:gd name="connsiteX0" fmla="*/ 541331 w 772465"/>
                  <a:gd name="connsiteY0" fmla="*/ 62063 h 629701"/>
                  <a:gd name="connsiteX1" fmla="*/ 487644 w 772465"/>
                  <a:gd name="connsiteY1" fmla="*/ 127 h 629701"/>
                  <a:gd name="connsiteX2" fmla="*/ 425708 w 772465"/>
                  <a:gd name="connsiteY2" fmla="*/ 53815 h 629701"/>
                  <a:gd name="connsiteX3" fmla="*/ 424958 w 772465"/>
                  <a:gd name="connsiteY3" fmla="*/ 63113 h 629701"/>
                  <a:gd name="connsiteX4" fmla="*/ 423459 w 772465"/>
                  <a:gd name="connsiteY4" fmla="*/ 64462 h 629701"/>
                  <a:gd name="connsiteX5" fmla="*/ 421959 w 772465"/>
                  <a:gd name="connsiteY5" fmla="*/ 62813 h 629701"/>
                  <a:gd name="connsiteX6" fmla="*/ 366397 w 772465"/>
                  <a:gd name="connsiteY6" fmla="*/ 2401 h 629701"/>
                  <a:gd name="connsiteX7" fmla="*/ 306186 w 772465"/>
                  <a:gd name="connsiteY7" fmla="*/ 55015 h 629701"/>
                  <a:gd name="connsiteX8" fmla="*/ 286691 w 772465"/>
                  <a:gd name="connsiteY8" fmla="*/ 342047 h 629701"/>
                  <a:gd name="connsiteX9" fmla="*/ 286691 w 772465"/>
                  <a:gd name="connsiteY9" fmla="*/ 343097 h 629701"/>
                  <a:gd name="connsiteX10" fmla="*/ 285491 w 772465"/>
                  <a:gd name="connsiteY10" fmla="*/ 343097 h 629701"/>
                  <a:gd name="connsiteX11" fmla="*/ 185165 w 772465"/>
                  <a:gd name="connsiteY11" fmla="*/ 308755 h 629701"/>
                  <a:gd name="connsiteX12" fmla="*/ 93086 w 772465"/>
                  <a:gd name="connsiteY12" fmla="*/ 283561 h 629701"/>
                  <a:gd name="connsiteX13" fmla="*/ 468 w 772465"/>
                  <a:gd name="connsiteY13" fmla="*/ 361573 h 629701"/>
                  <a:gd name="connsiteX14" fmla="*/ 258 w 772465"/>
                  <a:gd name="connsiteY14" fmla="*/ 364692 h 629701"/>
                  <a:gd name="connsiteX15" fmla="*/ 5507 w 772465"/>
                  <a:gd name="connsiteY15" fmla="*/ 385537 h 629701"/>
                  <a:gd name="connsiteX16" fmla="*/ 49596 w 772465"/>
                  <a:gd name="connsiteY16" fmla="*/ 396934 h 629701"/>
                  <a:gd name="connsiteX17" fmla="*/ 56195 w 772465"/>
                  <a:gd name="connsiteY17" fmla="*/ 396934 h 629701"/>
                  <a:gd name="connsiteX18" fmla="*/ 210659 w 772465"/>
                  <a:gd name="connsiteY18" fmla="*/ 480915 h 629701"/>
                  <a:gd name="connsiteX19" fmla="*/ 333630 w 772465"/>
                  <a:gd name="connsiteY19" fmla="*/ 556947 h 629701"/>
                  <a:gd name="connsiteX20" fmla="*/ 333630 w 772465"/>
                  <a:gd name="connsiteY20" fmla="*/ 558447 h 629701"/>
                  <a:gd name="connsiteX21" fmla="*/ 330331 w 772465"/>
                  <a:gd name="connsiteY21" fmla="*/ 605985 h 629701"/>
                  <a:gd name="connsiteX22" fmla="*/ 682598 w 772465"/>
                  <a:gd name="connsiteY22" fmla="*/ 629680 h 629701"/>
                  <a:gd name="connsiteX23" fmla="*/ 685747 w 772465"/>
                  <a:gd name="connsiteY23" fmla="*/ 577342 h 629701"/>
                  <a:gd name="connsiteX24" fmla="*/ 687247 w 772465"/>
                  <a:gd name="connsiteY24" fmla="*/ 575828 h 629701"/>
                  <a:gd name="connsiteX25" fmla="*/ 687397 w 772465"/>
                  <a:gd name="connsiteY25" fmla="*/ 575842 h 629701"/>
                  <a:gd name="connsiteX26" fmla="*/ 749167 w 772465"/>
                  <a:gd name="connsiteY26" fmla="*/ 522125 h 629701"/>
                  <a:gd name="connsiteX27" fmla="*/ 749182 w 772465"/>
                  <a:gd name="connsiteY27" fmla="*/ 522005 h 629701"/>
                  <a:gd name="connsiteX28" fmla="*/ 772277 w 772465"/>
                  <a:gd name="connsiteY28" fmla="*/ 175586 h 629701"/>
                  <a:gd name="connsiteX29" fmla="*/ 718290 w 772465"/>
                  <a:gd name="connsiteY29" fmla="*/ 113951 h 629701"/>
                  <a:gd name="connsiteX30" fmla="*/ 658304 w 772465"/>
                  <a:gd name="connsiteY30" fmla="*/ 160890 h 629701"/>
                  <a:gd name="connsiteX31" fmla="*/ 656504 w 772465"/>
                  <a:gd name="connsiteY31" fmla="*/ 162239 h 629701"/>
                  <a:gd name="connsiteX32" fmla="*/ 655304 w 772465"/>
                  <a:gd name="connsiteY32" fmla="*/ 160756 h 629701"/>
                  <a:gd name="connsiteX33" fmla="*/ 655304 w 772465"/>
                  <a:gd name="connsiteY33" fmla="*/ 160740 h 629701"/>
                  <a:gd name="connsiteX34" fmla="*/ 657404 w 772465"/>
                  <a:gd name="connsiteY34" fmla="*/ 118900 h 629701"/>
                  <a:gd name="connsiteX35" fmla="*/ 603042 w 772465"/>
                  <a:gd name="connsiteY35" fmla="*/ 57119 h 629701"/>
                  <a:gd name="connsiteX36" fmla="*/ 602967 w 772465"/>
                  <a:gd name="connsiteY36" fmla="*/ 57114 h 629701"/>
                  <a:gd name="connsiteX37" fmla="*/ 542981 w 772465"/>
                  <a:gd name="connsiteY37" fmla="*/ 102103 h 629701"/>
                  <a:gd name="connsiteX38" fmla="*/ 541661 w 772465"/>
                  <a:gd name="connsiteY38" fmla="*/ 103486 h 629701"/>
                  <a:gd name="connsiteX39" fmla="*/ 541331 w 772465"/>
                  <a:gd name="connsiteY39" fmla="*/ 103453 h 629701"/>
                  <a:gd name="connsiteX40" fmla="*/ 539966 w 772465"/>
                  <a:gd name="connsiteY40" fmla="*/ 102112 h 629701"/>
                  <a:gd name="connsiteX41" fmla="*/ 539981 w 772465"/>
                  <a:gd name="connsiteY41" fmla="*/ 101953 h 629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72465" h="629701">
                    <a:moveTo>
                      <a:pt x="541331" y="62063"/>
                    </a:moveTo>
                    <a:cubicBezTo>
                      <a:pt x="543611" y="30134"/>
                      <a:pt x="519571" y="2405"/>
                      <a:pt x="487644" y="127"/>
                    </a:cubicBezTo>
                    <a:cubicBezTo>
                      <a:pt x="455716" y="-2151"/>
                      <a:pt x="427988" y="21886"/>
                      <a:pt x="425708" y="53815"/>
                    </a:cubicBezTo>
                    <a:lnTo>
                      <a:pt x="424958" y="63113"/>
                    </a:lnTo>
                    <a:cubicBezTo>
                      <a:pt x="424883" y="63882"/>
                      <a:pt x="424239" y="64467"/>
                      <a:pt x="423459" y="64462"/>
                    </a:cubicBezTo>
                    <a:cubicBezTo>
                      <a:pt x="422604" y="64384"/>
                      <a:pt x="421959" y="63668"/>
                      <a:pt x="421959" y="62813"/>
                    </a:cubicBezTo>
                    <a:cubicBezTo>
                      <a:pt x="423294" y="30788"/>
                      <a:pt x="398429" y="3742"/>
                      <a:pt x="366397" y="2401"/>
                    </a:cubicBezTo>
                    <a:cubicBezTo>
                      <a:pt x="335519" y="1110"/>
                      <a:pt x="309051" y="24242"/>
                      <a:pt x="306186" y="55015"/>
                    </a:cubicBezTo>
                    <a:lnTo>
                      <a:pt x="286691" y="342047"/>
                    </a:lnTo>
                    <a:cubicBezTo>
                      <a:pt x="286856" y="342377"/>
                      <a:pt x="286856" y="342767"/>
                      <a:pt x="286691" y="343097"/>
                    </a:cubicBezTo>
                    <a:cubicBezTo>
                      <a:pt x="286301" y="343247"/>
                      <a:pt x="285881" y="343247"/>
                      <a:pt x="285491" y="343097"/>
                    </a:cubicBezTo>
                    <a:cubicBezTo>
                      <a:pt x="251104" y="334609"/>
                      <a:pt x="217542" y="323122"/>
                      <a:pt x="185165" y="308755"/>
                    </a:cubicBezTo>
                    <a:cubicBezTo>
                      <a:pt x="156191" y="295009"/>
                      <a:pt x="125029" y="286481"/>
                      <a:pt x="93086" y="283561"/>
                    </a:cubicBezTo>
                    <a:cubicBezTo>
                      <a:pt x="45967" y="279528"/>
                      <a:pt x="4502" y="314454"/>
                      <a:pt x="468" y="361573"/>
                    </a:cubicBezTo>
                    <a:cubicBezTo>
                      <a:pt x="378" y="362607"/>
                      <a:pt x="303" y="363657"/>
                      <a:pt x="258" y="364692"/>
                    </a:cubicBezTo>
                    <a:cubicBezTo>
                      <a:pt x="-882" y="372070"/>
                      <a:pt x="1008" y="379583"/>
                      <a:pt x="5507" y="385537"/>
                    </a:cubicBezTo>
                    <a:cubicBezTo>
                      <a:pt x="12855" y="393785"/>
                      <a:pt x="25002" y="395435"/>
                      <a:pt x="49596" y="396934"/>
                    </a:cubicBezTo>
                    <a:lnTo>
                      <a:pt x="56195" y="396934"/>
                    </a:lnTo>
                    <a:cubicBezTo>
                      <a:pt x="103584" y="400234"/>
                      <a:pt x="158021" y="441924"/>
                      <a:pt x="210659" y="480915"/>
                    </a:cubicBezTo>
                    <a:cubicBezTo>
                      <a:pt x="251149" y="510908"/>
                      <a:pt x="295539" y="543000"/>
                      <a:pt x="333630" y="556947"/>
                    </a:cubicBezTo>
                    <a:cubicBezTo>
                      <a:pt x="334380" y="556947"/>
                      <a:pt x="333630" y="556947"/>
                      <a:pt x="333630" y="558447"/>
                    </a:cubicBezTo>
                    <a:lnTo>
                      <a:pt x="330331" y="605985"/>
                    </a:lnTo>
                    <a:lnTo>
                      <a:pt x="682598" y="629680"/>
                    </a:lnTo>
                    <a:lnTo>
                      <a:pt x="685747" y="577342"/>
                    </a:lnTo>
                    <a:cubicBezTo>
                      <a:pt x="685747" y="576517"/>
                      <a:pt x="686407" y="575842"/>
                      <a:pt x="687247" y="575828"/>
                    </a:cubicBezTo>
                    <a:cubicBezTo>
                      <a:pt x="687292" y="575828"/>
                      <a:pt x="687352" y="575842"/>
                      <a:pt x="687397" y="575842"/>
                    </a:cubicBezTo>
                    <a:cubicBezTo>
                      <a:pt x="719294" y="578062"/>
                      <a:pt x="746948" y="554023"/>
                      <a:pt x="749167" y="522125"/>
                    </a:cubicBezTo>
                    <a:cubicBezTo>
                      <a:pt x="749182" y="522080"/>
                      <a:pt x="749182" y="522050"/>
                      <a:pt x="749182" y="522005"/>
                    </a:cubicBezTo>
                    <a:lnTo>
                      <a:pt x="772277" y="175586"/>
                    </a:lnTo>
                    <a:cubicBezTo>
                      <a:pt x="774331" y="143677"/>
                      <a:pt x="750187" y="116115"/>
                      <a:pt x="718290" y="113951"/>
                    </a:cubicBezTo>
                    <a:cubicBezTo>
                      <a:pt x="684697" y="111551"/>
                      <a:pt x="659653" y="130897"/>
                      <a:pt x="658304" y="160890"/>
                    </a:cubicBezTo>
                    <a:cubicBezTo>
                      <a:pt x="658094" y="161706"/>
                      <a:pt x="657344" y="162266"/>
                      <a:pt x="656504" y="162239"/>
                    </a:cubicBezTo>
                    <a:cubicBezTo>
                      <a:pt x="655769" y="162161"/>
                      <a:pt x="655229" y="161497"/>
                      <a:pt x="655304" y="160756"/>
                    </a:cubicBezTo>
                    <a:cubicBezTo>
                      <a:pt x="655304" y="160750"/>
                      <a:pt x="655304" y="160746"/>
                      <a:pt x="655304" y="160740"/>
                    </a:cubicBezTo>
                    <a:lnTo>
                      <a:pt x="657404" y="118900"/>
                    </a:lnTo>
                    <a:cubicBezTo>
                      <a:pt x="659458" y="86830"/>
                      <a:pt x="635119" y="59170"/>
                      <a:pt x="603042" y="57119"/>
                    </a:cubicBezTo>
                    <a:cubicBezTo>
                      <a:pt x="603027" y="57117"/>
                      <a:pt x="602997" y="57115"/>
                      <a:pt x="602967" y="57114"/>
                    </a:cubicBezTo>
                    <a:cubicBezTo>
                      <a:pt x="568325" y="54715"/>
                      <a:pt x="544480" y="72110"/>
                      <a:pt x="542981" y="102103"/>
                    </a:cubicBezTo>
                    <a:cubicBezTo>
                      <a:pt x="542996" y="102849"/>
                      <a:pt x="542411" y="103468"/>
                      <a:pt x="541661" y="103486"/>
                    </a:cubicBezTo>
                    <a:cubicBezTo>
                      <a:pt x="541556" y="103489"/>
                      <a:pt x="541436" y="103479"/>
                      <a:pt x="541331" y="103453"/>
                    </a:cubicBezTo>
                    <a:cubicBezTo>
                      <a:pt x="540581" y="103458"/>
                      <a:pt x="539981" y="102858"/>
                      <a:pt x="539966" y="102112"/>
                    </a:cubicBezTo>
                    <a:cubicBezTo>
                      <a:pt x="539966" y="102058"/>
                      <a:pt x="539981" y="102006"/>
                      <a:pt x="539981" y="101953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591B4EC7-8461-AADF-D100-00F82820544D}"/>
                  </a:ext>
                </a:extLst>
              </p:cNvPr>
              <p:cNvSpPr/>
              <p:nvPr/>
            </p:nvSpPr>
            <p:spPr>
              <a:xfrm>
                <a:off x="3494981" y="3248187"/>
                <a:ext cx="765143" cy="2520991"/>
              </a:xfrm>
              <a:custGeom>
                <a:avLst/>
                <a:gdLst>
                  <a:gd name="connsiteX0" fmla="*/ 400039 w 580112"/>
                  <a:gd name="connsiteY0" fmla="*/ 1911329 h 1911350"/>
                  <a:gd name="connsiteX1" fmla="*/ 579997 w 580112"/>
                  <a:gd name="connsiteY1" fmla="*/ 45616 h 1911350"/>
                  <a:gd name="connsiteX2" fmla="*/ 561477 w 580112"/>
                  <a:gd name="connsiteY2" fmla="*/ 24336 h 1911350"/>
                  <a:gd name="connsiteX3" fmla="*/ 561252 w 580112"/>
                  <a:gd name="connsiteY3" fmla="*/ 24321 h 1911350"/>
                  <a:gd name="connsiteX4" fmla="*/ 203286 w 580112"/>
                  <a:gd name="connsiteY4" fmla="*/ 27 h 1911350"/>
                  <a:gd name="connsiteX5" fmla="*/ 181841 w 580112"/>
                  <a:gd name="connsiteY5" fmla="*/ 18682 h 1911350"/>
                  <a:gd name="connsiteX6" fmla="*/ 181841 w 580112"/>
                  <a:gd name="connsiteY6" fmla="*/ 18772 h 1911350"/>
                  <a:gd name="connsiteX7" fmla="*/ -67 w 580112"/>
                  <a:gd name="connsiteY7" fmla="*/ 1911329 h 191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0112" h="1911350">
                    <a:moveTo>
                      <a:pt x="400039" y="1911329"/>
                    </a:moveTo>
                    <a:lnTo>
                      <a:pt x="579997" y="45616"/>
                    </a:lnTo>
                    <a:cubicBezTo>
                      <a:pt x="580762" y="34623"/>
                      <a:pt x="572469" y="25101"/>
                      <a:pt x="561477" y="24336"/>
                    </a:cubicBezTo>
                    <a:cubicBezTo>
                      <a:pt x="561402" y="24336"/>
                      <a:pt x="561327" y="24321"/>
                      <a:pt x="561252" y="24321"/>
                    </a:cubicBezTo>
                    <a:lnTo>
                      <a:pt x="203286" y="27"/>
                    </a:lnTo>
                    <a:cubicBezTo>
                      <a:pt x="192218" y="-738"/>
                      <a:pt x="182620" y="7615"/>
                      <a:pt x="181841" y="18682"/>
                    </a:cubicBezTo>
                    <a:cubicBezTo>
                      <a:pt x="181841" y="18712"/>
                      <a:pt x="181841" y="18742"/>
                      <a:pt x="181841" y="18772"/>
                    </a:cubicBezTo>
                    <a:lnTo>
                      <a:pt x="-67" y="1911329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7D135AE8-4443-A2BC-A4A7-78E907D9C70F}"/>
                  </a:ext>
                </a:extLst>
              </p:cNvPr>
              <p:cNvSpPr/>
              <p:nvPr/>
            </p:nvSpPr>
            <p:spPr>
              <a:xfrm>
                <a:off x="4161436" y="3367781"/>
                <a:ext cx="43556" cy="43572"/>
              </a:xfrm>
              <a:custGeom>
                <a:avLst/>
                <a:gdLst>
                  <a:gd name="connsiteX0" fmla="*/ 21620 w 33023"/>
                  <a:gd name="connsiteY0" fmla="*/ 832 h 33035"/>
                  <a:gd name="connsiteX1" fmla="*/ 32118 w 33023"/>
                  <a:gd name="connsiteY1" fmla="*/ 21678 h 33035"/>
                  <a:gd name="connsiteX2" fmla="*/ 11273 w 33023"/>
                  <a:gd name="connsiteY2" fmla="*/ 32175 h 33035"/>
                  <a:gd name="connsiteX3" fmla="*/ 775 w 33023"/>
                  <a:gd name="connsiteY3" fmla="*/ 11180 h 33035"/>
                  <a:gd name="connsiteX4" fmla="*/ 21620 w 33023"/>
                  <a:gd name="connsiteY4" fmla="*/ 832 h 33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23" h="33035">
                    <a:moveTo>
                      <a:pt x="21620" y="832"/>
                    </a:moveTo>
                    <a:cubicBezTo>
                      <a:pt x="30273" y="3697"/>
                      <a:pt x="34982" y="13025"/>
                      <a:pt x="32118" y="21678"/>
                    </a:cubicBezTo>
                    <a:cubicBezTo>
                      <a:pt x="29253" y="30330"/>
                      <a:pt x="19926" y="35039"/>
                      <a:pt x="11273" y="32175"/>
                    </a:cubicBezTo>
                    <a:cubicBezTo>
                      <a:pt x="2590" y="29251"/>
                      <a:pt x="-2089" y="19878"/>
                      <a:pt x="775" y="11180"/>
                    </a:cubicBezTo>
                    <a:cubicBezTo>
                      <a:pt x="3699" y="2587"/>
                      <a:pt x="13012" y="-2047"/>
                      <a:pt x="21620" y="83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F89EB80-29CF-F93A-4A8C-864768024429}"/>
                  </a:ext>
                </a:extLst>
              </p:cNvPr>
              <p:cNvSpPr/>
              <p:nvPr/>
            </p:nvSpPr>
            <p:spPr>
              <a:xfrm>
                <a:off x="3630876" y="2283791"/>
                <a:ext cx="176822" cy="103558"/>
              </a:xfrm>
              <a:custGeom>
                <a:avLst/>
                <a:gdLst>
                  <a:gd name="connsiteX0" fmla="*/ 115251 w 134062"/>
                  <a:gd name="connsiteY0" fmla="*/ 8676 h 78515"/>
                  <a:gd name="connsiteX1" fmla="*/ 133996 w 134062"/>
                  <a:gd name="connsiteY1" fmla="*/ 45717 h 78515"/>
                  <a:gd name="connsiteX2" fmla="*/ 83608 w 134062"/>
                  <a:gd name="connsiteY2" fmla="*/ 58614 h 78515"/>
                  <a:gd name="connsiteX3" fmla="*/ 46716 w 134062"/>
                  <a:gd name="connsiteY3" fmla="*/ 77210 h 78515"/>
                  <a:gd name="connsiteX4" fmla="*/ 20173 w 134062"/>
                  <a:gd name="connsiteY4" fmla="*/ 68512 h 78515"/>
                  <a:gd name="connsiteX5" fmla="*/ 1322 w 134062"/>
                  <a:gd name="connsiteY5" fmla="*/ 31940 h 78515"/>
                  <a:gd name="connsiteX6" fmla="*/ 1427 w 134062"/>
                  <a:gd name="connsiteY6" fmla="*/ 31621 h 78515"/>
                  <a:gd name="connsiteX7" fmla="*/ 51815 w 134062"/>
                  <a:gd name="connsiteY7" fmla="*/ 18724 h 78515"/>
                  <a:gd name="connsiteX8" fmla="*/ 88707 w 134062"/>
                  <a:gd name="connsiteY8" fmla="*/ -22 h 78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4062" h="78515">
                    <a:moveTo>
                      <a:pt x="115251" y="8676"/>
                    </a:moveTo>
                    <a:lnTo>
                      <a:pt x="133996" y="45717"/>
                    </a:lnTo>
                    <a:lnTo>
                      <a:pt x="83608" y="58614"/>
                    </a:lnTo>
                    <a:cubicBezTo>
                      <a:pt x="78224" y="73644"/>
                      <a:pt x="61998" y="81818"/>
                      <a:pt x="46716" y="77210"/>
                    </a:cubicBezTo>
                    <a:lnTo>
                      <a:pt x="20173" y="68512"/>
                    </a:lnTo>
                    <a:cubicBezTo>
                      <a:pt x="4861" y="63619"/>
                      <a:pt x="-3567" y="47244"/>
                      <a:pt x="1322" y="31940"/>
                    </a:cubicBezTo>
                    <a:cubicBezTo>
                      <a:pt x="1352" y="31834"/>
                      <a:pt x="1397" y="31727"/>
                      <a:pt x="1427" y="31621"/>
                    </a:cubicBezTo>
                    <a:lnTo>
                      <a:pt x="51815" y="18724"/>
                    </a:lnTo>
                    <a:lnTo>
                      <a:pt x="88707" y="-2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3F5C6517-4264-02F8-603B-EF3F8CCEFFB6}"/>
                  </a:ext>
                </a:extLst>
              </p:cNvPr>
              <p:cNvSpPr/>
              <p:nvPr/>
            </p:nvSpPr>
            <p:spPr>
              <a:xfrm>
                <a:off x="3761918" y="2327504"/>
                <a:ext cx="176523" cy="102747"/>
              </a:xfrm>
              <a:custGeom>
                <a:avLst/>
                <a:gdLst>
                  <a:gd name="connsiteX0" fmla="*/ 115174 w 133835"/>
                  <a:gd name="connsiteY0" fmla="*/ 8076 h 77900"/>
                  <a:gd name="connsiteX1" fmla="*/ 133769 w 133835"/>
                  <a:gd name="connsiteY1" fmla="*/ 44967 h 77900"/>
                  <a:gd name="connsiteX2" fmla="*/ 83381 w 133835"/>
                  <a:gd name="connsiteY2" fmla="*/ 57864 h 77900"/>
                  <a:gd name="connsiteX3" fmla="*/ 46490 w 133835"/>
                  <a:gd name="connsiteY3" fmla="*/ 76610 h 77900"/>
                  <a:gd name="connsiteX4" fmla="*/ 19946 w 133835"/>
                  <a:gd name="connsiteY4" fmla="*/ 67912 h 77900"/>
                  <a:gd name="connsiteX5" fmla="*/ 1200 w 133835"/>
                  <a:gd name="connsiteY5" fmla="*/ 31021 h 77900"/>
                  <a:gd name="connsiteX6" fmla="*/ 51589 w 133835"/>
                  <a:gd name="connsiteY6" fmla="*/ 18124 h 77900"/>
                  <a:gd name="connsiteX7" fmla="*/ 88480 w 133835"/>
                  <a:gd name="connsiteY7" fmla="*/ -22 h 7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835" h="77900">
                    <a:moveTo>
                      <a:pt x="115174" y="8076"/>
                    </a:moveTo>
                    <a:lnTo>
                      <a:pt x="133769" y="44967"/>
                    </a:lnTo>
                    <a:lnTo>
                      <a:pt x="83381" y="57864"/>
                    </a:lnTo>
                    <a:cubicBezTo>
                      <a:pt x="78057" y="72954"/>
                      <a:pt x="61816" y="81203"/>
                      <a:pt x="46490" y="76610"/>
                    </a:cubicBezTo>
                    <a:lnTo>
                      <a:pt x="19946" y="67912"/>
                    </a:lnTo>
                    <a:cubicBezTo>
                      <a:pt x="4860" y="62585"/>
                      <a:pt x="-3389" y="46350"/>
                      <a:pt x="1200" y="31021"/>
                    </a:cubicBezTo>
                    <a:lnTo>
                      <a:pt x="51589" y="18124"/>
                    </a:lnTo>
                    <a:lnTo>
                      <a:pt x="88480" y="-2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EFD269CE-25F7-D0C1-26DD-8533A09C7048}"/>
                  </a:ext>
                </a:extLst>
              </p:cNvPr>
              <p:cNvSpPr/>
              <p:nvPr/>
            </p:nvSpPr>
            <p:spPr>
              <a:xfrm>
                <a:off x="3892544" y="2368844"/>
                <a:ext cx="176643" cy="103558"/>
              </a:xfrm>
              <a:custGeom>
                <a:avLst/>
                <a:gdLst>
                  <a:gd name="connsiteX0" fmla="*/ 115264 w 133926"/>
                  <a:gd name="connsiteY0" fmla="*/ 9126 h 78515"/>
                  <a:gd name="connsiteX1" fmla="*/ 133860 w 133926"/>
                  <a:gd name="connsiteY1" fmla="*/ 46017 h 78515"/>
                  <a:gd name="connsiteX2" fmla="*/ 83621 w 133926"/>
                  <a:gd name="connsiteY2" fmla="*/ 58614 h 78515"/>
                  <a:gd name="connsiteX3" fmla="*/ 46730 w 133926"/>
                  <a:gd name="connsiteY3" fmla="*/ 77210 h 78515"/>
                  <a:gd name="connsiteX4" fmla="*/ 20036 w 133926"/>
                  <a:gd name="connsiteY4" fmla="*/ 68512 h 78515"/>
                  <a:gd name="connsiteX5" fmla="*/ 1365 w 133926"/>
                  <a:gd name="connsiteY5" fmla="*/ 31849 h 78515"/>
                  <a:gd name="connsiteX6" fmla="*/ 1441 w 133926"/>
                  <a:gd name="connsiteY6" fmla="*/ 31621 h 78515"/>
                  <a:gd name="connsiteX7" fmla="*/ 51829 w 133926"/>
                  <a:gd name="connsiteY7" fmla="*/ 18724 h 78515"/>
                  <a:gd name="connsiteX8" fmla="*/ 88720 w 133926"/>
                  <a:gd name="connsiteY8" fmla="*/ -22 h 78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926" h="78515">
                    <a:moveTo>
                      <a:pt x="115264" y="9126"/>
                    </a:moveTo>
                    <a:lnTo>
                      <a:pt x="133860" y="46017"/>
                    </a:lnTo>
                    <a:lnTo>
                      <a:pt x="83621" y="58614"/>
                    </a:lnTo>
                    <a:cubicBezTo>
                      <a:pt x="78238" y="73644"/>
                      <a:pt x="62011" y="81818"/>
                      <a:pt x="46730" y="77210"/>
                    </a:cubicBezTo>
                    <a:lnTo>
                      <a:pt x="20036" y="68512"/>
                    </a:lnTo>
                    <a:cubicBezTo>
                      <a:pt x="4755" y="63544"/>
                      <a:pt x="-3598" y="47129"/>
                      <a:pt x="1365" y="31849"/>
                    </a:cubicBezTo>
                    <a:cubicBezTo>
                      <a:pt x="1395" y="31772"/>
                      <a:pt x="1411" y="31697"/>
                      <a:pt x="1441" y="31621"/>
                    </a:cubicBezTo>
                    <a:lnTo>
                      <a:pt x="51829" y="18724"/>
                    </a:lnTo>
                    <a:lnTo>
                      <a:pt x="88720" y="-2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5A6E44FE-959D-8031-71F0-EE63FDCD9351}"/>
                  </a:ext>
                </a:extLst>
              </p:cNvPr>
              <p:cNvSpPr/>
              <p:nvPr/>
            </p:nvSpPr>
            <p:spPr>
              <a:xfrm>
                <a:off x="3420854" y="2292811"/>
                <a:ext cx="1013174" cy="774012"/>
              </a:xfrm>
              <a:custGeom>
                <a:avLst/>
                <a:gdLst>
                  <a:gd name="connsiteX0" fmla="*/ 727827 w 768162"/>
                  <a:gd name="connsiteY0" fmla="*/ 185244 h 586836"/>
                  <a:gd name="connsiteX1" fmla="*/ 765168 w 768162"/>
                  <a:gd name="connsiteY1" fmla="*/ 259177 h 586836"/>
                  <a:gd name="connsiteX2" fmla="*/ 671140 w 768162"/>
                  <a:gd name="connsiteY2" fmla="*/ 546510 h 586836"/>
                  <a:gd name="connsiteX3" fmla="*/ 597612 w 768162"/>
                  <a:gd name="connsiteY3" fmla="*/ 583941 h 586836"/>
                  <a:gd name="connsiteX4" fmla="*/ 597357 w 768162"/>
                  <a:gd name="connsiteY4" fmla="*/ 583851 h 586836"/>
                  <a:gd name="connsiteX5" fmla="*/ 40238 w 768162"/>
                  <a:gd name="connsiteY5" fmla="*/ 401194 h 586836"/>
                  <a:gd name="connsiteX6" fmla="*/ 2807 w 768162"/>
                  <a:gd name="connsiteY6" fmla="*/ 327672 h 586836"/>
                  <a:gd name="connsiteX7" fmla="*/ 2897 w 768162"/>
                  <a:gd name="connsiteY7" fmla="*/ 327411 h 586836"/>
                  <a:gd name="connsiteX8" fmla="*/ 96325 w 768162"/>
                  <a:gd name="connsiteY8" fmla="*/ 40378 h 586836"/>
                  <a:gd name="connsiteX9" fmla="*/ 170048 w 768162"/>
                  <a:gd name="connsiteY9" fmla="*/ 2866 h 586836"/>
                  <a:gd name="connsiteX10" fmla="*/ 170108 w 768162"/>
                  <a:gd name="connsiteY10" fmla="*/ 2887 h 586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8162" h="586836">
                    <a:moveTo>
                      <a:pt x="727827" y="185244"/>
                    </a:moveTo>
                    <a:cubicBezTo>
                      <a:pt x="758525" y="195379"/>
                      <a:pt x="775231" y="228452"/>
                      <a:pt x="765168" y="259177"/>
                    </a:cubicBezTo>
                    <a:lnTo>
                      <a:pt x="671140" y="546510"/>
                    </a:lnTo>
                    <a:cubicBezTo>
                      <a:pt x="661167" y="577147"/>
                      <a:pt x="628250" y="593898"/>
                      <a:pt x="597612" y="583941"/>
                    </a:cubicBezTo>
                    <a:cubicBezTo>
                      <a:pt x="597537" y="583911"/>
                      <a:pt x="597447" y="583881"/>
                      <a:pt x="597357" y="583851"/>
                    </a:cubicBezTo>
                    <a:lnTo>
                      <a:pt x="40238" y="401194"/>
                    </a:lnTo>
                    <a:cubicBezTo>
                      <a:pt x="9600" y="391227"/>
                      <a:pt x="-7151" y="358310"/>
                      <a:pt x="2807" y="327672"/>
                    </a:cubicBezTo>
                    <a:cubicBezTo>
                      <a:pt x="2837" y="327585"/>
                      <a:pt x="2867" y="327498"/>
                      <a:pt x="2897" y="327411"/>
                    </a:cubicBezTo>
                    <a:lnTo>
                      <a:pt x="96325" y="40378"/>
                    </a:lnTo>
                    <a:cubicBezTo>
                      <a:pt x="106328" y="9664"/>
                      <a:pt x="139320" y="-7132"/>
                      <a:pt x="170048" y="2866"/>
                    </a:cubicBezTo>
                    <a:cubicBezTo>
                      <a:pt x="170063" y="2872"/>
                      <a:pt x="170093" y="2879"/>
                      <a:pt x="170108" y="2887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6A31677-1922-A42F-ED6B-136020BA7076}"/>
                  </a:ext>
                </a:extLst>
              </p:cNvPr>
              <p:cNvSpPr/>
              <p:nvPr/>
            </p:nvSpPr>
            <p:spPr>
              <a:xfrm>
                <a:off x="3450248" y="2323671"/>
                <a:ext cx="556583" cy="581353"/>
              </a:xfrm>
              <a:custGeom>
                <a:avLst/>
                <a:gdLst>
                  <a:gd name="connsiteX0" fmla="*/ 381616 w 421987"/>
                  <a:gd name="connsiteY0" fmla="*/ 76517 h 440767"/>
                  <a:gd name="connsiteX1" fmla="*/ 419047 w 421987"/>
                  <a:gd name="connsiteY1" fmla="*/ 150038 h 440767"/>
                  <a:gd name="connsiteX2" fmla="*/ 418958 w 421987"/>
                  <a:gd name="connsiteY2" fmla="*/ 150299 h 440767"/>
                  <a:gd name="connsiteX3" fmla="*/ 337077 w 421987"/>
                  <a:gd name="connsiteY3" fmla="*/ 400441 h 440767"/>
                  <a:gd name="connsiteX4" fmla="*/ 263549 w 421987"/>
                  <a:gd name="connsiteY4" fmla="*/ 437872 h 440767"/>
                  <a:gd name="connsiteX5" fmla="*/ 263294 w 421987"/>
                  <a:gd name="connsiteY5" fmla="*/ 437782 h 440767"/>
                  <a:gd name="connsiteX6" fmla="*/ 40296 w 421987"/>
                  <a:gd name="connsiteY6" fmla="*/ 364899 h 440767"/>
                  <a:gd name="connsiteX7" fmla="*/ 2805 w 421987"/>
                  <a:gd name="connsiteY7" fmla="*/ 291116 h 440767"/>
                  <a:gd name="connsiteX8" fmla="*/ 84836 w 421987"/>
                  <a:gd name="connsiteY8" fmla="*/ 40825 h 440767"/>
                  <a:gd name="connsiteX9" fmla="*/ 157989 w 421987"/>
                  <a:gd name="connsiteY9" fmla="*/ 2682 h 440767"/>
                  <a:gd name="connsiteX10" fmla="*/ 158619 w 421987"/>
                  <a:gd name="connsiteY10" fmla="*/ 2884 h 44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1987" h="440767">
                    <a:moveTo>
                      <a:pt x="381616" y="76517"/>
                    </a:moveTo>
                    <a:cubicBezTo>
                      <a:pt x="412254" y="86485"/>
                      <a:pt x="429005" y="119401"/>
                      <a:pt x="419047" y="150038"/>
                    </a:cubicBezTo>
                    <a:cubicBezTo>
                      <a:pt x="419017" y="150125"/>
                      <a:pt x="418988" y="150212"/>
                      <a:pt x="418958" y="150299"/>
                    </a:cubicBezTo>
                    <a:lnTo>
                      <a:pt x="337077" y="400441"/>
                    </a:lnTo>
                    <a:cubicBezTo>
                      <a:pt x="327104" y="431079"/>
                      <a:pt x="294187" y="447830"/>
                      <a:pt x="263549" y="437872"/>
                    </a:cubicBezTo>
                    <a:cubicBezTo>
                      <a:pt x="263474" y="437842"/>
                      <a:pt x="263384" y="437812"/>
                      <a:pt x="263294" y="437782"/>
                    </a:cubicBezTo>
                    <a:lnTo>
                      <a:pt x="40296" y="364899"/>
                    </a:lnTo>
                    <a:cubicBezTo>
                      <a:pt x="9613" y="354826"/>
                      <a:pt x="-7153" y="321838"/>
                      <a:pt x="2805" y="291116"/>
                    </a:cubicBezTo>
                    <a:lnTo>
                      <a:pt x="84836" y="40825"/>
                    </a:lnTo>
                    <a:cubicBezTo>
                      <a:pt x="94509" y="10091"/>
                      <a:pt x="127261" y="-6985"/>
                      <a:pt x="157989" y="2682"/>
                    </a:cubicBezTo>
                    <a:cubicBezTo>
                      <a:pt x="158199" y="2747"/>
                      <a:pt x="158409" y="2815"/>
                      <a:pt x="158619" y="2884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4E66ABCF-5662-C22F-48DE-F11971C4057C}"/>
                  </a:ext>
                </a:extLst>
              </p:cNvPr>
              <p:cNvSpPr/>
              <p:nvPr/>
            </p:nvSpPr>
            <p:spPr>
              <a:xfrm>
                <a:off x="3919602" y="2475755"/>
                <a:ext cx="485743" cy="562114"/>
              </a:xfrm>
              <a:custGeom>
                <a:avLst/>
                <a:gdLst>
                  <a:gd name="connsiteX0" fmla="*/ 327944 w 368278"/>
                  <a:gd name="connsiteY0" fmla="*/ 57939 h 426180"/>
                  <a:gd name="connsiteX1" fmla="*/ 365285 w 368278"/>
                  <a:gd name="connsiteY1" fmla="*/ 131721 h 426180"/>
                  <a:gd name="connsiteX2" fmla="*/ 282205 w 368278"/>
                  <a:gd name="connsiteY2" fmla="*/ 385762 h 426180"/>
                  <a:gd name="connsiteX3" fmla="*/ 208482 w 368278"/>
                  <a:gd name="connsiteY3" fmla="*/ 423268 h 426180"/>
                  <a:gd name="connsiteX4" fmla="*/ 208422 w 368278"/>
                  <a:gd name="connsiteY4" fmla="*/ 423253 h 426180"/>
                  <a:gd name="connsiteX5" fmla="*/ 40162 w 368278"/>
                  <a:gd name="connsiteY5" fmla="*/ 368216 h 426180"/>
                  <a:gd name="connsiteX6" fmla="*/ 2820 w 368278"/>
                  <a:gd name="connsiteY6" fmla="*/ 294433 h 426180"/>
                  <a:gd name="connsiteX7" fmla="*/ 86051 w 368278"/>
                  <a:gd name="connsiteY7" fmla="*/ 40243 h 426180"/>
                  <a:gd name="connsiteX8" fmla="*/ 159833 w 368278"/>
                  <a:gd name="connsiteY8" fmla="*/ 2902 h 426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8278" h="426180">
                    <a:moveTo>
                      <a:pt x="327944" y="57939"/>
                    </a:moveTo>
                    <a:cubicBezTo>
                      <a:pt x="358627" y="68007"/>
                      <a:pt x="375348" y="101036"/>
                      <a:pt x="365285" y="131721"/>
                    </a:cubicBezTo>
                    <a:lnTo>
                      <a:pt x="282205" y="385762"/>
                    </a:lnTo>
                    <a:cubicBezTo>
                      <a:pt x="272202" y="416475"/>
                      <a:pt x="239210" y="433271"/>
                      <a:pt x="208482" y="423268"/>
                    </a:cubicBezTo>
                    <a:cubicBezTo>
                      <a:pt x="208467" y="423268"/>
                      <a:pt x="208437" y="423253"/>
                      <a:pt x="208422" y="423253"/>
                    </a:cubicBezTo>
                    <a:lnTo>
                      <a:pt x="40162" y="368216"/>
                    </a:lnTo>
                    <a:cubicBezTo>
                      <a:pt x="9539" y="358078"/>
                      <a:pt x="-7152" y="325116"/>
                      <a:pt x="2820" y="294433"/>
                    </a:cubicBezTo>
                    <a:lnTo>
                      <a:pt x="86051" y="40243"/>
                    </a:lnTo>
                    <a:cubicBezTo>
                      <a:pt x="96113" y="9562"/>
                      <a:pt x="129151" y="-7153"/>
                      <a:pt x="159833" y="290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86190C23-662A-066D-45CA-8737F4CAB2D0}"/>
                  </a:ext>
                </a:extLst>
              </p:cNvPr>
              <p:cNvSpPr/>
              <p:nvPr/>
            </p:nvSpPr>
            <p:spPr>
              <a:xfrm rot="17287800">
                <a:off x="3882902" y="2659715"/>
                <a:ext cx="418341" cy="148545"/>
              </a:xfrm>
              <a:custGeom>
                <a:avLst/>
                <a:gdLst>
                  <a:gd name="connsiteX0" fmla="*/ -67 w 317175"/>
                  <a:gd name="connsiteY0" fmla="*/ -22 h 112623"/>
                  <a:gd name="connsiteX1" fmla="*/ 317109 w 317175"/>
                  <a:gd name="connsiteY1" fmla="*/ -22 h 112623"/>
                  <a:gd name="connsiteX2" fmla="*/ 317109 w 317175"/>
                  <a:gd name="connsiteY2" fmla="*/ 112602 h 112623"/>
                  <a:gd name="connsiteX3" fmla="*/ -67 w 317175"/>
                  <a:gd name="connsiteY3" fmla="*/ 112602 h 112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175" h="112623">
                    <a:moveTo>
                      <a:pt x="-67" y="-22"/>
                    </a:moveTo>
                    <a:lnTo>
                      <a:pt x="317109" y="-22"/>
                    </a:lnTo>
                    <a:lnTo>
                      <a:pt x="317109" y="112602"/>
                    </a:lnTo>
                    <a:lnTo>
                      <a:pt x="-67" y="112602"/>
                    </a:lnTo>
                    <a:close/>
                  </a:path>
                </a:pathLst>
              </a:custGeom>
              <a:solidFill>
                <a:schemeClr val="tx2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64BDD66-373B-FE25-3C0B-84C64FE5994D}"/>
                  </a:ext>
                </a:extLst>
              </p:cNvPr>
              <p:cNvSpPr/>
              <p:nvPr/>
            </p:nvSpPr>
            <p:spPr>
              <a:xfrm>
                <a:off x="4069953" y="2616411"/>
                <a:ext cx="185033" cy="281817"/>
              </a:xfrm>
              <a:custGeom>
                <a:avLst/>
                <a:gdLst>
                  <a:gd name="connsiteX0" fmla="*/ 104328 w 140287"/>
                  <a:gd name="connsiteY0" fmla="*/ 1834 h 213666"/>
                  <a:gd name="connsiteX1" fmla="*/ 137635 w 140287"/>
                  <a:gd name="connsiteY1" fmla="*/ 67456 h 213666"/>
                  <a:gd name="connsiteX2" fmla="*/ 137620 w 140287"/>
                  <a:gd name="connsiteY2" fmla="*/ 67519 h 213666"/>
                  <a:gd name="connsiteX3" fmla="*/ 101628 w 140287"/>
                  <a:gd name="connsiteY3" fmla="*/ 177743 h 213666"/>
                  <a:gd name="connsiteX4" fmla="*/ 35794 w 140287"/>
                  <a:gd name="connsiteY4" fmla="*/ 211035 h 213666"/>
                  <a:gd name="connsiteX5" fmla="*/ 35794 w 140287"/>
                  <a:gd name="connsiteY5" fmla="*/ 211035 h 213666"/>
                  <a:gd name="connsiteX6" fmla="*/ 2501 w 140287"/>
                  <a:gd name="connsiteY6" fmla="*/ 145350 h 213666"/>
                  <a:gd name="connsiteX7" fmla="*/ 39093 w 140287"/>
                  <a:gd name="connsiteY7" fmla="*/ 35876 h 213666"/>
                  <a:gd name="connsiteX8" fmla="*/ 104717 w 140287"/>
                  <a:gd name="connsiteY8" fmla="*/ 2563 h 213666"/>
                  <a:gd name="connsiteX9" fmla="*/ 104777 w 140287"/>
                  <a:gd name="connsiteY9" fmla="*/ 2584 h 21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0287" h="213666">
                    <a:moveTo>
                      <a:pt x="104328" y="1834"/>
                    </a:moveTo>
                    <a:cubicBezTo>
                      <a:pt x="131651" y="10755"/>
                      <a:pt x="146558" y="40135"/>
                      <a:pt x="137635" y="67456"/>
                    </a:cubicBezTo>
                    <a:cubicBezTo>
                      <a:pt x="137635" y="67477"/>
                      <a:pt x="137620" y="67498"/>
                      <a:pt x="137620" y="67519"/>
                    </a:cubicBezTo>
                    <a:lnTo>
                      <a:pt x="101628" y="177743"/>
                    </a:lnTo>
                    <a:cubicBezTo>
                      <a:pt x="92630" y="205111"/>
                      <a:pt x="63162" y="220003"/>
                      <a:pt x="35794" y="211035"/>
                    </a:cubicBezTo>
                    <a:lnTo>
                      <a:pt x="35794" y="211035"/>
                    </a:lnTo>
                    <a:cubicBezTo>
                      <a:pt x="8500" y="202037"/>
                      <a:pt x="-6377" y="172677"/>
                      <a:pt x="2501" y="145350"/>
                    </a:cubicBezTo>
                    <a:lnTo>
                      <a:pt x="39093" y="35876"/>
                    </a:lnTo>
                    <a:cubicBezTo>
                      <a:pt x="48016" y="8555"/>
                      <a:pt x="77394" y="-6359"/>
                      <a:pt x="104717" y="2563"/>
                    </a:cubicBezTo>
                    <a:cubicBezTo>
                      <a:pt x="104732" y="2570"/>
                      <a:pt x="104762" y="2576"/>
                      <a:pt x="104777" y="258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FDD632B5-0990-A5D1-328D-874182E4E0B5}"/>
                  </a:ext>
                </a:extLst>
              </p:cNvPr>
              <p:cNvSpPr/>
              <p:nvPr/>
            </p:nvSpPr>
            <p:spPr>
              <a:xfrm>
                <a:off x="4070546" y="2615515"/>
                <a:ext cx="137691" cy="280260"/>
              </a:xfrm>
              <a:custGeom>
                <a:avLst/>
                <a:gdLst>
                  <a:gd name="connsiteX0" fmla="*/ 38643 w 104394"/>
                  <a:gd name="connsiteY0" fmla="*/ 36555 h 212486"/>
                  <a:gd name="connsiteX1" fmla="*/ 2501 w 104394"/>
                  <a:gd name="connsiteY1" fmla="*/ 146779 h 212486"/>
                  <a:gd name="connsiteX2" fmla="*/ 35794 w 104394"/>
                  <a:gd name="connsiteY2" fmla="*/ 212464 h 212486"/>
                  <a:gd name="connsiteX3" fmla="*/ 104328 w 104394"/>
                  <a:gd name="connsiteY3" fmla="*/ 2513 h 212486"/>
                  <a:gd name="connsiteX4" fmla="*/ 38808 w 104394"/>
                  <a:gd name="connsiteY4" fmla="*/ 36029 h 212486"/>
                  <a:gd name="connsiteX5" fmla="*/ 38643 w 104394"/>
                  <a:gd name="connsiteY5" fmla="*/ 36555 h 212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394" h="212486">
                    <a:moveTo>
                      <a:pt x="38643" y="36555"/>
                    </a:moveTo>
                    <a:lnTo>
                      <a:pt x="2501" y="146779"/>
                    </a:lnTo>
                    <a:cubicBezTo>
                      <a:pt x="-6377" y="174106"/>
                      <a:pt x="8500" y="203466"/>
                      <a:pt x="35794" y="212464"/>
                    </a:cubicBezTo>
                    <a:lnTo>
                      <a:pt x="104328" y="2513"/>
                    </a:lnTo>
                    <a:cubicBezTo>
                      <a:pt x="76974" y="-6324"/>
                      <a:pt x="47641" y="8681"/>
                      <a:pt x="38808" y="36029"/>
                    </a:cubicBezTo>
                    <a:cubicBezTo>
                      <a:pt x="38748" y="36204"/>
                      <a:pt x="38703" y="36380"/>
                      <a:pt x="38643" y="36555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D55E0A80-FAC8-4B16-478D-2D11FED21528}"/>
                  </a:ext>
                </a:extLst>
              </p:cNvPr>
              <p:cNvSpPr/>
              <p:nvPr/>
            </p:nvSpPr>
            <p:spPr>
              <a:xfrm>
                <a:off x="4145320" y="2643719"/>
                <a:ext cx="81516" cy="81461"/>
              </a:xfrm>
              <a:custGeom>
                <a:avLst/>
                <a:gdLst>
                  <a:gd name="connsiteX0" fmla="*/ 40588 w 61803"/>
                  <a:gd name="connsiteY0" fmla="*/ 1526 h 61762"/>
                  <a:gd name="connsiteX1" fmla="*/ 60143 w 61803"/>
                  <a:gd name="connsiteY1" fmla="*/ 40590 h 61762"/>
                  <a:gd name="connsiteX2" fmla="*/ 21092 w 61803"/>
                  <a:gd name="connsiteY2" fmla="*/ 60153 h 61762"/>
                  <a:gd name="connsiteX3" fmla="*/ 1447 w 61803"/>
                  <a:gd name="connsiteY3" fmla="*/ 21321 h 61762"/>
                  <a:gd name="connsiteX4" fmla="*/ 40588 w 61803"/>
                  <a:gd name="connsiteY4" fmla="*/ 1526 h 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803" h="61762">
                    <a:moveTo>
                      <a:pt x="40588" y="1526"/>
                    </a:moveTo>
                    <a:cubicBezTo>
                      <a:pt x="56784" y="6911"/>
                      <a:pt x="65542" y="24402"/>
                      <a:pt x="60143" y="40590"/>
                    </a:cubicBezTo>
                    <a:cubicBezTo>
                      <a:pt x="54759" y="56779"/>
                      <a:pt x="37273" y="65538"/>
                      <a:pt x="21092" y="60153"/>
                    </a:cubicBezTo>
                    <a:cubicBezTo>
                      <a:pt x="4986" y="54798"/>
                      <a:pt x="-3787" y="37462"/>
                      <a:pt x="1447" y="21321"/>
                    </a:cubicBezTo>
                    <a:cubicBezTo>
                      <a:pt x="6801" y="5058"/>
                      <a:pt x="24316" y="-3799"/>
                      <a:pt x="40588" y="1526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B6489AFD-C987-1D68-3D58-9FFB03CCD97D}"/>
                  </a:ext>
                </a:extLst>
              </p:cNvPr>
              <p:cNvSpPr/>
              <p:nvPr/>
            </p:nvSpPr>
            <p:spPr>
              <a:xfrm>
                <a:off x="4098028" y="2788262"/>
                <a:ext cx="81513" cy="81559"/>
              </a:xfrm>
              <a:custGeom>
                <a:avLst/>
                <a:gdLst>
                  <a:gd name="connsiteX0" fmla="*/ 40451 w 61801"/>
                  <a:gd name="connsiteY0" fmla="*/ 1561 h 61836"/>
                  <a:gd name="connsiteX1" fmla="*/ 60187 w 61801"/>
                  <a:gd name="connsiteY1" fmla="*/ 40535 h 61836"/>
                  <a:gd name="connsiteX2" fmla="*/ 21226 w 61801"/>
                  <a:gd name="connsiteY2" fmla="*/ 60272 h 61836"/>
                  <a:gd name="connsiteX3" fmla="*/ 1460 w 61801"/>
                  <a:gd name="connsiteY3" fmla="*/ 21356 h 61836"/>
                  <a:gd name="connsiteX4" fmla="*/ 40106 w 61801"/>
                  <a:gd name="connsiteY4" fmla="*/ 1450 h 61836"/>
                  <a:gd name="connsiteX5" fmla="*/ 40451 w 61801"/>
                  <a:gd name="connsiteY5" fmla="*/ 1561 h 61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801" h="61836">
                    <a:moveTo>
                      <a:pt x="40451" y="1561"/>
                    </a:moveTo>
                    <a:cubicBezTo>
                      <a:pt x="56662" y="6871"/>
                      <a:pt x="65510" y="24321"/>
                      <a:pt x="60187" y="40535"/>
                    </a:cubicBezTo>
                    <a:cubicBezTo>
                      <a:pt x="54878" y="56748"/>
                      <a:pt x="37437" y="65581"/>
                      <a:pt x="21226" y="60272"/>
                    </a:cubicBezTo>
                    <a:cubicBezTo>
                      <a:pt x="5029" y="54974"/>
                      <a:pt x="-3818" y="37560"/>
                      <a:pt x="1460" y="21356"/>
                    </a:cubicBezTo>
                    <a:cubicBezTo>
                      <a:pt x="6634" y="5186"/>
                      <a:pt x="23940" y="-3727"/>
                      <a:pt x="40106" y="1450"/>
                    </a:cubicBezTo>
                    <a:cubicBezTo>
                      <a:pt x="40226" y="1486"/>
                      <a:pt x="40331" y="1523"/>
                      <a:pt x="40451" y="1561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9376D4F-A6F8-C7C2-C3F8-C412142C8CE6}"/>
                  </a:ext>
                </a:extLst>
              </p:cNvPr>
              <p:cNvSpPr/>
              <p:nvPr/>
            </p:nvSpPr>
            <p:spPr>
              <a:xfrm>
                <a:off x="3946451" y="2502605"/>
                <a:ext cx="432179" cy="509302"/>
              </a:xfrm>
              <a:custGeom>
                <a:avLst/>
                <a:gdLst>
                  <a:gd name="connsiteX0" fmla="*/ 221358 w 327667"/>
                  <a:gd name="connsiteY0" fmla="*/ 385950 h 386140"/>
                  <a:gd name="connsiteX1" fmla="*/ 218958 w 327667"/>
                  <a:gd name="connsiteY1" fmla="*/ 385950 h 386140"/>
                  <a:gd name="connsiteX2" fmla="*/ 5109 w 327667"/>
                  <a:gd name="connsiteY2" fmla="*/ 315916 h 386140"/>
                  <a:gd name="connsiteX3" fmla="*/ 310 w 327667"/>
                  <a:gd name="connsiteY3" fmla="*/ 306319 h 386140"/>
                  <a:gd name="connsiteX4" fmla="*/ 98987 w 327667"/>
                  <a:gd name="connsiteY4" fmla="*/ 4889 h 386140"/>
                  <a:gd name="connsiteX5" fmla="*/ 102736 w 327667"/>
                  <a:gd name="connsiteY5" fmla="*/ 540 h 386140"/>
                  <a:gd name="connsiteX6" fmla="*/ 108434 w 327667"/>
                  <a:gd name="connsiteY6" fmla="*/ 540 h 386140"/>
                  <a:gd name="connsiteX7" fmla="*/ 322434 w 327667"/>
                  <a:gd name="connsiteY7" fmla="*/ 70574 h 386140"/>
                  <a:gd name="connsiteX8" fmla="*/ 327233 w 327667"/>
                  <a:gd name="connsiteY8" fmla="*/ 80022 h 386140"/>
                  <a:gd name="connsiteX9" fmla="*/ 228406 w 327667"/>
                  <a:gd name="connsiteY9" fmla="*/ 381601 h 386140"/>
                  <a:gd name="connsiteX10" fmla="*/ 224657 w 327667"/>
                  <a:gd name="connsiteY10" fmla="*/ 385950 h 386140"/>
                  <a:gd name="connsiteX11" fmla="*/ 221358 w 327667"/>
                  <a:gd name="connsiteY11" fmla="*/ 385950 h 386140"/>
                  <a:gd name="connsiteX12" fmla="*/ 16956 w 327667"/>
                  <a:gd name="connsiteY12" fmla="*/ 303619 h 386140"/>
                  <a:gd name="connsiteX13" fmla="*/ 216559 w 327667"/>
                  <a:gd name="connsiteY13" fmla="*/ 369004 h 386140"/>
                  <a:gd name="connsiteX14" fmla="*/ 310587 w 327667"/>
                  <a:gd name="connsiteY14" fmla="*/ 81821 h 386140"/>
                  <a:gd name="connsiteX15" fmla="*/ 110834 w 327667"/>
                  <a:gd name="connsiteY15" fmla="*/ 17187 h 38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27667" h="386140">
                    <a:moveTo>
                      <a:pt x="221358" y="385950"/>
                    </a:moveTo>
                    <a:lnTo>
                      <a:pt x="218958" y="385950"/>
                    </a:lnTo>
                    <a:lnTo>
                      <a:pt x="5109" y="315916"/>
                    </a:lnTo>
                    <a:cubicBezTo>
                      <a:pt x="1150" y="314567"/>
                      <a:pt x="-980" y="310293"/>
                      <a:pt x="310" y="306319"/>
                    </a:cubicBezTo>
                    <a:lnTo>
                      <a:pt x="98987" y="4889"/>
                    </a:lnTo>
                    <a:cubicBezTo>
                      <a:pt x="99631" y="3007"/>
                      <a:pt x="100966" y="1448"/>
                      <a:pt x="102736" y="540"/>
                    </a:cubicBezTo>
                    <a:cubicBezTo>
                      <a:pt x="104565" y="-209"/>
                      <a:pt x="106605" y="-209"/>
                      <a:pt x="108434" y="540"/>
                    </a:cubicBezTo>
                    <a:lnTo>
                      <a:pt x="322434" y="70574"/>
                    </a:lnTo>
                    <a:cubicBezTo>
                      <a:pt x="326363" y="71861"/>
                      <a:pt x="328508" y="76088"/>
                      <a:pt x="327233" y="80022"/>
                    </a:cubicBezTo>
                    <a:lnTo>
                      <a:pt x="228406" y="381601"/>
                    </a:lnTo>
                    <a:cubicBezTo>
                      <a:pt x="227761" y="383476"/>
                      <a:pt x="226427" y="385035"/>
                      <a:pt x="224657" y="385950"/>
                    </a:cubicBezTo>
                    <a:cubicBezTo>
                      <a:pt x="223562" y="386175"/>
                      <a:pt x="222453" y="386175"/>
                      <a:pt x="221358" y="385950"/>
                    </a:cubicBezTo>
                    <a:close/>
                    <a:moveTo>
                      <a:pt x="16956" y="303619"/>
                    </a:moveTo>
                    <a:lnTo>
                      <a:pt x="216559" y="369004"/>
                    </a:lnTo>
                    <a:lnTo>
                      <a:pt x="310587" y="81821"/>
                    </a:lnTo>
                    <a:lnTo>
                      <a:pt x="110834" y="17187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FFEC98F-4E5F-88E4-961D-8A20C918FC9C}"/>
                  </a:ext>
                </a:extLst>
              </p:cNvPr>
              <p:cNvSpPr/>
              <p:nvPr/>
            </p:nvSpPr>
            <p:spPr>
              <a:xfrm>
                <a:off x="3483714" y="2358027"/>
                <a:ext cx="369230" cy="477500"/>
              </a:xfrm>
              <a:custGeom>
                <a:avLst/>
                <a:gdLst>
                  <a:gd name="connsiteX0" fmla="*/ 108652 w 279941"/>
                  <a:gd name="connsiteY0" fmla="*/ 9228 h 362028"/>
                  <a:gd name="connsiteX1" fmla="*/ 125718 w 279941"/>
                  <a:gd name="connsiteY1" fmla="*/ 668 h 362028"/>
                  <a:gd name="connsiteX2" fmla="*/ 125748 w 279941"/>
                  <a:gd name="connsiteY2" fmla="*/ 680 h 362028"/>
                  <a:gd name="connsiteX3" fmla="*/ 133921 w 279941"/>
                  <a:gd name="connsiteY3" fmla="*/ 17931 h 362028"/>
                  <a:gd name="connsiteX4" fmla="*/ 117350 w 279941"/>
                  <a:gd name="connsiteY4" fmla="*/ 26324 h 362028"/>
                  <a:gd name="connsiteX5" fmla="*/ 108607 w 279941"/>
                  <a:gd name="connsiteY5" fmla="*/ 9356 h 362028"/>
                  <a:gd name="connsiteX6" fmla="*/ 108652 w 279941"/>
                  <a:gd name="connsiteY6" fmla="*/ 9228 h 362028"/>
                  <a:gd name="connsiteX7" fmla="*/ 157090 w 279941"/>
                  <a:gd name="connsiteY7" fmla="*/ 25124 h 362028"/>
                  <a:gd name="connsiteX8" fmla="*/ 174081 w 279941"/>
                  <a:gd name="connsiteY8" fmla="*/ 16433 h 362028"/>
                  <a:gd name="connsiteX9" fmla="*/ 182779 w 279941"/>
                  <a:gd name="connsiteY9" fmla="*/ 33426 h 362028"/>
                  <a:gd name="connsiteX10" fmla="*/ 165788 w 279941"/>
                  <a:gd name="connsiteY10" fmla="*/ 42119 h 362028"/>
                  <a:gd name="connsiteX11" fmla="*/ 165638 w 279941"/>
                  <a:gd name="connsiteY11" fmla="*/ 42070 h 362028"/>
                  <a:gd name="connsiteX12" fmla="*/ 156505 w 279941"/>
                  <a:gd name="connsiteY12" fmla="*/ 25549 h 362028"/>
                  <a:gd name="connsiteX13" fmla="*/ 156640 w 279941"/>
                  <a:gd name="connsiteY13" fmla="*/ 25124 h 362028"/>
                  <a:gd name="connsiteX14" fmla="*/ 205529 w 279941"/>
                  <a:gd name="connsiteY14" fmla="*/ 41021 h 362028"/>
                  <a:gd name="connsiteX15" fmla="*/ 222235 w 279941"/>
                  <a:gd name="connsiteY15" fmla="*/ 32248 h 362028"/>
                  <a:gd name="connsiteX16" fmla="*/ 222475 w 279941"/>
                  <a:gd name="connsiteY16" fmla="*/ 32323 h 362028"/>
                  <a:gd name="connsiteX17" fmla="*/ 231173 w 279941"/>
                  <a:gd name="connsiteY17" fmla="*/ 49419 h 362028"/>
                  <a:gd name="connsiteX18" fmla="*/ 214107 w 279941"/>
                  <a:gd name="connsiteY18" fmla="*/ 57979 h 362028"/>
                  <a:gd name="connsiteX19" fmla="*/ 214077 w 279941"/>
                  <a:gd name="connsiteY19" fmla="*/ 57967 h 362028"/>
                  <a:gd name="connsiteX20" fmla="*/ 204944 w 279941"/>
                  <a:gd name="connsiteY20" fmla="*/ 41445 h 362028"/>
                  <a:gd name="connsiteX21" fmla="*/ 205079 w 279941"/>
                  <a:gd name="connsiteY21" fmla="*/ 41021 h 362028"/>
                  <a:gd name="connsiteX22" fmla="*/ 253818 w 279941"/>
                  <a:gd name="connsiteY22" fmla="*/ 56017 h 362028"/>
                  <a:gd name="connsiteX23" fmla="*/ 270884 w 279941"/>
                  <a:gd name="connsiteY23" fmla="*/ 47457 h 362028"/>
                  <a:gd name="connsiteX24" fmla="*/ 270914 w 279941"/>
                  <a:gd name="connsiteY24" fmla="*/ 47469 h 362028"/>
                  <a:gd name="connsiteX25" fmla="*/ 279087 w 279941"/>
                  <a:gd name="connsiteY25" fmla="*/ 64720 h 362028"/>
                  <a:gd name="connsiteX26" fmla="*/ 262516 w 279941"/>
                  <a:gd name="connsiteY26" fmla="*/ 73113 h 362028"/>
                  <a:gd name="connsiteX27" fmla="*/ 253368 w 279941"/>
                  <a:gd name="connsiteY27" fmla="*/ 56767 h 362028"/>
                  <a:gd name="connsiteX28" fmla="*/ 73110 w 279941"/>
                  <a:gd name="connsiteY28" fmla="*/ 35022 h 362028"/>
                  <a:gd name="connsiteX29" fmla="*/ 90161 w 279941"/>
                  <a:gd name="connsiteY29" fmla="*/ 26450 h 362028"/>
                  <a:gd name="connsiteX30" fmla="*/ 98739 w 279941"/>
                  <a:gd name="connsiteY30" fmla="*/ 43506 h 362028"/>
                  <a:gd name="connsiteX31" fmla="*/ 81808 w 279941"/>
                  <a:gd name="connsiteY31" fmla="*/ 52118 h 362028"/>
                  <a:gd name="connsiteX32" fmla="*/ 72660 w 279941"/>
                  <a:gd name="connsiteY32" fmla="*/ 35772 h 362028"/>
                  <a:gd name="connsiteX33" fmla="*/ 121099 w 279941"/>
                  <a:gd name="connsiteY33" fmla="*/ 51818 h 362028"/>
                  <a:gd name="connsiteX34" fmla="*/ 138060 w 279941"/>
                  <a:gd name="connsiteY34" fmla="*/ 43068 h 362028"/>
                  <a:gd name="connsiteX35" fmla="*/ 146818 w 279941"/>
                  <a:gd name="connsiteY35" fmla="*/ 60030 h 362028"/>
                  <a:gd name="connsiteX36" fmla="*/ 129857 w 279941"/>
                  <a:gd name="connsiteY36" fmla="*/ 68781 h 362028"/>
                  <a:gd name="connsiteX37" fmla="*/ 129797 w 279941"/>
                  <a:gd name="connsiteY37" fmla="*/ 68764 h 362028"/>
                  <a:gd name="connsiteX38" fmla="*/ 121099 w 279941"/>
                  <a:gd name="connsiteY38" fmla="*/ 51818 h 362028"/>
                  <a:gd name="connsiteX39" fmla="*/ 169537 w 279941"/>
                  <a:gd name="connsiteY39" fmla="*/ 66815 h 362028"/>
                  <a:gd name="connsiteX40" fmla="*/ 186618 w 279941"/>
                  <a:gd name="connsiteY40" fmla="*/ 58303 h 362028"/>
                  <a:gd name="connsiteX41" fmla="*/ 195136 w 279941"/>
                  <a:gd name="connsiteY41" fmla="*/ 75387 h 362028"/>
                  <a:gd name="connsiteX42" fmla="*/ 178085 w 279941"/>
                  <a:gd name="connsiteY42" fmla="*/ 83911 h 362028"/>
                  <a:gd name="connsiteX43" fmla="*/ 169432 w 279941"/>
                  <a:gd name="connsiteY43" fmla="*/ 67137 h 362028"/>
                  <a:gd name="connsiteX44" fmla="*/ 169537 w 279941"/>
                  <a:gd name="connsiteY44" fmla="*/ 66815 h 362028"/>
                  <a:gd name="connsiteX45" fmla="*/ 217976 w 279941"/>
                  <a:gd name="connsiteY45" fmla="*/ 82711 h 362028"/>
                  <a:gd name="connsiteX46" fmla="*/ 235057 w 279941"/>
                  <a:gd name="connsiteY46" fmla="*/ 74199 h 362028"/>
                  <a:gd name="connsiteX47" fmla="*/ 243575 w 279941"/>
                  <a:gd name="connsiteY47" fmla="*/ 91283 h 362028"/>
                  <a:gd name="connsiteX48" fmla="*/ 226524 w 279941"/>
                  <a:gd name="connsiteY48" fmla="*/ 99807 h 362028"/>
                  <a:gd name="connsiteX49" fmla="*/ 217976 w 279941"/>
                  <a:gd name="connsiteY49" fmla="*/ 83311 h 362028"/>
                  <a:gd name="connsiteX50" fmla="*/ 84507 w 279941"/>
                  <a:gd name="connsiteY50" fmla="*/ 80911 h 362028"/>
                  <a:gd name="connsiteX51" fmla="*/ 101573 w 279941"/>
                  <a:gd name="connsiteY51" fmla="*/ 72351 h 362028"/>
                  <a:gd name="connsiteX52" fmla="*/ 101603 w 279941"/>
                  <a:gd name="connsiteY52" fmla="*/ 72363 h 362028"/>
                  <a:gd name="connsiteX53" fmla="*/ 109776 w 279941"/>
                  <a:gd name="connsiteY53" fmla="*/ 89614 h 362028"/>
                  <a:gd name="connsiteX54" fmla="*/ 93205 w 279941"/>
                  <a:gd name="connsiteY54" fmla="*/ 98007 h 362028"/>
                  <a:gd name="connsiteX55" fmla="*/ 84507 w 279941"/>
                  <a:gd name="connsiteY55" fmla="*/ 81811 h 362028"/>
                  <a:gd name="connsiteX56" fmla="*/ 132946 w 279941"/>
                  <a:gd name="connsiteY56" fmla="*/ 96808 h 362028"/>
                  <a:gd name="connsiteX57" fmla="*/ 149742 w 279941"/>
                  <a:gd name="connsiteY57" fmla="*/ 87732 h 362028"/>
                  <a:gd name="connsiteX58" fmla="*/ 158815 w 279941"/>
                  <a:gd name="connsiteY58" fmla="*/ 104522 h 362028"/>
                  <a:gd name="connsiteX59" fmla="*/ 158590 w 279941"/>
                  <a:gd name="connsiteY59" fmla="*/ 105206 h 362028"/>
                  <a:gd name="connsiteX60" fmla="*/ 141344 w 279941"/>
                  <a:gd name="connsiteY60" fmla="*/ 113376 h 362028"/>
                  <a:gd name="connsiteX61" fmla="*/ 132946 w 279941"/>
                  <a:gd name="connsiteY61" fmla="*/ 96808 h 362028"/>
                  <a:gd name="connsiteX62" fmla="*/ 181385 w 279941"/>
                  <a:gd name="connsiteY62" fmla="*/ 111804 h 362028"/>
                  <a:gd name="connsiteX63" fmla="*/ 198436 w 279941"/>
                  <a:gd name="connsiteY63" fmla="*/ 103234 h 362028"/>
                  <a:gd name="connsiteX64" fmla="*/ 207014 w 279941"/>
                  <a:gd name="connsiteY64" fmla="*/ 120288 h 362028"/>
                  <a:gd name="connsiteX65" fmla="*/ 190082 w 279941"/>
                  <a:gd name="connsiteY65" fmla="*/ 128900 h 362028"/>
                  <a:gd name="connsiteX66" fmla="*/ 181385 w 279941"/>
                  <a:gd name="connsiteY66" fmla="*/ 113154 h 362028"/>
                  <a:gd name="connsiteX67" fmla="*/ 229823 w 279941"/>
                  <a:gd name="connsiteY67" fmla="*/ 127700 h 362028"/>
                  <a:gd name="connsiteX68" fmla="*/ 247069 w 279941"/>
                  <a:gd name="connsiteY68" fmla="*/ 119532 h 362028"/>
                  <a:gd name="connsiteX69" fmla="*/ 255467 w 279941"/>
                  <a:gd name="connsiteY69" fmla="*/ 136098 h 362028"/>
                  <a:gd name="connsiteX70" fmla="*/ 238671 w 279941"/>
                  <a:gd name="connsiteY70" fmla="*/ 145176 h 362028"/>
                  <a:gd name="connsiteX71" fmla="*/ 229598 w 279941"/>
                  <a:gd name="connsiteY71" fmla="*/ 128384 h 362028"/>
                  <a:gd name="connsiteX72" fmla="*/ 229823 w 279941"/>
                  <a:gd name="connsiteY72" fmla="*/ 127700 h 362028"/>
                  <a:gd name="connsiteX73" fmla="*/ 48666 w 279941"/>
                  <a:gd name="connsiteY73" fmla="*/ 109105 h 362028"/>
                  <a:gd name="connsiteX74" fmla="*/ 65762 w 279941"/>
                  <a:gd name="connsiteY74" fmla="*/ 100557 h 362028"/>
                  <a:gd name="connsiteX75" fmla="*/ 74310 w 279941"/>
                  <a:gd name="connsiteY75" fmla="*/ 117653 h 362028"/>
                  <a:gd name="connsiteX76" fmla="*/ 57499 w 279941"/>
                  <a:gd name="connsiteY76" fmla="*/ 126247 h 362028"/>
                  <a:gd name="connsiteX77" fmla="*/ 57364 w 279941"/>
                  <a:gd name="connsiteY77" fmla="*/ 126201 h 362028"/>
                  <a:gd name="connsiteX78" fmla="*/ 48666 w 279941"/>
                  <a:gd name="connsiteY78" fmla="*/ 109105 h 362028"/>
                  <a:gd name="connsiteX79" fmla="*/ 97104 w 279941"/>
                  <a:gd name="connsiteY79" fmla="*/ 125001 h 362028"/>
                  <a:gd name="connsiteX80" fmla="*/ 114155 w 279941"/>
                  <a:gd name="connsiteY80" fmla="*/ 116429 h 362028"/>
                  <a:gd name="connsiteX81" fmla="*/ 122733 w 279941"/>
                  <a:gd name="connsiteY81" fmla="*/ 133485 h 362028"/>
                  <a:gd name="connsiteX82" fmla="*/ 105802 w 279941"/>
                  <a:gd name="connsiteY82" fmla="*/ 142097 h 362028"/>
                  <a:gd name="connsiteX83" fmla="*/ 97104 w 279941"/>
                  <a:gd name="connsiteY83" fmla="*/ 125001 h 362028"/>
                  <a:gd name="connsiteX84" fmla="*/ 145543 w 279941"/>
                  <a:gd name="connsiteY84" fmla="*/ 140897 h 362028"/>
                  <a:gd name="connsiteX85" fmla="*/ 162534 w 279941"/>
                  <a:gd name="connsiteY85" fmla="*/ 132205 h 362028"/>
                  <a:gd name="connsiteX86" fmla="*/ 171232 w 279941"/>
                  <a:gd name="connsiteY86" fmla="*/ 149199 h 362028"/>
                  <a:gd name="connsiteX87" fmla="*/ 154241 w 279941"/>
                  <a:gd name="connsiteY87" fmla="*/ 157891 h 362028"/>
                  <a:gd name="connsiteX88" fmla="*/ 154091 w 279941"/>
                  <a:gd name="connsiteY88" fmla="*/ 157843 h 362028"/>
                  <a:gd name="connsiteX89" fmla="*/ 145498 w 279941"/>
                  <a:gd name="connsiteY89" fmla="*/ 141038 h 362028"/>
                  <a:gd name="connsiteX90" fmla="*/ 145543 w 279941"/>
                  <a:gd name="connsiteY90" fmla="*/ 140897 h 362028"/>
                  <a:gd name="connsiteX91" fmla="*/ 193832 w 279941"/>
                  <a:gd name="connsiteY91" fmla="*/ 156794 h 362028"/>
                  <a:gd name="connsiteX92" fmla="*/ 210793 w 279941"/>
                  <a:gd name="connsiteY92" fmla="*/ 148043 h 362028"/>
                  <a:gd name="connsiteX93" fmla="*/ 219551 w 279941"/>
                  <a:gd name="connsiteY93" fmla="*/ 165006 h 362028"/>
                  <a:gd name="connsiteX94" fmla="*/ 202590 w 279941"/>
                  <a:gd name="connsiteY94" fmla="*/ 173756 h 362028"/>
                  <a:gd name="connsiteX95" fmla="*/ 202530 w 279941"/>
                  <a:gd name="connsiteY95" fmla="*/ 173740 h 362028"/>
                  <a:gd name="connsiteX96" fmla="*/ 193832 w 279941"/>
                  <a:gd name="connsiteY96" fmla="*/ 156794 h 362028"/>
                  <a:gd name="connsiteX97" fmla="*/ 60963 w 279941"/>
                  <a:gd name="connsiteY97" fmla="*/ 153794 h 362028"/>
                  <a:gd name="connsiteX98" fmla="*/ 77774 w 279941"/>
                  <a:gd name="connsiteY98" fmla="*/ 145200 h 362028"/>
                  <a:gd name="connsiteX99" fmla="*/ 77909 w 279941"/>
                  <a:gd name="connsiteY99" fmla="*/ 145246 h 362028"/>
                  <a:gd name="connsiteX100" fmla="*/ 86607 w 279941"/>
                  <a:gd name="connsiteY100" fmla="*/ 162192 h 362028"/>
                  <a:gd name="connsiteX101" fmla="*/ 69511 w 279941"/>
                  <a:gd name="connsiteY101" fmla="*/ 170890 h 362028"/>
                  <a:gd name="connsiteX102" fmla="*/ 60948 w 279941"/>
                  <a:gd name="connsiteY102" fmla="*/ 153830 h 362028"/>
                  <a:gd name="connsiteX103" fmla="*/ 60963 w 279941"/>
                  <a:gd name="connsiteY103" fmla="*/ 153794 h 362028"/>
                  <a:gd name="connsiteX104" fmla="*/ 108652 w 279941"/>
                  <a:gd name="connsiteY104" fmla="*/ 169691 h 362028"/>
                  <a:gd name="connsiteX105" fmla="*/ 125613 w 279941"/>
                  <a:gd name="connsiteY105" fmla="*/ 160940 h 362028"/>
                  <a:gd name="connsiteX106" fmla="*/ 134371 w 279941"/>
                  <a:gd name="connsiteY106" fmla="*/ 177903 h 362028"/>
                  <a:gd name="connsiteX107" fmla="*/ 117410 w 279941"/>
                  <a:gd name="connsiteY107" fmla="*/ 186653 h 362028"/>
                  <a:gd name="connsiteX108" fmla="*/ 117350 w 279941"/>
                  <a:gd name="connsiteY108" fmla="*/ 186637 h 362028"/>
                  <a:gd name="connsiteX109" fmla="*/ 108652 w 279941"/>
                  <a:gd name="connsiteY109" fmla="*/ 169691 h 362028"/>
                  <a:gd name="connsiteX110" fmla="*/ 157090 w 279941"/>
                  <a:gd name="connsiteY110" fmla="*/ 184687 h 362028"/>
                  <a:gd name="connsiteX111" fmla="*/ 174156 w 279941"/>
                  <a:gd name="connsiteY111" fmla="*/ 176127 h 362028"/>
                  <a:gd name="connsiteX112" fmla="*/ 174186 w 279941"/>
                  <a:gd name="connsiteY112" fmla="*/ 176139 h 362028"/>
                  <a:gd name="connsiteX113" fmla="*/ 182359 w 279941"/>
                  <a:gd name="connsiteY113" fmla="*/ 193390 h 362028"/>
                  <a:gd name="connsiteX114" fmla="*/ 165788 w 279941"/>
                  <a:gd name="connsiteY114" fmla="*/ 201783 h 362028"/>
                  <a:gd name="connsiteX115" fmla="*/ 157690 w 279941"/>
                  <a:gd name="connsiteY115" fmla="*/ 185437 h 362028"/>
                  <a:gd name="connsiteX116" fmla="*/ 206129 w 279941"/>
                  <a:gd name="connsiteY116" fmla="*/ 201783 h 362028"/>
                  <a:gd name="connsiteX117" fmla="*/ 223375 w 279941"/>
                  <a:gd name="connsiteY117" fmla="*/ 193614 h 362028"/>
                  <a:gd name="connsiteX118" fmla="*/ 231773 w 279941"/>
                  <a:gd name="connsiteY118" fmla="*/ 210181 h 362028"/>
                  <a:gd name="connsiteX119" fmla="*/ 214977 w 279941"/>
                  <a:gd name="connsiteY119" fmla="*/ 219258 h 362028"/>
                  <a:gd name="connsiteX120" fmla="*/ 205904 w 279941"/>
                  <a:gd name="connsiteY120" fmla="*/ 202467 h 362028"/>
                  <a:gd name="connsiteX121" fmla="*/ 206129 w 279941"/>
                  <a:gd name="connsiteY121" fmla="*/ 201783 h 362028"/>
                  <a:gd name="connsiteX122" fmla="*/ 24671 w 279941"/>
                  <a:gd name="connsiteY122" fmla="*/ 183037 h 362028"/>
                  <a:gd name="connsiteX123" fmla="*/ 41722 w 279941"/>
                  <a:gd name="connsiteY123" fmla="*/ 174467 h 362028"/>
                  <a:gd name="connsiteX124" fmla="*/ 50300 w 279941"/>
                  <a:gd name="connsiteY124" fmla="*/ 191521 h 362028"/>
                  <a:gd name="connsiteX125" fmla="*/ 33369 w 279941"/>
                  <a:gd name="connsiteY125" fmla="*/ 200133 h 362028"/>
                  <a:gd name="connsiteX126" fmla="*/ 24536 w 279941"/>
                  <a:gd name="connsiteY126" fmla="*/ 182971 h 362028"/>
                  <a:gd name="connsiteX127" fmla="*/ 24671 w 279941"/>
                  <a:gd name="connsiteY127" fmla="*/ 182588 h 362028"/>
                  <a:gd name="connsiteX128" fmla="*/ 73110 w 279941"/>
                  <a:gd name="connsiteY128" fmla="*/ 198934 h 362028"/>
                  <a:gd name="connsiteX129" fmla="*/ 90101 w 279941"/>
                  <a:gd name="connsiteY129" fmla="*/ 190242 h 362028"/>
                  <a:gd name="connsiteX130" fmla="*/ 98799 w 279941"/>
                  <a:gd name="connsiteY130" fmla="*/ 207236 h 362028"/>
                  <a:gd name="connsiteX131" fmla="*/ 81808 w 279941"/>
                  <a:gd name="connsiteY131" fmla="*/ 215928 h 362028"/>
                  <a:gd name="connsiteX132" fmla="*/ 81658 w 279941"/>
                  <a:gd name="connsiteY132" fmla="*/ 215880 h 362028"/>
                  <a:gd name="connsiteX133" fmla="*/ 72870 w 279941"/>
                  <a:gd name="connsiteY133" fmla="*/ 199172 h 362028"/>
                  <a:gd name="connsiteX134" fmla="*/ 73110 w 279941"/>
                  <a:gd name="connsiteY134" fmla="*/ 198484 h 362028"/>
                  <a:gd name="connsiteX135" fmla="*/ 121399 w 279941"/>
                  <a:gd name="connsiteY135" fmla="*/ 213930 h 362028"/>
                  <a:gd name="connsiteX136" fmla="*/ 138450 w 279941"/>
                  <a:gd name="connsiteY136" fmla="*/ 205358 h 362028"/>
                  <a:gd name="connsiteX137" fmla="*/ 147028 w 279941"/>
                  <a:gd name="connsiteY137" fmla="*/ 222414 h 362028"/>
                  <a:gd name="connsiteX138" fmla="*/ 130097 w 279941"/>
                  <a:gd name="connsiteY138" fmla="*/ 231026 h 362028"/>
                  <a:gd name="connsiteX139" fmla="*/ 121399 w 279941"/>
                  <a:gd name="connsiteY139" fmla="*/ 214230 h 362028"/>
                  <a:gd name="connsiteX140" fmla="*/ 169837 w 279941"/>
                  <a:gd name="connsiteY140" fmla="*/ 229827 h 362028"/>
                  <a:gd name="connsiteX141" fmla="*/ 186888 w 279941"/>
                  <a:gd name="connsiteY141" fmla="*/ 221256 h 362028"/>
                  <a:gd name="connsiteX142" fmla="*/ 195466 w 279941"/>
                  <a:gd name="connsiteY142" fmla="*/ 238310 h 362028"/>
                  <a:gd name="connsiteX143" fmla="*/ 178535 w 279941"/>
                  <a:gd name="connsiteY143" fmla="*/ 246923 h 362028"/>
                  <a:gd name="connsiteX144" fmla="*/ 169837 w 279941"/>
                  <a:gd name="connsiteY144" fmla="*/ 230126 h 362028"/>
                  <a:gd name="connsiteX145" fmla="*/ 37268 w 279941"/>
                  <a:gd name="connsiteY145" fmla="*/ 225777 h 362028"/>
                  <a:gd name="connsiteX146" fmla="*/ 54064 w 279941"/>
                  <a:gd name="connsiteY146" fmla="*/ 216702 h 362028"/>
                  <a:gd name="connsiteX147" fmla="*/ 63137 w 279941"/>
                  <a:gd name="connsiteY147" fmla="*/ 233492 h 362028"/>
                  <a:gd name="connsiteX148" fmla="*/ 62912 w 279941"/>
                  <a:gd name="connsiteY148" fmla="*/ 234176 h 362028"/>
                  <a:gd name="connsiteX149" fmla="*/ 45846 w 279941"/>
                  <a:gd name="connsiteY149" fmla="*/ 242735 h 362028"/>
                  <a:gd name="connsiteX150" fmla="*/ 45816 w 279941"/>
                  <a:gd name="connsiteY150" fmla="*/ 242724 h 362028"/>
                  <a:gd name="connsiteX151" fmla="*/ 37268 w 279941"/>
                  <a:gd name="connsiteY151" fmla="*/ 226077 h 362028"/>
                  <a:gd name="connsiteX152" fmla="*/ 85707 w 279941"/>
                  <a:gd name="connsiteY152" fmla="*/ 241674 h 362028"/>
                  <a:gd name="connsiteX153" fmla="*/ 102413 w 279941"/>
                  <a:gd name="connsiteY153" fmla="*/ 232901 h 362028"/>
                  <a:gd name="connsiteX154" fmla="*/ 102653 w 279941"/>
                  <a:gd name="connsiteY154" fmla="*/ 232976 h 362028"/>
                  <a:gd name="connsiteX155" fmla="*/ 111726 w 279941"/>
                  <a:gd name="connsiteY155" fmla="*/ 249767 h 362028"/>
                  <a:gd name="connsiteX156" fmla="*/ 94945 w 279941"/>
                  <a:gd name="connsiteY156" fmla="*/ 258843 h 362028"/>
                  <a:gd name="connsiteX157" fmla="*/ 94255 w 279941"/>
                  <a:gd name="connsiteY157" fmla="*/ 258620 h 362028"/>
                  <a:gd name="connsiteX158" fmla="*/ 85707 w 279941"/>
                  <a:gd name="connsiteY158" fmla="*/ 241974 h 362028"/>
                  <a:gd name="connsiteX159" fmla="*/ 133996 w 279941"/>
                  <a:gd name="connsiteY159" fmla="*/ 256670 h 362028"/>
                  <a:gd name="connsiteX160" fmla="*/ 151062 w 279941"/>
                  <a:gd name="connsiteY160" fmla="*/ 248110 h 362028"/>
                  <a:gd name="connsiteX161" fmla="*/ 151092 w 279941"/>
                  <a:gd name="connsiteY161" fmla="*/ 248122 h 362028"/>
                  <a:gd name="connsiteX162" fmla="*/ 159265 w 279941"/>
                  <a:gd name="connsiteY162" fmla="*/ 265373 h 362028"/>
                  <a:gd name="connsiteX163" fmla="*/ 142694 w 279941"/>
                  <a:gd name="connsiteY163" fmla="*/ 273766 h 362028"/>
                  <a:gd name="connsiteX164" fmla="*/ 133996 w 279941"/>
                  <a:gd name="connsiteY164" fmla="*/ 257720 h 362028"/>
                  <a:gd name="connsiteX165" fmla="*/ 182434 w 279941"/>
                  <a:gd name="connsiteY165" fmla="*/ 272566 h 362028"/>
                  <a:gd name="connsiteX166" fmla="*/ 199230 w 279941"/>
                  <a:gd name="connsiteY166" fmla="*/ 263491 h 362028"/>
                  <a:gd name="connsiteX167" fmla="*/ 208303 w 279941"/>
                  <a:gd name="connsiteY167" fmla="*/ 280281 h 362028"/>
                  <a:gd name="connsiteX168" fmla="*/ 208078 w 279941"/>
                  <a:gd name="connsiteY168" fmla="*/ 280964 h 362028"/>
                  <a:gd name="connsiteX169" fmla="*/ 190832 w 279941"/>
                  <a:gd name="connsiteY169" fmla="*/ 289135 h 362028"/>
                  <a:gd name="connsiteX170" fmla="*/ 182434 w 279941"/>
                  <a:gd name="connsiteY170" fmla="*/ 272566 h 362028"/>
                  <a:gd name="connsiteX171" fmla="*/ 677 w 279941"/>
                  <a:gd name="connsiteY171" fmla="*/ 255920 h 362028"/>
                  <a:gd name="connsiteX172" fmla="*/ 17758 w 279941"/>
                  <a:gd name="connsiteY172" fmla="*/ 247408 h 362028"/>
                  <a:gd name="connsiteX173" fmla="*/ 26276 w 279941"/>
                  <a:gd name="connsiteY173" fmla="*/ 264492 h 362028"/>
                  <a:gd name="connsiteX174" fmla="*/ 9225 w 279941"/>
                  <a:gd name="connsiteY174" fmla="*/ 273016 h 362028"/>
                  <a:gd name="connsiteX175" fmla="*/ 572 w 279941"/>
                  <a:gd name="connsiteY175" fmla="*/ 256243 h 362028"/>
                  <a:gd name="connsiteX176" fmla="*/ 677 w 279941"/>
                  <a:gd name="connsiteY176" fmla="*/ 255920 h 362028"/>
                  <a:gd name="connsiteX177" fmla="*/ 48666 w 279941"/>
                  <a:gd name="connsiteY177" fmla="*/ 271817 h 362028"/>
                  <a:gd name="connsiteX178" fmla="*/ 65747 w 279941"/>
                  <a:gd name="connsiteY178" fmla="*/ 263305 h 362028"/>
                  <a:gd name="connsiteX179" fmla="*/ 74265 w 279941"/>
                  <a:gd name="connsiteY179" fmla="*/ 280389 h 362028"/>
                  <a:gd name="connsiteX180" fmla="*/ 57214 w 279941"/>
                  <a:gd name="connsiteY180" fmla="*/ 288913 h 362028"/>
                  <a:gd name="connsiteX181" fmla="*/ 48651 w 279941"/>
                  <a:gd name="connsiteY181" fmla="*/ 271853 h 362028"/>
                  <a:gd name="connsiteX182" fmla="*/ 48666 w 279941"/>
                  <a:gd name="connsiteY182" fmla="*/ 271817 h 362028"/>
                  <a:gd name="connsiteX183" fmla="*/ 96954 w 279941"/>
                  <a:gd name="connsiteY183" fmla="*/ 287713 h 362028"/>
                  <a:gd name="connsiteX184" fmla="*/ 113931 w 279941"/>
                  <a:gd name="connsiteY184" fmla="*/ 278974 h 362028"/>
                  <a:gd name="connsiteX185" fmla="*/ 114050 w 279941"/>
                  <a:gd name="connsiteY185" fmla="*/ 279015 h 362028"/>
                  <a:gd name="connsiteX186" fmla="*/ 122748 w 279941"/>
                  <a:gd name="connsiteY186" fmla="*/ 296111 h 362028"/>
                  <a:gd name="connsiteX187" fmla="*/ 105652 w 279941"/>
                  <a:gd name="connsiteY187" fmla="*/ 304809 h 362028"/>
                  <a:gd name="connsiteX188" fmla="*/ 96954 w 279941"/>
                  <a:gd name="connsiteY188" fmla="*/ 287713 h 362028"/>
                  <a:gd name="connsiteX189" fmla="*/ 145393 w 279941"/>
                  <a:gd name="connsiteY189" fmla="*/ 302709 h 362028"/>
                  <a:gd name="connsiteX190" fmla="*/ 162459 w 279941"/>
                  <a:gd name="connsiteY190" fmla="*/ 294149 h 362028"/>
                  <a:gd name="connsiteX191" fmla="*/ 162489 w 279941"/>
                  <a:gd name="connsiteY191" fmla="*/ 294161 h 362028"/>
                  <a:gd name="connsiteX192" fmla="*/ 171007 w 279941"/>
                  <a:gd name="connsiteY192" fmla="*/ 311245 h 362028"/>
                  <a:gd name="connsiteX193" fmla="*/ 153911 w 279941"/>
                  <a:gd name="connsiteY193" fmla="*/ 319757 h 362028"/>
                  <a:gd name="connsiteX194" fmla="*/ 145393 w 279941"/>
                  <a:gd name="connsiteY194" fmla="*/ 302709 h 362028"/>
                  <a:gd name="connsiteX195" fmla="*/ 13124 w 279941"/>
                  <a:gd name="connsiteY195" fmla="*/ 297611 h 362028"/>
                  <a:gd name="connsiteX196" fmla="*/ 29920 w 279941"/>
                  <a:gd name="connsiteY196" fmla="*/ 288535 h 362028"/>
                  <a:gd name="connsiteX197" fmla="*/ 38993 w 279941"/>
                  <a:gd name="connsiteY197" fmla="*/ 305325 h 362028"/>
                  <a:gd name="connsiteX198" fmla="*/ 38768 w 279941"/>
                  <a:gd name="connsiteY198" fmla="*/ 306009 h 362028"/>
                  <a:gd name="connsiteX199" fmla="*/ 21522 w 279941"/>
                  <a:gd name="connsiteY199" fmla="*/ 314179 h 362028"/>
                  <a:gd name="connsiteX200" fmla="*/ 13124 w 279941"/>
                  <a:gd name="connsiteY200" fmla="*/ 297611 h 362028"/>
                  <a:gd name="connsiteX201" fmla="*/ 61563 w 279941"/>
                  <a:gd name="connsiteY201" fmla="*/ 312607 h 362028"/>
                  <a:gd name="connsiteX202" fmla="*/ 78659 w 279941"/>
                  <a:gd name="connsiteY202" fmla="*/ 304059 h 362028"/>
                  <a:gd name="connsiteX203" fmla="*/ 87207 w 279941"/>
                  <a:gd name="connsiteY203" fmla="*/ 321155 h 362028"/>
                  <a:gd name="connsiteX204" fmla="*/ 70111 w 279941"/>
                  <a:gd name="connsiteY204" fmla="*/ 329703 h 362028"/>
                  <a:gd name="connsiteX205" fmla="*/ 61563 w 279941"/>
                  <a:gd name="connsiteY205" fmla="*/ 312607 h 362028"/>
                  <a:gd name="connsiteX206" fmla="*/ 109851 w 279941"/>
                  <a:gd name="connsiteY206" fmla="*/ 328503 h 362028"/>
                  <a:gd name="connsiteX207" fmla="*/ 126917 w 279941"/>
                  <a:gd name="connsiteY207" fmla="*/ 319943 h 362028"/>
                  <a:gd name="connsiteX208" fmla="*/ 126947 w 279941"/>
                  <a:gd name="connsiteY208" fmla="*/ 319955 h 362028"/>
                  <a:gd name="connsiteX209" fmla="*/ 135720 w 279941"/>
                  <a:gd name="connsiteY209" fmla="*/ 336667 h 362028"/>
                  <a:gd name="connsiteX210" fmla="*/ 135645 w 279941"/>
                  <a:gd name="connsiteY210" fmla="*/ 336901 h 362028"/>
                  <a:gd name="connsiteX211" fmla="*/ 118549 w 279941"/>
                  <a:gd name="connsiteY211" fmla="*/ 345599 h 362028"/>
                  <a:gd name="connsiteX212" fmla="*/ 109851 w 279941"/>
                  <a:gd name="connsiteY212" fmla="*/ 328503 h 362028"/>
                  <a:gd name="connsiteX213" fmla="*/ 158290 w 279941"/>
                  <a:gd name="connsiteY213" fmla="*/ 344400 h 362028"/>
                  <a:gd name="connsiteX214" fmla="*/ 175251 w 279941"/>
                  <a:gd name="connsiteY214" fmla="*/ 335649 h 362028"/>
                  <a:gd name="connsiteX215" fmla="*/ 184009 w 279941"/>
                  <a:gd name="connsiteY215" fmla="*/ 352612 h 362028"/>
                  <a:gd name="connsiteX216" fmla="*/ 167048 w 279941"/>
                  <a:gd name="connsiteY216" fmla="*/ 361362 h 362028"/>
                  <a:gd name="connsiteX217" fmla="*/ 166988 w 279941"/>
                  <a:gd name="connsiteY217" fmla="*/ 361346 h 362028"/>
                  <a:gd name="connsiteX218" fmla="*/ 158740 w 279941"/>
                  <a:gd name="connsiteY218" fmla="*/ 345899 h 362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</a:cxnLst>
                <a:rect l="l" t="t" r="r" b="b"/>
                <a:pathLst>
                  <a:path w="279941" h="362028">
                    <a:moveTo>
                      <a:pt x="108652" y="9228"/>
                    </a:moveTo>
                    <a:cubicBezTo>
                      <a:pt x="111006" y="2153"/>
                      <a:pt x="118639" y="-1679"/>
                      <a:pt x="125718" y="668"/>
                    </a:cubicBezTo>
                    <a:cubicBezTo>
                      <a:pt x="125718" y="673"/>
                      <a:pt x="125733" y="676"/>
                      <a:pt x="125748" y="680"/>
                    </a:cubicBezTo>
                    <a:cubicBezTo>
                      <a:pt x="132766" y="3188"/>
                      <a:pt x="136425" y="10911"/>
                      <a:pt x="133921" y="17931"/>
                    </a:cubicBezTo>
                    <a:cubicBezTo>
                      <a:pt x="131506" y="24688"/>
                      <a:pt x="124218" y="28374"/>
                      <a:pt x="117350" y="26324"/>
                    </a:cubicBezTo>
                    <a:cubicBezTo>
                      <a:pt x="110256" y="24052"/>
                      <a:pt x="106342" y="16453"/>
                      <a:pt x="108607" y="9356"/>
                    </a:cubicBezTo>
                    <a:cubicBezTo>
                      <a:pt x="108622" y="9312"/>
                      <a:pt x="108637" y="9270"/>
                      <a:pt x="108652" y="9228"/>
                    </a:cubicBezTo>
                    <a:close/>
                    <a:moveTo>
                      <a:pt x="157090" y="25124"/>
                    </a:moveTo>
                    <a:cubicBezTo>
                      <a:pt x="159385" y="18031"/>
                      <a:pt x="166988" y="14140"/>
                      <a:pt x="174081" y="16433"/>
                    </a:cubicBezTo>
                    <a:cubicBezTo>
                      <a:pt x="181175" y="18725"/>
                      <a:pt x="185074" y="26333"/>
                      <a:pt x="182779" y="33426"/>
                    </a:cubicBezTo>
                    <a:cubicBezTo>
                      <a:pt x="180485" y="40518"/>
                      <a:pt x="172882" y="44410"/>
                      <a:pt x="165788" y="42119"/>
                    </a:cubicBezTo>
                    <a:cubicBezTo>
                      <a:pt x="165728" y="42102"/>
                      <a:pt x="165683" y="42087"/>
                      <a:pt x="165638" y="42070"/>
                    </a:cubicBezTo>
                    <a:cubicBezTo>
                      <a:pt x="158560" y="40029"/>
                      <a:pt x="154466" y="32632"/>
                      <a:pt x="156505" y="25549"/>
                    </a:cubicBezTo>
                    <a:cubicBezTo>
                      <a:pt x="156550" y="25406"/>
                      <a:pt x="156596" y="25265"/>
                      <a:pt x="156640" y="25124"/>
                    </a:cubicBezTo>
                    <a:close/>
                    <a:moveTo>
                      <a:pt x="205529" y="41021"/>
                    </a:moveTo>
                    <a:cubicBezTo>
                      <a:pt x="207718" y="33983"/>
                      <a:pt x="215202" y="30055"/>
                      <a:pt x="222235" y="32248"/>
                    </a:cubicBezTo>
                    <a:cubicBezTo>
                      <a:pt x="222325" y="32272"/>
                      <a:pt x="222400" y="32297"/>
                      <a:pt x="222475" y="32323"/>
                    </a:cubicBezTo>
                    <a:cubicBezTo>
                      <a:pt x="229568" y="34679"/>
                      <a:pt x="233437" y="42300"/>
                      <a:pt x="231173" y="49419"/>
                    </a:cubicBezTo>
                    <a:cubicBezTo>
                      <a:pt x="228818" y="56494"/>
                      <a:pt x="221185" y="60326"/>
                      <a:pt x="214107" y="57979"/>
                    </a:cubicBezTo>
                    <a:cubicBezTo>
                      <a:pt x="214107" y="57974"/>
                      <a:pt x="214092" y="57971"/>
                      <a:pt x="214077" y="57967"/>
                    </a:cubicBezTo>
                    <a:cubicBezTo>
                      <a:pt x="206999" y="55926"/>
                      <a:pt x="202905" y="48528"/>
                      <a:pt x="204944" y="41445"/>
                    </a:cubicBezTo>
                    <a:cubicBezTo>
                      <a:pt x="204989" y="41303"/>
                      <a:pt x="205034" y="41162"/>
                      <a:pt x="205079" y="41021"/>
                    </a:cubicBezTo>
                    <a:close/>
                    <a:moveTo>
                      <a:pt x="253818" y="56017"/>
                    </a:moveTo>
                    <a:cubicBezTo>
                      <a:pt x="256172" y="48942"/>
                      <a:pt x="263805" y="45110"/>
                      <a:pt x="270884" y="47457"/>
                    </a:cubicBezTo>
                    <a:cubicBezTo>
                      <a:pt x="270884" y="47462"/>
                      <a:pt x="270899" y="47465"/>
                      <a:pt x="270914" y="47469"/>
                    </a:cubicBezTo>
                    <a:cubicBezTo>
                      <a:pt x="277932" y="49977"/>
                      <a:pt x="281591" y="57700"/>
                      <a:pt x="279087" y="64720"/>
                    </a:cubicBezTo>
                    <a:cubicBezTo>
                      <a:pt x="276672" y="71477"/>
                      <a:pt x="269384" y="75163"/>
                      <a:pt x="262516" y="73113"/>
                    </a:cubicBezTo>
                    <a:cubicBezTo>
                      <a:pt x="255617" y="70948"/>
                      <a:pt x="251613" y="63779"/>
                      <a:pt x="253368" y="56767"/>
                    </a:cubicBezTo>
                    <a:close/>
                    <a:moveTo>
                      <a:pt x="73110" y="35022"/>
                    </a:moveTo>
                    <a:cubicBezTo>
                      <a:pt x="75449" y="27945"/>
                      <a:pt x="83083" y="24108"/>
                      <a:pt x="90161" y="26450"/>
                    </a:cubicBezTo>
                    <a:cubicBezTo>
                      <a:pt x="97239" y="28794"/>
                      <a:pt x="101078" y="36429"/>
                      <a:pt x="98739" y="43506"/>
                    </a:cubicBezTo>
                    <a:cubicBezTo>
                      <a:pt x="96415" y="50533"/>
                      <a:pt x="88856" y="54375"/>
                      <a:pt x="81808" y="52118"/>
                    </a:cubicBezTo>
                    <a:cubicBezTo>
                      <a:pt x="74955" y="49891"/>
                      <a:pt x="70981" y="42772"/>
                      <a:pt x="72660" y="35772"/>
                    </a:cubicBezTo>
                    <a:close/>
                    <a:moveTo>
                      <a:pt x="121099" y="51818"/>
                    </a:moveTo>
                    <a:cubicBezTo>
                      <a:pt x="123363" y="44717"/>
                      <a:pt x="130967" y="40799"/>
                      <a:pt x="138060" y="43068"/>
                    </a:cubicBezTo>
                    <a:cubicBezTo>
                      <a:pt x="145168" y="45335"/>
                      <a:pt x="149082" y="52929"/>
                      <a:pt x="146818" y="60030"/>
                    </a:cubicBezTo>
                    <a:cubicBezTo>
                      <a:pt x="144538" y="67131"/>
                      <a:pt x="136950" y="71050"/>
                      <a:pt x="129857" y="68781"/>
                    </a:cubicBezTo>
                    <a:cubicBezTo>
                      <a:pt x="129827" y="68776"/>
                      <a:pt x="129812" y="68770"/>
                      <a:pt x="129797" y="68764"/>
                    </a:cubicBezTo>
                    <a:cubicBezTo>
                      <a:pt x="122733" y="66474"/>
                      <a:pt x="118834" y="58898"/>
                      <a:pt x="121099" y="51818"/>
                    </a:cubicBezTo>
                    <a:close/>
                    <a:moveTo>
                      <a:pt x="169537" y="66815"/>
                    </a:moveTo>
                    <a:cubicBezTo>
                      <a:pt x="171907" y="59747"/>
                      <a:pt x="179555" y="55935"/>
                      <a:pt x="186618" y="58303"/>
                    </a:cubicBezTo>
                    <a:cubicBezTo>
                      <a:pt x="193697" y="60669"/>
                      <a:pt x="197506" y="68319"/>
                      <a:pt x="195136" y="75387"/>
                    </a:cubicBezTo>
                    <a:cubicBezTo>
                      <a:pt x="192767" y="82441"/>
                      <a:pt x="185149" y="86253"/>
                      <a:pt x="178085" y="83911"/>
                    </a:cubicBezTo>
                    <a:cubicBezTo>
                      <a:pt x="171067" y="81669"/>
                      <a:pt x="167183" y="74158"/>
                      <a:pt x="169432" y="67137"/>
                    </a:cubicBezTo>
                    <a:cubicBezTo>
                      <a:pt x="169462" y="67029"/>
                      <a:pt x="169507" y="66921"/>
                      <a:pt x="169537" y="66815"/>
                    </a:cubicBezTo>
                    <a:close/>
                    <a:moveTo>
                      <a:pt x="217976" y="82711"/>
                    </a:moveTo>
                    <a:cubicBezTo>
                      <a:pt x="220345" y="75643"/>
                      <a:pt x="227994" y="71831"/>
                      <a:pt x="235057" y="74199"/>
                    </a:cubicBezTo>
                    <a:cubicBezTo>
                      <a:pt x="242135" y="76565"/>
                      <a:pt x="245944" y="84214"/>
                      <a:pt x="243575" y="91283"/>
                    </a:cubicBezTo>
                    <a:cubicBezTo>
                      <a:pt x="241206" y="98337"/>
                      <a:pt x="233587" y="102149"/>
                      <a:pt x="226524" y="99807"/>
                    </a:cubicBezTo>
                    <a:cubicBezTo>
                      <a:pt x="219746" y="97457"/>
                      <a:pt x="215981" y="90208"/>
                      <a:pt x="217976" y="83311"/>
                    </a:cubicBezTo>
                    <a:close/>
                    <a:moveTo>
                      <a:pt x="84507" y="80911"/>
                    </a:moveTo>
                    <a:cubicBezTo>
                      <a:pt x="86862" y="73836"/>
                      <a:pt x="94495" y="70004"/>
                      <a:pt x="101573" y="72351"/>
                    </a:cubicBezTo>
                    <a:cubicBezTo>
                      <a:pt x="101573" y="72356"/>
                      <a:pt x="101588" y="72359"/>
                      <a:pt x="101603" y="72363"/>
                    </a:cubicBezTo>
                    <a:cubicBezTo>
                      <a:pt x="108622" y="74871"/>
                      <a:pt x="112281" y="82594"/>
                      <a:pt x="109776" y="89614"/>
                    </a:cubicBezTo>
                    <a:cubicBezTo>
                      <a:pt x="107362" y="96371"/>
                      <a:pt x="100074" y="100057"/>
                      <a:pt x="93205" y="98007"/>
                    </a:cubicBezTo>
                    <a:cubicBezTo>
                      <a:pt x="86562" y="95665"/>
                      <a:pt x="82783" y="88647"/>
                      <a:pt x="84507" y="81811"/>
                    </a:cubicBezTo>
                    <a:close/>
                    <a:moveTo>
                      <a:pt x="132946" y="96808"/>
                    </a:moveTo>
                    <a:cubicBezTo>
                      <a:pt x="135075" y="89665"/>
                      <a:pt x="142589" y="85601"/>
                      <a:pt x="149742" y="87732"/>
                    </a:cubicBezTo>
                    <a:cubicBezTo>
                      <a:pt x="156880" y="89861"/>
                      <a:pt x="160944" y="97379"/>
                      <a:pt x="158815" y="104522"/>
                    </a:cubicBezTo>
                    <a:cubicBezTo>
                      <a:pt x="158740" y="104751"/>
                      <a:pt x="158665" y="104979"/>
                      <a:pt x="158590" y="105206"/>
                    </a:cubicBezTo>
                    <a:cubicBezTo>
                      <a:pt x="156085" y="112226"/>
                      <a:pt x="148362" y="115883"/>
                      <a:pt x="141344" y="113376"/>
                    </a:cubicBezTo>
                    <a:cubicBezTo>
                      <a:pt x="134581" y="110961"/>
                      <a:pt x="130891" y="103684"/>
                      <a:pt x="132946" y="96808"/>
                    </a:cubicBezTo>
                    <a:close/>
                    <a:moveTo>
                      <a:pt x="181385" y="111804"/>
                    </a:moveTo>
                    <a:cubicBezTo>
                      <a:pt x="183724" y="104727"/>
                      <a:pt x="191357" y="100890"/>
                      <a:pt x="198436" y="103234"/>
                    </a:cubicBezTo>
                    <a:cubicBezTo>
                      <a:pt x="205514" y="105576"/>
                      <a:pt x="209353" y="113211"/>
                      <a:pt x="207014" y="120288"/>
                    </a:cubicBezTo>
                    <a:cubicBezTo>
                      <a:pt x="204689" y="127315"/>
                      <a:pt x="197131" y="131157"/>
                      <a:pt x="190082" y="128900"/>
                    </a:cubicBezTo>
                    <a:cubicBezTo>
                      <a:pt x="183544" y="126687"/>
                      <a:pt x="179780" y="119862"/>
                      <a:pt x="181385" y="113154"/>
                    </a:cubicBezTo>
                    <a:close/>
                    <a:moveTo>
                      <a:pt x="229823" y="127700"/>
                    </a:moveTo>
                    <a:cubicBezTo>
                      <a:pt x="232328" y="120681"/>
                      <a:pt x="240051" y="117023"/>
                      <a:pt x="247069" y="119532"/>
                    </a:cubicBezTo>
                    <a:cubicBezTo>
                      <a:pt x="253833" y="121945"/>
                      <a:pt x="257522" y="129223"/>
                      <a:pt x="255467" y="136098"/>
                    </a:cubicBezTo>
                    <a:cubicBezTo>
                      <a:pt x="253338" y="143241"/>
                      <a:pt x="245825" y="147305"/>
                      <a:pt x="238671" y="145176"/>
                    </a:cubicBezTo>
                    <a:cubicBezTo>
                      <a:pt x="231533" y="143045"/>
                      <a:pt x="227469" y="135527"/>
                      <a:pt x="229598" y="128384"/>
                    </a:cubicBezTo>
                    <a:cubicBezTo>
                      <a:pt x="229673" y="128155"/>
                      <a:pt x="229748" y="127927"/>
                      <a:pt x="229823" y="127700"/>
                    </a:cubicBezTo>
                    <a:close/>
                    <a:moveTo>
                      <a:pt x="48666" y="109105"/>
                    </a:moveTo>
                    <a:cubicBezTo>
                      <a:pt x="51020" y="102023"/>
                      <a:pt x="58683" y="98196"/>
                      <a:pt x="65762" y="100557"/>
                    </a:cubicBezTo>
                    <a:cubicBezTo>
                      <a:pt x="72840" y="102917"/>
                      <a:pt x="76664" y="110571"/>
                      <a:pt x="74310" y="117653"/>
                    </a:cubicBezTo>
                    <a:cubicBezTo>
                      <a:pt x="72045" y="124667"/>
                      <a:pt x="64517" y="128515"/>
                      <a:pt x="57499" y="126247"/>
                    </a:cubicBezTo>
                    <a:cubicBezTo>
                      <a:pt x="57454" y="126232"/>
                      <a:pt x="57409" y="126217"/>
                      <a:pt x="57364" y="126201"/>
                    </a:cubicBezTo>
                    <a:cubicBezTo>
                      <a:pt x="50270" y="123845"/>
                      <a:pt x="46401" y="116224"/>
                      <a:pt x="48666" y="109105"/>
                    </a:cubicBezTo>
                    <a:close/>
                    <a:moveTo>
                      <a:pt x="97104" y="125001"/>
                    </a:moveTo>
                    <a:cubicBezTo>
                      <a:pt x="99444" y="117924"/>
                      <a:pt x="107077" y="114087"/>
                      <a:pt x="114155" y="116429"/>
                    </a:cubicBezTo>
                    <a:cubicBezTo>
                      <a:pt x="121234" y="118773"/>
                      <a:pt x="125073" y="126408"/>
                      <a:pt x="122733" y="133485"/>
                    </a:cubicBezTo>
                    <a:cubicBezTo>
                      <a:pt x="120409" y="140512"/>
                      <a:pt x="112851" y="144354"/>
                      <a:pt x="105802" y="142097"/>
                    </a:cubicBezTo>
                    <a:cubicBezTo>
                      <a:pt x="98709" y="139741"/>
                      <a:pt x="94840" y="132120"/>
                      <a:pt x="97104" y="125001"/>
                    </a:cubicBezTo>
                    <a:close/>
                    <a:moveTo>
                      <a:pt x="145543" y="140897"/>
                    </a:moveTo>
                    <a:cubicBezTo>
                      <a:pt x="147838" y="133804"/>
                      <a:pt x="155441" y="129912"/>
                      <a:pt x="162534" y="132205"/>
                    </a:cubicBezTo>
                    <a:cubicBezTo>
                      <a:pt x="169627" y="134498"/>
                      <a:pt x="173527" y="142106"/>
                      <a:pt x="171232" y="149199"/>
                    </a:cubicBezTo>
                    <a:cubicBezTo>
                      <a:pt x="168938" y="156291"/>
                      <a:pt x="161334" y="160183"/>
                      <a:pt x="154241" y="157891"/>
                    </a:cubicBezTo>
                    <a:cubicBezTo>
                      <a:pt x="154181" y="157875"/>
                      <a:pt x="154136" y="157860"/>
                      <a:pt x="154091" y="157843"/>
                    </a:cubicBezTo>
                    <a:cubicBezTo>
                      <a:pt x="147073" y="155576"/>
                      <a:pt x="143234" y="148052"/>
                      <a:pt x="145498" y="141038"/>
                    </a:cubicBezTo>
                    <a:cubicBezTo>
                      <a:pt x="145513" y="140992"/>
                      <a:pt x="145528" y="140944"/>
                      <a:pt x="145543" y="140897"/>
                    </a:cubicBezTo>
                    <a:close/>
                    <a:moveTo>
                      <a:pt x="193832" y="156794"/>
                    </a:moveTo>
                    <a:cubicBezTo>
                      <a:pt x="196096" y="149693"/>
                      <a:pt x="203699" y="145774"/>
                      <a:pt x="210793" y="148043"/>
                    </a:cubicBezTo>
                    <a:cubicBezTo>
                      <a:pt x="217901" y="150311"/>
                      <a:pt x="221815" y="157905"/>
                      <a:pt x="219551" y="165006"/>
                    </a:cubicBezTo>
                    <a:cubicBezTo>
                      <a:pt x="217271" y="172107"/>
                      <a:pt x="209683" y="176025"/>
                      <a:pt x="202590" y="173756"/>
                    </a:cubicBezTo>
                    <a:cubicBezTo>
                      <a:pt x="202560" y="173752"/>
                      <a:pt x="202545" y="173746"/>
                      <a:pt x="202530" y="173740"/>
                    </a:cubicBezTo>
                    <a:cubicBezTo>
                      <a:pt x="195466" y="171450"/>
                      <a:pt x="191567" y="163873"/>
                      <a:pt x="193832" y="156794"/>
                    </a:cubicBezTo>
                    <a:close/>
                    <a:moveTo>
                      <a:pt x="60963" y="153794"/>
                    </a:moveTo>
                    <a:cubicBezTo>
                      <a:pt x="63227" y="146780"/>
                      <a:pt x="70756" y="142932"/>
                      <a:pt x="77774" y="145200"/>
                    </a:cubicBezTo>
                    <a:cubicBezTo>
                      <a:pt x="77819" y="145215"/>
                      <a:pt x="77864" y="145231"/>
                      <a:pt x="77909" y="145246"/>
                    </a:cubicBezTo>
                    <a:cubicBezTo>
                      <a:pt x="84972" y="147536"/>
                      <a:pt x="88871" y="155113"/>
                      <a:pt x="86607" y="162192"/>
                    </a:cubicBezTo>
                    <a:cubicBezTo>
                      <a:pt x="84192" y="169227"/>
                      <a:pt x="76619" y="173074"/>
                      <a:pt x="69511" y="170890"/>
                    </a:cubicBezTo>
                    <a:cubicBezTo>
                      <a:pt x="62433" y="168543"/>
                      <a:pt x="58608" y="160904"/>
                      <a:pt x="60948" y="153830"/>
                    </a:cubicBezTo>
                    <a:cubicBezTo>
                      <a:pt x="60948" y="153818"/>
                      <a:pt x="60963" y="153806"/>
                      <a:pt x="60963" y="153794"/>
                    </a:cubicBezTo>
                    <a:close/>
                    <a:moveTo>
                      <a:pt x="108652" y="169691"/>
                    </a:moveTo>
                    <a:cubicBezTo>
                      <a:pt x="110916" y="162590"/>
                      <a:pt x="118519" y="158671"/>
                      <a:pt x="125613" y="160940"/>
                    </a:cubicBezTo>
                    <a:cubicBezTo>
                      <a:pt x="132721" y="163208"/>
                      <a:pt x="136635" y="170802"/>
                      <a:pt x="134371" y="177903"/>
                    </a:cubicBezTo>
                    <a:cubicBezTo>
                      <a:pt x="132091" y="185004"/>
                      <a:pt x="124503" y="188922"/>
                      <a:pt x="117410" y="186653"/>
                    </a:cubicBezTo>
                    <a:cubicBezTo>
                      <a:pt x="117380" y="186649"/>
                      <a:pt x="117365" y="186643"/>
                      <a:pt x="117350" y="186637"/>
                    </a:cubicBezTo>
                    <a:cubicBezTo>
                      <a:pt x="110331" y="184281"/>
                      <a:pt x="106477" y="176763"/>
                      <a:pt x="108652" y="169691"/>
                    </a:cubicBezTo>
                    <a:close/>
                    <a:moveTo>
                      <a:pt x="157090" y="184687"/>
                    </a:moveTo>
                    <a:cubicBezTo>
                      <a:pt x="159445" y="177612"/>
                      <a:pt x="167078" y="173780"/>
                      <a:pt x="174156" y="176127"/>
                    </a:cubicBezTo>
                    <a:cubicBezTo>
                      <a:pt x="174156" y="176132"/>
                      <a:pt x="174171" y="176135"/>
                      <a:pt x="174186" y="176139"/>
                    </a:cubicBezTo>
                    <a:cubicBezTo>
                      <a:pt x="181205" y="178646"/>
                      <a:pt x="184864" y="186370"/>
                      <a:pt x="182359" y="193390"/>
                    </a:cubicBezTo>
                    <a:cubicBezTo>
                      <a:pt x="179945" y="200147"/>
                      <a:pt x="172657" y="203833"/>
                      <a:pt x="165788" y="201783"/>
                    </a:cubicBezTo>
                    <a:cubicBezTo>
                      <a:pt x="159265" y="199259"/>
                      <a:pt x="155741" y="192161"/>
                      <a:pt x="157690" y="185437"/>
                    </a:cubicBezTo>
                    <a:close/>
                    <a:moveTo>
                      <a:pt x="206129" y="201783"/>
                    </a:moveTo>
                    <a:cubicBezTo>
                      <a:pt x="208633" y="194763"/>
                      <a:pt x="216357" y="191106"/>
                      <a:pt x="223375" y="193614"/>
                    </a:cubicBezTo>
                    <a:cubicBezTo>
                      <a:pt x="230138" y="196027"/>
                      <a:pt x="233827" y="203305"/>
                      <a:pt x="231773" y="210181"/>
                    </a:cubicBezTo>
                    <a:cubicBezTo>
                      <a:pt x="229643" y="217324"/>
                      <a:pt x="222130" y="221388"/>
                      <a:pt x="214977" y="219258"/>
                    </a:cubicBezTo>
                    <a:cubicBezTo>
                      <a:pt x="207838" y="217127"/>
                      <a:pt x="203774" y="209610"/>
                      <a:pt x="205904" y="202467"/>
                    </a:cubicBezTo>
                    <a:cubicBezTo>
                      <a:pt x="205979" y="202237"/>
                      <a:pt x="206054" y="202009"/>
                      <a:pt x="206129" y="201783"/>
                    </a:cubicBezTo>
                    <a:close/>
                    <a:moveTo>
                      <a:pt x="24671" y="183037"/>
                    </a:moveTo>
                    <a:cubicBezTo>
                      <a:pt x="27011" y="175961"/>
                      <a:pt x="34644" y="172123"/>
                      <a:pt x="41722" y="174467"/>
                    </a:cubicBezTo>
                    <a:cubicBezTo>
                      <a:pt x="48801" y="176809"/>
                      <a:pt x="52640" y="184444"/>
                      <a:pt x="50300" y="191521"/>
                    </a:cubicBezTo>
                    <a:cubicBezTo>
                      <a:pt x="47976" y="198548"/>
                      <a:pt x="40418" y="202390"/>
                      <a:pt x="33369" y="200133"/>
                    </a:cubicBezTo>
                    <a:cubicBezTo>
                      <a:pt x="26186" y="197832"/>
                      <a:pt x="22242" y="190147"/>
                      <a:pt x="24536" y="182971"/>
                    </a:cubicBezTo>
                    <a:cubicBezTo>
                      <a:pt x="24581" y="182842"/>
                      <a:pt x="24626" y="182715"/>
                      <a:pt x="24671" y="182588"/>
                    </a:cubicBezTo>
                    <a:close/>
                    <a:moveTo>
                      <a:pt x="73110" y="198934"/>
                    </a:moveTo>
                    <a:cubicBezTo>
                      <a:pt x="75405" y="191840"/>
                      <a:pt x="83008" y="187949"/>
                      <a:pt x="90101" y="190242"/>
                    </a:cubicBezTo>
                    <a:cubicBezTo>
                      <a:pt x="97194" y="192535"/>
                      <a:pt x="101093" y="200142"/>
                      <a:pt x="98799" y="207236"/>
                    </a:cubicBezTo>
                    <a:cubicBezTo>
                      <a:pt x="96505" y="214328"/>
                      <a:pt x="88901" y="218219"/>
                      <a:pt x="81808" y="215928"/>
                    </a:cubicBezTo>
                    <a:cubicBezTo>
                      <a:pt x="81748" y="215911"/>
                      <a:pt x="81703" y="215896"/>
                      <a:pt x="81658" y="215880"/>
                    </a:cubicBezTo>
                    <a:cubicBezTo>
                      <a:pt x="74625" y="213692"/>
                      <a:pt x="70681" y="206212"/>
                      <a:pt x="72870" y="199172"/>
                    </a:cubicBezTo>
                    <a:cubicBezTo>
                      <a:pt x="72945" y="198941"/>
                      <a:pt x="73020" y="198712"/>
                      <a:pt x="73110" y="198484"/>
                    </a:cubicBezTo>
                    <a:close/>
                    <a:moveTo>
                      <a:pt x="121399" y="213930"/>
                    </a:moveTo>
                    <a:cubicBezTo>
                      <a:pt x="123738" y="206853"/>
                      <a:pt x="131371" y="203016"/>
                      <a:pt x="138450" y="205358"/>
                    </a:cubicBezTo>
                    <a:cubicBezTo>
                      <a:pt x="145528" y="207702"/>
                      <a:pt x="149367" y="215337"/>
                      <a:pt x="147028" y="222414"/>
                    </a:cubicBezTo>
                    <a:cubicBezTo>
                      <a:pt x="144703" y="229441"/>
                      <a:pt x="137145" y="233283"/>
                      <a:pt x="130097" y="231026"/>
                    </a:cubicBezTo>
                    <a:cubicBezTo>
                      <a:pt x="123153" y="228670"/>
                      <a:pt x="119314" y="221256"/>
                      <a:pt x="121399" y="214230"/>
                    </a:cubicBezTo>
                    <a:close/>
                    <a:moveTo>
                      <a:pt x="169837" y="229827"/>
                    </a:moveTo>
                    <a:cubicBezTo>
                      <a:pt x="172177" y="222750"/>
                      <a:pt x="179810" y="218912"/>
                      <a:pt x="186888" y="221256"/>
                    </a:cubicBezTo>
                    <a:cubicBezTo>
                      <a:pt x="193967" y="223598"/>
                      <a:pt x="197806" y="231233"/>
                      <a:pt x="195466" y="238310"/>
                    </a:cubicBezTo>
                    <a:cubicBezTo>
                      <a:pt x="193142" y="245337"/>
                      <a:pt x="185584" y="249179"/>
                      <a:pt x="178535" y="246923"/>
                    </a:cubicBezTo>
                    <a:cubicBezTo>
                      <a:pt x="171652" y="244505"/>
                      <a:pt x="167843" y="237145"/>
                      <a:pt x="169837" y="230126"/>
                    </a:cubicBezTo>
                    <a:close/>
                    <a:moveTo>
                      <a:pt x="37268" y="225777"/>
                    </a:moveTo>
                    <a:cubicBezTo>
                      <a:pt x="39398" y="218635"/>
                      <a:pt x="46911" y="214571"/>
                      <a:pt x="54064" y="216702"/>
                    </a:cubicBezTo>
                    <a:cubicBezTo>
                      <a:pt x="61203" y="218831"/>
                      <a:pt x="65267" y="226349"/>
                      <a:pt x="63137" y="233492"/>
                    </a:cubicBezTo>
                    <a:cubicBezTo>
                      <a:pt x="63062" y="233721"/>
                      <a:pt x="62987" y="233949"/>
                      <a:pt x="62912" y="234176"/>
                    </a:cubicBezTo>
                    <a:cubicBezTo>
                      <a:pt x="60558" y="241251"/>
                      <a:pt x="52925" y="245082"/>
                      <a:pt x="45846" y="242735"/>
                    </a:cubicBezTo>
                    <a:cubicBezTo>
                      <a:pt x="45846" y="242731"/>
                      <a:pt x="45831" y="242728"/>
                      <a:pt x="45816" y="242724"/>
                    </a:cubicBezTo>
                    <a:cubicBezTo>
                      <a:pt x="38903" y="240435"/>
                      <a:pt x="35094" y="233028"/>
                      <a:pt x="37268" y="226077"/>
                    </a:cubicBezTo>
                    <a:close/>
                    <a:moveTo>
                      <a:pt x="85707" y="241674"/>
                    </a:moveTo>
                    <a:cubicBezTo>
                      <a:pt x="87897" y="234636"/>
                      <a:pt x="95380" y="230708"/>
                      <a:pt x="102413" y="232901"/>
                    </a:cubicBezTo>
                    <a:cubicBezTo>
                      <a:pt x="102503" y="232925"/>
                      <a:pt x="102578" y="232950"/>
                      <a:pt x="102653" y="232976"/>
                    </a:cubicBezTo>
                    <a:cubicBezTo>
                      <a:pt x="109791" y="235107"/>
                      <a:pt x="113855" y="242624"/>
                      <a:pt x="111726" y="249767"/>
                    </a:cubicBezTo>
                    <a:cubicBezTo>
                      <a:pt x="109597" y="256910"/>
                      <a:pt x="102083" y="260974"/>
                      <a:pt x="94945" y="258843"/>
                    </a:cubicBezTo>
                    <a:cubicBezTo>
                      <a:pt x="94705" y="258776"/>
                      <a:pt x="94480" y="258701"/>
                      <a:pt x="94255" y="258620"/>
                    </a:cubicBezTo>
                    <a:cubicBezTo>
                      <a:pt x="87342" y="256331"/>
                      <a:pt x="83533" y="248925"/>
                      <a:pt x="85707" y="241974"/>
                    </a:cubicBezTo>
                    <a:close/>
                    <a:moveTo>
                      <a:pt x="133996" y="256670"/>
                    </a:moveTo>
                    <a:cubicBezTo>
                      <a:pt x="136350" y="249595"/>
                      <a:pt x="143983" y="245763"/>
                      <a:pt x="151062" y="248110"/>
                    </a:cubicBezTo>
                    <a:cubicBezTo>
                      <a:pt x="151062" y="248115"/>
                      <a:pt x="151077" y="248118"/>
                      <a:pt x="151092" y="248122"/>
                    </a:cubicBezTo>
                    <a:cubicBezTo>
                      <a:pt x="158110" y="250630"/>
                      <a:pt x="161769" y="258353"/>
                      <a:pt x="159265" y="265373"/>
                    </a:cubicBezTo>
                    <a:cubicBezTo>
                      <a:pt x="156850" y="272130"/>
                      <a:pt x="149562" y="275816"/>
                      <a:pt x="142694" y="273766"/>
                    </a:cubicBezTo>
                    <a:cubicBezTo>
                      <a:pt x="136125" y="271428"/>
                      <a:pt x="132361" y="264506"/>
                      <a:pt x="133996" y="257720"/>
                    </a:cubicBezTo>
                    <a:close/>
                    <a:moveTo>
                      <a:pt x="182434" y="272566"/>
                    </a:moveTo>
                    <a:cubicBezTo>
                      <a:pt x="184564" y="265424"/>
                      <a:pt x="192077" y="261360"/>
                      <a:pt x="199230" y="263491"/>
                    </a:cubicBezTo>
                    <a:cubicBezTo>
                      <a:pt x="206369" y="265620"/>
                      <a:pt x="210433" y="273138"/>
                      <a:pt x="208303" y="280281"/>
                    </a:cubicBezTo>
                    <a:cubicBezTo>
                      <a:pt x="208228" y="280510"/>
                      <a:pt x="208153" y="280738"/>
                      <a:pt x="208078" y="280964"/>
                    </a:cubicBezTo>
                    <a:cubicBezTo>
                      <a:pt x="205574" y="287984"/>
                      <a:pt x="197851" y="291642"/>
                      <a:pt x="190832" y="289135"/>
                    </a:cubicBezTo>
                    <a:cubicBezTo>
                      <a:pt x="184069" y="286720"/>
                      <a:pt x="180380" y="279442"/>
                      <a:pt x="182434" y="272566"/>
                    </a:cubicBezTo>
                    <a:close/>
                    <a:moveTo>
                      <a:pt x="677" y="255920"/>
                    </a:moveTo>
                    <a:cubicBezTo>
                      <a:pt x="3046" y="248853"/>
                      <a:pt x="10695" y="245040"/>
                      <a:pt x="17758" y="247408"/>
                    </a:cubicBezTo>
                    <a:cubicBezTo>
                      <a:pt x="24836" y="249775"/>
                      <a:pt x="28645" y="257424"/>
                      <a:pt x="26276" y="264492"/>
                    </a:cubicBezTo>
                    <a:cubicBezTo>
                      <a:pt x="23907" y="271547"/>
                      <a:pt x="16288" y="275359"/>
                      <a:pt x="9225" y="273016"/>
                    </a:cubicBezTo>
                    <a:cubicBezTo>
                      <a:pt x="2207" y="270774"/>
                      <a:pt x="-1677" y="263264"/>
                      <a:pt x="572" y="256243"/>
                    </a:cubicBezTo>
                    <a:cubicBezTo>
                      <a:pt x="602" y="256135"/>
                      <a:pt x="647" y="256027"/>
                      <a:pt x="677" y="255920"/>
                    </a:cubicBezTo>
                    <a:close/>
                    <a:moveTo>
                      <a:pt x="48666" y="271817"/>
                    </a:moveTo>
                    <a:cubicBezTo>
                      <a:pt x="51035" y="264749"/>
                      <a:pt x="58683" y="260937"/>
                      <a:pt x="65747" y="263305"/>
                    </a:cubicBezTo>
                    <a:cubicBezTo>
                      <a:pt x="72825" y="265671"/>
                      <a:pt x="76634" y="273319"/>
                      <a:pt x="74265" y="280389"/>
                    </a:cubicBezTo>
                    <a:cubicBezTo>
                      <a:pt x="71895" y="287443"/>
                      <a:pt x="64277" y="291255"/>
                      <a:pt x="57214" y="288913"/>
                    </a:cubicBezTo>
                    <a:cubicBezTo>
                      <a:pt x="50136" y="286566"/>
                      <a:pt x="46311" y="278926"/>
                      <a:pt x="48651" y="271853"/>
                    </a:cubicBezTo>
                    <a:cubicBezTo>
                      <a:pt x="48651" y="271841"/>
                      <a:pt x="48666" y="271829"/>
                      <a:pt x="48666" y="271817"/>
                    </a:cubicBezTo>
                    <a:close/>
                    <a:moveTo>
                      <a:pt x="96954" y="287713"/>
                    </a:moveTo>
                    <a:cubicBezTo>
                      <a:pt x="99234" y="280614"/>
                      <a:pt x="106822" y="276701"/>
                      <a:pt x="113931" y="278974"/>
                    </a:cubicBezTo>
                    <a:cubicBezTo>
                      <a:pt x="113960" y="278988"/>
                      <a:pt x="114005" y="279001"/>
                      <a:pt x="114050" y="279015"/>
                    </a:cubicBezTo>
                    <a:cubicBezTo>
                      <a:pt x="121144" y="281371"/>
                      <a:pt x="125013" y="288992"/>
                      <a:pt x="122748" y="296111"/>
                    </a:cubicBezTo>
                    <a:cubicBezTo>
                      <a:pt x="120424" y="303234"/>
                      <a:pt x="112776" y="307129"/>
                      <a:pt x="105652" y="304809"/>
                    </a:cubicBezTo>
                    <a:cubicBezTo>
                      <a:pt x="98529" y="302490"/>
                      <a:pt x="94630" y="294836"/>
                      <a:pt x="96954" y="287713"/>
                    </a:cubicBezTo>
                    <a:close/>
                    <a:moveTo>
                      <a:pt x="145393" y="302709"/>
                    </a:moveTo>
                    <a:cubicBezTo>
                      <a:pt x="147747" y="295634"/>
                      <a:pt x="155381" y="291802"/>
                      <a:pt x="162459" y="294149"/>
                    </a:cubicBezTo>
                    <a:cubicBezTo>
                      <a:pt x="162459" y="294154"/>
                      <a:pt x="162474" y="294157"/>
                      <a:pt x="162489" y="294161"/>
                    </a:cubicBezTo>
                    <a:cubicBezTo>
                      <a:pt x="169552" y="296528"/>
                      <a:pt x="173362" y="304178"/>
                      <a:pt x="171007" y="311245"/>
                    </a:cubicBezTo>
                    <a:cubicBezTo>
                      <a:pt x="168638" y="318313"/>
                      <a:pt x="160989" y="322125"/>
                      <a:pt x="153911" y="319757"/>
                    </a:cubicBezTo>
                    <a:cubicBezTo>
                      <a:pt x="146863" y="317395"/>
                      <a:pt x="143054" y="309770"/>
                      <a:pt x="145393" y="302709"/>
                    </a:cubicBezTo>
                    <a:close/>
                    <a:moveTo>
                      <a:pt x="13124" y="297611"/>
                    </a:moveTo>
                    <a:cubicBezTo>
                      <a:pt x="15254" y="290468"/>
                      <a:pt x="22767" y="286404"/>
                      <a:pt x="29920" y="288535"/>
                    </a:cubicBezTo>
                    <a:cubicBezTo>
                      <a:pt x="37058" y="290664"/>
                      <a:pt x="41122" y="298182"/>
                      <a:pt x="38993" y="305325"/>
                    </a:cubicBezTo>
                    <a:cubicBezTo>
                      <a:pt x="38918" y="305554"/>
                      <a:pt x="38843" y="305782"/>
                      <a:pt x="38768" y="306009"/>
                    </a:cubicBezTo>
                    <a:cubicBezTo>
                      <a:pt x="36264" y="313028"/>
                      <a:pt x="28541" y="316686"/>
                      <a:pt x="21522" y="314179"/>
                    </a:cubicBezTo>
                    <a:cubicBezTo>
                      <a:pt x="14759" y="311764"/>
                      <a:pt x="11070" y="304487"/>
                      <a:pt x="13124" y="297611"/>
                    </a:cubicBezTo>
                    <a:close/>
                    <a:moveTo>
                      <a:pt x="61563" y="312607"/>
                    </a:moveTo>
                    <a:cubicBezTo>
                      <a:pt x="63917" y="305526"/>
                      <a:pt x="71580" y="301699"/>
                      <a:pt x="78659" y="304059"/>
                    </a:cubicBezTo>
                    <a:cubicBezTo>
                      <a:pt x="85737" y="306420"/>
                      <a:pt x="89561" y="314074"/>
                      <a:pt x="87207" y="321155"/>
                    </a:cubicBezTo>
                    <a:cubicBezTo>
                      <a:pt x="84852" y="328236"/>
                      <a:pt x="77189" y="332064"/>
                      <a:pt x="70111" y="329703"/>
                    </a:cubicBezTo>
                    <a:cubicBezTo>
                      <a:pt x="63032" y="327343"/>
                      <a:pt x="59208" y="319688"/>
                      <a:pt x="61563" y="312607"/>
                    </a:cubicBezTo>
                    <a:close/>
                    <a:moveTo>
                      <a:pt x="109851" y="328503"/>
                    </a:moveTo>
                    <a:cubicBezTo>
                      <a:pt x="112206" y="321428"/>
                      <a:pt x="119839" y="317596"/>
                      <a:pt x="126917" y="319943"/>
                    </a:cubicBezTo>
                    <a:cubicBezTo>
                      <a:pt x="126917" y="319948"/>
                      <a:pt x="126932" y="319951"/>
                      <a:pt x="126947" y="319955"/>
                    </a:cubicBezTo>
                    <a:cubicBezTo>
                      <a:pt x="133981" y="322148"/>
                      <a:pt x="137910" y="329630"/>
                      <a:pt x="135720" y="336667"/>
                    </a:cubicBezTo>
                    <a:cubicBezTo>
                      <a:pt x="135690" y="336745"/>
                      <a:pt x="135675" y="336823"/>
                      <a:pt x="135645" y="336901"/>
                    </a:cubicBezTo>
                    <a:cubicBezTo>
                      <a:pt x="133321" y="344025"/>
                      <a:pt x="125673" y="347918"/>
                      <a:pt x="118549" y="345599"/>
                    </a:cubicBezTo>
                    <a:cubicBezTo>
                      <a:pt x="111426" y="343281"/>
                      <a:pt x="107527" y="335627"/>
                      <a:pt x="109851" y="328503"/>
                    </a:cubicBezTo>
                    <a:close/>
                    <a:moveTo>
                      <a:pt x="158290" y="344400"/>
                    </a:moveTo>
                    <a:cubicBezTo>
                      <a:pt x="160554" y="337299"/>
                      <a:pt x="168158" y="333380"/>
                      <a:pt x="175251" y="335649"/>
                    </a:cubicBezTo>
                    <a:cubicBezTo>
                      <a:pt x="182359" y="337917"/>
                      <a:pt x="186273" y="345511"/>
                      <a:pt x="184009" y="352612"/>
                    </a:cubicBezTo>
                    <a:cubicBezTo>
                      <a:pt x="181730" y="359713"/>
                      <a:pt x="174141" y="363631"/>
                      <a:pt x="167048" y="361362"/>
                    </a:cubicBezTo>
                    <a:cubicBezTo>
                      <a:pt x="167018" y="361358"/>
                      <a:pt x="167003" y="361352"/>
                      <a:pt x="166988" y="361346"/>
                    </a:cubicBezTo>
                    <a:cubicBezTo>
                      <a:pt x="160869" y="358873"/>
                      <a:pt x="157390" y="352366"/>
                      <a:pt x="158740" y="345899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F1F1C1B-D3ED-B764-6FA0-EE5886AB1926}"/>
                  </a:ext>
                </a:extLst>
              </p:cNvPr>
              <p:cNvSpPr/>
              <p:nvPr/>
            </p:nvSpPr>
            <p:spPr>
              <a:xfrm>
                <a:off x="3612356" y="2400003"/>
                <a:ext cx="368964" cy="479804"/>
              </a:xfrm>
              <a:custGeom>
                <a:avLst/>
                <a:gdLst>
                  <a:gd name="connsiteX0" fmla="*/ 108146 w 279739"/>
                  <a:gd name="connsiteY0" fmla="*/ 9346 h 363775"/>
                  <a:gd name="connsiteX1" fmla="*/ 125242 w 279739"/>
                  <a:gd name="connsiteY1" fmla="*/ 648 h 363775"/>
                  <a:gd name="connsiteX2" fmla="*/ 133940 w 279739"/>
                  <a:gd name="connsiteY2" fmla="*/ 17744 h 363775"/>
                  <a:gd name="connsiteX3" fmla="*/ 116844 w 279739"/>
                  <a:gd name="connsiteY3" fmla="*/ 26442 h 363775"/>
                  <a:gd name="connsiteX4" fmla="*/ 108146 w 279739"/>
                  <a:gd name="connsiteY4" fmla="*/ 9346 h 363775"/>
                  <a:gd name="connsiteX5" fmla="*/ 156584 w 279739"/>
                  <a:gd name="connsiteY5" fmla="*/ 25242 h 363775"/>
                  <a:gd name="connsiteX6" fmla="*/ 173680 w 279739"/>
                  <a:gd name="connsiteY6" fmla="*/ 16544 h 363775"/>
                  <a:gd name="connsiteX7" fmla="*/ 182243 w 279739"/>
                  <a:gd name="connsiteY7" fmla="*/ 33604 h 363775"/>
                  <a:gd name="connsiteX8" fmla="*/ 182228 w 279739"/>
                  <a:gd name="connsiteY8" fmla="*/ 33640 h 363775"/>
                  <a:gd name="connsiteX9" fmla="*/ 164982 w 279739"/>
                  <a:gd name="connsiteY9" fmla="*/ 41809 h 363775"/>
                  <a:gd name="connsiteX10" fmla="*/ 156584 w 279739"/>
                  <a:gd name="connsiteY10" fmla="*/ 25242 h 363775"/>
                  <a:gd name="connsiteX11" fmla="*/ 205023 w 279739"/>
                  <a:gd name="connsiteY11" fmla="*/ 41138 h 363775"/>
                  <a:gd name="connsiteX12" fmla="*/ 221984 w 279739"/>
                  <a:gd name="connsiteY12" fmla="*/ 32388 h 363775"/>
                  <a:gd name="connsiteX13" fmla="*/ 230742 w 279739"/>
                  <a:gd name="connsiteY13" fmla="*/ 49350 h 363775"/>
                  <a:gd name="connsiteX14" fmla="*/ 213781 w 279739"/>
                  <a:gd name="connsiteY14" fmla="*/ 58101 h 363775"/>
                  <a:gd name="connsiteX15" fmla="*/ 213721 w 279739"/>
                  <a:gd name="connsiteY15" fmla="*/ 58084 h 363775"/>
                  <a:gd name="connsiteX16" fmla="*/ 204948 w 279739"/>
                  <a:gd name="connsiteY16" fmla="*/ 41372 h 363775"/>
                  <a:gd name="connsiteX17" fmla="*/ 205023 w 279739"/>
                  <a:gd name="connsiteY17" fmla="*/ 41138 h 363775"/>
                  <a:gd name="connsiteX18" fmla="*/ 253461 w 279739"/>
                  <a:gd name="connsiteY18" fmla="*/ 56135 h 363775"/>
                  <a:gd name="connsiteX19" fmla="*/ 270707 w 279739"/>
                  <a:gd name="connsiteY19" fmla="*/ 47966 h 363775"/>
                  <a:gd name="connsiteX20" fmla="*/ 279105 w 279739"/>
                  <a:gd name="connsiteY20" fmla="*/ 64533 h 363775"/>
                  <a:gd name="connsiteX21" fmla="*/ 262009 w 279739"/>
                  <a:gd name="connsiteY21" fmla="*/ 73231 h 363775"/>
                  <a:gd name="connsiteX22" fmla="*/ 253461 w 279739"/>
                  <a:gd name="connsiteY22" fmla="*/ 56885 h 363775"/>
                  <a:gd name="connsiteX23" fmla="*/ 73504 w 279739"/>
                  <a:gd name="connsiteY23" fmla="*/ 35140 h 363775"/>
                  <a:gd name="connsiteX24" fmla="*/ 90585 w 279739"/>
                  <a:gd name="connsiteY24" fmla="*/ 26628 h 363775"/>
                  <a:gd name="connsiteX25" fmla="*/ 99103 w 279739"/>
                  <a:gd name="connsiteY25" fmla="*/ 43712 h 363775"/>
                  <a:gd name="connsiteX26" fmla="*/ 82052 w 279739"/>
                  <a:gd name="connsiteY26" fmla="*/ 52236 h 363775"/>
                  <a:gd name="connsiteX27" fmla="*/ 72754 w 279739"/>
                  <a:gd name="connsiteY27" fmla="*/ 35890 h 363775"/>
                  <a:gd name="connsiteX28" fmla="*/ 121942 w 279739"/>
                  <a:gd name="connsiteY28" fmla="*/ 51036 h 363775"/>
                  <a:gd name="connsiteX29" fmla="*/ 138933 w 279739"/>
                  <a:gd name="connsiteY29" fmla="*/ 42344 h 363775"/>
                  <a:gd name="connsiteX30" fmla="*/ 147631 w 279739"/>
                  <a:gd name="connsiteY30" fmla="*/ 59338 h 363775"/>
                  <a:gd name="connsiteX31" fmla="*/ 130640 w 279739"/>
                  <a:gd name="connsiteY31" fmla="*/ 68030 h 363775"/>
                  <a:gd name="connsiteX32" fmla="*/ 130490 w 279739"/>
                  <a:gd name="connsiteY32" fmla="*/ 67982 h 363775"/>
                  <a:gd name="connsiteX33" fmla="*/ 121192 w 279739"/>
                  <a:gd name="connsiteY33" fmla="*/ 51786 h 363775"/>
                  <a:gd name="connsiteX34" fmla="*/ 170231 w 279739"/>
                  <a:gd name="connsiteY34" fmla="*/ 66033 h 363775"/>
                  <a:gd name="connsiteX35" fmla="*/ 187282 w 279739"/>
                  <a:gd name="connsiteY35" fmla="*/ 57462 h 363775"/>
                  <a:gd name="connsiteX36" fmla="*/ 195860 w 279739"/>
                  <a:gd name="connsiteY36" fmla="*/ 74516 h 363775"/>
                  <a:gd name="connsiteX37" fmla="*/ 178929 w 279739"/>
                  <a:gd name="connsiteY37" fmla="*/ 83129 h 363775"/>
                  <a:gd name="connsiteX38" fmla="*/ 169481 w 279739"/>
                  <a:gd name="connsiteY38" fmla="*/ 67532 h 363775"/>
                  <a:gd name="connsiteX39" fmla="*/ 218670 w 279739"/>
                  <a:gd name="connsiteY39" fmla="*/ 81929 h 363775"/>
                  <a:gd name="connsiteX40" fmla="*/ 235766 w 279739"/>
                  <a:gd name="connsiteY40" fmla="*/ 73231 h 363775"/>
                  <a:gd name="connsiteX41" fmla="*/ 244344 w 279739"/>
                  <a:gd name="connsiteY41" fmla="*/ 90285 h 363775"/>
                  <a:gd name="connsiteX42" fmla="*/ 227278 w 279739"/>
                  <a:gd name="connsiteY42" fmla="*/ 98857 h 363775"/>
                  <a:gd name="connsiteX43" fmla="*/ 218670 w 279739"/>
                  <a:gd name="connsiteY43" fmla="*/ 81929 h 363775"/>
                  <a:gd name="connsiteX44" fmla="*/ 85351 w 279739"/>
                  <a:gd name="connsiteY44" fmla="*/ 80129 h 363775"/>
                  <a:gd name="connsiteX45" fmla="*/ 102597 w 279739"/>
                  <a:gd name="connsiteY45" fmla="*/ 71961 h 363775"/>
                  <a:gd name="connsiteX46" fmla="*/ 110995 w 279739"/>
                  <a:gd name="connsiteY46" fmla="*/ 88527 h 363775"/>
                  <a:gd name="connsiteX47" fmla="*/ 93899 w 279739"/>
                  <a:gd name="connsiteY47" fmla="*/ 97225 h 363775"/>
                  <a:gd name="connsiteX48" fmla="*/ 84601 w 279739"/>
                  <a:gd name="connsiteY48" fmla="*/ 81629 h 363775"/>
                  <a:gd name="connsiteX49" fmla="*/ 133789 w 279739"/>
                  <a:gd name="connsiteY49" fmla="*/ 96025 h 363775"/>
                  <a:gd name="connsiteX50" fmla="*/ 150496 w 279739"/>
                  <a:gd name="connsiteY50" fmla="*/ 87253 h 363775"/>
                  <a:gd name="connsiteX51" fmla="*/ 150735 w 279739"/>
                  <a:gd name="connsiteY51" fmla="*/ 87328 h 363775"/>
                  <a:gd name="connsiteX52" fmla="*/ 159433 w 279739"/>
                  <a:gd name="connsiteY52" fmla="*/ 104423 h 363775"/>
                  <a:gd name="connsiteX53" fmla="*/ 142367 w 279739"/>
                  <a:gd name="connsiteY53" fmla="*/ 112983 h 363775"/>
                  <a:gd name="connsiteX54" fmla="*/ 142337 w 279739"/>
                  <a:gd name="connsiteY54" fmla="*/ 112971 h 363775"/>
                  <a:gd name="connsiteX55" fmla="*/ 133040 w 279739"/>
                  <a:gd name="connsiteY55" fmla="*/ 97525 h 363775"/>
                  <a:gd name="connsiteX56" fmla="*/ 182078 w 279739"/>
                  <a:gd name="connsiteY56" fmla="*/ 111022 h 363775"/>
                  <a:gd name="connsiteX57" fmla="*/ 199144 w 279739"/>
                  <a:gd name="connsiteY57" fmla="*/ 102462 h 363775"/>
                  <a:gd name="connsiteX58" fmla="*/ 199174 w 279739"/>
                  <a:gd name="connsiteY58" fmla="*/ 102474 h 363775"/>
                  <a:gd name="connsiteX59" fmla="*/ 207347 w 279739"/>
                  <a:gd name="connsiteY59" fmla="*/ 119724 h 363775"/>
                  <a:gd name="connsiteX60" fmla="*/ 190776 w 279739"/>
                  <a:gd name="connsiteY60" fmla="*/ 128118 h 363775"/>
                  <a:gd name="connsiteX61" fmla="*/ 181328 w 279739"/>
                  <a:gd name="connsiteY61" fmla="*/ 113271 h 363775"/>
                  <a:gd name="connsiteX62" fmla="*/ 230517 w 279739"/>
                  <a:gd name="connsiteY62" fmla="*/ 126918 h 363775"/>
                  <a:gd name="connsiteX63" fmla="*/ 247568 w 279739"/>
                  <a:gd name="connsiteY63" fmla="*/ 118346 h 363775"/>
                  <a:gd name="connsiteX64" fmla="*/ 256146 w 279739"/>
                  <a:gd name="connsiteY64" fmla="*/ 135402 h 363775"/>
                  <a:gd name="connsiteX65" fmla="*/ 239215 w 279739"/>
                  <a:gd name="connsiteY65" fmla="*/ 144014 h 363775"/>
                  <a:gd name="connsiteX66" fmla="*/ 229767 w 279739"/>
                  <a:gd name="connsiteY66" fmla="*/ 129168 h 363775"/>
                  <a:gd name="connsiteX67" fmla="*/ 48759 w 279739"/>
                  <a:gd name="connsiteY67" fmla="*/ 109972 h 363775"/>
                  <a:gd name="connsiteX68" fmla="*/ 65840 w 279739"/>
                  <a:gd name="connsiteY68" fmla="*/ 101460 h 363775"/>
                  <a:gd name="connsiteX69" fmla="*/ 74358 w 279739"/>
                  <a:gd name="connsiteY69" fmla="*/ 118544 h 363775"/>
                  <a:gd name="connsiteX70" fmla="*/ 57307 w 279739"/>
                  <a:gd name="connsiteY70" fmla="*/ 127068 h 363775"/>
                  <a:gd name="connsiteX71" fmla="*/ 48655 w 279739"/>
                  <a:gd name="connsiteY71" fmla="*/ 110295 h 363775"/>
                  <a:gd name="connsiteX72" fmla="*/ 48759 w 279739"/>
                  <a:gd name="connsiteY72" fmla="*/ 109972 h 363775"/>
                  <a:gd name="connsiteX73" fmla="*/ 97048 w 279739"/>
                  <a:gd name="connsiteY73" fmla="*/ 124969 h 363775"/>
                  <a:gd name="connsiteX74" fmla="*/ 114099 w 279739"/>
                  <a:gd name="connsiteY74" fmla="*/ 116398 h 363775"/>
                  <a:gd name="connsiteX75" fmla="*/ 122677 w 279739"/>
                  <a:gd name="connsiteY75" fmla="*/ 133452 h 363775"/>
                  <a:gd name="connsiteX76" fmla="*/ 105746 w 279739"/>
                  <a:gd name="connsiteY76" fmla="*/ 142065 h 363775"/>
                  <a:gd name="connsiteX77" fmla="*/ 97048 w 279739"/>
                  <a:gd name="connsiteY77" fmla="*/ 124969 h 363775"/>
                  <a:gd name="connsiteX78" fmla="*/ 146087 w 279739"/>
                  <a:gd name="connsiteY78" fmla="*/ 141015 h 363775"/>
                  <a:gd name="connsiteX79" fmla="*/ 163048 w 279739"/>
                  <a:gd name="connsiteY79" fmla="*/ 132265 h 363775"/>
                  <a:gd name="connsiteX80" fmla="*/ 171806 w 279739"/>
                  <a:gd name="connsiteY80" fmla="*/ 149227 h 363775"/>
                  <a:gd name="connsiteX81" fmla="*/ 154845 w 279739"/>
                  <a:gd name="connsiteY81" fmla="*/ 157978 h 363775"/>
                  <a:gd name="connsiteX82" fmla="*/ 154785 w 279739"/>
                  <a:gd name="connsiteY82" fmla="*/ 157961 h 363775"/>
                  <a:gd name="connsiteX83" fmla="*/ 146012 w 279739"/>
                  <a:gd name="connsiteY83" fmla="*/ 141249 h 363775"/>
                  <a:gd name="connsiteX84" fmla="*/ 146087 w 279739"/>
                  <a:gd name="connsiteY84" fmla="*/ 141015 h 363775"/>
                  <a:gd name="connsiteX85" fmla="*/ 194525 w 279739"/>
                  <a:gd name="connsiteY85" fmla="*/ 156761 h 363775"/>
                  <a:gd name="connsiteX86" fmla="*/ 211771 w 279739"/>
                  <a:gd name="connsiteY86" fmla="*/ 148593 h 363775"/>
                  <a:gd name="connsiteX87" fmla="*/ 220169 w 279739"/>
                  <a:gd name="connsiteY87" fmla="*/ 165159 h 363775"/>
                  <a:gd name="connsiteX88" fmla="*/ 203373 w 279739"/>
                  <a:gd name="connsiteY88" fmla="*/ 174237 h 363775"/>
                  <a:gd name="connsiteX89" fmla="*/ 194300 w 279739"/>
                  <a:gd name="connsiteY89" fmla="*/ 157445 h 363775"/>
                  <a:gd name="connsiteX90" fmla="*/ 194525 w 279739"/>
                  <a:gd name="connsiteY90" fmla="*/ 156761 h 363775"/>
                  <a:gd name="connsiteX91" fmla="*/ 61506 w 279739"/>
                  <a:gd name="connsiteY91" fmla="*/ 153912 h 363775"/>
                  <a:gd name="connsiteX92" fmla="*/ 78557 w 279739"/>
                  <a:gd name="connsiteY92" fmla="*/ 145341 h 363775"/>
                  <a:gd name="connsiteX93" fmla="*/ 87135 w 279739"/>
                  <a:gd name="connsiteY93" fmla="*/ 162395 h 363775"/>
                  <a:gd name="connsiteX94" fmla="*/ 70204 w 279739"/>
                  <a:gd name="connsiteY94" fmla="*/ 171008 h 363775"/>
                  <a:gd name="connsiteX95" fmla="*/ 60667 w 279739"/>
                  <a:gd name="connsiteY95" fmla="*/ 154719 h 363775"/>
                  <a:gd name="connsiteX96" fmla="*/ 60907 w 279739"/>
                  <a:gd name="connsiteY96" fmla="*/ 153912 h 363775"/>
                  <a:gd name="connsiteX97" fmla="*/ 109345 w 279739"/>
                  <a:gd name="connsiteY97" fmla="*/ 169958 h 363775"/>
                  <a:gd name="connsiteX98" fmla="*/ 126051 w 279739"/>
                  <a:gd name="connsiteY98" fmla="*/ 161185 h 363775"/>
                  <a:gd name="connsiteX99" fmla="*/ 126291 w 279739"/>
                  <a:gd name="connsiteY99" fmla="*/ 161260 h 363775"/>
                  <a:gd name="connsiteX100" fmla="*/ 135364 w 279739"/>
                  <a:gd name="connsiteY100" fmla="*/ 178052 h 363775"/>
                  <a:gd name="connsiteX101" fmla="*/ 118583 w 279739"/>
                  <a:gd name="connsiteY101" fmla="*/ 187128 h 363775"/>
                  <a:gd name="connsiteX102" fmla="*/ 117893 w 279739"/>
                  <a:gd name="connsiteY102" fmla="*/ 186904 h 363775"/>
                  <a:gd name="connsiteX103" fmla="*/ 109300 w 279739"/>
                  <a:gd name="connsiteY103" fmla="*/ 170099 h 363775"/>
                  <a:gd name="connsiteX104" fmla="*/ 109345 w 279739"/>
                  <a:gd name="connsiteY104" fmla="*/ 169958 h 363775"/>
                  <a:gd name="connsiteX105" fmla="*/ 157784 w 279739"/>
                  <a:gd name="connsiteY105" fmla="*/ 184955 h 363775"/>
                  <a:gd name="connsiteX106" fmla="*/ 174595 w 279739"/>
                  <a:gd name="connsiteY106" fmla="*/ 176360 h 363775"/>
                  <a:gd name="connsiteX107" fmla="*/ 174730 w 279739"/>
                  <a:gd name="connsiteY107" fmla="*/ 176407 h 363775"/>
                  <a:gd name="connsiteX108" fmla="*/ 183428 w 279739"/>
                  <a:gd name="connsiteY108" fmla="*/ 193401 h 363775"/>
                  <a:gd name="connsiteX109" fmla="*/ 166422 w 279739"/>
                  <a:gd name="connsiteY109" fmla="*/ 202093 h 363775"/>
                  <a:gd name="connsiteX110" fmla="*/ 157739 w 279739"/>
                  <a:gd name="connsiteY110" fmla="*/ 185099 h 363775"/>
                  <a:gd name="connsiteX111" fmla="*/ 157784 w 279739"/>
                  <a:gd name="connsiteY111" fmla="*/ 184955 h 363775"/>
                  <a:gd name="connsiteX112" fmla="*/ 206073 w 279739"/>
                  <a:gd name="connsiteY112" fmla="*/ 201451 h 363775"/>
                  <a:gd name="connsiteX113" fmla="*/ 223169 w 279739"/>
                  <a:gd name="connsiteY113" fmla="*/ 192753 h 363775"/>
                  <a:gd name="connsiteX114" fmla="*/ 231747 w 279739"/>
                  <a:gd name="connsiteY114" fmla="*/ 209807 h 363775"/>
                  <a:gd name="connsiteX115" fmla="*/ 214681 w 279739"/>
                  <a:gd name="connsiteY115" fmla="*/ 218379 h 363775"/>
                  <a:gd name="connsiteX116" fmla="*/ 206073 w 279739"/>
                  <a:gd name="connsiteY116" fmla="*/ 201451 h 363775"/>
                  <a:gd name="connsiteX117" fmla="*/ 24615 w 279739"/>
                  <a:gd name="connsiteY117" fmla="*/ 182705 h 363775"/>
                  <a:gd name="connsiteX118" fmla="*/ 41666 w 279739"/>
                  <a:gd name="connsiteY118" fmla="*/ 174135 h 363775"/>
                  <a:gd name="connsiteX119" fmla="*/ 50244 w 279739"/>
                  <a:gd name="connsiteY119" fmla="*/ 191189 h 363775"/>
                  <a:gd name="connsiteX120" fmla="*/ 33313 w 279739"/>
                  <a:gd name="connsiteY120" fmla="*/ 199801 h 363775"/>
                  <a:gd name="connsiteX121" fmla="*/ 24615 w 279739"/>
                  <a:gd name="connsiteY121" fmla="*/ 182705 h 363775"/>
                  <a:gd name="connsiteX122" fmla="*/ 73054 w 279739"/>
                  <a:gd name="connsiteY122" fmla="*/ 198602 h 363775"/>
                  <a:gd name="connsiteX123" fmla="*/ 90030 w 279739"/>
                  <a:gd name="connsiteY123" fmla="*/ 189863 h 363775"/>
                  <a:gd name="connsiteX124" fmla="*/ 90150 w 279739"/>
                  <a:gd name="connsiteY124" fmla="*/ 189904 h 363775"/>
                  <a:gd name="connsiteX125" fmla="*/ 99223 w 279739"/>
                  <a:gd name="connsiteY125" fmla="*/ 206695 h 363775"/>
                  <a:gd name="connsiteX126" fmla="*/ 82441 w 279739"/>
                  <a:gd name="connsiteY126" fmla="*/ 215771 h 363775"/>
                  <a:gd name="connsiteX127" fmla="*/ 81752 w 279739"/>
                  <a:gd name="connsiteY127" fmla="*/ 215547 h 363775"/>
                  <a:gd name="connsiteX128" fmla="*/ 72979 w 279739"/>
                  <a:gd name="connsiteY128" fmla="*/ 198835 h 363775"/>
                  <a:gd name="connsiteX129" fmla="*/ 73054 w 279739"/>
                  <a:gd name="connsiteY129" fmla="*/ 198602 h 363775"/>
                  <a:gd name="connsiteX130" fmla="*/ 121492 w 279739"/>
                  <a:gd name="connsiteY130" fmla="*/ 213598 h 363775"/>
                  <a:gd name="connsiteX131" fmla="*/ 138543 w 279739"/>
                  <a:gd name="connsiteY131" fmla="*/ 205027 h 363775"/>
                  <a:gd name="connsiteX132" fmla="*/ 147121 w 279739"/>
                  <a:gd name="connsiteY132" fmla="*/ 222081 h 363775"/>
                  <a:gd name="connsiteX133" fmla="*/ 130190 w 279739"/>
                  <a:gd name="connsiteY133" fmla="*/ 230694 h 363775"/>
                  <a:gd name="connsiteX134" fmla="*/ 121492 w 279739"/>
                  <a:gd name="connsiteY134" fmla="*/ 214948 h 363775"/>
                  <a:gd name="connsiteX135" fmla="*/ 169931 w 279739"/>
                  <a:gd name="connsiteY135" fmla="*/ 229944 h 363775"/>
                  <a:gd name="connsiteX136" fmla="*/ 186922 w 279739"/>
                  <a:gd name="connsiteY136" fmla="*/ 221252 h 363775"/>
                  <a:gd name="connsiteX137" fmla="*/ 195620 w 279739"/>
                  <a:gd name="connsiteY137" fmla="*/ 238246 h 363775"/>
                  <a:gd name="connsiteX138" fmla="*/ 178629 w 279739"/>
                  <a:gd name="connsiteY138" fmla="*/ 246938 h 363775"/>
                  <a:gd name="connsiteX139" fmla="*/ 178479 w 279739"/>
                  <a:gd name="connsiteY139" fmla="*/ 246890 h 363775"/>
                  <a:gd name="connsiteX140" fmla="*/ 169886 w 279739"/>
                  <a:gd name="connsiteY140" fmla="*/ 230085 h 363775"/>
                  <a:gd name="connsiteX141" fmla="*/ 169931 w 279739"/>
                  <a:gd name="connsiteY141" fmla="*/ 229944 h 363775"/>
                  <a:gd name="connsiteX142" fmla="*/ 37212 w 279739"/>
                  <a:gd name="connsiteY142" fmla="*/ 225895 h 363775"/>
                  <a:gd name="connsiteX143" fmla="*/ 54308 w 279739"/>
                  <a:gd name="connsiteY143" fmla="*/ 217197 h 363775"/>
                  <a:gd name="connsiteX144" fmla="*/ 62871 w 279739"/>
                  <a:gd name="connsiteY144" fmla="*/ 234257 h 363775"/>
                  <a:gd name="connsiteX145" fmla="*/ 62856 w 279739"/>
                  <a:gd name="connsiteY145" fmla="*/ 234293 h 363775"/>
                  <a:gd name="connsiteX146" fmla="*/ 46045 w 279739"/>
                  <a:gd name="connsiteY146" fmla="*/ 242888 h 363775"/>
                  <a:gd name="connsiteX147" fmla="*/ 45910 w 279739"/>
                  <a:gd name="connsiteY147" fmla="*/ 242841 h 363775"/>
                  <a:gd name="connsiteX148" fmla="*/ 37212 w 279739"/>
                  <a:gd name="connsiteY148" fmla="*/ 226195 h 363775"/>
                  <a:gd name="connsiteX149" fmla="*/ 86101 w 279739"/>
                  <a:gd name="connsiteY149" fmla="*/ 242091 h 363775"/>
                  <a:gd name="connsiteX150" fmla="*/ 103062 w 279739"/>
                  <a:gd name="connsiteY150" fmla="*/ 233341 h 363775"/>
                  <a:gd name="connsiteX151" fmla="*/ 111820 w 279739"/>
                  <a:gd name="connsiteY151" fmla="*/ 250303 h 363775"/>
                  <a:gd name="connsiteX152" fmla="*/ 94859 w 279739"/>
                  <a:gd name="connsiteY152" fmla="*/ 259054 h 363775"/>
                  <a:gd name="connsiteX153" fmla="*/ 94799 w 279739"/>
                  <a:gd name="connsiteY153" fmla="*/ 259037 h 363775"/>
                  <a:gd name="connsiteX154" fmla="*/ 86026 w 279739"/>
                  <a:gd name="connsiteY154" fmla="*/ 242325 h 363775"/>
                  <a:gd name="connsiteX155" fmla="*/ 86101 w 279739"/>
                  <a:gd name="connsiteY155" fmla="*/ 242091 h 363775"/>
                  <a:gd name="connsiteX156" fmla="*/ 134539 w 279739"/>
                  <a:gd name="connsiteY156" fmla="*/ 257088 h 363775"/>
                  <a:gd name="connsiteX157" fmla="*/ 151620 w 279739"/>
                  <a:gd name="connsiteY157" fmla="*/ 248576 h 363775"/>
                  <a:gd name="connsiteX158" fmla="*/ 160138 w 279739"/>
                  <a:gd name="connsiteY158" fmla="*/ 265660 h 363775"/>
                  <a:gd name="connsiteX159" fmla="*/ 143087 w 279739"/>
                  <a:gd name="connsiteY159" fmla="*/ 274184 h 363775"/>
                  <a:gd name="connsiteX160" fmla="*/ 134089 w 279739"/>
                  <a:gd name="connsiteY160" fmla="*/ 257838 h 363775"/>
                  <a:gd name="connsiteX161" fmla="*/ 182978 w 279739"/>
                  <a:gd name="connsiteY161" fmla="*/ 272984 h 363775"/>
                  <a:gd name="connsiteX162" fmla="*/ 199924 w 279739"/>
                  <a:gd name="connsiteY162" fmla="*/ 264286 h 363775"/>
                  <a:gd name="connsiteX163" fmla="*/ 208622 w 279739"/>
                  <a:gd name="connsiteY163" fmla="*/ 281382 h 363775"/>
                  <a:gd name="connsiteX164" fmla="*/ 191556 w 279739"/>
                  <a:gd name="connsiteY164" fmla="*/ 289942 h 363775"/>
                  <a:gd name="connsiteX165" fmla="*/ 191526 w 279739"/>
                  <a:gd name="connsiteY165" fmla="*/ 289930 h 363775"/>
                  <a:gd name="connsiteX166" fmla="*/ 182528 w 279739"/>
                  <a:gd name="connsiteY166" fmla="*/ 273734 h 363775"/>
                  <a:gd name="connsiteX167" fmla="*/ 621 w 279739"/>
                  <a:gd name="connsiteY167" fmla="*/ 256038 h 363775"/>
                  <a:gd name="connsiteX168" fmla="*/ 17672 w 279739"/>
                  <a:gd name="connsiteY168" fmla="*/ 247466 h 363775"/>
                  <a:gd name="connsiteX169" fmla="*/ 26250 w 279739"/>
                  <a:gd name="connsiteY169" fmla="*/ 264522 h 363775"/>
                  <a:gd name="connsiteX170" fmla="*/ 9319 w 279739"/>
                  <a:gd name="connsiteY170" fmla="*/ 273134 h 363775"/>
                  <a:gd name="connsiteX171" fmla="*/ 576 w 279739"/>
                  <a:gd name="connsiteY171" fmla="*/ 256165 h 363775"/>
                  <a:gd name="connsiteX172" fmla="*/ 621 w 279739"/>
                  <a:gd name="connsiteY172" fmla="*/ 256038 h 363775"/>
                  <a:gd name="connsiteX173" fmla="*/ 49059 w 279739"/>
                  <a:gd name="connsiteY173" fmla="*/ 271934 h 363775"/>
                  <a:gd name="connsiteX174" fmla="*/ 66155 w 279739"/>
                  <a:gd name="connsiteY174" fmla="*/ 263236 h 363775"/>
                  <a:gd name="connsiteX175" fmla="*/ 75018 w 279739"/>
                  <a:gd name="connsiteY175" fmla="*/ 280383 h 363775"/>
                  <a:gd name="connsiteX176" fmla="*/ 57862 w 279739"/>
                  <a:gd name="connsiteY176" fmla="*/ 289240 h 363775"/>
                  <a:gd name="connsiteX177" fmla="*/ 49014 w 279739"/>
                  <a:gd name="connsiteY177" fmla="*/ 272093 h 363775"/>
                  <a:gd name="connsiteX178" fmla="*/ 49059 w 279739"/>
                  <a:gd name="connsiteY178" fmla="*/ 271934 h 363775"/>
                  <a:gd name="connsiteX179" fmla="*/ 97498 w 279739"/>
                  <a:gd name="connsiteY179" fmla="*/ 286931 h 363775"/>
                  <a:gd name="connsiteX180" fmla="*/ 114579 w 279739"/>
                  <a:gd name="connsiteY180" fmla="*/ 278419 h 363775"/>
                  <a:gd name="connsiteX181" fmla="*/ 123097 w 279739"/>
                  <a:gd name="connsiteY181" fmla="*/ 295503 h 363775"/>
                  <a:gd name="connsiteX182" fmla="*/ 106046 w 279739"/>
                  <a:gd name="connsiteY182" fmla="*/ 304027 h 363775"/>
                  <a:gd name="connsiteX183" fmla="*/ 97498 w 279739"/>
                  <a:gd name="connsiteY183" fmla="*/ 287681 h 363775"/>
                  <a:gd name="connsiteX184" fmla="*/ 146087 w 279739"/>
                  <a:gd name="connsiteY184" fmla="*/ 303577 h 363775"/>
                  <a:gd name="connsiteX185" fmla="*/ 163153 w 279739"/>
                  <a:gd name="connsiteY185" fmla="*/ 295017 h 363775"/>
                  <a:gd name="connsiteX186" fmla="*/ 163183 w 279739"/>
                  <a:gd name="connsiteY186" fmla="*/ 295029 h 363775"/>
                  <a:gd name="connsiteX187" fmla="*/ 171956 w 279739"/>
                  <a:gd name="connsiteY187" fmla="*/ 311741 h 363775"/>
                  <a:gd name="connsiteX188" fmla="*/ 171881 w 279739"/>
                  <a:gd name="connsiteY188" fmla="*/ 311975 h 363775"/>
                  <a:gd name="connsiteX189" fmla="*/ 154785 w 279739"/>
                  <a:gd name="connsiteY189" fmla="*/ 320673 h 363775"/>
                  <a:gd name="connsiteX190" fmla="*/ 146087 w 279739"/>
                  <a:gd name="connsiteY190" fmla="*/ 303577 h 363775"/>
                  <a:gd name="connsiteX191" fmla="*/ 13818 w 279739"/>
                  <a:gd name="connsiteY191" fmla="*/ 298478 h 363775"/>
                  <a:gd name="connsiteX192" fmla="*/ 30779 w 279739"/>
                  <a:gd name="connsiteY192" fmla="*/ 289728 h 363775"/>
                  <a:gd name="connsiteX193" fmla="*/ 39537 w 279739"/>
                  <a:gd name="connsiteY193" fmla="*/ 306690 h 363775"/>
                  <a:gd name="connsiteX194" fmla="*/ 22576 w 279739"/>
                  <a:gd name="connsiteY194" fmla="*/ 315441 h 363775"/>
                  <a:gd name="connsiteX195" fmla="*/ 22516 w 279739"/>
                  <a:gd name="connsiteY195" fmla="*/ 315424 h 363775"/>
                  <a:gd name="connsiteX196" fmla="*/ 13518 w 279739"/>
                  <a:gd name="connsiteY196" fmla="*/ 298478 h 363775"/>
                  <a:gd name="connsiteX197" fmla="*/ 62256 w 279739"/>
                  <a:gd name="connsiteY197" fmla="*/ 314224 h 363775"/>
                  <a:gd name="connsiteX198" fmla="*/ 79322 w 279739"/>
                  <a:gd name="connsiteY198" fmla="*/ 305664 h 363775"/>
                  <a:gd name="connsiteX199" fmla="*/ 79352 w 279739"/>
                  <a:gd name="connsiteY199" fmla="*/ 305676 h 363775"/>
                  <a:gd name="connsiteX200" fmla="*/ 87525 w 279739"/>
                  <a:gd name="connsiteY200" fmla="*/ 322927 h 363775"/>
                  <a:gd name="connsiteX201" fmla="*/ 70954 w 279739"/>
                  <a:gd name="connsiteY201" fmla="*/ 331320 h 363775"/>
                  <a:gd name="connsiteX202" fmla="*/ 61941 w 279739"/>
                  <a:gd name="connsiteY202" fmla="*/ 314251 h 363775"/>
                  <a:gd name="connsiteX203" fmla="*/ 61956 w 279739"/>
                  <a:gd name="connsiteY203" fmla="*/ 314224 h 363775"/>
                  <a:gd name="connsiteX204" fmla="*/ 110695 w 279739"/>
                  <a:gd name="connsiteY204" fmla="*/ 330121 h 363775"/>
                  <a:gd name="connsiteX205" fmla="*/ 127746 w 279739"/>
                  <a:gd name="connsiteY205" fmla="*/ 321550 h 363775"/>
                  <a:gd name="connsiteX206" fmla="*/ 136324 w 279739"/>
                  <a:gd name="connsiteY206" fmla="*/ 338604 h 363775"/>
                  <a:gd name="connsiteX207" fmla="*/ 119393 w 279739"/>
                  <a:gd name="connsiteY207" fmla="*/ 347217 h 363775"/>
                  <a:gd name="connsiteX208" fmla="*/ 110380 w 279739"/>
                  <a:gd name="connsiteY208" fmla="*/ 330148 h 363775"/>
                  <a:gd name="connsiteX209" fmla="*/ 110395 w 279739"/>
                  <a:gd name="connsiteY209" fmla="*/ 330121 h 363775"/>
                  <a:gd name="connsiteX210" fmla="*/ 159133 w 279739"/>
                  <a:gd name="connsiteY210" fmla="*/ 346017 h 363775"/>
                  <a:gd name="connsiteX211" fmla="*/ 175840 w 279739"/>
                  <a:gd name="connsiteY211" fmla="*/ 337244 h 363775"/>
                  <a:gd name="connsiteX212" fmla="*/ 176080 w 279739"/>
                  <a:gd name="connsiteY212" fmla="*/ 337319 h 363775"/>
                  <a:gd name="connsiteX213" fmla="*/ 185152 w 279739"/>
                  <a:gd name="connsiteY213" fmla="*/ 354115 h 363775"/>
                  <a:gd name="connsiteX214" fmla="*/ 168371 w 279739"/>
                  <a:gd name="connsiteY214" fmla="*/ 363188 h 363775"/>
                  <a:gd name="connsiteX215" fmla="*/ 167682 w 279739"/>
                  <a:gd name="connsiteY215" fmla="*/ 362963 h 363775"/>
                  <a:gd name="connsiteX216" fmla="*/ 158729 w 279739"/>
                  <a:gd name="connsiteY216" fmla="*/ 346345 h 363775"/>
                  <a:gd name="connsiteX217" fmla="*/ 158834 w 279739"/>
                  <a:gd name="connsiteY217" fmla="*/ 346017 h 363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</a:cxnLst>
                <a:rect l="l" t="t" r="r" b="b"/>
                <a:pathLst>
                  <a:path w="279739" h="363775">
                    <a:moveTo>
                      <a:pt x="108146" y="9346"/>
                    </a:moveTo>
                    <a:cubicBezTo>
                      <a:pt x="110470" y="2223"/>
                      <a:pt x="118118" y="-1671"/>
                      <a:pt x="125242" y="648"/>
                    </a:cubicBezTo>
                    <a:cubicBezTo>
                      <a:pt x="132365" y="2966"/>
                      <a:pt x="136264" y="10621"/>
                      <a:pt x="133940" y="17744"/>
                    </a:cubicBezTo>
                    <a:cubicBezTo>
                      <a:pt x="131615" y="24867"/>
                      <a:pt x="123967" y="28760"/>
                      <a:pt x="116844" y="26442"/>
                    </a:cubicBezTo>
                    <a:cubicBezTo>
                      <a:pt x="109720" y="24123"/>
                      <a:pt x="105821" y="16469"/>
                      <a:pt x="108146" y="9346"/>
                    </a:cubicBezTo>
                    <a:close/>
                    <a:moveTo>
                      <a:pt x="156584" y="25242"/>
                    </a:moveTo>
                    <a:cubicBezTo>
                      <a:pt x="158998" y="18207"/>
                      <a:pt x="166572" y="14361"/>
                      <a:pt x="173680" y="16544"/>
                    </a:cubicBezTo>
                    <a:cubicBezTo>
                      <a:pt x="180758" y="18891"/>
                      <a:pt x="184583" y="26530"/>
                      <a:pt x="182243" y="33604"/>
                    </a:cubicBezTo>
                    <a:cubicBezTo>
                      <a:pt x="182243" y="33616"/>
                      <a:pt x="182228" y="33628"/>
                      <a:pt x="182228" y="33640"/>
                    </a:cubicBezTo>
                    <a:cubicBezTo>
                      <a:pt x="179724" y="40660"/>
                      <a:pt x="172000" y="44318"/>
                      <a:pt x="164982" y="41809"/>
                    </a:cubicBezTo>
                    <a:cubicBezTo>
                      <a:pt x="158219" y="39396"/>
                      <a:pt x="154530" y="32118"/>
                      <a:pt x="156584" y="25242"/>
                    </a:cubicBezTo>
                    <a:close/>
                    <a:moveTo>
                      <a:pt x="205023" y="41138"/>
                    </a:moveTo>
                    <a:cubicBezTo>
                      <a:pt x="207287" y="34038"/>
                      <a:pt x="214890" y="30119"/>
                      <a:pt x="221984" y="32388"/>
                    </a:cubicBezTo>
                    <a:cubicBezTo>
                      <a:pt x="229092" y="34655"/>
                      <a:pt x="233006" y="42250"/>
                      <a:pt x="230742" y="49350"/>
                    </a:cubicBezTo>
                    <a:cubicBezTo>
                      <a:pt x="228462" y="56451"/>
                      <a:pt x="220874" y="60370"/>
                      <a:pt x="213781" y="58101"/>
                    </a:cubicBezTo>
                    <a:cubicBezTo>
                      <a:pt x="213751" y="58096"/>
                      <a:pt x="213736" y="58090"/>
                      <a:pt x="213721" y="58084"/>
                    </a:cubicBezTo>
                    <a:cubicBezTo>
                      <a:pt x="206687" y="55892"/>
                      <a:pt x="202758" y="48410"/>
                      <a:pt x="204948" y="41372"/>
                    </a:cubicBezTo>
                    <a:cubicBezTo>
                      <a:pt x="204978" y="41294"/>
                      <a:pt x="204993" y="41216"/>
                      <a:pt x="205023" y="41138"/>
                    </a:cubicBezTo>
                    <a:close/>
                    <a:moveTo>
                      <a:pt x="253461" y="56135"/>
                    </a:moveTo>
                    <a:cubicBezTo>
                      <a:pt x="255966" y="49115"/>
                      <a:pt x="263689" y="45457"/>
                      <a:pt x="270707" y="47966"/>
                    </a:cubicBezTo>
                    <a:cubicBezTo>
                      <a:pt x="277471" y="50379"/>
                      <a:pt x="281160" y="57657"/>
                      <a:pt x="279105" y="64533"/>
                    </a:cubicBezTo>
                    <a:cubicBezTo>
                      <a:pt x="276751" y="71623"/>
                      <a:pt x="269133" y="75501"/>
                      <a:pt x="262009" y="73231"/>
                    </a:cubicBezTo>
                    <a:cubicBezTo>
                      <a:pt x="255306" y="70884"/>
                      <a:pt x="251557" y="63735"/>
                      <a:pt x="253461" y="56885"/>
                    </a:cubicBezTo>
                    <a:close/>
                    <a:moveTo>
                      <a:pt x="73504" y="35140"/>
                    </a:moveTo>
                    <a:cubicBezTo>
                      <a:pt x="75873" y="28072"/>
                      <a:pt x="83521" y="24260"/>
                      <a:pt x="90585" y="26628"/>
                    </a:cubicBezTo>
                    <a:cubicBezTo>
                      <a:pt x="97663" y="28994"/>
                      <a:pt x="101472" y="36644"/>
                      <a:pt x="99103" y="43712"/>
                    </a:cubicBezTo>
                    <a:cubicBezTo>
                      <a:pt x="96733" y="50766"/>
                      <a:pt x="89115" y="54578"/>
                      <a:pt x="82052" y="52236"/>
                    </a:cubicBezTo>
                    <a:cubicBezTo>
                      <a:pt x="75093" y="50133"/>
                      <a:pt x="70999" y="42945"/>
                      <a:pt x="72754" y="35890"/>
                    </a:cubicBezTo>
                    <a:close/>
                    <a:moveTo>
                      <a:pt x="121942" y="51036"/>
                    </a:moveTo>
                    <a:cubicBezTo>
                      <a:pt x="124237" y="43943"/>
                      <a:pt x="131840" y="40051"/>
                      <a:pt x="138933" y="42344"/>
                    </a:cubicBezTo>
                    <a:cubicBezTo>
                      <a:pt x="146027" y="44637"/>
                      <a:pt x="149926" y="52245"/>
                      <a:pt x="147631" y="59338"/>
                    </a:cubicBezTo>
                    <a:cubicBezTo>
                      <a:pt x="145337" y="66430"/>
                      <a:pt x="137733" y="70322"/>
                      <a:pt x="130640" y="68030"/>
                    </a:cubicBezTo>
                    <a:cubicBezTo>
                      <a:pt x="130580" y="68014"/>
                      <a:pt x="130535" y="67999"/>
                      <a:pt x="130490" y="67982"/>
                    </a:cubicBezTo>
                    <a:cubicBezTo>
                      <a:pt x="123502" y="66012"/>
                      <a:pt x="119363" y="58815"/>
                      <a:pt x="121192" y="51786"/>
                    </a:cubicBezTo>
                    <a:close/>
                    <a:moveTo>
                      <a:pt x="170231" y="66033"/>
                    </a:moveTo>
                    <a:cubicBezTo>
                      <a:pt x="172571" y="58956"/>
                      <a:pt x="180204" y="55118"/>
                      <a:pt x="187282" y="57462"/>
                    </a:cubicBezTo>
                    <a:cubicBezTo>
                      <a:pt x="194360" y="59805"/>
                      <a:pt x="198199" y="67439"/>
                      <a:pt x="195860" y="74516"/>
                    </a:cubicBezTo>
                    <a:cubicBezTo>
                      <a:pt x="193536" y="81543"/>
                      <a:pt x="185977" y="85385"/>
                      <a:pt x="178929" y="83129"/>
                    </a:cubicBezTo>
                    <a:cubicBezTo>
                      <a:pt x="172211" y="81164"/>
                      <a:pt x="168116" y="74395"/>
                      <a:pt x="169481" y="67532"/>
                    </a:cubicBezTo>
                    <a:close/>
                    <a:moveTo>
                      <a:pt x="218670" y="81929"/>
                    </a:moveTo>
                    <a:cubicBezTo>
                      <a:pt x="221084" y="74894"/>
                      <a:pt x="228657" y="71047"/>
                      <a:pt x="235766" y="73231"/>
                    </a:cubicBezTo>
                    <a:cubicBezTo>
                      <a:pt x="242844" y="75573"/>
                      <a:pt x="246683" y="83210"/>
                      <a:pt x="244344" y="90285"/>
                    </a:cubicBezTo>
                    <a:cubicBezTo>
                      <a:pt x="241989" y="97362"/>
                      <a:pt x="234356" y="101199"/>
                      <a:pt x="227278" y="98857"/>
                    </a:cubicBezTo>
                    <a:cubicBezTo>
                      <a:pt x="220259" y="96531"/>
                      <a:pt x="216405" y="88979"/>
                      <a:pt x="218670" y="81929"/>
                    </a:cubicBezTo>
                    <a:close/>
                    <a:moveTo>
                      <a:pt x="85351" y="80129"/>
                    </a:moveTo>
                    <a:cubicBezTo>
                      <a:pt x="87855" y="73109"/>
                      <a:pt x="95579" y="69452"/>
                      <a:pt x="102597" y="71961"/>
                    </a:cubicBezTo>
                    <a:cubicBezTo>
                      <a:pt x="109360" y="74374"/>
                      <a:pt x="113049" y="81651"/>
                      <a:pt x="110995" y="88527"/>
                    </a:cubicBezTo>
                    <a:cubicBezTo>
                      <a:pt x="108640" y="95618"/>
                      <a:pt x="101022" y="99496"/>
                      <a:pt x="93899" y="97225"/>
                    </a:cubicBezTo>
                    <a:cubicBezTo>
                      <a:pt x="87240" y="95199"/>
                      <a:pt x="83221" y="88448"/>
                      <a:pt x="84601" y="81629"/>
                    </a:cubicBezTo>
                    <a:close/>
                    <a:moveTo>
                      <a:pt x="133789" y="96025"/>
                    </a:moveTo>
                    <a:cubicBezTo>
                      <a:pt x="135979" y="88988"/>
                      <a:pt x="143462" y="85060"/>
                      <a:pt x="150496" y="87253"/>
                    </a:cubicBezTo>
                    <a:cubicBezTo>
                      <a:pt x="150586" y="87277"/>
                      <a:pt x="150660" y="87302"/>
                      <a:pt x="150735" y="87328"/>
                    </a:cubicBezTo>
                    <a:cubicBezTo>
                      <a:pt x="157829" y="89684"/>
                      <a:pt x="161698" y="97305"/>
                      <a:pt x="159433" y="104423"/>
                    </a:cubicBezTo>
                    <a:cubicBezTo>
                      <a:pt x="157079" y="111499"/>
                      <a:pt x="149446" y="115330"/>
                      <a:pt x="142367" y="112983"/>
                    </a:cubicBezTo>
                    <a:cubicBezTo>
                      <a:pt x="142367" y="112979"/>
                      <a:pt x="142353" y="112976"/>
                      <a:pt x="142337" y="112971"/>
                    </a:cubicBezTo>
                    <a:cubicBezTo>
                      <a:pt x="135709" y="111010"/>
                      <a:pt x="131675" y="104305"/>
                      <a:pt x="133040" y="97525"/>
                    </a:cubicBezTo>
                    <a:close/>
                    <a:moveTo>
                      <a:pt x="182078" y="111022"/>
                    </a:moveTo>
                    <a:cubicBezTo>
                      <a:pt x="184433" y="103947"/>
                      <a:pt x="192066" y="100115"/>
                      <a:pt x="199144" y="102462"/>
                    </a:cubicBezTo>
                    <a:cubicBezTo>
                      <a:pt x="199144" y="102466"/>
                      <a:pt x="199159" y="102470"/>
                      <a:pt x="199174" y="102474"/>
                    </a:cubicBezTo>
                    <a:cubicBezTo>
                      <a:pt x="206192" y="104981"/>
                      <a:pt x="209852" y="112705"/>
                      <a:pt x="207347" y="119724"/>
                    </a:cubicBezTo>
                    <a:cubicBezTo>
                      <a:pt x="204933" y="126482"/>
                      <a:pt x="197645" y="130168"/>
                      <a:pt x="190776" y="128118"/>
                    </a:cubicBezTo>
                    <a:cubicBezTo>
                      <a:pt x="184433" y="126131"/>
                      <a:pt x="180444" y="119861"/>
                      <a:pt x="181328" y="113271"/>
                    </a:cubicBezTo>
                    <a:close/>
                    <a:moveTo>
                      <a:pt x="230517" y="126918"/>
                    </a:moveTo>
                    <a:cubicBezTo>
                      <a:pt x="232856" y="119841"/>
                      <a:pt x="240489" y="116004"/>
                      <a:pt x="247568" y="118346"/>
                    </a:cubicBezTo>
                    <a:cubicBezTo>
                      <a:pt x="254646" y="120690"/>
                      <a:pt x="258485" y="128325"/>
                      <a:pt x="256146" y="135402"/>
                    </a:cubicBezTo>
                    <a:cubicBezTo>
                      <a:pt x="253821" y="142429"/>
                      <a:pt x="246263" y="146271"/>
                      <a:pt x="239215" y="144014"/>
                    </a:cubicBezTo>
                    <a:cubicBezTo>
                      <a:pt x="232871" y="142027"/>
                      <a:pt x="228882" y="135757"/>
                      <a:pt x="229767" y="129168"/>
                    </a:cubicBezTo>
                    <a:close/>
                    <a:moveTo>
                      <a:pt x="48759" y="109972"/>
                    </a:moveTo>
                    <a:cubicBezTo>
                      <a:pt x="51129" y="102904"/>
                      <a:pt x="58777" y="99092"/>
                      <a:pt x="65840" y="101460"/>
                    </a:cubicBezTo>
                    <a:cubicBezTo>
                      <a:pt x="72919" y="103827"/>
                      <a:pt x="76728" y="111476"/>
                      <a:pt x="74358" y="118544"/>
                    </a:cubicBezTo>
                    <a:cubicBezTo>
                      <a:pt x="71989" y="125599"/>
                      <a:pt x="64371" y="129411"/>
                      <a:pt x="57307" y="127068"/>
                    </a:cubicBezTo>
                    <a:cubicBezTo>
                      <a:pt x="50289" y="124826"/>
                      <a:pt x="46405" y="117316"/>
                      <a:pt x="48655" y="110295"/>
                    </a:cubicBezTo>
                    <a:cubicBezTo>
                      <a:pt x="48685" y="110187"/>
                      <a:pt x="48729" y="110079"/>
                      <a:pt x="48759" y="109972"/>
                    </a:cubicBezTo>
                    <a:close/>
                    <a:moveTo>
                      <a:pt x="97048" y="124969"/>
                    </a:moveTo>
                    <a:cubicBezTo>
                      <a:pt x="99388" y="117892"/>
                      <a:pt x="107021" y="114054"/>
                      <a:pt x="114099" y="116398"/>
                    </a:cubicBezTo>
                    <a:cubicBezTo>
                      <a:pt x="121178" y="118741"/>
                      <a:pt x="125017" y="126375"/>
                      <a:pt x="122677" y="133452"/>
                    </a:cubicBezTo>
                    <a:cubicBezTo>
                      <a:pt x="120353" y="140480"/>
                      <a:pt x="112794" y="144322"/>
                      <a:pt x="105746" y="142065"/>
                    </a:cubicBezTo>
                    <a:cubicBezTo>
                      <a:pt x="98713" y="139643"/>
                      <a:pt x="94859" y="132080"/>
                      <a:pt x="97048" y="124969"/>
                    </a:cubicBezTo>
                    <a:close/>
                    <a:moveTo>
                      <a:pt x="146087" y="141015"/>
                    </a:moveTo>
                    <a:cubicBezTo>
                      <a:pt x="148351" y="133914"/>
                      <a:pt x="155954" y="129995"/>
                      <a:pt x="163048" y="132265"/>
                    </a:cubicBezTo>
                    <a:cubicBezTo>
                      <a:pt x="170156" y="134532"/>
                      <a:pt x="174070" y="142126"/>
                      <a:pt x="171806" y="149227"/>
                    </a:cubicBezTo>
                    <a:cubicBezTo>
                      <a:pt x="169526" y="156328"/>
                      <a:pt x="161938" y="160246"/>
                      <a:pt x="154845" y="157978"/>
                    </a:cubicBezTo>
                    <a:cubicBezTo>
                      <a:pt x="154815" y="157973"/>
                      <a:pt x="154799" y="157967"/>
                      <a:pt x="154785" y="157961"/>
                    </a:cubicBezTo>
                    <a:cubicBezTo>
                      <a:pt x="147751" y="155769"/>
                      <a:pt x="143822" y="148287"/>
                      <a:pt x="146012" y="141249"/>
                    </a:cubicBezTo>
                    <a:cubicBezTo>
                      <a:pt x="146042" y="141171"/>
                      <a:pt x="146057" y="141093"/>
                      <a:pt x="146087" y="141015"/>
                    </a:cubicBezTo>
                    <a:close/>
                    <a:moveTo>
                      <a:pt x="194525" y="156761"/>
                    </a:moveTo>
                    <a:cubicBezTo>
                      <a:pt x="197030" y="149741"/>
                      <a:pt x="204753" y="146084"/>
                      <a:pt x="211771" y="148593"/>
                    </a:cubicBezTo>
                    <a:cubicBezTo>
                      <a:pt x="218535" y="151006"/>
                      <a:pt x="222224" y="158283"/>
                      <a:pt x="220169" y="165159"/>
                    </a:cubicBezTo>
                    <a:cubicBezTo>
                      <a:pt x="218040" y="172302"/>
                      <a:pt x="210526" y="176366"/>
                      <a:pt x="203373" y="174237"/>
                    </a:cubicBezTo>
                    <a:cubicBezTo>
                      <a:pt x="196235" y="172106"/>
                      <a:pt x="192171" y="164588"/>
                      <a:pt x="194300" y="157445"/>
                    </a:cubicBezTo>
                    <a:cubicBezTo>
                      <a:pt x="194375" y="157216"/>
                      <a:pt x="194450" y="156988"/>
                      <a:pt x="194525" y="156761"/>
                    </a:cubicBezTo>
                    <a:close/>
                    <a:moveTo>
                      <a:pt x="61506" y="153912"/>
                    </a:moveTo>
                    <a:cubicBezTo>
                      <a:pt x="63846" y="146835"/>
                      <a:pt x="71479" y="142998"/>
                      <a:pt x="78557" y="145341"/>
                    </a:cubicBezTo>
                    <a:cubicBezTo>
                      <a:pt x="85636" y="147684"/>
                      <a:pt x="89475" y="155319"/>
                      <a:pt x="87135" y="162395"/>
                    </a:cubicBezTo>
                    <a:cubicBezTo>
                      <a:pt x="84811" y="169423"/>
                      <a:pt x="77253" y="173265"/>
                      <a:pt x="70204" y="171008"/>
                    </a:cubicBezTo>
                    <a:cubicBezTo>
                      <a:pt x="63066" y="169142"/>
                      <a:pt x="58807" y="161850"/>
                      <a:pt x="60667" y="154719"/>
                    </a:cubicBezTo>
                    <a:cubicBezTo>
                      <a:pt x="60742" y="154447"/>
                      <a:pt x="60817" y="154179"/>
                      <a:pt x="60907" y="153912"/>
                    </a:cubicBezTo>
                    <a:close/>
                    <a:moveTo>
                      <a:pt x="109345" y="169958"/>
                    </a:moveTo>
                    <a:cubicBezTo>
                      <a:pt x="111535" y="162920"/>
                      <a:pt x="119018" y="158993"/>
                      <a:pt x="126051" y="161185"/>
                    </a:cubicBezTo>
                    <a:cubicBezTo>
                      <a:pt x="126141" y="161209"/>
                      <a:pt x="126216" y="161235"/>
                      <a:pt x="126291" y="161260"/>
                    </a:cubicBezTo>
                    <a:cubicBezTo>
                      <a:pt x="133430" y="163390"/>
                      <a:pt x="137494" y="170907"/>
                      <a:pt x="135364" y="178052"/>
                    </a:cubicBezTo>
                    <a:cubicBezTo>
                      <a:pt x="133235" y="185195"/>
                      <a:pt x="125721" y="189259"/>
                      <a:pt x="118583" y="187128"/>
                    </a:cubicBezTo>
                    <a:cubicBezTo>
                      <a:pt x="118343" y="187060"/>
                      <a:pt x="118118" y="186985"/>
                      <a:pt x="117893" y="186904"/>
                    </a:cubicBezTo>
                    <a:cubicBezTo>
                      <a:pt x="110875" y="184637"/>
                      <a:pt x="107036" y="177113"/>
                      <a:pt x="109300" y="170099"/>
                    </a:cubicBezTo>
                    <a:cubicBezTo>
                      <a:pt x="109315" y="170053"/>
                      <a:pt x="109330" y="170005"/>
                      <a:pt x="109345" y="169958"/>
                    </a:cubicBezTo>
                    <a:close/>
                    <a:moveTo>
                      <a:pt x="157784" y="184955"/>
                    </a:moveTo>
                    <a:cubicBezTo>
                      <a:pt x="160048" y="177941"/>
                      <a:pt x="167577" y="174093"/>
                      <a:pt x="174595" y="176360"/>
                    </a:cubicBezTo>
                    <a:cubicBezTo>
                      <a:pt x="174640" y="176375"/>
                      <a:pt x="174685" y="176390"/>
                      <a:pt x="174730" y="176407"/>
                    </a:cubicBezTo>
                    <a:cubicBezTo>
                      <a:pt x="181823" y="178700"/>
                      <a:pt x="185707" y="186307"/>
                      <a:pt x="183428" y="193401"/>
                    </a:cubicBezTo>
                    <a:cubicBezTo>
                      <a:pt x="181133" y="200493"/>
                      <a:pt x="173515" y="204384"/>
                      <a:pt x="166422" y="202093"/>
                    </a:cubicBezTo>
                    <a:cubicBezTo>
                      <a:pt x="159328" y="199800"/>
                      <a:pt x="155444" y="192192"/>
                      <a:pt x="157739" y="185099"/>
                    </a:cubicBezTo>
                    <a:cubicBezTo>
                      <a:pt x="157754" y="185051"/>
                      <a:pt x="157769" y="185003"/>
                      <a:pt x="157784" y="184955"/>
                    </a:cubicBezTo>
                    <a:close/>
                    <a:moveTo>
                      <a:pt x="206073" y="201451"/>
                    </a:moveTo>
                    <a:cubicBezTo>
                      <a:pt x="208487" y="194416"/>
                      <a:pt x="216060" y="190569"/>
                      <a:pt x="223169" y="192753"/>
                    </a:cubicBezTo>
                    <a:cubicBezTo>
                      <a:pt x="230247" y="195095"/>
                      <a:pt x="234086" y="202732"/>
                      <a:pt x="231747" y="209807"/>
                    </a:cubicBezTo>
                    <a:cubicBezTo>
                      <a:pt x="229392" y="216884"/>
                      <a:pt x="221759" y="220721"/>
                      <a:pt x="214681" y="218379"/>
                    </a:cubicBezTo>
                    <a:cubicBezTo>
                      <a:pt x="207662" y="216053"/>
                      <a:pt x="203823" y="208501"/>
                      <a:pt x="206073" y="201451"/>
                    </a:cubicBezTo>
                    <a:close/>
                    <a:moveTo>
                      <a:pt x="24615" y="182705"/>
                    </a:moveTo>
                    <a:cubicBezTo>
                      <a:pt x="26955" y="175628"/>
                      <a:pt x="34588" y="171791"/>
                      <a:pt x="41666" y="174135"/>
                    </a:cubicBezTo>
                    <a:cubicBezTo>
                      <a:pt x="48744" y="176477"/>
                      <a:pt x="52584" y="184112"/>
                      <a:pt x="50244" y="191189"/>
                    </a:cubicBezTo>
                    <a:cubicBezTo>
                      <a:pt x="47920" y="198216"/>
                      <a:pt x="40361" y="202058"/>
                      <a:pt x="33313" y="199801"/>
                    </a:cubicBezTo>
                    <a:cubicBezTo>
                      <a:pt x="26280" y="197379"/>
                      <a:pt x="22426" y="189817"/>
                      <a:pt x="24615" y="182705"/>
                    </a:cubicBezTo>
                    <a:close/>
                    <a:moveTo>
                      <a:pt x="73054" y="198602"/>
                    </a:moveTo>
                    <a:cubicBezTo>
                      <a:pt x="75333" y="191502"/>
                      <a:pt x="82921" y="187589"/>
                      <a:pt x="90030" y="189863"/>
                    </a:cubicBezTo>
                    <a:cubicBezTo>
                      <a:pt x="90060" y="189877"/>
                      <a:pt x="90105" y="189890"/>
                      <a:pt x="90150" y="189904"/>
                    </a:cubicBezTo>
                    <a:cubicBezTo>
                      <a:pt x="97288" y="192034"/>
                      <a:pt x="101352" y="199552"/>
                      <a:pt x="99223" y="206695"/>
                    </a:cubicBezTo>
                    <a:cubicBezTo>
                      <a:pt x="97093" y="213838"/>
                      <a:pt x="89580" y="217902"/>
                      <a:pt x="82441" y="215771"/>
                    </a:cubicBezTo>
                    <a:cubicBezTo>
                      <a:pt x="82202" y="215703"/>
                      <a:pt x="81977" y="215629"/>
                      <a:pt x="81752" y="215547"/>
                    </a:cubicBezTo>
                    <a:cubicBezTo>
                      <a:pt x="74718" y="213355"/>
                      <a:pt x="70789" y="205873"/>
                      <a:pt x="72979" y="198835"/>
                    </a:cubicBezTo>
                    <a:cubicBezTo>
                      <a:pt x="73009" y="198757"/>
                      <a:pt x="73024" y="198679"/>
                      <a:pt x="73054" y="198602"/>
                    </a:cubicBezTo>
                    <a:close/>
                    <a:moveTo>
                      <a:pt x="121492" y="213598"/>
                    </a:moveTo>
                    <a:cubicBezTo>
                      <a:pt x="123832" y="206521"/>
                      <a:pt x="131465" y="202683"/>
                      <a:pt x="138543" y="205027"/>
                    </a:cubicBezTo>
                    <a:cubicBezTo>
                      <a:pt x="145622" y="207370"/>
                      <a:pt x="149461" y="215005"/>
                      <a:pt x="147121" y="222081"/>
                    </a:cubicBezTo>
                    <a:cubicBezTo>
                      <a:pt x="144797" y="229109"/>
                      <a:pt x="137239" y="232951"/>
                      <a:pt x="130190" y="230694"/>
                    </a:cubicBezTo>
                    <a:cubicBezTo>
                      <a:pt x="123652" y="228480"/>
                      <a:pt x="119888" y="221656"/>
                      <a:pt x="121492" y="214948"/>
                    </a:cubicBezTo>
                    <a:close/>
                    <a:moveTo>
                      <a:pt x="169931" y="229944"/>
                    </a:moveTo>
                    <a:cubicBezTo>
                      <a:pt x="172225" y="222851"/>
                      <a:pt x="179829" y="218959"/>
                      <a:pt x="186922" y="221252"/>
                    </a:cubicBezTo>
                    <a:cubicBezTo>
                      <a:pt x="194015" y="223545"/>
                      <a:pt x="197914" y="231153"/>
                      <a:pt x="195620" y="238246"/>
                    </a:cubicBezTo>
                    <a:cubicBezTo>
                      <a:pt x="193325" y="245338"/>
                      <a:pt x="185722" y="249230"/>
                      <a:pt x="178629" y="246938"/>
                    </a:cubicBezTo>
                    <a:cubicBezTo>
                      <a:pt x="178569" y="246922"/>
                      <a:pt x="178524" y="246907"/>
                      <a:pt x="178479" y="246890"/>
                    </a:cubicBezTo>
                    <a:cubicBezTo>
                      <a:pt x="171461" y="244623"/>
                      <a:pt x="167622" y="237099"/>
                      <a:pt x="169886" y="230085"/>
                    </a:cubicBezTo>
                    <a:cubicBezTo>
                      <a:pt x="169901" y="230039"/>
                      <a:pt x="169916" y="229991"/>
                      <a:pt x="169931" y="229944"/>
                    </a:cubicBezTo>
                    <a:close/>
                    <a:moveTo>
                      <a:pt x="37212" y="225895"/>
                    </a:moveTo>
                    <a:cubicBezTo>
                      <a:pt x="39627" y="218860"/>
                      <a:pt x="47200" y="215014"/>
                      <a:pt x="54308" y="217197"/>
                    </a:cubicBezTo>
                    <a:cubicBezTo>
                      <a:pt x="61387" y="219544"/>
                      <a:pt x="65211" y="227183"/>
                      <a:pt x="62871" y="234257"/>
                    </a:cubicBezTo>
                    <a:cubicBezTo>
                      <a:pt x="62871" y="234269"/>
                      <a:pt x="62856" y="234281"/>
                      <a:pt x="62856" y="234293"/>
                    </a:cubicBezTo>
                    <a:cubicBezTo>
                      <a:pt x="60592" y="241307"/>
                      <a:pt x="53063" y="245155"/>
                      <a:pt x="46045" y="242888"/>
                    </a:cubicBezTo>
                    <a:cubicBezTo>
                      <a:pt x="46000" y="242873"/>
                      <a:pt x="45955" y="242858"/>
                      <a:pt x="45910" y="242841"/>
                    </a:cubicBezTo>
                    <a:cubicBezTo>
                      <a:pt x="38997" y="240551"/>
                      <a:pt x="35143" y="233182"/>
                      <a:pt x="37212" y="226195"/>
                    </a:cubicBezTo>
                    <a:close/>
                    <a:moveTo>
                      <a:pt x="86101" y="242091"/>
                    </a:moveTo>
                    <a:cubicBezTo>
                      <a:pt x="88365" y="234990"/>
                      <a:pt x="95968" y="231072"/>
                      <a:pt x="103062" y="233341"/>
                    </a:cubicBezTo>
                    <a:cubicBezTo>
                      <a:pt x="110170" y="235608"/>
                      <a:pt x="114084" y="243203"/>
                      <a:pt x="111820" y="250303"/>
                    </a:cubicBezTo>
                    <a:cubicBezTo>
                      <a:pt x="109540" y="257404"/>
                      <a:pt x="101952" y="261323"/>
                      <a:pt x="94859" y="259054"/>
                    </a:cubicBezTo>
                    <a:cubicBezTo>
                      <a:pt x="94829" y="259049"/>
                      <a:pt x="94814" y="259043"/>
                      <a:pt x="94799" y="259037"/>
                    </a:cubicBezTo>
                    <a:cubicBezTo>
                      <a:pt x="87765" y="256845"/>
                      <a:pt x="83836" y="249363"/>
                      <a:pt x="86026" y="242325"/>
                    </a:cubicBezTo>
                    <a:cubicBezTo>
                      <a:pt x="86056" y="242247"/>
                      <a:pt x="86071" y="242169"/>
                      <a:pt x="86101" y="242091"/>
                    </a:cubicBezTo>
                    <a:close/>
                    <a:moveTo>
                      <a:pt x="134539" y="257088"/>
                    </a:moveTo>
                    <a:cubicBezTo>
                      <a:pt x="136909" y="250020"/>
                      <a:pt x="144557" y="246208"/>
                      <a:pt x="151620" y="248576"/>
                    </a:cubicBezTo>
                    <a:cubicBezTo>
                      <a:pt x="158699" y="250942"/>
                      <a:pt x="162508" y="258590"/>
                      <a:pt x="160138" y="265660"/>
                    </a:cubicBezTo>
                    <a:cubicBezTo>
                      <a:pt x="157769" y="272714"/>
                      <a:pt x="150151" y="276526"/>
                      <a:pt x="143087" y="274184"/>
                    </a:cubicBezTo>
                    <a:cubicBezTo>
                      <a:pt x="136204" y="272020"/>
                      <a:pt x="132230" y="264815"/>
                      <a:pt x="134089" y="257838"/>
                    </a:cubicBezTo>
                    <a:close/>
                    <a:moveTo>
                      <a:pt x="182978" y="272984"/>
                    </a:moveTo>
                    <a:cubicBezTo>
                      <a:pt x="185273" y="265913"/>
                      <a:pt x="192846" y="262025"/>
                      <a:pt x="199924" y="264286"/>
                    </a:cubicBezTo>
                    <a:cubicBezTo>
                      <a:pt x="206957" y="266708"/>
                      <a:pt x="210811" y="274271"/>
                      <a:pt x="208622" y="281382"/>
                    </a:cubicBezTo>
                    <a:cubicBezTo>
                      <a:pt x="206268" y="288457"/>
                      <a:pt x="198634" y="292289"/>
                      <a:pt x="191556" y="289942"/>
                    </a:cubicBezTo>
                    <a:cubicBezTo>
                      <a:pt x="191556" y="289938"/>
                      <a:pt x="191541" y="289935"/>
                      <a:pt x="191526" y="289930"/>
                    </a:cubicBezTo>
                    <a:cubicBezTo>
                      <a:pt x="184658" y="287832"/>
                      <a:pt x="180684" y="280674"/>
                      <a:pt x="182528" y="273734"/>
                    </a:cubicBezTo>
                    <a:close/>
                    <a:moveTo>
                      <a:pt x="621" y="256038"/>
                    </a:moveTo>
                    <a:cubicBezTo>
                      <a:pt x="2960" y="248961"/>
                      <a:pt x="10593" y="245124"/>
                      <a:pt x="17672" y="247466"/>
                    </a:cubicBezTo>
                    <a:cubicBezTo>
                      <a:pt x="24750" y="249810"/>
                      <a:pt x="28589" y="257445"/>
                      <a:pt x="26250" y="264522"/>
                    </a:cubicBezTo>
                    <a:cubicBezTo>
                      <a:pt x="23925" y="271549"/>
                      <a:pt x="16367" y="275391"/>
                      <a:pt x="9319" y="273134"/>
                    </a:cubicBezTo>
                    <a:cubicBezTo>
                      <a:pt x="2225" y="270862"/>
                      <a:pt x="-1689" y="263263"/>
                      <a:pt x="576" y="256165"/>
                    </a:cubicBezTo>
                    <a:cubicBezTo>
                      <a:pt x="591" y="256122"/>
                      <a:pt x="606" y="256080"/>
                      <a:pt x="621" y="256038"/>
                    </a:cubicBezTo>
                    <a:close/>
                    <a:moveTo>
                      <a:pt x="49059" y="271934"/>
                    </a:moveTo>
                    <a:cubicBezTo>
                      <a:pt x="51414" y="264844"/>
                      <a:pt x="59032" y="260966"/>
                      <a:pt x="66155" y="263236"/>
                    </a:cubicBezTo>
                    <a:cubicBezTo>
                      <a:pt x="73339" y="265526"/>
                      <a:pt x="77298" y="273203"/>
                      <a:pt x="75018" y="280383"/>
                    </a:cubicBezTo>
                    <a:cubicBezTo>
                      <a:pt x="72724" y="287565"/>
                      <a:pt x="65046" y="291530"/>
                      <a:pt x="57862" y="289240"/>
                    </a:cubicBezTo>
                    <a:cubicBezTo>
                      <a:pt x="50679" y="286950"/>
                      <a:pt x="46720" y="279274"/>
                      <a:pt x="49014" y="272093"/>
                    </a:cubicBezTo>
                    <a:cubicBezTo>
                      <a:pt x="49029" y="272039"/>
                      <a:pt x="49044" y="271987"/>
                      <a:pt x="49059" y="271934"/>
                    </a:cubicBezTo>
                    <a:close/>
                    <a:moveTo>
                      <a:pt x="97498" y="286931"/>
                    </a:moveTo>
                    <a:cubicBezTo>
                      <a:pt x="99867" y="279863"/>
                      <a:pt x="107516" y="276051"/>
                      <a:pt x="114579" y="278419"/>
                    </a:cubicBezTo>
                    <a:cubicBezTo>
                      <a:pt x="121657" y="280785"/>
                      <a:pt x="125466" y="288435"/>
                      <a:pt x="123097" y="295503"/>
                    </a:cubicBezTo>
                    <a:cubicBezTo>
                      <a:pt x="120728" y="302557"/>
                      <a:pt x="113109" y="306369"/>
                      <a:pt x="106046" y="304027"/>
                    </a:cubicBezTo>
                    <a:cubicBezTo>
                      <a:pt x="99283" y="301740"/>
                      <a:pt x="95519" y="294538"/>
                      <a:pt x="97498" y="287681"/>
                    </a:cubicBezTo>
                    <a:close/>
                    <a:moveTo>
                      <a:pt x="146087" y="303577"/>
                    </a:moveTo>
                    <a:cubicBezTo>
                      <a:pt x="148441" y="296502"/>
                      <a:pt x="156074" y="292670"/>
                      <a:pt x="163153" y="295017"/>
                    </a:cubicBezTo>
                    <a:cubicBezTo>
                      <a:pt x="163153" y="295021"/>
                      <a:pt x="163168" y="295024"/>
                      <a:pt x="163183" y="295029"/>
                    </a:cubicBezTo>
                    <a:cubicBezTo>
                      <a:pt x="170216" y="297221"/>
                      <a:pt x="174145" y="304705"/>
                      <a:pt x="171956" y="311741"/>
                    </a:cubicBezTo>
                    <a:cubicBezTo>
                      <a:pt x="171926" y="311819"/>
                      <a:pt x="171911" y="311897"/>
                      <a:pt x="171881" y="311975"/>
                    </a:cubicBezTo>
                    <a:cubicBezTo>
                      <a:pt x="169556" y="319098"/>
                      <a:pt x="161908" y="322991"/>
                      <a:pt x="154785" y="320673"/>
                    </a:cubicBezTo>
                    <a:cubicBezTo>
                      <a:pt x="147661" y="318354"/>
                      <a:pt x="143762" y="310700"/>
                      <a:pt x="146087" y="303577"/>
                    </a:cubicBezTo>
                    <a:close/>
                    <a:moveTo>
                      <a:pt x="13818" y="298478"/>
                    </a:moveTo>
                    <a:cubicBezTo>
                      <a:pt x="16082" y="291377"/>
                      <a:pt x="23685" y="287459"/>
                      <a:pt x="30779" y="289728"/>
                    </a:cubicBezTo>
                    <a:cubicBezTo>
                      <a:pt x="37887" y="291995"/>
                      <a:pt x="41801" y="299589"/>
                      <a:pt x="39537" y="306690"/>
                    </a:cubicBezTo>
                    <a:cubicBezTo>
                      <a:pt x="37257" y="313791"/>
                      <a:pt x="29669" y="317710"/>
                      <a:pt x="22576" y="315441"/>
                    </a:cubicBezTo>
                    <a:cubicBezTo>
                      <a:pt x="22545" y="315436"/>
                      <a:pt x="22531" y="315430"/>
                      <a:pt x="22516" y="315424"/>
                    </a:cubicBezTo>
                    <a:cubicBezTo>
                      <a:pt x="15377" y="313193"/>
                      <a:pt x="11373" y="305637"/>
                      <a:pt x="13518" y="298478"/>
                    </a:cubicBezTo>
                    <a:close/>
                    <a:moveTo>
                      <a:pt x="62256" y="314224"/>
                    </a:moveTo>
                    <a:cubicBezTo>
                      <a:pt x="64611" y="307149"/>
                      <a:pt x="72244" y="303317"/>
                      <a:pt x="79322" y="305664"/>
                    </a:cubicBezTo>
                    <a:cubicBezTo>
                      <a:pt x="79322" y="305669"/>
                      <a:pt x="79337" y="305672"/>
                      <a:pt x="79352" y="305676"/>
                    </a:cubicBezTo>
                    <a:cubicBezTo>
                      <a:pt x="86371" y="308184"/>
                      <a:pt x="90030" y="315907"/>
                      <a:pt x="87525" y="322927"/>
                    </a:cubicBezTo>
                    <a:cubicBezTo>
                      <a:pt x="85111" y="329684"/>
                      <a:pt x="77823" y="333370"/>
                      <a:pt x="70954" y="331320"/>
                    </a:cubicBezTo>
                    <a:cubicBezTo>
                      <a:pt x="63756" y="329093"/>
                      <a:pt x="59722" y="321451"/>
                      <a:pt x="61941" y="314251"/>
                    </a:cubicBezTo>
                    <a:cubicBezTo>
                      <a:pt x="61956" y="314242"/>
                      <a:pt x="61956" y="314233"/>
                      <a:pt x="61956" y="314224"/>
                    </a:cubicBezTo>
                    <a:close/>
                    <a:moveTo>
                      <a:pt x="110695" y="330121"/>
                    </a:moveTo>
                    <a:cubicBezTo>
                      <a:pt x="113034" y="323044"/>
                      <a:pt x="120667" y="319206"/>
                      <a:pt x="127746" y="321550"/>
                    </a:cubicBezTo>
                    <a:cubicBezTo>
                      <a:pt x="134824" y="323893"/>
                      <a:pt x="138663" y="331527"/>
                      <a:pt x="136324" y="338604"/>
                    </a:cubicBezTo>
                    <a:cubicBezTo>
                      <a:pt x="133999" y="345632"/>
                      <a:pt x="126441" y="349474"/>
                      <a:pt x="119393" y="347217"/>
                    </a:cubicBezTo>
                    <a:cubicBezTo>
                      <a:pt x="112195" y="344990"/>
                      <a:pt x="108160" y="337347"/>
                      <a:pt x="110380" y="330148"/>
                    </a:cubicBezTo>
                    <a:cubicBezTo>
                      <a:pt x="110395" y="330139"/>
                      <a:pt x="110395" y="330130"/>
                      <a:pt x="110395" y="330121"/>
                    </a:cubicBezTo>
                    <a:close/>
                    <a:moveTo>
                      <a:pt x="159133" y="346017"/>
                    </a:moveTo>
                    <a:cubicBezTo>
                      <a:pt x="161323" y="338979"/>
                      <a:pt x="168806" y="335051"/>
                      <a:pt x="175840" y="337244"/>
                    </a:cubicBezTo>
                    <a:cubicBezTo>
                      <a:pt x="175930" y="337268"/>
                      <a:pt x="176005" y="337293"/>
                      <a:pt x="176080" y="337319"/>
                    </a:cubicBezTo>
                    <a:cubicBezTo>
                      <a:pt x="183218" y="339448"/>
                      <a:pt x="187282" y="346966"/>
                      <a:pt x="185152" y="354115"/>
                    </a:cubicBezTo>
                    <a:cubicBezTo>
                      <a:pt x="183023" y="361253"/>
                      <a:pt x="175510" y="365317"/>
                      <a:pt x="168371" y="363188"/>
                    </a:cubicBezTo>
                    <a:cubicBezTo>
                      <a:pt x="168131" y="363113"/>
                      <a:pt x="167907" y="363038"/>
                      <a:pt x="167682" y="362963"/>
                    </a:cubicBezTo>
                    <a:cubicBezTo>
                      <a:pt x="160618" y="360848"/>
                      <a:pt x="156614" y="353410"/>
                      <a:pt x="158729" y="346345"/>
                    </a:cubicBezTo>
                    <a:cubicBezTo>
                      <a:pt x="158759" y="346234"/>
                      <a:pt x="158804" y="346126"/>
                      <a:pt x="158834" y="346017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8BFBFB3-D22E-1943-2542-C0FC873C5E70}"/>
                  </a:ext>
                </a:extLst>
              </p:cNvPr>
              <p:cNvSpPr/>
              <p:nvPr/>
            </p:nvSpPr>
            <p:spPr>
              <a:xfrm>
                <a:off x="5740101" y="4255958"/>
                <a:ext cx="896884" cy="936046"/>
              </a:xfrm>
              <a:custGeom>
                <a:avLst/>
                <a:gdLst>
                  <a:gd name="connsiteX0" fmla="*/ 594003 w 679994"/>
                  <a:gd name="connsiteY0" fmla="*/ 235026 h 709686"/>
                  <a:gd name="connsiteX1" fmla="*/ 609584 w 679994"/>
                  <a:gd name="connsiteY1" fmla="*/ 154435 h 709686"/>
                  <a:gd name="connsiteX2" fmla="*/ 528993 w 679994"/>
                  <a:gd name="connsiteY2" fmla="*/ 138869 h 709686"/>
                  <a:gd name="connsiteX3" fmla="*/ 525469 w 679994"/>
                  <a:gd name="connsiteY3" fmla="*/ 141448 h 709686"/>
                  <a:gd name="connsiteX4" fmla="*/ 517970 w 679994"/>
                  <a:gd name="connsiteY4" fmla="*/ 146847 h 709686"/>
                  <a:gd name="connsiteX5" fmla="*/ 516066 w 679994"/>
                  <a:gd name="connsiteY5" fmla="*/ 147042 h 709686"/>
                  <a:gd name="connsiteX6" fmla="*/ 515871 w 679994"/>
                  <a:gd name="connsiteY6" fmla="*/ 146847 h 709686"/>
                  <a:gd name="connsiteX7" fmla="*/ 515871 w 679994"/>
                  <a:gd name="connsiteY7" fmla="*/ 144747 h 709686"/>
                  <a:gd name="connsiteX8" fmla="*/ 524014 w 679994"/>
                  <a:gd name="connsiteY8" fmla="*/ 63076 h 709686"/>
                  <a:gd name="connsiteX9" fmla="*/ 447037 w 679994"/>
                  <a:gd name="connsiteY9" fmla="*/ 51469 h 709686"/>
                  <a:gd name="connsiteX10" fmla="*/ 215491 w 679994"/>
                  <a:gd name="connsiteY10" fmla="*/ 222129 h 709686"/>
                  <a:gd name="connsiteX11" fmla="*/ 214291 w 679994"/>
                  <a:gd name="connsiteY11" fmla="*/ 222129 h 709686"/>
                  <a:gd name="connsiteX12" fmla="*/ 213242 w 679994"/>
                  <a:gd name="connsiteY12" fmla="*/ 221229 h 709686"/>
                  <a:gd name="connsiteX13" fmla="*/ 174401 w 679994"/>
                  <a:gd name="connsiteY13" fmla="*/ 122552 h 709686"/>
                  <a:gd name="connsiteX14" fmla="*/ 134510 w 679994"/>
                  <a:gd name="connsiteY14" fmla="*/ 36023 h 709686"/>
                  <a:gd name="connsiteX15" fmla="*/ 14883 w 679994"/>
                  <a:gd name="connsiteY15" fmla="*/ 15883 h 709686"/>
                  <a:gd name="connsiteX16" fmla="*/ 12589 w 679994"/>
                  <a:gd name="connsiteY16" fmla="*/ 17577 h 709686"/>
                  <a:gd name="connsiteX17" fmla="*/ 142 w 679994"/>
                  <a:gd name="connsiteY17" fmla="*/ 35123 h 709686"/>
                  <a:gd name="connsiteX18" fmla="*/ 19937 w 679994"/>
                  <a:gd name="connsiteY18" fmla="*/ 76064 h 709686"/>
                  <a:gd name="connsiteX19" fmla="*/ 23836 w 679994"/>
                  <a:gd name="connsiteY19" fmla="*/ 81312 h 709686"/>
                  <a:gd name="connsiteX20" fmla="*/ 59828 w 679994"/>
                  <a:gd name="connsiteY20" fmla="*/ 253472 h 709686"/>
                  <a:gd name="connsiteX21" fmla="*/ 81423 w 679994"/>
                  <a:gd name="connsiteY21" fmla="*/ 396538 h 709686"/>
                  <a:gd name="connsiteX22" fmla="*/ 80223 w 679994"/>
                  <a:gd name="connsiteY22" fmla="*/ 397438 h 709686"/>
                  <a:gd name="connsiteX23" fmla="*/ 41832 w 679994"/>
                  <a:gd name="connsiteY23" fmla="*/ 425632 h 709686"/>
                  <a:gd name="connsiteX24" fmla="*/ 251783 w 679994"/>
                  <a:gd name="connsiteY24" fmla="*/ 709665 h 709686"/>
                  <a:gd name="connsiteX25" fmla="*/ 293773 w 679994"/>
                  <a:gd name="connsiteY25" fmla="*/ 678172 h 709686"/>
                  <a:gd name="connsiteX26" fmla="*/ 296023 w 679994"/>
                  <a:gd name="connsiteY26" fmla="*/ 678172 h 709686"/>
                  <a:gd name="connsiteX27" fmla="*/ 376704 w 679994"/>
                  <a:gd name="connsiteY27" fmla="*/ 690679 h 709686"/>
                  <a:gd name="connsiteX28" fmla="*/ 377003 w 679994"/>
                  <a:gd name="connsiteY28" fmla="*/ 690469 h 709686"/>
                  <a:gd name="connsiteX29" fmla="*/ 656538 w 679994"/>
                  <a:gd name="connsiteY29" fmla="*/ 484568 h 709686"/>
                  <a:gd name="connsiteX30" fmla="*/ 668685 w 679994"/>
                  <a:gd name="connsiteY30" fmla="*/ 403437 h 709686"/>
                  <a:gd name="connsiteX31" fmla="*/ 593703 w 679994"/>
                  <a:gd name="connsiteY31" fmla="*/ 387540 h 709686"/>
                  <a:gd name="connsiteX32" fmla="*/ 591603 w 679994"/>
                  <a:gd name="connsiteY32" fmla="*/ 387540 h 709686"/>
                  <a:gd name="connsiteX33" fmla="*/ 591558 w 679994"/>
                  <a:gd name="connsiteY33" fmla="*/ 385636 h 709686"/>
                  <a:gd name="connsiteX34" fmla="*/ 591603 w 679994"/>
                  <a:gd name="connsiteY34" fmla="*/ 385591 h 709686"/>
                  <a:gd name="connsiteX35" fmla="*/ 624895 w 679994"/>
                  <a:gd name="connsiteY35" fmla="*/ 360097 h 709686"/>
                  <a:gd name="connsiteX36" fmla="*/ 637477 w 679994"/>
                  <a:gd name="connsiteY36" fmla="*/ 278996 h 709686"/>
                  <a:gd name="connsiteX37" fmla="*/ 637342 w 679994"/>
                  <a:gd name="connsiteY37" fmla="*/ 278816 h 709686"/>
                  <a:gd name="connsiteX38" fmla="*/ 563410 w 679994"/>
                  <a:gd name="connsiteY38" fmla="*/ 262320 h 709686"/>
                  <a:gd name="connsiteX39" fmla="*/ 561310 w 679994"/>
                  <a:gd name="connsiteY39" fmla="*/ 262320 h 709686"/>
                  <a:gd name="connsiteX40" fmla="*/ 561310 w 679994"/>
                  <a:gd name="connsiteY40" fmla="*/ 260220 h 709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79994" h="709686">
                    <a:moveTo>
                      <a:pt x="594003" y="235026"/>
                    </a:moveTo>
                    <a:cubicBezTo>
                      <a:pt x="620561" y="217075"/>
                      <a:pt x="627535" y="180994"/>
                      <a:pt x="609584" y="154435"/>
                    </a:cubicBezTo>
                    <a:cubicBezTo>
                      <a:pt x="591633" y="127891"/>
                      <a:pt x="555552" y="120918"/>
                      <a:pt x="528993" y="138869"/>
                    </a:cubicBezTo>
                    <a:cubicBezTo>
                      <a:pt x="527793" y="139678"/>
                      <a:pt x="526609" y="140548"/>
                      <a:pt x="525469" y="141448"/>
                    </a:cubicBezTo>
                    <a:lnTo>
                      <a:pt x="517970" y="146847"/>
                    </a:lnTo>
                    <a:cubicBezTo>
                      <a:pt x="517505" y="147432"/>
                      <a:pt x="516651" y="147522"/>
                      <a:pt x="516066" y="147042"/>
                    </a:cubicBezTo>
                    <a:cubicBezTo>
                      <a:pt x="515991" y="146982"/>
                      <a:pt x="515931" y="146922"/>
                      <a:pt x="515871" y="146847"/>
                    </a:cubicBezTo>
                    <a:cubicBezTo>
                      <a:pt x="515301" y="146262"/>
                      <a:pt x="515301" y="145332"/>
                      <a:pt x="515871" y="144747"/>
                    </a:cubicBezTo>
                    <a:cubicBezTo>
                      <a:pt x="540675" y="124442"/>
                      <a:pt x="544319" y="87881"/>
                      <a:pt x="524014" y="63076"/>
                    </a:cubicBezTo>
                    <a:cubicBezTo>
                      <a:pt x="505149" y="40012"/>
                      <a:pt x="471871" y="35003"/>
                      <a:pt x="447037" y="51469"/>
                    </a:cubicBezTo>
                    <a:lnTo>
                      <a:pt x="215491" y="222129"/>
                    </a:lnTo>
                    <a:cubicBezTo>
                      <a:pt x="215116" y="222339"/>
                      <a:pt x="214666" y="222339"/>
                      <a:pt x="214291" y="222129"/>
                    </a:cubicBezTo>
                    <a:cubicBezTo>
                      <a:pt x="213842" y="221964"/>
                      <a:pt x="213467" y="221649"/>
                      <a:pt x="213242" y="221229"/>
                    </a:cubicBezTo>
                    <a:cubicBezTo>
                      <a:pt x="197496" y="189512"/>
                      <a:pt x="184509" y="156490"/>
                      <a:pt x="174401" y="122552"/>
                    </a:cubicBezTo>
                    <a:cubicBezTo>
                      <a:pt x="166393" y="91555"/>
                      <a:pt x="152881" y="62252"/>
                      <a:pt x="134510" y="36023"/>
                    </a:cubicBezTo>
                    <a:cubicBezTo>
                      <a:pt x="107037" y="-2578"/>
                      <a:pt x="53484" y="-11591"/>
                      <a:pt x="14883" y="15883"/>
                    </a:cubicBezTo>
                    <a:cubicBezTo>
                      <a:pt x="14103" y="16437"/>
                      <a:pt x="13339" y="17007"/>
                      <a:pt x="12589" y="17577"/>
                    </a:cubicBezTo>
                    <a:cubicBezTo>
                      <a:pt x="6215" y="21476"/>
                      <a:pt x="1717" y="27820"/>
                      <a:pt x="142" y="35123"/>
                    </a:cubicBezTo>
                    <a:cubicBezTo>
                      <a:pt x="-1358" y="46071"/>
                      <a:pt x="5240" y="56418"/>
                      <a:pt x="19937" y="76064"/>
                    </a:cubicBezTo>
                    <a:lnTo>
                      <a:pt x="23836" y="81312"/>
                    </a:lnTo>
                    <a:cubicBezTo>
                      <a:pt x="52180" y="119703"/>
                      <a:pt x="56079" y="187787"/>
                      <a:pt x="59828" y="253472"/>
                    </a:cubicBezTo>
                    <a:cubicBezTo>
                      <a:pt x="62677" y="304010"/>
                      <a:pt x="67326" y="358447"/>
                      <a:pt x="81423" y="396538"/>
                    </a:cubicBezTo>
                    <a:cubicBezTo>
                      <a:pt x="81423" y="396538"/>
                      <a:pt x="81423" y="396538"/>
                      <a:pt x="80223" y="397438"/>
                    </a:cubicBezTo>
                    <a:lnTo>
                      <a:pt x="41832" y="425632"/>
                    </a:lnTo>
                    <a:lnTo>
                      <a:pt x="251783" y="709665"/>
                    </a:lnTo>
                    <a:lnTo>
                      <a:pt x="293773" y="678172"/>
                    </a:lnTo>
                    <a:cubicBezTo>
                      <a:pt x="294433" y="677647"/>
                      <a:pt x="295363" y="677647"/>
                      <a:pt x="296023" y="678172"/>
                    </a:cubicBezTo>
                    <a:cubicBezTo>
                      <a:pt x="314843" y="703906"/>
                      <a:pt x="350970" y="709515"/>
                      <a:pt x="376704" y="690679"/>
                    </a:cubicBezTo>
                    <a:cubicBezTo>
                      <a:pt x="376808" y="690619"/>
                      <a:pt x="376913" y="690544"/>
                      <a:pt x="377003" y="690469"/>
                    </a:cubicBezTo>
                    <a:lnTo>
                      <a:pt x="656538" y="484568"/>
                    </a:lnTo>
                    <a:cubicBezTo>
                      <a:pt x="682122" y="465417"/>
                      <a:pt x="687551" y="429246"/>
                      <a:pt x="668685" y="403437"/>
                    </a:cubicBezTo>
                    <a:cubicBezTo>
                      <a:pt x="648590" y="376293"/>
                      <a:pt x="617847" y="369695"/>
                      <a:pt x="593703" y="387540"/>
                    </a:cubicBezTo>
                    <a:cubicBezTo>
                      <a:pt x="593118" y="388110"/>
                      <a:pt x="592188" y="388110"/>
                      <a:pt x="591603" y="387540"/>
                    </a:cubicBezTo>
                    <a:cubicBezTo>
                      <a:pt x="591063" y="387031"/>
                      <a:pt x="591048" y="386176"/>
                      <a:pt x="591558" y="385636"/>
                    </a:cubicBezTo>
                    <a:cubicBezTo>
                      <a:pt x="591573" y="385621"/>
                      <a:pt x="591588" y="385606"/>
                      <a:pt x="591603" y="385591"/>
                    </a:cubicBezTo>
                    <a:lnTo>
                      <a:pt x="624895" y="360097"/>
                    </a:lnTo>
                    <a:cubicBezTo>
                      <a:pt x="650764" y="341171"/>
                      <a:pt x="656388" y="304865"/>
                      <a:pt x="637477" y="278996"/>
                    </a:cubicBezTo>
                    <a:cubicBezTo>
                      <a:pt x="637432" y="278936"/>
                      <a:pt x="637387" y="278876"/>
                      <a:pt x="637342" y="278816"/>
                    </a:cubicBezTo>
                    <a:cubicBezTo>
                      <a:pt x="616797" y="250922"/>
                      <a:pt x="587854" y="244324"/>
                      <a:pt x="563410" y="262320"/>
                    </a:cubicBezTo>
                    <a:cubicBezTo>
                      <a:pt x="562825" y="262890"/>
                      <a:pt x="561895" y="262890"/>
                      <a:pt x="561310" y="262320"/>
                    </a:cubicBezTo>
                    <a:cubicBezTo>
                      <a:pt x="560801" y="261705"/>
                      <a:pt x="560801" y="260835"/>
                      <a:pt x="561310" y="260220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FC9EE7C-7672-F112-DA26-980B3DAD935B}"/>
                  </a:ext>
                </a:extLst>
              </p:cNvPr>
              <p:cNvSpPr/>
              <p:nvPr/>
            </p:nvSpPr>
            <p:spPr>
              <a:xfrm>
                <a:off x="4388827" y="4804622"/>
                <a:ext cx="1697210" cy="964557"/>
              </a:xfrm>
              <a:custGeom>
                <a:avLst/>
                <a:gdLst>
                  <a:gd name="connsiteX0" fmla="*/ 697120 w 1286781"/>
                  <a:gd name="connsiteY0" fmla="*/ 731280 h 731302"/>
                  <a:gd name="connsiteX1" fmla="*/ 1278533 w 1286781"/>
                  <a:gd name="connsiteY1" fmla="*/ 325025 h 731302"/>
                  <a:gd name="connsiteX2" fmla="*/ 1282808 w 1286781"/>
                  <a:gd name="connsiteY2" fmla="*/ 296922 h 731302"/>
                  <a:gd name="connsiteX3" fmla="*/ 1282732 w 1286781"/>
                  <a:gd name="connsiteY3" fmla="*/ 296832 h 731302"/>
                  <a:gd name="connsiteX4" fmla="*/ 1069633 w 1286781"/>
                  <a:gd name="connsiteY4" fmla="*/ 8150 h 731302"/>
                  <a:gd name="connsiteX5" fmla="*/ 1041754 w 1286781"/>
                  <a:gd name="connsiteY5" fmla="*/ 3831 h 731302"/>
                  <a:gd name="connsiteX6" fmla="*/ 1041589 w 1286781"/>
                  <a:gd name="connsiteY6" fmla="*/ 3951 h 731302"/>
                  <a:gd name="connsiteX7" fmla="*/ -67 w 1286781"/>
                  <a:gd name="connsiteY7" fmla="*/ 731280 h 731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6781" h="731302">
                    <a:moveTo>
                      <a:pt x="697120" y="731280"/>
                    </a:moveTo>
                    <a:lnTo>
                      <a:pt x="1278533" y="325025"/>
                    </a:lnTo>
                    <a:cubicBezTo>
                      <a:pt x="1287472" y="318442"/>
                      <a:pt x="1289376" y="305860"/>
                      <a:pt x="1282808" y="296922"/>
                    </a:cubicBezTo>
                    <a:cubicBezTo>
                      <a:pt x="1282778" y="296892"/>
                      <a:pt x="1282763" y="296862"/>
                      <a:pt x="1282732" y="296832"/>
                    </a:cubicBezTo>
                    <a:lnTo>
                      <a:pt x="1069633" y="8150"/>
                    </a:lnTo>
                    <a:cubicBezTo>
                      <a:pt x="1063124" y="-743"/>
                      <a:pt x="1050647" y="-2678"/>
                      <a:pt x="1041754" y="3831"/>
                    </a:cubicBezTo>
                    <a:cubicBezTo>
                      <a:pt x="1041709" y="3861"/>
                      <a:pt x="1041649" y="3905"/>
                      <a:pt x="1041589" y="3951"/>
                    </a:cubicBezTo>
                    <a:lnTo>
                      <a:pt x="-67" y="73128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EABFEB6-D2BC-E3FA-2EE2-E94E129FC6EB}"/>
                  </a:ext>
                </a:extLst>
              </p:cNvPr>
              <p:cNvSpPr/>
              <p:nvPr/>
            </p:nvSpPr>
            <p:spPr>
              <a:xfrm>
                <a:off x="5997333" y="5185906"/>
                <a:ext cx="43518" cy="43680"/>
              </a:xfrm>
              <a:custGeom>
                <a:avLst/>
                <a:gdLst>
                  <a:gd name="connsiteX0" fmla="*/ 26163 w 32994"/>
                  <a:gd name="connsiteY0" fmla="*/ 29796 h 33117"/>
                  <a:gd name="connsiteX1" fmla="*/ 3473 w 32994"/>
                  <a:gd name="connsiteY1" fmla="*/ 26692 h 33117"/>
                  <a:gd name="connsiteX2" fmla="*/ 3218 w 32994"/>
                  <a:gd name="connsiteY2" fmla="*/ 26347 h 33117"/>
                  <a:gd name="connsiteX3" fmla="*/ 6563 w 32994"/>
                  <a:gd name="connsiteY3" fmla="*/ 3252 h 33117"/>
                  <a:gd name="connsiteX4" fmla="*/ 29642 w 32994"/>
                  <a:gd name="connsiteY4" fmla="*/ 6596 h 33117"/>
                  <a:gd name="connsiteX5" fmla="*/ 26313 w 32994"/>
                  <a:gd name="connsiteY5" fmla="*/ 29691 h 33117"/>
                  <a:gd name="connsiteX6" fmla="*/ 26163 w 32994"/>
                  <a:gd name="connsiteY6" fmla="*/ 29796 h 33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994" h="33117">
                    <a:moveTo>
                      <a:pt x="26163" y="29796"/>
                    </a:moveTo>
                    <a:cubicBezTo>
                      <a:pt x="19040" y="35210"/>
                      <a:pt x="8872" y="33815"/>
                      <a:pt x="3473" y="26692"/>
                    </a:cubicBezTo>
                    <a:cubicBezTo>
                      <a:pt x="3383" y="26572"/>
                      <a:pt x="3293" y="26467"/>
                      <a:pt x="3218" y="26347"/>
                    </a:cubicBezTo>
                    <a:cubicBezTo>
                      <a:pt x="-2240" y="19044"/>
                      <a:pt x="-740" y="8711"/>
                      <a:pt x="6563" y="3252"/>
                    </a:cubicBezTo>
                    <a:cubicBezTo>
                      <a:pt x="13866" y="-2191"/>
                      <a:pt x="24199" y="-692"/>
                      <a:pt x="29642" y="6596"/>
                    </a:cubicBezTo>
                    <a:cubicBezTo>
                      <a:pt x="35101" y="13900"/>
                      <a:pt x="33601" y="24232"/>
                      <a:pt x="26313" y="29691"/>
                    </a:cubicBezTo>
                    <a:cubicBezTo>
                      <a:pt x="26253" y="29721"/>
                      <a:pt x="26208" y="29766"/>
                      <a:pt x="26163" y="297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FA349C6-3F7B-B13A-2C2A-DBFB30B5BE15}"/>
                  </a:ext>
                </a:extLst>
              </p:cNvPr>
              <p:cNvSpPr/>
              <p:nvPr/>
            </p:nvSpPr>
            <p:spPr>
              <a:xfrm>
                <a:off x="5916347" y="5246304"/>
                <a:ext cx="43518" cy="43515"/>
              </a:xfrm>
              <a:custGeom>
                <a:avLst/>
                <a:gdLst>
                  <a:gd name="connsiteX0" fmla="*/ 26229 w 32994"/>
                  <a:gd name="connsiteY0" fmla="*/ 29743 h 32992"/>
                  <a:gd name="connsiteX1" fmla="*/ 3165 w 32994"/>
                  <a:gd name="connsiteY1" fmla="*/ 26279 h 32992"/>
                  <a:gd name="connsiteX2" fmla="*/ 6629 w 32994"/>
                  <a:gd name="connsiteY2" fmla="*/ 3200 h 32992"/>
                  <a:gd name="connsiteX3" fmla="*/ 29679 w 32994"/>
                  <a:gd name="connsiteY3" fmla="*/ 6649 h 32992"/>
                  <a:gd name="connsiteX4" fmla="*/ 26260 w 32994"/>
                  <a:gd name="connsiteY4" fmla="*/ 29728 h 32992"/>
                  <a:gd name="connsiteX5" fmla="*/ 26229 w 32994"/>
                  <a:gd name="connsiteY5" fmla="*/ 29743 h 32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94" h="32992">
                    <a:moveTo>
                      <a:pt x="26229" y="29743"/>
                    </a:moveTo>
                    <a:cubicBezTo>
                      <a:pt x="18896" y="35157"/>
                      <a:pt x="8578" y="33598"/>
                      <a:pt x="3165" y="26279"/>
                    </a:cubicBezTo>
                    <a:cubicBezTo>
                      <a:pt x="-2249" y="18946"/>
                      <a:pt x="-704" y="8613"/>
                      <a:pt x="6629" y="3200"/>
                    </a:cubicBezTo>
                    <a:cubicBezTo>
                      <a:pt x="13947" y="-2199"/>
                      <a:pt x="24265" y="-655"/>
                      <a:pt x="29679" y="6649"/>
                    </a:cubicBezTo>
                    <a:cubicBezTo>
                      <a:pt x="35107" y="13967"/>
                      <a:pt x="33578" y="24300"/>
                      <a:pt x="26260" y="29728"/>
                    </a:cubicBezTo>
                    <a:cubicBezTo>
                      <a:pt x="26244" y="29728"/>
                      <a:pt x="26244" y="29743"/>
                      <a:pt x="26229" y="2974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C54F544-AE89-08CB-3C6C-E8905789E36D}"/>
                  </a:ext>
                </a:extLst>
              </p:cNvPr>
              <p:cNvSpPr/>
              <p:nvPr/>
            </p:nvSpPr>
            <p:spPr>
              <a:xfrm rot="20269799">
                <a:off x="6495567" y="4350208"/>
                <a:ext cx="113930" cy="114128"/>
              </a:xfrm>
              <a:custGeom>
                <a:avLst/>
                <a:gdLst>
                  <a:gd name="connsiteX0" fmla="*/ 57070 w 86379"/>
                  <a:gd name="connsiteY0" fmla="*/ -22 h 86529"/>
                  <a:gd name="connsiteX1" fmla="*/ 86313 w 86379"/>
                  <a:gd name="connsiteY1" fmla="*/ -22 h 86529"/>
                  <a:gd name="connsiteX2" fmla="*/ 86313 w 86379"/>
                  <a:gd name="connsiteY2" fmla="*/ 86508 h 86529"/>
                  <a:gd name="connsiteX3" fmla="*/ 57070 w 86379"/>
                  <a:gd name="connsiteY3" fmla="*/ 86508 h 86529"/>
                  <a:gd name="connsiteX4" fmla="*/ 29177 w 86379"/>
                  <a:gd name="connsiteY4" fmla="*/ 86508 h 86529"/>
                  <a:gd name="connsiteX5" fmla="*/ -67 w 86379"/>
                  <a:gd name="connsiteY5" fmla="*/ 86508 h 86529"/>
                  <a:gd name="connsiteX6" fmla="*/ -67 w 86379"/>
                  <a:gd name="connsiteY6" fmla="*/ -22 h 86529"/>
                  <a:gd name="connsiteX7" fmla="*/ 29177 w 86379"/>
                  <a:gd name="connsiteY7" fmla="*/ -22 h 86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379" h="86529">
                    <a:moveTo>
                      <a:pt x="57070" y="-22"/>
                    </a:moveTo>
                    <a:cubicBezTo>
                      <a:pt x="73221" y="-22"/>
                      <a:pt x="86313" y="-22"/>
                      <a:pt x="86313" y="-22"/>
                    </a:cubicBezTo>
                    <a:lnTo>
                      <a:pt x="86313" y="86508"/>
                    </a:lnTo>
                    <a:cubicBezTo>
                      <a:pt x="86313" y="86508"/>
                      <a:pt x="73221" y="86508"/>
                      <a:pt x="57070" y="86508"/>
                    </a:cubicBezTo>
                    <a:lnTo>
                      <a:pt x="29177" y="86508"/>
                    </a:lnTo>
                    <a:cubicBezTo>
                      <a:pt x="13026" y="86508"/>
                      <a:pt x="-67" y="86508"/>
                      <a:pt x="-67" y="86508"/>
                    </a:cubicBezTo>
                    <a:lnTo>
                      <a:pt x="-67" y="-22"/>
                    </a:lnTo>
                    <a:cubicBezTo>
                      <a:pt x="-67" y="-22"/>
                      <a:pt x="13026" y="-22"/>
                      <a:pt x="29177" y="-2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57C78400-5142-754C-BCC4-9D841EFA2A9C}"/>
                  </a:ext>
                </a:extLst>
              </p:cNvPr>
              <p:cNvSpPr/>
              <p:nvPr/>
            </p:nvSpPr>
            <p:spPr>
              <a:xfrm rot="20268000">
                <a:off x="6547682" y="4477519"/>
                <a:ext cx="113930" cy="113930"/>
              </a:xfrm>
              <a:custGeom>
                <a:avLst/>
                <a:gdLst>
                  <a:gd name="connsiteX0" fmla="*/ 57070 w 86379"/>
                  <a:gd name="connsiteY0" fmla="*/ -22 h 86379"/>
                  <a:gd name="connsiteX1" fmla="*/ 86313 w 86379"/>
                  <a:gd name="connsiteY1" fmla="*/ -22 h 86379"/>
                  <a:gd name="connsiteX2" fmla="*/ 86313 w 86379"/>
                  <a:gd name="connsiteY2" fmla="*/ 86358 h 86379"/>
                  <a:gd name="connsiteX3" fmla="*/ 57070 w 86379"/>
                  <a:gd name="connsiteY3" fmla="*/ 86358 h 86379"/>
                  <a:gd name="connsiteX4" fmla="*/ 29177 w 86379"/>
                  <a:gd name="connsiteY4" fmla="*/ 86358 h 86379"/>
                  <a:gd name="connsiteX5" fmla="*/ -67 w 86379"/>
                  <a:gd name="connsiteY5" fmla="*/ 86358 h 86379"/>
                  <a:gd name="connsiteX6" fmla="*/ -67 w 86379"/>
                  <a:gd name="connsiteY6" fmla="*/ -22 h 86379"/>
                  <a:gd name="connsiteX7" fmla="*/ 29177 w 86379"/>
                  <a:gd name="connsiteY7" fmla="*/ -22 h 8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379" h="86379">
                    <a:moveTo>
                      <a:pt x="57070" y="-22"/>
                    </a:moveTo>
                    <a:cubicBezTo>
                      <a:pt x="73221" y="-22"/>
                      <a:pt x="86313" y="-22"/>
                      <a:pt x="86313" y="-22"/>
                    </a:cubicBezTo>
                    <a:lnTo>
                      <a:pt x="86313" y="86358"/>
                    </a:lnTo>
                    <a:cubicBezTo>
                      <a:pt x="86313" y="86358"/>
                      <a:pt x="73221" y="86358"/>
                      <a:pt x="57070" y="86358"/>
                    </a:cubicBezTo>
                    <a:lnTo>
                      <a:pt x="29177" y="86358"/>
                    </a:lnTo>
                    <a:cubicBezTo>
                      <a:pt x="13026" y="86358"/>
                      <a:pt x="-67" y="86358"/>
                      <a:pt x="-67" y="86358"/>
                    </a:cubicBezTo>
                    <a:lnTo>
                      <a:pt x="-67" y="-22"/>
                    </a:lnTo>
                    <a:cubicBezTo>
                      <a:pt x="-67" y="-22"/>
                      <a:pt x="13026" y="-22"/>
                      <a:pt x="29177" y="-2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DFAA2925-5C60-FDEF-94D5-E747BDACE6A9}"/>
                  </a:ext>
                </a:extLst>
              </p:cNvPr>
              <p:cNvSpPr/>
              <p:nvPr/>
            </p:nvSpPr>
            <p:spPr>
              <a:xfrm rot="20270999">
                <a:off x="6599466" y="4604750"/>
                <a:ext cx="114128" cy="114128"/>
              </a:xfrm>
              <a:custGeom>
                <a:avLst/>
                <a:gdLst>
                  <a:gd name="connsiteX0" fmla="*/ 57220 w 86529"/>
                  <a:gd name="connsiteY0" fmla="*/ -22 h 86529"/>
                  <a:gd name="connsiteX1" fmla="*/ 86463 w 86529"/>
                  <a:gd name="connsiteY1" fmla="*/ -22 h 86529"/>
                  <a:gd name="connsiteX2" fmla="*/ 86463 w 86529"/>
                  <a:gd name="connsiteY2" fmla="*/ 86508 h 86529"/>
                  <a:gd name="connsiteX3" fmla="*/ 57220 w 86529"/>
                  <a:gd name="connsiteY3" fmla="*/ 86508 h 86529"/>
                  <a:gd name="connsiteX4" fmla="*/ 29177 w 86529"/>
                  <a:gd name="connsiteY4" fmla="*/ 86508 h 86529"/>
                  <a:gd name="connsiteX5" fmla="*/ -67 w 86529"/>
                  <a:gd name="connsiteY5" fmla="*/ 86508 h 86529"/>
                  <a:gd name="connsiteX6" fmla="*/ -67 w 86529"/>
                  <a:gd name="connsiteY6" fmla="*/ -22 h 86529"/>
                  <a:gd name="connsiteX7" fmla="*/ 29177 w 86529"/>
                  <a:gd name="connsiteY7" fmla="*/ -22 h 86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529" h="86529">
                    <a:moveTo>
                      <a:pt x="57220" y="-22"/>
                    </a:moveTo>
                    <a:cubicBezTo>
                      <a:pt x="73371" y="-22"/>
                      <a:pt x="86463" y="-22"/>
                      <a:pt x="86463" y="-22"/>
                    </a:cubicBezTo>
                    <a:lnTo>
                      <a:pt x="86463" y="86508"/>
                    </a:lnTo>
                    <a:cubicBezTo>
                      <a:pt x="86463" y="86508"/>
                      <a:pt x="73371" y="86508"/>
                      <a:pt x="57220" y="86508"/>
                    </a:cubicBezTo>
                    <a:lnTo>
                      <a:pt x="29177" y="86508"/>
                    </a:lnTo>
                    <a:cubicBezTo>
                      <a:pt x="13026" y="86508"/>
                      <a:pt x="-67" y="86508"/>
                      <a:pt x="-67" y="86508"/>
                    </a:cubicBezTo>
                    <a:lnTo>
                      <a:pt x="-67" y="-22"/>
                    </a:lnTo>
                    <a:cubicBezTo>
                      <a:pt x="-67" y="-22"/>
                      <a:pt x="13026" y="-22"/>
                      <a:pt x="29177" y="-2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4E99584A-B8FF-997B-7264-B54DF92D325B}"/>
                  </a:ext>
                </a:extLst>
              </p:cNvPr>
              <p:cNvSpPr/>
              <p:nvPr/>
            </p:nvSpPr>
            <p:spPr>
              <a:xfrm>
                <a:off x="5953832" y="4126305"/>
                <a:ext cx="815456" cy="1020932"/>
              </a:xfrm>
              <a:custGeom>
                <a:avLst/>
                <a:gdLst>
                  <a:gd name="connsiteX0" fmla="*/ 613865 w 618258"/>
                  <a:gd name="connsiteY0" fmla="*/ 579268 h 774044"/>
                  <a:gd name="connsiteX1" fmla="*/ 581773 w 618258"/>
                  <a:gd name="connsiteY1" fmla="*/ 655600 h 774044"/>
                  <a:gd name="connsiteX2" fmla="*/ 301638 w 618258"/>
                  <a:gd name="connsiteY2" fmla="*/ 769724 h 774044"/>
                  <a:gd name="connsiteX3" fmla="*/ 225456 w 618258"/>
                  <a:gd name="connsiteY3" fmla="*/ 737496 h 774044"/>
                  <a:gd name="connsiteX4" fmla="*/ 225456 w 618258"/>
                  <a:gd name="connsiteY4" fmla="*/ 737481 h 774044"/>
                  <a:gd name="connsiteX5" fmla="*/ 4258 w 618258"/>
                  <a:gd name="connsiteY5" fmla="*/ 194608 h 774044"/>
                  <a:gd name="connsiteX6" fmla="*/ 36351 w 618258"/>
                  <a:gd name="connsiteY6" fmla="*/ 118426 h 774044"/>
                  <a:gd name="connsiteX7" fmla="*/ 316485 w 618258"/>
                  <a:gd name="connsiteY7" fmla="*/ 4303 h 774044"/>
                  <a:gd name="connsiteX8" fmla="*/ 392667 w 618258"/>
                  <a:gd name="connsiteY8" fmla="*/ 36395 h 77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8258" h="774044">
                    <a:moveTo>
                      <a:pt x="613865" y="579268"/>
                    </a:moveTo>
                    <a:cubicBezTo>
                      <a:pt x="626028" y="609201"/>
                      <a:pt x="611676" y="643348"/>
                      <a:pt x="581773" y="655600"/>
                    </a:cubicBezTo>
                    <a:lnTo>
                      <a:pt x="301638" y="769724"/>
                    </a:lnTo>
                    <a:cubicBezTo>
                      <a:pt x="271705" y="781856"/>
                      <a:pt x="237604" y="767429"/>
                      <a:pt x="225456" y="737496"/>
                    </a:cubicBezTo>
                    <a:cubicBezTo>
                      <a:pt x="225456" y="737496"/>
                      <a:pt x="225456" y="737481"/>
                      <a:pt x="225456" y="737481"/>
                    </a:cubicBezTo>
                    <a:lnTo>
                      <a:pt x="4258" y="194608"/>
                    </a:lnTo>
                    <a:cubicBezTo>
                      <a:pt x="-7904" y="164705"/>
                      <a:pt x="6462" y="130618"/>
                      <a:pt x="36351" y="118426"/>
                    </a:cubicBezTo>
                    <a:lnTo>
                      <a:pt x="316485" y="4303"/>
                    </a:lnTo>
                    <a:cubicBezTo>
                      <a:pt x="346388" y="-7859"/>
                      <a:pt x="380475" y="6507"/>
                      <a:pt x="392667" y="36395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2D4BBDC0-D435-D235-F83D-FD1EA48F19CF}"/>
                  </a:ext>
                </a:extLst>
              </p:cNvPr>
              <p:cNvSpPr/>
              <p:nvPr/>
            </p:nvSpPr>
            <p:spPr>
              <a:xfrm>
                <a:off x="5986861" y="4156909"/>
                <a:ext cx="541114" cy="447012"/>
              </a:xfrm>
              <a:custGeom>
                <a:avLst/>
                <a:gdLst>
                  <a:gd name="connsiteX0" fmla="*/ 405866 w 410259"/>
                  <a:gd name="connsiteY0" fmla="*/ 158958 h 338913"/>
                  <a:gd name="connsiteX1" fmla="*/ 373774 w 410259"/>
                  <a:gd name="connsiteY1" fmla="*/ 235290 h 338913"/>
                  <a:gd name="connsiteX2" fmla="*/ 130381 w 410259"/>
                  <a:gd name="connsiteY2" fmla="*/ 334567 h 338913"/>
                  <a:gd name="connsiteX3" fmla="*/ 54199 w 410259"/>
                  <a:gd name="connsiteY3" fmla="*/ 302475 h 338913"/>
                  <a:gd name="connsiteX4" fmla="*/ 4260 w 410259"/>
                  <a:gd name="connsiteY4" fmla="*/ 179953 h 338913"/>
                  <a:gd name="connsiteX5" fmla="*/ 36353 w 410259"/>
                  <a:gd name="connsiteY5" fmla="*/ 103621 h 338913"/>
                  <a:gd name="connsiteX6" fmla="*/ 280346 w 410259"/>
                  <a:gd name="connsiteY6" fmla="*/ 4345 h 338913"/>
                  <a:gd name="connsiteX7" fmla="*/ 356438 w 410259"/>
                  <a:gd name="connsiteY7" fmla="*/ 36227 h 338913"/>
                  <a:gd name="connsiteX8" fmla="*/ 356528 w 410259"/>
                  <a:gd name="connsiteY8" fmla="*/ 36437 h 338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0259" h="338913">
                    <a:moveTo>
                      <a:pt x="405866" y="158958"/>
                    </a:moveTo>
                    <a:cubicBezTo>
                      <a:pt x="418028" y="188891"/>
                      <a:pt x="403677" y="223038"/>
                      <a:pt x="373774" y="235290"/>
                    </a:cubicBezTo>
                    <a:lnTo>
                      <a:pt x="130381" y="334567"/>
                    </a:lnTo>
                    <a:cubicBezTo>
                      <a:pt x="100478" y="346729"/>
                      <a:pt x="66391" y="332363"/>
                      <a:pt x="54199" y="302475"/>
                    </a:cubicBezTo>
                    <a:lnTo>
                      <a:pt x="4260" y="179953"/>
                    </a:lnTo>
                    <a:cubicBezTo>
                      <a:pt x="-7902" y="150020"/>
                      <a:pt x="6450" y="115873"/>
                      <a:pt x="36353" y="103621"/>
                    </a:cubicBezTo>
                    <a:lnTo>
                      <a:pt x="280346" y="4345"/>
                    </a:lnTo>
                    <a:cubicBezTo>
                      <a:pt x="310159" y="-7863"/>
                      <a:pt x="344231" y="6399"/>
                      <a:pt x="356438" y="36227"/>
                    </a:cubicBezTo>
                    <a:cubicBezTo>
                      <a:pt x="356468" y="36287"/>
                      <a:pt x="356498" y="36362"/>
                      <a:pt x="356528" y="36437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E1D910B-8203-32A3-2B26-B106FA586C24}"/>
                  </a:ext>
                </a:extLst>
              </p:cNvPr>
              <p:cNvSpPr/>
              <p:nvPr/>
            </p:nvSpPr>
            <p:spPr>
              <a:xfrm>
                <a:off x="6173978" y="4509833"/>
                <a:ext cx="503533" cy="568999"/>
              </a:xfrm>
              <a:custGeom>
                <a:avLst/>
                <a:gdLst>
                  <a:gd name="connsiteX0" fmla="*/ 181368 w 381766"/>
                  <a:gd name="connsiteY0" fmla="*/ 427054 h 431400"/>
                  <a:gd name="connsiteX1" fmla="*/ 105187 w 381766"/>
                  <a:gd name="connsiteY1" fmla="*/ 394961 h 431400"/>
                  <a:gd name="connsiteX2" fmla="*/ 4260 w 381766"/>
                  <a:gd name="connsiteY2" fmla="*/ 147369 h 431400"/>
                  <a:gd name="connsiteX3" fmla="*/ 36353 w 381766"/>
                  <a:gd name="connsiteY3" fmla="*/ 71037 h 431400"/>
                  <a:gd name="connsiteX4" fmla="*/ 200264 w 381766"/>
                  <a:gd name="connsiteY4" fmla="*/ 4303 h 431400"/>
                  <a:gd name="connsiteX5" fmla="*/ 276447 w 381766"/>
                  <a:gd name="connsiteY5" fmla="*/ 36395 h 431400"/>
                  <a:gd name="connsiteX6" fmla="*/ 377373 w 381766"/>
                  <a:gd name="connsiteY6" fmla="*/ 283987 h 431400"/>
                  <a:gd name="connsiteX7" fmla="*/ 345280 w 381766"/>
                  <a:gd name="connsiteY7" fmla="*/ 360319 h 43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1766" h="431400">
                    <a:moveTo>
                      <a:pt x="181368" y="427054"/>
                    </a:moveTo>
                    <a:cubicBezTo>
                      <a:pt x="151466" y="439216"/>
                      <a:pt x="117379" y="424849"/>
                      <a:pt x="105187" y="394961"/>
                    </a:cubicBezTo>
                    <a:lnTo>
                      <a:pt x="4260" y="147369"/>
                    </a:lnTo>
                    <a:cubicBezTo>
                      <a:pt x="-7902" y="117436"/>
                      <a:pt x="6450" y="83289"/>
                      <a:pt x="36353" y="71037"/>
                    </a:cubicBezTo>
                    <a:lnTo>
                      <a:pt x="200264" y="4303"/>
                    </a:lnTo>
                    <a:cubicBezTo>
                      <a:pt x="230167" y="-7859"/>
                      <a:pt x="264254" y="6507"/>
                      <a:pt x="276447" y="36395"/>
                    </a:cubicBezTo>
                    <a:lnTo>
                      <a:pt x="377373" y="283987"/>
                    </a:lnTo>
                    <a:cubicBezTo>
                      <a:pt x="389535" y="313920"/>
                      <a:pt x="375183" y="348067"/>
                      <a:pt x="345280" y="360319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624CA798-E15C-57A3-CC1B-85B09738719A}"/>
                  </a:ext>
                </a:extLst>
              </p:cNvPr>
              <p:cNvSpPr/>
              <p:nvPr/>
            </p:nvSpPr>
            <p:spPr>
              <a:xfrm rot="20269799">
                <a:off x="6420259" y="4556477"/>
                <a:ext cx="148347" cy="418341"/>
              </a:xfrm>
              <a:custGeom>
                <a:avLst/>
                <a:gdLst>
                  <a:gd name="connsiteX0" fmla="*/ -67 w 112473"/>
                  <a:gd name="connsiteY0" fmla="*/ -22 h 317175"/>
                  <a:gd name="connsiteX1" fmla="*/ 112407 w 112473"/>
                  <a:gd name="connsiteY1" fmla="*/ -22 h 317175"/>
                  <a:gd name="connsiteX2" fmla="*/ 112407 w 112473"/>
                  <a:gd name="connsiteY2" fmla="*/ 317153 h 317175"/>
                  <a:gd name="connsiteX3" fmla="*/ -67 w 112473"/>
                  <a:gd name="connsiteY3" fmla="*/ 317153 h 31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473" h="317175">
                    <a:moveTo>
                      <a:pt x="-67" y="-22"/>
                    </a:moveTo>
                    <a:lnTo>
                      <a:pt x="112407" y="-22"/>
                    </a:lnTo>
                    <a:lnTo>
                      <a:pt x="112407" y="317153"/>
                    </a:lnTo>
                    <a:lnTo>
                      <a:pt x="-67" y="317153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9A13F553-0A60-DD0A-C075-A5D2FBF32E3F}"/>
                  </a:ext>
                </a:extLst>
              </p:cNvPr>
              <p:cNvSpPr/>
              <p:nvPr/>
            </p:nvSpPr>
            <p:spPr>
              <a:xfrm>
                <a:off x="6328220" y="4654867"/>
                <a:ext cx="195154" cy="278990"/>
              </a:xfrm>
              <a:custGeom>
                <a:avLst/>
                <a:gdLst>
                  <a:gd name="connsiteX0" fmla="*/ 115413 w 147961"/>
                  <a:gd name="connsiteY0" fmla="*/ 207619 h 211523"/>
                  <a:gd name="connsiteX1" fmla="*/ 47554 w 147961"/>
                  <a:gd name="connsiteY1" fmla="*/ 179156 h 211523"/>
                  <a:gd name="connsiteX2" fmla="*/ 47479 w 147961"/>
                  <a:gd name="connsiteY2" fmla="*/ 178976 h 211523"/>
                  <a:gd name="connsiteX3" fmla="*/ 3839 w 147961"/>
                  <a:gd name="connsiteY3" fmla="*/ 71751 h 211523"/>
                  <a:gd name="connsiteX4" fmla="*/ 32228 w 147961"/>
                  <a:gd name="connsiteY4" fmla="*/ 3862 h 211523"/>
                  <a:gd name="connsiteX5" fmla="*/ 32333 w 147961"/>
                  <a:gd name="connsiteY5" fmla="*/ 3817 h 211523"/>
                  <a:gd name="connsiteX6" fmla="*/ 32333 w 147961"/>
                  <a:gd name="connsiteY6" fmla="*/ 3817 h 211523"/>
                  <a:gd name="connsiteX7" fmla="*/ 100267 w 147961"/>
                  <a:gd name="connsiteY7" fmla="*/ 32460 h 211523"/>
                  <a:gd name="connsiteX8" fmla="*/ 144057 w 147961"/>
                  <a:gd name="connsiteY8" fmla="*/ 139685 h 211523"/>
                  <a:gd name="connsiteX9" fmla="*/ 115413 w 147961"/>
                  <a:gd name="connsiteY9" fmla="*/ 207619 h 211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7961" h="211523">
                    <a:moveTo>
                      <a:pt x="115413" y="207619"/>
                    </a:moveTo>
                    <a:cubicBezTo>
                      <a:pt x="88809" y="218491"/>
                      <a:pt x="58426" y="205744"/>
                      <a:pt x="47554" y="179156"/>
                    </a:cubicBezTo>
                    <a:cubicBezTo>
                      <a:pt x="47524" y="179096"/>
                      <a:pt x="47509" y="179036"/>
                      <a:pt x="47479" y="178976"/>
                    </a:cubicBezTo>
                    <a:lnTo>
                      <a:pt x="3839" y="71751"/>
                    </a:lnTo>
                    <a:cubicBezTo>
                      <a:pt x="-7063" y="45162"/>
                      <a:pt x="5639" y="14764"/>
                      <a:pt x="32228" y="3862"/>
                    </a:cubicBezTo>
                    <a:cubicBezTo>
                      <a:pt x="32273" y="3847"/>
                      <a:pt x="32302" y="3832"/>
                      <a:pt x="32333" y="3817"/>
                    </a:cubicBezTo>
                    <a:lnTo>
                      <a:pt x="32333" y="3817"/>
                    </a:lnTo>
                    <a:cubicBezTo>
                      <a:pt x="58996" y="-6996"/>
                      <a:pt x="89394" y="5811"/>
                      <a:pt x="100267" y="32460"/>
                    </a:cubicBezTo>
                    <a:lnTo>
                      <a:pt x="144057" y="139685"/>
                    </a:lnTo>
                    <a:cubicBezTo>
                      <a:pt x="154869" y="166349"/>
                      <a:pt x="142062" y="196747"/>
                      <a:pt x="115413" y="2076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C88D8B6-022A-418D-84B9-94B4A8F4C55A}"/>
                  </a:ext>
                </a:extLst>
              </p:cNvPr>
              <p:cNvSpPr/>
              <p:nvPr/>
            </p:nvSpPr>
            <p:spPr>
              <a:xfrm>
                <a:off x="6370953" y="4655263"/>
                <a:ext cx="152421" cy="273868"/>
              </a:xfrm>
              <a:custGeom>
                <a:avLst/>
                <a:gdLst>
                  <a:gd name="connsiteX0" fmla="*/ 111657 w 115562"/>
                  <a:gd name="connsiteY0" fmla="*/ 139685 h 207640"/>
                  <a:gd name="connsiteX1" fmla="*/ 67867 w 115562"/>
                  <a:gd name="connsiteY1" fmla="*/ 32460 h 207640"/>
                  <a:gd name="connsiteX2" fmla="*/ -67 w 115562"/>
                  <a:gd name="connsiteY2" fmla="*/ 3817 h 207640"/>
                  <a:gd name="connsiteX3" fmla="*/ 83014 w 115562"/>
                  <a:gd name="connsiteY3" fmla="*/ 207619 h 207640"/>
                  <a:gd name="connsiteX4" fmla="*/ 111657 w 115562"/>
                  <a:gd name="connsiteY4" fmla="*/ 139685 h 20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562" h="207640">
                    <a:moveTo>
                      <a:pt x="111657" y="139685"/>
                    </a:moveTo>
                    <a:lnTo>
                      <a:pt x="67867" y="32460"/>
                    </a:lnTo>
                    <a:cubicBezTo>
                      <a:pt x="56995" y="5811"/>
                      <a:pt x="26597" y="-6996"/>
                      <a:pt x="-67" y="3817"/>
                    </a:cubicBezTo>
                    <a:lnTo>
                      <a:pt x="83014" y="207619"/>
                    </a:lnTo>
                    <a:cubicBezTo>
                      <a:pt x="109662" y="196746"/>
                      <a:pt x="122470" y="166349"/>
                      <a:pt x="111657" y="139685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F00FAD88-E30C-827C-4A82-2F50F7B9115B}"/>
                  </a:ext>
                </a:extLst>
              </p:cNvPr>
              <p:cNvSpPr/>
              <p:nvPr/>
            </p:nvSpPr>
            <p:spPr>
              <a:xfrm>
                <a:off x="6413455" y="4823740"/>
                <a:ext cx="81920" cy="81919"/>
              </a:xfrm>
              <a:custGeom>
                <a:avLst/>
                <a:gdLst>
                  <a:gd name="connsiteX0" fmla="*/ 42693 w 62110"/>
                  <a:gd name="connsiteY0" fmla="*/ 59788 h 62109"/>
                  <a:gd name="connsiteX1" fmla="*/ 2232 w 62110"/>
                  <a:gd name="connsiteY1" fmla="*/ 42737 h 62109"/>
                  <a:gd name="connsiteX2" fmla="*/ 19283 w 62110"/>
                  <a:gd name="connsiteY2" fmla="*/ 2277 h 62109"/>
                  <a:gd name="connsiteX3" fmla="*/ 59744 w 62110"/>
                  <a:gd name="connsiteY3" fmla="*/ 19328 h 62109"/>
                  <a:gd name="connsiteX4" fmla="*/ 59788 w 62110"/>
                  <a:gd name="connsiteY4" fmla="*/ 19448 h 62109"/>
                  <a:gd name="connsiteX5" fmla="*/ 42693 w 62110"/>
                  <a:gd name="connsiteY5" fmla="*/ 59788 h 62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10" h="62109">
                    <a:moveTo>
                      <a:pt x="42693" y="59788"/>
                    </a:moveTo>
                    <a:cubicBezTo>
                      <a:pt x="26811" y="66252"/>
                      <a:pt x="8696" y="58619"/>
                      <a:pt x="2232" y="42737"/>
                    </a:cubicBezTo>
                    <a:cubicBezTo>
                      <a:pt x="-4231" y="26856"/>
                      <a:pt x="3402" y="8740"/>
                      <a:pt x="19283" y="2277"/>
                    </a:cubicBezTo>
                    <a:cubicBezTo>
                      <a:pt x="35164" y="-4187"/>
                      <a:pt x="53280" y="3446"/>
                      <a:pt x="59744" y="19328"/>
                    </a:cubicBezTo>
                    <a:cubicBezTo>
                      <a:pt x="59759" y="19373"/>
                      <a:pt x="59774" y="19403"/>
                      <a:pt x="59788" y="19448"/>
                    </a:cubicBezTo>
                    <a:cubicBezTo>
                      <a:pt x="66177" y="35314"/>
                      <a:pt x="58529" y="53340"/>
                      <a:pt x="42693" y="59788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5CE09770-7A6E-9E58-2C4F-8B503D4CEF21}"/>
                  </a:ext>
                </a:extLst>
              </p:cNvPr>
              <p:cNvSpPr/>
              <p:nvPr/>
            </p:nvSpPr>
            <p:spPr>
              <a:xfrm>
                <a:off x="6356000" y="4682965"/>
                <a:ext cx="81968" cy="81905"/>
              </a:xfrm>
              <a:custGeom>
                <a:avLst/>
                <a:gdLst>
                  <a:gd name="connsiteX0" fmla="*/ 42764 w 62146"/>
                  <a:gd name="connsiteY0" fmla="*/ 59746 h 62098"/>
                  <a:gd name="connsiteX1" fmla="*/ 2258 w 62146"/>
                  <a:gd name="connsiteY1" fmla="*/ 42800 h 62098"/>
                  <a:gd name="connsiteX2" fmla="*/ 19204 w 62146"/>
                  <a:gd name="connsiteY2" fmla="*/ 2309 h 62098"/>
                  <a:gd name="connsiteX3" fmla="*/ 59710 w 62146"/>
                  <a:gd name="connsiteY3" fmla="*/ 19240 h 62098"/>
                  <a:gd name="connsiteX4" fmla="*/ 59710 w 62146"/>
                  <a:gd name="connsiteY4" fmla="*/ 19255 h 62098"/>
                  <a:gd name="connsiteX5" fmla="*/ 43034 w 62146"/>
                  <a:gd name="connsiteY5" fmla="*/ 59641 h 62098"/>
                  <a:gd name="connsiteX6" fmla="*/ 42764 w 62146"/>
                  <a:gd name="connsiteY6" fmla="*/ 59746 h 62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146" h="62098">
                    <a:moveTo>
                      <a:pt x="42764" y="59746"/>
                    </a:moveTo>
                    <a:cubicBezTo>
                      <a:pt x="26897" y="66254"/>
                      <a:pt x="8767" y="58666"/>
                      <a:pt x="2258" y="42800"/>
                    </a:cubicBezTo>
                    <a:cubicBezTo>
                      <a:pt x="-4235" y="26948"/>
                      <a:pt x="3338" y="8803"/>
                      <a:pt x="19204" y="2309"/>
                    </a:cubicBezTo>
                    <a:cubicBezTo>
                      <a:pt x="35071" y="-4199"/>
                      <a:pt x="53201" y="3389"/>
                      <a:pt x="59710" y="19240"/>
                    </a:cubicBezTo>
                    <a:cubicBezTo>
                      <a:pt x="59710" y="19255"/>
                      <a:pt x="59710" y="19255"/>
                      <a:pt x="59710" y="19255"/>
                    </a:cubicBezTo>
                    <a:cubicBezTo>
                      <a:pt x="66248" y="35017"/>
                      <a:pt x="58795" y="53087"/>
                      <a:pt x="43034" y="59641"/>
                    </a:cubicBezTo>
                    <a:cubicBezTo>
                      <a:pt x="42944" y="59671"/>
                      <a:pt x="42853" y="59716"/>
                      <a:pt x="42764" y="59746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E8637932-01FC-DC86-FD00-C6832330DA52}"/>
                  </a:ext>
                </a:extLst>
              </p:cNvPr>
              <p:cNvSpPr/>
              <p:nvPr/>
            </p:nvSpPr>
            <p:spPr>
              <a:xfrm>
                <a:off x="6199117" y="4534721"/>
                <a:ext cx="452856" cy="519222"/>
              </a:xfrm>
              <a:custGeom>
                <a:avLst/>
                <a:gdLst>
                  <a:gd name="connsiteX0" fmla="*/ 127366 w 343344"/>
                  <a:gd name="connsiteY0" fmla="*/ 393638 h 393661"/>
                  <a:gd name="connsiteX1" fmla="*/ 120468 w 343344"/>
                  <a:gd name="connsiteY1" fmla="*/ 388989 h 393661"/>
                  <a:gd name="connsiteX2" fmla="*/ 496 w 343344"/>
                  <a:gd name="connsiteY2" fmla="*/ 95208 h 393661"/>
                  <a:gd name="connsiteX3" fmla="*/ 496 w 343344"/>
                  <a:gd name="connsiteY3" fmla="*/ 89510 h 393661"/>
                  <a:gd name="connsiteX4" fmla="*/ 4545 w 343344"/>
                  <a:gd name="connsiteY4" fmla="*/ 85460 h 393661"/>
                  <a:gd name="connsiteX5" fmla="*/ 212996 w 343344"/>
                  <a:gd name="connsiteY5" fmla="*/ 580 h 393661"/>
                  <a:gd name="connsiteX6" fmla="*/ 222654 w 343344"/>
                  <a:gd name="connsiteY6" fmla="*/ 4420 h 393661"/>
                  <a:gd name="connsiteX7" fmla="*/ 222744 w 343344"/>
                  <a:gd name="connsiteY7" fmla="*/ 4629 h 393661"/>
                  <a:gd name="connsiteX8" fmla="*/ 342716 w 343344"/>
                  <a:gd name="connsiteY8" fmla="*/ 298411 h 393661"/>
                  <a:gd name="connsiteX9" fmla="*/ 342716 w 343344"/>
                  <a:gd name="connsiteY9" fmla="*/ 304109 h 393661"/>
                  <a:gd name="connsiteX10" fmla="*/ 338667 w 343344"/>
                  <a:gd name="connsiteY10" fmla="*/ 308158 h 393661"/>
                  <a:gd name="connsiteX11" fmla="*/ 130215 w 343344"/>
                  <a:gd name="connsiteY11" fmla="*/ 393038 h 393661"/>
                  <a:gd name="connsiteX12" fmla="*/ 127366 w 343344"/>
                  <a:gd name="connsiteY12" fmla="*/ 393638 h 393661"/>
                  <a:gd name="connsiteX13" fmla="*/ 17442 w 343344"/>
                  <a:gd name="connsiteY13" fmla="*/ 96108 h 393661"/>
                  <a:gd name="connsiteX14" fmla="*/ 131415 w 343344"/>
                  <a:gd name="connsiteY14" fmla="*/ 375942 h 393661"/>
                  <a:gd name="connsiteX15" fmla="*/ 326369 w 343344"/>
                  <a:gd name="connsiteY15" fmla="*/ 296611 h 393661"/>
                  <a:gd name="connsiteX16" fmla="*/ 212396 w 343344"/>
                  <a:gd name="connsiteY16" fmla="*/ 16777 h 393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3344" h="393661">
                    <a:moveTo>
                      <a:pt x="127366" y="393638"/>
                    </a:moveTo>
                    <a:cubicBezTo>
                      <a:pt x="124337" y="393623"/>
                      <a:pt x="121623" y="391794"/>
                      <a:pt x="120468" y="388989"/>
                    </a:cubicBezTo>
                    <a:lnTo>
                      <a:pt x="496" y="95208"/>
                    </a:lnTo>
                    <a:cubicBezTo>
                      <a:pt x="-254" y="93379"/>
                      <a:pt x="-254" y="91339"/>
                      <a:pt x="496" y="89510"/>
                    </a:cubicBezTo>
                    <a:cubicBezTo>
                      <a:pt x="1276" y="87680"/>
                      <a:pt x="2715" y="86240"/>
                      <a:pt x="4545" y="85460"/>
                    </a:cubicBezTo>
                    <a:lnTo>
                      <a:pt x="212996" y="580"/>
                    </a:lnTo>
                    <a:cubicBezTo>
                      <a:pt x="216715" y="-1024"/>
                      <a:pt x="221049" y="685"/>
                      <a:pt x="222654" y="4420"/>
                    </a:cubicBezTo>
                    <a:cubicBezTo>
                      <a:pt x="222684" y="4479"/>
                      <a:pt x="222714" y="4555"/>
                      <a:pt x="222744" y="4629"/>
                    </a:cubicBezTo>
                    <a:lnTo>
                      <a:pt x="342716" y="298411"/>
                    </a:lnTo>
                    <a:cubicBezTo>
                      <a:pt x="343465" y="300240"/>
                      <a:pt x="343465" y="302280"/>
                      <a:pt x="342716" y="304109"/>
                    </a:cubicBezTo>
                    <a:cubicBezTo>
                      <a:pt x="341981" y="305954"/>
                      <a:pt x="340511" y="307424"/>
                      <a:pt x="338667" y="308158"/>
                    </a:cubicBezTo>
                    <a:lnTo>
                      <a:pt x="130215" y="393038"/>
                    </a:lnTo>
                    <a:cubicBezTo>
                      <a:pt x="129331" y="393458"/>
                      <a:pt x="128356" y="393653"/>
                      <a:pt x="127366" y="393638"/>
                    </a:cubicBezTo>
                    <a:close/>
                    <a:moveTo>
                      <a:pt x="17442" y="96108"/>
                    </a:moveTo>
                    <a:lnTo>
                      <a:pt x="131415" y="375942"/>
                    </a:lnTo>
                    <a:lnTo>
                      <a:pt x="326369" y="296611"/>
                    </a:lnTo>
                    <a:lnTo>
                      <a:pt x="212396" y="16777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AF63353-87DA-2BBC-EF22-BD548E194F25}"/>
                  </a:ext>
                </a:extLst>
              </p:cNvPr>
              <p:cNvSpPr/>
              <p:nvPr/>
            </p:nvSpPr>
            <p:spPr>
              <a:xfrm>
                <a:off x="6021422" y="4192268"/>
                <a:ext cx="482190" cy="386870"/>
              </a:xfrm>
              <a:custGeom>
                <a:avLst/>
                <a:gdLst>
                  <a:gd name="connsiteX0" fmla="*/ 289234 w 365584"/>
                  <a:gd name="connsiteY0" fmla="*/ 10828 h 293315"/>
                  <a:gd name="connsiteX1" fmla="*/ 306840 w 365584"/>
                  <a:gd name="connsiteY1" fmla="*/ 18221 h 293315"/>
                  <a:gd name="connsiteX2" fmla="*/ 299447 w 365584"/>
                  <a:gd name="connsiteY2" fmla="*/ 35812 h 293315"/>
                  <a:gd name="connsiteX3" fmla="*/ 281886 w 365584"/>
                  <a:gd name="connsiteY3" fmla="*/ 28524 h 293315"/>
                  <a:gd name="connsiteX4" fmla="*/ 289144 w 365584"/>
                  <a:gd name="connsiteY4" fmla="*/ 10873 h 293315"/>
                  <a:gd name="connsiteX5" fmla="*/ 289234 w 365584"/>
                  <a:gd name="connsiteY5" fmla="*/ 10828 h 293315"/>
                  <a:gd name="connsiteX6" fmla="*/ 308430 w 365584"/>
                  <a:gd name="connsiteY6" fmla="*/ 58067 h 293315"/>
                  <a:gd name="connsiteX7" fmla="*/ 326065 w 365584"/>
                  <a:gd name="connsiteY7" fmla="*/ 65385 h 293315"/>
                  <a:gd name="connsiteX8" fmla="*/ 318747 w 365584"/>
                  <a:gd name="connsiteY8" fmla="*/ 83006 h 293315"/>
                  <a:gd name="connsiteX9" fmla="*/ 301111 w 365584"/>
                  <a:gd name="connsiteY9" fmla="*/ 75703 h 293315"/>
                  <a:gd name="connsiteX10" fmla="*/ 301081 w 365584"/>
                  <a:gd name="connsiteY10" fmla="*/ 75613 h 293315"/>
                  <a:gd name="connsiteX11" fmla="*/ 308430 w 365584"/>
                  <a:gd name="connsiteY11" fmla="*/ 58367 h 293315"/>
                  <a:gd name="connsiteX12" fmla="*/ 327775 w 365584"/>
                  <a:gd name="connsiteY12" fmla="*/ 105156 h 293315"/>
                  <a:gd name="connsiteX13" fmla="*/ 345291 w 365584"/>
                  <a:gd name="connsiteY13" fmla="*/ 112729 h 293315"/>
                  <a:gd name="connsiteX14" fmla="*/ 337733 w 365584"/>
                  <a:gd name="connsiteY14" fmla="*/ 130245 h 293315"/>
                  <a:gd name="connsiteX15" fmla="*/ 320277 w 365584"/>
                  <a:gd name="connsiteY15" fmla="*/ 122852 h 293315"/>
                  <a:gd name="connsiteX16" fmla="*/ 327775 w 365584"/>
                  <a:gd name="connsiteY16" fmla="*/ 105456 h 293315"/>
                  <a:gd name="connsiteX17" fmla="*/ 346971 w 365584"/>
                  <a:gd name="connsiteY17" fmla="*/ 152395 h 293315"/>
                  <a:gd name="connsiteX18" fmla="*/ 364442 w 365584"/>
                  <a:gd name="connsiteY18" fmla="*/ 159548 h 293315"/>
                  <a:gd name="connsiteX19" fmla="*/ 364516 w 365584"/>
                  <a:gd name="connsiteY19" fmla="*/ 159743 h 293315"/>
                  <a:gd name="connsiteX20" fmla="*/ 357168 w 365584"/>
                  <a:gd name="connsiteY20" fmla="*/ 177439 h 293315"/>
                  <a:gd name="connsiteX21" fmla="*/ 339472 w 365584"/>
                  <a:gd name="connsiteY21" fmla="*/ 169941 h 293315"/>
                  <a:gd name="connsiteX22" fmla="*/ 346971 w 365584"/>
                  <a:gd name="connsiteY22" fmla="*/ 152695 h 293315"/>
                  <a:gd name="connsiteX23" fmla="*/ 246194 w 365584"/>
                  <a:gd name="connsiteY23" fmla="*/ 930 h 293315"/>
                  <a:gd name="connsiteX24" fmla="*/ 263710 w 365584"/>
                  <a:gd name="connsiteY24" fmla="*/ 8504 h 293315"/>
                  <a:gd name="connsiteX25" fmla="*/ 256152 w 365584"/>
                  <a:gd name="connsiteY25" fmla="*/ 26019 h 293315"/>
                  <a:gd name="connsiteX26" fmla="*/ 238696 w 365584"/>
                  <a:gd name="connsiteY26" fmla="*/ 18626 h 293315"/>
                  <a:gd name="connsiteX27" fmla="*/ 246194 w 365584"/>
                  <a:gd name="connsiteY27" fmla="*/ 1230 h 293315"/>
                  <a:gd name="connsiteX28" fmla="*/ 265390 w 365584"/>
                  <a:gd name="connsiteY28" fmla="*/ 48169 h 293315"/>
                  <a:gd name="connsiteX29" fmla="*/ 282861 w 365584"/>
                  <a:gd name="connsiteY29" fmla="*/ 55322 h 293315"/>
                  <a:gd name="connsiteX30" fmla="*/ 282936 w 365584"/>
                  <a:gd name="connsiteY30" fmla="*/ 55517 h 293315"/>
                  <a:gd name="connsiteX31" fmla="*/ 275587 w 365584"/>
                  <a:gd name="connsiteY31" fmla="*/ 73213 h 293315"/>
                  <a:gd name="connsiteX32" fmla="*/ 257891 w 365584"/>
                  <a:gd name="connsiteY32" fmla="*/ 65715 h 293315"/>
                  <a:gd name="connsiteX33" fmla="*/ 265390 w 365584"/>
                  <a:gd name="connsiteY33" fmla="*/ 48469 h 293315"/>
                  <a:gd name="connsiteX34" fmla="*/ 284585 w 365584"/>
                  <a:gd name="connsiteY34" fmla="*/ 95258 h 293315"/>
                  <a:gd name="connsiteX35" fmla="*/ 302206 w 365584"/>
                  <a:gd name="connsiteY35" fmla="*/ 102681 h 293315"/>
                  <a:gd name="connsiteX36" fmla="*/ 294783 w 365584"/>
                  <a:gd name="connsiteY36" fmla="*/ 120302 h 293315"/>
                  <a:gd name="connsiteX37" fmla="*/ 277087 w 365584"/>
                  <a:gd name="connsiteY37" fmla="*/ 112954 h 293315"/>
                  <a:gd name="connsiteX38" fmla="*/ 284135 w 365584"/>
                  <a:gd name="connsiteY38" fmla="*/ 95558 h 293315"/>
                  <a:gd name="connsiteX39" fmla="*/ 303781 w 365584"/>
                  <a:gd name="connsiteY39" fmla="*/ 142347 h 293315"/>
                  <a:gd name="connsiteX40" fmla="*/ 321657 w 365584"/>
                  <a:gd name="connsiteY40" fmla="*/ 149621 h 293315"/>
                  <a:gd name="connsiteX41" fmla="*/ 314383 w 365584"/>
                  <a:gd name="connsiteY41" fmla="*/ 167496 h 293315"/>
                  <a:gd name="connsiteX42" fmla="*/ 296508 w 365584"/>
                  <a:gd name="connsiteY42" fmla="*/ 160223 h 293315"/>
                  <a:gd name="connsiteX43" fmla="*/ 296433 w 365584"/>
                  <a:gd name="connsiteY43" fmla="*/ 160043 h 293315"/>
                  <a:gd name="connsiteX44" fmla="*/ 303781 w 365584"/>
                  <a:gd name="connsiteY44" fmla="*/ 142647 h 293315"/>
                  <a:gd name="connsiteX45" fmla="*/ 218901 w 365584"/>
                  <a:gd name="connsiteY45" fmla="*/ 39471 h 293315"/>
                  <a:gd name="connsiteX46" fmla="*/ 236447 w 365584"/>
                  <a:gd name="connsiteY46" fmla="*/ 46970 h 293315"/>
                  <a:gd name="connsiteX47" fmla="*/ 227644 w 365584"/>
                  <a:gd name="connsiteY47" fmla="*/ 63901 h 293315"/>
                  <a:gd name="connsiteX48" fmla="*/ 211552 w 365584"/>
                  <a:gd name="connsiteY48" fmla="*/ 57167 h 293315"/>
                  <a:gd name="connsiteX49" fmla="*/ 218901 w 365584"/>
                  <a:gd name="connsiteY49" fmla="*/ 39771 h 293315"/>
                  <a:gd name="connsiteX50" fmla="*/ 238096 w 365584"/>
                  <a:gd name="connsiteY50" fmla="*/ 86710 h 293315"/>
                  <a:gd name="connsiteX51" fmla="*/ 255732 w 365584"/>
                  <a:gd name="connsiteY51" fmla="*/ 94029 h 293315"/>
                  <a:gd name="connsiteX52" fmla="*/ 248414 w 365584"/>
                  <a:gd name="connsiteY52" fmla="*/ 111649 h 293315"/>
                  <a:gd name="connsiteX53" fmla="*/ 230778 w 365584"/>
                  <a:gd name="connsiteY53" fmla="*/ 104346 h 293315"/>
                  <a:gd name="connsiteX54" fmla="*/ 230748 w 365584"/>
                  <a:gd name="connsiteY54" fmla="*/ 104256 h 293315"/>
                  <a:gd name="connsiteX55" fmla="*/ 238096 w 365584"/>
                  <a:gd name="connsiteY55" fmla="*/ 87010 h 293315"/>
                  <a:gd name="connsiteX56" fmla="*/ 257291 w 365584"/>
                  <a:gd name="connsiteY56" fmla="*/ 133949 h 293315"/>
                  <a:gd name="connsiteX57" fmla="*/ 274927 w 365584"/>
                  <a:gd name="connsiteY57" fmla="*/ 141267 h 293315"/>
                  <a:gd name="connsiteX58" fmla="*/ 267609 w 365584"/>
                  <a:gd name="connsiteY58" fmla="*/ 158888 h 293315"/>
                  <a:gd name="connsiteX59" fmla="*/ 249973 w 365584"/>
                  <a:gd name="connsiteY59" fmla="*/ 151585 h 293315"/>
                  <a:gd name="connsiteX60" fmla="*/ 249943 w 365584"/>
                  <a:gd name="connsiteY60" fmla="*/ 151495 h 293315"/>
                  <a:gd name="connsiteX61" fmla="*/ 257291 w 365584"/>
                  <a:gd name="connsiteY61" fmla="*/ 134249 h 293315"/>
                  <a:gd name="connsiteX62" fmla="*/ 276487 w 365584"/>
                  <a:gd name="connsiteY62" fmla="*/ 181038 h 293315"/>
                  <a:gd name="connsiteX63" fmla="*/ 294108 w 365584"/>
                  <a:gd name="connsiteY63" fmla="*/ 188461 h 293315"/>
                  <a:gd name="connsiteX64" fmla="*/ 286685 w 365584"/>
                  <a:gd name="connsiteY64" fmla="*/ 206082 h 293315"/>
                  <a:gd name="connsiteX65" fmla="*/ 269064 w 365584"/>
                  <a:gd name="connsiteY65" fmla="*/ 198659 h 293315"/>
                  <a:gd name="connsiteX66" fmla="*/ 276487 w 365584"/>
                  <a:gd name="connsiteY66" fmla="*/ 181038 h 293315"/>
                  <a:gd name="connsiteX67" fmla="*/ 174661 w 365584"/>
                  <a:gd name="connsiteY67" fmla="*/ 30323 h 293315"/>
                  <a:gd name="connsiteX68" fmla="*/ 192207 w 365584"/>
                  <a:gd name="connsiteY68" fmla="*/ 37822 h 293315"/>
                  <a:gd name="connsiteX69" fmla="*/ 185054 w 365584"/>
                  <a:gd name="connsiteY69" fmla="*/ 55293 h 293315"/>
                  <a:gd name="connsiteX70" fmla="*/ 184859 w 365584"/>
                  <a:gd name="connsiteY70" fmla="*/ 55368 h 293315"/>
                  <a:gd name="connsiteX71" fmla="*/ 167238 w 365584"/>
                  <a:gd name="connsiteY71" fmla="*/ 47944 h 293315"/>
                  <a:gd name="connsiteX72" fmla="*/ 174661 w 365584"/>
                  <a:gd name="connsiteY72" fmla="*/ 30323 h 293315"/>
                  <a:gd name="connsiteX73" fmla="*/ 193857 w 365584"/>
                  <a:gd name="connsiteY73" fmla="*/ 77562 h 293315"/>
                  <a:gd name="connsiteX74" fmla="*/ 211327 w 365584"/>
                  <a:gd name="connsiteY74" fmla="*/ 84716 h 293315"/>
                  <a:gd name="connsiteX75" fmla="*/ 211402 w 365584"/>
                  <a:gd name="connsiteY75" fmla="*/ 84911 h 293315"/>
                  <a:gd name="connsiteX76" fmla="*/ 204084 w 365584"/>
                  <a:gd name="connsiteY76" fmla="*/ 102546 h 293315"/>
                  <a:gd name="connsiteX77" fmla="*/ 186463 w 365584"/>
                  <a:gd name="connsiteY77" fmla="*/ 95228 h 293315"/>
                  <a:gd name="connsiteX78" fmla="*/ 193767 w 365584"/>
                  <a:gd name="connsiteY78" fmla="*/ 77592 h 293315"/>
                  <a:gd name="connsiteX79" fmla="*/ 193857 w 365584"/>
                  <a:gd name="connsiteY79" fmla="*/ 77562 h 293315"/>
                  <a:gd name="connsiteX80" fmla="*/ 213052 w 365584"/>
                  <a:gd name="connsiteY80" fmla="*/ 124651 h 293315"/>
                  <a:gd name="connsiteX81" fmla="*/ 230598 w 365584"/>
                  <a:gd name="connsiteY81" fmla="*/ 132150 h 293315"/>
                  <a:gd name="connsiteX82" fmla="*/ 223445 w 365584"/>
                  <a:gd name="connsiteY82" fmla="*/ 149621 h 293315"/>
                  <a:gd name="connsiteX83" fmla="*/ 223250 w 365584"/>
                  <a:gd name="connsiteY83" fmla="*/ 149695 h 293315"/>
                  <a:gd name="connsiteX84" fmla="*/ 205554 w 365584"/>
                  <a:gd name="connsiteY84" fmla="*/ 142347 h 293315"/>
                  <a:gd name="connsiteX85" fmla="*/ 213052 w 365584"/>
                  <a:gd name="connsiteY85" fmla="*/ 124651 h 293315"/>
                  <a:gd name="connsiteX86" fmla="*/ 232248 w 365584"/>
                  <a:gd name="connsiteY86" fmla="*/ 171890 h 293315"/>
                  <a:gd name="connsiteX87" fmla="*/ 249718 w 365584"/>
                  <a:gd name="connsiteY87" fmla="*/ 179043 h 293315"/>
                  <a:gd name="connsiteX88" fmla="*/ 249793 w 365584"/>
                  <a:gd name="connsiteY88" fmla="*/ 179238 h 293315"/>
                  <a:gd name="connsiteX89" fmla="*/ 242535 w 365584"/>
                  <a:gd name="connsiteY89" fmla="*/ 196889 h 293315"/>
                  <a:gd name="connsiteX90" fmla="*/ 242445 w 365584"/>
                  <a:gd name="connsiteY90" fmla="*/ 196934 h 293315"/>
                  <a:gd name="connsiteX91" fmla="*/ 224824 w 365584"/>
                  <a:gd name="connsiteY91" fmla="*/ 189511 h 293315"/>
                  <a:gd name="connsiteX92" fmla="*/ 232248 w 365584"/>
                  <a:gd name="connsiteY92" fmla="*/ 171890 h 293315"/>
                  <a:gd name="connsiteX93" fmla="*/ 149167 w 365584"/>
                  <a:gd name="connsiteY93" fmla="*/ 68565 h 293315"/>
                  <a:gd name="connsiteX94" fmla="*/ 166638 w 365584"/>
                  <a:gd name="connsiteY94" fmla="*/ 75718 h 293315"/>
                  <a:gd name="connsiteX95" fmla="*/ 166713 w 365584"/>
                  <a:gd name="connsiteY95" fmla="*/ 75913 h 293315"/>
                  <a:gd name="connsiteX96" fmla="*/ 160819 w 365584"/>
                  <a:gd name="connsiteY96" fmla="*/ 94073 h 293315"/>
                  <a:gd name="connsiteX97" fmla="*/ 142659 w 365584"/>
                  <a:gd name="connsiteY97" fmla="*/ 88165 h 293315"/>
                  <a:gd name="connsiteX98" fmla="*/ 141819 w 365584"/>
                  <a:gd name="connsiteY98" fmla="*/ 86110 h 293315"/>
                  <a:gd name="connsiteX99" fmla="*/ 148972 w 365584"/>
                  <a:gd name="connsiteY99" fmla="*/ 68639 h 293315"/>
                  <a:gd name="connsiteX100" fmla="*/ 149167 w 365584"/>
                  <a:gd name="connsiteY100" fmla="*/ 68565 h 293315"/>
                  <a:gd name="connsiteX101" fmla="*/ 168362 w 365584"/>
                  <a:gd name="connsiteY101" fmla="*/ 115803 h 293315"/>
                  <a:gd name="connsiteX102" fmla="*/ 186523 w 365584"/>
                  <a:gd name="connsiteY102" fmla="*/ 121697 h 293315"/>
                  <a:gd name="connsiteX103" fmla="*/ 180614 w 365584"/>
                  <a:gd name="connsiteY103" fmla="*/ 139858 h 293315"/>
                  <a:gd name="connsiteX104" fmla="*/ 178560 w 365584"/>
                  <a:gd name="connsiteY104" fmla="*/ 140698 h 293315"/>
                  <a:gd name="connsiteX105" fmla="*/ 160399 w 365584"/>
                  <a:gd name="connsiteY105" fmla="*/ 134804 h 293315"/>
                  <a:gd name="connsiteX106" fmla="*/ 166308 w 365584"/>
                  <a:gd name="connsiteY106" fmla="*/ 116643 h 293315"/>
                  <a:gd name="connsiteX107" fmla="*/ 168362 w 365584"/>
                  <a:gd name="connsiteY107" fmla="*/ 115803 h 293315"/>
                  <a:gd name="connsiteX108" fmla="*/ 187558 w 365584"/>
                  <a:gd name="connsiteY108" fmla="*/ 162892 h 293315"/>
                  <a:gd name="connsiteX109" fmla="*/ 205209 w 365584"/>
                  <a:gd name="connsiteY109" fmla="*/ 170151 h 293315"/>
                  <a:gd name="connsiteX110" fmla="*/ 205254 w 365584"/>
                  <a:gd name="connsiteY110" fmla="*/ 170241 h 293315"/>
                  <a:gd name="connsiteX111" fmla="*/ 197831 w 365584"/>
                  <a:gd name="connsiteY111" fmla="*/ 187861 h 293315"/>
                  <a:gd name="connsiteX112" fmla="*/ 180210 w 365584"/>
                  <a:gd name="connsiteY112" fmla="*/ 180438 h 293315"/>
                  <a:gd name="connsiteX113" fmla="*/ 186808 w 365584"/>
                  <a:gd name="connsiteY113" fmla="*/ 162892 h 293315"/>
                  <a:gd name="connsiteX114" fmla="*/ 206904 w 365584"/>
                  <a:gd name="connsiteY114" fmla="*/ 209981 h 293315"/>
                  <a:gd name="connsiteX115" fmla="*/ 224419 w 365584"/>
                  <a:gd name="connsiteY115" fmla="*/ 217555 h 293315"/>
                  <a:gd name="connsiteX116" fmla="*/ 216861 w 365584"/>
                  <a:gd name="connsiteY116" fmla="*/ 235070 h 293315"/>
                  <a:gd name="connsiteX117" fmla="*/ 199405 w 365584"/>
                  <a:gd name="connsiteY117" fmla="*/ 227677 h 293315"/>
                  <a:gd name="connsiteX118" fmla="*/ 206153 w 365584"/>
                  <a:gd name="connsiteY118" fmla="*/ 209981 h 293315"/>
                  <a:gd name="connsiteX119" fmla="*/ 103878 w 365584"/>
                  <a:gd name="connsiteY119" fmla="*/ 60016 h 293315"/>
                  <a:gd name="connsiteX120" fmla="*/ 121348 w 365584"/>
                  <a:gd name="connsiteY120" fmla="*/ 67170 h 293315"/>
                  <a:gd name="connsiteX121" fmla="*/ 121423 w 365584"/>
                  <a:gd name="connsiteY121" fmla="*/ 67365 h 293315"/>
                  <a:gd name="connsiteX122" fmla="*/ 114075 w 365584"/>
                  <a:gd name="connsiteY122" fmla="*/ 85061 h 293315"/>
                  <a:gd name="connsiteX123" fmla="*/ 96380 w 365584"/>
                  <a:gd name="connsiteY123" fmla="*/ 77562 h 293315"/>
                  <a:gd name="connsiteX124" fmla="*/ 102963 w 365584"/>
                  <a:gd name="connsiteY124" fmla="*/ 59642 h 293315"/>
                  <a:gd name="connsiteX125" fmla="*/ 103128 w 365584"/>
                  <a:gd name="connsiteY125" fmla="*/ 59567 h 293315"/>
                  <a:gd name="connsiteX126" fmla="*/ 123073 w 365584"/>
                  <a:gd name="connsiteY126" fmla="*/ 107105 h 293315"/>
                  <a:gd name="connsiteX127" fmla="*/ 140589 w 365584"/>
                  <a:gd name="connsiteY127" fmla="*/ 114679 h 293315"/>
                  <a:gd name="connsiteX128" fmla="*/ 133031 w 365584"/>
                  <a:gd name="connsiteY128" fmla="*/ 132195 h 293315"/>
                  <a:gd name="connsiteX129" fmla="*/ 115575 w 365584"/>
                  <a:gd name="connsiteY129" fmla="*/ 124801 h 293315"/>
                  <a:gd name="connsiteX130" fmla="*/ 122323 w 365584"/>
                  <a:gd name="connsiteY130" fmla="*/ 106656 h 293315"/>
                  <a:gd name="connsiteX131" fmla="*/ 142269 w 365584"/>
                  <a:gd name="connsiteY131" fmla="*/ 154344 h 293315"/>
                  <a:gd name="connsiteX132" fmla="*/ 159739 w 365584"/>
                  <a:gd name="connsiteY132" fmla="*/ 161498 h 293315"/>
                  <a:gd name="connsiteX133" fmla="*/ 159814 w 365584"/>
                  <a:gd name="connsiteY133" fmla="*/ 161693 h 293315"/>
                  <a:gd name="connsiteX134" fmla="*/ 152466 w 365584"/>
                  <a:gd name="connsiteY134" fmla="*/ 179389 h 293315"/>
                  <a:gd name="connsiteX135" fmla="*/ 134846 w 365584"/>
                  <a:gd name="connsiteY135" fmla="*/ 171965 h 293315"/>
                  <a:gd name="connsiteX136" fmla="*/ 142269 w 365584"/>
                  <a:gd name="connsiteY136" fmla="*/ 154344 h 293315"/>
                  <a:gd name="connsiteX137" fmla="*/ 161464 w 365584"/>
                  <a:gd name="connsiteY137" fmla="*/ 201433 h 293315"/>
                  <a:gd name="connsiteX138" fmla="*/ 179070 w 365584"/>
                  <a:gd name="connsiteY138" fmla="*/ 208827 h 293315"/>
                  <a:gd name="connsiteX139" fmla="*/ 171677 w 365584"/>
                  <a:gd name="connsiteY139" fmla="*/ 226418 h 293315"/>
                  <a:gd name="connsiteX140" fmla="*/ 154116 w 365584"/>
                  <a:gd name="connsiteY140" fmla="*/ 219129 h 293315"/>
                  <a:gd name="connsiteX141" fmla="*/ 160699 w 365584"/>
                  <a:gd name="connsiteY141" fmla="*/ 200983 h 293315"/>
                  <a:gd name="connsiteX142" fmla="*/ 160714 w 365584"/>
                  <a:gd name="connsiteY142" fmla="*/ 200983 h 293315"/>
                  <a:gd name="connsiteX143" fmla="*/ 78833 w 365584"/>
                  <a:gd name="connsiteY143" fmla="*/ 97658 h 293315"/>
                  <a:gd name="connsiteX144" fmla="*/ 96454 w 365584"/>
                  <a:gd name="connsiteY144" fmla="*/ 105081 h 293315"/>
                  <a:gd name="connsiteX145" fmla="*/ 89031 w 365584"/>
                  <a:gd name="connsiteY145" fmla="*/ 122702 h 293315"/>
                  <a:gd name="connsiteX146" fmla="*/ 71410 w 365584"/>
                  <a:gd name="connsiteY146" fmla="*/ 115278 h 293315"/>
                  <a:gd name="connsiteX147" fmla="*/ 78833 w 365584"/>
                  <a:gd name="connsiteY147" fmla="*/ 97658 h 293315"/>
                  <a:gd name="connsiteX148" fmla="*/ 98029 w 365584"/>
                  <a:gd name="connsiteY148" fmla="*/ 144897 h 293315"/>
                  <a:gd name="connsiteX149" fmla="*/ 115500 w 365584"/>
                  <a:gd name="connsiteY149" fmla="*/ 152050 h 293315"/>
                  <a:gd name="connsiteX150" fmla="*/ 115575 w 365584"/>
                  <a:gd name="connsiteY150" fmla="*/ 152245 h 293315"/>
                  <a:gd name="connsiteX151" fmla="*/ 108226 w 365584"/>
                  <a:gd name="connsiteY151" fmla="*/ 169941 h 293315"/>
                  <a:gd name="connsiteX152" fmla="*/ 90531 w 365584"/>
                  <a:gd name="connsiteY152" fmla="*/ 162442 h 293315"/>
                  <a:gd name="connsiteX153" fmla="*/ 97279 w 365584"/>
                  <a:gd name="connsiteY153" fmla="*/ 144447 h 293315"/>
                  <a:gd name="connsiteX154" fmla="*/ 117224 w 365584"/>
                  <a:gd name="connsiteY154" fmla="*/ 191986 h 293315"/>
                  <a:gd name="connsiteX155" fmla="*/ 134846 w 365584"/>
                  <a:gd name="connsiteY155" fmla="*/ 199409 h 293315"/>
                  <a:gd name="connsiteX156" fmla="*/ 127422 w 365584"/>
                  <a:gd name="connsiteY156" fmla="*/ 217030 h 293315"/>
                  <a:gd name="connsiteX157" fmla="*/ 109951 w 365584"/>
                  <a:gd name="connsiteY157" fmla="*/ 209876 h 293315"/>
                  <a:gd name="connsiteX158" fmla="*/ 109876 w 365584"/>
                  <a:gd name="connsiteY158" fmla="*/ 209681 h 293315"/>
                  <a:gd name="connsiteX159" fmla="*/ 116190 w 365584"/>
                  <a:gd name="connsiteY159" fmla="*/ 191671 h 293315"/>
                  <a:gd name="connsiteX160" fmla="*/ 116475 w 365584"/>
                  <a:gd name="connsiteY160" fmla="*/ 191536 h 293315"/>
                  <a:gd name="connsiteX161" fmla="*/ 136420 w 365584"/>
                  <a:gd name="connsiteY161" fmla="*/ 239224 h 293315"/>
                  <a:gd name="connsiteX162" fmla="*/ 153891 w 365584"/>
                  <a:gd name="connsiteY162" fmla="*/ 246378 h 293315"/>
                  <a:gd name="connsiteX163" fmla="*/ 153966 w 365584"/>
                  <a:gd name="connsiteY163" fmla="*/ 246573 h 293315"/>
                  <a:gd name="connsiteX164" fmla="*/ 148072 w 365584"/>
                  <a:gd name="connsiteY164" fmla="*/ 264733 h 293315"/>
                  <a:gd name="connsiteX165" fmla="*/ 129912 w 365584"/>
                  <a:gd name="connsiteY165" fmla="*/ 258825 h 293315"/>
                  <a:gd name="connsiteX166" fmla="*/ 129072 w 365584"/>
                  <a:gd name="connsiteY166" fmla="*/ 256770 h 293315"/>
                  <a:gd name="connsiteX167" fmla="*/ 135295 w 365584"/>
                  <a:gd name="connsiteY167" fmla="*/ 238955 h 293315"/>
                  <a:gd name="connsiteX168" fmla="*/ 135670 w 365584"/>
                  <a:gd name="connsiteY168" fmla="*/ 238775 h 293315"/>
                  <a:gd name="connsiteX169" fmla="*/ 32344 w 365584"/>
                  <a:gd name="connsiteY169" fmla="*/ 89260 h 293315"/>
                  <a:gd name="connsiteX170" fmla="*/ 49815 w 365584"/>
                  <a:gd name="connsiteY170" fmla="*/ 96413 h 293315"/>
                  <a:gd name="connsiteX171" fmla="*/ 49890 w 365584"/>
                  <a:gd name="connsiteY171" fmla="*/ 96608 h 293315"/>
                  <a:gd name="connsiteX172" fmla="*/ 42572 w 365584"/>
                  <a:gd name="connsiteY172" fmla="*/ 114244 h 293315"/>
                  <a:gd name="connsiteX173" fmla="*/ 24951 w 365584"/>
                  <a:gd name="connsiteY173" fmla="*/ 106926 h 293315"/>
                  <a:gd name="connsiteX174" fmla="*/ 32255 w 365584"/>
                  <a:gd name="connsiteY174" fmla="*/ 89290 h 293315"/>
                  <a:gd name="connsiteX175" fmla="*/ 32344 w 365584"/>
                  <a:gd name="connsiteY175" fmla="*/ 89260 h 293315"/>
                  <a:gd name="connsiteX176" fmla="*/ 51540 w 365584"/>
                  <a:gd name="connsiteY176" fmla="*/ 136499 h 293315"/>
                  <a:gd name="connsiteX177" fmla="*/ 68471 w 365584"/>
                  <a:gd name="connsiteY177" fmla="*/ 145301 h 293315"/>
                  <a:gd name="connsiteX178" fmla="*/ 61738 w 365584"/>
                  <a:gd name="connsiteY178" fmla="*/ 161393 h 293315"/>
                  <a:gd name="connsiteX179" fmla="*/ 43577 w 365584"/>
                  <a:gd name="connsiteY179" fmla="*/ 155499 h 293315"/>
                  <a:gd name="connsiteX180" fmla="*/ 49485 w 365584"/>
                  <a:gd name="connsiteY180" fmla="*/ 137338 h 293315"/>
                  <a:gd name="connsiteX181" fmla="*/ 51540 w 365584"/>
                  <a:gd name="connsiteY181" fmla="*/ 136499 h 293315"/>
                  <a:gd name="connsiteX182" fmla="*/ 70735 w 365584"/>
                  <a:gd name="connsiteY182" fmla="*/ 183588 h 293315"/>
                  <a:gd name="connsiteX183" fmla="*/ 88431 w 365584"/>
                  <a:gd name="connsiteY183" fmla="*/ 190936 h 293315"/>
                  <a:gd name="connsiteX184" fmla="*/ 80933 w 365584"/>
                  <a:gd name="connsiteY184" fmla="*/ 208632 h 293315"/>
                  <a:gd name="connsiteX185" fmla="*/ 63312 w 365584"/>
                  <a:gd name="connsiteY185" fmla="*/ 201208 h 293315"/>
                  <a:gd name="connsiteX186" fmla="*/ 70735 w 365584"/>
                  <a:gd name="connsiteY186" fmla="*/ 183588 h 293315"/>
                  <a:gd name="connsiteX187" fmla="*/ 89931 w 365584"/>
                  <a:gd name="connsiteY187" fmla="*/ 230677 h 293315"/>
                  <a:gd name="connsiteX188" fmla="*/ 107627 w 365584"/>
                  <a:gd name="connsiteY188" fmla="*/ 238175 h 293315"/>
                  <a:gd name="connsiteX189" fmla="*/ 100203 w 365584"/>
                  <a:gd name="connsiteY189" fmla="*/ 255796 h 293315"/>
                  <a:gd name="connsiteX190" fmla="*/ 82583 w 365584"/>
                  <a:gd name="connsiteY190" fmla="*/ 248372 h 293315"/>
                  <a:gd name="connsiteX191" fmla="*/ 88986 w 365584"/>
                  <a:gd name="connsiteY191" fmla="*/ 230167 h 293315"/>
                  <a:gd name="connsiteX192" fmla="*/ 89181 w 365584"/>
                  <a:gd name="connsiteY192" fmla="*/ 230077 h 293315"/>
                  <a:gd name="connsiteX193" fmla="*/ 8350 w 365584"/>
                  <a:gd name="connsiteY193" fmla="*/ 125701 h 293315"/>
                  <a:gd name="connsiteX194" fmla="*/ 26046 w 365584"/>
                  <a:gd name="connsiteY194" fmla="*/ 133199 h 293315"/>
                  <a:gd name="connsiteX195" fmla="*/ 18548 w 365584"/>
                  <a:gd name="connsiteY195" fmla="*/ 150745 h 293315"/>
                  <a:gd name="connsiteX196" fmla="*/ 1077 w 365584"/>
                  <a:gd name="connsiteY196" fmla="*/ 143592 h 293315"/>
                  <a:gd name="connsiteX197" fmla="*/ 1002 w 365584"/>
                  <a:gd name="connsiteY197" fmla="*/ 143397 h 293315"/>
                  <a:gd name="connsiteX198" fmla="*/ 7600 w 365584"/>
                  <a:gd name="connsiteY198" fmla="*/ 125851 h 293315"/>
                  <a:gd name="connsiteX199" fmla="*/ 27546 w 365584"/>
                  <a:gd name="connsiteY199" fmla="*/ 172940 h 293315"/>
                  <a:gd name="connsiteX200" fmla="*/ 45182 w 365584"/>
                  <a:gd name="connsiteY200" fmla="*/ 180258 h 293315"/>
                  <a:gd name="connsiteX201" fmla="*/ 37863 w 365584"/>
                  <a:gd name="connsiteY201" fmla="*/ 197879 h 293315"/>
                  <a:gd name="connsiteX202" fmla="*/ 20227 w 365584"/>
                  <a:gd name="connsiteY202" fmla="*/ 190576 h 293315"/>
                  <a:gd name="connsiteX203" fmla="*/ 20197 w 365584"/>
                  <a:gd name="connsiteY203" fmla="*/ 190486 h 293315"/>
                  <a:gd name="connsiteX204" fmla="*/ 26796 w 365584"/>
                  <a:gd name="connsiteY204" fmla="*/ 173090 h 293315"/>
                  <a:gd name="connsiteX205" fmla="*/ 46741 w 365584"/>
                  <a:gd name="connsiteY205" fmla="*/ 220029 h 293315"/>
                  <a:gd name="connsiteX206" fmla="*/ 64437 w 365584"/>
                  <a:gd name="connsiteY206" fmla="*/ 227527 h 293315"/>
                  <a:gd name="connsiteX207" fmla="*/ 57014 w 365584"/>
                  <a:gd name="connsiteY207" fmla="*/ 245148 h 293315"/>
                  <a:gd name="connsiteX208" fmla="*/ 39393 w 365584"/>
                  <a:gd name="connsiteY208" fmla="*/ 237725 h 293315"/>
                  <a:gd name="connsiteX209" fmla="*/ 45991 w 365584"/>
                  <a:gd name="connsiteY209" fmla="*/ 220779 h 293315"/>
                  <a:gd name="connsiteX210" fmla="*/ 66086 w 365584"/>
                  <a:gd name="connsiteY210" fmla="*/ 267268 h 293315"/>
                  <a:gd name="connsiteX211" fmla="*/ 83648 w 365584"/>
                  <a:gd name="connsiteY211" fmla="*/ 274766 h 293315"/>
                  <a:gd name="connsiteX212" fmla="*/ 76149 w 365584"/>
                  <a:gd name="connsiteY212" fmla="*/ 292312 h 293315"/>
                  <a:gd name="connsiteX213" fmla="*/ 58588 w 365584"/>
                  <a:gd name="connsiteY213" fmla="*/ 284829 h 293315"/>
                  <a:gd name="connsiteX214" fmla="*/ 58588 w 365584"/>
                  <a:gd name="connsiteY214" fmla="*/ 284814 h 293315"/>
                  <a:gd name="connsiteX215" fmla="*/ 65337 w 365584"/>
                  <a:gd name="connsiteY215" fmla="*/ 267418 h 293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</a:cxnLst>
                <a:rect l="l" t="t" r="r" b="b"/>
                <a:pathLst>
                  <a:path w="365584" h="293315">
                    <a:moveTo>
                      <a:pt x="289234" y="10828"/>
                    </a:moveTo>
                    <a:cubicBezTo>
                      <a:pt x="296132" y="8009"/>
                      <a:pt x="304021" y="11323"/>
                      <a:pt x="306840" y="18221"/>
                    </a:cubicBezTo>
                    <a:cubicBezTo>
                      <a:pt x="309659" y="25120"/>
                      <a:pt x="306345" y="32993"/>
                      <a:pt x="299447" y="35812"/>
                    </a:cubicBezTo>
                    <a:cubicBezTo>
                      <a:pt x="292578" y="38616"/>
                      <a:pt x="284750" y="35362"/>
                      <a:pt x="281886" y="28524"/>
                    </a:cubicBezTo>
                    <a:cubicBezTo>
                      <a:pt x="279006" y="21640"/>
                      <a:pt x="282261" y="13737"/>
                      <a:pt x="289144" y="10873"/>
                    </a:cubicBezTo>
                    <a:cubicBezTo>
                      <a:pt x="289174" y="10858"/>
                      <a:pt x="289204" y="10843"/>
                      <a:pt x="289234" y="10828"/>
                    </a:cubicBezTo>
                    <a:close/>
                    <a:moveTo>
                      <a:pt x="308430" y="58067"/>
                    </a:moveTo>
                    <a:cubicBezTo>
                      <a:pt x="315313" y="55218"/>
                      <a:pt x="323216" y="58487"/>
                      <a:pt x="326065" y="65385"/>
                    </a:cubicBezTo>
                    <a:cubicBezTo>
                      <a:pt x="328915" y="72269"/>
                      <a:pt x="325631" y="80157"/>
                      <a:pt x="318747" y="83006"/>
                    </a:cubicBezTo>
                    <a:cubicBezTo>
                      <a:pt x="311864" y="85855"/>
                      <a:pt x="303961" y="82586"/>
                      <a:pt x="301111" y="75703"/>
                    </a:cubicBezTo>
                    <a:cubicBezTo>
                      <a:pt x="301111" y="75673"/>
                      <a:pt x="301097" y="75643"/>
                      <a:pt x="301081" y="75613"/>
                    </a:cubicBezTo>
                    <a:cubicBezTo>
                      <a:pt x="298487" y="68819"/>
                      <a:pt x="301741" y="61201"/>
                      <a:pt x="308430" y="58367"/>
                    </a:cubicBezTo>
                    <a:close/>
                    <a:moveTo>
                      <a:pt x="327775" y="105156"/>
                    </a:moveTo>
                    <a:cubicBezTo>
                      <a:pt x="334704" y="102411"/>
                      <a:pt x="342546" y="105801"/>
                      <a:pt x="345291" y="112729"/>
                    </a:cubicBezTo>
                    <a:cubicBezTo>
                      <a:pt x="348050" y="119658"/>
                      <a:pt x="344661" y="127501"/>
                      <a:pt x="337733" y="130245"/>
                    </a:cubicBezTo>
                    <a:cubicBezTo>
                      <a:pt x="330864" y="132974"/>
                      <a:pt x="323096" y="129675"/>
                      <a:pt x="320277" y="122852"/>
                    </a:cubicBezTo>
                    <a:cubicBezTo>
                      <a:pt x="317607" y="115983"/>
                      <a:pt x="320937" y="108230"/>
                      <a:pt x="327775" y="105456"/>
                    </a:cubicBezTo>
                    <a:close/>
                    <a:moveTo>
                      <a:pt x="346971" y="152395"/>
                    </a:moveTo>
                    <a:cubicBezTo>
                      <a:pt x="353764" y="149545"/>
                      <a:pt x="361592" y="152755"/>
                      <a:pt x="364442" y="159548"/>
                    </a:cubicBezTo>
                    <a:cubicBezTo>
                      <a:pt x="364471" y="159608"/>
                      <a:pt x="364487" y="159683"/>
                      <a:pt x="364516" y="159743"/>
                    </a:cubicBezTo>
                    <a:cubicBezTo>
                      <a:pt x="367321" y="166657"/>
                      <a:pt x="364037" y="174545"/>
                      <a:pt x="357168" y="177439"/>
                    </a:cubicBezTo>
                    <a:cubicBezTo>
                      <a:pt x="350210" y="180138"/>
                      <a:pt x="342367" y="176809"/>
                      <a:pt x="339472" y="169941"/>
                    </a:cubicBezTo>
                    <a:cubicBezTo>
                      <a:pt x="336983" y="163117"/>
                      <a:pt x="340282" y="155529"/>
                      <a:pt x="346971" y="152695"/>
                    </a:cubicBezTo>
                    <a:close/>
                    <a:moveTo>
                      <a:pt x="246194" y="930"/>
                    </a:moveTo>
                    <a:cubicBezTo>
                      <a:pt x="253123" y="-1814"/>
                      <a:pt x="260966" y="1575"/>
                      <a:pt x="263710" y="8504"/>
                    </a:cubicBezTo>
                    <a:cubicBezTo>
                      <a:pt x="266469" y="15432"/>
                      <a:pt x="263080" y="23275"/>
                      <a:pt x="256152" y="26019"/>
                    </a:cubicBezTo>
                    <a:cubicBezTo>
                      <a:pt x="249283" y="28749"/>
                      <a:pt x="241515" y="25450"/>
                      <a:pt x="238696" y="18626"/>
                    </a:cubicBezTo>
                    <a:cubicBezTo>
                      <a:pt x="236026" y="11758"/>
                      <a:pt x="239356" y="4005"/>
                      <a:pt x="246194" y="1230"/>
                    </a:cubicBezTo>
                    <a:close/>
                    <a:moveTo>
                      <a:pt x="265390" y="48169"/>
                    </a:moveTo>
                    <a:cubicBezTo>
                      <a:pt x="272183" y="45320"/>
                      <a:pt x="280011" y="48529"/>
                      <a:pt x="282861" y="55322"/>
                    </a:cubicBezTo>
                    <a:cubicBezTo>
                      <a:pt x="282891" y="55382"/>
                      <a:pt x="282906" y="55458"/>
                      <a:pt x="282936" y="55517"/>
                    </a:cubicBezTo>
                    <a:cubicBezTo>
                      <a:pt x="285740" y="62431"/>
                      <a:pt x="282456" y="70319"/>
                      <a:pt x="275587" y="73213"/>
                    </a:cubicBezTo>
                    <a:cubicBezTo>
                      <a:pt x="268629" y="75913"/>
                      <a:pt x="260786" y="72583"/>
                      <a:pt x="257891" y="65715"/>
                    </a:cubicBezTo>
                    <a:cubicBezTo>
                      <a:pt x="255312" y="58892"/>
                      <a:pt x="258641" y="51244"/>
                      <a:pt x="265390" y="48469"/>
                    </a:cubicBezTo>
                    <a:close/>
                    <a:moveTo>
                      <a:pt x="284585" y="95258"/>
                    </a:moveTo>
                    <a:cubicBezTo>
                      <a:pt x="291499" y="92439"/>
                      <a:pt x="299387" y="95768"/>
                      <a:pt x="302206" y="102681"/>
                    </a:cubicBezTo>
                    <a:cubicBezTo>
                      <a:pt x="305026" y="109595"/>
                      <a:pt x="301696" y="117483"/>
                      <a:pt x="294783" y="120302"/>
                    </a:cubicBezTo>
                    <a:cubicBezTo>
                      <a:pt x="287869" y="123107"/>
                      <a:pt x="279981" y="119823"/>
                      <a:pt x="277087" y="112954"/>
                    </a:cubicBezTo>
                    <a:cubicBezTo>
                      <a:pt x="274448" y="106206"/>
                      <a:pt x="277537" y="98558"/>
                      <a:pt x="284135" y="95558"/>
                    </a:cubicBezTo>
                    <a:close/>
                    <a:moveTo>
                      <a:pt x="303781" y="142347"/>
                    </a:moveTo>
                    <a:cubicBezTo>
                      <a:pt x="310724" y="139423"/>
                      <a:pt x="318732" y="142677"/>
                      <a:pt x="321657" y="149621"/>
                    </a:cubicBezTo>
                    <a:cubicBezTo>
                      <a:pt x="324581" y="156564"/>
                      <a:pt x="321327" y="164572"/>
                      <a:pt x="314383" y="167496"/>
                    </a:cubicBezTo>
                    <a:cubicBezTo>
                      <a:pt x="307440" y="170421"/>
                      <a:pt x="299432" y="167166"/>
                      <a:pt x="296508" y="160223"/>
                    </a:cubicBezTo>
                    <a:cubicBezTo>
                      <a:pt x="296477" y="160163"/>
                      <a:pt x="296462" y="160103"/>
                      <a:pt x="296433" y="160043"/>
                    </a:cubicBezTo>
                    <a:cubicBezTo>
                      <a:pt x="293823" y="153220"/>
                      <a:pt x="297062" y="145541"/>
                      <a:pt x="303781" y="142647"/>
                    </a:cubicBezTo>
                    <a:close/>
                    <a:moveTo>
                      <a:pt x="218901" y="39471"/>
                    </a:moveTo>
                    <a:cubicBezTo>
                      <a:pt x="225814" y="36787"/>
                      <a:pt x="233612" y="40116"/>
                      <a:pt x="236447" y="46970"/>
                    </a:cubicBezTo>
                    <a:cubicBezTo>
                      <a:pt x="238696" y="54078"/>
                      <a:pt x="234752" y="61666"/>
                      <a:pt x="227644" y="63901"/>
                    </a:cubicBezTo>
                    <a:cubicBezTo>
                      <a:pt x="221360" y="65895"/>
                      <a:pt x="214551" y="63046"/>
                      <a:pt x="211552" y="57167"/>
                    </a:cubicBezTo>
                    <a:cubicBezTo>
                      <a:pt x="208943" y="50344"/>
                      <a:pt x="212182" y="42666"/>
                      <a:pt x="218901" y="39771"/>
                    </a:cubicBezTo>
                    <a:close/>
                    <a:moveTo>
                      <a:pt x="238096" y="86710"/>
                    </a:moveTo>
                    <a:cubicBezTo>
                      <a:pt x="244980" y="83861"/>
                      <a:pt x="252882" y="87130"/>
                      <a:pt x="255732" y="94029"/>
                    </a:cubicBezTo>
                    <a:cubicBezTo>
                      <a:pt x="258581" y="100912"/>
                      <a:pt x="255297" y="108800"/>
                      <a:pt x="248414" y="111649"/>
                    </a:cubicBezTo>
                    <a:cubicBezTo>
                      <a:pt x="241530" y="114499"/>
                      <a:pt x="233627" y="111230"/>
                      <a:pt x="230778" y="104346"/>
                    </a:cubicBezTo>
                    <a:cubicBezTo>
                      <a:pt x="230778" y="104316"/>
                      <a:pt x="230763" y="104286"/>
                      <a:pt x="230748" y="104256"/>
                    </a:cubicBezTo>
                    <a:cubicBezTo>
                      <a:pt x="228063" y="97463"/>
                      <a:pt x="231348" y="89784"/>
                      <a:pt x="238096" y="87010"/>
                    </a:cubicBezTo>
                    <a:close/>
                    <a:moveTo>
                      <a:pt x="257291" y="133949"/>
                    </a:moveTo>
                    <a:cubicBezTo>
                      <a:pt x="264175" y="131100"/>
                      <a:pt x="272078" y="134369"/>
                      <a:pt x="274927" y="141267"/>
                    </a:cubicBezTo>
                    <a:cubicBezTo>
                      <a:pt x="277777" y="148151"/>
                      <a:pt x="274493" y="156039"/>
                      <a:pt x="267609" y="158888"/>
                    </a:cubicBezTo>
                    <a:cubicBezTo>
                      <a:pt x="260726" y="161738"/>
                      <a:pt x="252822" y="158468"/>
                      <a:pt x="249973" y="151585"/>
                    </a:cubicBezTo>
                    <a:cubicBezTo>
                      <a:pt x="249973" y="151555"/>
                      <a:pt x="249958" y="151525"/>
                      <a:pt x="249943" y="151495"/>
                    </a:cubicBezTo>
                    <a:cubicBezTo>
                      <a:pt x="247259" y="144702"/>
                      <a:pt x="250543" y="137023"/>
                      <a:pt x="257291" y="134249"/>
                    </a:cubicBezTo>
                    <a:close/>
                    <a:moveTo>
                      <a:pt x="276487" y="181038"/>
                    </a:moveTo>
                    <a:cubicBezTo>
                      <a:pt x="283400" y="178219"/>
                      <a:pt x="291289" y="181548"/>
                      <a:pt x="294108" y="188461"/>
                    </a:cubicBezTo>
                    <a:cubicBezTo>
                      <a:pt x="296927" y="195375"/>
                      <a:pt x="293598" y="203263"/>
                      <a:pt x="286685" y="206082"/>
                    </a:cubicBezTo>
                    <a:cubicBezTo>
                      <a:pt x="279772" y="208901"/>
                      <a:pt x="271883" y="205572"/>
                      <a:pt x="269064" y="198659"/>
                    </a:cubicBezTo>
                    <a:cubicBezTo>
                      <a:pt x="266245" y="191746"/>
                      <a:pt x="269574" y="183857"/>
                      <a:pt x="276487" y="181038"/>
                    </a:cubicBezTo>
                    <a:close/>
                    <a:moveTo>
                      <a:pt x="174661" y="30323"/>
                    </a:moveTo>
                    <a:cubicBezTo>
                      <a:pt x="181575" y="27639"/>
                      <a:pt x="189373" y="30968"/>
                      <a:pt x="192207" y="37822"/>
                    </a:cubicBezTo>
                    <a:cubicBezTo>
                      <a:pt x="195056" y="44615"/>
                      <a:pt x="191847" y="52443"/>
                      <a:pt x="185054" y="55293"/>
                    </a:cubicBezTo>
                    <a:cubicBezTo>
                      <a:pt x="184994" y="55322"/>
                      <a:pt x="184919" y="55338"/>
                      <a:pt x="184859" y="55368"/>
                    </a:cubicBezTo>
                    <a:cubicBezTo>
                      <a:pt x="177945" y="58187"/>
                      <a:pt x="170057" y="54858"/>
                      <a:pt x="167238" y="47944"/>
                    </a:cubicBezTo>
                    <a:cubicBezTo>
                      <a:pt x="164418" y="41031"/>
                      <a:pt x="167748" y="33143"/>
                      <a:pt x="174661" y="30323"/>
                    </a:cubicBezTo>
                    <a:close/>
                    <a:moveTo>
                      <a:pt x="193857" y="77562"/>
                    </a:moveTo>
                    <a:cubicBezTo>
                      <a:pt x="200650" y="74713"/>
                      <a:pt x="208478" y="77922"/>
                      <a:pt x="211327" y="84716"/>
                    </a:cubicBezTo>
                    <a:cubicBezTo>
                      <a:pt x="211357" y="84776"/>
                      <a:pt x="211373" y="84851"/>
                      <a:pt x="211402" y="84911"/>
                    </a:cubicBezTo>
                    <a:cubicBezTo>
                      <a:pt x="214252" y="91794"/>
                      <a:pt x="210983" y="99697"/>
                      <a:pt x="204084" y="102546"/>
                    </a:cubicBezTo>
                    <a:cubicBezTo>
                      <a:pt x="197201" y="105396"/>
                      <a:pt x="189313" y="102112"/>
                      <a:pt x="186463" y="95228"/>
                    </a:cubicBezTo>
                    <a:cubicBezTo>
                      <a:pt x="183614" y="88345"/>
                      <a:pt x="186883" y="80442"/>
                      <a:pt x="193767" y="77592"/>
                    </a:cubicBezTo>
                    <a:cubicBezTo>
                      <a:pt x="193797" y="77592"/>
                      <a:pt x="193826" y="77577"/>
                      <a:pt x="193857" y="77562"/>
                    </a:cubicBezTo>
                    <a:close/>
                    <a:moveTo>
                      <a:pt x="213052" y="124651"/>
                    </a:moveTo>
                    <a:cubicBezTo>
                      <a:pt x="219966" y="121877"/>
                      <a:pt x="227823" y="125236"/>
                      <a:pt x="230598" y="132150"/>
                    </a:cubicBezTo>
                    <a:cubicBezTo>
                      <a:pt x="233447" y="138943"/>
                      <a:pt x="230238" y="146771"/>
                      <a:pt x="223445" y="149621"/>
                    </a:cubicBezTo>
                    <a:cubicBezTo>
                      <a:pt x="223385" y="149651"/>
                      <a:pt x="223310" y="149665"/>
                      <a:pt x="223250" y="149695"/>
                    </a:cubicBezTo>
                    <a:cubicBezTo>
                      <a:pt x="216336" y="152500"/>
                      <a:pt x="208448" y="149216"/>
                      <a:pt x="205554" y="142347"/>
                    </a:cubicBezTo>
                    <a:cubicBezTo>
                      <a:pt x="202854" y="135389"/>
                      <a:pt x="206184" y="127546"/>
                      <a:pt x="213052" y="124651"/>
                    </a:cubicBezTo>
                    <a:close/>
                    <a:moveTo>
                      <a:pt x="232248" y="171890"/>
                    </a:moveTo>
                    <a:cubicBezTo>
                      <a:pt x="239041" y="169041"/>
                      <a:pt x="246869" y="172250"/>
                      <a:pt x="249718" y="179043"/>
                    </a:cubicBezTo>
                    <a:cubicBezTo>
                      <a:pt x="249748" y="179103"/>
                      <a:pt x="249764" y="179179"/>
                      <a:pt x="249793" y="179238"/>
                    </a:cubicBezTo>
                    <a:cubicBezTo>
                      <a:pt x="252673" y="186122"/>
                      <a:pt x="249418" y="194025"/>
                      <a:pt x="242535" y="196889"/>
                    </a:cubicBezTo>
                    <a:cubicBezTo>
                      <a:pt x="242505" y="196904"/>
                      <a:pt x="242475" y="196919"/>
                      <a:pt x="242445" y="196934"/>
                    </a:cubicBezTo>
                    <a:cubicBezTo>
                      <a:pt x="235532" y="199754"/>
                      <a:pt x="227644" y="196425"/>
                      <a:pt x="224824" y="189511"/>
                    </a:cubicBezTo>
                    <a:cubicBezTo>
                      <a:pt x="222005" y="182598"/>
                      <a:pt x="225334" y="174709"/>
                      <a:pt x="232248" y="171890"/>
                    </a:cubicBezTo>
                    <a:close/>
                    <a:moveTo>
                      <a:pt x="149167" y="68565"/>
                    </a:moveTo>
                    <a:cubicBezTo>
                      <a:pt x="155960" y="65715"/>
                      <a:pt x="163789" y="68924"/>
                      <a:pt x="166638" y="75718"/>
                    </a:cubicBezTo>
                    <a:cubicBezTo>
                      <a:pt x="166668" y="75778"/>
                      <a:pt x="166683" y="75853"/>
                      <a:pt x="166713" y="75913"/>
                    </a:cubicBezTo>
                    <a:cubicBezTo>
                      <a:pt x="170102" y="82556"/>
                      <a:pt x="167463" y="90684"/>
                      <a:pt x="160819" y="94073"/>
                    </a:cubicBezTo>
                    <a:cubicBezTo>
                      <a:pt x="154176" y="97448"/>
                      <a:pt x="146048" y="94808"/>
                      <a:pt x="142659" y="88165"/>
                    </a:cubicBezTo>
                    <a:cubicBezTo>
                      <a:pt x="142329" y="87505"/>
                      <a:pt x="142044" y="86815"/>
                      <a:pt x="141819" y="86110"/>
                    </a:cubicBezTo>
                    <a:cubicBezTo>
                      <a:pt x="138969" y="79317"/>
                      <a:pt x="142179" y="71489"/>
                      <a:pt x="148972" y="68639"/>
                    </a:cubicBezTo>
                    <a:cubicBezTo>
                      <a:pt x="149032" y="68609"/>
                      <a:pt x="149107" y="68595"/>
                      <a:pt x="149167" y="68565"/>
                    </a:cubicBezTo>
                    <a:close/>
                    <a:moveTo>
                      <a:pt x="168362" y="115803"/>
                    </a:moveTo>
                    <a:cubicBezTo>
                      <a:pt x="175006" y="112414"/>
                      <a:pt x="183134" y="115054"/>
                      <a:pt x="186523" y="121697"/>
                    </a:cubicBezTo>
                    <a:cubicBezTo>
                      <a:pt x="189897" y="128340"/>
                      <a:pt x="187258" y="136469"/>
                      <a:pt x="180614" y="139858"/>
                    </a:cubicBezTo>
                    <a:cubicBezTo>
                      <a:pt x="179955" y="140188"/>
                      <a:pt x="179265" y="140473"/>
                      <a:pt x="178560" y="140698"/>
                    </a:cubicBezTo>
                    <a:cubicBezTo>
                      <a:pt x="171917" y="144087"/>
                      <a:pt x="163789" y="141447"/>
                      <a:pt x="160399" y="134804"/>
                    </a:cubicBezTo>
                    <a:cubicBezTo>
                      <a:pt x="157025" y="128161"/>
                      <a:pt x="159665" y="120032"/>
                      <a:pt x="166308" y="116643"/>
                    </a:cubicBezTo>
                    <a:cubicBezTo>
                      <a:pt x="166968" y="116313"/>
                      <a:pt x="167658" y="116028"/>
                      <a:pt x="168362" y="115803"/>
                    </a:cubicBezTo>
                    <a:close/>
                    <a:moveTo>
                      <a:pt x="187558" y="162892"/>
                    </a:moveTo>
                    <a:cubicBezTo>
                      <a:pt x="194442" y="160013"/>
                      <a:pt x="202344" y="163267"/>
                      <a:pt x="205209" y="170151"/>
                    </a:cubicBezTo>
                    <a:cubicBezTo>
                      <a:pt x="205224" y="170181"/>
                      <a:pt x="205239" y="170211"/>
                      <a:pt x="205254" y="170241"/>
                    </a:cubicBezTo>
                    <a:cubicBezTo>
                      <a:pt x="208073" y="177154"/>
                      <a:pt x="204744" y="185042"/>
                      <a:pt x="197831" y="187861"/>
                    </a:cubicBezTo>
                    <a:cubicBezTo>
                      <a:pt x="190917" y="190681"/>
                      <a:pt x="183029" y="187352"/>
                      <a:pt x="180210" y="180438"/>
                    </a:cubicBezTo>
                    <a:cubicBezTo>
                      <a:pt x="177241" y="173765"/>
                      <a:pt x="180180" y="165952"/>
                      <a:pt x="186808" y="162892"/>
                    </a:cubicBezTo>
                    <a:close/>
                    <a:moveTo>
                      <a:pt x="206904" y="209981"/>
                    </a:moveTo>
                    <a:cubicBezTo>
                      <a:pt x="213832" y="207237"/>
                      <a:pt x="221675" y="210626"/>
                      <a:pt x="224419" y="217555"/>
                    </a:cubicBezTo>
                    <a:cubicBezTo>
                      <a:pt x="227179" y="224483"/>
                      <a:pt x="223790" y="232326"/>
                      <a:pt x="216861" y="235070"/>
                    </a:cubicBezTo>
                    <a:cubicBezTo>
                      <a:pt x="209993" y="237800"/>
                      <a:pt x="202224" y="234500"/>
                      <a:pt x="199405" y="227677"/>
                    </a:cubicBezTo>
                    <a:cubicBezTo>
                      <a:pt x="196526" y="220929"/>
                      <a:pt x="199510" y="213101"/>
                      <a:pt x="206153" y="209981"/>
                    </a:cubicBezTo>
                    <a:close/>
                    <a:moveTo>
                      <a:pt x="103878" y="60016"/>
                    </a:moveTo>
                    <a:cubicBezTo>
                      <a:pt x="110671" y="57167"/>
                      <a:pt x="118499" y="60376"/>
                      <a:pt x="121348" y="67170"/>
                    </a:cubicBezTo>
                    <a:cubicBezTo>
                      <a:pt x="121379" y="67230"/>
                      <a:pt x="121394" y="67305"/>
                      <a:pt x="121423" y="67365"/>
                    </a:cubicBezTo>
                    <a:cubicBezTo>
                      <a:pt x="124228" y="74278"/>
                      <a:pt x="120944" y="82166"/>
                      <a:pt x="114075" y="85061"/>
                    </a:cubicBezTo>
                    <a:cubicBezTo>
                      <a:pt x="107117" y="87760"/>
                      <a:pt x="99274" y="84431"/>
                      <a:pt x="96380" y="77562"/>
                    </a:cubicBezTo>
                    <a:cubicBezTo>
                      <a:pt x="93245" y="70799"/>
                      <a:pt x="96199" y="62776"/>
                      <a:pt x="102963" y="59642"/>
                    </a:cubicBezTo>
                    <a:cubicBezTo>
                      <a:pt x="103008" y="59612"/>
                      <a:pt x="103068" y="59597"/>
                      <a:pt x="103128" y="59567"/>
                    </a:cubicBezTo>
                    <a:close/>
                    <a:moveTo>
                      <a:pt x="123073" y="107105"/>
                    </a:moveTo>
                    <a:cubicBezTo>
                      <a:pt x="130001" y="104361"/>
                      <a:pt x="137845" y="107750"/>
                      <a:pt x="140589" y="114679"/>
                    </a:cubicBezTo>
                    <a:cubicBezTo>
                      <a:pt x="143348" y="121607"/>
                      <a:pt x="139959" y="129450"/>
                      <a:pt x="133031" y="132195"/>
                    </a:cubicBezTo>
                    <a:cubicBezTo>
                      <a:pt x="126162" y="134924"/>
                      <a:pt x="118394" y="131625"/>
                      <a:pt x="115575" y="124801"/>
                    </a:cubicBezTo>
                    <a:cubicBezTo>
                      <a:pt x="112485" y="117918"/>
                      <a:pt x="115500" y="109850"/>
                      <a:pt x="122323" y="106656"/>
                    </a:cubicBezTo>
                    <a:close/>
                    <a:moveTo>
                      <a:pt x="142269" y="154344"/>
                    </a:moveTo>
                    <a:cubicBezTo>
                      <a:pt x="149062" y="151495"/>
                      <a:pt x="156890" y="154704"/>
                      <a:pt x="159739" y="161498"/>
                    </a:cubicBezTo>
                    <a:cubicBezTo>
                      <a:pt x="159770" y="161558"/>
                      <a:pt x="159785" y="161633"/>
                      <a:pt x="159814" y="161693"/>
                    </a:cubicBezTo>
                    <a:cubicBezTo>
                      <a:pt x="162619" y="168606"/>
                      <a:pt x="159335" y="176494"/>
                      <a:pt x="152466" y="179389"/>
                    </a:cubicBezTo>
                    <a:cubicBezTo>
                      <a:pt x="145553" y="182208"/>
                      <a:pt x="137665" y="178879"/>
                      <a:pt x="134846" y="171965"/>
                    </a:cubicBezTo>
                    <a:cubicBezTo>
                      <a:pt x="132026" y="165052"/>
                      <a:pt x="135355" y="157164"/>
                      <a:pt x="142269" y="154344"/>
                    </a:cubicBezTo>
                    <a:close/>
                    <a:moveTo>
                      <a:pt x="161464" y="201433"/>
                    </a:moveTo>
                    <a:cubicBezTo>
                      <a:pt x="168362" y="198614"/>
                      <a:pt x="176251" y="201928"/>
                      <a:pt x="179070" y="208827"/>
                    </a:cubicBezTo>
                    <a:cubicBezTo>
                      <a:pt x="181889" y="215725"/>
                      <a:pt x="178575" y="223598"/>
                      <a:pt x="171677" y="226418"/>
                    </a:cubicBezTo>
                    <a:cubicBezTo>
                      <a:pt x="164808" y="229222"/>
                      <a:pt x="156980" y="225967"/>
                      <a:pt x="154116" y="219129"/>
                    </a:cubicBezTo>
                    <a:cubicBezTo>
                      <a:pt x="150922" y="212306"/>
                      <a:pt x="153876" y="204178"/>
                      <a:pt x="160699" y="200983"/>
                    </a:cubicBezTo>
                    <a:cubicBezTo>
                      <a:pt x="160714" y="200983"/>
                      <a:pt x="160714" y="200983"/>
                      <a:pt x="160714" y="200983"/>
                    </a:cubicBezTo>
                    <a:close/>
                    <a:moveTo>
                      <a:pt x="78833" y="97658"/>
                    </a:moveTo>
                    <a:cubicBezTo>
                      <a:pt x="85747" y="94838"/>
                      <a:pt x="93635" y="98168"/>
                      <a:pt x="96454" y="105081"/>
                    </a:cubicBezTo>
                    <a:cubicBezTo>
                      <a:pt x="99274" y="111994"/>
                      <a:pt x="95944" y="119882"/>
                      <a:pt x="89031" y="122702"/>
                    </a:cubicBezTo>
                    <a:cubicBezTo>
                      <a:pt x="82118" y="125521"/>
                      <a:pt x="74229" y="122192"/>
                      <a:pt x="71410" y="115278"/>
                    </a:cubicBezTo>
                    <a:cubicBezTo>
                      <a:pt x="68591" y="108365"/>
                      <a:pt x="71920" y="100477"/>
                      <a:pt x="78833" y="97658"/>
                    </a:cubicBezTo>
                    <a:close/>
                    <a:moveTo>
                      <a:pt x="98029" y="144897"/>
                    </a:moveTo>
                    <a:cubicBezTo>
                      <a:pt x="104822" y="142047"/>
                      <a:pt x="112651" y="145257"/>
                      <a:pt x="115500" y="152050"/>
                    </a:cubicBezTo>
                    <a:cubicBezTo>
                      <a:pt x="115530" y="152110"/>
                      <a:pt x="115545" y="152185"/>
                      <a:pt x="115575" y="152245"/>
                    </a:cubicBezTo>
                    <a:cubicBezTo>
                      <a:pt x="118379" y="159158"/>
                      <a:pt x="115095" y="167046"/>
                      <a:pt x="108226" y="169941"/>
                    </a:cubicBezTo>
                    <a:cubicBezTo>
                      <a:pt x="101268" y="172640"/>
                      <a:pt x="93425" y="169311"/>
                      <a:pt x="90531" y="162442"/>
                    </a:cubicBezTo>
                    <a:cubicBezTo>
                      <a:pt x="87457" y="155604"/>
                      <a:pt x="90471" y="147581"/>
                      <a:pt x="97279" y="144447"/>
                    </a:cubicBezTo>
                    <a:close/>
                    <a:moveTo>
                      <a:pt x="117224" y="191986"/>
                    </a:moveTo>
                    <a:cubicBezTo>
                      <a:pt x="124138" y="189166"/>
                      <a:pt x="132026" y="192495"/>
                      <a:pt x="134846" y="199409"/>
                    </a:cubicBezTo>
                    <a:cubicBezTo>
                      <a:pt x="137665" y="206322"/>
                      <a:pt x="134335" y="214210"/>
                      <a:pt x="127422" y="217030"/>
                    </a:cubicBezTo>
                    <a:cubicBezTo>
                      <a:pt x="120628" y="219879"/>
                      <a:pt x="112801" y="216670"/>
                      <a:pt x="109951" y="209876"/>
                    </a:cubicBezTo>
                    <a:cubicBezTo>
                      <a:pt x="109921" y="209816"/>
                      <a:pt x="109906" y="209741"/>
                      <a:pt x="109876" y="209681"/>
                    </a:cubicBezTo>
                    <a:cubicBezTo>
                      <a:pt x="106652" y="202963"/>
                      <a:pt x="109471" y="194895"/>
                      <a:pt x="116190" y="191671"/>
                    </a:cubicBezTo>
                    <a:cubicBezTo>
                      <a:pt x="116280" y="191626"/>
                      <a:pt x="116385" y="191581"/>
                      <a:pt x="116475" y="191536"/>
                    </a:cubicBezTo>
                    <a:close/>
                    <a:moveTo>
                      <a:pt x="136420" y="239224"/>
                    </a:moveTo>
                    <a:cubicBezTo>
                      <a:pt x="143213" y="236375"/>
                      <a:pt x="151042" y="239584"/>
                      <a:pt x="153891" y="246378"/>
                    </a:cubicBezTo>
                    <a:cubicBezTo>
                      <a:pt x="153906" y="246438"/>
                      <a:pt x="153936" y="246513"/>
                      <a:pt x="153966" y="246573"/>
                    </a:cubicBezTo>
                    <a:cubicBezTo>
                      <a:pt x="157355" y="253216"/>
                      <a:pt x="154716" y="261344"/>
                      <a:pt x="148072" y="264733"/>
                    </a:cubicBezTo>
                    <a:cubicBezTo>
                      <a:pt x="141429" y="268108"/>
                      <a:pt x="133301" y="265468"/>
                      <a:pt x="129912" y="258825"/>
                    </a:cubicBezTo>
                    <a:cubicBezTo>
                      <a:pt x="129582" y="258165"/>
                      <a:pt x="129296" y="257475"/>
                      <a:pt x="129072" y="256770"/>
                    </a:cubicBezTo>
                    <a:cubicBezTo>
                      <a:pt x="125863" y="250127"/>
                      <a:pt x="128652" y="242149"/>
                      <a:pt x="135295" y="238955"/>
                    </a:cubicBezTo>
                    <a:cubicBezTo>
                      <a:pt x="135415" y="238894"/>
                      <a:pt x="135550" y="238834"/>
                      <a:pt x="135670" y="238775"/>
                    </a:cubicBezTo>
                    <a:close/>
                    <a:moveTo>
                      <a:pt x="32344" y="89260"/>
                    </a:moveTo>
                    <a:cubicBezTo>
                      <a:pt x="39138" y="86410"/>
                      <a:pt x="46966" y="89619"/>
                      <a:pt x="49815" y="96413"/>
                    </a:cubicBezTo>
                    <a:cubicBezTo>
                      <a:pt x="49830" y="96473"/>
                      <a:pt x="49860" y="96548"/>
                      <a:pt x="49890" y="96608"/>
                    </a:cubicBezTo>
                    <a:cubicBezTo>
                      <a:pt x="52740" y="103491"/>
                      <a:pt x="49470" y="111394"/>
                      <a:pt x="42572" y="114244"/>
                    </a:cubicBezTo>
                    <a:cubicBezTo>
                      <a:pt x="35689" y="117093"/>
                      <a:pt x="27801" y="113809"/>
                      <a:pt x="24951" y="106926"/>
                    </a:cubicBezTo>
                    <a:cubicBezTo>
                      <a:pt x="22102" y="100042"/>
                      <a:pt x="25371" y="92139"/>
                      <a:pt x="32255" y="89290"/>
                    </a:cubicBezTo>
                    <a:cubicBezTo>
                      <a:pt x="32284" y="89290"/>
                      <a:pt x="32315" y="89275"/>
                      <a:pt x="32344" y="89260"/>
                    </a:cubicBezTo>
                    <a:close/>
                    <a:moveTo>
                      <a:pt x="51540" y="136499"/>
                    </a:moveTo>
                    <a:cubicBezTo>
                      <a:pt x="58648" y="134249"/>
                      <a:pt x="66236" y="138193"/>
                      <a:pt x="68471" y="145301"/>
                    </a:cubicBezTo>
                    <a:cubicBezTo>
                      <a:pt x="70466" y="151585"/>
                      <a:pt x="67616" y="158393"/>
                      <a:pt x="61738" y="161393"/>
                    </a:cubicBezTo>
                    <a:cubicBezTo>
                      <a:pt x="55094" y="164782"/>
                      <a:pt x="46966" y="162142"/>
                      <a:pt x="43577" y="155499"/>
                    </a:cubicBezTo>
                    <a:cubicBezTo>
                      <a:pt x="40203" y="148856"/>
                      <a:pt x="42842" y="140728"/>
                      <a:pt x="49485" y="137338"/>
                    </a:cubicBezTo>
                    <a:cubicBezTo>
                      <a:pt x="50145" y="137008"/>
                      <a:pt x="50835" y="136724"/>
                      <a:pt x="51540" y="136499"/>
                    </a:cubicBezTo>
                    <a:close/>
                    <a:moveTo>
                      <a:pt x="70735" y="183588"/>
                    </a:moveTo>
                    <a:cubicBezTo>
                      <a:pt x="77649" y="180783"/>
                      <a:pt x="85537" y="184067"/>
                      <a:pt x="88431" y="190936"/>
                    </a:cubicBezTo>
                    <a:cubicBezTo>
                      <a:pt x="91131" y="197894"/>
                      <a:pt x="87801" y="205737"/>
                      <a:pt x="80933" y="208632"/>
                    </a:cubicBezTo>
                    <a:cubicBezTo>
                      <a:pt x="74020" y="211451"/>
                      <a:pt x="66132" y="208122"/>
                      <a:pt x="63312" y="201208"/>
                    </a:cubicBezTo>
                    <a:cubicBezTo>
                      <a:pt x="60493" y="194295"/>
                      <a:pt x="63822" y="186407"/>
                      <a:pt x="70735" y="183588"/>
                    </a:cubicBezTo>
                    <a:close/>
                    <a:moveTo>
                      <a:pt x="89931" y="230677"/>
                    </a:moveTo>
                    <a:cubicBezTo>
                      <a:pt x="96889" y="227977"/>
                      <a:pt x="104718" y="231306"/>
                      <a:pt x="107627" y="238175"/>
                    </a:cubicBezTo>
                    <a:cubicBezTo>
                      <a:pt x="110446" y="245088"/>
                      <a:pt x="107117" y="252976"/>
                      <a:pt x="100203" y="255796"/>
                    </a:cubicBezTo>
                    <a:cubicBezTo>
                      <a:pt x="93290" y="258615"/>
                      <a:pt x="85402" y="255286"/>
                      <a:pt x="82583" y="248372"/>
                    </a:cubicBezTo>
                    <a:cubicBezTo>
                      <a:pt x="79328" y="241579"/>
                      <a:pt x="82193" y="233421"/>
                      <a:pt x="88986" y="230167"/>
                    </a:cubicBezTo>
                    <a:cubicBezTo>
                      <a:pt x="89046" y="230136"/>
                      <a:pt x="89121" y="230107"/>
                      <a:pt x="89181" y="230077"/>
                    </a:cubicBezTo>
                    <a:close/>
                    <a:moveTo>
                      <a:pt x="8350" y="125701"/>
                    </a:moveTo>
                    <a:cubicBezTo>
                      <a:pt x="15308" y="123002"/>
                      <a:pt x="23137" y="126331"/>
                      <a:pt x="26046" y="133199"/>
                    </a:cubicBezTo>
                    <a:cubicBezTo>
                      <a:pt x="28730" y="140113"/>
                      <a:pt x="25401" y="147911"/>
                      <a:pt x="18548" y="150745"/>
                    </a:cubicBezTo>
                    <a:cubicBezTo>
                      <a:pt x="11754" y="153595"/>
                      <a:pt x="3926" y="150385"/>
                      <a:pt x="1077" y="143592"/>
                    </a:cubicBezTo>
                    <a:cubicBezTo>
                      <a:pt x="1047" y="143532"/>
                      <a:pt x="1032" y="143457"/>
                      <a:pt x="1002" y="143397"/>
                    </a:cubicBezTo>
                    <a:cubicBezTo>
                      <a:pt x="-1802" y="136724"/>
                      <a:pt x="1092" y="129030"/>
                      <a:pt x="7600" y="125851"/>
                    </a:cubicBezTo>
                    <a:close/>
                    <a:moveTo>
                      <a:pt x="27546" y="172940"/>
                    </a:moveTo>
                    <a:cubicBezTo>
                      <a:pt x="34429" y="170091"/>
                      <a:pt x="42332" y="173360"/>
                      <a:pt x="45182" y="180258"/>
                    </a:cubicBezTo>
                    <a:cubicBezTo>
                      <a:pt x="48031" y="187142"/>
                      <a:pt x="44746" y="195030"/>
                      <a:pt x="37863" y="197879"/>
                    </a:cubicBezTo>
                    <a:cubicBezTo>
                      <a:pt x="30980" y="200728"/>
                      <a:pt x="23077" y="197459"/>
                      <a:pt x="20227" y="190576"/>
                    </a:cubicBezTo>
                    <a:cubicBezTo>
                      <a:pt x="20227" y="190546"/>
                      <a:pt x="20212" y="190516"/>
                      <a:pt x="20197" y="190486"/>
                    </a:cubicBezTo>
                    <a:cubicBezTo>
                      <a:pt x="17408" y="183857"/>
                      <a:pt x="20317" y="176209"/>
                      <a:pt x="26796" y="173090"/>
                    </a:cubicBezTo>
                    <a:close/>
                    <a:moveTo>
                      <a:pt x="46741" y="220029"/>
                    </a:moveTo>
                    <a:cubicBezTo>
                      <a:pt x="53699" y="217330"/>
                      <a:pt x="61543" y="220659"/>
                      <a:pt x="64437" y="227527"/>
                    </a:cubicBezTo>
                    <a:cubicBezTo>
                      <a:pt x="67256" y="234441"/>
                      <a:pt x="63927" y="242329"/>
                      <a:pt x="57014" y="245148"/>
                    </a:cubicBezTo>
                    <a:cubicBezTo>
                      <a:pt x="50100" y="247967"/>
                      <a:pt x="42212" y="244638"/>
                      <a:pt x="39393" y="237725"/>
                    </a:cubicBezTo>
                    <a:cubicBezTo>
                      <a:pt x="36963" y="231216"/>
                      <a:pt x="39798" y="223928"/>
                      <a:pt x="45991" y="220779"/>
                    </a:cubicBezTo>
                    <a:close/>
                    <a:moveTo>
                      <a:pt x="66086" y="267268"/>
                    </a:moveTo>
                    <a:cubicBezTo>
                      <a:pt x="73000" y="264493"/>
                      <a:pt x="80858" y="267853"/>
                      <a:pt x="83648" y="274766"/>
                    </a:cubicBezTo>
                    <a:cubicBezTo>
                      <a:pt x="86422" y="281680"/>
                      <a:pt x="83063" y="289538"/>
                      <a:pt x="76149" y="292312"/>
                    </a:cubicBezTo>
                    <a:cubicBezTo>
                      <a:pt x="69236" y="295101"/>
                      <a:pt x="61362" y="291742"/>
                      <a:pt x="58588" y="284829"/>
                    </a:cubicBezTo>
                    <a:cubicBezTo>
                      <a:pt x="58588" y="284814"/>
                      <a:pt x="58588" y="284814"/>
                      <a:pt x="58588" y="284814"/>
                    </a:cubicBezTo>
                    <a:cubicBezTo>
                      <a:pt x="55739" y="278140"/>
                      <a:pt x="58738" y="270417"/>
                      <a:pt x="65337" y="267418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BDAF1B01-7658-AA2C-B088-52C472D9DBBA}"/>
                  </a:ext>
                </a:extLst>
              </p:cNvPr>
              <p:cNvSpPr/>
              <p:nvPr/>
            </p:nvSpPr>
            <p:spPr>
              <a:xfrm>
                <a:off x="1822010" y="5750387"/>
                <a:ext cx="4096382" cy="147754"/>
              </a:xfrm>
              <a:custGeom>
                <a:avLst/>
                <a:gdLst>
                  <a:gd name="connsiteX0" fmla="*/ 3105705 w 3105771"/>
                  <a:gd name="connsiteY0" fmla="*/ 56065 h 112023"/>
                  <a:gd name="connsiteX1" fmla="*/ 3049768 w 3105771"/>
                  <a:gd name="connsiteY1" fmla="*/ 112002 h 112023"/>
                  <a:gd name="connsiteX2" fmla="*/ 56020 w 3105771"/>
                  <a:gd name="connsiteY2" fmla="*/ 112002 h 112023"/>
                  <a:gd name="connsiteX3" fmla="*/ -67 w 3105771"/>
                  <a:gd name="connsiteY3" fmla="*/ 56065 h 112023"/>
                  <a:gd name="connsiteX4" fmla="*/ -67 w 3105771"/>
                  <a:gd name="connsiteY4" fmla="*/ 56065 h 112023"/>
                  <a:gd name="connsiteX5" fmla="*/ 56020 w 3105771"/>
                  <a:gd name="connsiteY5" fmla="*/ -22 h 112023"/>
                  <a:gd name="connsiteX6" fmla="*/ 3049768 w 3105771"/>
                  <a:gd name="connsiteY6" fmla="*/ -22 h 112023"/>
                  <a:gd name="connsiteX7" fmla="*/ 3105705 w 3105771"/>
                  <a:gd name="connsiteY7" fmla="*/ 55915 h 112023"/>
                  <a:gd name="connsiteX8" fmla="*/ 3105705 w 3105771"/>
                  <a:gd name="connsiteY8" fmla="*/ 56065 h 11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05771" h="112023">
                    <a:moveTo>
                      <a:pt x="3105705" y="56065"/>
                    </a:moveTo>
                    <a:cubicBezTo>
                      <a:pt x="3105705" y="86958"/>
                      <a:pt x="3080661" y="112002"/>
                      <a:pt x="3049768" y="112002"/>
                    </a:cubicBezTo>
                    <a:lnTo>
                      <a:pt x="56020" y="112002"/>
                    </a:lnTo>
                    <a:cubicBezTo>
                      <a:pt x="25098" y="112002"/>
                      <a:pt x="23" y="86988"/>
                      <a:pt x="-67" y="56065"/>
                    </a:cubicBezTo>
                    <a:lnTo>
                      <a:pt x="-67" y="56065"/>
                    </a:lnTo>
                    <a:cubicBezTo>
                      <a:pt x="-67" y="25082"/>
                      <a:pt x="25038" y="-22"/>
                      <a:pt x="56020" y="-22"/>
                    </a:cubicBezTo>
                    <a:lnTo>
                      <a:pt x="3049768" y="-22"/>
                    </a:lnTo>
                    <a:cubicBezTo>
                      <a:pt x="3080661" y="-22"/>
                      <a:pt x="3105705" y="25022"/>
                      <a:pt x="3105705" y="55915"/>
                    </a:cubicBezTo>
                    <a:cubicBezTo>
                      <a:pt x="3105705" y="55960"/>
                      <a:pt x="3105705" y="56020"/>
                      <a:pt x="3105705" y="5606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44957600-F58E-A925-F3F2-5DAEBB02B468}"/>
                </a:ext>
              </a:extLst>
            </p:cNvPr>
            <p:cNvGrpSpPr/>
            <p:nvPr/>
          </p:nvGrpSpPr>
          <p:grpSpPr>
            <a:xfrm>
              <a:off x="7368897" y="1532917"/>
              <a:ext cx="666258" cy="4341225"/>
              <a:chOff x="7368897" y="1508167"/>
              <a:chExt cx="666258" cy="4341225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9A2B8AC1-60B4-4231-CDF5-23BEE6DA49AD}"/>
                  </a:ext>
                </a:extLst>
              </p:cNvPr>
              <p:cNvSpPr/>
              <p:nvPr/>
            </p:nvSpPr>
            <p:spPr>
              <a:xfrm>
                <a:off x="7368897" y="5183135"/>
                <a:ext cx="666257" cy="6662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C0F8FEF3-9393-7222-B250-4F4ABF9A0ACB}"/>
                  </a:ext>
                </a:extLst>
              </p:cNvPr>
              <p:cNvSpPr/>
              <p:nvPr/>
            </p:nvSpPr>
            <p:spPr>
              <a:xfrm>
                <a:off x="7368897" y="1508167"/>
                <a:ext cx="666258" cy="6662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1888520-CDC9-6E47-774F-4AFB953C5CC4}"/>
              </a:ext>
            </a:extLst>
          </p:cNvPr>
          <p:cNvCxnSpPr/>
          <p:nvPr/>
        </p:nvCxnSpPr>
        <p:spPr>
          <a:xfrm>
            <a:off x="291271" y="1093304"/>
            <a:ext cx="11615806" cy="0"/>
          </a:xfrm>
          <a:prstGeom prst="line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68E0A2-0044-5FA7-799D-CA475DCF5F56}"/>
              </a:ext>
            </a:extLst>
          </p:cNvPr>
          <p:cNvSpPr txBox="1"/>
          <p:nvPr/>
        </p:nvSpPr>
        <p:spPr>
          <a:xfrm>
            <a:off x="284922" y="779172"/>
            <a:ext cx="11586499" cy="3268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deployed microservice accepts the text of a news article as input and returns a predicted category.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D9373E5-F95D-ACBC-BEB8-3BA991C440DF}"/>
              </a:ext>
            </a:extLst>
          </p:cNvPr>
          <p:cNvSpPr txBox="1"/>
          <p:nvPr/>
        </p:nvSpPr>
        <p:spPr>
          <a:xfrm>
            <a:off x="5739848" y="30861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7A35D47-66E3-0BC5-E686-3C0E41B9068A}"/>
              </a:ext>
            </a:extLst>
          </p:cNvPr>
          <p:cNvSpPr txBox="1"/>
          <p:nvPr/>
        </p:nvSpPr>
        <p:spPr>
          <a:xfrm>
            <a:off x="5739848" y="30861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B706BE2-80FA-E3B8-CCCE-C13388408F96}"/>
              </a:ext>
            </a:extLst>
          </p:cNvPr>
          <p:cNvSpPr txBox="1"/>
          <p:nvPr/>
        </p:nvSpPr>
        <p:spPr>
          <a:xfrm>
            <a:off x="3206945" y="31244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A68E4828-66DF-86C3-F89D-5A5D7EAA47DF}"/>
              </a:ext>
            </a:extLst>
          </p:cNvPr>
          <p:cNvGrpSpPr/>
          <p:nvPr/>
        </p:nvGrpSpPr>
        <p:grpSpPr>
          <a:xfrm>
            <a:off x="1491663" y="3010077"/>
            <a:ext cx="9331601" cy="1853359"/>
            <a:chOff x="1686951" y="2126973"/>
            <a:chExt cx="9173015" cy="159068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48B4435-8344-3B8E-5E6D-5C527DA81CE1}"/>
                </a:ext>
              </a:extLst>
            </p:cNvPr>
            <p:cNvSpPr/>
            <p:nvPr/>
          </p:nvSpPr>
          <p:spPr>
            <a:xfrm>
              <a:off x="1686951" y="2304513"/>
              <a:ext cx="2785658" cy="12550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  <a:p>
              <a:pPr algn="ctr">
                <a:lnSpc>
                  <a:spcPct val="150000"/>
                </a:lnSpc>
              </a:pP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(Text of a news article)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18252A28-CC2A-2284-741A-112E59B6F8EB}"/>
                </a:ext>
              </a:extLst>
            </p:cNvPr>
            <p:cNvCxnSpPr/>
            <p:nvPr/>
          </p:nvCxnSpPr>
          <p:spPr>
            <a:xfrm>
              <a:off x="4472609" y="2932034"/>
              <a:ext cx="15107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12E05734-BE00-71C5-E6EC-9E720ED9AED5}"/>
                </a:ext>
              </a:extLst>
            </p:cNvPr>
            <p:cNvSpPr/>
            <p:nvPr/>
          </p:nvSpPr>
          <p:spPr>
            <a:xfrm>
              <a:off x="5983357" y="2331023"/>
              <a:ext cx="2785658" cy="12550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</a:t>
              </a:r>
              <a:b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(Predicted Category)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60CF1158-387D-83BD-0191-880CD7C057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9015" y="2304513"/>
              <a:ext cx="814841" cy="6275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F0D8BF0B-227E-3B76-8CEB-3C73849319D1}"/>
                </a:ext>
              </a:extLst>
            </p:cNvPr>
            <p:cNvCxnSpPr>
              <a:cxnSpLocks/>
            </p:cNvCxnSpPr>
            <p:nvPr/>
          </p:nvCxnSpPr>
          <p:spPr>
            <a:xfrm>
              <a:off x="8750575" y="2912484"/>
              <a:ext cx="924950" cy="6096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C42C19C2-0DA7-FE90-4E26-5BFEA10316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5923" y="2725336"/>
              <a:ext cx="908379" cy="2008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6B044C2A-A831-349E-8291-C6186267AA3F}"/>
                </a:ext>
              </a:extLst>
            </p:cNvPr>
            <p:cNvCxnSpPr>
              <a:cxnSpLocks/>
            </p:cNvCxnSpPr>
            <p:nvPr/>
          </p:nvCxnSpPr>
          <p:spPr>
            <a:xfrm>
              <a:off x="8787455" y="2932362"/>
              <a:ext cx="951294" cy="2270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615BA210-205C-AF14-0D54-5D17258A7FF8}"/>
                </a:ext>
              </a:extLst>
            </p:cNvPr>
            <p:cNvSpPr txBox="1"/>
            <p:nvPr/>
          </p:nvSpPr>
          <p:spPr>
            <a:xfrm>
              <a:off x="9605952" y="2126973"/>
              <a:ext cx="1035550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World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C99D3A47-A35F-93A6-3B0D-59EFD01922FC}"/>
                </a:ext>
              </a:extLst>
            </p:cNvPr>
            <p:cNvSpPr txBox="1"/>
            <p:nvPr/>
          </p:nvSpPr>
          <p:spPr>
            <a:xfrm>
              <a:off x="9690208" y="2528720"/>
              <a:ext cx="951294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Sports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1773676-C930-1404-AF1F-A5EE3561CBA8}"/>
                </a:ext>
              </a:extLst>
            </p:cNvPr>
            <p:cNvSpPr txBox="1"/>
            <p:nvPr/>
          </p:nvSpPr>
          <p:spPr>
            <a:xfrm>
              <a:off x="9738749" y="2958544"/>
              <a:ext cx="1084515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Business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C22E151-34D7-2621-2CE4-A61ACCD075AC}"/>
                </a:ext>
              </a:extLst>
            </p:cNvPr>
            <p:cNvSpPr txBox="1"/>
            <p:nvPr/>
          </p:nvSpPr>
          <p:spPr>
            <a:xfrm>
              <a:off x="9675525" y="3379099"/>
              <a:ext cx="1184441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Sci/Tech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3307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Box 128">
            <a:extLst>
              <a:ext uri="{FF2B5EF4-FFF2-40B4-BE49-F238E27FC236}">
                <a16:creationId xmlns:a16="http://schemas.microsoft.com/office/drawing/2014/main" id="{45B9B717-8E25-376F-D963-F72579D94393}"/>
              </a:ext>
            </a:extLst>
          </p:cNvPr>
          <p:cNvSpPr txBox="1"/>
          <p:nvPr/>
        </p:nvSpPr>
        <p:spPr>
          <a:xfrm>
            <a:off x="221698" y="232594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Description</a:t>
            </a:r>
            <a:endParaRPr lang="en-IN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A715523-1912-9A66-661A-5474FAAD59A5}"/>
              </a:ext>
            </a:extLst>
          </p:cNvPr>
          <p:cNvGrpSpPr/>
          <p:nvPr/>
        </p:nvGrpSpPr>
        <p:grpSpPr>
          <a:xfrm>
            <a:off x="10823264" y="202052"/>
            <a:ext cx="1222962" cy="891252"/>
            <a:chOff x="566810" y="1413881"/>
            <a:chExt cx="7468345" cy="4579296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8FD73F55-ECD7-C1C3-3F2F-3F78C8DF1F7D}"/>
                </a:ext>
              </a:extLst>
            </p:cNvPr>
            <p:cNvGrpSpPr/>
            <p:nvPr/>
          </p:nvGrpSpPr>
          <p:grpSpPr>
            <a:xfrm>
              <a:off x="566810" y="1413881"/>
              <a:ext cx="6117811" cy="4579296"/>
              <a:chOff x="651477" y="1318845"/>
              <a:chExt cx="6117811" cy="4579296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B2134E1-6104-DF02-277B-CA13394CCCD8}"/>
                  </a:ext>
                </a:extLst>
              </p:cNvPr>
              <p:cNvSpPr/>
              <p:nvPr/>
            </p:nvSpPr>
            <p:spPr>
              <a:xfrm>
                <a:off x="2468649" y="1318845"/>
                <a:ext cx="626340" cy="626346"/>
              </a:xfrm>
              <a:custGeom>
                <a:avLst/>
                <a:gdLst>
                  <a:gd name="connsiteX0" fmla="*/ 470194 w 474875"/>
                  <a:gd name="connsiteY0" fmla="*/ 283780 h 474879"/>
                  <a:gd name="connsiteX1" fmla="*/ 191004 w 474875"/>
                  <a:gd name="connsiteY1" fmla="*/ 470241 h 474879"/>
                  <a:gd name="connsiteX2" fmla="*/ 4553 w 474875"/>
                  <a:gd name="connsiteY2" fmla="*/ 191055 h 474879"/>
                  <a:gd name="connsiteX3" fmla="*/ 283487 w 474875"/>
                  <a:gd name="connsiteY3" fmla="*/ 4546 h 474879"/>
                  <a:gd name="connsiteX4" fmla="*/ 470239 w 474875"/>
                  <a:gd name="connsiteY4" fmla="*/ 283534 h 474879"/>
                  <a:gd name="connsiteX5" fmla="*/ 470194 w 474875"/>
                  <a:gd name="connsiteY5" fmla="*/ 283780 h 474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875" h="474879">
                    <a:moveTo>
                      <a:pt x="470194" y="283780"/>
                    </a:moveTo>
                    <a:cubicBezTo>
                      <a:pt x="444595" y="412365"/>
                      <a:pt x="319599" y="495845"/>
                      <a:pt x="191004" y="470241"/>
                    </a:cubicBezTo>
                    <a:cubicBezTo>
                      <a:pt x="62424" y="444635"/>
                      <a:pt x="-21061" y="319640"/>
                      <a:pt x="4553" y="191055"/>
                    </a:cubicBezTo>
                    <a:cubicBezTo>
                      <a:pt x="30137" y="62566"/>
                      <a:pt x="154968" y="-20905"/>
                      <a:pt x="283487" y="4546"/>
                    </a:cubicBezTo>
                    <a:cubicBezTo>
                      <a:pt x="412097" y="30016"/>
                      <a:pt x="495718" y="154923"/>
                      <a:pt x="470239" y="283534"/>
                    </a:cubicBezTo>
                    <a:cubicBezTo>
                      <a:pt x="470224" y="283617"/>
                      <a:pt x="470209" y="283698"/>
                      <a:pt x="470194" y="283780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8FEF4C3C-A7F1-3695-DED6-AA0607C8C3AC}"/>
                  </a:ext>
                </a:extLst>
              </p:cNvPr>
              <p:cNvSpPr/>
              <p:nvPr/>
            </p:nvSpPr>
            <p:spPr>
              <a:xfrm>
                <a:off x="2720801" y="1324869"/>
                <a:ext cx="374142" cy="620401"/>
              </a:xfrm>
              <a:custGeom>
                <a:avLst/>
                <a:gdLst>
                  <a:gd name="connsiteX0" fmla="*/ 92312 w 283665"/>
                  <a:gd name="connsiteY0" fmla="*/ -22 h 470372"/>
                  <a:gd name="connsiteX1" fmla="*/ -67 w 283665"/>
                  <a:gd name="connsiteY1" fmla="*/ 465769 h 470372"/>
                  <a:gd name="connsiteX2" fmla="*/ 279018 w 283665"/>
                  <a:gd name="connsiteY2" fmla="*/ 279063 h 470372"/>
                  <a:gd name="connsiteX3" fmla="*/ 92312 w 283665"/>
                  <a:gd name="connsiteY3" fmla="*/ -22 h 470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3665" h="470372">
                    <a:moveTo>
                      <a:pt x="92312" y="-22"/>
                    </a:moveTo>
                    <a:lnTo>
                      <a:pt x="-67" y="465769"/>
                    </a:lnTo>
                    <a:cubicBezTo>
                      <a:pt x="128558" y="491278"/>
                      <a:pt x="253509" y="407687"/>
                      <a:pt x="279018" y="279063"/>
                    </a:cubicBezTo>
                    <a:cubicBezTo>
                      <a:pt x="304527" y="150438"/>
                      <a:pt x="220937" y="25487"/>
                      <a:pt x="92312" y="-22"/>
                    </a:cubicBez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F2659167-2CB6-858B-1800-493D24F756C7}"/>
                  </a:ext>
                </a:extLst>
              </p:cNvPr>
              <p:cNvSpPr/>
              <p:nvPr/>
            </p:nvSpPr>
            <p:spPr>
              <a:xfrm>
                <a:off x="2445039" y="1528685"/>
                <a:ext cx="673567" cy="206347"/>
              </a:xfrm>
              <a:custGeom>
                <a:avLst/>
                <a:gdLst>
                  <a:gd name="connsiteX0" fmla="*/ 509840 w 510681"/>
                  <a:gd name="connsiteY0" fmla="*/ 128884 h 156447"/>
                  <a:gd name="connsiteX1" fmla="*/ 469049 w 510681"/>
                  <a:gd name="connsiteY1" fmla="*/ 155728 h 156447"/>
                  <a:gd name="connsiteX2" fmla="*/ 27853 w 510681"/>
                  <a:gd name="connsiteY2" fmla="*/ 68448 h 156447"/>
                  <a:gd name="connsiteX3" fmla="*/ 559 w 510681"/>
                  <a:gd name="connsiteY3" fmla="*/ 27808 h 156447"/>
                  <a:gd name="connsiteX4" fmla="*/ 559 w 510681"/>
                  <a:gd name="connsiteY4" fmla="*/ 27808 h 156447"/>
                  <a:gd name="connsiteX5" fmla="*/ 41349 w 510681"/>
                  <a:gd name="connsiteY5" fmla="*/ 662 h 156447"/>
                  <a:gd name="connsiteX6" fmla="*/ 41349 w 510681"/>
                  <a:gd name="connsiteY6" fmla="*/ 664 h 156447"/>
                  <a:gd name="connsiteX7" fmla="*/ 482696 w 510681"/>
                  <a:gd name="connsiteY7" fmla="*/ 88243 h 156447"/>
                  <a:gd name="connsiteX8" fmla="*/ 509990 w 510681"/>
                  <a:gd name="connsiteY8" fmla="*/ 128884 h 156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0681" h="156447">
                    <a:moveTo>
                      <a:pt x="509840" y="128884"/>
                    </a:moveTo>
                    <a:cubicBezTo>
                      <a:pt x="505926" y="147523"/>
                      <a:pt x="487720" y="159513"/>
                      <a:pt x="469049" y="155728"/>
                    </a:cubicBezTo>
                    <a:lnTo>
                      <a:pt x="27853" y="68448"/>
                    </a:lnTo>
                    <a:cubicBezTo>
                      <a:pt x="9152" y="64676"/>
                      <a:pt x="-3025" y="46546"/>
                      <a:pt x="559" y="27808"/>
                    </a:cubicBezTo>
                    <a:lnTo>
                      <a:pt x="559" y="27808"/>
                    </a:lnTo>
                    <a:cubicBezTo>
                      <a:pt x="4323" y="9050"/>
                      <a:pt x="22589" y="-3103"/>
                      <a:pt x="41349" y="662"/>
                    </a:cubicBezTo>
                    <a:cubicBezTo>
                      <a:pt x="41349" y="662"/>
                      <a:pt x="41349" y="664"/>
                      <a:pt x="41349" y="664"/>
                    </a:cubicBezTo>
                    <a:lnTo>
                      <a:pt x="482696" y="88243"/>
                    </a:lnTo>
                    <a:cubicBezTo>
                      <a:pt x="501397" y="92015"/>
                      <a:pt x="513574" y="110146"/>
                      <a:pt x="509990" y="12888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0EC9C12-4684-3976-1DFD-2E0D958E4C6F}"/>
                  </a:ext>
                </a:extLst>
              </p:cNvPr>
              <p:cNvSpPr/>
              <p:nvPr/>
            </p:nvSpPr>
            <p:spPr>
              <a:xfrm>
                <a:off x="2330152" y="2336010"/>
                <a:ext cx="453945" cy="1164433"/>
              </a:xfrm>
              <a:custGeom>
                <a:avLst/>
                <a:gdLst>
                  <a:gd name="connsiteX0" fmla="*/ 127020 w 344169"/>
                  <a:gd name="connsiteY0" fmla="*/ 882843 h 882843"/>
                  <a:gd name="connsiteX1" fmla="*/ 0 w 344169"/>
                  <a:gd name="connsiteY1" fmla="*/ 857499 h 882843"/>
                  <a:gd name="connsiteX2" fmla="*/ 119672 w 344169"/>
                  <a:gd name="connsiteY2" fmla="*/ 0 h 882843"/>
                  <a:gd name="connsiteX3" fmla="*/ 344169 w 344169"/>
                  <a:gd name="connsiteY3" fmla="*/ 44540 h 882843"/>
                  <a:gd name="connsiteX4" fmla="*/ 127020 w 344169"/>
                  <a:gd name="connsiteY4" fmla="*/ 882843 h 882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169" h="882843">
                    <a:moveTo>
                      <a:pt x="127020" y="882843"/>
                    </a:moveTo>
                    <a:lnTo>
                      <a:pt x="0" y="857499"/>
                    </a:lnTo>
                    <a:lnTo>
                      <a:pt x="119672" y="0"/>
                    </a:lnTo>
                    <a:lnTo>
                      <a:pt x="344169" y="44540"/>
                    </a:lnTo>
                    <a:lnTo>
                      <a:pt x="127020" y="882843"/>
                    </a:ln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5BEA0C0-D243-AC42-C407-EFBC87C863AB}"/>
                  </a:ext>
                </a:extLst>
              </p:cNvPr>
              <p:cNvSpPr/>
              <p:nvPr/>
            </p:nvSpPr>
            <p:spPr>
              <a:xfrm>
                <a:off x="2212844" y="1866226"/>
                <a:ext cx="924005" cy="599195"/>
              </a:xfrm>
              <a:custGeom>
                <a:avLst/>
                <a:gdLst>
                  <a:gd name="connsiteX0" fmla="*/ 665639 w 700557"/>
                  <a:gd name="connsiteY0" fmla="*/ 378200 h 454294"/>
                  <a:gd name="connsiteX1" fmla="*/ 554545 w 700557"/>
                  <a:gd name="connsiteY1" fmla="*/ 452440 h 454294"/>
                  <a:gd name="connsiteX2" fmla="*/ 554515 w 700557"/>
                  <a:gd name="connsiteY2" fmla="*/ 452433 h 454294"/>
                  <a:gd name="connsiteX3" fmla="*/ 76727 w 700557"/>
                  <a:gd name="connsiteY3" fmla="*/ 357655 h 454294"/>
                  <a:gd name="connsiteX4" fmla="*/ 1624 w 700557"/>
                  <a:gd name="connsiteY4" fmla="*/ 247147 h 454294"/>
                  <a:gd name="connsiteX5" fmla="*/ 1744 w 700557"/>
                  <a:gd name="connsiteY5" fmla="*/ 246531 h 454294"/>
                  <a:gd name="connsiteX6" fmla="*/ 35486 w 700557"/>
                  <a:gd name="connsiteY6" fmla="*/ 76771 h 454294"/>
                  <a:gd name="connsiteX7" fmla="*/ 145995 w 700557"/>
                  <a:gd name="connsiteY7" fmla="*/ 1668 h 454294"/>
                  <a:gd name="connsiteX8" fmla="*/ 146610 w 700557"/>
                  <a:gd name="connsiteY8" fmla="*/ 1788 h 454294"/>
                  <a:gd name="connsiteX9" fmla="*/ 624398 w 700557"/>
                  <a:gd name="connsiteY9" fmla="*/ 96716 h 454294"/>
                  <a:gd name="connsiteX10" fmla="*/ 698691 w 700557"/>
                  <a:gd name="connsiteY10" fmla="*/ 207510 h 454294"/>
                  <a:gd name="connsiteX11" fmla="*/ 698631 w 700557"/>
                  <a:gd name="connsiteY11" fmla="*/ 207840 h 45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0557" h="454294">
                    <a:moveTo>
                      <a:pt x="665639" y="378200"/>
                    </a:moveTo>
                    <a:cubicBezTo>
                      <a:pt x="655456" y="429377"/>
                      <a:pt x="605728" y="462615"/>
                      <a:pt x="554545" y="452440"/>
                    </a:cubicBezTo>
                    <a:cubicBezTo>
                      <a:pt x="554545" y="452437"/>
                      <a:pt x="554530" y="452436"/>
                      <a:pt x="554515" y="452433"/>
                    </a:cubicBezTo>
                    <a:lnTo>
                      <a:pt x="76727" y="357655"/>
                    </a:lnTo>
                    <a:cubicBezTo>
                      <a:pt x="25469" y="347879"/>
                      <a:pt x="-8153" y="298402"/>
                      <a:pt x="1624" y="247147"/>
                    </a:cubicBezTo>
                    <a:cubicBezTo>
                      <a:pt x="1669" y="246942"/>
                      <a:pt x="1699" y="246736"/>
                      <a:pt x="1744" y="246531"/>
                    </a:cubicBezTo>
                    <a:lnTo>
                      <a:pt x="35486" y="76771"/>
                    </a:lnTo>
                    <a:cubicBezTo>
                      <a:pt x="45264" y="25516"/>
                      <a:pt x="94738" y="-8108"/>
                      <a:pt x="145995" y="1668"/>
                    </a:cubicBezTo>
                    <a:cubicBezTo>
                      <a:pt x="146206" y="1707"/>
                      <a:pt x="146401" y="1748"/>
                      <a:pt x="146610" y="1788"/>
                    </a:cubicBezTo>
                    <a:lnTo>
                      <a:pt x="624398" y="96716"/>
                    </a:lnTo>
                    <a:cubicBezTo>
                      <a:pt x="675506" y="106794"/>
                      <a:pt x="708769" y="156398"/>
                      <a:pt x="698691" y="207510"/>
                    </a:cubicBezTo>
                    <a:cubicBezTo>
                      <a:pt x="698676" y="207620"/>
                      <a:pt x="698646" y="207731"/>
                      <a:pt x="698631" y="207840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85B2BBA-0D9F-46AA-3260-94D8F1BCC174}"/>
                  </a:ext>
                </a:extLst>
              </p:cNvPr>
              <p:cNvSpPr/>
              <p:nvPr/>
            </p:nvSpPr>
            <p:spPr>
              <a:xfrm>
                <a:off x="2501610" y="2020103"/>
                <a:ext cx="81512" cy="239788"/>
              </a:xfrm>
              <a:custGeom>
                <a:avLst/>
                <a:gdLst>
                  <a:gd name="connsiteX0" fmla="*/ 31451 w 61800"/>
                  <a:gd name="connsiteY0" fmla="*/ 168857 h 181801"/>
                  <a:gd name="connsiteX1" fmla="*/ 14520 w 61800"/>
                  <a:gd name="connsiteY1" fmla="*/ 181634 h 181801"/>
                  <a:gd name="connsiteX2" fmla="*/ 12855 w 61800"/>
                  <a:gd name="connsiteY2" fmla="*/ 181304 h 181801"/>
                  <a:gd name="connsiteX3" fmla="*/ 12855 w 61800"/>
                  <a:gd name="connsiteY3" fmla="*/ 181304 h 181801"/>
                  <a:gd name="connsiteX4" fmla="*/ 78 w 61800"/>
                  <a:gd name="connsiteY4" fmla="*/ 164377 h 181801"/>
                  <a:gd name="connsiteX5" fmla="*/ 408 w 61800"/>
                  <a:gd name="connsiteY5" fmla="*/ 162708 h 181801"/>
                  <a:gd name="connsiteX6" fmla="*/ 30401 w 61800"/>
                  <a:gd name="connsiteY6" fmla="*/ 12743 h 181801"/>
                  <a:gd name="connsiteX7" fmla="*/ 48847 w 61800"/>
                  <a:gd name="connsiteY7" fmla="*/ 266 h 181801"/>
                  <a:gd name="connsiteX8" fmla="*/ 48997 w 61800"/>
                  <a:gd name="connsiteY8" fmla="*/ 296 h 181801"/>
                  <a:gd name="connsiteX9" fmla="*/ 48997 w 61800"/>
                  <a:gd name="connsiteY9" fmla="*/ 296 h 181801"/>
                  <a:gd name="connsiteX10" fmla="*/ 61444 w 61800"/>
                  <a:gd name="connsiteY10" fmla="*/ 18892 h 181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1800" h="181801">
                    <a:moveTo>
                      <a:pt x="31451" y="168857"/>
                    </a:moveTo>
                    <a:cubicBezTo>
                      <a:pt x="30311" y="177060"/>
                      <a:pt x="22723" y="182779"/>
                      <a:pt x="14520" y="181634"/>
                    </a:cubicBezTo>
                    <a:cubicBezTo>
                      <a:pt x="13965" y="181556"/>
                      <a:pt x="13410" y="181445"/>
                      <a:pt x="12855" y="181304"/>
                    </a:cubicBezTo>
                    <a:lnTo>
                      <a:pt x="12855" y="181304"/>
                    </a:lnTo>
                    <a:cubicBezTo>
                      <a:pt x="4652" y="180158"/>
                      <a:pt x="-1062" y="172579"/>
                      <a:pt x="78" y="164377"/>
                    </a:cubicBezTo>
                    <a:cubicBezTo>
                      <a:pt x="153" y="163815"/>
                      <a:pt x="273" y="163257"/>
                      <a:pt x="408" y="162708"/>
                    </a:cubicBezTo>
                    <a:lnTo>
                      <a:pt x="30401" y="12743"/>
                    </a:lnTo>
                    <a:cubicBezTo>
                      <a:pt x="32051" y="4204"/>
                      <a:pt x="40314" y="-1382"/>
                      <a:pt x="48847" y="266"/>
                    </a:cubicBezTo>
                    <a:cubicBezTo>
                      <a:pt x="48892" y="277"/>
                      <a:pt x="48952" y="286"/>
                      <a:pt x="48997" y="296"/>
                    </a:cubicBezTo>
                    <a:lnTo>
                      <a:pt x="48997" y="296"/>
                    </a:lnTo>
                    <a:cubicBezTo>
                      <a:pt x="57545" y="2030"/>
                      <a:pt x="63093" y="10329"/>
                      <a:pt x="61444" y="1889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5F6F793-4671-1E31-ED1C-309248C09BCA}"/>
                  </a:ext>
                </a:extLst>
              </p:cNvPr>
              <p:cNvSpPr/>
              <p:nvPr/>
            </p:nvSpPr>
            <p:spPr>
              <a:xfrm>
                <a:off x="2675399" y="2046423"/>
                <a:ext cx="186807" cy="254501"/>
              </a:xfrm>
              <a:custGeom>
                <a:avLst/>
                <a:gdLst>
                  <a:gd name="connsiteX0" fmla="*/ 134384 w 141632"/>
                  <a:gd name="connsiteY0" fmla="*/ 24281 h 192956"/>
                  <a:gd name="connsiteX1" fmla="*/ 112624 w 141632"/>
                  <a:gd name="connsiteY1" fmla="*/ 29015 h 192956"/>
                  <a:gd name="connsiteX2" fmla="*/ 112489 w 141632"/>
                  <a:gd name="connsiteY2" fmla="*/ 29230 h 192956"/>
                  <a:gd name="connsiteX3" fmla="*/ 49654 w 141632"/>
                  <a:gd name="connsiteY3" fmla="*/ 133155 h 192956"/>
                  <a:gd name="connsiteX4" fmla="*/ 31508 w 141632"/>
                  <a:gd name="connsiteY4" fmla="*/ 13183 h 192956"/>
                  <a:gd name="connsiteX5" fmla="*/ 13137 w 141632"/>
                  <a:gd name="connsiteY5" fmla="*/ 211 h 192956"/>
                  <a:gd name="connsiteX6" fmla="*/ 165 w 141632"/>
                  <a:gd name="connsiteY6" fmla="*/ 18582 h 192956"/>
                  <a:gd name="connsiteX7" fmla="*/ 24759 w 141632"/>
                  <a:gd name="connsiteY7" fmla="*/ 179944 h 192956"/>
                  <a:gd name="connsiteX8" fmla="*/ 44930 w 141632"/>
                  <a:gd name="connsiteY8" fmla="*/ 192493 h 192956"/>
                  <a:gd name="connsiteX9" fmla="*/ 54752 w 141632"/>
                  <a:gd name="connsiteY9" fmla="*/ 185943 h 192956"/>
                  <a:gd name="connsiteX10" fmla="*/ 139033 w 141632"/>
                  <a:gd name="connsiteY10" fmla="*/ 46176 h 192956"/>
                  <a:gd name="connsiteX11" fmla="*/ 134384 w 141632"/>
                  <a:gd name="connsiteY11" fmla="*/ 24281 h 192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1632" h="192956">
                    <a:moveTo>
                      <a:pt x="134384" y="24281"/>
                    </a:moveTo>
                    <a:cubicBezTo>
                      <a:pt x="127065" y="19579"/>
                      <a:pt x="117333" y="21700"/>
                      <a:pt x="112624" y="29015"/>
                    </a:cubicBezTo>
                    <a:cubicBezTo>
                      <a:pt x="112579" y="29086"/>
                      <a:pt x="112534" y="29158"/>
                      <a:pt x="112489" y="29230"/>
                    </a:cubicBezTo>
                    <a:lnTo>
                      <a:pt x="49654" y="133155"/>
                    </a:lnTo>
                    <a:lnTo>
                      <a:pt x="31508" y="13183"/>
                    </a:lnTo>
                    <a:cubicBezTo>
                      <a:pt x="30023" y="4529"/>
                      <a:pt x="21790" y="-1279"/>
                      <a:pt x="13137" y="211"/>
                    </a:cubicBezTo>
                    <a:cubicBezTo>
                      <a:pt x="4484" y="1702"/>
                      <a:pt x="-1319" y="9928"/>
                      <a:pt x="165" y="18582"/>
                    </a:cubicBezTo>
                    <a:lnTo>
                      <a:pt x="24759" y="179944"/>
                    </a:lnTo>
                    <a:cubicBezTo>
                      <a:pt x="26859" y="188978"/>
                      <a:pt x="35887" y="194597"/>
                      <a:pt x="44930" y="192493"/>
                    </a:cubicBezTo>
                    <a:cubicBezTo>
                      <a:pt x="48889" y="191571"/>
                      <a:pt x="52383" y="189244"/>
                      <a:pt x="54752" y="185943"/>
                    </a:cubicBezTo>
                    <a:lnTo>
                      <a:pt x="139033" y="46176"/>
                    </a:lnTo>
                    <a:cubicBezTo>
                      <a:pt x="143757" y="38838"/>
                      <a:pt x="141687" y="29066"/>
                      <a:pt x="134384" y="242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1BC7648-6A3C-5966-3AA0-02DE82F11AC0}"/>
                  </a:ext>
                </a:extLst>
              </p:cNvPr>
              <p:cNvSpPr/>
              <p:nvPr/>
            </p:nvSpPr>
            <p:spPr>
              <a:xfrm>
                <a:off x="2839674" y="2087155"/>
                <a:ext cx="231134" cy="269727"/>
              </a:xfrm>
              <a:custGeom>
                <a:avLst/>
                <a:gdLst>
                  <a:gd name="connsiteX0" fmla="*/ 142853 w 175240"/>
                  <a:gd name="connsiteY0" fmla="*/ 129266 h 204500"/>
                  <a:gd name="connsiteX1" fmla="*/ 161524 w 175240"/>
                  <a:gd name="connsiteY1" fmla="*/ 116744 h 204500"/>
                  <a:gd name="connsiteX2" fmla="*/ 149002 w 175240"/>
                  <a:gd name="connsiteY2" fmla="*/ 98074 h 204500"/>
                  <a:gd name="connsiteX3" fmla="*/ 49125 w 175240"/>
                  <a:gd name="connsiteY3" fmla="*/ 78278 h 204500"/>
                  <a:gd name="connsiteX4" fmla="*/ 57973 w 175240"/>
                  <a:gd name="connsiteY4" fmla="*/ 34339 h 204500"/>
                  <a:gd name="connsiteX5" fmla="*/ 157700 w 175240"/>
                  <a:gd name="connsiteY5" fmla="*/ 54134 h 204500"/>
                  <a:gd name="connsiteX6" fmla="*/ 175096 w 175240"/>
                  <a:gd name="connsiteY6" fmla="*/ 39893 h 204500"/>
                  <a:gd name="connsiteX7" fmla="*/ 163848 w 175240"/>
                  <a:gd name="connsiteY7" fmla="*/ 23091 h 204500"/>
                  <a:gd name="connsiteX8" fmla="*/ 48525 w 175240"/>
                  <a:gd name="connsiteY8" fmla="*/ 147 h 204500"/>
                  <a:gd name="connsiteX9" fmla="*/ 44176 w 175240"/>
                  <a:gd name="connsiteY9" fmla="*/ 147 h 204500"/>
                  <a:gd name="connsiteX10" fmla="*/ 29930 w 175240"/>
                  <a:gd name="connsiteY10" fmla="*/ 12594 h 204500"/>
                  <a:gd name="connsiteX11" fmla="*/ -63 w 175240"/>
                  <a:gd name="connsiteY11" fmla="*/ 162559 h 204500"/>
                  <a:gd name="connsiteX12" fmla="*/ -63 w 175240"/>
                  <a:gd name="connsiteY12" fmla="*/ 162559 h 204500"/>
                  <a:gd name="connsiteX13" fmla="*/ -63 w 175240"/>
                  <a:gd name="connsiteY13" fmla="*/ 165408 h 204500"/>
                  <a:gd name="connsiteX14" fmla="*/ 9684 w 175240"/>
                  <a:gd name="connsiteY14" fmla="*/ 180404 h 204500"/>
                  <a:gd name="connsiteX15" fmla="*/ 12384 w 175240"/>
                  <a:gd name="connsiteY15" fmla="*/ 181454 h 204500"/>
                  <a:gd name="connsiteX16" fmla="*/ 127707 w 175240"/>
                  <a:gd name="connsiteY16" fmla="*/ 204399 h 204500"/>
                  <a:gd name="connsiteX17" fmla="*/ 145103 w 175240"/>
                  <a:gd name="connsiteY17" fmla="*/ 190158 h 204500"/>
                  <a:gd name="connsiteX18" fmla="*/ 133855 w 175240"/>
                  <a:gd name="connsiteY18" fmla="*/ 173356 h 204500"/>
                  <a:gd name="connsiteX19" fmla="*/ 34129 w 175240"/>
                  <a:gd name="connsiteY19" fmla="*/ 153561 h 204500"/>
                  <a:gd name="connsiteX20" fmla="*/ 42827 w 175240"/>
                  <a:gd name="connsiteY20" fmla="*/ 109471 h 20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75240" h="204500">
                    <a:moveTo>
                      <a:pt x="142853" y="129266"/>
                    </a:moveTo>
                    <a:cubicBezTo>
                      <a:pt x="151461" y="130964"/>
                      <a:pt x="159829" y="125358"/>
                      <a:pt x="161524" y="116744"/>
                    </a:cubicBezTo>
                    <a:cubicBezTo>
                      <a:pt x="163219" y="108130"/>
                      <a:pt x="157610" y="99771"/>
                      <a:pt x="149002" y="98074"/>
                    </a:cubicBezTo>
                    <a:lnTo>
                      <a:pt x="49125" y="78278"/>
                    </a:lnTo>
                    <a:lnTo>
                      <a:pt x="57973" y="34339"/>
                    </a:lnTo>
                    <a:lnTo>
                      <a:pt x="157700" y="54134"/>
                    </a:lnTo>
                    <a:cubicBezTo>
                      <a:pt x="166443" y="55005"/>
                      <a:pt x="174226" y="48630"/>
                      <a:pt x="175096" y="39893"/>
                    </a:cubicBezTo>
                    <a:cubicBezTo>
                      <a:pt x="175846" y="32323"/>
                      <a:pt x="171137" y="25279"/>
                      <a:pt x="163848" y="23091"/>
                    </a:cubicBezTo>
                    <a:lnTo>
                      <a:pt x="48525" y="147"/>
                    </a:lnTo>
                    <a:cubicBezTo>
                      <a:pt x="47086" y="-78"/>
                      <a:pt x="45616" y="-78"/>
                      <a:pt x="44176" y="147"/>
                    </a:cubicBezTo>
                    <a:cubicBezTo>
                      <a:pt x="37188" y="663"/>
                      <a:pt x="31384" y="5736"/>
                      <a:pt x="29930" y="12594"/>
                    </a:cubicBezTo>
                    <a:lnTo>
                      <a:pt x="-63" y="162559"/>
                    </a:lnTo>
                    <a:lnTo>
                      <a:pt x="-63" y="162559"/>
                    </a:lnTo>
                    <a:cubicBezTo>
                      <a:pt x="-63" y="163608"/>
                      <a:pt x="-63" y="164508"/>
                      <a:pt x="-63" y="165408"/>
                    </a:cubicBezTo>
                    <a:cubicBezTo>
                      <a:pt x="-198" y="171934"/>
                      <a:pt x="3671" y="177881"/>
                      <a:pt x="9684" y="180404"/>
                    </a:cubicBezTo>
                    <a:cubicBezTo>
                      <a:pt x="10554" y="180841"/>
                      <a:pt x="11454" y="181192"/>
                      <a:pt x="12384" y="181454"/>
                    </a:cubicBezTo>
                    <a:lnTo>
                      <a:pt x="127707" y="204399"/>
                    </a:lnTo>
                    <a:cubicBezTo>
                      <a:pt x="136450" y="205270"/>
                      <a:pt x="144233" y="198895"/>
                      <a:pt x="145103" y="190158"/>
                    </a:cubicBezTo>
                    <a:cubicBezTo>
                      <a:pt x="145853" y="182588"/>
                      <a:pt x="141144" y="175544"/>
                      <a:pt x="133855" y="173356"/>
                    </a:cubicBezTo>
                    <a:lnTo>
                      <a:pt x="34129" y="153561"/>
                    </a:lnTo>
                    <a:lnTo>
                      <a:pt x="42827" y="109471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4289BBB-3155-8E78-C275-F92F7C447D6E}"/>
                  </a:ext>
                </a:extLst>
              </p:cNvPr>
              <p:cNvSpPr/>
              <p:nvPr/>
            </p:nvSpPr>
            <p:spPr>
              <a:xfrm>
                <a:off x="2278335" y="1975234"/>
                <a:ext cx="195909" cy="270282"/>
              </a:xfrm>
              <a:custGeom>
                <a:avLst/>
                <a:gdLst>
                  <a:gd name="connsiteX0" fmla="*/ 134297 w 148533"/>
                  <a:gd name="connsiteY0" fmla="*/ 173632 h 204921"/>
                  <a:gd name="connsiteX1" fmla="*/ 34570 w 148533"/>
                  <a:gd name="connsiteY1" fmla="*/ 153836 h 204921"/>
                  <a:gd name="connsiteX2" fmla="*/ 61264 w 148533"/>
                  <a:gd name="connsiteY2" fmla="*/ 18868 h 204921"/>
                  <a:gd name="connsiteX3" fmla="*/ 48997 w 148533"/>
                  <a:gd name="connsiteY3" fmla="*/ 280 h 204921"/>
                  <a:gd name="connsiteX4" fmla="*/ 48967 w 148533"/>
                  <a:gd name="connsiteY4" fmla="*/ 272 h 204921"/>
                  <a:gd name="connsiteX5" fmla="*/ 30221 w 148533"/>
                  <a:gd name="connsiteY5" fmla="*/ 12719 h 204921"/>
                  <a:gd name="connsiteX6" fmla="*/ 228 w 148533"/>
                  <a:gd name="connsiteY6" fmla="*/ 162684 h 204921"/>
                  <a:gd name="connsiteX7" fmla="*/ 12675 w 148533"/>
                  <a:gd name="connsiteY7" fmla="*/ 181430 h 204921"/>
                  <a:gd name="connsiteX8" fmla="*/ 12675 w 148533"/>
                  <a:gd name="connsiteY8" fmla="*/ 181430 h 204921"/>
                  <a:gd name="connsiteX9" fmla="*/ 127998 w 148533"/>
                  <a:gd name="connsiteY9" fmla="*/ 204224 h 204921"/>
                  <a:gd name="connsiteX10" fmla="*/ 147794 w 148533"/>
                  <a:gd name="connsiteY10" fmla="*/ 193571 h 204921"/>
                  <a:gd name="connsiteX11" fmla="*/ 137146 w 148533"/>
                  <a:gd name="connsiteY11" fmla="*/ 173774 h 204921"/>
                  <a:gd name="connsiteX12" fmla="*/ 134147 w 148533"/>
                  <a:gd name="connsiteY12" fmla="*/ 173182 h 204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8533" h="204921">
                    <a:moveTo>
                      <a:pt x="134297" y="173632"/>
                    </a:moveTo>
                    <a:lnTo>
                      <a:pt x="34570" y="153836"/>
                    </a:lnTo>
                    <a:lnTo>
                      <a:pt x="61264" y="18868"/>
                    </a:lnTo>
                    <a:cubicBezTo>
                      <a:pt x="63004" y="10348"/>
                      <a:pt x="57515" y="2027"/>
                      <a:pt x="48997" y="280"/>
                    </a:cubicBezTo>
                    <a:cubicBezTo>
                      <a:pt x="48997" y="277"/>
                      <a:pt x="48982" y="275"/>
                      <a:pt x="48967" y="272"/>
                    </a:cubicBezTo>
                    <a:cubicBezTo>
                      <a:pt x="40374" y="-1389"/>
                      <a:pt x="32021" y="4150"/>
                      <a:pt x="30221" y="12719"/>
                    </a:cubicBezTo>
                    <a:lnTo>
                      <a:pt x="228" y="162684"/>
                    </a:lnTo>
                    <a:cubicBezTo>
                      <a:pt x="-1436" y="171282"/>
                      <a:pt x="4112" y="179624"/>
                      <a:pt x="12675" y="181430"/>
                    </a:cubicBezTo>
                    <a:lnTo>
                      <a:pt x="12675" y="181430"/>
                    </a:lnTo>
                    <a:lnTo>
                      <a:pt x="127998" y="204224"/>
                    </a:lnTo>
                    <a:cubicBezTo>
                      <a:pt x="136411" y="206748"/>
                      <a:pt x="145274" y="201980"/>
                      <a:pt x="147794" y="193571"/>
                    </a:cubicBezTo>
                    <a:cubicBezTo>
                      <a:pt x="150313" y="185163"/>
                      <a:pt x="145544" y="176300"/>
                      <a:pt x="137146" y="173774"/>
                    </a:cubicBezTo>
                    <a:cubicBezTo>
                      <a:pt x="136156" y="173482"/>
                      <a:pt x="135167" y="173282"/>
                      <a:pt x="134147" y="1731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35686D3-C7E2-4FA3-C931-D0F32F8EFCCB}"/>
                  </a:ext>
                </a:extLst>
              </p:cNvPr>
              <p:cNvSpPr/>
              <p:nvPr/>
            </p:nvSpPr>
            <p:spPr>
              <a:xfrm>
                <a:off x="2209384" y="2450122"/>
                <a:ext cx="773893" cy="894395"/>
              </a:xfrm>
              <a:custGeom>
                <a:avLst/>
                <a:gdLst>
                  <a:gd name="connsiteX0" fmla="*/ 43058 w 586746"/>
                  <a:gd name="connsiteY0" fmla="*/ 302020 h 678107"/>
                  <a:gd name="connsiteX1" fmla="*/ 17789 w 586746"/>
                  <a:gd name="connsiteY1" fmla="*/ 231761 h 678107"/>
                  <a:gd name="connsiteX2" fmla="*/ 88047 w 586746"/>
                  <a:gd name="connsiteY2" fmla="*/ 206492 h 678107"/>
                  <a:gd name="connsiteX3" fmla="*/ 95695 w 586746"/>
                  <a:gd name="connsiteY3" fmla="*/ 210091 h 678107"/>
                  <a:gd name="connsiteX4" fmla="*/ 97495 w 586746"/>
                  <a:gd name="connsiteY4" fmla="*/ 210091 h 678107"/>
                  <a:gd name="connsiteX5" fmla="*/ 97540 w 586746"/>
                  <a:gd name="connsiteY5" fmla="*/ 208182 h 678107"/>
                  <a:gd name="connsiteX6" fmla="*/ 97495 w 586746"/>
                  <a:gd name="connsiteY6" fmla="*/ 208142 h 678107"/>
                  <a:gd name="connsiteX7" fmla="*/ 75645 w 586746"/>
                  <a:gd name="connsiteY7" fmla="*/ 136759 h 678107"/>
                  <a:gd name="connsiteX8" fmla="*/ 142484 w 586746"/>
                  <a:gd name="connsiteY8" fmla="*/ 112764 h 678107"/>
                  <a:gd name="connsiteX9" fmla="*/ 379129 w 586746"/>
                  <a:gd name="connsiteY9" fmla="*/ 225988 h 678107"/>
                  <a:gd name="connsiteX10" fmla="*/ 380329 w 586746"/>
                  <a:gd name="connsiteY10" fmla="*/ 225988 h 678107"/>
                  <a:gd name="connsiteX11" fmla="*/ 380329 w 586746"/>
                  <a:gd name="connsiteY11" fmla="*/ 225088 h 678107"/>
                  <a:gd name="connsiteX12" fmla="*/ 398024 w 586746"/>
                  <a:gd name="connsiteY12" fmla="*/ 130010 h 678107"/>
                  <a:gd name="connsiteX13" fmla="*/ 419020 w 586746"/>
                  <a:gd name="connsiteY13" fmla="*/ 45730 h 678107"/>
                  <a:gd name="connsiteX14" fmla="*/ 522510 w 586746"/>
                  <a:gd name="connsiteY14" fmla="*/ 7031 h 678107"/>
                  <a:gd name="connsiteX15" fmla="*/ 525045 w 586746"/>
                  <a:gd name="connsiteY15" fmla="*/ 8239 h 678107"/>
                  <a:gd name="connsiteX16" fmla="*/ 539141 w 586746"/>
                  <a:gd name="connsiteY16" fmla="*/ 21886 h 678107"/>
                  <a:gd name="connsiteX17" fmla="*/ 528494 w 586746"/>
                  <a:gd name="connsiteY17" fmla="*/ 61776 h 678107"/>
                  <a:gd name="connsiteX18" fmla="*/ 525794 w 586746"/>
                  <a:gd name="connsiteY18" fmla="*/ 67325 h 678107"/>
                  <a:gd name="connsiteX19" fmla="*/ 523245 w 586746"/>
                  <a:gd name="connsiteY19" fmla="*/ 227487 h 678107"/>
                  <a:gd name="connsiteX20" fmla="*/ 586680 w 586746"/>
                  <a:gd name="connsiteY20" fmla="*/ 613797 h 678107"/>
                  <a:gd name="connsiteX21" fmla="*/ 386777 w 586746"/>
                  <a:gd name="connsiteY21" fmla="*/ 647989 h 678107"/>
                  <a:gd name="connsiteX22" fmla="*/ 385083 w 586746"/>
                  <a:gd name="connsiteY22" fmla="*/ 647884 h 678107"/>
                  <a:gd name="connsiteX23" fmla="*/ 384977 w 586746"/>
                  <a:gd name="connsiteY23" fmla="*/ 647989 h 678107"/>
                  <a:gd name="connsiteX24" fmla="*/ 314614 w 586746"/>
                  <a:gd name="connsiteY24" fmla="*/ 672943 h 678107"/>
                  <a:gd name="connsiteX25" fmla="*/ 314494 w 586746"/>
                  <a:gd name="connsiteY25" fmla="*/ 672883 h 678107"/>
                  <a:gd name="connsiteX26" fmla="*/ 29861 w 586746"/>
                  <a:gd name="connsiteY26" fmla="*/ 536865 h 678107"/>
                  <a:gd name="connsiteX27" fmla="*/ 5117 w 586746"/>
                  <a:gd name="connsiteY27" fmla="*/ 466381 h 678107"/>
                  <a:gd name="connsiteX28" fmla="*/ 69601 w 586746"/>
                  <a:gd name="connsiteY28" fmla="*/ 439238 h 678107"/>
                  <a:gd name="connsiteX29" fmla="*/ 71401 w 586746"/>
                  <a:gd name="connsiteY29" fmla="*/ 439238 h 678107"/>
                  <a:gd name="connsiteX30" fmla="*/ 71401 w 586746"/>
                  <a:gd name="connsiteY30" fmla="*/ 437438 h 678107"/>
                  <a:gd name="connsiteX31" fmla="*/ 37209 w 586746"/>
                  <a:gd name="connsiteY31" fmla="*/ 420492 h 678107"/>
                  <a:gd name="connsiteX32" fmla="*/ 12120 w 586746"/>
                  <a:gd name="connsiteY32" fmla="*/ 349964 h 678107"/>
                  <a:gd name="connsiteX33" fmla="*/ 12165 w 586746"/>
                  <a:gd name="connsiteY33" fmla="*/ 349859 h 678107"/>
                  <a:gd name="connsiteX34" fmla="*/ 75450 w 586746"/>
                  <a:gd name="connsiteY34" fmla="*/ 322265 h 678107"/>
                  <a:gd name="connsiteX35" fmla="*/ 77235 w 586746"/>
                  <a:gd name="connsiteY35" fmla="*/ 321110 h 678107"/>
                  <a:gd name="connsiteX36" fmla="*/ 76800 w 586746"/>
                  <a:gd name="connsiteY36" fmla="*/ 319716 h 67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586746" h="678107">
                    <a:moveTo>
                      <a:pt x="43058" y="302020"/>
                    </a:moveTo>
                    <a:cubicBezTo>
                      <a:pt x="16679" y="289597"/>
                      <a:pt x="5371" y="258140"/>
                      <a:pt x="17789" y="231761"/>
                    </a:cubicBezTo>
                    <a:cubicBezTo>
                      <a:pt x="30206" y="205382"/>
                      <a:pt x="61668" y="194069"/>
                      <a:pt x="88047" y="206492"/>
                    </a:cubicBezTo>
                    <a:lnTo>
                      <a:pt x="95695" y="210091"/>
                    </a:lnTo>
                    <a:cubicBezTo>
                      <a:pt x="96205" y="210550"/>
                      <a:pt x="96985" y="210550"/>
                      <a:pt x="97495" y="210091"/>
                    </a:cubicBezTo>
                    <a:cubicBezTo>
                      <a:pt x="98035" y="209575"/>
                      <a:pt x="98050" y="208721"/>
                      <a:pt x="97540" y="208182"/>
                    </a:cubicBezTo>
                    <a:cubicBezTo>
                      <a:pt x="97525" y="208169"/>
                      <a:pt x="97510" y="208155"/>
                      <a:pt x="97495" y="208142"/>
                    </a:cubicBezTo>
                    <a:cubicBezTo>
                      <a:pt x="71746" y="194465"/>
                      <a:pt x="61968" y="162506"/>
                      <a:pt x="75645" y="136759"/>
                    </a:cubicBezTo>
                    <a:cubicBezTo>
                      <a:pt x="88407" y="112728"/>
                      <a:pt x="117350" y="102339"/>
                      <a:pt x="142484" y="112764"/>
                    </a:cubicBezTo>
                    <a:lnTo>
                      <a:pt x="379129" y="225988"/>
                    </a:lnTo>
                    <a:lnTo>
                      <a:pt x="380329" y="225988"/>
                    </a:lnTo>
                    <a:cubicBezTo>
                      <a:pt x="380419" y="225695"/>
                      <a:pt x="380419" y="225380"/>
                      <a:pt x="380329" y="225088"/>
                    </a:cubicBezTo>
                    <a:cubicBezTo>
                      <a:pt x="388952" y="193963"/>
                      <a:pt x="394875" y="162152"/>
                      <a:pt x="398024" y="130010"/>
                    </a:cubicBezTo>
                    <a:cubicBezTo>
                      <a:pt x="399989" y="100896"/>
                      <a:pt x="407097" y="72362"/>
                      <a:pt x="419020" y="45730"/>
                    </a:cubicBezTo>
                    <a:cubicBezTo>
                      <a:pt x="436910" y="6463"/>
                      <a:pt x="483249" y="-10862"/>
                      <a:pt x="522510" y="7031"/>
                    </a:cubicBezTo>
                    <a:cubicBezTo>
                      <a:pt x="523365" y="7418"/>
                      <a:pt x="524205" y="7822"/>
                      <a:pt x="525045" y="8239"/>
                    </a:cubicBezTo>
                    <a:cubicBezTo>
                      <a:pt x="531433" y="10635"/>
                      <a:pt x="536532" y="15578"/>
                      <a:pt x="539141" y="21886"/>
                    </a:cubicBezTo>
                    <a:cubicBezTo>
                      <a:pt x="542441" y="31333"/>
                      <a:pt x="538242" y="41831"/>
                      <a:pt x="528494" y="61776"/>
                    </a:cubicBezTo>
                    <a:lnTo>
                      <a:pt x="525794" y="67325"/>
                    </a:lnTo>
                    <a:cubicBezTo>
                      <a:pt x="507199" y="106466"/>
                      <a:pt x="515297" y="168101"/>
                      <a:pt x="523245" y="227487"/>
                    </a:cubicBezTo>
                    <a:cubicBezTo>
                      <a:pt x="529244" y="272477"/>
                      <a:pt x="586680" y="613797"/>
                      <a:pt x="586680" y="613797"/>
                    </a:cubicBezTo>
                    <a:lnTo>
                      <a:pt x="386777" y="647989"/>
                    </a:lnTo>
                    <a:cubicBezTo>
                      <a:pt x="386342" y="647494"/>
                      <a:pt x="385577" y="647449"/>
                      <a:pt x="385083" y="647884"/>
                    </a:cubicBezTo>
                    <a:cubicBezTo>
                      <a:pt x="385053" y="647914"/>
                      <a:pt x="385007" y="647944"/>
                      <a:pt x="384977" y="647989"/>
                    </a:cubicBezTo>
                    <a:cubicBezTo>
                      <a:pt x="372440" y="674308"/>
                      <a:pt x="340933" y="685480"/>
                      <a:pt x="314614" y="672943"/>
                    </a:cubicBezTo>
                    <a:cubicBezTo>
                      <a:pt x="314584" y="672928"/>
                      <a:pt x="314539" y="672898"/>
                      <a:pt x="314494" y="672883"/>
                    </a:cubicBezTo>
                    <a:lnTo>
                      <a:pt x="29861" y="536865"/>
                    </a:lnTo>
                    <a:cubicBezTo>
                      <a:pt x="3617" y="524193"/>
                      <a:pt x="-7450" y="492685"/>
                      <a:pt x="5117" y="466381"/>
                    </a:cubicBezTo>
                    <a:cubicBezTo>
                      <a:pt x="18463" y="438488"/>
                      <a:pt x="44857" y="427390"/>
                      <a:pt x="69601" y="439238"/>
                    </a:cubicBezTo>
                    <a:cubicBezTo>
                      <a:pt x="70111" y="439703"/>
                      <a:pt x="70891" y="439703"/>
                      <a:pt x="71401" y="439238"/>
                    </a:cubicBezTo>
                    <a:cubicBezTo>
                      <a:pt x="71866" y="438728"/>
                      <a:pt x="71866" y="437948"/>
                      <a:pt x="71401" y="437438"/>
                    </a:cubicBezTo>
                    <a:lnTo>
                      <a:pt x="37209" y="420492"/>
                    </a:lnTo>
                    <a:cubicBezTo>
                      <a:pt x="10800" y="407940"/>
                      <a:pt x="-432" y="376357"/>
                      <a:pt x="12120" y="349964"/>
                    </a:cubicBezTo>
                    <a:cubicBezTo>
                      <a:pt x="12135" y="349919"/>
                      <a:pt x="12150" y="349889"/>
                      <a:pt x="12165" y="349859"/>
                    </a:cubicBezTo>
                    <a:cubicBezTo>
                      <a:pt x="25812" y="321215"/>
                      <a:pt x="50706" y="310268"/>
                      <a:pt x="75450" y="322265"/>
                    </a:cubicBezTo>
                    <a:cubicBezTo>
                      <a:pt x="76260" y="322430"/>
                      <a:pt x="77055" y="321920"/>
                      <a:pt x="77235" y="321110"/>
                    </a:cubicBezTo>
                    <a:cubicBezTo>
                      <a:pt x="77340" y="320600"/>
                      <a:pt x="77175" y="320076"/>
                      <a:pt x="76800" y="319716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266CED6-ECE1-24B6-F1D9-EBF48D8F487F}"/>
                  </a:ext>
                </a:extLst>
              </p:cNvPr>
              <p:cNvSpPr/>
              <p:nvPr/>
            </p:nvSpPr>
            <p:spPr>
              <a:xfrm>
                <a:off x="2488390" y="2834952"/>
                <a:ext cx="1186586" cy="2493534"/>
              </a:xfrm>
              <a:custGeom>
                <a:avLst/>
                <a:gdLst>
                  <a:gd name="connsiteX0" fmla="*/ 899573 w 899639"/>
                  <a:gd name="connsiteY0" fmla="*/ 1806531 h 1890533"/>
                  <a:gd name="connsiteX1" fmla="*/ 322358 w 899639"/>
                  <a:gd name="connsiteY1" fmla="*/ 168765 h 1890533"/>
                  <a:gd name="connsiteX2" fmla="*/ 54 w 899639"/>
                  <a:gd name="connsiteY2" fmla="*/ 14407 h 1890533"/>
                  <a:gd name="connsiteX3" fmla="*/ -67 w 899639"/>
                  <a:gd name="connsiteY3" fmla="*/ 14451 h 1890533"/>
                  <a:gd name="connsiteX4" fmla="*/ 661278 w 899639"/>
                  <a:gd name="connsiteY4" fmla="*/ 1890511 h 1890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9639" h="1890533">
                    <a:moveTo>
                      <a:pt x="899573" y="1806531"/>
                    </a:moveTo>
                    <a:lnTo>
                      <a:pt x="322358" y="168765"/>
                    </a:lnTo>
                    <a:cubicBezTo>
                      <a:pt x="275974" y="37141"/>
                      <a:pt x="131678" y="-31969"/>
                      <a:pt x="54" y="14407"/>
                    </a:cubicBezTo>
                    <a:cubicBezTo>
                      <a:pt x="8" y="14422"/>
                      <a:pt x="-21" y="14436"/>
                      <a:pt x="-67" y="14451"/>
                    </a:cubicBezTo>
                    <a:lnTo>
                      <a:pt x="661278" y="1890511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F4BD35-189F-8042-3B8F-135F40185010}"/>
                  </a:ext>
                </a:extLst>
              </p:cNvPr>
              <p:cNvSpPr/>
              <p:nvPr/>
            </p:nvSpPr>
            <p:spPr>
              <a:xfrm>
                <a:off x="2573935" y="3217886"/>
                <a:ext cx="1386659" cy="2551291"/>
              </a:xfrm>
              <a:custGeom>
                <a:avLst/>
                <a:gdLst>
                  <a:gd name="connsiteX0" fmla="*/ 631362 w 1051329"/>
                  <a:gd name="connsiteY0" fmla="*/ 1934301 h 1934323"/>
                  <a:gd name="connsiteX1" fmla="*/ 1051263 w 1051329"/>
                  <a:gd name="connsiteY1" fmla="*/ 1934301 h 1934323"/>
                  <a:gd name="connsiteX2" fmla="*/ 374772 w 1051329"/>
                  <a:gd name="connsiteY2" fmla="*/ 14751 h 1934323"/>
                  <a:gd name="connsiteX3" fmla="*/ 346938 w 1051329"/>
                  <a:gd name="connsiteY3" fmla="*/ 1179 h 1934323"/>
                  <a:gd name="connsiteX4" fmla="*/ 346729 w 1051329"/>
                  <a:gd name="connsiteY4" fmla="*/ 1254 h 1934323"/>
                  <a:gd name="connsiteX5" fmla="*/ 14706 w 1051329"/>
                  <a:gd name="connsiteY5" fmla="*/ 119726 h 1934323"/>
                  <a:gd name="connsiteX6" fmla="*/ 1135 w 1051329"/>
                  <a:gd name="connsiteY6" fmla="*/ 147560 h 1934323"/>
                  <a:gd name="connsiteX7" fmla="*/ 1210 w 1051329"/>
                  <a:gd name="connsiteY7" fmla="*/ 147770 h 1934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51329" h="1934323">
                    <a:moveTo>
                      <a:pt x="631362" y="1934301"/>
                    </a:moveTo>
                    <a:lnTo>
                      <a:pt x="1051263" y="1934301"/>
                    </a:lnTo>
                    <a:lnTo>
                      <a:pt x="374772" y="14751"/>
                    </a:lnTo>
                    <a:cubicBezTo>
                      <a:pt x="370828" y="3324"/>
                      <a:pt x="358381" y="-2765"/>
                      <a:pt x="346938" y="1179"/>
                    </a:cubicBezTo>
                    <a:cubicBezTo>
                      <a:pt x="346864" y="1209"/>
                      <a:pt x="346803" y="1224"/>
                      <a:pt x="346729" y="1254"/>
                    </a:cubicBezTo>
                    <a:lnTo>
                      <a:pt x="14706" y="119726"/>
                    </a:lnTo>
                    <a:cubicBezTo>
                      <a:pt x="3279" y="123671"/>
                      <a:pt x="-2809" y="136118"/>
                      <a:pt x="1135" y="147560"/>
                    </a:cubicBezTo>
                    <a:cubicBezTo>
                      <a:pt x="1165" y="147635"/>
                      <a:pt x="1180" y="147695"/>
                      <a:pt x="1210" y="14777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3D850AD-14EB-C581-E14E-F92E12E66DA9}"/>
                  </a:ext>
                </a:extLst>
              </p:cNvPr>
              <p:cNvSpPr/>
              <p:nvPr/>
            </p:nvSpPr>
            <p:spPr>
              <a:xfrm>
                <a:off x="2660009" y="3446425"/>
                <a:ext cx="43280" cy="42535"/>
              </a:xfrm>
              <a:custGeom>
                <a:avLst/>
                <a:gdLst>
                  <a:gd name="connsiteX0" fmla="*/ 32078 w 32814"/>
                  <a:gd name="connsiteY0" fmla="*/ 11090 h 32249"/>
                  <a:gd name="connsiteX1" fmla="*/ 20876 w 32814"/>
                  <a:gd name="connsiteY1" fmla="*/ 31560 h 32249"/>
                  <a:gd name="connsiteX2" fmla="*/ 886 w 32814"/>
                  <a:gd name="connsiteY2" fmla="*/ 21738 h 32249"/>
                  <a:gd name="connsiteX3" fmla="*/ 10678 w 32814"/>
                  <a:gd name="connsiteY3" fmla="*/ 1028 h 32249"/>
                  <a:gd name="connsiteX4" fmla="*/ 11083 w 32814"/>
                  <a:gd name="connsiteY4" fmla="*/ 893 h 32249"/>
                  <a:gd name="connsiteX5" fmla="*/ 32078 w 32814"/>
                  <a:gd name="connsiteY5" fmla="*/ 11075 h 32249"/>
                  <a:gd name="connsiteX6" fmla="*/ 32078 w 32814"/>
                  <a:gd name="connsiteY6" fmla="*/ 11090 h 32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14" h="32249">
                    <a:moveTo>
                      <a:pt x="32078" y="11090"/>
                    </a:moveTo>
                    <a:cubicBezTo>
                      <a:pt x="34643" y="19833"/>
                      <a:pt x="29619" y="28996"/>
                      <a:pt x="20876" y="31560"/>
                    </a:cubicBezTo>
                    <a:cubicBezTo>
                      <a:pt x="12673" y="33960"/>
                      <a:pt x="4005" y="29701"/>
                      <a:pt x="886" y="21738"/>
                    </a:cubicBezTo>
                    <a:cubicBezTo>
                      <a:pt x="-2129" y="13310"/>
                      <a:pt x="2250" y="4042"/>
                      <a:pt x="10678" y="1028"/>
                    </a:cubicBezTo>
                    <a:cubicBezTo>
                      <a:pt x="10813" y="983"/>
                      <a:pt x="10948" y="937"/>
                      <a:pt x="11083" y="893"/>
                    </a:cubicBezTo>
                    <a:cubicBezTo>
                      <a:pt x="19691" y="-2092"/>
                      <a:pt x="29094" y="2467"/>
                      <a:pt x="32078" y="11075"/>
                    </a:cubicBezTo>
                    <a:cubicBezTo>
                      <a:pt x="32078" y="11075"/>
                      <a:pt x="32078" y="11090"/>
                      <a:pt x="32078" y="1109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9F04454-6083-E809-4349-EB92FC679914}"/>
                  </a:ext>
                </a:extLst>
              </p:cNvPr>
              <p:cNvSpPr/>
              <p:nvPr/>
            </p:nvSpPr>
            <p:spPr>
              <a:xfrm>
                <a:off x="2693541" y="3541512"/>
                <a:ext cx="43497" cy="43603"/>
              </a:xfrm>
              <a:custGeom>
                <a:avLst/>
                <a:gdLst>
                  <a:gd name="connsiteX0" fmla="*/ 31999 w 32978"/>
                  <a:gd name="connsiteY0" fmla="*/ 11129 h 33059"/>
                  <a:gd name="connsiteX1" fmla="*/ 21802 w 32978"/>
                  <a:gd name="connsiteY1" fmla="*/ 32125 h 33059"/>
                  <a:gd name="connsiteX2" fmla="*/ 807 w 32978"/>
                  <a:gd name="connsiteY2" fmla="*/ 21927 h 33059"/>
                  <a:gd name="connsiteX3" fmla="*/ 11004 w 32978"/>
                  <a:gd name="connsiteY3" fmla="*/ 932 h 33059"/>
                  <a:gd name="connsiteX4" fmla="*/ 31894 w 32978"/>
                  <a:gd name="connsiteY4" fmla="*/ 10830 h 33059"/>
                  <a:gd name="connsiteX5" fmla="*/ 31999 w 32978"/>
                  <a:gd name="connsiteY5" fmla="*/ 11129 h 33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78" h="33059">
                    <a:moveTo>
                      <a:pt x="31999" y="11129"/>
                    </a:moveTo>
                    <a:cubicBezTo>
                      <a:pt x="34984" y="19737"/>
                      <a:pt x="30410" y="29140"/>
                      <a:pt x="21802" y="32125"/>
                    </a:cubicBezTo>
                    <a:cubicBezTo>
                      <a:pt x="13194" y="35109"/>
                      <a:pt x="3791" y="30535"/>
                      <a:pt x="807" y="21927"/>
                    </a:cubicBezTo>
                    <a:cubicBezTo>
                      <a:pt x="-2087" y="13319"/>
                      <a:pt x="2441" y="3976"/>
                      <a:pt x="11004" y="932"/>
                    </a:cubicBezTo>
                    <a:cubicBezTo>
                      <a:pt x="19507" y="-2097"/>
                      <a:pt x="28865" y="2327"/>
                      <a:pt x="31894" y="10830"/>
                    </a:cubicBezTo>
                    <a:cubicBezTo>
                      <a:pt x="31924" y="10934"/>
                      <a:pt x="31969" y="11025"/>
                      <a:pt x="31999" y="1112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A625F46-895E-6476-B00E-D0A21E838DA0}"/>
                  </a:ext>
                </a:extLst>
              </p:cNvPr>
              <p:cNvSpPr/>
              <p:nvPr/>
            </p:nvSpPr>
            <p:spPr>
              <a:xfrm>
                <a:off x="2727114" y="3636707"/>
                <a:ext cx="43549" cy="43549"/>
              </a:xfrm>
              <a:custGeom>
                <a:avLst/>
                <a:gdLst>
                  <a:gd name="connsiteX0" fmla="*/ 32039 w 33018"/>
                  <a:gd name="connsiteY0" fmla="*/ 11088 h 33018"/>
                  <a:gd name="connsiteX1" fmla="*/ 21842 w 33018"/>
                  <a:gd name="connsiteY1" fmla="*/ 32084 h 33018"/>
                  <a:gd name="connsiteX2" fmla="*/ 846 w 33018"/>
                  <a:gd name="connsiteY2" fmla="*/ 21886 h 33018"/>
                  <a:gd name="connsiteX3" fmla="*/ 11044 w 33018"/>
                  <a:gd name="connsiteY3" fmla="*/ 891 h 33018"/>
                  <a:gd name="connsiteX4" fmla="*/ 32039 w 33018"/>
                  <a:gd name="connsiteY4" fmla="*/ 11088 h 33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18" h="33018">
                    <a:moveTo>
                      <a:pt x="32039" y="11088"/>
                    </a:moveTo>
                    <a:cubicBezTo>
                      <a:pt x="35023" y="19697"/>
                      <a:pt x="30449" y="29099"/>
                      <a:pt x="21842" y="32084"/>
                    </a:cubicBezTo>
                    <a:cubicBezTo>
                      <a:pt x="13234" y="35068"/>
                      <a:pt x="3831" y="30494"/>
                      <a:pt x="846" y="21886"/>
                    </a:cubicBezTo>
                    <a:cubicBezTo>
                      <a:pt x="-2138" y="13278"/>
                      <a:pt x="2436" y="3875"/>
                      <a:pt x="11044" y="891"/>
                    </a:cubicBezTo>
                    <a:cubicBezTo>
                      <a:pt x="19652" y="-2093"/>
                      <a:pt x="29055" y="2481"/>
                      <a:pt x="32039" y="1108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15AE64B-AF27-8A2C-02CD-42B60FFE8B88}"/>
                  </a:ext>
                </a:extLst>
              </p:cNvPr>
              <p:cNvSpPr/>
              <p:nvPr/>
            </p:nvSpPr>
            <p:spPr>
              <a:xfrm>
                <a:off x="2276898" y="3727266"/>
                <a:ext cx="331366" cy="525644"/>
              </a:xfrm>
              <a:custGeom>
                <a:avLst/>
                <a:gdLst>
                  <a:gd name="connsiteX0" fmla="*/ 249810 w 251233"/>
                  <a:gd name="connsiteY0" fmla="*/ 322739 h 398530"/>
                  <a:gd name="connsiteX1" fmla="*/ 220867 w 251233"/>
                  <a:gd name="connsiteY1" fmla="*/ 372678 h 398530"/>
                  <a:gd name="connsiteX2" fmla="*/ 129089 w 251233"/>
                  <a:gd name="connsiteY2" fmla="*/ 397122 h 398530"/>
                  <a:gd name="connsiteX3" fmla="*/ 79165 w 251233"/>
                  <a:gd name="connsiteY3" fmla="*/ 368224 h 398530"/>
                  <a:gd name="connsiteX4" fmla="*/ 79150 w 251233"/>
                  <a:gd name="connsiteY4" fmla="*/ 368179 h 398530"/>
                  <a:gd name="connsiteX5" fmla="*/ 1319 w 251233"/>
                  <a:gd name="connsiteY5" fmla="*/ 75597 h 398530"/>
                  <a:gd name="connsiteX6" fmla="*/ 30097 w 251233"/>
                  <a:gd name="connsiteY6" fmla="*/ 25854 h 398530"/>
                  <a:gd name="connsiteX7" fmla="*/ 30262 w 251233"/>
                  <a:gd name="connsiteY7" fmla="*/ 25809 h 398530"/>
                  <a:gd name="connsiteX8" fmla="*/ 122040 w 251233"/>
                  <a:gd name="connsiteY8" fmla="*/ 1365 h 398530"/>
                  <a:gd name="connsiteX9" fmla="*/ 171964 w 251233"/>
                  <a:gd name="connsiteY9" fmla="*/ 30263 h 398530"/>
                  <a:gd name="connsiteX10" fmla="*/ 171979 w 251233"/>
                  <a:gd name="connsiteY10" fmla="*/ 30308 h 398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1233" h="398530">
                    <a:moveTo>
                      <a:pt x="249810" y="322739"/>
                    </a:moveTo>
                    <a:cubicBezTo>
                      <a:pt x="255539" y="344515"/>
                      <a:pt x="242597" y="366814"/>
                      <a:pt x="220867" y="372678"/>
                    </a:cubicBezTo>
                    <a:lnTo>
                      <a:pt x="129089" y="397122"/>
                    </a:lnTo>
                    <a:cubicBezTo>
                      <a:pt x="107329" y="402926"/>
                      <a:pt x="84969" y="389984"/>
                      <a:pt x="79165" y="368224"/>
                    </a:cubicBezTo>
                    <a:cubicBezTo>
                      <a:pt x="79165" y="368209"/>
                      <a:pt x="79150" y="368194"/>
                      <a:pt x="79150" y="368179"/>
                    </a:cubicBezTo>
                    <a:lnTo>
                      <a:pt x="1319" y="75597"/>
                    </a:lnTo>
                    <a:cubicBezTo>
                      <a:pt x="-4470" y="53913"/>
                      <a:pt x="8412" y="31643"/>
                      <a:pt x="30097" y="25854"/>
                    </a:cubicBezTo>
                    <a:cubicBezTo>
                      <a:pt x="30157" y="25839"/>
                      <a:pt x="30202" y="25824"/>
                      <a:pt x="30262" y="25809"/>
                    </a:cubicBezTo>
                    <a:lnTo>
                      <a:pt x="122040" y="1365"/>
                    </a:lnTo>
                    <a:cubicBezTo>
                      <a:pt x="143800" y="-4439"/>
                      <a:pt x="166160" y="8503"/>
                      <a:pt x="171964" y="30263"/>
                    </a:cubicBezTo>
                    <a:cubicBezTo>
                      <a:pt x="171964" y="30278"/>
                      <a:pt x="171979" y="30293"/>
                      <a:pt x="171979" y="30308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DD08398-5744-4F5D-78B6-AE47B34348A2}"/>
                  </a:ext>
                </a:extLst>
              </p:cNvPr>
              <p:cNvSpPr/>
              <p:nvPr/>
            </p:nvSpPr>
            <p:spPr>
              <a:xfrm>
                <a:off x="2243436" y="3764816"/>
                <a:ext cx="481600" cy="764860"/>
              </a:xfrm>
              <a:custGeom>
                <a:avLst/>
                <a:gdLst>
                  <a:gd name="connsiteX0" fmla="*/ 363210 w 365137"/>
                  <a:gd name="connsiteY0" fmla="*/ 469879 h 579897"/>
                  <a:gd name="connsiteX1" fmla="*/ 321070 w 365137"/>
                  <a:gd name="connsiteY1" fmla="*/ 542462 h 579897"/>
                  <a:gd name="connsiteX2" fmla="*/ 187601 w 365137"/>
                  <a:gd name="connsiteY2" fmla="*/ 578004 h 579897"/>
                  <a:gd name="connsiteX3" fmla="*/ 115018 w 365137"/>
                  <a:gd name="connsiteY3" fmla="*/ 536014 h 579897"/>
                  <a:gd name="connsiteX4" fmla="*/ 1794 w 365137"/>
                  <a:gd name="connsiteY4" fmla="*/ 109964 h 579897"/>
                  <a:gd name="connsiteX5" fmla="*/ 43934 w 365137"/>
                  <a:gd name="connsiteY5" fmla="*/ 37381 h 579897"/>
                  <a:gd name="connsiteX6" fmla="*/ 177403 w 365137"/>
                  <a:gd name="connsiteY6" fmla="*/ 1839 h 579897"/>
                  <a:gd name="connsiteX7" fmla="*/ 249986 w 365137"/>
                  <a:gd name="connsiteY7" fmla="*/ 43979 h 579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5137" h="579897">
                    <a:moveTo>
                      <a:pt x="363210" y="469879"/>
                    </a:moveTo>
                    <a:cubicBezTo>
                      <a:pt x="371248" y="501507"/>
                      <a:pt x="352517" y="533764"/>
                      <a:pt x="321070" y="542462"/>
                    </a:cubicBezTo>
                    <a:lnTo>
                      <a:pt x="187601" y="578004"/>
                    </a:lnTo>
                    <a:cubicBezTo>
                      <a:pt x="156018" y="586057"/>
                      <a:pt x="123791" y="567401"/>
                      <a:pt x="115018" y="536014"/>
                    </a:cubicBezTo>
                    <a:lnTo>
                      <a:pt x="1794" y="109964"/>
                    </a:lnTo>
                    <a:cubicBezTo>
                      <a:pt x="-6244" y="78336"/>
                      <a:pt x="12487" y="46079"/>
                      <a:pt x="43934" y="37381"/>
                    </a:cubicBezTo>
                    <a:lnTo>
                      <a:pt x="177403" y="1839"/>
                    </a:lnTo>
                    <a:cubicBezTo>
                      <a:pt x="209031" y="-6199"/>
                      <a:pt x="241288" y="12532"/>
                      <a:pt x="249986" y="43979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672ADE3-33EA-5BCE-8383-954A9F33DE0D}"/>
                  </a:ext>
                </a:extLst>
              </p:cNvPr>
              <p:cNvSpPr/>
              <p:nvPr/>
            </p:nvSpPr>
            <p:spPr>
              <a:xfrm rot="20705999">
                <a:off x="2328535" y="3851452"/>
                <a:ext cx="223313" cy="258719"/>
              </a:xfrm>
              <a:custGeom>
                <a:avLst/>
                <a:gdLst>
                  <a:gd name="connsiteX0" fmla="*/ -66 w 169310"/>
                  <a:gd name="connsiteY0" fmla="*/ -22 h 196154"/>
                  <a:gd name="connsiteX1" fmla="*/ 169244 w 169310"/>
                  <a:gd name="connsiteY1" fmla="*/ -22 h 196154"/>
                  <a:gd name="connsiteX2" fmla="*/ 169244 w 169310"/>
                  <a:gd name="connsiteY2" fmla="*/ 196132 h 196154"/>
                  <a:gd name="connsiteX3" fmla="*/ -66 w 169310"/>
                  <a:gd name="connsiteY3" fmla="*/ 196132 h 196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310" h="196154">
                    <a:moveTo>
                      <a:pt x="-66" y="-22"/>
                    </a:moveTo>
                    <a:lnTo>
                      <a:pt x="169244" y="-22"/>
                    </a:lnTo>
                    <a:lnTo>
                      <a:pt x="169244" y="196132"/>
                    </a:lnTo>
                    <a:lnTo>
                      <a:pt x="-66" y="196132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C7BEF8B-4799-6546-E0F3-A99A7C8CE89A}"/>
                  </a:ext>
                </a:extLst>
              </p:cNvPr>
              <p:cNvSpPr/>
              <p:nvPr/>
            </p:nvSpPr>
            <p:spPr>
              <a:xfrm>
                <a:off x="2414775" y="4159694"/>
                <a:ext cx="197846" cy="197840"/>
              </a:xfrm>
              <a:custGeom>
                <a:avLst/>
                <a:gdLst>
                  <a:gd name="connsiteX0" fmla="*/ 147375 w 150002"/>
                  <a:gd name="connsiteY0" fmla="*/ 55620 h 149997"/>
                  <a:gd name="connsiteX1" fmla="*/ 94288 w 150002"/>
                  <a:gd name="connsiteY1" fmla="*/ 147414 h 149997"/>
                  <a:gd name="connsiteX2" fmla="*/ 2494 w 150002"/>
                  <a:gd name="connsiteY2" fmla="*/ 94341 h 149997"/>
                  <a:gd name="connsiteX3" fmla="*/ 55582 w 150002"/>
                  <a:gd name="connsiteY3" fmla="*/ 2533 h 149997"/>
                  <a:gd name="connsiteX4" fmla="*/ 55597 w 150002"/>
                  <a:gd name="connsiteY4" fmla="*/ 2533 h 149997"/>
                  <a:gd name="connsiteX5" fmla="*/ 147375 w 150002"/>
                  <a:gd name="connsiteY5" fmla="*/ 55620 h 149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002" h="149997">
                    <a:moveTo>
                      <a:pt x="147375" y="55620"/>
                    </a:moveTo>
                    <a:cubicBezTo>
                      <a:pt x="158068" y="95631"/>
                      <a:pt x="134298" y="136721"/>
                      <a:pt x="94288" y="147414"/>
                    </a:cubicBezTo>
                    <a:cubicBezTo>
                      <a:pt x="54292" y="158106"/>
                      <a:pt x="13187" y="134352"/>
                      <a:pt x="2494" y="94341"/>
                    </a:cubicBezTo>
                    <a:cubicBezTo>
                      <a:pt x="-8198" y="54330"/>
                      <a:pt x="15571" y="13225"/>
                      <a:pt x="55582" y="2533"/>
                    </a:cubicBezTo>
                    <a:cubicBezTo>
                      <a:pt x="55582" y="2533"/>
                      <a:pt x="55597" y="2533"/>
                      <a:pt x="55597" y="2533"/>
                    </a:cubicBezTo>
                    <a:cubicBezTo>
                      <a:pt x="95592" y="-8145"/>
                      <a:pt x="136683" y="15625"/>
                      <a:pt x="147375" y="556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FF267526-F75D-2E5D-8D70-9F4F8A5629D1}"/>
                  </a:ext>
                </a:extLst>
              </p:cNvPr>
              <p:cNvSpPr/>
              <p:nvPr/>
            </p:nvSpPr>
            <p:spPr>
              <a:xfrm>
                <a:off x="2488192" y="4158967"/>
                <a:ext cx="127028" cy="195169"/>
              </a:xfrm>
              <a:custGeom>
                <a:avLst/>
                <a:gdLst>
                  <a:gd name="connsiteX0" fmla="*/ -67 w 96309"/>
                  <a:gd name="connsiteY0" fmla="*/ 3084 h 147972"/>
                  <a:gd name="connsiteX1" fmla="*/ 38475 w 96309"/>
                  <a:gd name="connsiteY1" fmla="*/ 147950 h 147972"/>
                  <a:gd name="connsiteX2" fmla="*/ 94216 w 96309"/>
                  <a:gd name="connsiteY2" fmla="*/ 57746 h 147972"/>
                  <a:gd name="connsiteX3" fmla="*/ 4013 w 96309"/>
                  <a:gd name="connsiteY3" fmla="*/ 2004 h 147972"/>
                  <a:gd name="connsiteX4" fmla="*/ -67 w 96309"/>
                  <a:gd name="connsiteY4" fmla="*/ 3084 h 147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09" h="147972">
                    <a:moveTo>
                      <a:pt x="-67" y="3084"/>
                    </a:moveTo>
                    <a:lnTo>
                      <a:pt x="38475" y="147950"/>
                    </a:lnTo>
                    <a:cubicBezTo>
                      <a:pt x="78785" y="138442"/>
                      <a:pt x="103739" y="98057"/>
                      <a:pt x="94216" y="57746"/>
                    </a:cubicBezTo>
                    <a:cubicBezTo>
                      <a:pt x="84709" y="17436"/>
                      <a:pt x="44323" y="-7519"/>
                      <a:pt x="4013" y="2004"/>
                    </a:cubicBezTo>
                    <a:cubicBezTo>
                      <a:pt x="2648" y="2319"/>
                      <a:pt x="1283" y="2679"/>
                      <a:pt x="-67" y="3084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BB9B0A1-7A89-B4C8-FCCE-CBE06C3A73BA}"/>
                  </a:ext>
                </a:extLst>
              </p:cNvPr>
              <p:cNvSpPr/>
              <p:nvPr/>
            </p:nvSpPr>
            <p:spPr>
              <a:xfrm>
                <a:off x="2404839" y="4149526"/>
                <a:ext cx="217736" cy="217941"/>
              </a:xfrm>
              <a:custGeom>
                <a:avLst/>
                <a:gdLst>
                  <a:gd name="connsiteX0" fmla="*/ 160456 w 165082"/>
                  <a:gd name="connsiteY0" fmla="*/ 54631 h 165237"/>
                  <a:gd name="connsiteX1" fmla="*/ 68228 w 165082"/>
                  <a:gd name="connsiteY1" fmla="*/ 1244 h 165237"/>
                  <a:gd name="connsiteX2" fmla="*/ 68228 w 165082"/>
                  <a:gd name="connsiteY2" fmla="*/ 1244 h 165237"/>
                  <a:gd name="connsiteX3" fmla="*/ 61480 w 165082"/>
                  <a:gd name="connsiteY3" fmla="*/ 3043 h 165237"/>
                  <a:gd name="connsiteX4" fmla="*/ 54581 w 165082"/>
                  <a:gd name="connsiteY4" fmla="*/ 4843 h 165237"/>
                  <a:gd name="connsiteX5" fmla="*/ 54581 w 165082"/>
                  <a:gd name="connsiteY5" fmla="*/ 4843 h 165237"/>
                  <a:gd name="connsiteX6" fmla="*/ 1194 w 165082"/>
                  <a:gd name="connsiteY6" fmla="*/ 96921 h 165237"/>
                  <a:gd name="connsiteX7" fmla="*/ 1194 w 165082"/>
                  <a:gd name="connsiteY7" fmla="*/ 96921 h 165237"/>
                  <a:gd name="connsiteX8" fmla="*/ 2993 w 165082"/>
                  <a:gd name="connsiteY8" fmla="*/ 103670 h 165237"/>
                  <a:gd name="connsiteX9" fmla="*/ 4793 w 165082"/>
                  <a:gd name="connsiteY9" fmla="*/ 110568 h 165237"/>
                  <a:gd name="connsiteX10" fmla="*/ 4793 w 165082"/>
                  <a:gd name="connsiteY10" fmla="*/ 110568 h 165237"/>
                  <a:gd name="connsiteX11" fmla="*/ 96871 w 165082"/>
                  <a:gd name="connsiteY11" fmla="*/ 163956 h 165237"/>
                  <a:gd name="connsiteX12" fmla="*/ 96871 w 165082"/>
                  <a:gd name="connsiteY12" fmla="*/ 163956 h 165237"/>
                  <a:gd name="connsiteX13" fmla="*/ 103620 w 165082"/>
                  <a:gd name="connsiteY13" fmla="*/ 162156 h 165237"/>
                  <a:gd name="connsiteX14" fmla="*/ 110368 w 165082"/>
                  <a:gd name="connsiteY14" fmla="*/ 160356 h 165237"/>
                  <a:gd name="connsiteX15" fmla="*/ 110368 w 165082"/>
                  <a:gd name="connsiteY15" fmla="*/ 160356 h 165237"/>
                  <a:gd name="connsiteX16" fmla="*/ 163756 w 165082"/>
                  <a:gd name="connsiteY16" fmla="*/ 68278 h 165237"/>
                  <a:gd name="connsiteX17" fmla="*/ 163756 w 165082"/>
                  <a:gd name="connsiteY17" fmla="*/ 68278 h 165237"/>
                  <a:gd name="connsiteX18" fmla="*/ 161956 w 165082"/>
                  <a:gd name="connsiteY18" fmla="*/ 61530 h 165237"/>
                  <a:gd name="connsiteX19" fmla="*/ 160157 w 165082"/>
                  <a:gd name="connsiteY19" fmla="*/ 54631 h 165237"/>
                  <a:gd name="connsiteX20" fmla="*/ 146810 w 165082"/>
                  <a:gd name="connsiteY20" fmla="*/ 58230 h 165237"/>
                  <a:gd name="connsiteX21" fmla="*/ 87574 w 165082"/>
                  <a:gd name="connsiteY21" fmla="*/ 73977 h 165237"/>
                  <a:gd name="connsiteX22" fmla="*/ 71827 w 165082"/>
                  <a:gd name="connsiteY22" fmla="*/ 13991 h 165237"/>
                  <a:gd name="connsiteX23" fmla="*/ 146810 w 165082"/>
                  <a:gd name="connsiteY23" fmla="*/ 58230 h 165237"/>
                  <a:gd name="connsiteX24" fmla="*/ 58330 w 165082"/>
                  <a:gd name="connsiteY24" fmla="*/ 18340 h 165237"/>
                  <a:gd name="connsiteX25" fmla="*/ 74077 w 165082"/>
                  <a:gd name="connsiteY25" fmla="*/ 77576 h 165237"/>
                  <a:gd name="connsiteX26" fmla="*/ 14091 w 165082"/>
                  <a:gd name="connsiteY26" fmla="*/ 93322 h 165237"/>
                  <a:gd name="connsiteX27" fmla="*/ 58330 w 165082"/>
                  <a:gd name="connsiteY27" fmla="*/ 18340 h 165237"/>
                  <a:gd name="connsiteX28" fmla="*/ 18440 w 165082"/>
                  <a:gd name="connsiteY28" fmla="*/ 106969 h 165237"/>
                  <a:gd name="connsiteX29" fmla="*/ 77676 w 165082"/>
                  <a:gd name="connsiteY29" fmla="*/ 91223 h 165237"/>
                  <a:gd name="connsiteX30" fmla="*/ 93422 w 165082"/>
                  <a:gd name="connsiteY30" fmla="*/ 151209 h 165237"/>
                  <a:gd name="connsiteX31" fmla="*/ 18440 w 165082"/>
                  <a:gd name="connsiteY31" fmla="*/ 106969 h 165237"/>
                  <a:gd name="connsiteX32" fmla="*/ 107069 w 165082"/>
                  <a:gd name="connsiteY32" fmla="*/ 146860 h 165237"/>
                  <a:gd name="connsiteX33" fmla="*/ 92073 w 165082"/>
                  <a:gd name="connsiteY33" fmla="*/ 87624 h 165237"/>
                  <a:gd name="connsiteX34" fmla="*/ 151159 w 165082"/>
                  <a:gd name="connsiteY34" fmla="*/ 71877 h 165237"/>
                  <a:gd name="connsiteX35" fmla="*/ 107069 w 165082"/>
                  <a:gd name="connsiteY35" fmla="*/ 146860 h 165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65082" h="165237">
                    <a:moveTo>
                      <a:pt x="160456" y="54631"/>
                    </a:moveTo>
                    <a:cubicBezTo>
                      <a:pt x="146780" y="16780"/>
                      <a:pt x="107864" y="-5745"/>
                      <a:pt x="68228" y="1244"/>
                    </a:cubicBezTo>
                    <a:lnTo>
                      <a:pt x="68228" y="1244"/>
                    </a:lnTo>
                    <a:lnTo>
                      <a:pt x="61480" y="3043"/>
                    </a:lnTo>
                    <a:lnTo>
                      <a:pt x="54581" y="4843"/>
                    </a:lnTo>
                    <a:lnTo>
                      <a:pt x="54581" y="4843"/>
                    </a:lnTo>
                    <a:cubicBezTo>
                      <a:pt x="16760" y="18460"/>
                      <a:pt x="-5780" y="57331"/>
                      <a:pt x="1194" y="96921"/>
                    </a:cubicBezTo>
                    <a:lnTo>
                      <a:pt x="1194" y="96921"/>
                    </a:lnTo>
                    <a:lnTo>
                      <a:pt x="2993" y="103670"/>
                    </a:lnTo>
                    <a:lnTo>
                      <a:pt x="4793" y="110568"/>
                    </a:lnTo>
                    <a:lnTo>
                      <a:pt x="4793" y="110568"/>
                    </a:lnTo>
                    <a:cubicBezTo>
                      <a:pt x="18410" y="148389"/>
                      <a:pt x="57281" y="170929"/>
                      <a:pt x="96871" y="163956"/>
                    </a:cubicBezTo>
                    <a:lnTo>
                      <a:pt x="96871" y="163956"/>
                    </a:lnTo>
                    <a:lnTo>
                      <a:pt x="103620" y="162156"/>
                    </a:lnTo>
                    <a:lnTo>
                      <a:pt x="110368" y="160356"/>
                    </a:lnTo>
                    <a:lnTo>
                      <a:pt x="110368" y="160356"/>
                    </a:lnTo>
                    <a:cubicBezTo>
                      <a:pt x="148189" y="146740"/>
                      <a:pt x="170729" y="107869"/>
                      <a:pt x="163756" y="68278"/>
                    </a:cubicBezTo>
                    <a:lnTo>
                      <a:pt x="163756" y="68278"/>
                    </a:lnTo>
                    <a:lnTo>
                      <a:pt x="161956" y="61530"/>
                    </a:lnTo>
                    <a:lnTo>
                      <a:pt x="160157" y="54631"/>
                    </a:lnTo>
                    <a:close/>
                    <a:moveTo>
                      <a:pt x="146810" y="58230"/>
                    </a:moveTo>
                    <a:lnTo>
                      <a:pt x="87574" y="73977"/>
                    </a:lnTo>
                    <a:lnTo>
                      <a:pt x="71827" y="13991"/>
                    </a:lnTo>
                    <a:cubicBezTo>
                      <a:pt x="104160" y="9057"/>
                      <a:pt x="135502" y="27548"/>
                      <a:pt x="146810" y="58230"/>
                    </a:cubicBezTo>
                    <a:close/>
                    <a:moveTo>
                      <a:pt x="58330" y="18340"/>
                    </a:moveTo>
                    <a:lnTo>
                      <a:pt x="74077" y="77576"/>
                    </a:lnTo>
                    <a:lnTo>
                      <a:pt x="14091" y="93322"/>
                    </a:lnTo>
                    <a:cubicBezTo>
                      <a:pt x="9217" y="61005"/>
                      <a:pt x="27678" y="29692"/>
                      <a:pt x="58330" y="18340"/>
                    </a:cubicBezTo>
                    <a:close/>
                    <a:moveTo>
                      <a:pt x="18440" y="106969"/>
                    </a:moveTo>
                    <a:lnTo>
                      <a:pt x="77676" y="91223"/>
                    </a:lnTo>
                    <a:lnTo>
                      <a:pt x="93422" y="151209"/>
                    </a:lnTo>
                    <a:cubicBezTo>
                      <a:pt x="61105" y="156082"/>
                      <a:pt x="29792" y="137622"/>
                      <a:pt x="18440" y="106969"/>
                    </a:cubicBezTo>
                    <a:close/>
                    <a:moveTo>
                      <a:pt x="107069" y="146860"/>
                    </a:moveTo>
                    <a:lnTo>
                      <a:pt x="92073" y="87624"/>
                    </a:lnTo>
                    <a:lnTo>
                      <a:pt x="151159" y="71877"/>
                    </a:lnTo>
                    <a:cubicBezTo>
                      <a:pt x="156182" y="104180"/>
                      <a:pt x="137737" y="135537"/>
                      <a:pt x="107069" y="146860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C3F9DAE-F8F4-4C2D-2E3D-B4FE6B003160}"/>
                  </a:ext>
                </a:extLst>
              </p:cNvPr>
              <p:cNvSpPr/>
              <p:nvPr/>
            </p:nvSpPr>
            <p:spPr>
              <a:xfrm>
                <a:off x="2469190" y="4213106"/>
                <a:ext cx="57373" cy="92980"/>
              </a:xfrm>
              <a:custGeom>
                <a:avLst/>
                <a:gdLst>
                  <a:gd name="connsiteX0" fmla="*/ 13890 w 43499"/>
                  <a:gd name="connsiteY0" fmla="*/ 40019 h 70495"/>
                  <a:gd name="connsiteX1" fmla="*/ 28407 w 43499"/>
                  <a:gd name="connsiteY1" fmla="*/ 15094 h 70495"/>
                  <a:gd name="connsiteX2" fmla="*/ 28887 w 43499"/>
                  <a:gd name="connsiteY2" fmla="*/ 14974 h 70495"/>
                  <a:gd name="connsiteX3" fmla="*/ 24838 w 43499"/>
                  <a:gd name="connsiteY3" fmla="*/ -22 h 70495"/>
                  <a:gd name="connsiteX4" fmla="*/ 1743 w 43499"/>
                  <a:gd name="connsiteY4" fmla="*/ 45567 h 70495"/>
                  <a:gd name="connsiteX5" fmla="*/ 43433 w 43499"/>
                  <a:gd name="connsiteY5" fmla="*/ 69712 h 70495"/>
                  <a:gd name="connsiteX6" fmla="*/ 39534 w 43499"/>
                  <a:gd name="connsiteY6" fmla="*/ 54715 h 70495"/>
                  <a:gd name="connsiteX7" fmla="*/ 13995 w 43499"/>
                  <a:gd name="connsiteY7" fmla="*/ 40409 h 70495"/>
                  <a:gd name="connsiteX8" fmla="*/ 13890 w 43499"/>
                  <a:gd name="connsiteY8" fmla="*/ 40019 h 70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499" h="70495">
                    <a:moveTo>
                      <a:pt x="13890" y="40019"/>
                    </a:moveTo>
                    <a:cubicBezTo>
                      <a:pt x="11011" y="29131"/>
                      <a:pt x="17519" y="17974"/>
                      <a:pt x="28407" y="15094"/>
                    </a:cubicBezTo>
                    <a:cubicBezTo>
                      <a:pt x="28572" y="15050"/>
                      <a:pt x="28722" y="15019"/>
                      <a:pt x="28887" y="14974"/>
                    </a:cubicBezTo>
                    <a:lnTo>
                      <a:pt x="24838" y="-22"/>
                    </a:lnTo>
                    <a:cubicBezTo>
                      <a:pt x="5867" y="6187"/>
                      <a:pt x="-4481" y="26597"/>
                      <a:pt x="1743" y="45567"/>
                    </a:cubicBezTo>
                    <a:cubicBezTo>
                      <a:pt x="7457" y="63053"/>
                      <a:pt x="25422" y="73461"/>
                      <a:pt x="43433" y="69712"/>
                    </a:cubicBezTo>
                    <a:lnTo>
                      <a:pt x="39534" y="54715"/>
                    </a:lnTo>
                    <a:cubicBezTo>
                      <a:pt x="28527" y="57819"/>
                      <a:pt x="17099" y="51416"/>
                      <a:pt x="13995" y="40409"/>
                    </a:cubicBezTo>
                    <a:cubicBezTo>
                      <a:pt x="13965" y="40289"/>
                      <a:pt x="13920" y="40154"/>
                      <a:pt x="13890" y="40019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31D1031-9A33-93B9-06AB-C5514712C1B2}"/>
                  </a:ext>
                </a:extLst>
              </p:cNvPr>
              <p:cNvSpPr/>
              <p:nvPr/>
            </p:nvSpPr>
            <p:spPr>
              <a:xfrm>
                <a:off x="2486776" y="4233282"/>
                <a:ext cx="34249" cy="53316"/>
              </a:xfrm>
              <a:custGeom>
                <a:avLst/>
                <a:gdLst>
                  <a:gd name="connsiteX0" fmla="*/ 557 w 25967"/>
                  <a:gd name="connsiteY0" fmla="*/ 24722 h 40423"/>
                  <a:gd name="connsiteX1" fmla="*/ 25646 w 25967"/>
                  <a:gd name="connsiteY1" fmla="*/ 39779 h 40423"/>
                  <a:gd name="connsiteX2" fmla="*/ 25901 w 25967"/>
                  <a:gd name="connsiteY2" fmla="*/ 39719 h 40423"/>
                  <a:gd name="connsiteX3" fmla="*/ 15254 w 25967"/>
                  <a:gd name="connsiteY3" fmla="*/ -22 h 40423"/>
                  <a:gd name="connsiteX4" fmla="*/ 557 w 25967"/>
                  <a:gd name="connsiteY4" fmla="*/ 24722 h 40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967" h="40423">
                    <a:moveTo>
                      <a:pt x="557" y="24722"/>
                    </a:moveTo>
                    <a:cubicBezTo>
                      <a:pt x="3331" y="35804"/>
                      <a:pt x="14564" y="42553"/>
                      <a:pt x="25646" y="39779"/>
                    </a:cubicBezTo>
                    <a:cubicBezTo>
                      <a:pt x="25736" y="39764"/>
                      <a:pt x="25811" y="39734"/>
                      <a:pt x="25901" y="39719"/>
                    </a:cubicBezTo>
                    <a:lnTo>
                      <a:pt x="15254" y="-22"/>
                    </a:lnTo>
                    <a:cubicBezTo>
                      <a:pt x="4381" y="2767"/>
                      <a:pt x="-2187" y="13835"/>
                      <a:pt x="557" y="247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87DEE43-828F-B382-CA97-618CF1F63EE0}"/>
                  </a:ext>
                </a:extLst>
              </p:cNvPr>
              <p:cNvSpPr/>
              <p:nvPr/>
            </p:nvSpPr>
            <p:spPr>
              <a:xfrm>
                <a:off x="2500852" y="4210742"/>
                <a:ext cx="59783" cy="93548"/>
              </a:xfrm>
              <a:custGeom>
                <a:avLst/>
                <a:gdLst>
                  <a:gd name="connsiteX0" fmla="*/ 44023 w 45326"/>
                  <a:gd name="connsiteY0" fmla="*/ 26815 h 70926"/>
                  <a:gd name="connsiteX1" fmla="*/ -67 w 45326"/>
                  <a:gd name="connsiteY1" fmla="*/ 1171 h 70926"/>
                  <a:gd name="connsiteX2" fmla="*/ 3983 w 45326"/>
                  <a:gd name="connsiteY2" fmla="*/ 16167 h 70926"/>
                  <a:gd name="connsiteX3" fmla="*/ 29177 w 45326"/>
                  <a:gd name="connsiteY3" fmla="*/ 30714 h 70926"/>
                  <a:gd name="connsiteX4" fmla="*/ 14630 w 45326"/>
                  <a:gd name="connsiteY4" fmla="*/ 55908 h 70926"/>
                  <a:gd name="connsiteX5" fmla="*/ 18529 w 45326"/>
                  <a:gd name="connsiteY5" fmla="*/ 70904 h 70926"/>
                  <a:gd name="connsiteX6" fmla="*/ 44038 w 45326"/>
                  <a:gd name="connsiteY6" fmla="*/ 26860 h 70926"/>
                  <a:gd name="connsiteX7" fmla="*/ 44023 w 45326"/>
                  <a:gd name="connsiteY7" fmla="*/ 26815 h 70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326" h="70926">
                    <a:moveTo>
                      <a:pt x="44023" y="26815"/>
                    </a:moveTo>
                    <a:cubicBezTo>
                      <a:pt x="38894" y="7589"/>
                      <a:pt x="19189" y="-3883"/>
                      <a:pt x="-67" y="1171"/>
                    </a:cubicBezTo>
                    <a:lnTo>
                      <a:pt x="3983" y="16167"/>
                    </a:lnTo>
                    <a:cubicBezTo>
                      <a:pt x="14960" y="13228"/>
                      <a:pt x="26237" y="19736"/>
                      <a:pt x="29177" y="30714"/>
                    </a:cubicBezTo>
                    <a:cubicBezTo>
                      <a:pt x="32116" y="41691"/>
                      <a:pt x="25607" y="52969"/>
                      <a:pt x="14630" y="55908"/>
                    </a:cubicBezTo>
                    <a:lnTo>
                      <a:pt x="18529" y="70904"/>
                    </a:lnTo>
                    <a:cubicBezTo>
                      <a:pt x="37740" y="65790"/>
                      <a:pt x="49152" y="46055"/>
                      <a:pt x="44038" y="26860"/>
                    </a:cubicBezTo>
                    <a:cubicBezTo>
                      <a:pt x="44023" y="26845"/>
                      <a:pt x="44023" y="26830"/>
                      <a:pt x="44023" y="268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D98574A-7873-58FE-E10F-86975D8FBFDA}"/>
                  </a:ext>
                </a:extLst>
              </p:cNvPr>
              <p:cNvSpPr/>
              <p:nvPr/>
            </p:nvSpPr>
            <p:spPr>
              <a:xfrm>
                <a:off x="2506982" y="4230797"/>
                <a:ext cx="34024" cy="53318"/>
              </a:xfrm>
              <a:custGeom>
                <a:avLst/>
                <a:gdLst>
                  <a:gd name="connsiteX0" fmla="*/ 25128 w 25796"/>
                  <a:gd name="connsiteY0" fmla="*/ 15658 h 40424"/>
                  <a:gd name="connsiteX1" fmla="*/ 293 w 25796"/>
                  <a:gd name="connsiteY1" fmla="*/ 572 h 40424"/>
                  <a:gd name="connsiteX2" fmla="*/ -67 w 25796"/>
                  <a:gd name="connsiteY2" fmla="*/ 662 h 40424"/>
                  <a:gd name="connsiteX3" fmla="*/ 10581 w 25796"/>
                  <a:gd name="connsiteY3" fmla="*/ 40402 h 40424"/>
                  <a:gd name="connsiteX4" fmla="*/ 25128 w 25796"/>
                  <a:gd name="connsiteY4" fmla="*/ 15658 h 40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96" h="40424">
                    <a:moveTo>
                      <a:pt x="25128" y="15658"/>
                    </a:moveTo>
                    <a:cubicBezTo>
                      <a:pt x="22443" y="4636"/>
                      <a:pt x="11316" y="-2128"/>
                      <a:pt x="293" y="572"/>
                    </a:cubicBezTo>
                    <a:cubicBezTo>
                      <a:pt x="173" y="602"/>
                      <a:pt x="54" y="632"/>
                      <a:pt x="-67" y="662"/>
                    </a:cubicBezTo>
                    <a:lnTo>
                      <a:pt x="10581" y="40402"/>
                    </a:lnTo>
                    <a:cubicBezTo>
                      <a:pt x="21349" y="37463"/>
                      <a:pt x="27797" y="26486"/>
                      <a:pt x="25128" y="15658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EF6B2B1-DC19-543B-9110-F97806631095}"/>
                  </a:ext>
                </a:extLst>
              </p:cNvPr>
              <p:cNvSpPr/>
              <p:nvPr/>
            </p:nvSpPr>
            <p:spPr>
              <a:xfrm>
                <a:off x="2429198" y="4352645"/>
                <a:ext cx="254767" cy="135651"/>
              </a:xfrm>
              <a:custGeom>
                <a:avLst/>
                <a:gdLst>
                  <a:gd name="connsiteX0" fmla="*/ 161484 w 193158"/>
                  <a:gd name="connsiteY0" fmla="*/ 658 h 102847"/>
                  <a:gd name="connsiteX1" fmla="*/ 186228 w 193158"/>
                  <a:gd name="connsiteY1" fmla="*/ 15055 h 102847"/>
                  <a:gd name="connsiteX2" fmla="*/ 186378 w 193158"/>
                  <a:gd name="connsiteY2" fmla="*/ 15654 h 102847"/>
                  <a:gd name="connsiteX3" fmla="*/ 192377 w 193158"/>
                  <a:gd name="connsiteY3" fmla="*/ 38449 h 102847"/>
                  <a:gd name="connsiteX4" fmla="*/ 178280 w 193158"/>
                  <a:gd name="connsiteY4" fmla="*/ 63118 h 102847"/>
                  <a:gd name="connsiteX5" fmla="*/ 177381 w 193158"/>
                  <a:gd name="connsiteY5" fmla="*/ 63343 h 102847"/>
                  <a:gd name="connsiteX6" fmla="*/ 31615 w 193158"/>
                  <a:gd name="connsiteY6" fmla="*/ 102184 h 102847"/>
                  <a:gd name="connsiteX7" fmla="*/ 6796 w 193158"/>
                  <a:gd name="connsiteY7" fmla="*/ 87488 h 102847"/>
                  <a:gd name="connsiteX8" fmla="*/ 6721 w 193158"/>
                  <a:gd name="connsiteY8" fmla="*/ 87188 h 102847"/>
                  <a:gd name="connsiteX9" fmla="*/ 572 w 193158"/>
                  <a:gd name="connsiteY9" fmla="*/ 64243 h 102847"/>
                  <a:gd name="connsiteX10" fmla="*/ 15149 w 193158"/>
                  <a:gd name="connsiteY10" fmla="*/ 39604 h 102847"/>
                  <a:gd name="connsiteX11" fmla="*/ 15568 w 193158"/>
                  <a:gd name="connsiteY11" fmla="*/ 39499 h 102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3158" h="102847">
                    <a:moveTo>
                      <a:pt x="161484" y="658"/>
                    </a:moveTo>
                    <a:cubicBezTo>
                      <a:pt x="172297" y="-2206"/>
                      <a:pt x="183379" y="4242"/>
                      <a:pt x="186228" y="15055"/>
                    </a:cubicBezTo>
                    <a:cubicBezTo>
                      <a:pt x="186288" y="15250"/>
                      <a:pt x="186334" y="15460"/>
                      <a:pt x="186378" y="15654"/>
                    </a:cubicBezTo>
                    <a:lnTo>
                      <a:pt x="192377" y="38449"/>
                    </a:lnTo>
                    <a:cubicBezTo>
                      <a:pt x="195301" y="49157"/>
                      <a:pt x="188988" y="60209"/>
                      <a:pt x="178280" y="63118"/>
                    </a:cubicBezTo>
                    <a:cubicBezTo>
                      <a:pt x="177980" y="63208"/>
                      <a:pt x="177680" y="63283"/>
                      <a:pt x="177381" y="63343"/>
                    </a:cubicBezTo>
                    <a:lnTo>
                      <a:pt x="31615" y="102184"/>
                    </a:lnTo>
                    <a:cubicBezTo>
                      <a:pt x="20697" y="104974"/>
                      <a:pt x="9585" y="98405"/>
                      <a:pt x="6796" y="87488"/>
                    </a:cubicBezTo>
                    <a:cubicBezTo>
                      <a:pt x="6766" y="87383"/>
                      <a:pt x="6751" y="87293"/>
                      <a:pt x="6721" y="87188"/>
                    </a:cubicBezTo>
                    <a:lnTo>
                      <a:pt x="572" y="64243"/>
                    </a:lnTo>
                    <a:cubicBezTo>
                      <a:pt x="-2202" y="53416"/>
                      <a:pt x="4321" y="42378"/>
                      <a:pt x="15149" y="39604"/>
                    </a:cubicBezTo>
                    <a:cubicBezTo>
                      <a:pt x="15284" y="39559"/>
                      <a:pt x="15433" y="39529"/>
                      <a:pt x="15568" y="39499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13BAF3F-3446-4D0D-FA4E-B4D97D6453CA}"/>
                  </a:ext>
                </a:extLst>
              </p:cNvPr>
              <p:cNvSpPr/>
              <p:nvPr/>
            </p:nvSpPr>
            <p:spPr>
              <a:xfrm>
                <a:off x="2437879" y="4360548"/>
                <a:ext cx="238137" cy="119049"/>
              </a:xfrm>
              <a:custGeom>
                <a:avLst/>
                <a:gdLst>
                  <a:gd name="connsiteX0" fmla="*/ 10485 w 180549"/>
                  <a:gd name="connsiteY0" fmla="*/ 39206 h 90260"/>
                  <a:gd name="connsiteX1" fmla="*/ 288 w 180549"/>
                  <a:gd name="connsiteY1" fmla="*/ 56752 h 90260"/>
                  <a:gd name="connsiteX2" fmla="*/ 6436 w 180549"/>
                  <a:gd name="connsiteY2" fmla="*/ 79546 h 90260"/>
                  <a:gd name="connsiteX3" fmla="*/ 23982 w 180549"/>
                  <a:gd name="connsiteY3" fmla="*/ 89894 h 90260"/>
                  <a:gd name="connsiteX4" fmla="*/ 169898 w 180549"/>
                  <a:gd name="connsiteY4" fmla="*/ 51053 h 90260"/>
                  <a:gd name="connsiteX5" fmla="*/ 180096 w 180549"/>
                  <a:gd name="connsiteY5" fmla="*/ 33357 h 90260"/>
                  <a:gd name="connsiteX6" fmla="*/ 174097 w 180549"/>
                  <a:gd name="connsiteY6" fmla="*/ 10563 h 90260"/>
                  <a:gd name="connsiteX7" fmla="*/ 156401 w 180549"/>
                  <a:gd name="connsiteY7" fmla="*/ 365 h 9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549" h="90260">
                    <a:moveTo>
                      <a:pt x="10485" y="39206"/>
                    </a:moveTo>
                    <a:cubicBezTo>
                      <a:pt x="3047" y="41515"/>
                      <a:pt x="-1392" y="49149"/>
                      <a:pt x="288" y="56752"/>
                    </a:cubicBezTo>
                    <a:lnTo>
                      <a:pt x="6436" y="79546"/>
                    </a:lnTo>
                    <a:cubicBezTo>
                      <a:pt x="8686" y="87045"/>
                      <a:pt x="16334" y="91559"/>
                      <a:pt x="23982" y="89894"/>
                    </a:cubicBezTo>
                    <a:lnTo>
                      <a:pt x="169898" y="51053"/>
                    </a:lnTo>
                    <a:cubicBezTo>
                      <a:pt x="177411" y="48744"/>
                      <a:pt x="181865" y="41020"/>
                      <a:pt x="180096" y="33357"/>
                    </a:cubicBezTo>
                    <a:lnTo>
                      <a:pt x="174097" y="10563"/>
                    </a:lnTo>
                    <a:cubicBezTo>
                      <a:pt x="171788" y="3049"/>
                      <a:pt x="164064" y="-1405"/>
                      <a:pt x="156401" y="3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3AA2C60-4FB5-96C1-62EB-292E098735BA}"/>
                  </a:ext>
                </a:extLst>
              </p:cNvPr>
              <p:cNvSpPr/>
              <p:nvPr/>
            </p:nvSpPr>
            <p:spPr>
              <a:xfrm>
                <a:off x="2452128" y="4423145"/>
                <a:ext cx="39570" cy="39566"/>
              </a:xfrm>
              <a:custGeom>
                <a:avLst/>
                <a:gdLst>
                  <a:gd name="connsiteX0" fmla="*/ 29376 w 30001"/>
                  <a:gd name="connsiteY0" fmla="*/ 10942 h 29998"/>
                  <a:gd name="connsiteX1" fmla="*/ 18968 w 30001"/>
                  <a:gd name="connsiteY1" fmla="*/ 29418 h 29998"/>
                  <a:gd name="connsiteX2" fmla="*/ 493 w 30001"/>
                  <a:gd name="connsiteY2" fmla="*/ 19010 h 29998"/>
                  <a:gd name="connsiteX3" fmla="*/ 10900 w 30001"/>
                  <a:gd name="connsiteY3" fmla="*/ 534 h 29998"/>
                  <a:gd name="connsiteX4" fmla="*/ 11230 w 30001"/>
                  <a:gd name="connsiteY4" fmla="*/ 445 h 29998"/>
                  <a:gd name="connsiteX5" fmla="*/ 29376 w 30001"/>
                  <a:gd name="connsiteY5" fmla="*/ 10942 h 29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001" h="29998">
                    <a:moveTo>
                      <a:pt x="29376" y="10942"/>
                    </a:moveTo>
                    <a:cubicBezTo>
                      <a:pt x="31610" y="18920"/>
                      <a:pt x="26946" y="27198"/>
                      <a:pt x="18968" y="29418"/>
                    </a:cubicBezTo>
                    <a:cubicBezTo>
                      <a:pt x="10990" y="31652"/>
                      <a:pt x="2712" y="26988"/>
                      <a:pt x="493" y="19010"/>
                    </a:cubicBezTo>
                    <a:cubicBezTo>
                      <a:pt x="-1742" y="11032"/>
                      <a:pt x="2922" y="2769"/>
                      <a:pt x="10900" y="534"/>
                    </a:cubicBezTo>
                    <a:cubicBezTo>
                      <a:pt x="11005" y="504"/>
                      <a:pt x="11125" y="475"/>
                      <a:pt x="11230" y="445"/>
                    </a:cubicBezTo>
                    <a:cubicBezTo>
                      <a:pt x="19133" y="-1565"/>
                      <a:pt x="27186" y="3099"/>
                      <a:pt x="29376" y="10942"/>
                    </a:cubicBez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59AD65C-C683-9E35-F6C2-8AE6E2D372E0}"/>
                  </a:ext>
                </a:extLst>
              </p:cNvPr>
              <p:cNvSpPr/>
              <p:nvPr/>
            </p:nvSpPr>
            <p:spPr>
              <a:xfrm>
                <a:off x="2505203" y="4413476"/>
                <a:ext cx="42130" cy="37779"/>
              </a:xfrm>
              <a:custGeom>
                <a:avLst/>
                <a:gdLst>
                  <a:gd name="connsiteX0" fmla="*/ 0 w 31942"/>
                  <a:gd name="connsiteY0" fmla="*/ 0 h 28643"/>
                  <a:gd name="connsiteX1" fmla="*/ 7648 w 31942"/>
                  <a:gd name="connsiteY1" fmla="*/ 28643 h 28643"/>
                  <a:gd name="connsiteX2" fmla="*/ 31942 w 31942"/>
                  <a:gd name="connsiteY2" fmla="*/ 6898 h 28643"/>
                  <a:gd name="connsiteX3" fmla="*/ 0 w 31942"/>
                  <a:gd name="connsiteY3" fmla="*/ 0 h 28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942" h="28643">
                    <a:moveTo>
                      <a:pt x="0" y="0"/>
                    </a:moveTo>
                    <a:lnTo>
                      <a:pt x="7648" y="28643"/>
                    </a:lnTo>
                    <a:lnTo>
                      <a:pt x="31942" y="68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98F6D58E-60C6-D032-9EDA-A0BA113F9403}"/>
                  </a:ext>
                </a:extLst>
              </p:cNvPr>
              <p:cNvSpPr/>
              <p:nvPr/>
            </p:nvSpPr>
            <p:spPr>
              <a:xfrm rot="20705401">
                <a:off x="2566156" y="4392622"/>
                <a:ext cx="39164" cy="39164"/>
              </a:xfrm>
              <a:custGeom>
                <a:avLst/>
                <a:gdLst>
                  <a:gd name="connsiteX0" fmla="*/ -67 w 29693"/>
                  <a:gd name="connsiteY0" fmla="*/ -22 h 29693"/>
                  <a:gd name="connsiteX1" fmla="*/ 29626 w 29693"/>
                  <a:gd name="connsiteY1" fmla="*/ -22 h 29693"/>
                  <a:gd name="connsiteX2" fmla="*/ 29626 w 29693"/>
                  <a:gd name="connsiteY2" fmla="*/ 29671 h 29693"/>
                  <a:gd name="connsiteX3" fmla="*/ -67 w 29693"/>
                  <a:gd name="connsiteY3" fmla="*/ 29671 h 2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693" h="29693">
                    <a:moveTo>
                      <a:pt x="-67" y="-22"/>
                    </a:moveTo>
                    <a:lnTo>
                      <a:pt x="29626" y="-22"/>
                    </a:lnTo>
                    <a:lnTo>
                      <a:pt x="29626" y="29671"/>
                    </a:lnTo>
                    <a:lnTo>
                      <a:pt x="-67" y="29671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4654E361-4ADD-6B99-A130-BF4408526AC4}"/>
                  </a:ext>
                </a:extLst>
              </p:cNvPr>
              <p:cNvSpPr/>
              <p:nvPr/>
            </p:nvSpPr>
            <p:spPr>
              <a:xfrm rot="20716201">
                <a:off x="2623939" y="4381122"/>
                <a:ext cx="9692" cy="39164"/>
              </a:xfrm>
              <a:custGeom>
                <a:avLst/>
                <a:gdLst>
                  <a:gd name="connsiteX0" fmla="*/ -67 w 7348"/>
                  <a:gd name="connsiteY0" fmla="*/ -22 h 29693"/>
                  <a:gd name="connsiteX1" fmla="*/ 7282 w 7348"/>
                  <a:gd name="connsiteY1" fmla="*/ -22 h 29693"/>
                  <a:gd name="connsiteX2" fmla="*/ 7282 w 7348"/>
                  <a:gd name="connsiteY2" fmla="*/ 29671 h 29693"/>
                  <a:gd name="connsiteX3" fmla="*/ -67 w 7348"/>
                  <a:gd name="connsiteY3" fmla="*/ 29671 h 2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48" h="29693">
                    <a:moveTo>
                      <a:pt x="-67" y="-22"/>
                    </a:moveTo>
                    <a:lnTo>
                      <a:pt x="7282" y="-22"/>
                    </a:lnTo>
                    <a:lnTo>
                      <a:pt x="7282" y="29671"/>
                    </a:lnTo>
                    <a:lnTo>
                      <a:pt x="-67" y="29671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619F2D1-FEA5-36C1-A86A-C957B8658564}"/>
                  </a:ext>
                </a:extLst>
              </p:cNvPr>
              <p:cNvSpPr/>
              <p:nvPr/>
            </p:nvSpPr>
            <p:spPr>
              <a:xfrm rot="20703000">
                <a:off x="2650920" y="4374463"/>
                <a:ext cx="9692" cy="39164"/>
              </a:xfrm>
              <a:custGeom>
                <a:avLst/>
                <a:gdLst>
                  <a:gd name="connsiteX0" fmla="*/ -67 w 7348"/>
                  <a:gd name="connsiteY0" fmla="*/ -22 h 29693"/>
                  <a:gd name="connsiteX1" fmla="*/ 7282 w 7348"/>
                  <a:gd name="connsiteY1" fmla="*/ -22 h 29693"/>
                  <a:gd name="connsiteX2" fmla="*/ 7282 w 7348"/>
                  <a:gd name="connsiteY2" fmla="*/ 29671 h 29693"/>
                  <a:gd name="connsiteX3" fmla="*/ -67 w 7348"/>
                  <a:gd name="connsiteY3" fmla="*/ 29671 h 2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48" h="29693">
                    <a:moveTo>
                      <a:pt x="-67" y="-22"/>
                    </a:moveTo>
                    <a:lnTo>
                      <a:pt x="7282" y="-22"/>
                    </a:lnTo>
                    <a:lnTo>
                      <a:pt x="7282" y="29671"/>
                    </a:lnTo>
                    <a:lnTo>
                      <a:pt x="-67" y="29671"/>
                    </a:lnTo>
                    <a:close/>
                  </a:path>
                </a:pathLst>
              </a:custGeom>
              <a:solidFill>
                <a:srgbClr val="CC330A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A214D24-77D4-F40F-B214-F503D825664D}"/>
                  </a:ext>
                </a:extLst>
              </p:cNvPr>
              <p:cNvSpPr/>
              <p:nvPr/>
            </p:nvSpPr>
            <p:spPr>
              <a:xfrm>
                <a:off x="2222788" y="4073579"/>
                <a:ext cx="885696" cy="920175"/>
              </a:xfrm>
              <a:custGeom>
                <a:avLst/>
                <a:gdLst>
                  <a:gd name="connsiteX0" fmla="*/ 52841 w 671512"/>
                  <a:gd name="connsiteY0" fmla="*/ 441836 h 697653"/>
                  <a:gd name="connsiteX1" fmla="*/ -67 w 671512"/>
                  <a:gd name="connsiteY1" fmla="*/ 388868 h 697653"/>
                  <a:gd name="connsiteX2" fmla="*/ 52901 w 671512"/>
                  <a:gd name="connsiteY2" fmla="*/ 335960 h 697653"/>
                  <a:gd name="connsiteX3" fmla="*/ 62589 w 671512"/>
                  <a:gd name="connsiteY3" fmla="*/ 336860 h 697653"/>
                  <a:gd name="connsiteX4" fmla="*/ 70987 w 671512"/>
                  <a:gd name="connsiteY4" fmla="*/ 337610 h 697653"/>
                  <a:gd name="connsiteX5" fmla="*/ 72442 w 671512"/>
                  <a:gd name="connsiteY5" fmla="*/ 336755 h 697653"/>
                  <a:gd name="connsiteX6" fmla="*/ 72486 w 671512"/>
                  <a:gd name="connsiteY6" fmla="*/ 336410 h 697653"/>
                  <a:gd name="connsiteX7" fmla="*/ 71632 w 671512"/>
                  <a:gd name="connsiteY7" fmla="*/ 334956 h 697653"/>
                  <a:gd name="connsiteX8" fmla="*/ 71287 w 671512"/>
                  <a:gd name="connsiteY8" fmla="*/ 334911 h 697653"/>
                  <a:gd name="connsiteX9" fmla="*/ 28967 w 671512"/>
                  <a:gd name="connsiteY9" fmla="*/ 273155 h 697653"/>
                  <a:gd name="connsiteX10" fmla="*/ 81334 w 671512"/>
                  <a:gd name="connsiteY10" fmla="*/ 229935 h 697653"/>
                  <a:gd name="connsiteX11" fmla="*/ 342423 w 671512"/>
                  <a:gd name="connsiteY11" fmla="*/ 254829 h 697653"/>
                  <a:gd name="connsiteX12" fmla="*/ 343473 w 671512"/>
                  <a:gd name="connsiteY12" fmla="*/ 254829 h 697653"/>
                  <a:gd name="connsiteX13" fmla="*/ 343473 w 671512"/>
                  <a:gd name="connsiteY13" fmla="*/ 253780 h 697653"/>
                  <a:gd name="connsiteX14" fmla="*/ 327427 w 671512"/>
                  <a:gd name="connsiteY14" fmla="*/ 158402 h 697653"/>
                  <a:gd name="connsiteX15" fmla="*/ 317979 w 671512"/>
                  <a:gd name="connsiteY15" fmla="*/ 72022 h 697653"/>
                  <a:gd name="connsiteX16" fmla="*/ 401959 w 671512"/>
                  <a:gd name="connsiteY16" fmla="*/ 219 h 697653"/>
                  <a:gd name="connsiteX17" fmla="*/ 404808 w 671512"/>
                  <a:gd name="connsiteY17" fmla="*/ 489 h 697653"/>
                  <a:gd name="connsiteX18" fmla="*/ 422654 w 671512"/>
                  <a:gd name="connsiteY18" fmla="*/ 8287 h 697653"/>
                  <a:gd name="connsiteX19" fmla="*/ 426403 w 671512"/>
                  <a:gd name="connsiteY19" fmla="*/ 49527 h 697653"/>
                  <a:gd name="connsiteX20" fmla="*/ 426403 w 671512"/>
                  <a:gd name="connsiteY20" fmla="*/ 55526 h 697653"/>
                  <a:gd name="connsiteX21" fmla="*/ 479041 w 671512"/>
                  <a:gd name="connsiteY21" fmla="*/ 206841 h 697653"/>
                  <a:gd name="connsiteX22" fmla="*/ 671446 w 671512"/>
                  <a:gd name="connsiteY22" fmla="*/ 547711 h 697653"/>
                  <a:gd name="connsiteX23" fmla="*/ 495687 w 671512"/>
                  <a:gd name="connsiteY23" fmla="*/ 648637 h 697653"/>
                  <a:gd name="connsiteX24" fmla="*/ 494067 w 671512"/>
                  <a:gd name="connsiteY24" fmla="*/ 649642 h 697653"/>
                  <a:gd name="connsiteX25" fmla="*/ 494038 w 671512"/>
                  <a:gd name="connsiteY25" fmla="*/ 649837 h 697653"/>
                  <a:gd name="connsiteX26" fmla="*/ 436781 w 671512"/>
                  <a:gd name="connsiteY26" fmla="*/ 697406 h 697653"/>
                  <a:gd name="connsiteX27" fmla="*/ 436451 w 671512"/>
                  <a:gd name="connsiteY27" fmla="*/ 697376 h 697653"/>
                  <a:gd name="connsiteX28" fmla="*/ 121525 w 671512"/>
                  <a:gd name="connsiteY28" fmla="*/ 667383 h 697653"/>
                  <a:gd name="connsiteX29" fmla="*/ 73986 w 671512"/>
                  <a:gd name="connsiteY29" fmla="*/ 609646 h 697653"/>
                  <a:gd name="connsiteX30" fmla="*/ 121075 w 671512"/>
                  <a:gd name="connsiteY30" fmla="*/ 561957 h 697653"/>
                  <a:gd name="connsiteX31" fmla="*/ 125124 w 671512"/>
                  <a:gd name="connsiteY31" fmla="*/ 562107 h 697653"/>
                  <a:gd name="connsiteX32" fmla="*/ 126624 w 671512"/>
                  <a:gd name="connsiteY32" fmla="*/ 560758 h 697653"/>
                  <a:gd name="connsiteX33" fmla="*/ 125439 w 671512"/>
                  <a:gd name="connsiteY33" fmla="*/ 559258 h 697653"/>
                  <a:gd name="connsiteX34" fmla="*/ 125424 w 671512"/>
                  <a:gd name="connsiteY34" fmla="*/ 559258 h 697653"/>
                  <a:gd name="connsiteX35" fmla="*/ 87483 w 671512"/>
                  <a:gd name="connsiteY35" fmla="*/ 555059 h 697653"/>
                  <a:gd name="connsiteX36" fmla="*/ 39629 w 671512"/>
                  <a:gd name="connsiteY36" fmla="*/ 497488 h 697653"/>
                  <a:gd name="connsiteX37" fmla="*/ 39644 w 671512"/>
                  <a:gd name="connsiteY37" fmla="*/ 497323 h 697653"/>
                  <a:gd name="connsiteX38" fmla="*/ 89582 w 671512"/>
                  <a:gd name="connsiteY38" fmla="*/ 449634 h 697653"/>
                  <a:gd name="connsiteX39" fmla="*/ 90932 w 671512"/>
                  <a:gd name="connsiteY39" fmla="*/ 448284 h 697653"/>
                  <a:gd name="connsiteX40" fmla="*/ 89582 w 671512"/>
                  <a:gd name="connsiteY40" fmla="*/ 446934 h 697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71512" h="697653">
                    <a:moveTo>
                      <a:pt x="52841" y="441836"/>
                    </a:moveTo>
                    <a:cubicBezTo>
                      <a:pt x="23598" y="441820"/>
                      <a:pt x="-81" y="418111"/>
                      <a:pt x="-67" y="388868"/>
                    </a:cubicBezTo>
                    <a:cubicBezTo>
                      <a:pt x="-51" y="359640"/>
                      <a:pt x="23658" y="335945"/>
                      <a:pt x="52901" y="335960"/>
                    </a:cubicBezTo>
                    <a:cubicBezTo>
                      <a:pt x="56155" y="335960"/>
                      <a:pt x="59394" y="336260"/>
                      <a:pt x="62589" y="336860"/>
                    </a:cubicBezTo>
                    <a:lnTo>
                      <a:pt x="70987" y="337610"/>
                    </a:lnTo>
                    <a:cubicBezTo>
                      <a:pt x="71632" y="337775"/>
                      <a:pt x="72277" y="337385"/>
                      <a:pt x="72442" y="336755"/>
                    </a:cubicBezTo>
                    <a:cubicBezTo>
                      <a:pt x="72472" y="336635"/>
                      <a:pt x="72486" y="336530"/>
                      <a:pt x="72486" y="336410"/>
                    </a:cubicBezTo>
                    <a:cubicBezTo>
                      <a:pt x="72651" y="335765"/>
                      <a:pt x="72261" y="335120"/>
                      <a:pt x="71632" y="334956"/>
                    </a:cubicBezTo>
                    <a:cubicBezTo>
                      <a:pt x="71512" y="334925"/>
                      <a:pt x="71407" y="334911"/>
                      <a:pt x="71287" y="334911"/>
                    </a:cubicBezTo>
                    <a:cubicBezTo>
                      <a:pt x="42553" y="329542"/>
                      <a:pt x="23598" y="301903"/>
                      <a:pt x="28967" y="273155"/>
                    </a:cubicBezTo>
                    <a:cubicBezTo>
                      <a:pt x="33661" y="247976"/>
                      <a:pt x="55720" y="229770"/>
                      <a:pt x="81334" y="229935"/>
                    </a:cubicBezTo>
                    <a:lnTo>
                      <a:pt x="342423" y="254829"/>
                    </a:lnTo>
                    <a:cubicBezTo>
                      <a:pt x="342768" y="254949"/>
                      <a:pt x="343128" y="254949"/>
                      <a:pt x="343473" y="254829"/>
                    </a:cubicBezTo>
                    <a:cubicBezTo>
                      <a:pt x="343608" y="254499"/>
                      <a:pt x="343608" y="254110"/>
                      <a:pt x="343473" y="253780"/>
                    </a:cubicBezTo>
                    <a:cubicBezTo>
                      <a:pt x="340908" y="221582"/>
                      <a:pt x="335540" y="189670"/>
                      <a:pt x="327427" y="158402"/>
                    </a:cubicBezTo>
                    <a:cubicBezTo>
                      <a:pt x="319164" y="130404"/>
                      <a:pt x="315954" y="101145"/>
                      <a:pt x="317979" y="72022"/>
                    </a:cubicBezTo>
                    <a:cubicBezTo>
                      <a:pt x="321338" y="28997"/>
                      <a:pt x="358934" y="-3140"/>
                      <a:pt x="401959" y="219"/>
                    </a:cubicBezTo>
                    <a:cubicBezTo>
                      <a:pt x="402904" y="294"/>
                      <a:pt x="403864" y="384"/>
                      <a:pt x="404808" y="489"/>
                    </a:cubicBezTo>
                    <a:cubicBezTo>
                      <a:pt x="411602" y="429"/>
                      <a:pt x="418080" y="3263"/>
                      <a:pt x="422654" y="8287"/>
                    </a:cubicBezTo>
                    <a:cubicBezTo>
                      <a:pt x="429103" y="15935"/>
                      <a:pt x="428653" y="27333"/>
                      <a:pt x="426403" y="49527"/>
                    </a:cubicBezTo>
                    <a:lnTo>
                      <a:pt x="426403" y="55526"/>
                    </a:lnTo>
                    <a:cubicBezTo>
                      <a:pt x="422354" y="98716"/>
                      <a:pt x="451148" y="153753"/>
                      <a:pt x="479041" y="206841"/>
                    </a:cubicBezTo>
                    <a:cubicBezTo>
                      <a:pt x="500486" y="247781"/>
                      <a:pt x="671446" y="547711"/>
                      <a:pt x="671446" y="547711"/>
                    </a:cubicBezTo>
                    <a:lnTo>
                      <a:pt x="495687" y="648637"/>
                    </a:lnTo>
                    <a:cubicBezTo>
                      <a:pt x="494967" y="648472"/>
                      <a:pt x="494232" y="648922"/>
                      <a:pt x="494067" y="649642"/>
                    </a:cubicBezTo>
                    <a:cubicBezTo>
                      <a:pt x="494053" y="649717"/>
                      <a:pt x="494038" y="649777"/>
                      <a:pt x="494038" y="649837"/>
                    </a:cubicBezTo>
                    <a:cubicBezTo>
                      <a:pt x="491368" y="678780"/>
                      <a:pt x="465724" y="700075"/>
                      <a:pt x="436781" y="697406"/>
                    </a:cubicBezTo>
                    <a:cubicBezTo>
                      <a:pt x="436676" y="697391"/>
                      <a:pt x="436556" y="697391"/>
                      <a:pt x="436451" y="697376"/>
                    </a:cubicBezTo>
                    <a:lnTo>
                      <a:pt x="121525" y="667383"/>
                    </a:lnTo>
                    <a:cubicBezTo>
                      <a:pt x="92462" y="664533"/>
                      <a:pt x="71197" y="638709"/>
                      <a:pt x="73986" y="609646"/>
                    </a:cubicBezTo>
                    <a:cubicBezTo>
                      <a:pt x="73821" y="583477"/>
                      <a:pt x="94906" y="562122"/>
                      <a:pt x="121075" y="561957"/>
                    </a:cubicBezTo>
                    <a:cubicBezTo>
                      <a:pt x="122425" y="561957"/>
                      <a:pt x="123774" y="562002"/>
                      <a:pt x="125124" y="562107"/>
                    </a:cubicBezTo>
                    <a:cubicBezTo>
                      <a:pt x="125904" y="562107"/>
                      <a:pt x="126549" y="561522"/>
                      <a:pt x="126624" y="560758"/>
                    </a:cubicBezTo>
                    <a:cubicBezTo>
                      <a:pt x="126714" y="560023"/>
                      <a:pt x="126174" y="559348"/>
                      <a:pt x="125439" y="559258"/>
                    </a:cubicBezTo>
                    <a:cubicBezTo>
                      <a:pt x="125439" y="559258"/>
                      <a:pt x="125424" y="559258"/>
                      <a:pt x="125424" y="559258"/>
                    </a:cubicBezTo>
                    <a:lnTo>
                      <a:pt x="87483" y="555059"/>
                    </a:lnTo>
                    <a:cubicBezTo>
                      <a:pt x="58375" y="552374"/>
                      <a:pt x="36945" y="526596"/>
                      <a:pt x="39629" y="497488"/>
                    </a:cubicBezTo>
                    <a:cubicBezTo>
                      <a:pt x="39629" y="497428"/>
                      <a:pt x="39644" y="497382"/>
                      <a:pt x="39644" y="497323"/>
                    </a:cubicBezTo>
                    <a:cubicBezTo>
                      <a:pt x="42644" y="465830"/>
                      <a:pt x="62289" y="447084"/>
                      <a:pt x="89582" y="449634"/>
                    </a:cubicBezTo>
                    <a:cubicBezTo>
                      <a:pt x="90332" y="449634"/>
                      <a:pt x="90932" y="449034"/>
                      <a:pt x="90932" y="448284"/>
                    </a:cubicBezTo>
                    <a:cubicBezTo>
                      <a:pt x="90932" y="447534"/>
                      <a:pt x="90332" y="446934"/>
                      <a:pt x="89582" y="446934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573F399E-ADDF-E135-BEF5-0594474DF03A}"/>
                  </a:ext>
                </a:extLst>
              </p:cNvPr>
              <p:cNvSpPr/>
              <p:nvPr/>
            </p:nvSpPr>
            <p:spPr>
              <a:xfrm>
                <a:off x="2503224" y="4508921"/>
                <a:ext cx="1409899" cy="1260257"/>
              </a:xfrm>
              <a:custGeom>
                <a:avLst/>
                <a:gdLst>
                  <a:gd name="connsiteX0" fmla="*/ 1068883 w 1068949"/>
                  <a:gd name="connsiteY0" fmla="*/ 955473 h 955494"/>
                  <a:gd name="connsiteX1" fmla="*/ 355650 w 1068949"/>
                  <a:gd name="connsiteY1" fmla="*/ 91825 h 955494"/>
                  <a:gd name="connsiteX2" fmla="*/ -67 w 1068949"/>
                  <a:gd name="connsiteY2" fmla="*/ 57783 h 955494"/>
                  <a:gd name="connsiteX3" fmla="*/ 741210 w 1068949"/>
                  <a:gd name="connsiteY3" fmla="*/ 955473 h 955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8949" h="955494">
                    <a:moveTo>
                      <a:pt x="1068883" y="955473"/>
                    </a:moveTo>
                    <a:lnTo>
                      <a:pt x="355650" y="91825"/>
                    </a:lnTo>
                    <a:cubicBezTo>
                      <a:pt x="266826" y="-15805"/>
                      <a:pt x="107563" y="-31041"/>
                      <a:pt x="-67" y="57783"/>
                    </a:cubicBezTo>
                    <a:lnTo>
                      <a:pt x="741210" y="955473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26575D0-A81E-766E-B5F6-24F6CA56981A}"/>
                  </a:ext>
                </a:extLst>
              </p:cNvPr>
              <p:cNvSpPr/>
              <p:nvPr/>
            </p:nvSpPr>
            <p:spPr>
              <a:xfrm>
                <a:off x="2770273" y="4736099"/>
                <a:ext cx="1253618" cy="1033078"/>
              </a:xfrm>
              <a:custGeom>
                <a:avLst/>
                <a:gdLst>
                  <a:gd name="connsiteX0" fmla="*/ 437365 w 950461"/>
                  <a:gd name="connsiteY0" fmla="*/ 783231 h 783253"/>
                  <a:gd name="connsiteX1" fmla="*/ 950394 w 950461"/>
                  <a:gd name="connsiteY1" fmla="*/ 783231 h 783253"/>
                  <a:gd name="connsiteX2" fmla="*/ 310195 w 950461"/>
                  <a:gd name="connsiteY2" fmla="*/ 7913 h 783253"/>
                  <a:gd name="connsiteX3" fmla="*/ 279362 w 950461"/>
                  <a:gd name="connsiteY3" fmla="*/ 5004 h 783253"/>
                  <a:gd name="connsiteX4" fmla="*/ 279302 w 950461"/>
                  <a:gd name="connsiteY4" fmla="*/ 5064 h 783253"/>
                  <a:gd name="connsiteX5" fmla="*/ 8016 w 950461"/>
                  <a:gd name="connsiteY5" fmla="*/ 228361 h 783253"/>
                  <a:gd name="connsiteX6" fmla="*/ 4761 w 950461"/>
                  <a:gd name="connsiteY6" fmla="*/ 258939 h 783253"/>
                  <a:gd name="connsiteX7" fmla="*/ 5016 w 950461"/>
                  <a:gd name="connsiteY7" fmla="*/ 259254 h 783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50461" h="783253">
                    <a:moveTo>
                      <a:pt x="437365" y="783231"/>
                    </a:moveTo>
                    <a:lnTo>
                      <a:pt x="950394" y="783231"/>
                    </a:lnTo>
                    <a:lnTo>
                      <a:pt x="310195" y="7913"/>
                    </a:lnTo>
                    <a:cubicBezTo>
                      <a:pt x="302487" y="-1400"/>
                      <a:pt x="288675" y="-2704"/>
                      <a:pt x="279362" y="5004"/>
                    </a:cubicBezTo>
                    <a:cubicBezTo>
                      <a:pt x="279347" y="5034"/>
                      <a:pt x="279317" y="5049"/>
                      <a:pt x="279302" y="5064"/>
                    </a:cubicBezTo>
                    <a:lnTo>
                      <a:pt x="8016" y="228361"/>
                    </a:lnTo>
                    <a:cubicBezTo>
                      <a:pt x="-1327" y="235905"/>
                      <a:pt x="-2782" y="249596"/>
                      <a:pt x="4761" y="258939"/>
                    </a:cubicBezTo>
                    <a:cubicBezTo>
                      <a:pt x="4836" y="259044"/>
                      <a:pt x="4926" y="259149"/>
                      <a:pt x="5016" y="259254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EE09AADD-B3FD-6D6C-0C86-DC9154C88BD0}"/>
                  </a:ext>
                </a:extLst>
              </p:cNvPr>
              <p:cNvSpPr/>
              <p:nvPr/>
            </p:nvSpPr>
            <p:spPr>
              <a:xfrm>
                <a:off x="2869218" y="5062017"/>
                <a:ext cx="43520" cy="43590"/>
              </a:xfrm>
              <a:custGeom>
                <a:avLst/>
                <a:gdLst>
                  <a:gd name="connsiteX0" fmla="*/ 29724 w 32996"/>
                  <a:gd name="connsiteY0" fmla="*/ 26249 h 33049"/>
                  <a:gd name="connsiteX1" fmla="*/ 6899 w 32996"/>
                  <a:gd name="connsiteY1" fmla="*/ 29938 h 33049"/>
                  <a:gd name="connsiteX2" fmla="*/ 6779 w 32996"/>
                  <a:gd name="connsiteY2" fmla="*/ 29848 h 33049"/>
                  <a:gd name="connsiteX3" fmla="*/ 3060 w 32996"/>
                  <a:gd name="connsiteY3" fmla="*/ 6813 h 33049"/>
                  <a:gd name="connsiteX4" fmla="*/ 26095 w 32996"/>
                  <a:gd name="connsiteY4" fmla="*/ 3094 h 33049"/>
                  <a:gd name="connsiteX5" fmla="*/ 29814 w 32996"/>
                  <a:gd name="connsiteY5" fmla="*/ 26129 h 33049"/>
                  <a:gd name="connsiteX6" fmla="*/ 29724 w 32996"/>
                  <a:gd name="connsiteY6" fmla="*/ 26249 h 33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996" h="33049">
                    <a:moveTo>
                      <a:pt x="29724" y="26249"/>
                    </a:moveTo>
                    <a:cubicBezTo>
                      <a:pt x="24445" y="33567"/>
                      <a:pt x="14218" y="35217"/>
                      <a:pt x="6899" y="29938"/>
                    </a:cubicBezTo>
                    <a:cubicBezTo>
                      <a:pt x="6869" y="29908"/>
                      <a:pt x="6825" y="29878"/>
                      <a:pt x="6779" y="29848"/>
                    </a:cubicBezTo>
                    <a:cubicBezTo>
                      <a:pt x="-614" y="24509"/>
                      <a:pt x="-2278" y="14207"/>
                      <a:pt x="3060" y="6813"/>
                    </a:cubicBezTo>
                    <a:cubicBezTo>
                      <a:pt x="8399" y="-565"/>
                      <a:pt x="18702" y="-2230"/>
                      <a:pt x="26095" y="3094"/>
                    </a:cubicBezTo>
                    <a:cubicBezTo>
                      <a:pt x="33473" y="8433"/>
                      <a:pt x="35138" y="18750"/>
                      <a:pt x="29814" y="26129"/>
                    </a:cubicBezTo>
                    <a:cubicBezTo>
                      <a:pt x="29784" y="26174"/>
                      <a:pt x="29754" y="26204"/>
                      <a:pt x="29724" y="2624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61939E7-991B-3A3E-18F0-4987BC806AB3}"/>
                  </a:ext>
                </a:extLst>
              </p:cNvPr>
              <p:cNvSpPr/>
              <p:nvPr/>
            </p:nvSpPr>
            <p:spPr>
              <a:xfrm>
                <a:off x="651477" y="3081175"/>
                <a:ext cx="666360" cy="666368"/>
              </a:xfrm>
              <a:custGeom>
                <a:avLst/>
                <a:gdLst>
                  <a:gd name="connsiteX0" fmla="*/ 492995 w 505217"/>
                  <a:gd name="connsiteY0" fmla="*/ 175389 h 505223"/>
                  <a:gd name="connsiteX1" fmla="*/ 329739 w 505217"/>
                  <a:gd name="connsiteY1" fmla="*/ 493045 h 505223"/>
                  <a:gd name="connsiteX2" fmla="*/ 12089 w 505217"/>
                  <a:gd name="connsiteY2" fmla="*/ 329778 h 505223"/>
                  <a:gd name="connsiteX3" fmla="*/ 175345 w 505217"/>
                  <a:gd name="connsiteY3" fmla="*/ 12138 h 505223"/>
                  <a:gd name="connsiteX4" fmla="*/ 175519 w 505217"/>
                  <a:gd name="connsiteY4" fmla="*/ 12078 h 505223"/>
                  <a:gd name="connsiteX5" fmla="*/ 492995 w 505217"/>
                  <a:gd name="connsiteY5" fmla="*/ 175389 h 50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5217" h="505223">
                    <a:moveTo>
                      <a:pt x="492995" y="175389"/>
                    </a:moveTo>
                    <a:cubicBezTo>
                      <a:pt x="535630" y="308183"/>
                      <a:pt x="462537" y="450410"/>
                      <a:pt x="329739" y="493045"/>
                    </a:cubicBezTo>
                    <a:cubicBezTo>
                      <a:pt x="196940" y="535680"/>
                      <a:pt x="54724" y="462587"/>
                      <a:pt x="12089" y="329778"/>
                    </a:cubicBezTo>
                    <a:cubicBezTo>
                      <a:pt x="-30544" y="196984"/>
                      <a:pt x="42547" y="54773"/>
                      <a:pt x="175345" y="12138"/>
                    </a:cubicBezTo>
                    <a:cubicBezTo>
                      <a:pt x="175404" y="12108"/>
                      <a:pt x="175461" y="12093"/>
                      <a:pt x="175519" y="12078"/>
                    </a:cubicBezTo>
                    <a:cubicBezTo>
                      <a:pt x="308280" y="-30437"/>
                      <a:pt x="450382" y="42656"/>
                      <a:pt x="492995" y="175389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4B24BC9-16C3-941F-E7E8-B559F284B279}"/>
                  </a:ext>
                </a:extLst>
              </p:cNvPr>
              <p:cNvSpPr/>
              <p:nvPr/>
            </p:nvSpPr>
            <p:spPr>
              <a:xfrm>
                <a:off x="883066" y="3081734"/>
                <a:ext cx="434729" cy="650130"/>
              </a:xfrm>
              <a:custGeom>
                <a:avLst/>
                <a:gdLst>
                  <a:gd name="connsiteX0" fmla="*/ -67 w 329600"/>
                  <a:gd name="connsiteY0" fmla="*/ 11653 h 492912"/>
                  <a:gd name="connsiteX1" fmla="*/ 154097 w 329600"/>
                  <a:gd name="connsiteY1" fmla="*/ 492890 h 492912"/>
                  <a:gd name="connsiteX2" fmla="*/ 317409 w 329600"/>
                  <a:gd name="connsiteY2" fmla="*/ 175415 h 492912"/>
                  <a:gd name="connsiteX3" fmla="*/ -67 w 329600"/>
                  <a:gd name="connsiteY3" fmla="*/ 12103 h 492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9600" h="492912">
                    <a:moveTo>
                      <a:pt x="-67" y="11653"/>
                    </a:moveTo>
                    <a:lnTo>
                      <a:pt x="154097" y="492890"/>
                    </a:lnTo>
                    <a:cubicBezTo>
                      <a:pt x="286863" y="450315"/>
                      <a:pt x="359984" y="308179"/>
                      <a:pt x="317409" y="175415"/>
                    </a:cubicBezTo>
                    <a:cubicBezTo>
                      <a:pt x="274839" y="42651"/>
                      <a:pt x="132699" y="-30472"/>
                      <a:pt x="-67" y="12103"/>
                    </a:cubicBez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C53C697-A939-41B6-05DC-7F8BC5FDB3AF}"/>
                  </a:ext>
                </a:extLst>
              </p:cNvPr>
              <p:cNvSpPr/>
              <p:nvPr/>
            </p:nvSpPr>
            <p:spPr>
              <a:xfrm>
                <a:off x="1093919" y="4181855"/>
                <a:ext cx="609611" cy="1230893"/>
              </a:xfrm>
              <a:custGeom>
                <a:avLst/>
                <a:gdLst>
                  <a:gd name="connsiteX0" fmla="*/ 462192 w 462191"/>
                  <a:gd name="connsiteY0" fmla="*/ 891241 h 933231"/>
                  <a:gd name="connsiteX1" fmla="*/ 331122 w 462191"/>
                  <a:gd name="connsiteY1" fmla="*/ 933231 h 933231"/>
                  <a:gd name="connsiteX2" fmla="*/ 0 w 462191"/>
                  <a:gd name="connsiteY2" fmla="*/ 74383 h 933231"/>
                  <a:gd name="connsiteX3" fmla="*/ 231696 w 462191"/>
                  <a:gd name="connsiteY3" fmla="*/ 0 h 933231"/>
                  <a:gd name="connsiteX4" fmla="*/ 462192 w 462191"/>
                  <a:gd name="connsiteY4" fmla="*/ 891241 h 933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191" h="933231">
                    <a:moveTo>
                      <a:pt x="462192" y="891241"/>
                    </a:moveTo>
                    <a:lnTo>
                      <a:pt x="331122" y="933231"/>
                    </a:lnTo>
                    <a:lnTo>
                      <a:pt x="0" y="74383"/>
                    </a:lnTo>
                    <a:lnTo>
                      <a:pt x="231696" y="0"/>
                    </a:lnTo>
                    <a:lnTo>
                      <a:pt x="462192" y="891241"/>
                    </a:lnTo>
                    <a:close/>
                  </a:path>
                </a:pathLst>
              </a:custGeom>
              <a:solidFill>
                <a:srgbClr val="172830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2DAD7E61-BEED-D1BE-AB63-51020746A8AC}"/>
                  </a:ext>
                </a:extLst>
              </p:cNvPr>
              <p:cNvSpPr/>
              <p:nvPr/>
            </p:nvSpPr>
            <p:spPr>
              <a:xfrm>
                <a:off x="785325" y="3647558"/>
                <a:ext cx="807685" cy="807768"/>
              </a:xfrm>
              <a:custGeom>
                <a:avLst/>
                <a:gdLst>
                  <a:gd name="connsiteX0" fmla="*/ 607464 w 612366"/>
                  <a:gd name="connsiteY0" fmla="*/ 381224 h 612429"/>
                  <a:gd name="connsiteX1" fmla="*/ 542514 w 612366"/>
                  <a:gd name="connsiteY1" fmla="*/ 507599 h 612429"/>
                  <a:gd name="connsiteX2" fmla="*/ 542379 w 612366"/>
                  <a:gd name="connsiteY2" fmla="*/ 507644 h 612429"/>
                  <a:gd name="connsiteX3" fmla="*/ 231052 w 612366"/>
                  <a:gd name="connsiteY3" fmla="*/ 607521 h 612429"/>
                  <a:gd name="connsiteX4" fmla="*/ 104735 w 612366"/>
                  <a:gd name="connsiteY4" fmla="*/ 542901 h 612429"/>
                  <a:gd name="connsiteX5" fmla="*/ 104632 w 612366"/>
                  <a:gd name="connsiteY5" fmla="*/ 542586 h 612429"/>
                  <a:gd name="connsiteX6" fmla="*/ 4755 w 612366"/>
                  <a:gd name="connsiteY6" fmla="*/ 231259 h 612429"/>
                  <a:gd name="connsiteX7" fmla="*/ 69769 w 612366"/>
                  <a:gd name="connsiteY7" fmla="*/ 104913 h 612429"/>
                  <a:gd name="connsiteX8" fmla="*/ 69990 w 612366"/>
                  <a:gd name="connsiteY8" fmla="*/ 104838 h 612429"/>
                  <a:gd name="connsiteX9" fmla="*/ 381467 w 612366"/>
                  <a:gd name="connsiteY9" fmla="*/ 4812 h 612429"/>
                  <a:gd name="connsiteX10" fmla="*/ 507662 w 612366"/>
                  <a:gd name="connsiteY10" fmla="*/ 69657 h 612429"/>
                  <a:gd name="connsiteX11" fmla="*/ 507737 w 612366"/>
                  <a:gd name="connsiteY11" fmla="*/ 69896 h 612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12366" h="612429">
                    <a:moveTo>
                      <a:pt x="607464" y="381224"/>
                    </a:moveTo>
                    <a:cubicBezTo>
                      <a:pt x="624425" y="434056"/>
                      <a:pt x="595347" y="490638"/>
                      <a:pt x="542514" y="507599"/>
                    </a:cubicBezTo>
                    <a:cubicBezTo>
                      <a:pt x="542469" y="507614"/>
                      <a:pt x="542424" y="507629"/>
                      <a:pt x="542379" y="507644"/>
                    </a:cubicBezTo>
                    <a:lnTo>
                      <a:pt x="231052" y="607521"/>
                    </a:lnTo>
                    <a:cubicBezTo>
                      <a:pt x="178329" y="624557"/>
                      <a:pt x="121774" y="595628"/>
                      <a:pt x="104735" y="542901"/>
                    </a:cubicBezTo>
                    <a:cubicBezTo>
                      <a:pt x="104701" y="542796"/>
                      <a:pt x="104666" y="542691"/>
                      <a:pt x="104632" y="542586"/>
                    </a:cubicBezTo>
                    <a:lnTo>
                      <a:pt x="4755" y="231259"/>
                    </a:lnTo>
                    <a:cubicBezTo>
                      <a:pt x="-12182" y="178411"/>
                      <a:pt x="16925" y="121844"/>
                      <a:pt x="69769" y="104913"/>
                    </a:cubicBezTo>
                    <a:cubicBezTo>
                      <a:pt x="69843" y="104883"/>
                      <a:pt x="69916" y="104868"/>
                      <a:pt x="69990" y="104838"/>
                    </a:cubicBezTo>
                    <a:lnTo>
                      <a:pt x="381467" y="4812"/>
                    </a:lnTo>
                    <a:cubicBezTo>
                      <a:pt x="434224" y="-12134"/>
                      <a:pt x="490716" y="16899"/>
                      <a:pt x="507662" y="69657"/>
                    </a:cubicBezTo>
                    <a:cubicBezTo>
                      <a:pt x="507692" y="69747"/>
                      <a:pt x="507707" y="69822"/>
                      <a:pt x="507737" y="69896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B498130-DD2B-BF1A-4B57-6194AA43B8C6}"/>
                  </a:ext>
                </a:extLst>
              </p:cNvPr>
              <p:cNvSpPr/>
              <p:nvPr/>
            </p:nvSpPr>
            <p:spPr>
              <a:xfrm>
                <a:off x="978714" y="3931549"/>
                <a:ext cx="144698" cy="328227"/>
              </a:xfrm>
              <a:custGeom>
                <a:avLst/>
                <a:gdLst>
                  <a:gd name="connsiteX0" fmla="*/ 108574 w 109706"/>
                  <a:gd name="connsiteY0" fmla="*/ 220045 h 248853"/>
                  <a:gd name="connsiteX1" fmla="*/ 94342 w 109706"/>
                  <a:gd name="connsiteY1" fmla="*/ 247789 h 248853"/>
                  <a:gd name="connsiteX2" fmla="*/ 94327 w 109706"/>
                  <a:gd name="connsiteY2" fmla="*/ 247789 h 248853"/>
                  <a:gd name="connsiteX3" fmla="*/ 94327 w 109706"/>
                  <a:gd name="connsiteY3" fmla="*/ 247789 h 248853"/>
                  <a:gd name="connsiteX4" fmla="*/ 66636 w 109706"/>
                  <a:gd name="connsiteY4" fmla="*/ 233467 h 248853"/>
                  <a:gd name="connsiteX5" fmla="*/ 66433 w 109706"/>
                  <a:gd name="connsiteY5" fmla="*/ 232792 h 248853"/>
                  <a:gd name="connsiteX6" fmla="*/ 1049 w 109706"/>
                  <a:gd name="connsiteY6" fmla="*/ 28990 h 248853"/>
                  <a:gd name="connsiteX7" fmla="*/ 15206 w 109706"/>
                  <a:gd name="connsiteY7" fmla="*/ 976 h 248853"/>
                  <a:gd name="connsiteX8" fmla="*/ 15295 w 109706"/>
                  <a:gd name="connsiteY8" fmla="*/ 946 h 248853"/>
                  <a:gd name="connsiteX9" fmla="*/ 15295 w 109706"/>
                  <a:gd name="connsiteY9" fmla="*/ 946 h 248853"/>
                  <a:gd name="connsiteX10" fmla="*/ 43160 w 109706"/>
                  <a:gd name="connsiteY10" fmla="*/ 15853 h 248853"/>
                  <a:gd name="connsiteX11" fmla="*/ 43189 w 109706"/>
                  <a:gd name="connsiteY11" fmla="*/ 15943 h 248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9706" h="248853">
                    <a:moveTo>
                      <a:pt x="108574" y="220045"/>
                    </a:moveTo>
                    <a:cubicBezTo>
                      <a:pt x="112303" y="231637"/>
                      <a:pt x="105933" y="244054"/>
                      <a:pt x="94342" y="247789"/>
                    </a:cubicBezTo>
                    <a:cubicBezTo>
                      <a:pt x="94337" y="247789"/>
                      <a:pt x="94331" y="247789"/>
                      <a:pt x="94327" y="247789"/>
                    </a:cubicBezTo>
                    <a:lnTo>
                      <a:pt x="94327" y="247789"/>
                    </a:lnTo>
                    <a:cubicBezTo>
                      <a:pt x="82726" y="251478"/>
                      <a:pt x="70328" y="245074"/>
                      <a:pt x="66636" y="233467"/>
                    </a:cubicBezTo>
                    <a:cubicBezTo>
                      <a:pt x="66565" y="233242"/>
                      <a:pt x="66498" y="233017"/>
                      <a:pt x="66433" y="232792"/>
                    </a:cubicBezTo>
                    <a:lnTo>
                      <a:pt x="1049" y="28990"/>
                    </a:lnTo>
                    <a:cubicBezTo>
                      <a:pt x="-2778" y="17338"/>
                      <a:pt x="3561" y="4801"/>
                      <a:pt x="15206" y="976"/>
                    </a:cubicBezTo>
                    <a:cubicBezTo>
                      <a:pt x="15235" y="961"/>
                      <a:pt x="15265" y="961"/>
                      <a:pt x="15295" y="946"/>
                    </a:cubicBezTo>
                    <a:lnTo>
                      <a:pt x="15295" y="946"/>
                    </a:lnTo>
                    <a:cubicBezTo>
                      <a:pt x="27105" y="-2638"/>
                      <a:pt x="39581" y="4036"/>
                      <a:pt x="43160" y="15853"/>
                    </a:cubicBezTo>
                    <a:cubicBezTo>
                      <a:pt x="43169" y="15883"/>
                      <a:pt x="43180" y="15913"/>
                      <a:pt x="43189" y="159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BAC319AE-DE76-CCB7-B632-411D63B06BF7}"/>
                  </a:ext>
                </a:extLst>
              </p:cNvPr>
              <p:cNvSpPr/>
              <p:nvPr/>
            </p:nvSpPr>
            <p:spPr>
              <a:xfrm>
                <a:off x="875610" y="3899466"/>
                <a:ext cx="265521" cy="124569"/>
              </a:xfrm>
              <a:custGeom>
                <a:avLst/>
                <a:gdLst>
                  <a:gd name="connsiteX0" fmla="*/ 28681 w 201311"/>
                  <a:gd name="connsiteY0" fmla="*/ 93356 h 94445"/>
                  <a:gd name="connsiteX1" fmla="*/ 942 w 201311"/>
                  <a:gd name="connsiteY1" fmla="*/ 79125 h 94445"/>
                  <a:gd name="connsiteX2" fmla="*/ 938 w 201311"/>
                  <a:gd name="connsiteY2" fmla="*/ 79110 h 94445"/>
                  <a:gd name="connsiteX3" fmla="*/ 938 w 201311"/>
                  <a:gd name="connsiteY3" fmla="*/ 79110 h 94445"/>
                  <a:gd name="connsiteX4" fmla="*/ 15552 w 201311"/>
                  <a:gd name="connsiteY4" fmla="*/ 51336 h 94445"/>
                  <a:gd name="connsiteX5" fmla="*/ 15934 w 201311"/>
                  <a:gd name="connsiteY5" fmla="*/ 51216 h 94445"/>
                  <a:gd name="connsiteX6" fmla="*/ 172498 w 201311"/>
                  <a:gd name="connsiteY6" fmla="*/ 978 h 94445"/>
                  <a:gd name="connsiteX7" fmla="*/ 200094 w 201311"/>
                  <a:gd name="connsiteY7" fmla="*/ 15479 h 94445"/>
                  <a:gd name="connsiteX8" fmla="*/ 200241 w 201311"/>
                  <a:gd name="connsiteY8" fmla="*/ 15974 h 94445"/>
                  <a:gd name="connsiteX9" fmla="*/ 200241 w 201311"/>
                  <a:gd name="connsiteY9" fmla="*/ 15974 h 94445"/>
                  <a:gd name="connsiteX10" fmla="*/ 185627 w 201311"/>
                  <a:gd name="connsiteY10" fmla="*/ 43748 h 94445"/>
                  <a:gd name="connsiteX11" fmla="*/ 185245 w 201311"/>
                  <a:gd name="connsiteY11" fmla="*/ 43868 h 9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1311" h="94445">
                    <a:moveTo>
                      <a:pt x="28681" y="93356"/>
                    </a:moveTo>
                    <a:cubicBezTo>
                      <a:pt x="17092" y="97090"/>
                      <a:pt x="4673" y="90717"/>
                      <a:pt x="942" y="79125"/>
                    </a:cubicBezTo>
                    <a:cubicBezTo>
                      <a:pt x="941" y="79125"/>
                      <a:pt x="939" y="79110"/>
                      <a:pt x="938" y="79110"/>
                    </a:cubicBezTo>
                    <a:lnTo>
                      <a:pt x="938" y="79110"/>
                    </a:lnTo>
                    <a:cubicBezTo>
                      <a:pt x="-2697" y="67397"/>
                      <a:pt x="3846" y="54965"/>
                      <a:pt x="15552" y="51336"/>
                    </a:cubicBezTo>
                    <a:cubicBezTo>
                      <a:pt x="15679" y="51291"/>
                      <a:pt x="15807" y="51246"/>
                      <a:pt x="15934" y="51216"/>
                    </a:cubicBezTo>
                    <a:lnTo>
                      <a:pt x="172498" y="978"/>
                    </a:lnTo>
                    <a:cubicBezTo>
                      <a:pt x="184123" y="-2636"/>
                      <a:pt x="196478" y="3857"/>
                      <a:pt x="200094" y="15479"/>
                    </a:cubicBezTo>
                    <a:cubicBezTo>
                      <a:pt x="200145" y="15644"/>
                      <a:pt x="200195" y="15809"/>
                      <a:pt x="200241" y="15974"/>
                    </a:cubicBezTo>
                    <a:lnTo>
                      <a:pt x="200241" y="15974"/>
                    </a:lnTo>
                    <a:cubicBezTo>
                      <a:pt x="203876" y="27687"/>
                      <a:pt x="197333" y="40119"/>
                      <a:pt x="185627" y="43748"/>
                    </a:cubicBezTo>
                    <a:cubicBezTo>
                      <a:pt x="185499" y="43793"/>
                      <a:pt x="185372" y="43838"/>
                      <a:pt x="185245" y="438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5224AB56-17BE-359F-4AC8-076371913E65}"/>
                  </a:ext>
                </a:extLst>
              </p:cNvPr>
              <p:cNvSpPr/>
              <p:nvPr/>
            </p:nvSpPr>
            <p:spPr>
              <a:xfrm>
                <a:off x="1156171" y="3874776"/>
                <a:ext cx="242330" cy="296767"/>
              </a:xfrm>
              <a:custGeom>
                <a:avLst/>
                <a:gdLst>
                  <a:gd name="connsiteX0" fmla="*/ 178732 w 183728"/>
                  <a:gd name="connsiteY0" fmla="*/ 188857 h 225001"/>
                  <a:gd name="connsiteX1" fmla="*/ 175433 w 183728"/>
                  <a:gd name="connsiteY1" fmla="*/ 220050 h 225001"/>
                  <a:gd name="connsiteX2" fmla="*/ 175433 w 183728"/>
                  <a:gd name="connsiteY2" fmla="*/ 220050 h 225001"/>
                  <a:gd name="connsiteX3" fmla="*/ 144240 w 183728"/>
                  <a:gd name="connsiteY3" fmla="*/ 216750 h 225001"/>
                  <a:gd name="connsiteX4" fmla="*/ 4923 w 183728"/>
                  <a:gd name="connsiteY4" fmla="*/ 36043 h 225001"/>
                  <a:gd name="connsiteX5" fmla="*/ 8012 w 183728"/>
                  <a:gd name="connsiteY5" fmla="*/ 5015 h 225001"/>
                  <a:gd name="connsiteX6" fmla="*/ 8222 w 183728"/>
                  <a:gd name="connsiteY6" fmla="*/ 4850 h 225001"/>
                  <a:gd name="connsiteX7" fmla="*/ 8222 w 183728"/>
                  <a:gd name="connsiteY7" fmla="*/ 4850 h 225001"/>
                  <a:gd name="connsiteX8" fmla="*/ 39415 w 183728"/>
                  <a:gd name="connsiteY8" fmla="*/ 8299 h 225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728" h="225001">
                    <a:moveTo>
                      <a:pt x="178732" y="188857"/>
                    </a:moveTo>
                    <a:cubicBezTo>
                      <a:pt x="186425" y="198380"/>
                      <a:pt x="184956" y="212342"/>
                      <a:pt x="175433" y="220050"/>
                    </a:cubicBezTo>
                    <a:lnTo>
                      <a:pt x="175433" y="220050"/>
                    </a:lnTo>
                    <a:cubicBezTo>
                      <a:pt x="165910" y="227743"/>
                      <a:pt x="151949" y="226273"/>
                      <a:pt x="144240" y="216750"/>
                    </a:cubicBezTo>
                    <a:lnTo>
                      <a:pt x="4923" y="36043"/>
                    </a:lnTo>
                    <a:cubicBezTo>
                      <a:pt x="-2791" y="26625"/>
                      <a:pt x="-1407" y="12738"/>
                      <a:pt x="8012" y="5015"/>
                    </a:cubicBezTo>
                    <a:cubicBezTo>
                      <a:pt x="8081" y="4970"/>
                      <a:pt x="8152" y="4910"/>
                      <a:pt x="8222" y="4850"/>
                    </a:cubicBezTo>
                    <a:lnTo>
                      <a:pt x="8222" y="4850"/>
                    </a:lnTo>
                    <a:cubicBezTo>
                      <a:pt x="17789" y="-2813"/>
                      <a:pt x="31753" y="-1268"/>
                      <a:pt x="39415" y="82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75BB5B0-057A-FCD7-6515-DE35D08270E9}"/>
                  </a:ext>
                </a:extLst>
              </p:cNvPr>
              <p:cNvSpPr/>
              <p:nvPr/>
            </p:nvSpPr>
            <p:spPr>
              <a:xfrm>
                <a:off x="1347226" y="3809959"/>
                <a:ext cx="69347" cy="359307"/>
              </a:xfrm>
              <a:custGeom>
                <a:avLst/>
                <a:gdLst>
                  <a:gd name="connsiteX0" fmla="*/ -13 w 52577"/>
                  <a:gd name="connsiteY0" fmla="*/ 248947 h 272417"/>
                  <a:gd name="connsiteX1" fmla="*/ 20293 w 52577"/>
                  <a:gd name="connsiteY1" fmla="*/ 272312 h 272417"/>
                  <a:gd name="connsiteX2" fmla="*/ 20682 w 52577"/>
                  <a:gd name="connsiteY2" fmla="*/ 272342 h 272417"/>
                  <a:gd name="connsiteX3" fmla="*/ 20682 w 52577"/>
                  <a:gd name="connsiteY3" fmla="*/ 272342 h 272417"/>
                  <a:gd name="connsiteX4" fmla="*/ 44047 w 52577"/>
                  <a:gd name="connsiteY4" fmla="*/ 252036 h 272417"/>
                  <a:gd name="connsiteX5" fmla="*/ 44077 w 52577"/>
                  <a:gd name="connsiteY5" fmla="*/ 251646 h 272417"/>
                  <a:gd name="connsiteX6" fmla="*/ 52475 w 52577"/>
                  <a:gd name="connsiteY6" fmla="*/ 23550 h 272417"/>
                  <a:gd name="connsiteX7" fmla="*/ 31630 w 52577"/>
                  <a:gd name="connsiteY7" fmla="*/ 5 h 272417"/>
                  <a:gd name="connsiteX8" fmla="*/ 31630 w 52577"/>
                  <a:gd name="connsiteY8" fmla="*/ 5 h 272417"/>
                  <a:gd name="connsiteX9" fmla="*/ 8235 w 52577"/>
                  <a:gd name="connsiteY9" fmla="*/ 20851 h 272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77" h="272417">
                    <a:moveTo>
                      <a:pt x="-13" y="248947"/>
                    </a:moveTo>
                    <a:cubicBezTo>
                      <a:pt x="-853" y="261004"/>
                      <a:pt x="8235" y="271472"/>
                      <a:pt x="20293" y="272312"/>
                    </a:cubicBezTo>
                    <a:cubicBezTo>
                      <a:pt x="20427" y="272327"/>
                      <a:pt x="20547" y="272342"/>
                      <a:pt x="20682" y="272342"/>
                    </a:cubicBezTo>
                    <a:lnTo>
                      <a:pt x="20682" y="272342"/>
                    </a:lnTo>
                    <a:cubicBezTo>
                      <a:pt x="32740" y="273182"/>
                      <a:pt x="43207" y="264094"/>
                      <a:pt x="44047" y="252036"/>
                    </a:cubicBezTo>
                    <a:cubicBezTo>
                      <a:pt x="44062" y="251901"/>
                      <a:pt x="44077" y="251782"/>
                      <a:pt x="44077" y="251646"/>
                    </a:cubicBezTo>
                    <a:lnTo>
                      <a:pt x="52475" y="23550"/>
                    </a:lnTo>
                    <a:cubicBezTo>
                      <a:pt x="53165" y="11313"/>
                      <a:pt x="43852" y="815"/>
                      <a:pt x="31630" y="5"/>
                    </a:cubicBezTo>
                    <a:lnTo>
                      <a:pt x="31630" y="5"/>
                    </a:lnTo>
                    <a:cubicBezTo>
                      <a:pt x="19453" y="-594"/>
                      <a:pt x="9045" y="8689"/>
                      <a:pt x="8235" y="208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0CFF572-23F3-D276-0DCE-CD116F7FF53D}"/>
                  </a:ext>
                </a:extLst>
              </p:cNvPr>
              <p:cNvSpPr/>
              <p:nvPr/>
            </p:nvSpPr>
            <p:spPr>
              <a:xfrm>
                <a:off x="1160346" y="4301383"/>
                <a:ext cx="918999" cy="950001"/>
              </a:xfrm>
              <a:custGeom>
                <a:avLst/>
                <a:gdLst>
                  <a:gd name="connsiteX0" fmla="*/ 72541 w 696761"/>
                  <a:gd name="connsiteY0" fmla="*/ 520911 h 720266"/>
                  <a:gd name="connsiteX1" fmla="*/ 9883 w 696761"/>
                  <a:gd name="connsiteY1" fmla="*/ 479941 h 720266"/>
                  <a:gd name="connsiteX2" fmla="*/ 50855 w 696761"/>
                  <a:gd name="connsiteY2" fmla="*/ 417286 h 720266"/>
                  <a:gd name="connsiteX3" fmla="*/ 54245 w 696761"/>
                  <a:gd name="connsiteY3" fmla="*/ 416686 h 720266"/>
                  <a:gd name="connsiteX4" fmla="*/ 62643 w 696761"/>
                  <a:gd name="connsiteY4" fmla="*/ 415186 h 720266"/>
                  <a:gd name="connsiteX5" fmla="*/ 63693 w 696761"/>
                  <a:gd name="connsiteY5" fmla="*/ 413687 h 720266"/>
                  <a:gd name="connsiteX6" fmla="*/ 62193 w 696761"/>
                  <a:gd name="connsiteY6" fmla="*/ 412487 h 720266"/>
                  <a:gd name="connsiteX7" fmla="*/ 708 w 696761"/>
                  <a:gd name="connsiteY7" fmla="*/ 368997 h 720266"/>
                  <a:gd name="connsiteX8" fmla="*/ 44198 w 696761"/>
                  <a:gd name="connsiteY8" fmla="*/ 307512 h 720266"/>
                  <a:gd name="connsiteX9" fmla="*/ 302737 w 696761"/>
                  <a:gd name="connsiteY9" fmla="*/ 262522 h 720266"/>
                  <a:gd name="connsiteX10" fmla="*/ 303637 w 696761"/>
                  <a:gd name="connsiteY10" fmla="*/ 262522 h 720266"/>
                  <a:gd name="connsiteX11" fmla="*/ 303637 w 696761"/>
                  <a:gd name="connsiteY11" fmla="*/ 261322 h 720266"/>
                  <a:gd name="connsiteX12" fmla="*/ 263146 w 696761"/>
                  <a:gd name="connsiteY12" fmla="*/ 173443 h 720266"/>
                  <a:gd name="connsiteX13" fmla="*/ 231354 w 696761"/>
                  <a:gd name="connsiteY13" fmla="*/ 92612 h 720266"/>
                  <a:gd name="connsiteX14" fmla="*/ 293574 w 696761"/>
                  <a:gd name="connsiteY14" fmla="*/ 1298 h 720266"/>
                  <a:gd name="connsiteX15" fmla="*/ 296289 w 696761"/>
                  <a:gd name="connsiteY15" fmla="*/ 834 h 720266"/>
                  <a:gd name="connsiteX16" fmla="*/ 315634 w 696761"/>
                  <a:gd name="connsiteY16" fmla="*/ 3683 h 720266"/>
                  <a:gd name="connsiteX17" fmla="*/ 330630 w 696761"/>
                  <a:gd name="connsiteY17" fmla="*/ 42524 h 720266"/>
                  <a:gd name="connsiteX18" fmla="*/ 331680 w 696761"/>
                  <a:gd name="connsiteY18" fmla="*/ 48372 h 720266"/>
                  <a:gd name="connsiteX19" fmla="*/ 421659 w 696761"/>
                  <a:gd name="connsiteY19" fmla="*/ 180641 h 720266"/>
                  <a:gd name="connsiteX20" fmla="*/ 696695 w 696761"/>
                  <a:gd name="connsiteY20" fmla="*/ 459126 h 720266"/>
                  <a:gd name="connsiteX21" fmla="*/ 553628 w 696761"/>
                  <a:gd name="connsiteY21" fmla="*/ 602942 h 720266"/>
                  <a:gd name="connsiteX22" fmla="*/ 552429 w 696761"/>
                  <a:gd name="connsiteY22" fmla="*/ 604592 h 720266"/>
                  <a:gd name="connsiteX23" fmla="*/ 509434 w 696761"/>
                  <a:gd name="connsiteY23" fmla="*/ 665613 h 720266"/>
                  <a:gd name="connsiteX24" fmla="*/ 509389 w 696761"/>
                  <a:gd name="connsiteY24" fmla="*/ 665627 h 720266"/>
                  <a:gd name="connsiteX25" fmla="*/ 197462 w 696761"/>
                  <a:gd name="connsiteY25" fmla="*/ 719465 h 720266"/>
                  <a:gd name="connsiteX26" fmla="*/ 136456 w 696761"/>
                  <a:gd name="connsiteY26" fmla="*/ 676440 h 720266"/>
                  <a:gd name="connsiteX27" fmla="*/ 136426 w 696761"/>
                  <a:gd name="connsiteY27" fmla="*/ 676275 h 720266"/>
                  <a:gd name="connsiteX28" fmla="*/ 173317 w 696761"/>
                  <a:gd name="connsiteY28" fmla="*/ 616289 h 720266"/>
                  <a:gd name="connsiteX29" fmla="*/ 174382 w 696761"/>
                  <a:gd name="connsiteY29" fmla="*/ 614699 h 720266"/>
                  <a:gd name="connsiteX30" fmla="*/ 174367 w 696761"/>
                  <a:gd name="connsiteY30" fmla="*/ 614640 h 720266"/>
                  <a:gd name="connsiteX31" fmla="*/ 173062 w 696761"/>
                  <a:gd name="connsiteY31" fmla="*/ 613560 h 720266"/>
                  <a:gd name="connsiteX32" fmla="*/ 172867 w 696761"/>
                  <a:gd name="connsiteY32" fmla="*/ 613590 h 720266"/>
                  <a:gd name="connsiteX33" fmla="*/ 135076 w 696761"/>
                  <a:gd name="connsiteY33" fmla="*/ 619439 h 720266"/>
                  <a:gd name="connsiteX34" fmla="*/ 73741 w 696761"/>
                  <a:gd name="connsiteY34" fmla="*/ 576398 h 720266"/>
                  <a:gd name="connsiteX35" fmla="*/ 109582 w 696761"/>
                  <a:gd name="connsiteY35" fmla="*/ 517162 h 720266"/>
                  <a:gd name="connsiteX36" fmla="*/ 110667 w 696761"/>
                  <a:gd name="connsiteY36" fmla="*/ 515858 h 720266"/>
                  <a:gd name="connsiteX37" fmla="*/ 110632 w 696761"/>
                  <a:gd name="connsiteY37" fmla="*/ 515663 h 720266"/>
                  <a:gd name="connsiteX38" fmla="*/ 109149 w 696761"/>
                  <a:gd name="connsiteY38" fmla="*/ 514463 h 720266"/>
                  <a:gd name="connsiteX39" fmla="*/ 109132 w 696761"/>
                  <a:gd name="connsiteY39" fmla="*/ 514463 h 720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696761" h="720266">
                    <a:moveTo>
                      <a:pt x="72541" y="520911"/>
                    </a:moveTo>
                    <a:cubicBezTo>
                      <a:pt x="43925" y="526895"/>
                      <a:pt x="15871" y="508554"/>
                      <a:pt x="9883" y="479941"/>
                    </a:cubicBezTo>
                    <a:cubicBezTo>
                      <a:pt x="3895" y="451328"/>
                      <a:pt x="22238" y="423269"/>
                      <a:pt x="50855" y="417286"/>
                    </a:cubicBezTo>
                    <a:cubicBezTo>
                      <a:pt x="51978" y="417046"/>
                      <a:pt x="53109" y="416851"/>
                      <a:pt x="54245" y="416686"/>
                    </a:cubicBezTo>
                    <a:lnTo>
                      <a:pt x="62643" y="415186"/>
                    </a:lnTo>
                    <a:cubicBezTo>
                      <a:pt x="63330" y="415036"/>
                      <a:pt x="63788" y="414376"/>
                      <a:pt x="63693" y="413687"/>
                    </a:cubicBezTo>
                    <a:cubicBezTo>
                      <a:pt x="63693" y="412787"/>
                      <a:pt x="62943" y="412337"/>
                      <a:pt x="62193" y="412487"/>
                    </a:cubicBezTo>
                    <a:cubicBezTo>
                      <a:pt x="33205" y="417451"/>
                      <a:pt x="5678" y="397985"/>
                      <a:pt x="708" y="368997"/>
                    </a:cubicBezTo>
                    <a:cubicBezTo>
                      <a:pt x="-4262" y="340009"/>
                      <a:pt x="15209" y="312475"/>
                      <a:pt x="44198" y="307512"/>
                    </a:cubicBezTo>
                    <a:lnTo>
                      <a:pt x="302737" y="262522"/>
                    </a:lnTo>
                    <a:cubicBezTo>
                      <a:pt x="303022" y="262642"/>
                      <a:pt x="303352" y="262642"/>
                      <a:pt x="303637" y="262522"/>
                    </a:cubicBezTo>
                    <a:cubicBezTo>
                      <a:pt x="303637" y="262522"/>
                      <a:pt x="303637" y="261772"/>
                      <a:pt x="303637" y="261322"/>
                    </a:cubicBezTo>
                    <a:cubicBezTo>
                      <a:pt x="292659" y="230939"/>
                      <a:pt x="279118" y="201531"/>
                      <a:pt x="263146" y="173443"/>
                    </a:cubicBezTo>
                    <a:cubicBezTo>
                      <a:pt x="247880" y="148579"/>
                      <a:pt x="237112" y="121210"/>
                      <a:pt x="231354" y="92612"/>
                    </a:cubicBezTo>
                    <a:cubicBezTo>
                      <a:pt x="223316" y="50217"/>
                      <a:pt x="251179" y="9337"/>
                      <a:pt x="293574" y="1298"/>
                    </a:cubicBezTo>
                    <a:cubicBezTo>
                      <a:pt x="294474" y="1133"/>
                      <a:pt x="295374" y="968"/>
                      <a:pt x="296289" y="834"/>
                    </a:cubicBezTo>
                    <a:cubicBezTo>
                      <a:pt x="302857" y="-951"/>
                      <a:pt x="309860" y="84"/>
                      <a:pt x="315634" y="3683"/>
                    </a:cubicBezTo>
                    <a:cubicBezTo>
                      <a:pt x="323882" y="9381"/>
                      <a:pt x="326431" y="20479"/>
                      <a:pt x="330630" y="42524"/>
                    </a:cubicBezTo>
                    <a:lnTo>
                      <a:pt x="331680" y="48372"/>
                    </a:lnTo>
                    <a:cubicBezTo>
                      <a:pt x="339029" y="91112"/>
                      <a:pt x="381319" y="136702"/>
                      <a:pt x="421659" y="180641"/>
                    </a:cubicBezTo>
                    <a:cubicBezTo>
                      <a:pt x="453002" y="214533"/>
                      <a:pt x="696695" y="459126"/>
                      <a:pt x="696695" y="459126"/>
                    </a:cubicBezTo>
                    <a:lnTo>
                      <a:pt x="553628" y="602942"/>
                    </a:lnTo>
                    <a:cubicBezTo>
                      <a:pt x="552863" y="603092"/>
                      <a:pt x="552338" y="603812"/>
                      <a:pt x="552429" y="604592"/>
                    </a:cubicBezTo>
                    <a:cubicBezTo>
                      <a:pt x="557407" y="633310"/>
                      <a:pt x="538152" y="660634"/>
                      <a:pt x="509434" y="665613"/>
                    </a:cubicBezTo>
                    <a:cubicBezTo>
                      <a:pt x="509419" y="665627"/>
                      <a:pt x="509404" y="665627"/>
                      <a:pt x="509389" y="665627"/>
                    </a:cubicBezTo>
                    <a:lnTo>
                      <a:pt x="197462" y="719465"/>
                    </a:lnTo>
                    <a:cubicBezTo>
                      <a:pt x="168728" y="724429"/>
                      <a:pt x="141420" y="705173"/>
                      <a:pt x="136456" y="676440"/>
                    </a:cubicBezTo>
                    <a:cubicBezTo>
                      <a:pt x="136441" y="676380"/>
                      <a:pt x="136441" y="676335"/>
                      <a:pt x="136426" y="676275"/>
                    </a:cubicBezTo>
                    <a:cubicBezTo>
                      <a:pt x="131177" y="646282"/>
                      <a:pt x="146324" y="621538"/>
                      <a:pt x="173317" y="616289"/>
                    </a:cubicBezTo>
                    <a:cubicBezTo>
                      <a:pt x="174052" y="616139"/>
                      <a:pt x="174532" y="615434"/>
                      <a:pt x="174382" y="614699"/>
                    </a:cubicBezTo>
                    <a:cubicBezTo>
                      <a:pt x="174382" y="614685"/>
                      <a:pt x="174367" y="614655"/>
                      <a:pt x="174367" y="614640"/>
                    </a:cubicBezTo>
                    <a:cubicBezTo>
                      <a:pt x="174307" y="613980"/>
                      <a:pt x="173722" y="613500"/>
                      <a:pt x="173062" y="613560"/>
                    </a:cubicBezTo>
                    <a:cubicBezTo>
                      <a:pt x="173002" y="613560"/>
                      <a:pt x="172927" y="613575"/>
                      <a:pt x="172867" y="613590"/>
                    </a:cubicBezTo>
                    <a:lnTo>
                      <a:pt x="135076" y="619439"/>
                    </a:lnTo>
                    <a:cubicBezTo>
                      <a:pt x="106268" y="624432"/>
                      <a:pt x="78846" y="605192"/>
                      <a:pt x="73741" y="576398"/>
                    </a:cubicBezTo>
                    <a:cubicBezTo>
                      <a:pt x="68342" y="545056"/>
                      <a:pt x="82439" y="521811"/>
                      <a:pt x="109582" y="517162"/>
                    </a:cubicBezTo>
                    <a:cubicBezTo>
                      <a:pt x="110242" y="517102"/>
                      <a:pt x="110728" y="516518"/>
                      <a:pt x="110667" y="515858"/>
                    </a:cubicBezTo>
                    <a:cubicBezTo>
                      <a:pt x="110661" y="515798"/>
                      <a:pt x="110649" y="515723"/>
                      <a:pt x="110632" y="515663"/>
                    </a:cubicBezTo>
                    <a:cubicBezTo>
                      <a:pt x="110554" y="514928"/>
                      <a:pt x="109890" y="514388"/>
                      <a:pt x="109149" y="514463"/>
                    </a:cubicBezTo>
                    <a:cubicBezTo>
                      <a:pt x="109143" y="514463"/>
                      <a:pt x="109138" y="514463"/>
                      <a:pt x="109132" y="514463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562A7AA-6A94-43EA-E8BA-1D0A19931EE1}"/>
                  </a:ext>
                </a:extLst>
              </p:cNvPr>
              <p:cNvSpPr/>
              <p:nvPr/>
            </p:nvSpPr>
            <p:spPr>
              <a:xfrm>
                <a:off x="1441646" y="4723199"/>
                <a:ext cx="1857316" cy="1045979"/>
              </a:xfrm>
              <a:custGeom>
                <a:avLst/>
                <a:gdLst>
                  <a:gd name="connsiteX0" fmla="*/ 1408103 w 1408169"/>
                  <a:gd name="connsiteY0" fmla="*/ 793012 h 793034"/>
                  <a:gd name="connsiteX1" fmla="*/ 352201 w 1408169"/>
                  <a:gd name="connsiteY1" fmla="*/ 46487 h 793034"/>
                  <a:gd name="connsiteX2" fmla="*/ -67 w 1408169"/>
                  <a:gd name="connsiteY2" fmla="*/ 106473 h 793034"/>
                  <a:gd name="connsiteX3" fmla="*/ 970206 w 1408169"/>
                  <a:gd name="connsiteY3" fmla="*/ 793012 h 793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8169" h="793034">
                    <a:moveTo>
                      <a:pt x="1408103" y="793012"/>
                    </a:moveTo>
                    <a:lnTo>
                      <a:pt x="352201" y="46487"/>
                    </a:lnTo>
                    <a:cubicBezTo>
                      <a:pt x="238332" y="-34134"/>
                      <a:pt x="80705" y="-7290"/>
                      <a:pt x="-67" y="106473"/>
                    </a:cubicBezTo>
                    <a:lnTo>
                      <a:pt x="970206" y="79301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F86E4381-7D76-1F4E-F5A6-2310D7007B77}"/>
                  </a:ext>
                </a:extLst>
              </p:cNvPr>
              <p:cNvSpPr/>
              <p:nvPr/>
            </p:nvSpPr>
            <p:spPr>
              <a:xfrm>
                <a:off x="1822256" y="4837204"/>
                <a:ext cx="1624858" cy="931973"/>
              </a:xfrm>
              <a:custGeom>
                <a:avLst/>
                <a:gdLst>
                  <a:gd name="connsiteX0" fmla="*/ 1231859 w 1231925"/>
                  <a:gd name="connsiteY0" fmla="*/ 706577 h 706598"/>
                  <a:gd name="connsiteX1" fmla="*/ 237442 w 1231925"/>
                  <a:gd name="connsiteY1" fmla="*/ 3691 h 706598"/>
                  <a:gd name="connsiteX2" fmla="*/ 207449 w 1231925"/>
                  <a:gd name="connsiteY2" fmla="*/ 8940 h 706598"/>
                  <a:gd name="connsiteX3" fmla="*/ 3647 w 1231925"/>
                  <a:gd name="connsiteY3" fmla="*/ 296723 h 706598"/>
                  <a:gd name="connsiteX4" fmla="*/ 8896 w 1231925"/>
                  <a:gd name="connsiteY4" fmla="*/ 326716 h 706598"/>
                  <a:gd name="connsiteX5" fmla="*/ 546219 w 1231925"/>
                  <a:gd name="connsiteY5" fmla="*/ 706577 h 70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1925" h="706598">
                    <a:moveTo>
                      <a:pt x="1231859" y="706577"/>
                    </a:moveTo>
                    <a:lnTo>
                      <a:pt x="237442" y="3691"/>
                    </a:lnTo>
                    <a:cubicBezTo>
                      <a:pt x="227649" y="-2847"/>
                      <a:pt x="214437" y="-538"/>
                      <a:pt x="207449" y="8940"/>
                    </a:cubicBezTo>
                    <a:lnTo>
                      <a:pt x="3647" y="296723"/>
                    </a:lnTo>
                    <a:cubicBezTo>
                      <a:pt x="-2892" y="306515"/>
                      <a:pt x="-582" y="319727"/>
                      <a:pt x="8896" y="326716"/>
                    </a:cubicBezTo>
                    <a:lnTo>
                      <a:pt x="546219" y="706577"/>
                    </a:lnTo>
                    <a:close/>
                  </a:path>
                </a:pathLst>
              </a:custGeom>
              <a:solidFill>
                <a:schemeClr val="tx2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A575A06-13F7-8359-94E4-83F6341DCC01}"/>
                  </a:ext>
                </a:extLst>
              </p:cNvPr>
              <p:cNvSpPr/>
              <p:nvPr/>
            </p:nvSpPr>
            <p:spPr>
              <a:xfrm>
                <a:off x="1931084" y="5230983"/>
                <a:ext cx="43511" cy="43518"/>
              </a:xfrm>
              <a:custGeom>
                <a:avLst/>
                <a:gdLst>
                  <a:gd name="connsiteX0" fmla="*/ 26111 w 32989"/>
                  <a:gd name="connsiteY0" fmla="*/ 3119 h 32994"/>
                  <a:gd name="connsiteX1" fmla="*/ 29785 w 32989"/>
                  <a:gd name="connsiteY1" fmla="*/ 26153 h 32994"/>
                  <a:gd name="connsiteX2" fmla="*/ 6751 w 32989"/>
                  <a:gd name="connsiteY2" fmla="*/ 29827 h 32994"/>
                  <a:gd name="connsiteX3" fmla="*/ 3016 w 32989"/>
                  <a:gd name="connsiteY3" fmla="*/ 6868 h 32994"/>
                  <a:gd name="connsiteX4" fmla="*/ 26036 w 32989"/>
                  <a:gd name="connsiteY4" fmla="*/ 3059 h 32994"/>
                  <a:gd name="connsiteX5" fmla="*/ 26111 w 32989"/>
                  <a:gd name="connsiteY5" fmla="*/ 3119 h 32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89" h="32994">
                    <a:moveTo>
                      <a:pt x="26111" y="3119"/>
                    </a:moveTo>
                    <a:cubicBezTo>
                      <a:pt x="33489" y="8472"/>
                      <a:pt x="35124" y="18775"/>
                      <a:pt x="29785" y="26153"/>
                    </a:cubicBezTo>
                    <a:cubicBezTo>
                      <a:pt x="24431" y="33532"/>
                      <a:pt x="14114" y="35181"/>
                      <a:pt x="6751" y="29827"/>
                    </a:cubicBezTo>
                    <a:cubicBezTo>
                      <a:pt x="-598" y="24504"/>
                      <a:pt x="-2262" y="14246"/>
                      <a:pt x="3016" y="6868"/>
                    </a:cubicBezTo>
                    <a:cubicBezTo>
                      <a:pt x="8325" y="-541"/>
                      <a:pt x="18628" y="-2235"/>
                      <a:pt x="26036" y="3059"/>
                    </a:cubicBezTo>
                    <a:cubicBezTo>
                      <a:pt x="26066" y="3074"/>
                      <a:pt x="26081" y="3104"/>
                      <a:pt x="26111" y="311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6CB7C02-1558-8D2F-49C7-11A435F03E06}"/>
                  </a:ext>
                </a:extLst>
              </p:cNvPr>
              <p:cNvSpPr/>
              <p:nvPr/>
            </p:nvSpPr>
            <p:spPr>
              <a:xfrm>
                <a:off x="2014185" y="5290481"/>
                <a:ext cx="43515" cy="43516"/>
              </a:xfrm>
              <a:custGeom>
                <a:avLst/>
                <a:gdLst>
                  <a:gd name="connsiteX0" fmla="*/ 25942 w 32992"/>
                  <a:gd name="connsiteY0" fmla="*/ 2998 h 32993"/>
                  <a:gd name="connsiteX1" fmla="*/ 29901 w 32992"/>
                  <a:gd name="connsiteY1" fmla="*/ 25988 h 32993"/>
                  <a:gd name="connsiteX2" fmla="*/ 6911 w 32992"/>
                  <a:gd name="connsiteY2" fmla="*/ 29946 h 32993"/>
                  <a:gd name="connsiteX3" fmla="*/ 2952 w 32992"/>
                  <a:gd name="connsiteY3" fmla="*/ 6957 h 32993"/>
                  <a:gd name="connsiteX4" fmla="*/ 2997 w 32992"/>
                  <a:gd name="connsiteY4" fmla="*/ 6897 h 32993"/>
                  <a:gd name="connsiteX5" fmla="*/ 25942 w 32992"/>
                  <a:gd name="connsiteY5" fmla="*/ 2998 h 32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92" h="32993">
                    <a:moveTo>
                      <a:pt x="25942" y="2998"/>
                    </a:moveTo>
                    <a:cubicBezTo>
                      <a:pt x="33380" y="8247"/>
                      <a:pt x="35164" y="18549"/>
                      <a:pt x="29901" y="25988"/>
                    </a:cubicBezTo>
                    <a:cubicBezTo>
                      <a:pt x="24652" y="33426"/>
                      <a:pt x="14364" y="35210"/>
                      <a:pt x="6911" y="29946"/>
                    </a:cubicBezTo>
                    <a:cubicBezTo>
                      <a:pt x="-527" y="24698"/>
                      <a:pt x="-2297" y="14410"/>
                      <a:pt x="2952" y="6957"/>
                    </a:cubicBezTo>
                    <a:cubicBezTo>
                      <a:pt x="2967" y="6942"/>
                      <a:pt x="2982" y="6912"/>
                      <a:pt x="2997" y="6897"/>
                    </a:cubicBezTo>
                    <a:cubicBezTo>
                      <a:pt x="8276" y="-496"/>
                      <a:pt x="18519" y="-2236"/>
                      <a:pt x="25942" y="299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589CEC4-FDA2-CBFF-C5D6-6ABC660D072F}"/>
                  </a:ext>
                </a:extLst>
              </p:cNvPr>
              <p:cNvSpPr/>
              <p:nvPr/>
            </p:nvSpPr>
            <p:spPr>
              <a:xfrm>
                <a:off x="2096441" y="5348285"/>
                <a:ext cx="43683" cy="43510"/>
              </a:xfrm>
              <a:custGeom>
                <a:avLst/>
                <a:gdLst>
                  <a:gd name="connsiteX0" fmla="*/ 26113 w 33119"/>
                  <a:gd name="connsiteY0" fmla="*/ 3113 h 32988"/>
                  <a:gd name="connsiteX1" fmla="*/ 30147 w 33119"/>
                  <a:gd name="connsiteY1" fmla="*/ 25652 h 32988"/>
                  <a:gd name="connsiteX2" fmla="*/ 29862 w 33119"/>
                  <a:gd name="connsiteY2" fmla="*/ 26057 h 32988"/>
                  <a:gd name="connsiteX3" fmla="*/ 6857 w 33119"/>
                  <a:gd name="connsiteY3" fmla="*/ 29896 h 32988"/>
                  <a:gd name="connsiteX4" fmla="*/ 3003 w 33119"/>
                  <a:gd name="connsiteY4" fmla="*/ 6892 h 32988"/>
                  <a:gd name="connsiteX5" fmla="*/ 26023 w 33119"/>
                  <a:gd name="connsiteY5" fmla="*/ 3053 h 32988"/>
                  <a:gd name="connsiteX6" fmla="*/ 26113 w 33119"/>
                  <a:gd name="connsiteY6" fmla="*/ 3113 h 32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119" h="32988">
                    <a:moveTo>
                      <a:pt x="26113" y="3113"/>
                    </a:moveTo>
                    <a:cubicBezTo>
                      <a:pt x="33446" y="8226"/>
                      <a:pt x="35260" y="18319"/>
                      <a:pt x="30147" y="25652"/>
                    </a:cubicBezTo>
                    <a:cubicBezTo>
                      <a:pt x="30057" y="25787"/>
                      <a:pt x="29967" y="25922"/>
                      <a:pt x="29862" y="26057"/>
                    </a:cubicBezTo>
                    <a:cubicBezTo>
                      <a:pt x="24568" y="33465"/>
                      <a:pt x="14265" y="35190"/>
                      <a:pt x="6857" y="29896"/>
                    </a:cubicBezTo>
                    <a:cubicBezTo>
                      <a:pt x="-566" y="24603"/>
                      <a:pt x="-2291" y="14300"/>
                      <a:pt x="3003" y="6892"/>
                    </a:cubicBezTo>
                    <a:cubicBezTo>
                      <a:pt x="8297" y="-532"/>
                      <a:pt x="18599" y="-2241"/>
                      <a:pt x="26023" y="3053"/>
                    </a:cubicBezTo>
                    <a:cubicBezTo>
                      <a:pt x="26053" y="3068"/>
                      <a:pt x="26083" y="3098"/>
                      <a:pt x="26113" y="311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407F4A2-ED08-3CC1-75BC-1458202ED514}"/>
                  </a:ext>
                </a:extLst>
              </p:cNvPr>
              <p:cNvSpPr/>
              <p:nvPr/>
            </p:nvSpPr>
            <p:spPr>
              <a:xfrm>
                <a:off x="5447834" y="3146385"/>
                <a:ext cx="125996" cy="52613"/>
              </a:xfrm>
              <a:custGeom>
                <a:avLst/>
                <a:gdLst>
                  <a:gd name="connsiteX0" fmla="*/ 0 w 95527"/>
                  <a:gd name="connsiteY0" fmla="*/ 0 h 39890"/>
                  <a:gd name="connsiteX1" fmla="*/ 95527 w 95527"/>
                  <a:gd name="connsiteY1" fmla="*/ 0 h 39890"/>
                  <a:gd name="connsiteX2" fmla="*/ 95527 w 95527"/>
                  <a:gd name="connsiteY2" fmla="*/ 39891 h 39890"/>
                  <a:gd name="connsiteX3" fmla="*/ 0 w 95527"/>
                  <a:gd name="connsiteY3" fmla="*/ 39891 h 3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27" h="39890">
                    <a:moveTo>
                      <a:pt x="0" y="0"/>
                    </a:moveTo>
                    <a:lnTo>
                      <a:pt x="95527" y="0"/>
                    </a:lnTo>
                    <a:lnTo>
                      <a:pt x="95527" y="39891"/>
                    </a:lnTo>
                    <a:lnTo>
                      <a:pt x="0" y="39891"/>
                    </a:ln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9EC4983-C6C9-79EF-BF6A-ADBE1F7DEB1B}"/>
                  </a:ext>
                </a:extLst>
              </p:cNvPr>
              <p:cNvSpPr/>
              <p:nvPr/>
            </p:nvSpPr>
            <p:spPr>
              <a:xfrm>
                <a:off x="4967186" y="3180999"/>
                <a:ext cx="1084720" cy="943493"/>
              </a:xfrm>
              <a:custGeom>
                <a:avLst/>
                <a:gdLst>
                  <a:gd name="connsiteX0" fmla="*/ 611940 w 822407"/>
                  <a:gd name="connsiteY0" fmla="*/ 66113 h 715332"/>
                  <a:gd name="connsiteX1" fmla="*/ 576848 w 822407"/>
                  <a:gd name="connsiteY1" fmla="*/ 38219 h 715332"/>
                  <a:gd name="connsiteX2" fmla="*/ 516862 w 822407"/>
                  <a:gd name="connsiteY2" fmla="*/ -22 h 715332"/>
                  <a:gd name="connsiteX3" fmla="*/ 296864 w 822407"/>
                  <a:gd name="connsiteY3" fmla="*/ -22 h 715332"/>
                  <a:gd name="connsiteX4" fmla="*/ 236878 w 822407"/>
                  <a:gd name="connsiteY4" fmla="*/ 38069 h 715332"/>
                  <a:gd name="connsiteX5" fmla="*/ 201786 w 822407"/>
                  <a:gd name="connsiteY5" fmla="*/ 65963 h 715332"/>
                  <a:gd name="connsiteX6" fmla="*/ 101310 w 822407"/>
                  <a:gd name="connsiteY6" fmla="*/ 65963 h 715332"/>
                  <a:gd name="connsiteX7" fmla="*/ -67 w 822407"/>
                  <a:gd name="connsiteY7" fmla="*/ 167339 h 715332"/>
                  <a:gd name="connsiteX8" fmla="*/ -67 w 822407"/>
                  <a:gd name="connsiteY8" fmla="*/ 614085 h 715332"/>
                  <a:gd name="connsiteX9" fmla="*/ 101160 w 822407"/>
                  <a:gd name="connsiteY9" fmla="*/ 715311 h 715332"/>
                  <a:gd name="connsiteX10" fmla="*/ 720964 w 822407"/>
                  <a:gd name="connsiteY10" fmla="*/ 715311 h 715332"/>
                  <a:gd name="connsiteX11" fmla="*/ 822340 w 822407"/>
                  <a:gd name="connsiteY11" fmla="*/ 613934 h 715332"/>
                  <a:gd name="connsiteX12" fmla="*/ 822340 w 822407"/>
                  <a:gd name="connsiteY12" fmla="*/ 167489 h 715332"/>
                  <a:gd name="connsiteX13" fmla="*/ 721114 w 822407"/>
                  <a:gd name="connsiteY13" fmla="*/ 66113 h 71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22407" h="715332">
                    <a:moveTo>
                      <a:pt x="611940" y="66113"/>
                    </a:moveTo>
                    <a:cubicBezTo>
                      <a:pt x="595894" y="64223"/>
                      <a:pt x="582307" y="53426"/>
                      <a:pt x="576848" y="38219"/>
                    </a:cubicBezTo>
                    <a:cubicBezTo>
                      <a:pt x="566051" y="14840"/>
                      <a:pt x="542611" y="-112"/>
                      <a:pt x="516862" y="-22"/>
                    </a:cubicBezTo>
                    <a:lnTo>
                      <a:pt x="296864" y="-22"/>
                    </a:lnTo>
                    <a:cubicBezTo>
                      <a:pt x="271160" y="-97"/>
                      <a:pt x="247750" y="14765"/>
                      <a:pt x="236878" y="38069"/>
                    </a:cubicBezTo>
                    <a:cubicBezTo>
                      <a:pt x="231419" y="53276"/>
                      <a:pt x="217832" y="64073"/>
                      <a:pt x="201786" y="65963"/>
                    </a:cubicBezTo>
                    <a:lnTo>
                      <a:pt x="101310" y="65963"/>
                    </a:lnTo>
                    <a:cubicBezTo>
                      <a:pt x="45328" y="65963"/>
                      <a:pt x="-67" y="111357"/>
                      <a:pt x="-67" y="167339"/>
                    </a:cubicBezTo>
                    <a:lnTo>
                      <a:pt x="-67" y="614085"/>
                    </a:lnTo>
                    <a:cubicBezTo>
                      <a:pt x="-67" y="669991"/>
                      <a:pt x="45253" y="715311"/>
                      <a:pt x="101160" y="715311"/>
                    </a:cubicBezTo>
                    <a:lnTo>
                      <a:pt x="720964" y="715311"/>
                    </a:lnTo>
                    <a:cubicBezTo>
                      <a:pt x="776946" y="715311"/>
                      <a:pt x="822340" y="669916"/>
                      <a:pt x="822340" y="613934"/>
                    </a:cubicBezTo>
                    <a:lnTo>
                      <a:pt x="822340" y="167489"/>
                    </a:lnTo>
                    <a:cubicBezTo>
                      <a:pt x="822340" y="111552"/>
                      <a:pt x="777051" y="66203"/>
                      <a:pt x="721114" y="66113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95634A2-4F0B-0D50-3465-95E02899EC2B}"/>
                  </a:ext>
                </a:extLst>
              </p:cNvPr>
              <p:cNvSpPr/>
              <p:nvPr/>
            </p:nvSpPr>
            <p:spPr>
              <a:xfrm>
                <a:off x="5430824" y="3501234"/>
                <a:ext cx="621479" cy="623853"/>
              </a:xfrm>
              <a:custGeom>
                <a:avLst/>
                <a:gdLst>
                  <a:gd name="connsiteX0" fmla="*/ 303012 w 471189"/>
                  <a:gd name="connsiteY0" fmla="*/ -22 h 472989"/>
                  <a:gd name="connsiteX1" fmla="*/ -67 w 471189"/>
                  <a:gd name="connsiteY1" fmla="*/ 308006 h 472989"/>
                  <a:gd name="connsiteX2" fmla="*/ 164895 w 471189"/>
                  <a:gd name="connsiteY2" fmla="*/ 472967 h 472989"/>
                  <a:gd name="connsiteX3" fmla="*/ 369747 w 471189"/>
                  <a:gd name="connsiteY3" fmla="*/ 472967 h 472989"/>
                  <a:gd name="connsiteX4" fmla="*/ 471123 w 471189"/>
                  <a:gd name="connsiteY4" fmla="*/ 371591 h 472989"/>
                  <a:gd name="connsiteX5" fmla="*/ 471123 w 471189"/>
                  <a:gd name="connsiteY5" fmla="*/ 168089 h 472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1189" h="472989">
                    <a:moveTo>
                      <a:pt x="303012" y="-22"/>
                    </a:moveTo>
                    <a:lnTo>
                      <a:pt x="-67" y="308006"/>
                    </a:lnTo>
                    <a:lnTo>
                      <a:pt x="164895" y="472967"/>
                    </a:lnTo>
                    <a:lnTo>
                      <a:pt x="369747" y="472967"/>
                    </a:lnTo>
                    <a:cubicBezTo>
                      <a:pt x="425729" y="472967"/>
                      <a:pt x="471123" y="427573"/>
                      <a:pt x="471123" y="371591"/>
                    </a:cubicBezTo>
                    <a:lnTo>
                      <a:pt x="471123" y="168089"/>
                    </a:ln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DD33CCF-EA57-0C38-0CD0-BD732D160AF6}"/>
                  </a:ext>
                </a:extLst>
              </p:cNvPr>
              <p:cNvSpPr/>
              <p:nvPr/>
            </p:nvSpPr>
            <p:spPr>
              <a:xfrm>
                <a:off x="5114941" y="3268030"/>
                <a:ext cx="138458" cy="856462"/>
              </a:xfrm>
              <a:custGeom>
                <a:avLst/>
                <a:gdLst>
                  <a:gd name="connsiteX0" fmla="*/ 3683 w 104975"/>
                  <a:gd name="connsiteY0" fmla="*/ -22 h 649347"/>
                  <a:gd name="connsiteX1" fmla="*/ -67 w 104975"/>
                  <a:gd name="connsiteY1" fmla="*/ -22 h 649347"/>
                  <a:gd name="connsiteX2" fmla="*/ 44923 w 104975"/>
                  <a:gd name="connsiteY2" fmla="*/ 86958 h 649347"/>
                  <a:gd name="connsiteX3" fmla="*/ 44923 w 104975"/>
                  <a:gd name="connsiteY3" fmla="*/ 562346 h 649347"/>
                  <a:gd name="connsiteX4" fmla="*/ -67 w 104975"/>
                  <a:gd name="connsiteY4" fmla="*/ 649326 h 649347"/>
                  <a:gd name="connsiteX5" fmla="*/ 3532 w 104975"/>
                  <a:gd name="connsiteY5" fmla="*/ 649326 h 649347"/>
                  <a:gd name="connsiteX6" fmla="*/ 104909 w 104975"/>
                  <a:gd name="connsiteY6" fmla="*/ 548249 h 649347"/>
                  <a:gd name="connsiteX7" fmla="*/ 104909 w 104975"/>
                  <a:gd name="connsiteY7" fmla="*/ 548100 h 649347"/>
                  <a:gd name="connsiteX8" fmla="*/ 104909 w 104975"/>
                  <a:gd name="connsiteY8" fmla="*/ 101354 h 649347"/>
                  <a:gd name="connsiteX9" fmla="*/ 3683 w 104975"/>
                  <a:gd name="connsiteY9" fmla="*/ -22 h 64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4975" h="649347">
                    <a:moveTo>
                      <a:pt x="3683" y="-22"/>
                    </a:moveTo>
                    <a:lnTo>
                      <a:pt x="-67" y="-22"/>
                    </a:lnTo>
                    <a:cubicBezTo>
                      <a:pt x="28052" y="20043"/>
                      <a:pt x="44788" y="52421"/>
                      <a:pt x="44923" y="86958"/>
                    </a:cubicBezTo>
                    <a:lnTo>
                      <a:pt x="44923" y="562346"/>
                    </a:lnTo>
                    <a:cubicBezTo>
                      <a:pt x="44833" y="596898"/>
                      <a:pt x="28082" y="629291"/>
                      <a:pt x="-67" y="649326"/>
                    </a:cubicBezTo>
                    <a:lnTo>
                      <a:pt x="3532" y="649326"/>
                    </a:lnTo>
                    <a:cubicBezTo>
                      <a:pt x="59439" y="649416"/>
                      <a:pt x="104819" y="604156"/>
                      <a:pt x="104909" y="548249"/>
                    </a:cubicBezTo>
                    <a:cubicBezTo>
                      <a:pt x="104909" y="548204"/>
                      <a:pt x="104909" y="548144"/>
                      <a:pt x="104909" y="548100"/>
                    </a:cubicBezTo>
                    <a:lnTo>
                      <a:pt x="104909" y="101354"/>
                    </a:lnTo>
                    <a:cubicBezTo>
                      <a:pt x="104909" y="45417"/>
                      <a:pt x="59620" y="68"/>
                      <a:pt x="3683" y="-22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D3D8CAF-B387-0DAF-31EA-D5EAC84B7D54}"/>
                  </a:ext>
                </a:extLst>
              </p:cNvPr>
              <p:cNvSpPr/>
              <p:nvPr/>
            </p:nvSpPr>
            <p:spPr>
              <a:xfrm>
                <a:off x="5339243" y="3412026"/>
                <a:ext cx="568864" cy="568864"/>
              </a:xfrm>
              <a:custGeom>
                <a:avLst/>
                <a:gdLst>
                  <a:gd name="connsiteX0" fmla="*/ 215583 w 431298"/>
                  <a:gd name="connsiteY0" fmla="*/ 431277 h 431298"/>
                  <a:gd name="connsiteX1" fmla="*/ -67 w 431298"/>
                  <a:gd name="connsiteY1" fmla="*/ 215628 h 431298"/>
                  <a:gd name="connsiteX2" fmla="*/ 215583 w 431298"/>
                  <a:gd name="connsiteY2" fmla="*/ -22 h 431298"/>
                  <a:gd name="connsiteX3" fmla="*/ 431232 w 431298"/>
                  <a:gd name="connsiteY3" fmla="*/ 215628 h 431298"/>
                  <a:gd name="connsiteX4" fmla="*/ 431232 w 431298"/>
                  <a:gd name="connsiteY4" fmla="*/ 215777 h 431298"/>
                  <a:gd name="connsiteX5" fmla="*/ 215583 w 431298"/>
                  <a:gd name="connsiteY5" fmla="*/ 431277 h 431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1298" h="431298">
                    <a:moveTo>
                      <a:pt x="215583" y="431277"/>
                    </a:moveTo>
                    <a:cubicBezTo>
                      <a:pt x="96481" y="431277"/>
                      <a:pt x="-67" y="334729"/>
                      <a:pt x="-67" y="215628"/>
                    </a:cubicBezTo>
                    <a:cubicBezTo>
                      <a:pt x="-67" y="96525"/>
                      <a:pt x="96481" y="-22"/>
                      <a:pt x="215583" y="-22"/>
                    </a:cubicBezTo>
                    <a:cubicBezTo>
                      <a:pt x="334685" y="-22"/>
                      <a:pt x="431232" y="96525"/>
                      <a:pt x="431232" y="215628"/>
                    </a:cubicBezTo>
                    <a:cubicBezTo>
                      <a:pt x="431232" y="215672"/>
                      <a:pt x="431232" y="215732"/>
                      <a:pt x="431232" y="215777"/>
                    </a:cubicBezTo>
                    <a:cubicBezTo>
                      <a:pt x="431142" y="334820"/>
                      <a:pt x="334625" y="431277"/>
                      <a:pt x="215583" y="431277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F06F915-B8FF-3587-8B20-AB0FE2C78DC8}"/>
                  </a:ext>
                </a:extLst>
              </p:cNvPr>
              <p:cNvSpPr/>
              <p:nvPr/>
            </p:nvSpPr>
            <p:spPr>
              <a:xfrm>
                <a:off x="5436954" y="3227482"/>
                <a:ext cx="122832" cy="46877"/>
              </a:xfrm>
              <a:custGeom>
                <a:avLst/>
                <a:gdLst>
                  <a:gd name="connsiteX0" fmla="*/ 14847 w 93128"/>
                  <a:gd name="connsiteY0" fmla="*/ 150 h 35541"/>
                  <a:gd name="connsiteX1" fmla="*/ 78132 w 93128"/>
                  <a:gd name="connsiteY1" fmla="*/ 150 h 35541"/>
                  <a:gd name="connsiteX2" fmla="*/ 93128 w 93128"/>
                  <a:gd name="connsiteY2" fmla="*/ 15146 h 35541"/>
                  <a:gd name="connsiteX3" fmla="*/ 93128 w 93128"/>
                  <a:gd name="connsiteY3" fmla="*/ 20545 h 35541"/>
                  <a:gd name="connsiteX4" fmla="*/ 78132 w 93128"/>
                  <a:gd name="connsiteY4" fmla="*/ 35542 h 35541"/>
                  <a:gd name="connsiteX5" fmla="*/ 14996 w 93128"/>
                  <a:gd name="connsiteY5" fmla="*/ 35542 h 35541"/>
                  <a:gd name="connsiteX6" fmla="*/ 0 w 93128"/>
                  <a:gd name="connsiteY6" fmla="*/ 20545 h 35541"/>
                  <a:gd name="connsiteX7" fmla="*/ 0 w 93128"/>
                  <a:gd name="connsiteY7" fmla="*/ 14996 h 35541"/>
                  <a:gd name="connsiteX8" fmla="*/ 14996 w 93128"/>
                  <a:gd name="connsiteY8" fmla="*/ 0 h 35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128" h="35541">
                    <a:moveTo>
                      <a:pt x="14847" y="150"/>
                    </a:moveTo>
                    <a:lnTo>
                      <a:pt x="78132" y="150"/>
                    </a:lnTo>
                    <a:cubicBezTo>
                      <a:pt x="86410" y="150"/>
                      <a:pt x="93128" y="6864"/>
                      <a:pt x="93128" y="15146"/>
                    </a:cubicBezTo>
                    <a:lnTo>
                      <a:pt x="93128" y="20545"/>
                    </a:lnTo>
                    <a:cubicBezTo>
                      <a:pt x="93128" y="28828"/>
                      <a:pt x="86410" y="35542"/>
                      <a:pt x="78132" y="35542"/>
                    </a:cubicBezTo>
                    <a:lnTo>
                      <a:pt x="14996" y="35542"/>
                    </a:lnTo>
                    <a:cubicBezTo>
                      <a:pt x="6719" y="35542"/>
                      <a:pt x="0" y="28828"/>
                      <a:pt x="0" y="20545"/>
                    </a:cubicBezTo>
                    <a:lnTo>
                      <a:pt x="0" y="14996"/>
                    </a:lnTo>
                    <a:cubicBezTo>
                      <a:pt x="0" y="6714"/>
                      <a:pt x="6719" y="0"/>
                      <a:pt x="149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5B8F766-F066-BFF7-82EC-DFF5666E231F}"/>
                  </a:ext>
                </a:extLst>
              </p:cNvPr>
              <p:cNvSpPr/>
              <p:nvPr/>
            </p:nvSpPr>
            <p:spPr>
              <a:xfrm>
                <a:off x="5370890" y="3443675"/>
                <a:ext cx="507943" cy="507943"/>
              </a:xfrm>
              <a:custGeom>
                <a:avLst/>
                <a:gdLst>
                  <a:gd name="connsiteX0" fmla="*/ 192488 w 385109"/>
                  <a:gd name="connsiteY0" fmla="*/ 385088 h 385109"/>
                  <a:gd name="connsiteX1" fmla="*/ -67 w 385109"/>
                  <a:gd name="connsiteY1" fmla="*/ 192533 h 385109"/>
                  <a:gd name="connsiteX2" fmla="*/ 192488 w 385109"/>
                  <a:gd name="connsiteY2" fmla="*/ -22 h 385109"/>
                  <a:gd name="connsiteX3" fmla="*/ 385043 w 385109"/>
                  <a:gd name="connsiteY3" fmla="*/ 192533 h 385109"/>
                  <a:gd name="connsiteX4" fmla="*/ 385043 w 385109"/>
                  <a:gd name="connsiteY4" fmla="*/ 192683 h 385109"/>
                  <a:gd name="connsiteX5" fmla="*/ 192488 w 385109"/>
                  <a:gd name="connsiteY5" fmla="*/ 385088 h 385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5109" h="385109">
                    <a:moveTo>
                      <a:pt x="192488" y="385088"/>
                    </a:moveTo>
                    <a:cubicBezTo>
                      <a:pt x="86148" y="385088"/>
                      <a:pt x="-67" y="298873"/>
                      <a:pt x="-67" y="192533"/>
                    </a:cubicBezTo>
                    <a:cubicBezTo>
                      <a:pt x="-67" y="86193"/>
                      <a:pt x="86148" y="-22"/>
                      <a:pt x="192488" y="-22"/>
                    </a:cubicBezTo>
                    <a:cubicBezTo>
                      <a:pt x="298828" y="-22"/>
                      <a:pt x="385043" y="86193"/>
                      <a:pt x="385043" y="192533"/>
                    </a:cubicBezTo>
                    <a:cubicBezTo>
                      <a:pt x="385043" y="192578"/>
                      <a:pt x="385043" y="192638"/>
                      <a:pt x="385043" y="192683"/>
                    </a:cubicBezTo>
                    <a:cubicBezTo>
                      <a:pt x="384878" y="298933"/>
                      <a:pt x="298738" y="384998"/>
                      <a:pt x="192488" y="38508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D298D673-28C2-FE40-BA83-E8DA3081DD5E}"/>
                  </a:ext>
                </a:extLst>
              </p:cNvPr>
              <p:cNvSpPr/>
              <p:nvPr/>
            </p:nvSpPr>
            <p:spPr>
              <a:xfrm>
                <a:off x="5371682" y="3443873"/>
                <a:ext cx="507943" cy="507943"/>
              </a:xfrm>
              <a:custGeom>
                <a:avLst/>
                <a:gdLst>
                  <a:gd name="connsiteX0" fmla="*/ 192638 w 385109"/>
                  <a:gd name="connsiteY0" fmla="*/ -22 h 385109"/>
                  <a:gd name="connsiteX1" fmla="*/ -66 w 385109"/>
                  <a:gd name="connsiteY1" fmla="*/ 192383 h 385109"/>
                  <a:gd name="connsiteX2" fmla="*/ 192338 w 385109"/>
                  <a:gd name="connsiteY2" fmla="*/ 385088 h 385109"/>
                  <a:gd name="connsiteX3" fmla="*/ 385043 w 385109"/>
                  <a:gd name="connsiteY3" fmla="*/ 192683 h 385109"/>
                  <a:gd name="connsiteX4" fmla="*/ 385043 w 385109"/>
                  <a:gd name="connsiteY4" fmla="*/ 192533 h 385109"/>
                  <a:gd name="connsiteX5" fmla="*/ 192638 w 385109"/>
                  <a:gd name="connsiteY5" fmla="*/ -22 h 385109"/>
                  <a:gd name="connsiteX6" fmla="*/ 191888 w 385109"/>
                  <a:gd name="connsiteY6" fmla="*/ 338299 h 385109"/>
                  <a:gd name="connsiteX7" fmla="*/ 46122 w 385109"/>
                  <a:gd name="connsiteY7" fmla="*/ 192533 h 385109"/>
                  <a:gd name="connsiteX8" fmla="*/ 191888 w 385109"/>
                  <a:gd name="connsiteY8" fmla="*/ 46767 h 385109"/>
                  <a:gd name="connsiteX9" fmla="*/ 337654 w 385109"/>
                  <a:gd name="connsiteY9" fmla="*/ 192533 h 385109"/>
                  <a:gd name="connsiteX10" fmla="*/ 337654 w 385109"/>
                  <a:gd name="connsiteY10" fmla="*/ 192683 h 385109"/>
                  <a:gd name="connsiteX11" fmla="*/ 191888 w 385109"/>
                  <a:gd name="connsiteY11" fmla="*/ 338299 h 385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5109" h="385109">
                    <a:moveTo>
                      <a:pt x="192638" y="-22"/>
                    </a:moveTo>
                    <a:cubicBezTo>
                      <a:pt x="86298" y="-112"/>
                      <a:pt x="23" y="86043"/>
                      <a:pt x="-66" y="192383"/>
                    </a:cubicBezTo>
                    <a:cubicBezTo>
                      <a:pt x="-157" y="298723"/>
                      <a:pt x="85998" y="384998"/>
                      <a:pt x="192338" y="385088"/>
                    </a:cubicBezTo>
                    <a:cubicBezTo>
                      <a:pt x="298678" y="385178"/>
                      <a:pt x="384953" y="299023"/>
                      <a:pt x="385043" y="192683"/>
                    </a:cubicBezTo>
                    <a:cubicBezTo>
                      <a:pt x="385043" y="192638"/>
                      <a:pt x="385043" y="192578"/>
                      <a:pt x="385043" y="192533"/>
                    </a:cubicBezTo>
                    <a:cubicBezTo>
                      <a:pt x="384953" y="86283"/>
                      <a:pt x="298888" y="143"/>
                      <a:pt x="192638" y="-22"/>
                    </a:cubicBezTo>
                    <a:close/>
                    <a:moveTo>
                      <a:pt x="191888" y="338299"/>
                    </a:moveTo>
                    <a:cubicBezTo>
                      <a:pt x="111387" y="338299"/>
                      <a:pt x="46122" y="273034"/>
                      <a:pt x="46122" y="192533"/>
                    </a:cubicBezTo>
                    <a:cubicBezTo>
                      <a:pt x="46122" y="112032"/>
                      <a:pt x="111387" y="46767"/>
                      <a:pt x="191888" y="46767"/>
                    </a:cubicBezTo>
                    <a:cubicBezTo>
                      <a:pt x="272390" y="46767"/>
                      <a:pt x="337654" y="112032"/>
                      <a:pt x="337654" y="192533"/>
                    </a:cubicBezTo>
                    <a:cubicBezTo>
                      <a:pt x="337654" y="192578"/>
                      <a:pt x="337654" y="192638"/>
                      <a:pt x="337654" y="192683"/>
                    </a:cubicBezTo>
                    <a:cubicBezTo>
                      <a:pt x="337564" y="273124"/>
                      <a:pt x="272330" y="338299"/>
                      <a:pt x="191888" y="338299"/>
                    </a:cubicBezTo>
                    <a:close/>
                  </a:path>
                </a:pathLst>
              </a:custGeom>
              <a:solidFill>
                <a:srgbClr val="2C5871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5DE7393-5D4A-4879-1EA9-DB49D5A75636}"/>
                  </a:ext>
                </a:extLst>
              </p:cNvPr>
              <p:cNvSpPr/>
              <p:nvPr/>
            </p:nvSpPr>
            <p:spPr>
              <a:xfrm>
                <a:off x="5465714" y="3536331"/>
                <a:ext cx="241431" cy="231730"/>
              </a:xfrm>
              <a:custGeom>
                <a:avLst/>
                <a:gdLst>
                  <a:gd name="connsiteX0" fmla="*/ 51612 w 183047"/>
                  <a:gd name="connsiteY0" fmla="*/ 53599 h 175692"/>
                  <a:gd name="connsiteX1" fmla="*/ 182981 w 183047"/>
                  <a:gd name="connsiteY1" fmla="*/ 20307 h 175692"/>
                  <a:gd name="connsiteX2" fmla="*/ 20254 w 183047"/>
                  <a:gd name="connsiteY2" fmla="*/ 51184 h 175692"/>
                  <a:gd name="connsiteX3" fmla="*/ 15620 w 183047"/>
                  <a:gd name="connsiteY3" fmla="*/ 175670 h 175692"/>
                  <a:gd name="connsiteX4" fmla="*/ 51612 w 183047"/>
                  <a:gd name="connsiteY4" fmla="*/ 53599 h 17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3047" h="175692">
                    <a:moveTo>
                      <a:pt x="51612" y="53599"/>
                    </a:moveTo>
                    <a:cubicBezTo>
                      <a:pt x="85969" y="19242"/>
                      <a:pt x="136402" y="6465"/>
                      <a:pt x="182981" y="20307"/>
                    </a:cubicBezTo>
                    <a:cubicBezTo>
                      <a:pt x="129519" y="-16105"/>
                      <a:pt x="56666" y="-2278"/>
                      <a:pt x="20254" y="51184"/>
                    </a:cubicBezTo>
                    <a:cubicBezTo>
                      <a:pt x="-5060" y="88346"/>
                      <a:pt x="-6859" y="136724"/>
                      <a:pt x="15620" y="175670"/>
                    </a:cubicBezTo>
                    <a:cubicBezTo>
                      <a:pt x="6053" y="131505"/>
                      <a:pt x="19609" y="85511"/>
                      <a:pt x="51612" y="535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9689B67-38FC-C0F8-5DF2-A4753437CF5A}"/>
                  </a:ext>
                </a:extLst>
              </p:cNvPr>
              <p:cNvSpPr/>
              <p:nvPr/>
            </p:nvSpPr>
            <p:spPr>
              <a:xfrm>
                <a:off x="5345375" y="2588795"/>
                <a:ext cx="331903" cy="565700"/>
              </a:xfrm>
              <a:custGeom>
                <a:avLst/>
                <a:gdLst>
                  <a:gd name="connsiteX0" fmla="*/ 251574 w 251640"/>
                  <a:gd name="connsiteY0" fmla="*/ 383888 h 428899"/>
                  <a:gd name="connsiteX1" fmla="*/ 206585 w 251640"/>
                  <a:gd name="connsiteY1" fmla="*/ 428877 h 428899"/>
                  <a:gd name="connsiteX2" fmla="*/ 44923 w 251640"/>
                  <a:gd name="connsiteY2" fmla="*/ 428877 h 428899"/>
                  <a:gd name="connsiteX3" fmla="*/ -67 w 251640"/>
                  <a:gd name="connsiteY3" fmla="*/ 383888 h 428899"/>
                  <a:gd name="connsiteX4" fmla="*/ -67 w 251640"/>
                  <a:gd name="connsiteY4" fmla="*/ 44967 h 428899"/>
                  <a:gd name="connsiteX5" fmla="*/ 44923 w 251640"/>
                  <a:gd name="connsiteY5" fmla="*/ -22 h 428899"/>
                  <a:gd name="connsiteX6" fmla="*/ 206585 w 251640"/>
                  <a:gd name="connsiteY6" fmla="*/ -22 h 428899"/>
                  <a:gd name="connsiteX7" fmla="*/ 251574 w 251640"/>
                  <a:gd name="connsiteY7" fmla="*/ 44967 h 428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640" h="428899">
                    <a:moveTo>
                      <a:pt x="251574" y="383888"/>
                    </a:moveTo>
                    <a:cubicBezTo>
                      <a:pt x="251574" y="408737"/>
                      <a:pt x="231434" y="428877"/>
                      <a:pt x="206585" y="428877"/>
                    </a:cubicBezTo>
                    <a:lnTo>
                      <a:pt x="44923" y="428877"/>
                    </a:lnTo>
                    <a:cubicBezTo>
                      <a:pt x="20074" y="428877"/>
                      <a:pt x="-67" y="408737"/>
                      <a:pt x="-67" y="383888"/>
                    </a:cubicBezTo>
                    <a:lnTo>
                      <a:pt x="-67" y="44967"/>
                    </a:lnTo>
                    <a:cubicBezTo>
                      <a:pt x="-67" y="20120"/>
                      <a:pt x="20074" y="-22"/>
                      <a:pt x="44923" y="-22"/>
                    </a:cubicBezTo>
                    <a:lnTo>
                      <a:pt x="206585" y="-22"/>
                    </a:lnTo>
                    <a:cubicBezTo>
                      <a:pt x="231434" y="-22"/>
                      <a:pt x="251574" y="20120"/>
                      <a:pt x="251574" y="44967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F7932C7D-5176-0350-10CD-36CCBA39753E}"/>
                  </a:ext>
                </a:extLst>
              </p:cNvPr>
              <p:cNvSpPr/>
              <p:nvPr/>
            </p:nvSpPr>
            <p:spPr>
              <a:xfrm>
                <a:off x="5362979" y="2731209"/>
                <a:ext cx="314299" cy="376605"/>
              </a:xfrm>
              <a:custGeom>
                <a:avLst/>
                <a:gdLst>
                  <a:gd name="connsiteX0" fmla="*/ -67 w 238293"/>
                  <a:gd name="connsiteY0" fmla="*/ 48117 h 285532"/>
                  <a:gd name="connsiteX1" fmla="*/ 237177 w 238293"/>
                  <a:gd name="connsiteY1" fmla="*/ 285511 h 285532"/>
                  <a:gd name="connsiteX2" fmla="*/ 238227 w 238293"/>
                  <a:gd name="connsiteY2" fmla="*/ 275913 h 285532"/>
                  <a:gd name="connsiteX3" fmla="*/ 238227 w 238293"/>
                  <a:gd name="connsiteY3" fmla="*/ -22 h 28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293" h="285532">
                    <a:moveTo>
                      <a:pt x="-67" y="48117"/>
                    </a:moveTo>
                    <a:lnTo>
                      <a:pt x="237177" y="285511"/>
                    </a:lnTo>
                    <a:cubicBezTo>
                      <a:pt x="237837" y="282347"/>
                      <a:pt x="238182" y="279138"/>
                      <a:pt x="238227" y="275913"/>
                    </a:cubicBezTo>
                    <a:lnTo>
                      <a:pt x="238227" y="-22"/>
                    </a:ln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E751381B-23B2-C4A7-7F0C-9B430A24EE7D}"/>
                  </a:ext>
                </a:extLst>
              </p:cNvPr>
              <p:cNvSpPr/>
              <p:nvPr/>
            </p:nvSpPr>
            <p:spPr>
              <a:xfrm>
                <a:off x="5345375" y="2588795"/>
                <a:ext cx="331903" cy="223115"/>
              </a:xfrm>
              <a:custGeom>
                <a:avLst/>
                <a:gdLst>
                  <a:gd name="connsiteX0" fmla="*/ 206652 w 251640"/>
                  <a:gd name="connsiteY0" fmla="*/ 0 h 169160"/>
                  <a:gd name="connsiteX1" fmla="*/ 251641 w 251640"/>
                  <a:gd name="connsiteY1" fmla="*/ 0 h 169160"/>
                  <a:gd name="connsiteX2" fmla="*/ 251641 w 251640"/>
                  <a:gd name="connsiteY2" fmla="*/ 169160 h 169160"/>
                  <a:gd name="connsiteX3" fmla="*/ 206652 w 251640"/>
                  <a:gd name="connsiteY3" fmla="*/ 169160 h 169160"/>
                  <a:gd name="connsiteX4" fmla="*/ 44989 w 251640"/>
                  <a:gd name="connsiteY4" fmla="*/ 169160 h 169160"/>
                  <a:gd name="connsiteX5" fmla="*/ 0 w 251640"/>
                  <a:gd name="connsiteY5" fmla="*/ 169160 h 169160"/>
                  <a:gd name="connsiteX6" fmla="*/ 0 w 251640"/>
                  <a:gd name="connsiteY6" fmla="*/ 0 h 169160"/>
                  <a:gd name="connsiteX7" fmla="*/ 44989 w 251640"/>
                  <a:gd name="connsiteY7" fmla="*/ 0 h 169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640" h="169160">
                    <a:moveTo>
                      <a:pt x="206652" y="0"/>
                    </a:moveTo>
                    <a:cubicBezTo>
                      <a:pt x="231499" y="0"/>
                      <a:pt x="251641" y="0"/>
                      <a:pt x="251641" y="0"/>
                    </a:cubicBezTo>
                    <a:lnTo>
                      <a:pt x="251641" y="169160"/>
                    </a:lnTo>
                    <a:cubicBezTo>
                      <a:pt x="251641" y="169160"/>
                      <a:pt x="231499" y="169160"/>
                      <a:pt x="206652" y="169160"/>
                    </a:cubicBezTo>
                    <a:lnTo>
                      <a:pt x="44989" y="169160"/>
                    </a:lnTo>
                    <a:cubicBezTo>
                      <a:pt x="20142" y="169160"/>
                      <a:pt x="0" y="169160"/>
                      <a:pt x="0" y="169160"/>
                    </a:cubicBezTo>
                    <a:lnTo>
                      <a:pt x="0" y="0"/>
                    </a:lnTo>
                    <a:cubicBezTo>
                      <a:pt x="0" y="0"/>
                      <a:pt x="20142" y="0"/>
                      <a:pt x="44989" y="0"/>
                    </a:cubicBezTo>
                    <a:close/>
                  </a:path>
                </a:pathLst>
              </a:custGeom>
              <a:solidFill>
                <a:srgbClr val="2C5871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8872FC9-02B2-2DAE-2D77-C89F13F4CAEB}"/>
                  </a:ext>
                </a:extLst>
              </p:cNvPr>
              <p:cNvSpPr/>
              <p:nvPr/>
            </p:nvSpPr>
            <p:spPr>
              <a:xfrm>
                <a:off x="5430428" y="2626771"/>
                <a:ext cx="77141" cy="147160"/>
              </a:xfrm>
              <a:custGeom>
                <a:avLst/>
                <a:gdLst>
                  <a:gd name="connsiteX0" fmla="*/ 0 w 58486"/>
                  <a:gd name="connsiteY0" fmla="*/ 0 h 111573"/>
                  <a:gd name="connsiteX1" fmla="*/ 58486 w 58486"/>
                  <a:gd name="connsiteY1" fmla="*/ 0 h 111573"/>
                  <a:gd name="connsiteX2" fmla="*/ 58486 w 58486"/>
                  <a:gd name="connsiteY2" fmla="*/ 111574 h 111573"/>
                  <a:gd name="connsiteX3" fmla="*/ 0 w 58486"/>
                  <a:gd name="connsiteY3" fmla="*/ 111574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486" h="111573">
                    <a:moveTo>
                      <a:pt x="0" y="0"/>
                    </a:moveTo>
                    <a:lnTo>
                      <a:pt x="58486" y="0"/>
                    </a:lnTo>
                    <a:lnTo>
                      <a:pt x="58486" y="111574"/>
                    </a:lnTo>
                    <a:lnTo>
                      <a:pt x="0" y="111574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07957C6-9F50-4854-0555-98FFF3D5636C}"/>
                  </a:ext>
                </a:extLst>
              </p:cNvPr>
              <p:cNvSpPr/>
              <p:nvPr/>
            </p:nvSpPr>
            <p:spPr>
              <a:xfrm>
                <a:off x="5515085" y="2626771"/>
                <a:ext cx="77141" cy="147160"/>
              </a:xfrm>
              <a:custGeom>
                <a:avLst/>
                <a:gdLst>
                  <a:gd name="connsiteX0" fmla="*/ 0 w 58486"/>
                  <a:gd name="connsiteY0" fmla="*/ 0 h 111573"/>
                  <a:gd name="connsiteX1" fmla="*/ 58486 w 58486"/>
                  <a:gd name="connsiteY1" fmla="*/ 0 h 111573"/>
                  <a:gd name="connsiteX2" fmla="*/ 58486 w 58486"/>
                  <a:gd name="connsiteY2" fmla="*/ 111574 h 111573"/>
                  <a:gd name="connsiteX3" fmla="*/ 0 w 58486"/>
                  <a:gd name="connsiteY3" fmla="*/ 111574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486" h="111573">
                    <a:moveTo>
                      <a:pt x="0" y="0"/>
                    </a:moveTo>
                    <a:lnTo>
                      <a:pt x="58486" y="0"/>
                    </a:lnTo>
                    <a:lnTo>
                      <a:pt x="58486" y="111574"/>
                    </a:lnTo>
                    <a:lnTo>
                      <a:pt x="0" y="111574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B7D37916-00B6-0E88-44B8-9A7660230E2D}"/>
                  </a:ext>
                </a:extLst>
              </p:cNvPr>
              <p:cNvSpPr/>
              <p:nvPr/>
            </p:nvSpPr>
            <p:spPr>
              <a:xfrm>
                <a:off x="5599545" y="2626969"/>
                <a:ext cx="39757" cy="147160"/>
              </a:xfrm>
              <a:custGeom>
                <a:avLst/>
                <a:gdLst>
                  <a:gd name="connsiteX0" fmla="*/ 14030 w 30143"/>
                  <a:gd name="connsiteY0" fmla="*/ -22 h 111573"/>
                  <a:gd name="connsiteX1" fmla="*/ -67 w 30143"/>
                  <a:gd name="connsiteY1" fmla="*/ -22 h 111573"/>
                  <a:gd name="connsiteX2" fmla="*/ -67 w 30143"/>
                  <a:gd name="connsiteY2" fmla="*/ 111552 h 111573"/>
                  <a:gd name="connsiteX3" fmla="*/ 14030 w 30143"/>
                  <a:gd name="connsiteY3" fmla="*/ 111552 h 111573"/>
                  <a:gd name="connsiteX4" fmla="*/ 30077 w 30143"/>
                  <a:gd name="connsiteY4" fmla="*/ 95506 h 111573"/>
                  <a:gd name="connsiteX5" fmla="*/ 30077 w 30143"/>
                  <a:gd name="connsiteY5" fmla="*/ 16024 h 111573"/>
                  <a:gd name="connsiteX6" fmla="*/ 14030 w 30143"/>
                  <a:gd name="connsiteY6" fmla="*/ -22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143" h="111573">
                    <a:moveTo>
                      <a:pt x="14030" y="-22"/>
                    </a:moveTo>
                    <a:lnTo>
                      <a:pt x="-67" y="-22"/>
                    </a:lnTo>
                    <a:lnTo>
                      <a:pt x="-67" y="111552"/>
                    </a:lnTo>
                    <a:lnTo>
                      <a:pt x="14030" y="111552"/>
                    </a:lnTo>
                    <a:cubicBezTo>
                      <a:pt x="22893" y="111552"/>
                      <a:pt x="30077" y="104367"/>
                      <a:pt x="30077" y="95506"/>
                    </a:cubicBezTo>
                    <a:lnTo>
                      <a:pt x="30077" y="16024"/>
                    </a:lnTo>
                    <a:cubicBezTo>
                      <a:pt x="30077" y="7163"/>
                      <a:pt x="22893" y="-22"/>
                      <a:pt x="14030" y="-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0205D609-08FF-8AD4-3A1F-E34D8CB97ED2}"/>
                  </a:ext>
                </a:extLst>
              </p:cNvPr>
              <p:cNvSpPr/>
              <p:nvPr/>
            </p:nvSpPr>
            <p:spPr>
              <a:xfrm>
                <a:off x="5383548" y="2626771"/>
                <a:ext cx="39757" cy="147160"/>
              </a:xfrm>
              <a:custGeom>
                <a:avLst/>
                <a:gdLst>
                  <a:gd name="connsiteX0" fmla="*/ 30077 w 30143"/>
                  <a:gd name="connsiteY0" fmla="*/ -22 h 111573"/>
                  <a:gd name="connsiteX1" fmla="*/ 16131 w 30143"/>
                  <a:gd name="connsiteY1" fmla="*/ -22 h 111573"/>
                  <a:gd name="connsiteX2" fmla="*/ -66 w 30143"/>
                  <a:gd name="connsiteY2" fmla="*/ 16174 h 111573"/>
                  <a:gd name="connsiteX3" fmla="*/ -66 w 30143"/>
                  <a:gd name="connsiteY3" fmla="*/ 95356 h 111573"/>
                  <a:gd name="connsiteX4" fmla="*/ 15831 w 30143"/>
                  <a:gd name="connsiteY4" fmla="*/ 111552 h 111573"/>
                  <a:gd name="connsiteX5" fmla="*/ 15981 w 30143"/>
                  <a:gd name="connsiteY5" fmla="*/ 111552 h 111573"/>
                  <a:gd name="connsiteX6" fmla="*/ 30077 w 30143"/>
                  <a:gd name="connsiteY6" fmla="*/ 111552 h 1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143" h="111573">
                    <a:moveTo>
                      <a:pt x="30077" y="-22"/>
                    </a:moveTo>
                    <a:lnTo>
                      <a:pt x="16131" y="-22"/>
                    </a:lnTo>
                    <a:cubicBezTo>
                      <a:pt x="7193" y="-22"/>
                      <a:pt x="-66" y="7229"/>
                      <a:pt x="-66" y="16174"/>
                    </a:cubicBezTo>
                    <a:lnTo>
                      <a:pt x="-66" y="95356"/>
                    </a:lnTo>
                    <a:cubicBezTo>
                      <a:pt x="-155" y="104217"/>
                      <a:pt x="6968" y="111468"/>
                      <a:pt x="15831" y="111552"/>
                    </a:cubicBezTo>
                    <a:cubicBezTo>
                      <a:pt x="15876" y="111552"/>
                      <a:pt x="15936" y="111552"/>
                      <a:pt x="15981" y="111552"/>
                    </a:cubicBezTo>
                    <a:lnTo>
                      <a:pt x="30077" y="111552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95DFD0C1-AD9E-BF6C-F5F2-86F91C5327BD}"/>
                  </a:ext>
                </a:extLst>
              </p:cNvPr>
              <p:cNvSpPr/>
              <p:nvPr/>
            </p:nvSpPr>
            <p:spPr>
              <a:xfrm>
                <a:off x="4598888" y="3173997"/>
                <a:ext cx="776443" cy="913918"/>
              </a:xfrm>
              <a:custGeom>
                <a:avLst/>
                <a:gdLst>
                  <a:gd name="connsiteX0" fmla="*/ 534108 w 588679"/>
                  <a:gd name="connsiteY0" fmla="*/ 465830 h 692909"/>
                  <a:gd name="connsiteX1" fmla="*/ 588590 w 588679"/>
                  <a:gd name="connsiteY1" fmla="*/ 414482 h 692909"/>
                  <a:gd name="connsiteX2" fmla="*/ 537227 w 588679"/>
                  <a:gd name="connsiteY2" fmla="*/ 360000 h 692909"/>
                  <a:gd name="connsiteX3" fmla="*/ 532008 w 588679"/>
                  <a:gd name="connsiteY3" fmla="*/ 360105 h 692909"/>
                  <a:gd name="connsiteX4" fmla="*/ 523610 w 588679"/>
                  <a:gd name="connsiteY4" fmla="*/ 360105 h 692909"/>
                  <a:gd name="connsiteX5" fmla="*/ 522651 w 588679"/>
                  <a:gd name="connsiteY5" fmla="*/ 358215 h 692909"/>
                  <a:gd name="connsiteX6" fmla="*/ 523610 w 588679"/>
                  <a:gd name="connsiteY6" fmla="*/ 357255 h 692909"/>
                  <a:gd name="connsiteX7" fmla="*/ 567970 w 588679"/>
                  <a:gd name="connsiteY7" fmla="*/ 296939 h 692909"/>
                  <a:gd name="connsiteX8" fmla="*/ 521211 w 588679"/>
                  <a:gd name="connsiteY8" fmla="*/ 252280 h 692909"/>
                  <a:gd name="connsiteX9" fmla="*/ 259073 w 588679"/>
                  <a:gd name="connsiteY9" fmla="*/ 258279 h 692909"/>
                  <a:gd name="connsiteX10" fmla="*/ 258023 w 588679"/>
                  <a:gd name="connsiteY10" fmla="*/ 258279 h 692909"/>
                  <a:gd name="connsiteX11" fmla="*/ 258023 w 588679"/>
                  <a:gd name="connsiteY11" fmla="*/ 257079 h 692909"/>
                  <a:gd name="connsiteX12" fmla="*/ 280967 w 588679"/>
                  <a:gd name="connsiteY12" fmla="*/ 163201 h 692909"/>
                  <a:gd name="connsiteX13" fmla="*/ 295964 w 588679"/>
                  <a:gd name="connsiteY13" fmla="*/ 77721 h 692909"/>
                  <a:gd name="connsiteX14" fmla="*/ 217442 w 588679"/>
                  <a:gd name="connsiteY14" fmla="*/ -21 h 692909"/>
                  <a:gd name="connsiteX15" fmla="*/ 214683 w 588679"/>
                  <a:gd name="connsiteY15" fmla="*/ 39 h 692909"/>
                  <a:gd name="connsiteX16" fmla="*/ 196237 w 588679"/>
                  <a:gd name="connsiteY16" fmla="*/ 6488 h 692909"/>
                  <a:gd name="connsiteX17" fmla="*/ 189489 w 588679"/>
                  <a:gd name="connsiteY17" fmla="*/ 47428 h 692909"/>
                  <a:gd name="connsiteX18" fmla="*/ 189489 w 588679"/>
                  <a:gd name="connsiteY18" fmla="*/ 53426 h 692909"/>
                  <a:gd name="connsiteX19" fmla="*/ 126054 w 588679"/>
                  <a:gd name="connsiteY19" fmla="*/ 200542 h 692909"/>
                  <a:gd name="connsiteX20" fmla="*/ -67 w 588679"/>
                  <a:gd name="connsiteY20" fmla="*/ 351407 h 692909"/>
                  <a:gd name="connsiteX21" fmla="*/ 77615 w 588679"/>
                  <a:gd name="connsiteY21" fmla="*/ 639939 h 692909"/>
                  <a:gd name="connsiteX22" fmla="*/ 79115 w 588679"/>
                  <a:gd name="connsiteY22" fmla="*/ 641289 h 692909"/>
                  <a:gd name="connsiteX23" fmla="*/ 132772 w 588679"/>
                  <a:gd name="connsiteY23" fmla="*/ 692877 h 692909"/>
                  <a:gd name="connsiteX24" fmla="*/ 133102 w 588679"/>
                  <a:gd name="connsiteY24" fmla="*/ 692877 h 692909"/>
                  <a:gd name="connsiteX25" fmla="*/ 449528 w 588679"/>
                  <a:gd name="connsiteY25" fmla="*/ 685828 h 692909"/>
                  <a:gd name="connsiteX26" fmla="*/ 501116 w 588679"/>
                  <a:gd name="connsiteY26" fmla="*/ 631871 h 692909"/>
                  <a:gd name="connsiteX27" fmla="*/ 501116 w 588679"/>
                  <a:gd name="connsiteY27" fmla="*/ 631841 h 692909"/>
                  <a:gd name="connsiteX28" fmla="*/ 453577 w 588679"/>
                  <a:gd name="connsiteY28" fmla="*/ 580553 h 692909"/>
                  <a:gd name="connsiteX29" fmla="*/ 452077 w 588679"/>
                  <a:gd name="connsiteY29" fmla="*/ 579203 h 692909"/>
                  <a:gd name="connsiteX30" fmla="*/ 453427 w 588679"/>
                  <a:gd name="connsiteY30" fmla="*/ 577854 h 692909"/>
                  <a:gd name="connsiteX31" fmla="*/ 491518 w 588679"/>
                  <a:gd name="connsiteY31" fmla="*/ 576354 h 692909"/>
                  <a:gd name="connsiteX32" fmla="*/ 543556 w 588679"/>
                  <a:gd name="connsiteY32" fmla="*/ 522232 h 692909"/>
                  <a:gd name="connsiteX33" fmla="*/ 543556 w 588679"/>
                  <a:gd name="connsiteY33" fmla="*/ 522217 h 692909"/>
                  <a:gd name="connsiteX34" fmla="*/ 497067 w 588679"/>
                  <a:gd name="connsiteY34" fmla="*/ 471079 h 692909"/>
                  <a:gd name="connsiteX35" fmla="*/ 495717 w 588679"/>
                  <a:gd name="connsiteY35" fmla="*/ 469729 h 692909"/>
                  <a:gd name="connsiteX36" fmla="*/ 496902 w 588679"/>
                  <a:gd name="connsiteY36" fmla="*/ 468229 h 692909"/>
                  <a:gd name="connsiteX37" fmla="*/ 496917 w 588679"/>
                  <a:gd name="connsiteY37" fmla="*/ 468229 h 69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88679" h="692909">
                    <a:moveTo>
                      <a:pt x="534108" y="465830"/>
                    </a:moveTo>
                    <a:cubicBezTo>
                      <a:pt x="563336" y="466700"/>
                      <a:pt x="587721" y="443710"/>
                      <a:pt x="588590" y="414482"/>
                    </a:cubicBezTo>
                    <a:cubicBezTo>
                      <a:pt x="589445" y="385254"/>
                      <a:pt x="566456" y="360869"/>
                      <a:pt x="537227" y="360000"/>
                    </a:cubicBezTo>
                    <a:cubicBezTo>
                      <a:pt x="535488" y="359955"/>
                      <a:pt x="533748" y="359985"/>
                      <a:pt x="532008" y="360105"/>
                    </a:cubicBezTo>
                    <a:lnTo>
                      <a:pt x="523610" y="360105"/>
                    </a:lnTo>
                    <a:cubicBezTo>
                      <a:pt x="522831" y="359850"/>
                      <a:pt x="522396" y="358995"/>
                      <a:pt x="522651" y="358215"/>
                    </a:cubicBezTo>
                    <a:cubicBezTo>
                      <a:pt x="522801" y="357765"/>
                      <a:pt x="523160" y="357405"/>
                      <a:pt x="523610" y="357255"/>
                    </a:cubicBezTo>
                    <a:cubicBezTo>
                      <a:pt x="552509" y="352846"/>
                      <a:pt x="572364" y="325853"/>
                      <a:pt x="567970" y="296939"/>
                    </a:cubicBezTo>
                    <a:cubicBezTo>
                      <a:pt x="564341" y="273155"/>
                      <a:pt x="545130" y="254814"/>
                      <a:pt x="521211" y="252280"/>
                    </a:cubicBezTo>
                    <a:lnTo>
                      <a:pt x="259073" y="258279"/>
                    </a:lnTo>
                    <a:cubicBezTo>
                      <a:pt x="258743" y="258443"/>
                      <a:pt x="258353" y="258443"/>
                      <a:pt x="258023" y="258279"/>
                    </a:cubicBezTo>
                    <a:cubicBezTo>
                      <a:pt x="257873" y="257889"/>
                      <a:pt x="257873" y="257469"/>
                      <a:pt x="258023" y="257079"/>
                    </a:cubicBezTo>
                    <a:cubicBezTo>
                      <a:pt x="263002" y="225196"/>
                      <a:pt x="270680" y="193794"/>
                      <a:pt x="280967" y="163201"/>
                    </a:cubicBezTo>
                    <a:cubicBezTo>
                      <a:pt x="290940" y="135802"/>
                      <a:pt x="296024" y="106874"/>
                      <a:pt x="295964" y="77721"/>
                    </a:cubicBezTo>
                    <a:cubicBezTo>
                      <a:pt x="295754" y="34576"/>
                      <a:pt x="260602" y="-231"/>
                      <a:pt x="217442" y="-21"/>
                    </a:cubicBezTo>
                    <a:cubicBezTo>
                      <a:pt x="216528" y="-21"/>
                      <a:pt x="215598" y="9"/>
                      <a:pt x="214683" y="39"/>
                    </a:cubicBezTo>
                    <a:cubicBezTo>
                      <a:pt x="207919" y="-411"/>
                      <a:pt x="201246" y="1914"/>
                      <a:pt x="196237" y="6488"/>
                    </a:cubicBezTo>
                    <a:cubicBezTo>
                      <a:pt x="189339" y="13836"/>
                      <a:pt x="188889" y="25083"/>
                      <a:pt x="189489" y="47428"/>
                    </a:cubicBezTo>
                    <a:lnTo>
                      <a:pt x="189489" y="53426"/>
                    </a:lnTo>
                    <a:cubicBezTo>
                      <a:pt x="190388" y="96766"/>
                      <a:pt x="157696" y="149554"/>
                      <a:pt x="126054" y="200542"/>
                    </a:cubicBezTo>
                    <a:cubicBezTo>
                      <a:pt x="101760" y="239833"/>
                      <a:pt x="-67" y="351407"/>
                      <a:pt x="-67" y="351407"/>
                    </a:cubicBezTo>
                    <a:lnTo>
                      <a:pt x="77615" y="639939"/>
                    </a:lnTo>
                    <a:cubicBezTo>
                      <a:pt x="78365" y="639999"/>
                      <a:pt x="78980" y="640554"/>
                      <a:pt x="79115" y="641289"/>
                    </a:cubicBezTo>
                    <a:cubicBezTo>
                      <a:pt x="79685" y="670352"/>
                      <a:pt x="103709" y="693461"/>
                      <a:pt x="132772" y="692877"/>
                    </a:cubicBezTo>
                    <a:cubicBezTo>
                      <a:pt x="132877" y="692877"/>
                      <a:pt x="132997" y="692877"/>
                      <a:pt x="133102" y="692877"/>
                    </a:cubicBezTo>
                    <a:lnTo>
                      <a:pt x="449528" y="685828"/>
                    </a:lnTo>
                    <a:cubicBezTo>
                      <a:pt x="478681" y="685168"/>
                      <a:pt x="501776" y="661009"/>
                      <a:pt x="501116" y="631871"/>
                    </a:cubicBezTo>
                    <a:cubicBezTo>
                      <a:pt x="501116" y="631856"/>
                      <a:pt x="501116" y="631856"/>
                      <a:pt x="501116" y="631841"/>
                    </a:cubicBezTo>
                    <a:cubicBezTo>
                      <a:pt x="500366" y="600948"/>
                      <a:pt x="480871" y="579953"/>
                      <a:pt x="453577" y="580553"/>
                    </a:cubicBezTo>
                    <a:cubicBezTo>
                      <a:pt x="452797" y="580553"/>
                      <a:pt x="452152" y="579968"/>
                      <a:pt x="452077" y="579203"/>
                    </a:cubicBezTo>
                    <a:cubicBezTo>
                      <a:pt x="452077" y="578453"/>
                      <a:pt x="452677" y="577854"/>
                      <a:pt x="453427" y="577854"/>
                    </a:cubicBezTo>
                    <a:lnTo>
                      <a:pt x="491518" y="576354"/>
                    </a:lnTo>
                    <a:cubicBezTo>
                      <a:pt x="520836" y="575784"/>
                      <a:pt x="544126" y="551550"/>
                      <a:pt x="543556" y="522232"/>
                    </a:cubicBezTo>
                    <a:cubicBezTo>
                      <a:pt x="543556" y="522232"/>
                      <a:pt x="543556" y="522217"/>
                      <a:pt x="543556" y="522217"/>
                    </a:cubicBezTo>
                    <a:cubicBezTo>
                      <a:pt x="542806" y="490574"/>
                      <a:pt x="524660" y="470479"/>
                      <a:pt x="497067" y="471079"/>
                    </a:cubicBezTo>
                    <a:cubicBezTo>
                      <a:pt x="496317" y="471079"/>
                      <a:pt x="495717" y="470479"/>
                      <a:pt x="495717" y="469729"/>
                    </a:cubicBezTo>
                    <a:cubicBezTo>
                      <a:pt x="495627" y="468994"/>
                      <a:pt x="496167" y="468319"/>
                      <a:pt x="496902" y="468229"/>
                    </a:cubicBezTo>
                    <a:cubicBezTo>
                      <a:pt x="496902" y="468229"/>
                      <a:pt x="496917" y="468229"/>
                      <a:pt x="496917" y="468229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52025082-BBE9-2D9A-F8EC-5710589748A6}"/>
                  </a:ext>
                </a:extLst>
              </p:cNvPr>
              <p:cNvSpPr/>
              <p:nvPr/>
            </p:nvSpPr>
            <p:spPr>
              <a:xfrm>
                <a:off x="4025670" y="3576197"/>
                <a:ext cx="964261" cy="2192980"/>
              </a:xfrm>
              <a:custGeom>
                <a:avLst/>
                <a:gdLst>
                  <a:gd name="connsiteX0" fmla="*/ 305112 w 731078"/>
                  <a:gd name="connsiteY0" fmla="*/ 1662640 h 1662661"/>
                  <a:gd name="connsiteX1" fmla="*/ 731012 w 731078"/>
                  <a:gd name="connsiteY1" fmla="*/ 23974 h 1662661"/>
                  <a:gd name="connsiteX2" fmla="*/ 399740 w 731078"/>
                  <a:gd name="connsiteY2" fmla="*/ 109154 h 1662661"/>
                  <a:gd name="connsiteX3" fmla="*/ -67 w 731078"/>
                  <a:gd name="connsiteY3" fmla="*/ 1662640 h 1662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1078" h="1662661">
                    <a:moveTo>
                      <a:pt x="305112" y="1662640"/>
                    </a:moveTo>
                    <a:lnTo>
                      <a:pt x="731012" y="23974"/>
                    </a:lnTo>
                    <a:cubicBezTo>
                      <a:pt x="596044" y="-10818"/>
                      <a:pt x="434532" y="-25965"/>
                      <a:pt x="399740" y="109154"/>
                    </a:cubicBezTo>
                    <a:lnTo>
                      <a:pt x="-67" y="1662640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35EDFFA-C973-FCBD-5525-E930CACB397D}"/>
                  </a:ext>
                </a:extLst>
              </p:cNvPr>
              <p:cNvSpPr/>
              <p:nvPr/>
            </p:nvSpPr>
            <p:spPr>
              <a:xfrm>
                <a:off x="3937651" y="3995081"/>
                <a:ext cx="959454" cy="1774096"/>
              </a:xfrm>
              <a:custGeom>
                <a:avLst/>
                <a:gdLst>
                  <a:gd name="connsiteX0" fmla="*/ 409337 w 727433"/>
                  <a:gd name="connsiteY0" fmla="*/ 1345053 h 1345074"/>
                  <a:gd name="connsiteX1" fmla="*/ 726663 w 727433"/>
                  <a:gd name="connsiteY1" fmla="*/ 115341 h 1345074"/>
                  <a:gd name="connsiteX2" fmla="*/ 710962 w 727433"/>
                  <a:gd name="connsiteY2" fmla="*/ 88662 h 1345074"/>
                  <a:gd name="connsiteX3" fmla="*/ 710917 w 727433"/>
                  <a:gd name="connsiteY3" fmla="*/ 88647 h 1345074"/>
                  <a:gd name="connsiteX4" fmla="*/ 370197 w 727433"/>
                  <a:gd name="connsiteY4" fmla="*/ 768 h 1345074"/>
                  <a:gd name="connsiteX5" fmla="*/ 343503 w 727433"/>
                  <a:gd name="connsiteY5" fmla="*/ 15764 h 1345074"/>
                  <a:gd name="connsiteX6" fmla="*/ -67 w 727433"/>
                  <a:gd name="connsiteY6" fmla="*/ 1345053 h 1345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7433" h="1345074">
                    <a:moveTo>
                      <a:pt x="409337" y="1345053"/>
                    </a:moveTo>
                    <a:lnTo>
                      <a:pt x="726663" y="115341"/>
                    </a:lnTo>
                    <a:cubicBezTo>
                      <a:pt x="729692" y="103629"/>
                      <a:pt x="722659" y="91692"/>
                      <a:pt x="710962" y="88662"/>
                    </a:cubicBezTo>
                    <a:cubicBezTo>
                      <a:pt x="710947" y="88647"/>
                      <a:pt x="710932" y="88647"/>
                      <a:pt x="710917" y="88647"/>
                    </a:cubicBezTo>
                    <a:lnTo>
                      <a:pt x="370197" y="768"/>
                    </a:lnTo>
                    <a:cubicBezTo>
                      <a:pt x="358694" y="-2412"/>
                      <a:pt x="346772" y="4292"/>
                      <a:pt x="343503" y="15764"/>
                    </a:cubicBezTo>
                    <a:lnTo>
                      <a:pt x="-67" y="1345053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6F8B132-A973-024D-609A-04FDF5091340}"/>
                  </a:ext>
                </a:extLst>
              </p:cNvPr>
              <p:cNvSpPr/>
              <p:nvPr/>
            </p:nvSpPr>
            <p:spPr>
              <a:xfrm>
                <a:off x="4773596" y="4190068"/>
                <a:ext cx="43615" cy="43526"/>
              </a:xfrm>
              <a:custGeom>
                <a:avLst/>
                <a:gdLst>
                  <a:gd name="connsiteX0" fmla="*/ 493 w 33068"/>
                  <a:gd name="connsiteY0" fmla="*/ 12496 h 33000"/>
                  <a:gd name="connsiteX1" fmla="*/ 11935 w 33068"/>
                  <a:gd name="connsiteY1" fmla="*/ 32337 h 33000"/>
                  <a:gd name="connsiteX2" fmla="*/ 12340 w 33068"/>
                  <a:gd name="connsiteY2" fmla="*/ 32442 h 33000"/>
                  <a:gd name="connsiteX3" fmla="*/ 32465 w 33068"/>
                  <a:gd name="connsiteY3" fmla="*/ 20640 h 33000"/>
                  <a:gd name="connsiteX4" fmla="*/ 20663 w 33068"/>
                  <a:gd name="connsiteY4" fmla="*/ 514 h 33000"/>
                  <a:gd name="connsiteX5" fmla="*/ 538 w 33068"/>
                  <a:gd name="connsiteY5" fmla="*/ 12317 h 33000"/>
                  <a:gd name="connsiteX6" fmla="*/ 493 w 33068"/>
                  <a:gd name="connsiteY6" fmla="*/ 12496 h 3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68" h="33000">
                    <a:moveTo>
                      <a:pt x="493" y="12496"/>
                    </a:moveTo>
                    <a:cubicBezTo>
                      <a:pt x="-1831" y="21134"/>
                      <a:pt x="3298" y="30012"/>
                      <a:pt x="11935" y="32337"/>
                    </a:cubicBezTo>
                    <a:cubicBezTo>
                      <a:pt x="12070" y="32382"/>
                      <a:pt x="12205" y="32412"/>
                      <a:pt x="12340" y="32442"/>
                    </a:cubicBezTo>
                    <a:cubicBezTo>
                      <a:pt x="21158" y="34736"/>
                      <a:pt x="30171" y="29457"/>
                      <a:pt x="32465" y="20640"/>
                    </a:cubicBezTo>
                    <a:cubicBezTo>
                      <a:pt x="34760" y="11822"/>
                      <a:pt x="29481" y="2809"/>
                      <a:pt x="20663" y="514"/>
                    </a:cubicBezTo>
                    <a:cubicBezTo>
                      <a:pt x="11845" y="-1780"/>
                      <a:pt x="2833" y="3498"/>
                      <a:pt x="538" y="12317"/>
                    </a:cubicBezTo>
                    <a:cubicBezTo>
                      <a:pt x="523" y="12377"/>
                      <a:pt x="508" y="12437"/>
                      <a:pt x="493" y="124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D3B7034-5613-977C-F46B-3D55EBB5555A}"/>
                  </a:ext>
                </a:extLst>
              </p:cNvPr>
              <p:cNvSpPr/>
              <p:nvPr/>
            </p:nvSpPr>
            <p:spPr>
              <a:xfrm>
                <a:off x="4747375" y="4288967"/>
                <a:ext cx="43528" cy="43527"/>
              </a:xfrm>
              <a:custGeom>
                <a:avLst/>
                <a:gdLst>
                  <a:gd name="connsiteX0" fmla="*/ 427 w 33002"/>
                  <a:gd name="connsiteY0" fmla="*/ 12496 h 33001"/>
                  <a:gd name="connsiteX1" fmla="*/ 12454 w 33002"/>
                  <a:gd name="connsiteY1" fmla="*/ 32486 h 33001"/>
                  <a:gd name="connsiteX2" fmla="*/ 32444 w 33002"/>
                  <a:gd name="connsiteY2" fmla="*/ 20459 h 33001"/>
                  <a:gd name="connsiteX3" fmla="*/ 20522 w 33002"/>
                  <a:gd name="connsiteY3" fmla="*/ 498 h 33001"/>
                  <a:gd name="connsiteX4" fmla="*/ 457 w 33002"/>
                  <a:gd name="connsiteY4" fmla="*/ 12391 h 33001"/>
                  <a:gd name="connsiteX5" fmla="*/ 427 w 33002"/>
                  <a:gd name="connsiteY5" fmla="*/ 12496 h 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002" h="33001">
                    <a:moveTo>
                      <a:pt x="427" y="12496"/>
                    </a:moveTo>
                    <a:cubicBezTo>
                      <a:pt x="-1777" y="21343"/>
                      <a:pt x="3606" y="30281"/>
                      <a:pt x="12454" y="32486"/>
                    </a:cubicBezTo>
                    <a:cubicBezTo>
                      <a:pt x="21287" y="34690"/>
                      <a:pt x="30240" y="29307"/>
                      <a:pt x="32444" y="20459"/>
                    </a:cubicBezTo>
                    <a:cubicBezTo>
                      <a:pt x="34634" y="11671"/>
                      <a:pt x="29310" y="2748"/>
                      <a:pt x="20522" y="498"/>
                    </a:cubicBezTo>
                    <a:cubicBezTo>
                      <a:pt x="11689" y="-1766"/>
                      <a:pt x="2706" y="3573"/>
                      <a:pt x="457" y="12391"/>
                    </a:cubicBezTo>
                    <a:cubicBezTo>
                      <a:pt x="442" y="12421"/>
                      <a:pt x="442" y="12466"/>
                      <a:pt x="427" y="124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6AD627F-C70A-274A-EE66-64DCD5C895C7}"/>
                  </a:ext>
                </a:extLst>
              </p:cNvPr>
              <p:cNvSpPr/>
              <p:nvPr/>
            </p:nvSpPr>
            <p:spPr>
              <a:xfrm>
                <a:off x="4722041" y="4386302"/>
                <a:ext cx="43664" cy="43664"/>
              </a:xfrm>
              <a:custGeom>
                <a:avLst/>
                <a:gdLst>
                  <a:gd name="connsiteX0" fmla="*/ 440 w 33105"/>
                  <a:gd name="connsiteY0" fmla="*/ 12482 h 33105"/>
                  <a:gd name="connsiteX1" fmla="*/ 12437 w 33105"/>
                  <a:gd name="connsiteY1" fmla="*/ 32577 h 33105"/>
                  <a:gd name="connsiteX2" fmla="*/ 32532 w 33105"/>
                  <a:gd name="connsiteY2" fmla="*/ 20580 h 33105"/>
                  <a:gd name="connsiteX3" fmla="*/ 20535 w 33105"/>
                  <a:gd name="connsiteY3" fmla="*/ 484 h 33105"/>
                  <a:gd name="connsiteX4" fmla="*/ 440 w 33105"/>
                  <a:gd name="connsiteY4" fmla="*/ 12482 h 33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105" h="33105">
                    <a:moveTo>
                      <a:pt x="440" y="12482"/>
                    </a:moveTo>
                    <a:cubicBezTo>
                      <a:pt x="-1795" y="21345"/>
                      <a:pt x="3574" y="30342"/>
                      <a:pt x="12437" y="32577"/>
                    </a:cubicBezTo>
                    <a:cubicBezTo>
                      <a:pt x="21300" y="34811"/>
                      <a:pt x="30298" y="29443"/>
                      <a:pt x="32532" y="20580"/>
                    </a:cubicBezTo>
                    <a:cubicBezTo>
                      <a:pt x="34766" y="11717"/>
                      <a:pt x="29398" y="2719"/>
                      <a:pt x="20535" y="484"/>
                    </a:cubicBezTo>
                    <a:cubicBezTo>
                      <a:pt x="11672" y="-1750"/>
                      <a:pt x="2674" y="3619"/>
                      <a:pt x="440" y="1248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2B110C09-81D1-E826-7363-1904AABF1472}"/>
                  </a:ext>
                </a:extLst>
              </p:cNvPr>
              <p:cNvSpPr/>
              <p:nvPr/>
            </p:nvSpPr>
            <p:spPr>
              <a:xfrm>
                <a:off x="3326227" y="2451920"/>
                <a:ext cx="1018849" cy="830549"/>
              </a:xfrm>
              <a:custGeom>
                <a:avLst/>
                <a:gdLst>
                  <a:gd name="connsiteX0" fmla="*/ 541331 w 772465"/>
                  <a:gd name="connsiteY0" fmla="*/ 62063 h 629701"/>
                  <a:gd name="connsiteX1" fmla="*/ 487644 w 772465"/>
                  <a:gd name="connsiteY1" fmla="*/ 127 h 629701"/>
                  <a:gd name="connsiteX2" fmla="*/ 425708 w 772465"/>
                  <a:gd name="connsiteY2" fmla="*/ 53815 h 629701"/>
                  <a:gd name="connsiteX3" fmla="*/ 424958 w 772465"/>
                  <a:gd name="connsiteY3" fmla="*/ 63113 h 629701"/>
                  <a:gd name="connsiteX4" fmla="*/ 423459 w 772465"/>
                  <a:gd name="connsiteY4" fmla="*/ 64462 h 629701"/>
                  <a:gd name="connsiteX5" fmla="*/ 421959 w 772465"/>
                  <a:gd name="connsiteY5" fmla="*/ 62813 h 629701"/>
                  <a:gd name="connsiteX6" fmla="*/ 366397 w 772465"/>
                  <a:gd name="connsiteY6" fmla="*/ 2401 h 629701"/>
                  <a:gd name="connsiteX7" fmla="*/ 306186 w 772465"/>
                  <a:gd name="connsiteY7" fmla="*/ 55015 h 629701"/>
                  <a:gd name="connsiteX8" fmla="*/ 286691 w 772465"/>
                  <a:gd name="connsiteY8" fmla="*/ 342047 h 629701"/>
                  <a:gd name="connsiteX9" fmla="*/ 286691 w 772465"/>
                  <a:gd name="connsiteY9" fmla="*/ 343097 h 629701"/>
                  <a:gd name="connsiteX10" fmla="*/ 285491 w 772465"/>
                  <a:gd name="connsiteY10" fmla="*/ 343097 h 629701"/>
                  <a:gd name="connsiteX11" fmla="*/ 185165 w 772465"/>
                  <a:gd name="connsiteY11" fmla="*/ 308755 h 629701"/>
                  <a:gd name="connsiteX12" fmla="*/ 93086 w 772465"/>
                  <a:gd name="connsiteY12" fmla="*/ 283561 h 629701"/>
                  <a:gd name="connsiteX13" fmla="*/ 468 w 772465"/>
                  <a:gd name="connsiteY13" fmla="*/ 361573 h 629701"/>
                  <a:gd name="connsiteX14" fmla="*/ 258 w 772465"/>
                  <a:gd name="connsiteY14" fmla="*/ 364692 h 629701"/>
                  <a:gd name="connsiteX15" fmla="*/ 5507 w 772465"/>
                  <a:gd name="connsiteY15" fmla="*/ 385537 h 629701"/>
                  <a:gd name="connsiteX16" fmla="*/ 49596 w 772465"/>
                  <a:gd name="connsiteY16" fmla="*/ 396934 h 629701"/>
                  <a:gd name="connsiteX17" fmla="*/ 56195 w 772465"/>
                  <a:gd name="connsiteY17" fmla="*/ 396934 h 629701"/>
                  <a:gd name="connsiteX18" fmla="*/ 210659 w 772465"/>
                  <a:gd name="connsiteY18" fmla="*/ 480915 h 629701"/>
                  <a:gd name="connsiteX19" fmla="*/ 333630 w 772465"/>
                  <a:gd name="connsiteY19" fmla="*/ 556947 h 629701"/>
                  <a:gd name="connsiteX20" fmla="*/ 333630 w 772465"/>
                  <a:gd name="connsiteY20" fmla="*/ 558447 h 629701"/>
                  <a:gd name="connsiteX21" fmla="*/ 330331 w 772465"/>
                  <a:gd name="connsiteY21" fmla="*/ 605985 h 629701"/>
                  <a:gd name="connsiteX22" fmla="*/ 682598 w 772465"/>
                  <a:gd name="connsiteY22" fmla="*/ 629680 h 629701"/>
                  <a:gd name="connsiteX23" fmla="*/ 685747 w 772465"/>
                  <a:gd name="connsiteY23" fmla="*/ 577342 h 629701"/>
                  <a:gd name="connsiteX24" fmla="*/ 687247 w 772465"/>
                  <a:gd name="connsiteY24" fmla="*/ 575828 h 629701"/>
                  <a:gd name="connsiteX25" fmla="*/ 687397 w 772465"/>
                  <a:gd name="connsiteY25" fmla="*/ 575842 h 629701"/>
                  <a:gd name="connsiteX26" fmla="*/ 749167 w 772465"/>
                  <a:gd name="connsiteY26" fmla="*/ 522125 h 629701"/>
                  <a:gd name="connsiteX27" fmla="*/ 749182 w 772465"/>
                  <a:gd name="connsiteY27" fmla="*/ 522005 h 629701"/>
                  <a:gd name="connsiteX28" fmla="*/ 772277 w 772465"/>
                  <a:gd name="connsiteY28" fmla="*/ 175586 h 629701"/>
                  <a:gd name="connsiteX29" fmla="*/ 718290 w 772465"/>
                  <a:gd name="connsiteY29" fmla="*/ 113951 h 629701"/>
                  <a:gd name="connsiteX30" fmla="*/ 658304 w 772465"/>
                  <a:gd name="connsiteY30" fmla="*/ 160890 h 629701"/>
                  <a:gd name="connsiteX31" fmla="*/ 656504 w 772465"/>
                  <a:gd name="connsiteY31" fmla="*/ 162239 h 629701"/>
                  <a:gd name="connsiteX32" fmla="*/ 655304 w 772465"/>
                  <a:gd name="connsiteY32" fmla="*/ 160756 h 629701"/>
                  <a:gd name="connsiteX33" fmla="*/ 655304 w 772465"/>
                  <a:gd name="connsiteY33" fmla="*/ 160740 h 629701"/>
                  <a:gd name="connsiteX34" fmla="*/ 657404 w 772465"/>
                  <a:gd name="connsiteY34" fmla="*/ 118900 h 629701"/>
                  <a:gd name="connsiteX35" fmla="*/ 603042 w 772465"/>
                  <a:gd name="connsiteY35" fmla="*/ 57119 h 629701"/>
                  <a:gd name="connsiteX36" fmla="*/ 602967 w 772465"/>
                  <a:gd name="connsiteY36" fmla="*/ 57114 h 629701"/>
                  <a:gd name="connsiteX37" fmla="*/ 542981 w 772465"/>
                  <a:gd name="connsiteY37" fmla="*/ 102103 h 629701"/>
                  <a:gd name="connsiteX38" fmla="*/ 541661 w 772465"/>
                  <a:gd name="connsiteY38" fmla="*/ 103486 h 629701"/>
                  <a:gd name="connsiteX39" fmla="*/ 541331 w 772465"/>
                  <a:gd name="connsiteY39" fmla="*/ 103453 h 629701"/>
                  <a:gd name="connsiteX40" fmla="*/ 539966 w 772465"/>
                  <a:gd name="connsiteY40" fmla="*/ 102112 h 629701"/>
                  <a:gd name="connsiteX41" fmla="*/ 539981 w 772465"/>
                  <a:gd name="connsiteY41" fmla="*/ 101953 h 629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72465" h="629701">
                    <a:moveTo>
                      <a:pt x="541331" y="62063"/>
                    </a:moveTo>
                    <a:cubicBezTo>
                      <a:pt x="543611" y="30134"/>
                      <a:pt x="519571" y="2405"/>
                      <a:pt x="487644" y="127"/>
                    </a:cubicBezTo>
                    <a:cubicBezTo>
                      <a:pt x="455716" y="-2151"/>
                      <a:pt x="427988" y="21886"/>
                      <a:pt x="425708" y="53815"/>
                    </a:cubicBezTo>
                    <a:lnTo>
                      <a:pt x="424958" y="63113"/>
                    </a:lnTo>
                    <a:cubicBezTo>
                      <a:pt x="424883" y="63882"/>
                      <a:pt x="424239" y="64467"/>
                      <a:pt x="423459" y="64462"/>
                    </a:cubicBezTo>
                    <a:cubicBezTo>
                      <a:pt x="422604" y="64384"/>
                      <a:pt x="421959" y="63668"/>
                      <a:pt x="421959" y="62813"/>
                    </a:cubicBezTo>
                    <a:cubicBezTo>
                      <a:pt x="423294" y="30788"/>
                      <a:pt x="398429" y="3742"/>
                      <a:pt x="366397" y="2401"/>
                    </a:cubicBezTo>
                    <a:cubicBezTo>
                      <a:pt x="335519" y="1110"/>
                      <a:pt x="309051" y="24242"/>
                      <a:pt x="306186" y="55015"/>
                    </a:cubicBezTo>
                    <a:lnTo>
                      <a:pt x="286691" y="342047"/>
                    </a:lnTo>
                    <a:cubicBezTo>
                      <a:pt x="286856" y="342377"/>
                      <a:pt x="286856" y="342767"/>
                      <a:pt x="286691" y="343097"/>
                    </a:cubicBezTo>
                    <a:cubicBezTo>
                      <a:pt x="286301" y="343247"/>
                      <a:pt x="285881" y="343247"/>
                      <a:pt x="285491" y="343097"/>
                    </a:cubicBezTo>
                    <a:cubicBezTo>
                      <a:pt x="251104" y="334609"/>
                      <a:pt x="217542" y="323122"/>
                      <a:pt x="185165" y="308755"/>
                    </a:cubicBezTo>
                    <a:cubicBezTo>
                      <a:pt x="156191" y="295009"/>
                      <a:pt x="125029" y="286481"/>
                      <a:pt x="93086" y="283561"/>
                    </a:cubicBezTo>
                    <a:cubicBezTo>
                      <a:pt x="45967" y="279528"/>
                      <a:pt x="4502" y="314454"/>
                      <a:pt x="468" y="361573"/>
                    </a:cubicBezTo>
                    <a:cubicBezTo>
                      <a:pt x="378" y="362607"/>
                      <a:pt x="303" y="363657"/>
                      <a:pt x="258" y="364692"/>
                    </a:cubicBezTo>
                    <a:cubicBezTo>
                      <a:pt x="-882" y="372070"/>
                      <a:pt x="1008" y="379583"/>
                      <a:pt x="5507" y="385537"/>
                    </a:cubicBezTo>
                    <a:cubicBezTo>
                      <a:pt x="12855" y="393785"/>
                      <a:pt x="25002" y="395435"/>
                      <a:pt x="49596" y="396934"/>
                    </a:cubicBezTo>
                    <a:lnTo>
                      <a:pt x="56195" y="396934"/>
                    </a:lnTo>
                    <a:cubicBezTo>
                      <a:pt x="103584" y="400234"/>
                      <a:pt x="158021" y="441924"/>
                      <a:pt x="210659" y="480915"/>
                    </a:cubicBezTo>
                    <a:cubicBezTo>
                      <a:pt x="251149" y="510908"/>
                      <a:pt x="295539" y="543000"/>
                      <a:pt x="333630" y="556947"/>
                    </a:cubicBezTo>
                    <a:cubicBezTo>
                      <a:pt x="334380" y="556947"/>
                      <a:pt x="333630" y="556947"/>
                      <a:pt x="333630" y="558447"/>
                    </a:cubicBezTo>
                    <a:lnTo>
                      <a:pt x="330331" y="605985"/>
                    </a:lnTo>
                    <a:lnTo>
                      <a:pt x="682598" y="629680"/>
                    </a:lnTo>
                    <a:lnTo>
                      <a:pt x="685747" y="577342"/>
                    </a:lnTo>
                    <a:cubicBezTo>
                      <a:pt x="685747" y="576517"/>
                      <a:pt x="686407" y="575842"/>
                      <a:pt x="687247" y="575828"/>
                    </a:cubicBezTo>
                    <a:cubicBezTo>
                      <a:pt x="687292" y="575828"/>
                      <a:pt x="687352" y="575842"/>
                      <a:pt x="687397" y="575842"/>
                    </a:cubicBezTo>
                    <a:cubicBezTo>
                      <a:pt x="719294" y="578062"/>
                      <a:pt x="746948" y="554023"/>
                      <a:pt x="749167" y="522125"/>
                    </a:cubicBezTo>
                    <a:cubicBezTo>
                      <a:pt x="749182" y="522080"/>
                      <a:pt x="749182" y="522050"/>
                      <a:pt x="749182" y="522005"/>
                    </a:cubicBezTo>
                    <a:lnTo>
                      <a:pt x="772277" y="175586"/>
                    </a:lnTo>
                    <a:cubicBezTo>
                      <a:pt x="774331" y="143677"/>
                      <a:pt x="750187" y="116115"/>
                      <a:pt x="718290" y="113951"/>
                    </a:cubicBezTo>
                    <a:cubicBezTo>
                      <a:pt x="684697" y="111551"/>
                      <a:pt x="659653" y="130897"/>
                      <a:pt x="658304" y="160890"/>
                    </a:cubicBezTo>
                    <a:cubicBezTo>
                      <a:pt x="658094" y="161706"/>
                      <a:pt x="657344" y="162266"/>
                      <a:pt x="656504" y="162239"/>
                    </a:cubicBezTo>
                    <a:cubicBezTo>
                      <a:pt x="655769" y="162161"/>
                      <a:pt x="655229" y="161497"/>
                      <a:pt x="655304" y="160756"/>
                    </a:cubicBezTo>
                    <a:cubicBezTo>
                      <a:pt x="655304" y="160750"/>
                      <a:pt x="655304" y="160746"/>
                      <a:pt x="655304" y="160740"/>
                    </a:cubicBezTo>
                    <a:lnTo>
                      <a:pt x="657404" y="118900"/>
                    </a:lnTo>
                    <a:cubicBezTo>
                      <a:pt x="659458" y="86830"/>
                      <a:pt x="635119" y="59170"/>
                      <a:pt x="603042" y="57119"/>
                    </a:cubicBezTo>
                    <a:cubicBezTo>
                      <a:pt x="603027" y="57117"/>
                      <a:pt x="602997" y="57115"/>
                      <a:pt x="602967" y="57114"/>
                    </a:cubicBezTo>
                    <a:cubicBezTo>
                      <a:pt x="568325" y="54715"/>
                      <a:pt x="544480" y="72110"/>
                      <a:pt x="542981" y="102103"/>
                    </a:cubicBezTo>
                    <a:cubicBezTo>
                      <a:pt x="542996" y="102849"/>
                      <a:pt x="542411" y="103468"/>
                      <a:pt x="541661" y="103486"/>
                    </a:cubicBezTo>
                    <a:cubicBezTo>
                      <a:pt x="541556" y="103489"/>
                      <a:pt x="541436" y="103479"/>
                      <a:pt x="541331" y="103453"/>
                    </a:cubicBezTo>
                    <a:cubicBezTo>
                      <a:pt x="540581" y="103458"/>
                      <a:pt x="539981" y="102858"/>
                      <a:pt x="539966" y="102112"/>
                    </a:cubicBezTo>
                    <a:cubicBezTo>
                      <a:pt x="539966" y="102058"/>
                      <a:pt x="539981" y="102006"/>
                      <a:pt x="539981" y="101953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591B4EC7-8461-AADF-D100-00F82820544D}"/>
                  </a:ext>
                </a:extLst>
              </p:cNvPr>
              <p:cNvSpPr/>
              <p:nvPr/>
            </p:nvSpPr>
            <p:spPr>
              <a:xfrm>
                <a:off x="3494981" y="3248187"/>
                <a:ext cx="765143" cy="2520991"/>
              </a:xfrm>
              <a:custGeom>
                <a:avLst/>
                <a:gdLst>
                  <a:gd name="connsiteX0" fmla="*/ 400039 w 580112"/>
                  <a:gd name="connsiteY0" fmla="*/ 1911329 h 1911350"/>
                  <a:gd name="connsiteX1" fmla="*/ 579997 w 580112"/>
                  <a:gd name="connsiteY1" fmla="*/ 45616 h 1911350"/>
                  <a:gd name="connsiteX2" fmla="*/ 561477 w 580112"/>
                  <a:gd name="connsiteY2" fmla="*/ 24336 h 1911350"/>
                  <a:gd name="connsiteX3" fmla="*/ 561252 w 580112"/>
                  <a:gd name="connsiteY3" fmla="*/ 24321 h 1911350"/>
                  <a:gd name="connsiteX4" fmla="*/ 203286 w 580112"/>
                  <a:gd name="connsiteY4" fmla="*/ 27 h 1911350"/>
                  <a:gd name="connsiteX5" fmla="*/ 181841 w 580112"/>
                  <a:gd name="connsiteY5" fmla="*/ 18682 h 1911350"/>
                  <a:gd name="connsiteX6" fmla="*/ 181841 w 580112"/>
                  <a:gd name="connsiteY6" fmla="*/ 18772 h 1911350"/>
                  <a:gd name="connsiteX7" fmla="*/ -67 w 580112"/>
                  <a:gd name="connsiteY7" fmla="*/ 1911329 h 191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0112" h="1911350">
                    <a:moveTo>
                      <a:pt x="400039" y="1911329"/>
                    </a:moveTo>
                    <a:lnTo>
                      <a:pt x="579997" y="45616"/>
                    </a:lnTo>
                    <a:cubicBezTo>
                      <a:pt x="580762" y="34623"/>
                      <a:pt x="572469" y="25101"/>
                      <a:pt x="561477" y="24336"/>
                    </a:cubicBezTo>
                    <a:cubicBezTo>
                      <a:pt x="561402" y="24336"/>
                      <a:pt x="561327" y="24321"/>
                      <a:pt x="561252" y="24321"/>
                    </a:cubicBezTo>
                    <a:lnTo>
                      <a:pt x="203286" y="27"/>
                    </a:lnTo>
                    <a:cubicBezTo>
                      <a:pt x="192218" y="-738"/>
                      <a:pt x="182620" y="7615"/>
                      <a:pt x="181841" y="18682"/>
                    </a:cubicBezTo>
                    <a:cubicBezTo>
                      <a:pt x="181841" y="18712"/>
                      <a:pt x="181841" y="18742"/>
                      <a:pt x="181841" y="18772"/>
                    </a:cubicBezTo>
                    <a:lnTo>
                      <a:pt x="-67" y="1911329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7D135AE8-4443-A2BC-A4A7-78E907D9C70F}"/>
                  </a:ext>
                </a:extLst>
              </p:cNvPr>
              <p:cNvSpPr/>
              <p:nvPr/>
            </p:nvSpPr>
            <p:spPr>
              <a:xfrm>
                <a:off x="4161436" y="3367781"/>
                <a:ext cx="43556" cy="43572"/>
              </a:xfrm>
              <a:custGeom>
                <a:avLst/>
                <a:gdLst>
                  <a:gd name="connsiteX0" fmla="*/ 21620 w 33023"/>
                  <a:gd name="connsiteY0" fmla="*/ 832 h 33035"/>
                  <a:gd name="connsiteX1" fmla="*/ 32118 w 33023"/>
                  <a:gd name="connsiteY1" fmla="*/ 21678 h 33035"/>
                  <a:gd name="connsiteX2" fmla="*/ 11273 w 33023"/>
                  <a:gd name="connsiteY2" fmla="*/ 32175 h 33035"/>
                  <a:gd name="connsiteX3" fmla="*/ 775 w 33023"/>
                  <a:gd name="connsiteY3" fmla="*/ 11180 h 33035"/>
                  <a:gd name="connsiteX4" fmla="*/ 21620 w 33023"/>
                  <a:gd name="connsiteY4" fmla="*/ 832 h 33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23" h="33035">
                    <a:moveTo>
                      <a:pt x="21620" y="832"/>
                    </a:moveTo>
                    <a:cubicBezTo>
                      <a:pt x="30273" y="3697"/>
                      <a:pt x="34982" y="13025"/>
                      <a:pt x="32118" y="21678"/>
                    </a:cubicBezTo>
                    <a:cubicBezTo>
                      <a:pt x="29253" y="30330"/>
                      <a:pt x="19926" y="35039"/>
                      <a:pt x="11273" y="32175"/>
                    </a:cubicBezTo>
                    <a:cubicBezTo>
                      <a:pt x="2590" y="29251"/>
                      <a:pt x="-2089" y="19878"/>
                      <a:pt x="775" y="11180"/>
                    </a:cubicBezTo>
                    <a:cubicBezTo>
                      <a:pt x="3699" y="2587"/>
                      <a:pt x="13012" y="-2047"/>
                      <a:pt x="21620" y="83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F89EB80-29CF-F93A-4A8C-864768024429}"/>
                  </a:ext>
                </a:extLst>
              </p:cNvPr>
              <p:cNvSpPr/>
              <p:nvPr/>
            </p:nvSpPr>
            <p:spPr>
              <a:xfrm>
                <a:off x="3630876" y="2283791"/>
                <a:ext cx="176822" cy="103558"/>
              </a:xfrm>
              <a:custGeom>
                <a:avLst/>
                <a:gdLst>
                  <a:gd name="connsiteX0" fmla="*/ 115251 w 134062"/>
                  <a:gd name="connsiteY0" fmla="*/ 8676 h 78515"/>
                  <a:gd name="connsiteX1" fmla="*/ 133996 w 134062"/>
                  <a:gd name="connsiteY1" fmla="*/ 45717 h 78515"/>
                  <a:gd name="connsiteX2" fmla="*/ 83608 w 134062"/>
                  <a:gd name="connsiteY2" fmla="*/ 58614 h 78515"/>
                  <a:gd name="connsiteX3" fmla="*/ 46716 w 134062"/>
                  <a:gd name="connsiteY3" fmla="*/ 77210 h 78515"/>
                  <a:gd name="connsiteX4" fmla="*/ 20173 w 134062"/>
                  <a:gd name="connsiteY4" fmla="*/ 68512 h 78515"/>
                  <a:gd name="connsiteX5" fmla="*/ 1322 w 134062"/>
                  <a:gd name="connsiteY5" fmla="*/ 31940 h 78515"/>
                  <a:gd name="connsiteX6" fmla="*/ 1427 w 134062"/>
                  <a:gd name="connsiteY6" fmla="*/ 31621 h 78515"/>
                  <a:gd name="connsiteX7" fmla="*/ 51815 w 134062"/>
                  <a:gd name="connsiteY7" fmla="*/ 18724 h 78515"/>
                  <a:gd name="connsiteX8" fmla="*/ 88707 w 134062"/>
                  <a:gd name="connsiteY8" fmla="*/ -22 h 78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4062" h="78515">
                    <a:moveTo>
                      <a:pt x="115251" y="8676"/>
                    </a:moveTo>
                    <a:lnTo>
                      <a:pt x="133996" y="45717"/>
                    </a:lnTo>
                    <a:lnTo>
                      <a:pt x="83608" y="58614"/>
                    </a:lnTo>
                    <a:cubicBezTo>
                      <a:pt x="78224" y="73644"/>
                      <a:pt x="61998" y="81818"/>
                      <a:pt x="46716" y="77210"/>
                    </a:cubicBezTo>
                    <a:lnTo>
                      <a:pt x="20173" y="68512"/>
                    </a:lnTo>
                    <a:cubicBezTo>
                      <a:pt x="4861" y="63619"/>
                      <a:pt x="-3567" y="47244"/>
                      <a:pt x="1322" y="31940"/>
                    </a:cubicBezTo>
                    <a:cubicBezTo>
                      <a:pt x="1352" y="31834"/>
                      <a:pt x="1397" y="31727"/>
                      <a:pt x="1427" y="31621"/>
                    </a:cubicBezTo>
                    <a:lnTo>
                      <a:pt x="51815" y="18724"/>
                    </a:lnTo>
                    <a:lnTo>
                      <a:pt x="88707" y="-2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3F5C6517-4264-02F8-603B-EF3F8CCEFFB6}"/>
                  </a:ext>
                </a:extLst>
              </p:cNvPr>
              <p:cNvSpPr/>
              <p:nvPr/>
            </p:nvSpPr>
            <p:spPr>
              <a:xfrm>
                <a:off x="3761918" y="2327504"/>
                <a:ext cx="176523" cy="102747"/>
              </a:xfrm>
              <a:custGeom>
                <a:avLst/>
                <a:gdLst>
                  <a:gd name="connsiteX0" fmla="*/ 115174 w 133835"/>
                  <a:gd name="connsiteY0" fmla="*/ 8076 h 77900"/>
                  <a:gd name="connsiteX1" fmla="*/ 133769 w 133835"/>
                  <a:gd name="connsiteY1" fmla="*/ 44967 h 77900"/>
                  <a:gd name="connsiteX2" fmla="*/ 83381 w 133835"/>
                  <a:gd name="connsiteY2" fmla="*/ 57864 h 77900"/>
                  <a:gd name="connsiteX3" fmla="*/ 46490 w 133835"/>
                  <a:gd name="connsiteY3" fmla="*/ 76610 h 77900"/>
                  <a:gd name="connsiteX4" fmla="*/ 19946 w 133835"/>
                  <a:gd name="connsiteY4" fmla="*/ 67912 h 77900"/>
                  <a:gd name="connsiteX5" fmla="*/ 1200 w 133835"/>
                  <a:gd name="connsiteY5" fmla="*/ 31021 h 77900"/>
                  <a:gd name="connsiteX6" fmla="*/ 51589 w 133835"/>
                  <a:gd name="connsiteY6" fmla="*/ 18124 h 77900"/>
                  <a:gd name="connsiteX7" fmla="*/ 88480 w 133835"/>
                  <a:gd name="connsiteY7" fmla="*/ -22 h 7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835" h="77900">
                    <a:moveTo>
                      <a:pt x="115174" y="8076"/>
                    </a:moveTo>
                    <a:lnTo>
                      <a:pt x="133769" y="44967"/>
                    </a:lnTo>
                    <a:lnTo>
                      <a:pt x="83381" y="57864"/>
                    </a:lnTo>
                    <a:cubicBezTo>
                      <a:pt x="78057" y="72954"/>
                      <a:pt x="61816" y="81203"/>
                      <a:pt x="46490" y="76610"/>
                    </a:cubicBezTo>
                    <a:lnTo>
                      <a:pt x="19946" y="67912"/>
                    </a:lnTo>
                    <a:cubicBezTo>
                      <a:pt x="4860" y="62585"/>
                      <a:pt x="-3389" y="46350"/>
                      <a:pt x="1200" y="31021"/>
                    </a:cubicBezTo>
                    <a:lnTo>
                      <a:pt x="51589" y="18124"/>
                    </a:lnTo>
                    <a:lnTo>
                      <a:pt x="88480" y="-2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EFD269CE-25F7-D0C1-26DD-8533A09C7048}"/>
                  </a:ext>
                </a:extLst>
              </p:cNvPr>
              <p:cNvSpPr/>
              <p:nvPr/>
            </p:nvSpPr>
            <p:spPr>
              <a:xfrm>
                <a:off x="3892544" y="2368844"/>
                <a:ext cx="176643" cy="103558"/>
              </a:xfrm>
              <a:custGeom>
                <a:avLst/>
                <a:gdLst>
                  <a:gd name="connsiteX0" fmla="*/ 115264 w 133926"/>
                  <a:gd name="connsiteY0" fmla="*/ 9126 h 78515"/>
                  <a:gd name="connsiteX1" fmla="*/ 133860 w 133926"/>
                  <a:gd name="connsiteY1" fmla="*/ 46017 h 78515"/>
                  <a:gd name="connsiteX2" fmla="*/ 83621 w 133926"/>
                  <a:gd name="connsiteY2" fmla="*/ 58614 h 78515"/>
                  <a:gd name="connsiteX3" fmla="*/ 46730 w 133926"/>
                  <a:gd name="connsiteY3" fmla="*/ 77210 h 78515"/>
                  <a:gd name="connsiteX4" fmla="*/ 20036 w 133926"/>
                  <a:gd name="connsiteY4" fmla="*/ 68512 h 78515"/>
                  <a:gd name="connsiteX5" fmla="*/ 1365 w 133926"/>
                  <a:gd name="connsiteY5" fmla="*/ 31849 h 78515"/>
                  <a:gd name="connsiteX6" fmla="*/ 1441 w 133926"/>
                  <a:gd name="connsiteY6" fmla="*/ 31621 h 78515"/>
                  <a:gd name="connsiteX7" fmla="*/ 51829 w 133926"/>
                  <a:gd name="connsiteY7" fmla="*/ 18724 h 78515"/>
                  <a:gd name="connsiteX8" fmla="*/ 88720 w 133926"/>
                  <a:gd name="connsiteY8" fmla="*/ -22 h 78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926" h="78515">
                    <a:moveTo>
                      <a:pt x="115264" y="9126"/>
                    </a:moveTo>
                    <a:lnTo>
                      <a:pt x="133860" y="46017"/>
                    </a:lnTo>
                    <a:lnTo>
                      <a:pt x="83621" y="58614"/>
                    </a:lnTo>
                    <a:cubicBezTo>
                      <a:pt x="78238" y="73644"/>
                      <a:pt x="62011" y="81818"/>
                      <a:pt x="46730" y="77210"/>
                    </a:cubicBezTo>
                    <a:lnTo>
                      <a:pt x="20036" y="68512"/>
                    </a:lnTo>
                    <a:cubicBezTo>
                      <a:pt x="4755" y="63544"/>
                      <a:pt x="-3598" y="47129"/>
                      <a:pt x="1365" y="31849"/>
                    </a:cubicBezTo>
                    <a:cubicBezTo>
                      <a:pt x="1395" y="31772"/>
                      <a:pt x="1411" y="31697"/>
                      <a:pt x="1441" y="31621"/>
                    </a:cubicBezTo>
                    <a:lnTo>
                      <a:pt x="51829" y="18724"/>
                    </a:lnTo>
                    <a:lnTo>
                      <a:pt x="88720" y="-22"/>
                    </a:ln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5A6E44FE-959D-8031-71F0-EE63FDCD9351}"/>
                  </a:ext>
                </a:extLst>
              </p:cNvPr>
              <p:cNvSpPr/>
              <p:nvPr/>
            </p:nvSpPr>
            <p:spPr>
              <a:xfrm>
                <a:off x="3420854" y="2292811"/>
                <a:ext cx="1013174" cy="774012"/>
              </a:xfrm>
              <a:custGeom>
                <a:avLst/>
                <a:gdLst>
                  <a:gd name="connsiteX0" fmla="*/ 727827 w 768162"/>
                  <a:gd name="connsiteY0" fmla="*/ 185244 h 586836"/>
                  <a:gd name="connsiteX1" fmla="*/ 765168 w 768162"/>
                  <a:gd name="connsiteY1" fmla="*/ 259177 h 586836"/>
                  <a:gd name="connsiteX2" fmla="*/ 671140 w 768162"/>
                  <a:gd name="connsiteY2" fmla="*/ 546510 h 586836"/>
                  <a:gd name="connsiteX3" fmla="*/ 597612 w 768162"/>
                  <a:gd name="connsiteY3" fmla="*/ 583941 h 586836"/>
                  <a:gd name="connsiteX4" fmla="*/ 597357 w 768162"/>
                  <a:gd name="connsiteY4" fmla="*/ 583851 h 586836"/>
                  <a:gd name="connsiteX5" fmla="*/ 40238 w 768162"/>
                  <a:gd name="connsiteY5" fmla="*/ 401194 h 586836"/>
                  <a:gd name="connsiteX6" fmla="*/ 2807 w 768162"/>
                  <a:gd name="connsiteY6" fmla="*/ 327672 h 586836"/>
                  <a:gd name="connsiteX7" fmla="*/ 2897 w 768162"/>
                  <a:gd name="connsiteY7" fmla="*/ 327411 h 586836"/>
                  <a:gd name="connsiteX8" fmla="*/ 96325 w 768162"/>
                  <a:gd name="connsiteY8" fmla="*/ 40378 h 586836"/>
                  <a:gd name="connsiteX9" fmla="*/ 170048 w 768162"/>
                  <a:gd name="connsiteY9" fmla="*/ 2866 h 586836"/>
                  <a:gd name="connsiteX10" fmla="*/ 170108 w 768162"/>
                  <a:gd name="connsiteY10" fmla="*/ 2887 h 586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8162" h="586836">
                    <a:moveTo>
                      <a:pt x="727827" y="185244"/>
                    </a:moveTo>
                    <a:cubicBezTo>
                      <a:pt x="758525" y="195379"/>
                      <a:pt x="775231" y="228452"/>
                      <a:pt x="765168" y="259177"/>
                    </a:cubicBezTo>
                    <a:lnTo>
                      <a:pt x="671140" y="546510"/>
                    </a:lnTo>
                    <a:cubicBezTo>
                      <a:pt x="661167" y="577147"/>
                      <a:pt x="628250" y="593898"/>
                      <a:pt x="597612" y="583941"/>
                    </a:cubicBezTo>
                    <a:cubicBezTo>
                      <a:pt x="597537" y="583911"/>
                      <a:pt x="597447" y="583881"/>
                      <a:pt x="597357" y="583851"/>
                    </a:cubicBezTo>
                    <a:lnTo>
                      <a:pt x="40238" y="401194"/>
                    </a:lnTo>
                    <a:cubicBezTo>
                      <a:pt x="9600" y="391227"/>
                      <a:pt x="-7151" y="358310"/>
                      <a:pt x="2807" y="327672"/>
                    </a:cubicBezTo>
                    <a:cubicBezTo>
                      <a:pt x="2837" y="327585"/>
                      <a:pt x="2867" y="327498"/>
                      <a:pt x="2897" y="327411"/>
                    </a:cubicBezTo>
                    <a:lnTo>
                      <a:pt x="96325" y="40378"/>
                    </a:lnTo>
                    <a:cubicBezTo>
                      <a:pt x="106328" y="9664"/>
                      <a:pt x="139320" y="-7132"/>
                      <a:pt x="170048" y="2866"/>
                    </a:cubicBezTo>
                    <a:cubicBezTo>
                      <a:pt x="170063" y="2872"/>
                      <a:pt x="170093" y="2879"/>
                      <a:pt x="170108" y="2887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6A31677-1922-A42F-ED6B-136020BA7076}"/>
                  </a:ext>
                </a:extLst>
              </p:cNvPr>
              <p:cNvSpPr/>
              <p:nvPr/>
            </p:nvSpPr>
            <p:spPr>
              <a:xfrm>
                <a:off x="3450248" y="2323671"/>
                <a:ext cx="556583" cy="581353"/>
              </a:xfrm>
              <a:custGeom>
                <a:avLst/>
                <a:gdLst>
                  <a:gd name="connsiteX0" fmla="*/ 381616 w 421987"/>
                  <a:gd name="connsiteY0" fmla="*/ 76517 h 440767"/>
                  <a:gd name="connsiteX1" fmla="*/ 419047 w 421987"/>
                  <a:gd name="connsiteY1" fmla="*/ 150038 h 440767"/>
                  <a:gd name="connsiteX2" fmla="*/ 418958 w 421987"/>
                  <a:gd name="connsiteY2" fmla="*/ 150299 h 440767"/>
                  <a:gd name="connsiteX3" fmla="*/ 337077 w 421987"/>
                  <a:gd name="connsiteY3" fmla="*/ 400441 h 440767"/>
                  <a:gd name="connsiteX4" fmla="*/ 263549 w 421987"/>
                  <a:gd name="connsiteY4" fmla="*/ 437872 h 440767"/>
                  <a:gd name="connsiteX5" fmla="*/ 263294 w 421987"/>
                  <a:gd name="connsiteY5" fmla="*/ 437782 h 440767"/>
                  <a:gd name="connsiteX6" fmla="*/ 40296 w 421987"/>
                  <a:gd name="connsiteY6" fmla="*/ 364899 h 440767"/>
                  <a:gd name="connsiteX7" fmla="*/ 2805 w 421987"/>
                  <a:gd name="connsiteY7" fmla="*/ 291116 h 440767"/>
                  <a:gd name="connsiteX8" fmla="*/ 84836 w 421987"/>
                  <a:gd name="connsiteY8" fmla="*/ 40825 h 440767"/>
                  <a:gd name="connsiteX9" fmla="*/ 157989 w 421987"/>
                  <a:gd name="connsiteY9" fmla="*/ 2682 h 440767"/>
                  <a:gd name="connsiteX10" fmla="*/ 158619 w 421987"/>
                  <a:gd name="connsiteY10" fmla="*/ 2884 h 44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1987" h="440767">
                    <a:moveTo>
                      <a:pt x="381616" y="76517"/>
                    </a:moveTo>
                    <a:cubicBezTo>
                      <a:pt x="412254" y="86485"/>
                      <a:pt x="429005" y="119401"/>
                      <a:pt x="419047" y="150038"/>
                    </a:cubicBezTo>
                    <a:cubicBezTo>
                      <a:pt x="419017" y="150125"/>
                      <a:pt x="418988" y="150212"/>
                      <a:pt x="418958" y="150299"/>
                    </a:cubicBezTo>
                    <a:lnTo>
                      <a:pt x="337077" y="400441"/>
                    </a:lnTo>
                    <a:cubicBezTo>
                      <a:pt x="327104" y="431079"/>
                      <a:pt x="294187" y="447830"/>
                      <a:pt x="263549" y="437872"/>
                    </a:cubicBezTo>
                    <a:cubicBezTo>
                      <a:pt x="263474" y="437842"/>
                      <a:pt x="263384" y="437812"/>
                      <a:pt x="263294" y="437782"/>
                    </a:cubicBezTo>
                    <a:lnTo>
                      <a:pt x="40296" y="364899"/>
                    </a:lnTo>
                    <a:cubicBezTo>
                      <a:pt x="9613" y="354826"/>
                      <a:pt x="-7153" y="321838"/>
                      <a:pt x="2805" y="291116"/>
                    </a:cubicBezTo>
                    <a:lnTo>
                      <a:pt x="84836" y="40825"/>
                    </a:lnTo>
                    <a:cubicBezTo>
                      <a:pt x="94509" y="10091"/>
                      <a:pt x="127261" y="-6985"/>
                      <a:pt x="157989" y="2682"/>
                    </a:cubicBezTo>
                    <a:cubicBezTo>
                      <a:pt x="158199" y="2747"/>
                      <a:pt x="158409" y="2815"/>
                      <a:pt x="158619" y="2884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4E66ABCF-5662-C22F-48DE-F11971C4057C}"/>
                  </a:ext>
                </a:extLst>
              </p:cNvPr>
              <p:cNvSpPr/>
              <p:nvPr/>
            </p:nvSpPr>
            <p:spPr>
              <a:xfrm>
                <a:off x="3919602" y="2475755"/>
                <a:ext cx="485743" cy="562114"/>
              </a:xfrm>
              <a:custGeom>
                <a:avLst/>
                <a:gdLst>
                  <a:gd name="connsiteX0" fmla="*/ 327944 w 368278"/>
                  <a:gd name="connsiteY0" fmla="*/ 57939 h 426180"/>
                  <a:gd name="connsiteX1" fmla="*/ 365285 w 368278"/>
                  <a:gd name="connsiteY1" fmla="*/ 131721 h 426180"/>
                  <a:gd name="connsiteX2" fmla="*/ 282205 w 368278"/>
                  <a:gd name="connsiteY2" fmla="*/ 385762 h 426180"/>
                  <a:gd name="connsiteX3" fmla="*/ 208482 w 368278"/>
                  <a:gd name="connsiteY3" fmla="*/ 423268 h 426180"/>
                  <a:gd name="connsiteX4" fmla="*/ 208422 w 368278"/>
                  <a:gd name="connsiteY4" fmla="*/ 423253 h 426180"/>
                  <a:gd name="connsiteX5" fmla="*/ 40162 w 368278"/>
                  <a:gd name="connsiteY5" fmla="*/ 368216 h 426180"/>
                  <a:gd name="connsiteX6" fmla="*/ 2820 w 368278"/>
                  <a:gd name="connsiteY6" fmla="*/ 294433 h 426180"/>
                  <a:gd name="connsiteX7" fmla="*/ 86051 w 368278"/>
                  <a:gd name="connsiteY7" fmla="*/ 40243 h 426180"/>
                  <a:gd name="connsiteX8" fmla="*/ 159833 w 368278"/>
                  <a:gd name="connsiteY8" fmla="*/ 2902 h 426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8278" h="426180">
                    <a:moveTo>
                      <a:pt x="327944" y="57939"/>
                    </a:moveTo>
                    <a:cubicBezTo>
                      <a:pt x="358627" y="68007"/>
                      <a:pt x="375348" y="101036"/>
                      <a:pt x="365285" y="131721"/>
                    </a:cubicBezTo>
                    <a:lnTo>
                      <a:pt x="282205" y="385762"/>
                    </a:lnTo>
                    <a:cubicBezTo>
                      <a:pt x="272202" y="416475"/>
                      <a:pt x="239210" y="433271"/>
                      <a:pt x="208482" y="423268"/>
                    </a:cubicBezTo>
                    <a:cubicBezTo>
                      <a:pt x="208467" y="423268"/>
                      <a:pt x="208437" y="423253"/>
                      <a:pt x="208422" y="423253"/>
                    </a:cubicBezTo>
                    <a:lnTo>
                      <a:pt x="40162" y="368216"/>
                    </a:lnTo>
                    <a:cubicBezTo>
                      <a:pt x="9539" y="358078"/>
                      <a:pt x="-7152" y="325116"/>
                      <a:pt x="2820" y="294433"/>
                    </a:cubicBezTo>
                    <a:lnTo>
                      <a:pt x="86051" y="40243"/>
                    </a:lnTo>
                    <a:cubicBezTo>
                      <a:pt x="96113" y="9562"/>
                      <a:pt x="129151" y="-7153"/>
                      <a:pt x="159833" y="290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86190C23-662A-066D-45CA-8737F4CAB2D0}"/>
                  </a:ext>
                </a:extLst>
              </p:cNvPr>
              <p:cNvSpPr/>
              <p:nvPr/>
            </p:nvSpPr>
            <p:spPr>
              <a:xfrm rot="17287800">
                <a:off x="3882902" y="2659715"/>
                <a:ext cx="418341" cy="148545"/>
              </a:xfrm>
              <a:custGeom>
                <a:avLst/>
                <a:gdLst>
                  <a:gd name="connsiteX0" fmla="*/ -67 w 317175"/>
                  <a:gd name="connsiteY0" fmla="*/ -22 h 112623"/>
                  <a:gd name="connsiteX1" fmla="*/ 317109 w 317175"/>
                  <a:gd name="connsiteY1" fmla="*/ -22 h 112623"/>
                  <a:gd name="connsiteX2" fmla="*/ 317109 w 317175"/>
                  <a:gd name="connsiteY2" fmla="*/ 112602 h 112623"/>
                  <a:gd name="connsiteX3" fmla="*/ -67 w 317175"/>
                  <a:gd name="connsiteY3" fmla="*/ 112602 h 112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175" h="112623">
                    <a:moveTo>
                      <a:pt x="-67" y="-22"/>
                    </a:moveTo>
                    <a:lnTo>
                      <a:pt x="317109" y="-22"/>
                    </a:lnTo>
                    <a:lnTo>
                      <a:pt x="317109" y="112602"/>
                    </a:lnTo>
                    <a:lnTo>
                      <a:pt x="-67" y="112602"/>
                    </a:lnTo>
                    <a:close/>
                  </a:path>
                </a:pathLst>
              </a:custGeom>
              <a:solidFill>
                <a:schemeClr val="tx2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64BDD66-373B-FE25-3C0B-84C64FE5994D}"/>
                  </a:ext>
                </a:extLst>
              </p:cNvPr>
              <p:cNvSpPr/>
              <p:nvPr/>
            </p:nvSpPr>
            <p:spPr>
              <a:xfrm>
                <a:off x="4069953" y="2616411"/>
                <a:ext cx="185033" cy="281817"/>
              </a:xfrm>
              <a:custGeom>
                <a:avLst/>
                <a:gdLst>
                  <a:gd name="connsiteX0" fmla="*/ 104328 w 140287"/>
                  <a:gd name="connsiteY0" fmla="*/ 1834 h 213666"/>
                  <a:gd name="connsiteX1" fmla="*/ 137635 w 140287"/>
                  <a:gd name="connsiteY1" fmla="*/ 67456 h 213666"/>
                  <a:gd name="connsiteX2" fmla="*/ 137620 w 140287"/>
                  <a:gd name="connsiteY2" fmla="*/ 67519 h 213666"/>
                  <a:gd name="connsiteX3" fmla="*/ 101628 w 140287"/>
                  <a:gd name="connsiteY3" fmla="*/ 177743 h 213666"/>
                  <a:gd name="connsiteX4" fmla="*/ 35794 w 140287"/>
                  <a:gd name="connsiteY4" fmla="*/ 211035 h 213666"/>
                  <a:gd name="connsiteX5" fmla="*/ 35794 w 140287"/>
                  <a:gd name="connsiteY5" fmla="*/ 211035 h 213666"/>
                  <a:gd name="connsiteX6" fmla="*/ 2501 w 140287"/>
                  <a:gd name="connsiteY6" fmla="*/ 145350 h 213666"/>
                  <a:gd name="connsiteX7" fmla="*/ 39093 w 140287"/>
                  <a:gd name="connsiteY7" fmla="*/ 35876 h 213666"/>
                  <a:gd name="connsiteX8" fmla="*/ 104717 w 140287"/>
                  <a:gd name="connsiteY8" fmla="*/ 2563 h 213666"/>
                  <a:gd name="connsiteX9" fmla="*/ 104777 w 140287"/>
                  <a:gd name="connsiteY9" fmla="*/ 2584 h 21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0287" h="213666">
                    <a:moveTo>
                      <a:pt x="104328" y="1834"/>
                    </a:moveTo>
                    <a:cubicBezTo>
                      <a:pt x="131651" y="10755"/>
                      <a:pt x="146558" y="40135"/>
                      <a:pt x="137635" y="67456"/>
                    </a:cubicBezTo>
                    <a:cubicBezTo>
                      <a:pt x="137635" y="67477"/>
                      <a:pt x="137620" y="67498"/>
                      <a:pt x="137620" y="67519"/>
                    </a:cubicBezTo>
                    <a:lnTo>
                      <a:pt x="101628" y="177743"/>
                    </a:lnTo>
                    <a:cubicBezTo>
                      <a:pt x="92630" y="205111"/>
                      <a:pt x="63162" y="220003"/>
                      <a:pt x="35794" y="211035"/>
                    </a:cubicBezTo>
                    <a:lnTo>
                      <a:pt x="35794" y="211035"/>
                    </a:lnTo>
                    <a:cubicBezTo>
                      <a:pt x="8500" y="202037"/>
                      <a:pt x="-6377" y="172677"/>
                      <a:pt x="2501" y="145350"/>
                    </a:cubicBezTo>
                    <a:lnTo>
                      <a:pt x="39093" y="35876"/>
                    </a:lnTo>
                    <a:cubicBezTo>
                      <a:pt x="48016" y="8555"/>
                      <a:pt x="77394" y="-6359"/>
                      <a:pt x="104717" y="2563"/>
                    </a:cubicBezTo>
                    <a:cubicBezTo>
                      <a:pt x="104732" y="2570"/>
                      <a:pt x="104762" y="2576"/>
                      <a:pt x="104777" y="258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FDD632B5-0990-A5D1-328D-874182E4E0B5}"/>
                  </a:ext>
                </a:extLst>
              </p:cNvPr>
              <p:cNvSpPr/>
              <p:nvPr/>
            </p:nvSpPr>
            <p:spPr>
              <a:xfrm>
                <a:off x="4070546" y="2615515"/>
                <a:ext cx="137691" cy="280260"/>
              </a:xfrm>
              <a:custGeom>
                <a:avLst/>
                <a:gdLst>
                  <a:gd name="connsiteX0" fmla="*/ 38643 w 104394"/>
                  <a:gd name="connsiteY0" fmla="*/ 36555 h 212486"/>
                  <a:gd name="connsiteX1" fmla="*/ 2501 w 104394"/>
                  <a:gd name="connsiteY1" fmla="*/ 146779 h 212486"/>
                  <a:gd name="connsiteX2" fmla="*/ 35794 w 104394"/>
                  <a:gd name="connsiteY2" fmla="*/ 212464 h 212486"/>
                  <a:gd name="connsiteX3" fmla="*/ 104328 w 104394"/>
                  <a:gd name="connsiteY3" fmla="*/ 2513 h 212486"/>
                  <a:gd name="connsiteX4" fmla="*/ 38808 w 104394"/>
                  <a:gd name="connsiteY4" fmla="*/ 36029 h 212486"/>
                  <a:gd name="connsiteX5" fmla="*/ 38643 w 104394"/>
                  <a:gd name="connsiteY5" fmla="*/ 36555 h 212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394" h="212486">
                    <a:moveTo>
                      <a:pt x="38643" y="36555"/>
                    </a:moveTo>
                    <a:lnTo>
                      <a:pt x="2501" y="146779"/>
                    </a:lnTo>
                    <a:cubicBezTo>
                      <a:pt x="-6377" y="174106"/>
                      <a:pt x="8500" y="203466"/>
                      <a:pt x="35794" y="212464"/>
                    </a:cubicBezTo>
                    <a:lnTo>
                      <a:pt x="104328" y="2513"/>
                    </a:lnTo>
                    <a:cubicBezTo>
                      <a:pt x="76974" y="-6324"/>
                      <a:pt x="47641" y="8681"/>
                      <a:pt x="38808" y="36029"/>
                    </a:cubicBezTo>
                    <a:cubicBezTo>
                      <a:pt x="38748" y="36204"/>
                      <a:pt x="38703" y="36380"/>
                      <a:pt x="38643" y="36555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D55E0A80-FAC8-4B16-478D-2D11FED21528}"/>
                  </a:ext>
                </a:extLst>
              </p:cNvPr>
              <p:cNvSpPr/>
              <p:nvPr/>
            </p:nvSpPr>
            <p:spPr>
              <a:xfrm>
                <a:off x="4145320" y="2643719"/>
                <a:ext cx="81516" cy="81461"/>
              </a:xfrm>
              <a:custGeom>
                <a:avLst/>
                <a:gdLst>
                  <a:gd name="connsiteX0" fmla="*/ 40588 w 61803"/>
                  <a:gd name="connsiteY0" fmla="*/ 1526 h 61762"/>
                  <a:gd name="connsiteX1" fmla="*/ 60143 w 61803"/>
                  <a:gd name="connsiteY1" fmla="*/ 40590 h 61762"/>
                  <a:gd name="connsiteX2" fmla="*/ 21092 w 61803"/>
                  <a:gd name="connsiteY2" fmla="*/ 60153 h 61762"/>
                  <a:gd name="connsiteX3" fmla="*/ 1447 w 61803"/>
                  <a:gd name="connsiteY3" fmla="*/ 21321 h 61762"/>
                  <a:gd name="connsiteX4" fmla="*/ 40588 w 61803"/>
                  <a:gd name="connsiteY4" fmla="*/ 1526 h 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803" h="61762">
                    <a:moveTo>
                      <a:pt x="40588" y="1526"/>
                    </a:moveTo>
                    <a:cubicBezTo>
                      <a:pt x="56784" y="6911"/>
                      <a:pt x="65542" y="24402"/>
                      <a:pt x="60143" y="40590"/>
                    </a:cubicBezTo>
                    <a:cubicBezTo>
                      <a:pt x="54759" y="56779"/>
                      <a:pt x="37273" y="65538"/>
                      <a:pt x="21092" y="60153"/>
                    </a:cubicBezTo>
                    <a:cubicBezTo>
                      <a:pt x="4986" y="54798"/>
                      <a:pt x="-3787" y="37462"/>
                      <a:pt x="1447" y="21321"/>
                    </a:cubicBezTo>
                    <a:cubicBezTo>
                      <a:pt x="6801" y="5058"/>
                      <a:pt x="24316" y="-3799"/>
                      <a:pt x="40588" y="1526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B6489AFD-C987-1D68-3D58-9FFB03CCD97D}"/>
                  </a:ext>
                </a:extLst>
              </p:cNvPr>
              <p:cNvSpPr/>
              <p:nvPr/>
            </p:nvSpPr>
            <p:spPr>
              <a:xfrm>
                <a:off x="4098028" y="2788262"/>
                <a:ext cx="81513" cy="81559"/>
              </a:xfrm>
              <a:custGeom>
                <a:avLst/>
                <a:gdLst>
                  <a:gd name="connsiteX0" fmla="*/ 40451 w 61801"/>
                  <a:gd name="connsiteY0" fmla="*/ 1561 h 61836"/>
                  <a:gd name="connsiteX1" fmla="*/ 60187 w 61801"/>
                  <a:gd name="connsiteY1" fmla="*/ 40535 h 61836"/>
                  <a:gd name="connsiteX2" fmla="*/ 21226 w 61801"/>
                  <a:gd name="connsiteY2" fmla="*/ 60272 h 61836"/>
                  <a:gd name="connsiteX3" fmla="*/ 1460 w 61801"/>
                  <a:gd name="connsiteY3" fmla="*/ 21356 h 61836"/>
                  <a:gd name="connsiteX4" fmla="*/ 40106 w 61801"/>
                  <a:gd name="connsiteY4" fmla="*/ 1450 h 61836"/>
                  <a:gd name="connsiteX5" fmla="*/ 40451 w 61801"/>
                  <a:gd name="connsiteY5" fmla="*/ 1561 h 61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801" h="61836">
                    <a:moveTo>
                      <a:pt x="40451" y="1561"/>
                    </a:moveTo>
                    <a:cubicBezTo>
                      <a:pt x="56662" y="6871"/>
                      <a:pt x="65510" y="24321"/>
                      <a:pt x="60187" y="40535"/>
                    </a:cubicBezTo>
                    <a:cubicBezTo>
                      <a:pt x="54878" y="56748"/>
                      <a:pt x="37437" y="65581"/>
                      <a:pt x="21226" y="60272"/>
                    </a:cubicBezTo>
                    <a:cubicBezTo>
                      <a:pt x="5029" y="54974"/>
                      <a:pt x="-3818" y="37560"/>
                      <a:pt x="1460" y="21356"/>
                    </a:cubicBezTo>
                    <a:cubicBezTo>
                      <a:pt x="6634" y="5186"/>
                      <a:pt x="23940" y="-3727"/>
                      <a:pt x="40106" y="1450"/>
                    </a:cubicBezTo>
                    <a:cubicBezTo>
                      <a:pt x="40226" y="1486"/>
                      <a:pt x="40331" y="1523"/>
                      <a:pt x="40451" y="1561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9376D4F-A6F8-C7C2-C3F8-C412142C8CE6}"/>
                  </a:ext>
                </a:extLst>
              </p:cNvPr>
              <p:cNvSpPr/>
              <p:nvPr/>
            </p:nvSpPr>
            <p:spPr>
              <a:xfrm>
                <a:off x="3946451" y="2502605"/>
                <a:ext cx="432179" cy="509302"/>
              </a:xfrm>
              <a:custGeom>
                <a:avLst/>
                <a:gdLst>
                  <a:gd name="connsiteX0" fmla="*/ 221358 w 327667"/>
                  <a:gd name="connsiteY0" fmla="*/ 385950 h 386140"/>
                  <a:gd name="connsiteX1" fmla="*/ 218958 w 327667"/>
                  <a:gd name="connsiteY1" fmla="*/ 385950 h 386140"/>
                  <a:gd name="connsiteX2" fmla="*/ 5109 w 327667"/>
                  <a:gd name="connsiteY2" fmla="*/ 315916 h 386140"/>
                  <a:gd name="connsiteX3" fmla="*/ 310 w 327667"/>
                  <a:gd name="connsiteY3" fmla="*/ 306319 h 386140"/>
                  <a:gd name="connsiteX4" fmla="*/ 98987 w 327667"/>
                  <a:gd name="connsiteY4" fmla="*/ 4889 h 386140"/>
                  <a:gd name="connsiteX5" fmla="*/ 102736 w 327667"/>
                  <a:gd name="connsiteY5" fmla="*/ 540 h 386140"/>
                  <a:gd name="connsiteX6" fmla="*/ 108434 w 327667"/>
                  <a:gd name="connsiteY6" fmla="*/ 540 h 386140"/>
                  <a:gd name="connsiteX7" fmla="*/ 322434 w 327667"/>
                  <a:gd name="connsiteY7" fmla="*/ 70574 h 386140"/>
                  <a:gd name="connsiteX8" fmla="*/ 327233 w 327667"/>
                  <a:gd name="connsiteY8" fmla="*/ 80022 h 386140"/>
                  <a:gd name="connsiteX9" fmla="*/ 228406 w 327667"/>
                  <a:gd name="connsiteY9" fmla="*/ 381601 h 386140"/>
                  <a:gd name="connsiteX10" fmla="*/ 224657 w 327667"/>
                  <a:gd name="connsiteY10" fmla="*/ 385950 h 386140"/>
                  <a:gd name="connsiteX11" fmla="*/ 221358 w 327667"/>
                  <a:gd name="connsiteY11" fmla="*/ 385950 h 386140"/>
                  <a:gd name="connsiteX12" fmla="*/ 16956 w 327667"/>
                  <a:gd name="connsiteY12" fmla="*/ 303619 h 386140"/>
                  <a:gd name="connsiteX13" fmla="*/ 216559 w 327667"/>
                  <a:gd name="connsiteY13" fmla="*/ 369004 h 386140"/>
                  <a:gd name="connsiteX14" fmla="*/ 310587 w 327667"/>
                  <a:gd name="connsiteY14" fmla="*/ 81821 h 386140"/>
                  <a:gd name="connsiteX15" fmla="*/ 110834 w 327667"/>
                  <a:gd name="connsiteY15" fmla="*/ 17187 h 38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27667" h="386140">
                    <a:moveTo>
                      <a:pt x="221358" y="385950"/>
                    </a:moveTo>
                    <a:lnTo>
                      <a:pt x="218958" y="385950"/>
                    </a:lnTo>
                    <a:lnTo>
                      <a:pt x="5109" y="315916"/>
                    </a:lnTo>
                    <a:cubicBezTo>
                      <a:pt x="1150" y="314567"/>
                      <a:pt x="-980" y="310293"/>
                      <a:pt x="310" y="306319"/>
                    </a:cubicBezTo>
                    <a:lnTo>
                      <a:pt x="98987" y="4889"/>
                    </a:lnTo>
                    <a:cubicBezTo>
                      <a:pt x="99631" y="3007"/>
                      <a:pt x="100966" y="1448"/>
                      <a:pt x="102736" y="540"/>
                    </a:cubicBezTo>
                    <a:cubicBezTo>
                      <a:pt x="104565" y="-209"/>
                      <a:pt x="106605" y="-209"/>
                      <a:pt x="108434" y="540"/>
                    </a:cubicBezTo>
                    <a:lnTo>
                      <a:pt x="322434" y="70574"/>
                    </a:lnTo>
                    <a:cubicBezTo>
                      <a:pt x="326363" y="71861"/>
                      <a:pt x="328508" y="76088"/>
                      <a:pt x="327233" y="80022"/>
                    </a:cubicBezTo>
                    <a:lnTo>
                      <a:pt x="228406" y="381601"/>
                    </a:lnTo>
                    <a:cubicBezTo>
                      <a:pt x="227761" y="383476"/>
                      <a:pt x="226427" y="385035"/>
                      <a:pt x="224657" y="385950"/>
                    </a:cubicBezTo>
                    <a:cubicBezTo>
                      <a:pt x="223562" y="386175"/>
                      <a:pt x="222453" y="386175"/>
                      <a:pt x="221358" y="385950"/>
                    </a:cubicBezTo>
                    <a:close/>
                    <a:moveTo>
                      <a:pt x="16956" y="303619"/>
                    </a:moveTo>
                    <a:lnTo>
                      <a:pt x="216559" y="369004"/>
                    </a:lnTo>
                    <a:lnTo>
                      <a:pt x="310587" y="81821"/>
                    </a:lnTo>
                    <a:lnTo>
                      <a:pt x="110834" y="17187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FFEC98F-4E5F-88E4-961D-8A20C918FC9C}"/>
                  </a:ext>
                </a:extLst>
              </p:cNvPr>
              <p:cNvSpPr/>
              <p:nvPr/>
            </p:nvSpPr>
            <p:spPr>
              <a:xfrm>
                <a:off x="3483714" y="2358027"/>
                <a:ext cx="369230" cy="477500"/>
              </a:xfrm>
              <a:custGeom>
                <a:avLst/>
                <a:gdLst>
                  <a:gd name="connsiteX0" fmla="*/ 108652 w 279941"/>
                  <a:gd name="connsiteY0" fmla="*/ 9228 h 362028"/>
                  <a:gd name="connsiteX1" fmla="*/ 125718 w 279941"/>
                  <a:gd name="connsiteY1" fmla="*/ 668 h 362028"/>
                  <a:gd name="connsiteX2" fmla="*/ 125748 w 279941"/>
                  <a:gd name="connsiteY2" fmla="*/ 680 h 362028"/>
                  <a:gd name="connsiteX3" fmla="*/ 133921 w 279941"/>
                  <a:gd name="connsiteY3" fmla="*/ 17931 h 362028"/>
                  <a:gd name="connsiteX4" fmla="*/ 117350 w 279941"/>
                  <a:gd name="connsiteY4" fmla="*/ 26324 h 362028"/>
                  <a:gd name="connsiteX5" fmla="*/ 108607 w 279941"/>
                  <a:gd name="connsiteY5" fmla="*/ 9356 h 362028"/>
                  <a:gd name="connsiteX6" fmla="*/ 108652 w 279941"/>
                  <a:gd name="connsiteY6" fmla="*/ 9228 h 362028"/>
                  <a:gd name="connsiteX7" fmla="*/ 157090 w 279941"/>
                  <a:gd name="connsiteY7" fmla="*/ 25124 h 362028"/>
                  <a:gd name="connsiteX8" fmla="*/ 174081 w 279941"/>
                  <a:gd name="connsiteY8" fmla="*/ 16433 h 362028"/>
                  <a:gd name="connsiteX9" fmla="*/ 182779 w 279941"/>
                  <a:gd name="connsiteY9" fmla="*/ 33426 h 362028"/>
                  <a:gd name="connsiteX10" fmla="*/ 165788 w 279941"/>
                  <a:gd name="connsiteY10" fmla="*/ 42119 h 362028"/>
                  <a:gd name="connsiteX11" fmla="*/ 165638 w 279941"/>
                  <a:gd name="connsiteY11" fmla="*/ 42070 h 362028"/>
                  <a:gd name="connsiteX12" fmla="*/ 156505 w 279941"/>
                  <a:gd name="connsiteY12" fmla="*/ 25549 h 362028"/>
                  <a:gd name="connsiteX13" fmla="*/ 156640 w 279941"/>
                  <a:gd name="connsiteY13" fmla="*/ 25124 h 362028"/>
                  <a:gd name="connsiteX14" fmla="*/ 205529 w 279941"/>
                  <a:gd name="connsiteY14" fmla="*/ 41021 h 362028"/>
                  <a:gd name="connsiteX15" fmla="*/ 222235 w 279941"/>
                  <a:gd name="connsiteY15" fmla="*/ 32248 h 362028"/>
                  <a:gd name="connsiteX16" fmla="*/ 222475 w 279941"/>
                  <a:gd name="connsiteY16" fmla="*/ 32323 h 362028"/>
                  <a:gd name="connsiteX17" fmla="*/ 231173 w 279941"/>
                  <a:gd name="connsiteY17" fmla="*/ 49419 h 362028"/>
                  <a:gd name="connsiteX18" fmla="*/ 214107 w 279941"/>
                  <a:gd name="connsiteY18" fmla="*/ 57979 h 362028"/>
                  <a:gd name="connsiteX19" fmla="*/ 214077 w 279941"/>
                  <a:gd name="connsiteY19" fmla="*/ 57967 h 362028"/>
                  <a:gd name="connsiteX20" fmla="*/ 204944 w 279941"/>
                  <a:gd name="connsiteY20" fmla="*/ 41445 h 362028"/>
                  <a:gd name="connsiteX21" fmla="*/ 205079 w 279941"/>
                  <a:gd name="connsiteY21" fmla="*/ 41021 h 362028"/>
                  <a:gd name="connsiteX22" fmla="*/ 253818 w 279941"/>
                  <a:gd name="connsiteY22" fmla="*/ 56017 h 362028"/>
                  <a:gd name="connsiteX23" fmla="*/ 270884 w 279941"/>
                  <a:gd name="connsiteY23" fmla="*/ 47457 h 362028"/>
                  <a:gd name="connsiteX24" fmla="*/ 270914 w 279941"/>
                  <a:gd name="connsiteY24" fmla="*/ 47469 h 362028"/>
                  <a:gd name="connsiteX25" fmla="*/ 279087 w 279941"/>
                  <a:gd name="connsiteY25" fmla="*/ 64720 h 362028"/>
                  <a:gd name="connsiteX26" fmla="*/ 262516 w 279941"/>
                  <a:gd name="connsiteY26" fmla="*/ 73113 h 362028"/>
                  <a:gd name="connsiteX27" fmla="*/ 253368 w 279941"/>
                  <a:gd name="connsiteY27" fmla="*/ 56767 h 362028"/>
                  <a:gd name="connsiteX28" fmla="*/ 73110 w 279941"/>
                  <a:gd name="connsiteY28" fmla="*/ 35022 h 362028"/>
                  <a:gd name="connsiteX29" fmla="*/ 90161 w 279941"/>
                  <a:gd name="connsiteY29" fmla="*/ 26450 h 362028"/>
                  <a:gd name="connsiteX30" fmla="*/ 98739 w 279941"/>
                  <a:gd name="connsiteY30" fmla="*/ 43506 h 362028"/>
                  <a:gd name="connsiteX31" fmla="*/ 81808 w 279941"/>
                  <a:gd name="connsiteY31" fmla="*/ 52118 h 362028"/>
                  <a:gd name="connsiteX32" fmla="*/ 72660 w 279941"/>
                  <a:gd name="connsiteY32" fmla="*/ 35772 h 362028"/>
                  <a:gd name="connsiteX33" fmla="*/ 121099 w 279941"/>
                  <a:gd name="connsiteY33" fmla="*/ 51818 h 362028"/>
                  <a:gd name="connsiteX34" fmla="*/ 138060 w 279941"/>
                  <a:gd name="connsiteY34" fmla="*/ 43068 h 362028"/>
                  <a:gd name="connsiteX35" fmla="*/ 146818 w 279941"/>
                  <a:gd name="connsiteY35" fmla="*/ 60030 h 362028"/>
                  <a:gd name="connsiteX36" fmla="*/ 129857 w 279941"/>
                  <a:gd name="connsiteY36" fmla="*/ 68781 h 362028"/>
                  <a:gd name="connsiteX37" fmla="*/ 129797 w 279941"/>
                  <a:gd name="connsiteY37" fmla="*/ 68764 h 362028"/>
                  <a:gd name="connsiteX38" fmla="*/ 121099 w 279941"/>
                  <a:gd name="connsiteY38" fmla="*/ 51818 h 362028"/>
                  <a:gd name="connsiteX39" fmla="*/ 169537 w 279941"/>
                  <a:gd name="connsiteY39" fmla="*/ 66815 h 362028"/>
                  <a:gd name="connsiteX40" fmla="*/ 186618 w 279941"/>
                  <a:gd name="connsiteY40" fmla="*/ 58303 h 362028"/>
                  <a:gd name="connsiteX41" fmla="*/ 195136 w 279941"/>
                  <a:gd name="connsiteY41" fmla="*/ 75387 h 362028"/>
                  <a:gd name="connsiteX42" fmla="*/ 178085 w 279941"/>
                  <a:gd name="connsiteY42" fmla="*/ 83911 h 362028"/>
                  <a:gd name="connsiteX43" fmla="*/ 169432 w 279941"/>
                  <a:gd name="connsiteY43" fmla="*/ 67137 h 362028"/>
                  <a:gd name="connsiteX44" fmla="*/ 169537 w 279941"/>
                  <a:gd name="connsiteY44" fmla="*/ 66815 h 362028"/>
                  <a:gd name="connsiteX45" fmla="*/ 217976 w 279941"/>
                  <a:gd name="connsiteY45" fmla="*/ 82711 h 362028"/>
                  <a:gd name="connsiteX46" fmla="*/ 235057 w 279941"/>
                  <a:gd name="connsiteY46" fmla="*/ 74199 h 362028"/>
                  <a:gd name="connsiteX47" fmla="*/ 243575 w 279941"/>
                  <a:gd name="connsiteY47" fmla="*/ 91283 h 362028"/>
                  <a:gd name="connsiteX48" fmla="*/ 226524 w 279941"/>
                  <a:gd name="connsiteY48" fmla="*/ 99807 h 362028"/>
                  <a:gd name="connsiteX49" fmla="*/ 217976 w 279941"/>
                  <a:gd name="connsiteY49" fmla="*/ 83311 h 362028"/>
                  <a:gd name="connsiteX50" fmla="*/ 84507 w 279941"/>
                  <a:gd name="connsiteY50" fmla="*/ 80911 h 362028"/>
                  <a:gd name="connsiteX51" fmla="*/ 101573 w 279941"/>
                  <a:gd name="connsiteY51" fmla="*/ 72351 h 362028"/>
                  <a:gd name="connsiteX52" fmla="*/ 101603 w 279941"/>
                  <a:gd name="connsiteY52" fmla="*/ 72363 h 362028"/>
                  <a:gd name="connsiteX53" fmla="*/ 109776 w 279941"/>
                  <a:gd name="connsiteY53" fmla="*/ 89614 h 362028"/>
                  <a:gd name="connsiteX54" fmla="*/ 93205 w 279941"/>
                  <a:gd name="connsiteY54" fmla="*/ 98007 h 362028"/>
                  <a:gd name="connsiteX55" fmla="*/ 84507 w 279941"/>
                  <a:gd name="connsiteY55" fmla="*/ 81811 h 362028"/>
                  <a:gd name="connsiteX56" fmla="*/ 132946 w 279941"/>
                  <a:gd name="connsiteY56" fmla="*/ 96808 h 362028"/>
                  <a:gd name="connsiteX57" fmla="*/ 149742 w 279941"/>
                  <a:gd name="connsiteY57" fmla="*/ 87732 h 362028"/>
                  <a:gd name="connsiteX58" fmla="*/ 158815 w 279941"/>
                  <a:gd name="connsiteY58" fmla="*/ 104522 h 362028"/>
                  <a:gd name="connsiteX59" fmla="*/ 158590 w 279941"/>
                  <a:gd name="connsiteY59" fmla="*/ 105206 h 362028"/>
                  <a:gd name="connsiteX60" fmla="*/ 141344 w 279941"/>
                  <a:gd name="connsiteY60" fmla="*/ 113376 h 362028"/>
                  <a:gd name="connsiteX61" fmla="*/ 132946 w 279941"/>
                  <a:gd name="connsiteY61" fmla="*/ 96808 h 362028"/>
                  <a:gd name="connsiteX62" fmla="*/ 181385 w 279941"/>
                  <a:gd name="connsiteY62" fmla="*/ 111804 h 362028"/>
                  <a:gd name="connsiteX63" fmla="*/ 198436 w 279941"/>
                  <a:gd name="connsiteY63" fmla="*/ 103234 h 362028"/>
                  <a:gd name="connsiteX64" fmla="*/ 207014 w 279941"/>
                  <a:gd name="connsiteY64" fmla="*/ 120288 h 362028"/>
                  <a:gd name="connsiteX65" fmla="*/ 190082 w 279941"/>
                  <a:gd name="connsiteY65" fmla="*/ 128900 h 362028"/>
                  <a:gd name="connsiteX66" fmla="*/ 181385 w 279941"/>
                  <a:gd name="connsiteY66" fmla="*/ 113154 h 362028"/>
                  <a:gd name="connsiteX67" fmla="*/ 229823 w 279941"/>
                  <a:gd name="connsiteY67" fmla="*/ 127700 h 362028"/>
                  <a:gd name="connsiteX68" fmla="*/ 247069 w 279941"/>
                  <a:gd name="connsiteY68" fmla="*/ 119532 h 362028"/>
                  <a:gd name="connsiteX69" fmla="*/ 255467 w 279941"/>
                  <a:gd name="connsiteY69" fmla="*/ 136098 h 362028"/>
                  <a:gd name="connsiteX70" fmla="*/ 238671 w 279941"/>
                  <a:gd name="connsiteY70" fmla="*/ 145176 h 362028"/>
                  <a:gd name="connsiteX71" fmla="*/ 229598 w 279941"/>
                  <a:gd name="connsiteY71" fmla="*/ 128384 h 362028"/>
                  <a:gd name="connsiteX72" fmla="*/ 229823 w 279941"/>
                  <a:gd name="connsiteY72" fmla="*/ 127700 h 362028"/>
                  <a:gd name="connsiteX73" fmla="*/ 48666 w 279941"/>
                  <a:gd name="connsiteY73" fmla="*/ 109105 h 362028"/>
                  <a:gd name="connsiteX74" fmla="*/ 65762 w 279941"/>
                  <a:gd name="connsiteY74" fmla="*/ 100557 h 362028"/>
                  <a:gd name="connsiteX75" fmla="*/ 74310 w 279941"/>
                  <a:gd name="connsiteY75" fmla="*/ 117653 h 362028"/>
                  <a:gd name="connsiteX76" fmla="*/ 57499 w 279941"/>
                  <a:gd name="connsiteY76" fmla="*/ 126247 h 362028"/>
                  <a:gd name="connsiteX77" fmla="*/ 57364 w 279941"/>
                  <a:gd name="connsiteY77" fmla="*/ 126201 h 362028"/>
                  <a:gd name="connsiteX78" fmla="*/ 48666 w 279941"/>
                  <a:gd name="connsiteY78" fmla="*/ 109105 h 362028"/>
                  <a:gd name="connsiteX79" fmla="*/ 97104 w 279941"/>
                  <a:gd name="connsiteY79" fmla="*/ 125001 h 362028"/>
                  <a:gd name="connsiteX80" fmla="*/ 114155 w 279941"/>
                  <a:gd name="connsiteY80" fmla="*/ 116429 h 362028"/>
                  <a:gd name="connsiteX81" fmla="*/ 122733 w 279941"/>
                  <a:gd name="connsiteY81" fmla="*/ 133485 h 362028"/>
                  <a:gd name="connsiteX82" fmla="*/ 105802 w 279941"/>
                  <a:gd name="connsiteY82" fmla="*/ 142097 h 362028"/>
                  <a:gd name="connsiteX83" fmla="*/ 97104 w 279941"/>
                  <a:gd name="connsiteY83" fmla="*/ 125001 h 362028"/>
                  <a:gd name="connsiteX84" fmla="*/ 145543 w 279941"/>
                  <a:gd name="connsiteY84" fmla="*/ 140897 h 362028"/>
                  <a:gd name="connsiteX85" fmla="*/ 162534 w 279941"/>
                  <a:gd name="connsiteY85" fmla="*/ 132205 h 362028"/>
                  <a:gd name="connsiteX86" fmla="*/ 171232 w 279941"/>
                  <a:gd name="connsiteY86" fmla="*/ 149199 h 362028"/>
                  <a:gd name="connsiteX87" fmla="*/ 154241 w 279941"/>
                  <a:gd name="connsiteY87" fmla="*/ 157891 h 362028"/>
                  <a:gd name="connsiteX88" fmla="*/ 154091 w 279941"/>
                  <a:gd name="connsiteY88" fmla="*/ 157843 h 362028"/>
                  <a:gd name="connsiteX89" fmla="*/ 145498 w 279941"/>
                  <a:gd name="connsiteY89" fmla="*/ 141038 h 362028"/>
                  <a:gd name="connsiteX90" fmla="*/ 145543 w 279941"/>
                  <a:gd name="connsiteY90" fmla="*/ 140897 h 362028"/>
                  <a:gd name="connsiteX91" fmla="*/ 193832 w 279941"/>
                  <a:gd name="connsiteY91" fmla="*/ 156794 h 362028"/>
                  <a:gd name="connsiteX92" fmla="*/ 210793 w 279941"/>
                  <a:gd name="connsiteY92" fmla="*/ 148043 h 362028"/>
                  <a:gd name="connsiteX93" fmla="*/ 219551 w 279941"/>
                  <a:gd name="connsiteY93" fmla="*/ 165006 h 362028"/>
                  <a:gd name="connsiteX94" fmla="*/ 202590 w 279941"/>
                  <a:gd name="connsiteY94" fmla="*/ 173756 h 362028"/>
                  <a:gd name="connsiteX95" fmla="*/ 202530 w 279941"/>
                  <a:gd name="connsiteY95" fmla="*/ 173740 h 362028"/>
                  <a:gd name="connsiteX96" fmla="*/ 193832 w 279941"/>
                  <a:gd name="connsiteY96" fmla="*/ 156794 h 362028"/>
                  <a:gd name="connsiteX97" fmla="*/ 60963 w 279941"/>
                  <a:gd name="connsiteY97" fmla="*/ 153794 h 362028"/>
                  <a:gd name="connsiteX98" fmla="*/ 77774 w 279941"/>
                  <a:gd name="connsiteY98" fmla="*/ 145200 h 362028"/>
                  <a:gd name="connsiteX99" fmla="*/ 77909 w 279941"/>
                  <a:gd name="connsiteY99" fmla="*/ 145246 h 362028"/>
                  <a:gd name="connsiteX100" fmla="*/ 86607 w 279941"/>
                  <a:gd name="connsiteY100" fmla="*/ 162192 h 362028"/>
                  <a:gd name="connsiteX101" fmla="*/ 69511 w 279941"/>
                  <a:gd name="connsiteY101" fmla="*/ 170890 h 362028"/>
                  <a:gd name="connsiteX102" fmla="*/ 60948 w 279941"/>
                  <a:gd name="connsiteY102" fmla="*/ 153830 h 362028"/>
                  <a:gd name="connsiteX103" fmla="*/ 60963 w 279941"/>
                  <a:gd name="connsiteY103" fmla="*/ 153794 h 362028"/>
                  <a:gd name="connsiteX104" fmla="*/ 108652 w 279941"/>
                  <a:gd name="connsiteY104" fmla="*/ 169691 h 362028"/>
                  <a:gd name="connsiteX105" fmla="*/ 125613 w 279941"/>
                  <a:gd name="connsiteY105" fmla="*/ 160940 h 362028"/>
                  <a:gd name="connsiteX106" fmla="*/ 134371 w 279941"/>
                  <a:gd name="connsiteY106" fmla="*/ 177903 h 362028"/>
                  <a:gd name="connsiteX107" fmla="*/ 117410 w 279941"/>
                  <a:gd name="connsiteY107" fmla="*/ 186653 h 362028"/>
                  <a:gd name="connsiteX108" fmla="*/ 117350 w 279941"/>
                  <a:gd name="connsiteY108" fmla="*/ 186637 h 362028"/>
                  <a:gd name="connsiteX109" fmla="*/ 108652 w 279941"/>
                  <a:gd name="connsiteY109" fmla="*/ 169691 h 362028"/>
                  <a:gd name="connsiteX110" fmla="*/ 157090 w 279941"/>
                  <a:gd name="connsiteY110" fmla="*/ 184687 h 362028"/>
                  <a:gd name="connsiteX111" fmla="*/ 174156 w 279941"/>
                  <a:gd name="connsiteY111" fmla="*/ 176127 h 362028"/>
                  <a:gd name="connsiteX112" fmla="*/ 174186 w 279941"/>
                  <a:gd name="connsiteY112" fmla="*/ 176139 h 362028"/>
                  <a:gd name="connsiteX113" fmla="*/ 182359 w 279941"/>
                  <a:gd name="connsiteY113" fmla="*/ 193390 h 362028"/>
                  <a:gd name="connsiteX114" fmla="*/ 165788 w 279941"/>
                  <a:gd name="connsiteY114" fmla="*/ 201783 h 362028"/>
                  <a:gd name="connsiteX115" fmla="*/ 157690 w 279941"/>
                  <a:gd name="connsiteY115" fmla="*/ 185437 h 362028"/>
                  <a:gd name="connsiteX116" fmla="*/ 206129 w 279941"/>
                  <a:gd name="connsiteY116" fmla="*/ 201783 h 362028"/>
                  <a:gd name="connsiteX117" fmla="*/ 223375 w 279941"/>
                  <a:gd name="connsiteY117" fmla="*/ 193614 h 362028"/>
                  <a:gd name="connsiteX118" fmla="*/ 231773 w 279941"/>
                  <a:gd name="connsiteY118" fmla="*/ 210181 h 362028"/>
                  <a:gd name="connsiteX119" fmla="*/ 214977 w 279941"/>
                  <a:gd name="connsiteY119" fmla="*/ 219258 h 362028"/>
                  <a:gd name="connsiteX120" fmla="*/ 205904 w 279941"/>
                  <a:gd name="connsiteY120" fmla="*/ 202467 h 362028"/>
                  <a:gd name="connsiteX121" fmla="*/ 206129 w 279941"/>
                  <a:gd name="connsiteY121" fmla="*/ 201783 h 362028"/>
                  <a:gd name="connsiteX122" fmla="*/ 24671 w 279941"/>
                  <a:gd name="connsiteY122" fmla="*/ 183037 h 362028"/>
                  <a:gd name="connsiteX123" fmla="*/ 41722 w 279941"/>
                  <a:gd name="connsiteY123" fmla="*/ 174467 h 362028"/>
                  <a:gd name="connsiteX124" fmla="*/ 50300 w 279941"/>
                  <a:gd name="connsiteY124" fmla="*/ 191521 h 362028"/>
                  <a:gd name="connsiteX125" fmla="*/ 33369 w 279941"/>
                  <a:gd name="connsiteY125" fmla="*/ 200133 h 362028"/>
                  <a:gd name="connsiteX126" fmla="*/ 24536 w 279941"/>
                  <a:gd name="connsiteY126" fmla="*/ 182971 h 362028"/>
                  <a:gd name="connsiteX127" fmla="*/ 24671 w 279941"/>
                  <a:gd name="connsiteY127" fmla="*/ 182588 h 362028"/>
                  <a:gd name="connsiteX128" fmla="*/ 73110 w 279941"/>
                  <a:gd name="connsiteY128" fmla="*/ 198934 h 362028"/>
                  <a:gd name="connsiteX129" fmla="*/ 90101 w 279941"/>
                  <a:gd name="connsiteY129" fmla="*/ 190242 h 362028"/>
                  <a:gd name="connsiteX130" fmla="*/ 98799 w 279941"/>
                  <a:gd name="connsiteY130" fmla="*/ 207236 h 362028"/>
                  <a:gd name="connsiteX131" fmla="*/ 81808 w 279941"/>
                  <a:gd name="connsiteY131" fmla="*/ 215928 h 362028"/>
                  <a:gd name="connsiteX132" fmla="*/ 81658 w 279941"/>
                  <a:gd name="connsiteY132" fmla="*/ 215880 h 362028"/>
                  <a:gd name="connsiteX133" fmla="*/ 72870 w 279941"/>
                  <a:gd name="connsiteY133" fmla="*/ 199172 h 362028"/>
                  <a:gd name="connsiteX134" fmla="*/ 73110 w 279941"/>
                  <a:gd name="connsiteY134" fmla="*/ 198484 h 362028"/>
                  <a:gd name="connsiteX135" fmla="*/ 121399 w 279941"/>
                  <a:gd name="connsiteY135" fmla="*/ 213930 h 362028"/>
                  <a:gd name="connsiteX136" fmla="*/ 138450 w 279941"/>
                  <a:gd name="connsiteY136" fmla="*/ 205358 h 362028"/>
                  <a:gd name="connsiteX137" fmla="*/ 147028 w 279941"/>
                  <a:gd name="connsiteY137" fmla="*/ 222414 h 362028"/>
                  <a:gd name="connsiteX138" fmla="*/ 130097 w 279941"/>
                  <a:gd name="connsiteY138" fmla="*/ 231026 h 362028"/>
                  <a:gd name="connsiteX139" fmla="*/ 121399 w 279941"/>
                  <a:gd name="connsiteY139" fmla="*/ 214230 h 362028"/>
                  <a:gd name="connsiteX140" fmla="*/ 169837 w 279941"/>
                  <a:gd name="connsiteY140" fmla="*/ 229827 h 362028"/>
                  <a:gd name="connsiteX141" fmla="*/ 186888 w 279941"/>
                  <a:gd name="connsiteY141" fmla="*/ 221256 h 362028"/>
                  <a:gd name="connsiteX142" fmla="*/ 195466 w 279941"/>
                  <a:gd name="connsiteY142" fmla="*/ 238310 h 362028"/>
                  <a:gd name="connsiteX143" fmla="*/ 178535 w 279941"/>
                  <a:gd name="connsiteY143" fmla="*/ 246923 h 362028"/>
                  <a:gd name="connsiteX144" fmla="*/ 169837 w 279941"/>
                  <a:gd name="connsiteY144" fmla="*/ 230126 h 362028"/>
                  <a:gd name="connsiteX145" fmla="*/ 37268 w 279941"/>
                  <a:gd name="connsiteY145" fmla="*/ 225777 h 362028"/>
                  <a:gd name="connsiteX146" fmla="*/ 54064 w 279941"/>
                  <a:gd name="connsiteY146" fmla="*/ 216702 h 362028"/>
                  <a:gd name="connsiteX147" fmla="*/ 63137 w 279941"/>
                  <a:gd name="connsiteY147" fmla="*/ 233492 h 362028"/>
                  <a:gd name="connsiteX148" fmla="*/ 62912 w 279941"/>
                  <a:gd name="connsiteY148" fmla="*/ 234176 h 362028"/>
                  <a:gd name="connsiteX149" fmla="*/ 45846 w 279941"/>
                  <a:gd name="connsiteY149" fmla="*/ 242735 h 362028"/>
                  <a:gd name="connsiteX150" fmla="*/ 45816 w 279941"/>
                  <a:gd name="connsiteY150" fmla="*/ 242724 h 362028"/>
                  <a:gd name="connsiteX151" fmla="*/ 37268 w 279941"/>
                  <a:gd name="connsiteY151" fmla="*/ 226077 h 362028"/>
                  <a:gd name="connsiteX152" fmla="*/ 85707 w 279941"/>
                  <a:gd name="connsiteY152" fmla="*/ 241674 h 362028"/>
                  <a:gd name="connsiteX153" fmla="*/ 102413 w 279941"/>
                  <a:gd name="connsiteY153" fmla="*/ 232901 h 362028"/>
                  <a:gd name="connsiteX154" fmla="*/ 102653 w 279941"/>
                  <a:gd name="connsiteY154" fmla="*/ 232976 h 362028"/>
                  <a:gd name="connsiteX155" fmla="*/ 111726 w 279941"/>
                  <a:gd name="connsiteY155" fmla="*/ 249767 h 362028"/>
                  <a:gd name="connsiteX156" fmla="*/ 94945 w 279941"/>
                  <a:gd name="connsiteY156" fmla="*/ 258843 h 362028"/>
                  <a:gd name="connsiteX157" fmla="*/ 94255 w 279941"/>
                  <a:gd name="connsiteY157" fmla="*/ 258620 h 362028"/>
                  <a:gd name="connsiteX158" fmla="*/ 85707 w 279941"/>
                  <a:gd name="connsiteY158" fmla="*/ 241974 h 362028"/>
                  <a:gd name="connsiteX159" fmla="*/ 133996 w 279941"/>
                  <a:gd name="connsiteY159" fmla="*/ 256670 h 362028"/>
                  <a:gd name="connsiteX160" fmla="*/ 151062 w 279941"/>
                  <a:gd name="connsiteY160" fmla="*/ 248110 h 362028"/>
                  <a:gd name="connsiteX161" fmla="*/ 151092 w 279941"/>
                  <a:gd name="connsiteY161" fmla="*/ 248122 h 362028"/>
                  <a:gd name="connsiteX162" fmla="*/ 159265 w 279941"/>
                  <a:gd name="connsiteY162" fmla="*/ 265373 h 362028"/>
                  <a:gd name="connsiteX163" fmla="*/ 142694 w 279941"/>
                  <a:gd name="connsiteY163" fmla="*/ 273766 h 362028"/>
                  <a:gd name="connsiteX164" fmla="*/ 133996 w 279941"/>
                  <a:gd name="connsiteY164" fmla="*/ 257720 h 362028"/>
                  <a:gd name="connsiteX165" fmla="*/ 182434 w 279941"/>
                  <a:gd name="connsiteY165" fmla="*/ 272566 h 362028"/>
                  <a:gd name="connsiteX166" fmla="*/ 199230 w 279941"/>
                  <a:gd name="connsiteY166" fmla="*/ 263491 h 362028"/>
                  <a:gd name="connsiteX167" fmla="*/ 208303 w 279941"/>
                  <a:gd name="connsiteY167" fmla="*/ 280281 h 362028"/>
                  <a:gd name="connsiteX168" fmla="*/ 208078 w 279941"/>
                  <a:gd name="connsiteY168" fmla="*/ 280964 h 362028"/>
                  <a:gd name="connsiteX169" fmla="*/ 190832 w 279941"/>
                  <a:gd name="connsiteY169" fmla="*/ 289135 h 362028"/>
                  <a:gd name="connsiteX170" fmla="*/ 182434 w 279941"/>
                  <a:gd name="connsiteY170" fmla="*/ 272566 h 362028"/>
                  <a:gd name="connsiteX171" fmla="*/ 677 w 279941"/>
                  <a:gd name="connsiteY171" fmla="*/ 255920 h 362028"/>
                  <a:gd name="connsiteX172" fmla="*/ 17758 w 279941"/>
                  <a:gd name="connsiteY172" fmla="*/ 247408 h 362028"/>
                  <a:gd name="connsiteX173" fmla="*/ 26276 w 279941"/>
                  <a:gd name="connsiteY173" fmla="*/ 264492 h 362028"/>
                  <a:gd name="connsiteX174" fmla="*/ 9225 w 279941"/>
                  <a:gd name="connsiteY174" fmla="*/ 273016 h 362028"/>
                  <a:gd name="connsiteX175" fmla="*/ 572 w 279941"/>
                  <a:gd name="connsiteY175" fmla="*/ 256243 h 362028"/>
                  <a:gd name="connsiteX176" fmla="*/ 677 w 279941"/>
                  <a:gd name="connsiteY176" fmla="*/ 255920 h 362028"/>
                  <a:gd name="connsiteX177" fmla="*/ 48666 w 279941"/>
                  <a:gd name="connsiteY177" fmla="*/ 271817 h 362028"/>
                  <a:gd name="connsiteX178" fmla="*/ 65747 w 279941"/>
                  <a:gd name="connsiteY178" fmla="*/ 263305 h 362028"/>
                  <a:gd name="connsiteX179" fmla="*/ 74265 w 279941"/>
                  <a:gd name="connsiteY179" fmla="*/ 280389 h 362028"/>
                  <a:gd name="connsiteX180" fmla="*/ 57214 w 279941"/>
                  <a:gd name="connsiteY180" fmla="*/ 288913 h 362028"/>
                  <a:gd name="connsiteX181" fmla="*/ 48651 w 279941"/>
                  <a:gd name="connsiteY181" fmla="*/ 271853 h 362028"/>
                  <a:gd name="connsiteX182" fmla="*/ 48666 w 279941"/>
                  <a:gd name="connsiteY182" fmla="*/ 271817 h 362028"/>
                  <a:gd name="connsiteX183" fmla="*/ 96954 w 279941"/>
                  <a:gd name="connsiteY183" fmla="*/ 287713 h 362028"/>
                  <a:gd name="connsiteX184" fmla="*/ 113931 w 279941"/>
                  <a:gd name="connsiteY184" fmla="*/ 278974 h 362028"/>
                  <a:gd name="connsiteX185" fmla="*/ 114050 w 279941"/>
                  <a:gd name="connsiteY185" fmla="*/ 279015 h 362028"/>
                  <a:gd name="connsiteX186" fmla="*/ 122748 w 279941"/>
                  <a:gd name="connsiteY186" fmla="*/ 296111 h 362028"/>
                  <a:gd name="connsiteX187" fmla="*/ 105652 w 279941"/>
                  <a:gd name="connsiteY187" fmla="*/ 304809 h 362028"/>
                  <a:gd name="connsiteX188" fmla="*/ 96954 w 279941"/>
                  <a:gd name="connsiteY188" fmla="*/ 287713 h 362028"/>
                  <a:gd name="connsiteX189" fmla="*/ 145393 w 279941"/>
                  <a:gd name="connsiteY189" fmla="*/ 302709 h 362028"/>
                  <a:gd name="connsiteX190" fmla="*/ 162459 w 279941"/>
                  <a:gd name="connsiteY190" fmla="*/ 294149 h 362028"/>
                  <a:gd name="connsiteX191" fmla="*/ 162489 w 279941"/>
                  <a:gd name="connsiteY191" fmla="*/ 294161 h 362028"/>
                  <a:gd name="connsiteX192" fmla="*/ 171007 w 279941"/>
                  <a:gd name="connsiteY192" fmla="*/ 311245 h 362028"/>
                  <a:gd name="connsiteX193" fmla="*/ 153911 w 279941"/>
                  <a:gd name="connsiteY193" fmla="*/ 319757 h 362028"/>
                  <a:gd name="connsiteX194" fmla="*/ 145393 w 279941"/>
                  <a:gd name="connsiteY194" fmla="*/ 302709 h 362028"/>
                  <a:gd name="connsiteX195" fmla="*/ 13124 w 279941"/>
                  <a:gd name="connsiteY195" fmla="*/ 297611 h 362028"/>
                  <a:gd name="connsiteX196" fmla="*/ 29920 w 279941"/>
                  <a:gd name="connsiteY196" fmla="*/ 288535 h 362028"/>
                  <a:gd name="connsiteX197" fmla="*/ 38993 w 279941"/>
                  <a:gd name="connsiteY197" fmla="*/ 305325 h 362028"/>
                  <a:gd name="connsiteX198" fmla="*/ 38768 w 279941"/>
                  <a:gd name="connsiteY198" fmla="*/ 306009 h 362028"/>
                  <a:gd name="connsiteX199" fmla="*/ 21522 w 279941"/>
                  <a:gd name="connsiteY199" fmla="*/ 314179 h 362028"/>
                  <a:gd name="connsiteX200" fmla="*/ 13124 w 279941"/>
                  <a:gd name="connsiteY200" fmla="*/ 297611 h 362028"/>
                  <a:gd name="connsiteX201" fmla="*/ 61563 w 279941"/>
                  <a:gd name="connsiteY201" fmla="*/ 312607 h 362028"/>
                  <a:gd name="connsiteX202" fmla="*/ 78659 w 279941"/>
                  <a:gd name="connsiteY202" fmla="*/ 304059 h 362028"/>
                  <a:gd name="connsiteX203" fmla="*/ 87207 w 279941"/>
                  <a:gd name="connsiteY203" fmla="*/ 321155 h 362028"/>
                  <a:gd name="connsiteX204" fmla="*/ 70111 w 279941"/>
                  <a:gd name="connsiteY204" fmla="*/ 329703 h 362028"/>
                  <a:gd name="connsiteX205" fmla="*/ 61563 w 279941"/>
                  <a:gd name="connsiteY205" fmla="*/ 312607 h 362028"/>
                  <a:gd name="connsiteX206" fmla="*/ 109851 w 279941"/>
                  <a:gd name="connsiteY206" fmla="*/ 328503 h 362028"/>
                  <a:gd name="connsiteX207" fmla="*/ 126917 w 279941"/>
                  <a:gd name="connsiteY207" fmla="*/ 319943 h 362028"/>
                  <a:gd name="connsiteX208" fmla="*/ 126947 w 279941"/>
                  <a:gd name="connsiteY208" fmla="*/ 319955 h 362028"/>
                  <a:gd name="connsiteX209" fmla="*/ 135720 w 279941"/>
                  <a:gd name="connsiteY209" fmla="*/ 336667 h 362028"/>
                  <a:gd name="connsiteX210" fmla="*/ 135645 w 279941"/>
                  <a:gd name="connsiteY210" fmla="*/ 336901 h 362028"/>
                  <a:gd name="connsiteX211" fmla="*/ 118549 w 279941"/>
                  <a:gd name="connsiteY211" fmla="*/ 345599 h 362028"/>
                  <a:gd name="connsiteX212" fmla="*/ 109851 w 279941"/>
                  <a:gd name="connsiteY212" fmla="*/ 328503 h 362028"/>
                  <a:gd name="connsiteX213" fmla="*/ 158290 w 279941"/>
                  <a:gd name="connsiteY213" fmla="*/ 344400 h 362028"/>
                  <a:gd name="connsiteX214" fmla="*/ 175251 w 279941"/>
                  <a:gd name="connsiteY214" fmla="*/ 335649 h 362028"/>
                  <a:gd name="connsiteX215" fmla="*/ 184009 w 279941"/>
                  <a:gd name="connsiteY215" fmla="*/ 352612 h 362028"/>
                  <a:gd name="connsiteX216" fmla="*/ 167048 w 279941"/>
                  <a:gd name="connsiteY216" fmla="*/ 361362 h 362028"/>
                  <a:gd name="connsiteX217" fmla="*/ 166988 w 279941"/>
                  <a:gd name="connsiteY217" fmla="*/ 361346 h 362028"/>
                  <a:gd name="connsiteX218" fmla="*/ 158740 w 279941"/>
                  <a:gd name="connsiteY218" fmla="*/ 345899 h 362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</a:cxnLst>
                <a:rect l="l" t="t" r="r" b="b"/>
                <a:pathLst>
                  <a:path w="279941" h="362028">
                    <a:moveTo>
                      <a:pt x="108652" y="9228"/>
                    </a:moveTo>
                    <a:cubicBezTo>
                      <a:pt x="111006" y="2153"/>
                      <a:pt x="118639" y="-1679"/>
                      <a:pt x="125718" y="668"/>
                    </a:cubicBezTo>
                    <a:cubicBezTo>
                      <a:pt x="125718" y="673"/>
                      <a:pt x="125733" y="676"/>
                      <a:pt x="125748" y="680"/>
                    </a:cubicBezTo>
                    <a:cubicBezTo>
                      <a:pt x="132766" y="3188"/>
                      <a:pt x="136425" y="10911"/>
                      <a:pt x="133921" y="17931"/>
                    </a:cubicBezTo>
                    <a:cubicBezTo>
                      <a:pt x="131506" y="24688"/>
                      <a:pt x="124218" y="28374"/>
                      <a:pt x="117350" y="26324"/>
                    </a:cubicBezTo>
                    <a:cubicBezTo>
                      <a:pt x="110256" y="24052"/>
                      <a:pt x="106342" y="16453"/>
                      <a:pt x="108607" y="9356"/>
                    </a:cubicBezTo>
                    <a:cubicBezTo>
                      <a:pt x="108622" y="9312"/>
                      <a:pt x="108637" y="9270"/>
                      <a:pt x="108652" y="9228"/>
                    </a:cubicBezTo>
                    <a:close/>
                    <a:moveTo>
                      <a:pt x="157090" y="25124"/>
                    </a:moveTo>
                    <a:cubicBezTo>
                      <a:pt x="159385" y="18031"/>
                      <a:pt x="166988" y="14140"/>
                      <a:pt x="174081" y="16433"/>
                    </a:cubicBezTo>
                    <a:cubicBezTo>
                      <a:pt x="181175" y="18725"/>
                      <a:pt x="185074" y="26333"/>
                      <a:pt x="182779" y="33426"/>
                    </a:cubicBezTo>
                    <a:cubicBezTo>
                      <a:pt x="180485" y="40518"/>
                      <a:pt x="172882" y="44410"/>
                      <a:pt x="165788" y="42119"/>
                    </a:cubicBezTo>
                    <a:cubicBezTo>
                      <a:pt x="165728" y="42102"/>
                      <a:pt x="165683" y="42087"/>
                      <a:pt x="165638" y="42070"/>
                    </a:cubicBezTo>
                    <a:cubicBezTo>
                      <a:pt x="158560" y="40029"/>
                      <a:pt x="154466" y="32632"/>
                      <a:pt x="156505" y="25549"/>
                    </a:cubicBezTo>
                    <a:cubicBezTo>
                      <a:pt x="156550" y="25406"/>
                      <a:pt x="156596" y="25265"/>
                      <a:pt x="156640" y="25124"/>
                    </a:cubicBezTo>
                    <a:close/>
                    <a:moveTo>
                      <a:pt x="205529" y="41021"/>
                    </a:moveTo>
                    <a:cubicBezTo>
                      <a:pt x="207718" y="33983"/>
                      <a:pt x="215202" y="30055"/>
                      <a:pt x="222235" y="32248"/>
                    </a:cubicBezTo>
                    <a:cubicBezTo>
                      <a:pt x="222325" y="32272"/>
                      <a:pt x="222400" y="32297"/>
                      <a:pt x="222475" y="32323"/>
                    </a:cubicBezTo>
                    <a:cubicBezTo>
                      <a:pt x="229568" y="34679"/>
                      <a:pt x="233437" y="42300"/>
                      <a:pt x="231173" y="49419"/>
                    </a:cubicBezTo>
                    <a:cubicBezTo>
                      <a:pt x="228818" y="56494"/>
                      <a:pt x="221185" y="60326"/>
                      <a:pt x="214107" y="57979"/>
                    </a:cubicBezTo>
                    <a:cubicBezTo>
                      <a:pt x="214107" y="57974"/>
                      <a:pt x="214092" y="57971"/>
                      <a:pt x="214077" y="57967"/>
                    </a:cubicBezTo>
                    <a:cubicBezTo>
                      <a:pt x="206999" y="55926"/>
                      <a:pt x="202905" y="48528"/>
                      <a:pt x="204944" y="41445"/>
                    </a:cubicBezTo>
                    <a:cubicBezTo>
                      <a:pt x="204989" y="41303"/>
                      <a:pt x="205034" y="41162"/>
                      <a:pt x="205079" y="41021"/>
                    </a:cubicBezTo>
                    <a:close/>
                    <a:moveTo>
                      <a:pt x="253818" y="56017"/>
                    </a:moveTo>
                    <a:cubicBezTo>
                      <a:pt x="256172" y="48942"/>
                      <a:pt x="263805" y="45110"/>
                      <a:pt x="270884" y="47457"/>
                    </a:cubicBezTo>
                    <a:cubicBezTo>
                      <a:pt x="270884" y="47462"/>
                      <a:pt x="270899" y="47465"/>
                      <a:pt x="270914" y="47469"/>
                    </a:cubicBezTo>
                    <a:cubicBezTo>
                      <a:pt x="277932" y="49977"/>
                      <a:pt x="281591" y="57700"/>
                      <a:pt x="279087" y="64720"/>
                    </a:cubicBezTo>
                    <a:cubicBezTo>
                      <a:pt x="276672" y="71477"/>
                      <a:pt x="269384" y="75163"/>
                      <a:pt x="262516" y="73113"/>
                    </a:cubicBezTo>
                    <a:cubicBezTo>
                      <a:pt x="255617" y="70948"/>
                      <a:pt x="251613" y="63779"/>
                      <a:pt x="253368" y="56767"/>
                    </a:cubicBezTo>
                    <a:close/>
                    <a:moveTo>
                      <a:pt x="73110" y="35022"/>
                    </a:moveTo>
                    <a:cubicBezTo>
                      <a:pt x="75449" y="27945"/>
                      <a:pt x="83083" y="24108"/>
                      <a:pt x="90161" y="26450"/>
                    </a:cubicBezTo>
                    <a:cubicBezTo>
                      <a:pt x="97239" y="28794"/>
                      <a:pt x="101078" y="36429"/>
                      <a:pt x="98739" y="43506"/>
                    </a:cubicBezTo>
                    <a:cubicBezTo>
                      <a:pt x="96415" y="50533"/>
                      <a:pt x="88856" y="54375"/>
                      <a:pt x="81808" y="52118"/>
                    </a:cubicBezTo>
                    <a:cubicBezTo>
                      <a:pt x="74955" y="49891"/>
                      <a:pt x="70981" y="42772"/>
                      <a:pt x="72660" y="35772"/>
                    </a:cubicBezTo>
                    <a:close/>
                    <a:moveTo>
                      <a:pt x="121099" y="51818"/>
                    </a:moveTo>
                    <a:cubicBezTo>
                      <a:pt x="123363" y="44717"/>
                      <a:pt x="130967" y="40799"/>
                      <a:pt x="138060" y="43068"/>
                    </a:cubicBezTo>
                    <a:cubicBezTo>
                      <a:pt x="145168" y="45335"/>
                      <a:pt x="149082" y="52929"/>
                      <a:pt x="146818" y="60030"/>
                    </a:cubicBezTo>
                    <a:cubicBezTo>
                      <a:pt x="144538" y="67131"/>
                      <a:pt x="136950" y="71050"/>
                      <a:pt x="129857" y="68781"/>
                    </a:cubicBezTo>
                    <a:cubicBezTo>
                      <a:pt x="129827" y="68776"/>
                      <a:pt x="129812" y="68770"/>
                      <a:pt x="129797" y="68764"/>
                    </a:cubicBezTo>
                    <a:cubicBezTo>
                      <a:pt x="122733" y="66474"/>
                      <a:pt x="118834" y="58898"/>
                      <a:pt x="121099" y="51818"/>
                    </a:cubicBezTo>
                    <a:close/>
                    <a:moveTo>
                      <a:pt x="169537" y="66815"/>
                    </a:moveTo>
                    <a:cubicBezTo>
                      <a:pt x="171907" y="59747"/>
                      <a:pt x="179555" y="55935"/>
                      <a:pt x="186618" y="58303"/>
                    </a:cubicBezTo>
                    <a:cubicBezTo>
                      <a:pt x="193697" y="60669"/>
                      <a:pt x="197506" y="68319"/>
                      <a:pt x="195136" y="75387"/>
                    </a:cubicBezTo>
                    <a:cubicBezTo>
                      <a:pt x="192767" y="82441"/>
                      <a:pt x="185149" y="86253"/>
                      <a:pt x="178085" y="83911"/>
                    </a:cubicBezTo>
                    <a:cubicBezTo>
                      <a:pt x="171067" y="81669"/>
                      <a:pt x="167183" y="74158"/>
                      <a:pt x="169432" y="67137"/>
                    </a:cubicBezTo>
                    <a:cubicBezTo>
                      <a:pt x="169462" y="67029"/>
                      <a:pt x="169507" y="66921"/>
                      <a:pt x="169537" y="66815"/>
                    </a:cubicBezTo>
                    <a:close/>
                    <a:moveTo>
                      <a:pt x="217976" y="82711"/>
                    </a:moveTo>
                    <a:cubicBezTo>
                      <a:pt x="220345" y="75643"/>
                      <a:pt x="227994" y="71831"/>
                      <a:pt x="235057" y="74199"/>
                    </a:cubicBezTo>
                    <a:cubicBezTo>
                      <a:pt x="242135" y="76565"/>
                      <a:pt x="245944" y="84214"/>
                      <a:pt x="243575" y="91283"/>
                    </a:cubicBezTo>
                    <a:cubicBezTo>
                      <a:pt x="241206" y="98337"/>
                      <a:pt x="233587" y="102149"/>
                      <a:pt x="226524" y="99807"/>
                    </a:cubicBezTo>
                    <a:cubicBezTo>
                      <a:pt x="219746" y="97457"/>
                      <a:pt x="215981" y="90208"/>
                      <a:pt x="217976" y="83311"/>
                    </a:cubicBezTo>
                    <a:close/>
                    <a:moveTo>
                      <a:pt x="84507" y="80911"/>
                    </a:moveTo>
                    <a:cubicBezTo>
                      <a:pt x="86862" y="73836"/>
                      <a:pt x="94495" y="70004"/>
                      <a:pt x="101573" y="72351"/>
                    </a:cubicBezTo>
                    <a:cubicBezTo>
                      <a:pt x="101573" y="72356"/>
                      <a:pt x="101588" y="72359"/>
                      <a:pt x="101603" y="72363"/>
                    </a:cubicBezTo>
                    <a:cubicBezTo>
                      <a:pt x="108622" y="74871"/>
                      <a:pt x="112281" y="82594"/>
                      <a:pt x="109776" y="89614"/>
                    </a:cubicBezTo>
                    <a:cubicBezTo>
                      <a:pt x="107362" y="96371"/>
                      <a:pt x="100074" y="100057"/>
                      <a:pt x="93205" y="98007"/>
                    </a:cubicBezTo>
                    <a:cubicBezTo>
                      <a:pt x="86562" y="95665"/>
                      <a:pt x="82783" y="88647"/>
                      <a:pt x="84507" y="81811"/>
                    </a:cubicBezTo>
                    <a:close/>
                    <a:moveTo>
                      <a:pt x="132946" y="96808"/>
                    </a:moveTo>
                    <a:cubicBezTo>
                      <a:pt x="135075" y="89665"/>
                      <a:pt x="142589" y="85601"/>
                      <a:pt x="149742" y="87732"/>
                    </a:cubicBezTo>
                    <a:cubicBezTo>
                      <a:pt x="156880" y="89861"/>
                      <a:pt x="160944" y="97379"/>
                      <a:pt x="158815" y="104522"/>
                    </a:cubicBezTo>
                    <a:cubicBezTo>
                      <a:pt x="158740" y="104751"/>
                      <a:pt x="158665" y="104979"/>
                      <a:pt x="158590" y="105206"/>
                    </a:cubicBezTo>
                    <a:cubicBezTo>
                      <a:pt x="156085" y="112226"/>
                      <a:pt x="148362" y="115883"/>
                      <a:pt x="141344" y="113376"/>
                    </a:cubicBezTo>
                    <a:cubicBezTo>
                      <a:pt x="134581" y="110961"/>
                      <a:pt x="130891" y="103684"/>
                      <a:pt x="132946" y="96808"/>
                    </a:cubicBezTo>
                    <a:close/>
                    <a:moveTo>
                      <a:pt x="181385" y="111804"/>
                    </a:moveTo>
                    <a:cubicBezTo>
                      <a:pt x="183724" y="104727"/>
                      <a:pt x="191357" y="100890"/>
                      <a:pt x="198436" y="103234"/>
                    </a:cubicBezTo>
                    <a:cubicBezTo>
                      <a:pt x="205514" y="105576"/>
                      <a:pt x="209353" y="113211"/>
                      <a:pt x="207014" y="120288"/>
                    </a:cubicBezTo>
                    <a:cubicBezTo>
                      <a:pt x="204689" y="127315"/>
                      <a:pt x="197131" y="131157"/>
                      <a:pt x="190082" y="128900"/>
                    </a:cubicBezTo>
                    <a:cubicBezTo>
                      <a:pt x="183544" y="126687"/>
                      <a:pt x="179780" y="119862"/>
                      <a:pt x="181385" y="113154"/>
                    </a:cubicBezTo>
                    <a:close/>
                    <a:moveTo>
                      <a:pt x="229823" y="127700"/>
                    </a:moveTo>
                    <a:cubicBezTo>
                      <a:pt x="232328" y="120681"/>
                      <a:pt x="240051" y="117023"/>
                      <a:pt x="247069" y="119532"/>
                    </a:cubicBezTo>
                    <a:cubicBezTo>
                      <a:pt x="253833" y="121945"/>
                      <a:pt x="257522" y="129223"/>
                      <a:pt x="255467" y="136098"/>
                    </a:cubicBezTo>
                    <a:cubicBezTo>
                      <a:pt x="253338" y="143241"/>
                      <a:pt x="245825" y="147305"/>
                      <a:pt x="238671" y="145176"/>
                    </a:cubicBezTo>
                    <a:cubicBezTo>
                      <a:pt x="231533" y="143045"/>
                      <a:pt x="227469" y="135527"/>
                      <a:pt x="229598" y="128384"/>
                    </a:cubicBezTo>
                    <a:cubicBezTo>
                      <a:pt x="229673" y="128155"/>
                      <a:pt x="229748" y="127927"/>
                      <a:pt x="229823" y="127700"/>
                    </a:cubicBezTo>
                    <a:close/>
                    <a:moveTo>
                      <a:pt x="48666" y="109105"/>
                    </a:moveTo>
                    <a:cubicBezTo>
                      <a:pt x="51020" y="102023"/>
                      <a:pt x="58683" y="98196"/>
                      <a:pt x="65762" y="100557"/>
                    </a:cubicBezTo>
                    <a:cubicBezTo>
                      <a:pt x="72840" y="102917"/>
                      <a:pt x="76664" y="110571"/>
                      <a:pt x="74310" y="117653"/>
                    </a:cubicBezTo>
                    <a:cubicBezTo>
                      <a:pt x="72045" y="124667"/>
                      <a:pt x="64517" y="128515"/>
                      <a:pt x="57499" y="126247"/>
                    </a:cubicBezTo>
                    <a:cubicBezTo>
                      <a:pt x="57454" y="126232"/>
                      <a:pt x="57409" y="126217"/>
                      <a:pt x="57364" y="126201"/>
                    </a:cubicBezTo>
                    <a:cubicBezTo>
                      <a:pt x="50270" y="123845"/>
                      <a:pt x="46401" y="116224"/>
                      <a:pt x="48666" y="109105"/>
                    </a:cubicBezTo>
                    <a:close/>
                    <a:moveTo>
                      <a:pt x="97104" y="125001"/>
                    </a:moveTo>
                    <a:cubicBezTo>
                      <a:pt x="99444" y="117924"/>
                      <a:pt x="107077" y="114087"/>
                      <a:pt x="114155" y="116429"/>
                    </a:cubicBezTo>
                    <a:cubicBezTo>
                      <a:pt x="121234" y="118773"/>
                      <a:pt x="125073" y="126408"/>
                      <a:pt x="122733" y="133485"/>
                    </a:cubicBezTo>
                    <a:cubicBezTo>
                      <a:pt x="120409" y="140512"/>
                      <a:pt x="112851" y="144354"/>
                      <a:pt x="105802" y="142097"/>
                    </a:cubicBezTo>
                    <a:cubicBezTo>
                      <a:pt x="98709" y="139741"/>
                      <a:pt x="94840" y="132120"/>
                      <a:pt x="97104" y="125001"/>
                    </a:cubicBezTo>
                    <a:close/>
                    <a:moveTo>
                      <a:pt x="145543" y="140897"/>
                    </a:moveTo>
                    <a:cubicBezTo>
                      <a:pt x="147838" y="133804"/>
                      <a:pt x="155441" y="129912"/>
                      <a:pt x="162534" y="132205"/>
                    </a:cubicBezTo>
                    <a:cubicBezTo>
                      <a:pt x="169627" y="134498"/>
                      <a:pt x="173527" y="142106"/>
                      <a:pt x="171232" y="149199"/>
                    </a:cubicBezTo>
                    <a:cubicBezTo>
                      <a:pt x="168938" y="156291"/>
                      <a:pt x="161334" y="160183"/>
                      <a:pt x="154241" y="157891"/>
                    </a:cubicBezTo>
                    <a:cubicBezTo>
                      <a:pt x="154181" y="157875"/>
                      <a:pt x="154136" y="157860"/>
                      <a:pt x="154091" y="157843"/>
                    </a:cubicBezTo>
                    <a:cubicBezTo>
                      <a:pt x="147073" y="155576"/>
                      <a:pt x="143234" y="148052"/>
                      <a:pt x="145498" y="141038"/>
                    </a:cubicBezTo>
                    <a:cubicBezTo>
                      <a:pt x="145513" y="140992"/>
                      <a:pt x="145528" y="140944"/>
                      <a:pt x="145543" y="140897"/>
                    </a:cubicBezTo>
                    <a:close/>
                    <a:moveTo>
                      <a:pt x="193832" y="156794"/>
                    </a:moveTo>
                    <a:cubicBezTo>
                      <a:pt x="196096" y="149693"/>
                      <a:pt x="203699" y="145774"/>
                      <a:pt x="210793" y="148043"/>
                    </a:cubicBezTo>
                    <a:cubicBezTo>
                      <a:pt x="217901" y="150311"/>
                      <a:pt x="221815" y="157905"/>
                      <a:pt x="219551" y="165006"/>
                    </a:cubicBezTo>
                    <a:cubicBezTo>
                      <a:pt x="217271" y="172107"/>
                      <a:pt x="209683" y="176025"/>
                      <a:pt x="202590" y="173756"/>
                    </a:cubicBezTo>
                    <a:cubicBezTo>
                      <a:pt x="202560" y="173752"/>
                      <a:pt x="202545" y="173746"/>
                      <a:pt x="202530" y="173740"/>
                    </a:cubicBezTo>
                    <a:cubicBezTo>
                      <a:pt x="195466" y="171450"/>
                      <a:pt x="191567" y="163873"/>
                      <a:pt x="193832" y="156794"/>
                    </a:cubicBezTo>
                    <a:close/>
                    <a:moveTo>
                      <a:pt x="60963" y="153794"/>
                    </a:moveTo>
                    <a:cubicBezTo>
                      <a:pt x="63227" y="146780"/>
                      <a:pt x="70756" y="142932"/>
                      <a:pt x="77774" y="145200"/>
                    </a:cubicBezTo>
                    <a:cubicBezTo>
                      <a:pt x="77819" y="145215"/>
                      <a:pt x="77864" y="145231"/>
                      <a:pt x="77909" y="145246"/>
                    </a:cubicBezTo>
                    <a:cubicBezTo>
                      <a:pt x="84972" y="147536"/>
                      <a:pt x="88871" y="155113"/>
                      <a:pt x="86607" y="162192"/>
                    </a:cubicBezTo>
                    <a:cubicBezTo>
                      <a:pt x="84192" y="169227"/>
                      <a:pt x="76619" y="173074"/>
                      <a:pt x="69511" y="170890"/>
                    </a:cubicBezTo>
                    <a:cubicBezTo>
                      <a:pt x="62433" y="168543"/>
                      <a:pt x="58608" y="160904"/>
                      <a:pt x="60948" y="153830"/>
                    </a:cubicBezTo>
                    <a:cubicBezTo>
                      <a:pt x="60948" y="153818"/>
                      <a:pt x="60963" y="153806"/>
                      <a:pt x="60963" y="153794"/>
                    </a:cubicBezTo>
                    <a:close/>
                    <a:moveTo>
                      <a:pt x="108652" y="169691"/>
                    </a:moveTo>
                    <a:cubicBezTo>
                      <a:pt x="110916" y="162590"/>
                      <a:pt x="118519" y="158671"/>
                      <a:pt x="125613" y="160940"/>
                    </a:cubicBezTo>
                    <a:cubicBezTo>
                      <a:pt x="132721" y="163208"/>
                      <a:pt x="136635" y="170802"/>
                      <a:pt x="134371" y="177903"/>
                    </a:cubicBezTo>
                    <a:cubicBezTo>
                      <a:pt x="132091" y="185004"/>
                      <a:pt x="124503" y="188922"/>
                      <a:pt x="117410" y="186653"/>
                    </a:cubicBezTo>
                    <a:cubicBezTo>
                      <a:pt x="117380" y="186649"/>
                      <a:pt x="117365" y="186643"/>
                      <a:pt x="117350" y="186637"/>
                    </a:cubicBezTo>
                    <a:cubicBezTo>
                      <a:pt x="110331" y="184281"/>
                      <a:pt x="106477" y="176763"/>
                      <a:pt x="108652" y="169691"/>
                    </a:cubicBezTo>
                    <a:close/>
                    <a:moveTo>
                      <a:pt x="157090" y="184687"/>
                    </a:moveTo>
                    <a:cubicBezTo>
                      <a:pt x="159445" y="177612"/>
                      <a:pt x="167078" y="173780"/>
                      <a:pt x="174156" y="176127"/>
                    </a:cubicBezTo>
                    <a:cubicBezTo>
                      <a:pt x="174156" y="176132"/>
                      <a:pt x="174171" y="176135"/>
                      <a:pt x="174186" y="176139"/>
                    </a:cubicBezTo>
                    <a:cubicBezTo>
                      <a:pt x="181205" y="178646"/>
                      <a:pt x="184864" y="186370"/>
                      <a:pt x="182359" y="193390"/>
                    </a:cubicBezTo>
                    <a:cubicBezTo>
                      <a:pt x="179945" y="200147"/>
                      <a:pt x="172657" y="203833"/>
                      <a:pt x="165788" y="201783"/>
                    </a:cubicBezTo>
                    <a:cubicBezTo>
                      <a:pt x="159265" y="199259"/>
                      <a:pt x="155741" y="192161"/>
                      <a:pt x="157690" y="185437"/>
                    </a:cubicBezTo>
                    <a:close/>
                    <a:moveTo>
                      <a:pt x="206129" y="201783"/>
                    </a:moveTo>
                    <a:cubicBezTo>
                      <a:pt x="208633" y="194763"/>
                      <a:pt x="216357" y="191106"/>
                      <a:pt x="223375" y="193614"/>
                    </a:cubicBezTo>
                    <a:cubicBezTo>
                      <a:pt x="230138" y="196027"/>
                      <a:pt x="233827" y="203305"/>
                      <a:pt x="231773" y="210181"/>
                    </a:cubicBezTo>
                    <a:cubicBezTo>
                      <a:pt x="229643" y="217324"/>
                      <a:pt x="222130" y="221388"/>
                      <a:pt x="214977" y="219258"/>
                    </a:cubicBezTo>
                    <a:cubicBezTo>
                      <a:pt x="207838" y="217127"/>
                      <a:pt x="203774" y="209610"/>
                      <a:pt x="205904" y="202467"/>
                    </a:cubicBezTo>
                    <a:cubicBezTo>
                      <a:pt x="205979" y="202237"/>
                      <a:pt x="206054" y="202009"/>
                      <a:pt x="206129" y="201783"/>
                    </a:cubicBezTo>
                    <a:close/>
                    <a:moveTo>
                      <a:pt x="24671" y="183037"/>
                    </a:moveTo>
                    <a:cubicBezTo>
                      <a:pt x="27011" y="175961"/>
                      <a:pt x="34644" y="172123"/>
                      <a:pt x="41722" y="174467"/>
                    </a:cubicBezTo>
                    <a:cubicBezTo>
                      <a:pt x="48801" y="176809"/>
                      <a:pt x="52640" y="184444"/>
                      <a:pt x="50300" y="191521"/>
                    </a:cubicBezTo>
                    <a:cubicBezTo>
                      <a:pt x="47976" y="198548"/>
                      <a:pt x="40418" y="202390"/>
                      <a:pt x="33369" y="200133"/>
                    </a:cubicBezTo>
                    <a:cubicBezTo>
                      <a:pt x="26186" y="197832"/>
                      <a:pt x="22242" y="190147"/>
                      <a:pt x="24536" y="182971"/>
                    </a:cubicBezTo>
                    <a:cubicBezTo>
                      <a:pt x="24581" y="182842"/>
                      <a:pt x="24626" y="182715"/>
                      <a:pt x="24671" y="182588"/>
                    </a:cubicBezTo>
                    <a:close/>
                    <a:moveTo>
                      <a:pt x="73110" y="198934"/>
                    </a:moveTo>
                    <a:cubicBezTo>
                      <a:pt x="75405" y="191840"/>
                      <a:pt x="83008" y="187949"/>
                      <a:pt x="90101" y="190242"/>
                    </a:cubicBezTo>
                    <a:cubicBezTo>
                      <a:pt x="97194" y="192535"/>
                      <a:pt x="101093" y="200142"/>
                      <a:pt x="98799" y="207236"/>
                    </a:cubicBezTo>
                    <a:cubicBezTo>
                      <a:pt x="96505" y="214328"/>
                      <a:pt x="88901" y="218219"/>
                      <a:pt x="81808" y="215928"/>
                    </a:cubicBezTo>
                    <a:cubicBezTo>
                      <a:pt x="81748" y="215911"/>
                      <a:pt x="81703" y="215896"/>
                      <a:pt x="81658" y="215880"/>
                    </a:cubicBezTo>
                    <a:cubicBezTo>
                      <a:pt x="74625" y="213692"/>
                      <a:pt x="70681" y="206212"/>
                      <a:pt x="72870" y="199172"/>
                    </a:cubicBezTo>
                    <a:cubicBezTo>
                      <a:pt x="72945" y="198941"/>
                      <a:pt x="73020" y="198712"/>
                      <a:pt x="73110" y="198484"/>
                    </a:cubicBezTo>
                    <a:close/>
                    <a:moveTo>
                      <a:pt x="121399" y="213930"/>
                    </a:moveTo>
                    <a:cubicBezTo>
                      <a:pt x="123738" y="206853"/>
                      <a:pt x="131371" y="203016"/>
                      <a:pt x="138450" y="205358"/>
                    </a:cubicBezTo>
                    <a:cubicBezTo>
                      <a:pt x="145528" y="207702"/>
                      <a:pt x="149367" y="215337"/>
                      <a:pt x="147028" y="222414"/>
                    </a:cubicBezTo>
                    <a:cubicBezTo>
                      <a:pt x="144703" y="229441"/>
                      <a:pt x="137145" y="233283"/>
                      <a:pt x="130097" y="231026"/>
                    </a:cubicBezTo>
                    <a:cubicBezTo>
                      <a:pt x="123153" y="228670"/>
                      <a:pt x="119314" y="221256"/>
                      <a:pt x="121399" y="214230"/>
                    </a:cubicBezTo>
                    <a:close/>
                    <a:moveTo>
                      <a:pt x="169837" y="229827"/>
                    </a:moveTo>
                    <a:cubicBezTo>
                      <a:pt x="172177" y="222750"/>
                      <a:pt x="179810" y="218912"/>
                      <a:pt x="186888" y="221256"/>
                    </a:cubicBezTo>
                    <a:cubicBezTo>
                      <a:pt x="193967" y="223598"/>
                      <a:pt x="197806" y="231233"/>
                      <a:pt x="195466" y="238310"/>
                    </a:cubicBezTo>
                    <a:cubicBezTo>
                      <a:pt x="193142" y="245337"/>
                      <a:pt x="185584" y="249179"/>
                      <a:pt x="178535" y="246923"/>
                    </a:cubicBezTo>
                    <a:cubicBezTo>
                      <a:pt x="171652" y="244505"/>
                      <a:pt x="167843" y="237145"/>
                      <a:pt x="169837" y="230126"/>
                    </a:cubicBezTo>
                    <a:close/>
                    <a:moveTo>
                      <a:pt x="37268" y="225777"/>
                    </a:moveTo>
                    <a:cubicBezTo>
                      <a:pt x="39398" y="218635"/>
                      <a:pt x="46911" y="214571"/>
                      <a:pt x="54064" y="216702"/>
                    </a:cubicBezTo>
                    <a:cubicBezTo>
                      <a:pt x="61203" y="218831"/>
                      <a:pt x="65267" y="226349"/>
                      <a:pt x="63137" y="233492"/>
                    </a:cubicBezTo>
                    <a:cubicBezTo>
                      <a:pt x="63062" y="233721"/>
                      <a:pt x="62987" y="233949"/>
                      <a:pt x="62912" y="234176"/>
                    </a:cubicBezTo>
                    <a:cubicBezTo>
                      <a:pt x="60558" y="241251"/>
                      <a:pt x="52925" y="245082"/>
                      <a:pt x="45846" y="242735"/>
                    </a:cubicBezTo>
                    <a:cubicBezTo>
                      <a:pt x="45846" y="242731"/>
                      <a:pt x="45831" y="242728"/>
                      <a:pt x="45816" y="242724"/>
                    </a:cubicBezTo>
                    <a:cubicBezTo>
                      <a:pt x="38903" y="240435"/>
                      <a:pt x="35094" y="233028"/>
                      <a:pt x="37268" y="226077"/>
                    </a:cubicBezTo>
                    <a:close/>
                    <a:moveTo>
                      <a:pt x="85707" y="241674"/>
                    </a:moveTo>
                    <a:cubicBezTo>
                      <a:pt x="87897" y="234636"/>
                      <a:pt x="95380" y="230708"/>
                      <a:pt x="102413" y="232901"/>
                    </a:cubicBezTo>
                    <a:cubicBezTo>
                      <a:pt x="102503" y="232925"/>
                      <a:pt x="102578" y="232950"/>
                      <a:pt x="102653" y="232976"/>
                    </a:cubicBezTo>
                    <a:cubicBezTo>
                      <a:pt x="109791" y="235107"/>
                      <a:pt x="113855" y="242624"/>
                      <a:pt x="111726" y="249767"/>
                    </a:cubicBezTo>
                    <a:cubicBezTo>
                      <a:pt x="109597" y="256910"/>
                      <a:pt x="102083" y="260974"/>
                      <a:pt x="94945" y="258843"/>
                    </a:cubicBezTo>
                    <a:cubicBezTo>
                      <a:pt x="94705" y="258776"/>
                      <a:pt x="94480" y="258701"/>
                      <a:pt x="94255" y="258620"/>
                    </a:cubicBezTo>
                    <a:cubicBezTo>
                      <a:pt x="87342" y="256331"/>
                      <a:pt x="83533" y="248925"/>
                      <a:pt x="85707" y="241974"/>
                    </a:cubicBezTo>
                    <a:close/>
                    <a:moveTo>
                      <a:pt x="133996" y="256670"/>
                    </a:moveTo>
                    <a:cubicBezTo>
                      <a:pt x="136350" y="249595"/>
                      <a:pt x="143983" y="245763"/>
                      <a:pt x="151062" y="248110"/>
                    </a:cubicBezTo>
                    <a:cubicBezTo>
                      <a:pt x="151062" y="248115"/>
                      <a:pt x="151077" y="248118"/>
                      <a:pt x="151092" y="248122"/>
                    </a:cubicBezTo>
                    <a:cubicBezTo>
                      <a:pt x="158110" y="250630"/>
                      <a:pt x="161769" y="258353"/>
                      <a:pt x="159265" y="265373"/>
                    </a:cubicBezTo>
                    <a:cubicBezTo>
                      <a:pt x="156850" y="272130"/>
                      <a:pt x="149562" y="275816"/>
                      <a:pt x="142694" y="273766"/>
                    </a:cubicBezTo>
                    <a:cubicBezTo>
                      <a:pt x="136125" y="271428"/>
                      <a:pt x="132361" y="264506"/>
                      <a:pt x="133996" y="257720"/>
                    </a:cubicBezTo>
                    <a:close/>
                    <a:moveTo>
                      <a:pt x="182434" y="272566"/>
                    </a:moveTo>
                    <a:cubicBezTo>
                      <a:pt x="184564" y="265424"/>
                      <a:pt x="192077" y="261360"/>
                      <a:pt x="199230" y="263491"/>
                    </a:cubicBezTo>
                    <a:cubicBezTo>
                      <a:pt x="206369" y="265620"/>
                      <a:pt x="210433" y="273138"/>
                      <a:pt x="208303" y="280281"/>
                    </a:cubicBezTo>
                    <a:cubicBezTo>
                      <a:pt x="208228" y="280510"/>
                      <a:pt x="208153" y="280738"/>
                      <a:pt x="208078" y="280964"/>
                    </a:cubicBezTo>
                    <a:cubicBezTo>
                      <a:pt x="205574" y="287984"/>
                      <a:pt x="197851" y="291642"/>
                      <a:pt x="190832" y="289135"/>
                    </a:cubicBezTo>
                    <a:cubicBezTo>
                      <a:pt x="184069" y="286720"/>
                      <a:pt x="180380" y="279442"/>
                      <a:pt x="182434" y="272566"/>
                    </a:cubicBezTo>
                    <a:close/>
                    <a:moveTo>
                      <a:pt x="677" y="255920"/>
                    </a:moveTo>
                    <a:cubicBezTo>
                      <a:pt x="3046" y="248853"/>
                      <a:pt x="10695" y="245040"/>
                      <a:pt x="17758" y="247408"/>
                    </a:cubicBezTo>
                    <a:cubicBezTo>
                      <a:pt x="24836" y="249775"/>
                      <a:pt x="28645" y="257424"/>
                      <a:pt x="26276" y="264492"/>
                    </a:cubicBezTo>
                    <a:cubicBezTo>
                      <a:pt x="23907" y="271547"/>
                      <a:pt x="16288" y="275359"/>
                      <a:pt x="9225" y="273016"/>
                    </a:cubicBezTo>
                    <a:cubicBezTo>
                      <a:pt x="2207" y="270774"/>
                      <a:pt x="-1677" y="263264"/>
                      <a:pt x="572" y="256243"/>
                    </a:cubicBezTo>
                    <a:cubicBezTo>
                      <a:pt x="602" y="256135"/>
                      <a:pt x="647" y="256027"/>
                      <a:pt x="677" y="255920"/>
                    </a:cubicBezTo>
                    <a:close/>
                    <a:moveTo>
                      <a:pt x="48666" y="271817"/>
                    </a:moveTo>
                    <a:cubicBezTo>
                      <a:pt x="51035" y="264749"/>
                      <a:pt x="58683" y="260937"/>
                      <a:pt x="65747" y="263305"/>
                    </a:cubicBezTo>
                    <a:cubicBezTo>
                      <a:pt x="72825" y="265671"/>
                      <a:pt x="76634" y="273319"/>
                      <a:pt x="74265" y="280389"/>
                    </a:cubicBezTo>
                    <a:cubicBezTo>
                      <a:pt x="71895" y="287443"/>
                      <a:pt x="64277" y="291255"/>
                      <a:pt x="57214" y="288913"/>
                    </a:cubicBezTo>
                    <a:cubicBezTo>
                      <a:pt x="50136" y="286566"/>
                      <a:pt x="46311" y="278926"/>
                      <a:pt x="48651" y="271853"/>
                    </a:cubicBezTo>
                    <a:cubicBezTo>
                      <a:pt x="48651" y="271841"/>
                      <a:pt x="48666" y="271829"/>
                      <a:pt x="48666" y="271817"/>
                    </a:cubicBezTo>
                    <a:close/>
                    <a:moveTo>
                      <a:pt x="96954" y="287713"/>
                    </a:moveTo>
                    <a:cubicBezTo>
                      <a:pt x="99234" y="280614"/>
                      <a:pt x="106822" y="276701"/>
                      <a:pt x="113931" y="278974"/>
                    </a:cubicBezTo>
                    <a:cubicBezTo>
                      <a:pt x="113960" y="278988"/>
                      <a:pt x="114005" y="279001"/>
                      <a:pt x="114050" y="279015"/>
                    </a:cubicBezTo>
                    <a:cubicBezTo>
                      <a:pt x="121144" y="281371"/>
                      <a:pt x="125013" y="288992"/>
                      <a:pt x="122748" y="296111"/>
                    </a:cubicBezTo>
                    <a:cubicBezTo>
                      <a:pt x="120424" y="303234"/>
                      <a:pt x="112776" y="307129"/>
                      <a:pt x="105652" y="304809"/>
                    </a:cubicBezTo>
                    <a:cubicBezTo>
                      <a:pt x="98529" y="302490"/>
                      <a:pt x="94630" y="294836"/>
                      <a:pt x="96954" y="287713"/>
                    </a:cubicBezTo>
                    <a:close/>
                    <a:moveTo>
                      <a:pt x="145393" y="302709"/>
                    </a:moveTo>
                    <a:cubicBezTo>
                      <a:pt x="147747" y="295634"/>
                      <a:pt x="155381" y="291802"/>
                      <a:pt x="162459" y="294149"/>
                    </a:cubicBezTo>
                    <a:cubicBezTo>
                      <a:pt x="162459" y="294154"/>
                      <a:pt x="162474" y="294157"/>
                      <a:pt x="162489" y="294161"/>
                    </a:cubicBezTo>
                    <a:cubicBezTo>
                      <a:pt x="169552" y="296528"/>
                      <a:pt x="173362" y="304178"/>
                      <a:pt x="171007" y="311245"/>
                    </a:cubicBezTo>
                    <a:cubicBezTo>
                      <a:pt x="168638" y="318313"/>
                      <a:pt x="160989" y="322125"/>
                      <a:pt x="153911" y="319757"/>
                    </a:cubicBezTo>
                    <a:cubicBezTo>
                      <a:pt x="146863" y="317395"/>
                      <a:pt x="143054" y="309770"/>
                      <a:pt x="145393" y="302709"/>
                    </a:cubicBezTo>
                    <a:close/>
                    <a:moveTo>
                      <a:pt x="13124" y="297611"/>
                    </a:moveTo>
                    <a:cubicBezTo>
                      <a:pt x="15254" y="290468"/>
                      <a:pt x="22767" y="286404"/>
                      <a:pt x="29920" y="288535"/>
                    </a:cubicBezTo>
                    <a:cubicBezTo>
                      <a:pt x="37058" y="290664"/>
                      <a:pt x="41122" y="298182"/>
                      <a:pt x="38993" y="305325"/>
                    </a:cubicBezTo>
                    <a:cubicBezTo>
                      <a:pt x="38918" y="305554"/>
                      <a:pt x="38843" y="305782"/>
                      <a:pt x="38768" y="306009"/>
                    </a:cubicBezTo>
                    <a:cubicBezTo>
                      <a:pt x="36264" y="313028"/>
                      <a:pt x="28541" y="316686"/>
                      <a:pt x="21522" y="314179"/>
                    </a:cubicBezTo>
                    <a:cubicBezTo>
                      <a:pt x="14759" y="311764"/>
                      <a:pt x="11070" y="304487"/>
                      <a:pt x="13124" y="297611"/>
                    </a:cubicBezTo>
                    <a:close/>
                    <a:moveTo>
                      <a:pt x="61563" y="312607"/>
                    </a:moveTo>
                    <a:cubicBezTo>
                      <a:pt x="63917" y="305526"/>
                      <a:pt x="71580" y="301699"/>
                      <a:pt x="78659" y="304059"/>
                    </a:cubicBezTo>
                    <a:cubicBezTo>
                      <a:pt x="85737" y="306420"/>
                      <a:pt x="89561" y="314074"/>
                      <a:pt x="87207" y="321155"/>
                    </a:cubicBezTo>
                    <a:cubicBezTo>
                      <a:pt x="84852" y="328236"/>
                      <a:pt x="77189" y="332064"/>
                      <a:pt x="70111" y="329703"/>
                    </a:cubicBezTo>
                    <a:cubicBezTo>
                      <a:pt x="63032" y="327343"/>
                      <a:pt x="59208" y="319688"/>
                      <a:pt x="61563" y="312607"/>
                    </a:cubicBezTo>
                    <a:close/>
                    <a:moveTo>
                      <a:pt x="109851" y="328503"/>
                    </a:moveTo>
                    <a:cubicBezTo>
                      <a:pt x="112206" y="321428"/>
                      <a:pt x="119839" y="317596"/>
                      <a:pt x="126917" y="319943"/>
                    </a:cubicBezTo>
                    <a:cubicBezTo>
                      <a:pt x="126917" y="319948"/>
                      <a:pt x="126932" y="319951"/>
                      <a:pt x="126947" y="319955"/>
                    </a:cubicBezTo>
                    <a:cubicBezTo>
                      <a:pt x="133981" y="322148"/>
                      <a:pt x="137910" y="329630"/>
                      <a:pt x="135720" y="336667"/>
                    </a:cubicBezTo>
                    <a:cubicBezTo>
                      <a:pt x="135690" y="336745"/>
                      <a:pt x="135675" y="336823"/>
                      <a:pt x="135645" y="336901"/>
                    </a:cubicBezTo>
                    <a:cubicBezTo>
                      <a:pt x="133321" y="344025"/>
                      <a:pt x="125673" y="347918"/>
                      <a:pt x="118549" y="345599"/>
                    </a:cubicBezTo>
                    <a:cubicBezTo>
                      <a:pt x="111426" y="343281"/>
                      <a:pt x="107527" y="335627"/>
                      <a:pt x="109851" y="328503"/>
                    </a:cubicBezTo>
                    <a:close/>
                    <a:moveTo>
                      <a:pt x="158290" y="344400"/>
                    </a:moveTo>
                    <a:cubicBezTo>
                      <a:pt x="160554" y="337299"/>
                      <a:pt x="168158" y="333380"/>
                      <a:pt x="175251" y="335649"/>
                    </a:cubicBezTo>
                    <a:cubicBezTo>
                      <a:pt x="182359" y="337917"/>
                      <a:pt x="186273" y="345511"/>
                      <a:pt x="184009" y="352612"/>
                    </a:cubicBezTo>
                    <a:cubicBezTo>
                      <a:pt x="181730" y="359713"/>
                      <a:pt x="174141" y="363631"/>
                      <a:pt x="167048" y="361362"/>
                    </a:cubicBezTo>
                    <a:cubicBezTo>
                      <a:pt x="167018" y="361358"/>
                      <a:pt x="167003" y="361352"/>
                      <a:pt x="166988" y="361346"/>
                    </a:cubicBezTo>
                    <a:cubicBezTo>
                      <a:pt x="160869" y="358873"/>
                      <a:pt x="157390" y="352366"/>
                      <a:pt x="158740" y="345899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F1F1C1B-D3ED-B764-6FA0-EE5886AB1926}"/>
                  </a:ext>
                </a:extLst>
              </p:cNvPr>
              <p:cNvSpPr/>
              <p:nvPr/>
            </p:nvSpPr>
            <p:spPr>
              <a:xfrm>
                <a:off x="3612356" y="2400003"/>
                <a:ext cx="368964" cy="479804"/>
              </a:xfrm>
              <a:custGeom>
                <a:avLst/>
                <a:gdLst>
                  <a:gd name="connsiteX0" fmla="*/ 108146 w 279739"/>
                  <a:gd name="connsiteY0" fmla="*/ 9346 h 363775"/>
                  <a:gd name="connsiteX1" fmla="*/ 125242 w 279739"/>
                  <a:gd name="connsiteY1" fmla="*/ 648 h 363775"/>
                  <a:gd name="connsiteX2" fmla="*/ 133940 w 279739"/>
                  <a:gd name="connsiteY2" fmla="*/ 17744 h 363775"/>
                  <a:gd name="connsiteX3" fmla="*/ 116844 w 279739"/>
                  <a:gd name="connsiteY3" fmla="*/ 26442 h 363775"/>
                  <a:gd name="connsiteX4" fmla="*/ 108146 w 279739"/>
                  <a:gd name="connsiteY4" fmla="*/ 9346 h 363775"/>
                  <a:gd name="connsiteX5" fmla="*/ 156584 w 279739"/>
                  <a:gd name="connsiteY5" fmla="*/ 25242 h 363775"/>
                  <a:gd name="connsiteX6" fmla="*/ 173680 w 279739"/>
                  <a:gd name="connsiteY6" fmla="*/ 16544 h 363775"/>
                  <a:gd name="connsiteX7" fmla="*/ 182243 w 279739"/>
                  <a:gd name="connsiteY7" fmla="*/ 33604 h 363775"/>
                  <a:gd name="connsiteX8" fmla="*/ 182228 w 279739"/>
                  <a:gd name="connsiteY8" fmla="*/ 33640 h 363775"/>
                  <a:gd name="connsiteX9" fmla="*/ 164982 w 279739"/>
                  <a:gd name="connsiteY9" fmla="*/ 41809 h 363775"/>
                  <a:gd name="connsiteX10" fmla="*/ 156584 w 279739"/>
                  <a:gd name="connsiteY10" fmla="*/ 25242 h 363775"/>
                  <a:gd name="connsiteX11" fmla="*/ 205023 w 279739"/>
                  <a:gd name="connsiteY11" fmla="*/ 41138 h 363775"/>
                  <a:gd name="connsiteX12" fmla="*/ 221984 w 279739"/>
                  <a:gd name="connsiteY12" fmla="*/ 32388 h 363775"/>
                  <a:gd name="connsiteX13" fmla="*/ 230742 w 279739"/>
                  <a:gd name="connsiteY13" fmla="*/ 49350 h 363775"/>
                  <a:gd name="connsiteX14" fmla="*/ 213781 w 279739"/>
                  <a:gd name="connsiteY14" fmla="*/ 58101 h 363775"/>
                  <a:gd name="connsiteX15" fmla="*/ 213721 w 279739"/>
                  <a:gd name="connsiteY15" fmla="*/ 58084 h 363775"/>
                  <a:gd name="connsiteX16" fmla="*/ 204948 w 279739"/>
                  <a:gd name="connsiteY16" fmla="*/ 41372 h 363775"/>
                  <a:gd name="connsiteX17" fmla="*/ 205023 w 279739"/>
                  <a:gd name="connsiteY17" fmla="*/ 41138 h 363775"/>
                  <a:gd name="connsiteX18" fmla="*/ 253461 w 279739"/>
                  <a:gd name="connsiteY18" fmla="*/ 56135 h 363775"/>
                  <a:gd name="connsiteX19" fmla="*/ 270707 w 279739"/>
                  <a:gd name="connsiteY19" fmla="*/ 47966 h 363775"/>
                  <a:gd name="connsiteX20" fmla="*/ 279105 w 279739"/>
                  <a:gd name="connsiteY20" fmla="*/ 64533 h 363775"/>
                  <a:gd name="connsiteX21" fmla="*/ 262009 w 279739"/>
                  <a:gd name="connsiteY21" fmla="*/ 73231 h 363775"/>
                  <a:gd name="connsiteX22" fmla="*/ 253461 w 279739"/>
                  <a:gd name="connsiteY22" fmla="*/ 56885 h 363775"/>
                  <a:gd name="connsiteX23" fmla="*/ 73504 w 279739"/>
                  <a:gd name="connsiteY23" fmla="*/ 35140 h 363775"/>
                  <a:gd name="connsiteX24" fmla="*/ 90585 w 279739"/>
                  <a:gd name="connsiteY24" fmla="*/ 26628 h 363775"/>
                  <a:gd name="connsiteX25" fmla="*/ 99103 w 279739"/>
                  <a:gd name="connsiteY25" fmla="*/ 43712 h 363775"/>
                  <a:gd name="connsiteX26" fmla="*/ 82052 w 279739"/>
                  <a:gd name="connsiteY26" fmla="*/ 52236 h 363775"/>
                  <a:gd name="connsiteX27" fmla="*/ 72754 w 279739"/>
                  <a:gd name="connsiteY27" fmla="*/ 35890 h 363775"/>
                  <a:gd name="connsiteX28" fmla="*/ 121942 w 279739"/>
                  <a:gd name="connsiteY28" fmla="*/ 51036 h 363775"/>
                  <a:gd name="connsiteX29" fmla="*/ 138933 w 279739"/>
                  <a:gd name="connsiteY29" fmla="*/ 42344 h 363775"/>
                  <a:gd name="connsiteX30" fmla="*/ 147631 w 279739"/>
                  <a:gd name="connsiteY30" fmla="*/ 59338 h 363775"/>
                  <a:gd name="connsiteX31" fmla="*/ 130640 w 279739"/>
                  <a:gd name="connsiteY31" fmla="*/ 68030 h 363775"/>
                  <a:gd name="connsiteX32" fmla="*/ 130490 w 279739"/>
                  <a:gd name="connsiteY32" fmla="*/ 67982 h 363775"/>
                  <a:gd name="connsiteX33" fmla="*/ 121192 w 279739"/>
                  <a:gd name="connsiteY33" fmla="*/ 51786 h 363775"/>
                  <a:gd name="connsiteX34" fmla="*/ 170231 w 279739"/>
                  <a:gd name="connsiteY34" fmla="*/ 66033 h 363775"/>
                  <a:gd name="connsiteX35" fmla="*/ 187282 w 279739"/>
                  <a:gd name="connsiteY35" fmla="*/ 57462 h 363775"/>
                  <a:gd name="connsiteX36" fmla="*/ 195860 w 279739"/>
                  <a:gd name="connsiteY36" fmla="*/ 74516 h 363775"/>
                  <a:gd name="connsiteX37" fmla="*/ 178929 w 279739"/>
                  <a:gd name="connsiteY37" fmla="*/ 83129 h 363775"/>
                  <a:gd name="connsiteX38" fmla="*/ 169481 w 279739"/>
                  <a:gd name="connsiteY38" fmla="*/ 67532 h 363775"/>
                  <a:gd name="connsiteX39" fmla="*/ 218670 w 279739"/>
                  <a:gd name="connsiteY39" fmla="*/ 81929 h 363775"/>
                  <a:gd name="connsiteX40" fmla="*/ 235766 w 279739"/>
                  <a:gd name="connsiteY40" fmla="*/ 73231 h 363775"/>
                  <a:gd name="connsiteX41" fmla="*/ 244344 w 279739"/>
                  <a:gd name="connsiteY41" fmla="*/ 90285 h 363775"/>
                  <a:gd name="connsiteX42" fmla="*/ 227278 w 279739"/>
                  <a:gd name="connsiteY42" fmla="*/ 98857 h 363775"/>
                  <a:gd name="connsiteX43" fmla="*/ 218670 w 279739"/>
                  <a:gd name="connsiteY43" fmla="*/ 81929 h 363775"/>
                  <a:gd name="connsiteX44" fmla="*/ 85351 w 279739"/>
                  <a:gd name="connsiteY44" fmla="*/ 80129 h 363775"/>
                  <a:gd name="connsiteX45" fmla="*/ 102597 w 279739"/>
                  <a:gd name="connsiteY45" fmla="*/ 71961 h 363775"/>
                  <a:gd name="connsiteX46" fmla="*/ 110995 w 279739"/>
                  <a:gd name="connsiteY46" fmla="*/ 88527 h 363775"/>
                  <a:gd name="connsiteX47" fmla="*/ 93899 w 279739"/>
                  <a:gd name="connsiteY47" fmla="*/ 97225 h 363775"/>
                  <a:gd name="connsiteX48" fmla="*/ 84601 w 279739"/>
                  <a:gd name="connsiteY48" fmla="*/ 81629 h 363775"/>
                  <a:gd name="connsiteX49" fmla="*/ 133789 w 279739"/>
                  <a:gd name="connsiteY49" fmla="*/ 96025 h 363775"/>
                  <a:gd name="connsiteX50" fmla="*/ 150496 w 279739"/>
                  <a:gd name="connsiteY50" fmla="*/ 87253 h 363775"/>
                  <a:gd name="connsiteX51" fmla="*/ 150735 w 279739"/>
                  <a:gd name="connsiteY51" fmla="*/ 87328 h 363775"/>
                  <a:gd name="connsiteX52" fmla="*/ 159433 w 279739"/>
                  <a:gd name="connsiteY52" fmla="*/ 104423 h 363775"/>
                  <a:gd name="connsiteX53" fmla="*/ 142367 w 279739"/>
                  <a:gd name="connsiteY53" fmla="*/ 112983 h 363775"/>
                  <a:gd name="connsiteX54" fmla="*/ 142337 w 279739"/>
                  <a:gd name="connsiteY54" fmla="*/ 112971 h 363775"/>
                  <a:gd name="connsiteX55" fmla="*/ 133040 w 279739"/>
                  <a:gd name="connsiteY55" fmla="*/ 97525 h 363775"/>
                  <a:gd name="connsiteX56" fmla="*/ 182078 w 279739"/>
                  <a:gd name="connsiteY56" fmla="*/ 111022 h 363775"/>
                  <a:gd name="connsiteX57" fmla="*/ 199144 w 279739"/>
                  <a:gd name="connsiteY57" fmla="*/ 102462 h 363775"/>
                  <a:gd name="connsiteX58" fmla="*/ 199174 w 279739"/>
                  <a:gd name="connsiteY58" fmla="*/ 102474 h 363775"/>
                  <a:gd name="connsiteX59" fmla="*/ 207347 w 279739"/>
                  <a:gd name="connsiteY59" fmla="*/ 119724 h 363775"/>
                  <a:gd name="connsiteX60" fmla="*/ 190776 w 279739"/>
                  <a:gd name="connsiteY60" fmla="*/ 128118 h 363775"/>
                  <a:gd name="connsiteX61" fmla="*/ 181328 w 279739"/>
                  <a:gd name="connsiteY61" fmla="*/ 113271 h 363775"/>
                  <a:gd name="connsiteX62" fmla="*/ 230517 w 279739"/>
                  <a:gd name="connsiteY62" fmla="*/ 126918 h 363775"/>
                  <a:gd name="connsiteX63" fmla="*/ 247568 w 279739"/>
                  <a:gd name="connsiteY63" fmla="*/ 118346 h 363775"/>
                  <a:gd name="connsiteX64" fmla="*/ 256146 w 279739"/>
                  <a:gd name="connsiteY64" fmla="*/ 135402 h 363775"/>
                  <a:gd name="connsiteX65" fmla="*/ 239215 w 279739"/>
                  <a:gd name="connsiteY65" fmla="*/ 144014 h 363775"/>
                  <a:gd name="connsiteX66" fmla="*/ 229767 w 279739"/>
                  <a:gd name="connsiteY66" fmla="*/ 129168 h 363775"/>
                  <a:gd name="connsiteX67" fmla="*/ 48759 w 279739"/>
                  <a:gd name="connsiteY67" fmla="*/ 109972 h 363775"/>
                  <a:gd name="connsiteX68" fmla="*/ 65840 w 279739"/>
                  <a:gd name="connsiteY68" fmla="*/ 101460 h 363775"/>
                  <a:gd name="connsiteX69" fmla="*/ 74358 w 279739"/>
                  <a:gd name="connsiteY69" fmla="*/ 118544 h 363775"/>
                  <a:gd name="connsiteX70" fmla="*/ 57307 w 279739"/>
                  <a:gd name="connsiteY70" fmla="*/ 127068 h 363775"/>
                  <a:gd name="connsiteX71" fmla="*/ 48655 w 279739"/>
                  <a:gd name="connsiteY71" fmla="*/ 110295 h 363775"/>
                  <a:gd name="connsiteX72" fmla="*/ 48759 w 279739"/>
                  <a:gd name="connsiteY72" fmla="*/ 109972 h 363775"/>
                  <a:gd name="connsiteX73" fmla="*/ 97048 w 279739"/>
                  <a:gd name="connsiteY73" fmla="*/ 124969 h 363775"/>
                  <a:gd name="connsiteX74" fmla="*/ 114099 w 279739"/>
                  <a:gd name="connsiteY74" fmla="*/ 116398 h 363775"/>
                  <a:gd name="connsiteX75" fmla="*/ 122677 w 279739"/>
                  <a:gd name="connsiteY75" fmla="*/ 133452 h 363775"/>
                  <a:gd name="connsiteX76" fmla="*/ 105746 w 279739"/>
                  <a:gd name="connsiteY76" fmla="*/ 142065 h 363775"/>
                  <a:gd name="connsiteX77" fmla="*/ 97048 w 279739"/>
                  <a:gd name="connsiteY77" fmla="*/ 124969 h 363775"/>
                  <a:gd name="connsiteX78" fmla="*/ 146087 w 279739"/>
                  <a:gd name="connsiteY78" fmla="*/ 141015 h 363775"/>
                  <a:gd name="connsiteX79" fmla="*/ 163048 w 279739"/>
                  <a:gd name="connsiteY79" fmla="*/ 132265 h 363775"/>
                  <a:gd name="connsiteX80" fmla="*/ 171806 w 279739"/>
                  <a:gd name="connsiteY80" fmla="*/ 149227 h 363775"/>
                  <a:gd name="connsiteX81" fmla="*/ 154845 w 279739"/>
                  <a:gd name="connsiteY81" fmla="*/ 157978 h 363775"/>
                  <a:gd name="connsiteX82" fmla="*/ 154785 w 279739"/>
                  <a:gd name="connsiteY82" fmla="*/ 157961 h 363775"/>
                  <a:gd name="connsiteX83" fmla="*/ 146012 w 279739"/>
                  <a:gd name="connsiteY83" fmla="*/ 141249 h 363775"/>
                  <a:gd name="connsiteX84" fmla="*/ 146087 w 279739"/>
                  <a:gd name="connsiteY84" fmla="*/ 141015 h 363775"/>
                  <a:gd name="connsiteX85" fmla="*/ 194525 w 279739"/>
                  <a:gd name="connsiteY85" fmla="*/ 156761 h 363775"/>
                  <a:gd name="connsiteX86" fmla="*/ 211771 w 279739"/>
                  <a:gd name="connsiteY86" fmla="*/ 148593 h 363775"/>
                  <a:gd name="connsiteX87" fmla="*/ 220169 w 279739"/>
                  <a:gd name="connsiteY87" fmla="*/ 165159 h 363775"/>
                  <a:gd name="connsiteX88" fmla="*/ 203373 w 279739"/>
                  <a:gd name="connsiteY88" fmla="*/ 174237 h 363775"/>
                  <a:gd name="connsiteX89" fmla="*/ 194300 w 279739"/>
                  <a:gd name="connsiteY89" fmla="*/ 157445 h 363775"/>
                  <a:gd name="connsiteX90" fmla="*/ 194525 w 279739"/>
                  <a:gd name="connsiteY90" fmla="*/ 156761 h 363775"/>
                  <a:gd name="connsiteX91" fmla="*/ 61506 w 279739"/>
                  <a:gd name="connsiteY91" fmla="*/ 153912 h 363775"/>
                  <a:gd name="connsiteX92" fmla="*/ 78557 w 279739"/>
                  <a:gd name="connsiteY92" fmla="*/ 145341 h 363775"/>
                  <a:gd name="connsiteX93" fmla="*/ 87135 w 279739"/>
                  <a:gd name="connsiteY93" fmla="*/ 162395 h 363775"/>
                  <a:gd name="connsiteX94" fmla="*/ 70204 w 279739"/>
                  <a:gd name="connsiteY94" fmla="*/ 171008 h 363775"/>
                  <a:gd name="connsiteX95" fmla="*/ 60667 w 279739"/>
                  <a:gd name="connsiteY95" fmla="*/ 154719 h 363775"/>
                  <a:gd name="connsiteX96" fmla="*/ 60907 w 279739"/>
                  <a:gd name="connsiteY96" fmla="*/ 153912 h 363775"/>
                  <a:gd name="connsiteX97" fmla="*/ 109345 w 279739"/>
                  <a:gd name="connsiteY97" fmla="*/ 169958 h 363775"/>
                  <a:gd name="connsiteX98" fmla="*/ 126051 w 279739"/>
                  <a:gd name="connsiteY98" fmla="*/ 161185 h 363775"/>
                  <a:gd name="connsiteX99" fmla="*/ 126291 w 279739"/>
                  <a:gd name="connsiteY99" fmla="*/ 161260 h 363775"/>
                  <a:gd name="connsiteX100" fmla="*/ 135364 w 279739"/>
                  <a:gd name="connsiteY100" fmla="*/ 178052 h 363775"/>
                  <a:gd name="connsiteX101" fmla="*/ 118583 w 279739"/>
                  <a:gd name="connsiteY101" fmla="*/ 187128 h 363775"/>
                  <a:gd name="connsiteX102" fmla="*/ 117893 w 279739"/>
                  <a:gd name="connsiteY102" fmla="*/ 186904 h 363775"/>
                  <a:gd name="connsiteX103" fmla="*/ 109300 w 279739"/>
                  <a:gd name="connsiteY103" fmla="*/ 170099 h 363775"/>
                  <a:gd name="connsiteX104" fmla="*/ 109345 w 279739"/>
                  <a:gd name="connsiteY104" fmla="*/ 169958 h 363775"/>
                  <a:gd name="connsiteX105" fmla="*/ 157784 w 279739"/>
                  <a:gd name="connsiteY105" fmla="*/ 184955 h 363775"/>
                  <a:gd name="connsiteX106" fmla="*/ 174595 w 279739"/>
                  <a:gd name="connsiteY106" fmla="*/ 176360 h 363775"/>
                  <a:gd name="connsiteX107" fmla="*/ 174730 w 279739"/>
                  <a:gd name="connsiteY107" fmla="*/ 176407 h 363775"/>
                  <a:gd name="connsiteX108" fmla="*/ 183428 w 279739"/>
                  <a:gd name="connsiteY108" fmla="*/ 193401 h 363775"/>
                  <a:gd name="connsiteX109" fmla="*/ 166422 w 279739"/>
                  <a:gd name="connsiteY109" fmla="*/ 202093 h 363775"/>
                  <a:gd name="connsiteX110" fmla="*/ 157739 w 279739"/>
                  <a:gd name="connsiteY110" fmla="*/ 185099 h 363775"/>
                  <a:gd name="connsiteX111" fmla="*/ 157784 w 279739"/>
                  <a:gd name="connsiteY111" fmla="*/ 184955 h 363775"/>
                  <a:gd name="connsiteX112" fmla="*/ 206073 w 279739"/>
                  <a:gd name="connsiteY112" fmla="*/ 201451 h 363775"/>
                  <a:gd name="connsiteX113" fmla="*/ 223169 w 279739"/>
                  <a:gd name="connsiteY113" fmla="*/ 192753 h 363775"/>
                  <a:gd name="connsiteX114" fmla="*/ 231747 w 279739"/>
                  <a:gd name="connsiteY114" fmla="*/ 209807 h 363775"/>
                  <a:gd name="connsiteX115" fmla="*/ 214681 w 279739"/>
                  <a:gd name="connsiteY115" fmla="*/ 218379 h 363775"/>
                  <a:gd name="connsiteX116" fmla="*/ 206073 w 279739"/>
                  <a:gd name="connsiteY116" fmla="*/ 201451 h 363775"/>
                  <a:gd name="connsiteX117" fmla="*/ 24615 w 279739"/>
                  <a:gd name="connsiteY117" fmla="*/ 182705 h 363775"/>
                  <a:gd name="connsiteX118" fmla="*/ 41666 w 279739"/>
                  <a:gd name="connsiteY118" fmla="*/ 174135 h 363775"/>
                  <a:gd name="connsiteX119" fmla="*/ 50244 w 279739"/>
                  <a:gd name="connsiteY119" fmla="*/ 191189 h 363775"/>
                  <a:gd name="connsiteX120" fmla="*/ 33313 w 279739"/>
                  <a:gd name="connsiteY120" fmla="*/ 199801 h 363775"/>
                  <a:gd name="connsiteX121" fmla="*/ 24615 w 279739"/>
                  <a:gd name="connsiteY121" fmla="*/ 182705 h 363775"/>
                  <a:gd name="connsiteX122" fmla="*/ 73054 w 279739"/>
                  <a:gd name="connsiteY122" fmla="*/ 198602 h 363775"/>
                  <a:gd name="connsiteX123" fmla="*/ 90030 w 279739"/>
                  <a:gd name="connsiteY123" fmla="*/ 189863 h 363775"/>
                  <a:gd name="connsiteX124" fmla="*/ 90150 w 279739"/>
                  <a:gd name="connsiteY124" fmla="*/ 189904 h 363775"/>
                  <a:gd name="connsiteX125" fmla="*/ 99223 w 279739"/>
                  <a:gd name="connsiteY125" fmla="*/ 206695 h 363775"/>
                  <a:gd name="connsiteX126" fmla="*/ 82441 w 279739"/>
                  <a:gd name="connsiteY126" fmla="*/ 215771 h 363775"/>
                  <a:gd name="connsiteX127" fmla="*/ 81752 w 279739"/>
                  <a:gd name="connsiteY127" fmla="*/ 215547 h 363775"/>
                  <a:gd name="connsiteX128" fmla="*/ 72979 w 279739"/>
                  <a:gd name="connsiteY128" fmla="*/ 198835 h 363775"/>
                  <a:gd name="connsiteX129" fmla="*/ 73054 w 279739"/>
                  <a:gd name="connsiteY129" fmla="*/ 198602 h 363775"/>
                  <a:gd name="connsiteX130" fmla="*/ 121492 w 279739"/>
                  <a:gd name="connsiteY130" fmla="*/ 213598 h 363775"/>
                  <a:gd name="connsiteX131" fmla="*/ 138543 w 279739"/>
                  <a:gd name="connsiteY131" fmla="*/ 205027 h 363775"/>
                  <a:gd name="connsiteX132" fmla="*/ 147121 w 279739"/>
                  <a:gd name="connsiteY132" fmla="*/ 222081 h 363775"/>
                  <a:gd name="connsiteX133" fmla="*/ 130190 w 279739"/>
                  <a:gd name="connsiteY133" fmla="*/ 230694 h 363775"/>
                  <a:gd name="connsiteX134" fmla="*/ 121492 w 279739"/>
                  <a:gd name="connsiteY134" fmla="*/ 214948 h 363775"/>
                  <a:gd name="connsiteX135" fmla="*/ 169931 w 279739"/>
                  <a:gd name="connsiteY135" fmla="*/ 229944 h 363775"/>
                  <a:gd name="connsiteX136" fmla="*/ 186922 w 279739"/>
                  <a:gd name="connsiteY136" fmla="*/ 221252 h 363775"/>
                  <a:gd name="connsiteX137" fmla="*/ 195620 w 279739"/>
                  <a:gd name="connsiteY137" fmla="*/ 238246 h 363775"/>
                  <a:gd name="connsiteX138" fmla="*/ 178629 w 279739"/>
                  <a:gd name="connsiteY138" fmla="*/ 246938 h 363775"/>
                  <a:gd name="connsiteX139" fmla="*/ 178479 w 279739"/>
                  <a:gd name="connsiteY139" fmla="*/ 246890 h 363775"/>
                  <a:gd name="connsiteX140" fmla="*/ 169886 w 279739"/>
                  <a:gd name="connsiteY140" fmla="*/ 230085 h 363775"/>
                  <a:gd name="connsiteX141" fmla="*/ 169931 w 279739"/>
                  <a:gd name="connsiteY141" fmla="*/ 229944 h 363775"/>
                  <a:gd name="connsiteX142" fmla="*/ 37212 w 279739"/>
                  <a:gd name="connsiteY142" fmla="*/ 225895 h 363775"/>
                  <a:gd name="connsiteX143" fmla="*/ 54308 w 279739"/>
                  <a:gd name="connsiteY143" fmla="*/ 217197 h 363775"/>
                  <a:gd name="connsiteX144" fmla="*/ 62871 w 279739"/>
                  <a:gd name="connsiteY144" fmla="*/ 234257 h 363775"/>
                  <a:gd name="connsiteX145" fmla="*/ 62856 w 279739"/>
                  <a:gd name="connsiteY145" fmla="*/ 234293 h 363775"/>
                  <a:gd name="connsiteX146" fmla="*/ 46045 w 279739"/>
                  <a:gd name="connsiteY146" fmla="*/ 242888 h 363775"/>
                  <a:gd name="connsiteX147" fmla="*/ 45910 w 279739"/>
                  <a:gd name="connsiteY147" fmla="*/ 242841 h 363775"/>
                  <a:gd name="connsiteX148" fmla="*/ 37212 w 279739"/>
                  <a:gd name="connsiteY148" fmla="*/ 226195 h 363775"/>
                  <a:gd name="connsiteX149" fmla="*/ 86101 w 279739"/>
                  <a:gd name="connsiteY149" fmla="*/ 242091 h 363775"/>
                  <a:gd name="connsiteX150" fmla="*/ 103062 w 279739"/>
                  <a:gd name="connsiteY150" fmla="*/ 233341 h 363775"/>
                  <a:gd name="connsiteX151" fmla="*/ 111820 w 279739"/>
                  <a:gd name="connsiteY151" fmla="*/ 250303 h 363775"/>
                  <a:gd name="connsiteX152" fmla="*/ 94859 w 279739"/>
                  <a:gd name="connsiteY152" fmla="*/ 259054 h 363775"/>
                  <a:gd name="connsiteX153" fmla="*/ 94799 w 279739"/>
                  <a:gd name="connsiteY153" fmla="*/ 259037 h 363775"/>
                  <a:gd name="connsiteX154" fmla="*/ 86026 w 279739"/>
                  <a:gd name="connsiteY154" fmla="*/ 242325 h 363775"/>
                  <a:gd name="connsiteX155" fmla="*/ 86101 w 279739"/>
                  <a:gd name="connsiteY155" fmla="*/ 242091 h 363775"/>
                  <a:gd name="connsiteX156" fmla="*/ 134539 w 279739"/>
                  <a:gd name="connsiteY156" fmla="*/ 257088 h 363775"/>
                  <a:gd name="connsiteX157" fmla="*/ 151620 w 279739"/>
                  <a:gd name="connsiteY157" fmla="*/ 248576 h 363775"/>
                  <a:gd name="connsiteX158" fmla="*/ 160138 w 279739"/>
                  <a:gd name="connsiteY158" fmla="*/ 265660 h 363775"/>
                  <a:gd name="connsiteX159" fmla="*/ 143087 w 279739"/>
                  <a:gd name="connsiteY159" fmla="*/ 274184 h 363775"/>
                  <a:gd name="connsiteX160" fmla="*/ 134089 w 279739"/>
                  <a:gd name="connsiteY160" fmla="*/ 257838 h 363775"/>
                  <a:gd name="connsiteX161" fmla="*/ 182978 w 279739"/>
                  <a:gd name="connsiteY161" fmla="*/ 272984 h 363775"/>
                  <a:gd name="connsiteX162" fmla="*/ 199924 w 279739"/>
                  <a:gd name="connsiteY162" fmla="*/ 264286 h 363775"/>
                  <a:gd name="connsiteX163" fmla="*/ 208622 w 279739"/>
                  <a:gd name="connsiteY163" fmla="*/ 281382 h 363775"/>
                  <a:gd name="connsiteX164" fmla="*/ 191556 w 279739"/>
                  <a:gd name="connsiteY164" fmla="*/ 289942 h 363775"/>
                  <a:gd name="connsiteX165" fmla="*/ 191526 w 279739"/>
                  <a:gd name="connsiteY165" fmla="*/ 289930 h 363775"/>
                  <a:gd name="connsiteX166" fmla="*/ 182528 w 279739"/>
                  <a:gd name="connsiteY166" fmla="*/ 273734 h 363775"/>
                  <a:gd name="connsiteX167" fmla="*/ 621 w 279739"/>
                  <a:gd name="connsiteY167" fmla="*/ 256038 h 363775"/>
                  <a:gd name="connsiteX168" fmla="*/ 17672 w 279739"/>
                  <a:gd name="connsiteY168" fmla="*/ 247466 h 363775"/>
                  <a:gd name="connsiteX169" fmla="*/ 26250 w 279739"/>
                  <a:gd name="connsiteY169" fmla="*/ 264522 h 363775"/>
                  <a:gd name="connsiteX170" fmla="*/ 9319 w 279739"/>
                  <a:gd name="connsiteY170" fmla="*/ 273134 h 363775"/>
                  <a:gd name="connsiteX171" fmla="*/ 576 w 279739"/>
                  <a:gd name="connsiteY171" fmla="*/ 256165 h 363775"/>
                  <a:gd name="connsiteX172" fmla="*/ 621 w 279739"/>
                  <a:gd name="connsiteY172" fmla="*/ 256038 h 363775"/>
                  <a:gd name="connsiteX173" fmla="*/ 49059 w 279739"/>
                  <a:gd name="connsiteY173" fmla="*/ 271934 h 363775"/>
                  <a:gd name="connsiteX174" fmla="*/ 66155 w 279739"/>
                  <a:gd name="connsiteY174" fmla="*/ 263236 h 363775"/>
                  <a:gd name="connsiteX175" fmla="*/ 75018 w 279739"/>
                  <a:gd name="connsiteY175" fmla="*/ 280383 h 363775"/>
                  <a:gd name="connsiteX176" fmla="*/ 57862 w 279739"/>
                  <a:gd name="connsiteY176" fmla="*/ 289240 h 363775"/>
                  <a:gd name="connsiteX177" fmla="*/ 49014 w 279739"/>
                  <a:gd name="connsiteY177" fmla="*/ 272093 h 363775"/>
                  <a:gd name="connsiteX178" fmla="*/ 49059 w 279739"/>
                  <a:gd name="connsiteY178" fmla="*/ 271934 h 363775"/>
                  <a:gd name="connsiteX179" fmla="*/ 97498 w 279739"/>
                  <a:gd name="connsiteY179" fmla="*/ 286931 h 363775"/>
                  <a:gd name="connsiteX180" fmla="*/ 114579 w 279739"/>
                  <a:gd name="connsiteY180" fmla="*/ 278419 h 363775"/>
                  <a:gd name="connsiteX181" fmla="*/ 123097 w 279739"/>
                  <a:gd name="connsiteY181" fmla="*/ 295503 h 363775"/>
                  <a:gd name="connsiteX182" fmla="*/ 106046 w 279739"/>
                  <a:gd name="connsiteY182" fmla="*/ 304027 h 363775"/>
                  <a:gd name="connsiteX183" fmla="*/ 97498 w 279739"/>
                  <a:gd name="connsiteY183" fmla="*/ 287681 h 363775"/>
                  <a:gd name="connsiteX184" fmla="*/ 146087 w 279739"/>
                  <a:gd name="connsiteY184" fmla="*/ 303577 h 363775"/>
                  <a:gd name="connsiteX185" fmla="*/ 163153 w 279739"/>
                  <a:gd name="connsiteY185" fmla="*/ 295017 h 363775"/>
                  <a:gd name="connsiteX186" fmla="*/ 163183 w 279739"/>
                  <a:gd name="connsiteY186" fmla="*/ 295029 h 363775"/>
                  <a:gd name="connsiteX187" fmla="*/ 171956 w 279739"/>
                  <a:gd name="connsiteY187" fmla="*/ 311741 h 363775"/>
                  <a:gd name="connsiteX188" fmla="*/ 171881 w 279739"/>
                  <a:gd name="connsiteY188" fmla="*/ 311975 h 363775"/>
                  <a:gd name="connsiteX189" fmla="*/ 154785 w 279739"/>
                  <a:gd name="connsiteY189" fmla="*/ 320673 h 363775"/>
                  <a:gd name="connsiteX190" fmla="*/ 146087 w 279739"/>
                  <a:gd name="connsiteY190" fmla="*/ 303577 h 363775"/>
                  <a:gd name="connsiteX191" fmla="*/ 13818 w 279739"/>
                  <a:gd name="connsiteY191" fmla="*/ 298478 h 363775"/>
                  <a:gd name="connsiteX192" fmla="*/ 30779 w 279739"/>
                  <a:gd name="connsiteY192" fmla="*/ 289728 h 363775"/>
                  <a:gd name="connsiteX193" fmla="*/ 39537 w 279739"/>
                  <a:gd name="connsiteY193" fmla="*/ 306690 h 363775"/>
                  <a:gd name="connsiteX194" fmla="*/ 22576 w 279739"/>
                  <a:gd name="connsiteY194" fmla="*/ 315441 h 363775"/>
                  <a:gd name="connsiteX195" fmla="*/ 22516 w 279739"/>
                  <a:gd name="connsiteY195" fmla="*/ 315424 h 363775"/>
                  <a:gd name="connsiteX196" fmla="*/ 13518 w 279739"/>
                  <a:gd name="connsiteY196" fmla="*/ 298478 h 363775"/>
                  <a:gd name="connsiteX197" fmla="*/ 62256 w 279739"/>
                  <a:gd name="connsiteY197" fmla="*/ 314224 h 363775"/>
                  <a:gd name="connsiteX198" fmla="*/ 79322 w 279739"/>
                  <a:gd name="connsiteY198" fmla="*/ 305664 h 363775"/>
                  <a:gd name="connsiteX199" fmla="*/ 79352 w 279739"/>
                  <a:gd name="connsiteY199" fmla="*/ 305676 h 363775"/>
                  <a:gd name="connsiteX200" fmla="*/ 87525 w 279739"/>
                  <a:gd name="connsiteY200" fmla="*/ 322927 h 363775"/>
                  <a:gd name="connsiteX201" fmla="*/ 70954 w 279739"/>
                  <a:gd name="connsiteY201" fmla="*/ 331320 h 363775"/>
                  <a:gd name="connsiteX202" fmla="*/ 61941 w 279739"/>
                  <a:gd name="connsiteY202" fmla="*/ 314251 h 363775"/>
                  <a:gd name="connsiteX203" fmla="*/ 61956 w 279739"/>
                  <a:gd name="connsiteY203" fmla="*/ 314224 h 363775"/>
                  <a:gd name="connsiteX204" fmla="*/ 110695 w 279739"/>
                  <a:gd name="connsiteY204" fmla="*/ 330121 h 363775"/>
                  <a:gd name="connsiteX205" fmla="*/ 127746 w 279739"/>
                  <a:gd name="connsiteY205" fmla="*/ 321550 h 363775"/>
                  <a:gd name="connsiteX206" fmla="*/ 136324 w 279739"/>
                  <a:gd name="connsiteY206" fmla="*/ 338604 h 363775"/>
                  <a:gd name="connsiteX207" fmla="*/ 119393 w 279739"/>
                  <a:gd name="connsiteY207" fmla="*/ 347217 h 363775"/>
                  <a:gd name="connsiteX208" fmla="*/ 110380 w 279739"/>
                  <a:gd name="connsiteY208" fmla="*/ 330148 h 363775"/>
                  <a:gd name="connsiteX209" fmla="*/ 110395 w 279739"/>
                  <a:gd name="connsiteY209" fmla="*/ 330121 h 363775"/>
                  <a:gd name="connsiteX210" fmla="*/ 159133 w 279739"/>
                  <a:gd name="connsiteY210" fmla="*/ 346017 h 363775"/>
                  <a:gd name="connsiteX211" fmla="*/ 175840 w 279739"/>
                  <a:gd name="connsiteY211" fmla="*/ 337244 h 363775"/>
                  <a:gd name="connsiteX212" fmla="*/ 176080 w 279739"/>
                  <a:gd name="connsiteY212" fmla="*/ 337319 h 363775"/>
                  <a:gd name="connsiteX213" fmla="*/ 185152 w 279739"/>
                  <a:gd name="connsiteY213" fmla="*/ 354115 h 363775"/>
                  <a:gd name="connsiteX214" fmla="*/ 168371 w 279739"/>
                  <a:gd name="connsiteY214" fmla="*/ 363188 h 363775"/>
                  <a:gd name="connsiteX215" fmla="*/ 167682 w 279739"/>
                  <a:gd name="connsiteY215" fmla="*/ 362963 h 363775"/>
                  <a:gd name="connsiteX216" fmla="*/ 158729 w 279739"/>
                  <a:gd name="connsiteY216" fmla="*/ 346345 h 363775"/>
                  <a:gd name="connsiteX217" fmla="*/ 158834 w 279739"/>
                  <a:gd name="connsiteY217" fmla="*/ 346017 h 363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</a:cxnLst>
                <a:rect l="l" t="t" r="r" b="b"/>
                <a:pathLst>
                  <a:path w="279739" h="363775">
                    <a:moveTo>
                      <a:pt x="108146" y="9346"/>
                    </a:moveTo>
                    <a:cubicBezTo>
                      <a:pt x="110470" y="2223"/>
                      <a:pt x="118118" y="-1671"/>
                      <a:pt x="125242" y="648"/>
                    </a:cubicBezTo>
                    <a:cubicBezTo>
                      <a:pt x="132365" y="2966"/>
                      <a:pt x="136264" y="10621"/>
                      <a:pt x="133940" y="17744"/>
                    </a:cubicBezTo>
                    <a:cubicBezTo>
                      <a:pt x="131615" y="24867"/>
                      <a:pt x="123967" y="28760"/>
                      <a:pt x="116844" y="26442"/>
                    </a:cubicBezTo>
                    <a:cubicBezTo>
                      <a:pt x="109720" y="24123"/>
                      <a:pt x="105821" y="16469"/>
                      <a:pt x="108146" y="9346"/>
                    </a:cubicBezTo>
                    <a:close/>
                    <a:moveTo>
                      <a:pt x="156584" y="25242"/>
                    </a:moveTo>
                    <a:cubicBezTo>
                      <a:pt x="158998" y="18207"/>
                      <a:pt x="166572" y="14361"/>
                      <a:pt x="173680" y="16544"/>
                    </a:cubicBezTo>
                    <a:cubicBezTo>
                      <a:pt x="180758" y="18891"/>
                      <a:pt x="184583" y="26530"/>
                      <a:pt x="182243" y="33604"/>
                    </a:cubicBezTo>
                    <a:cubicBezTo>
                      <a:pt x="182243" y="33616"/>
                      <a:pt x="182228" y="33628"/>
                      <a:pt x="182228" y="33640"/>
                    </a:cubicBezTo>
                    <a:cubicBezTo>
                      <a:pt x="179724" y="40660"/>
                      <a:pt x="172000" y="44318"/>
                      <a:pt x="164982" y="41809"/>
                    </a:cubicBezTo>
                    <a:cubicBezTo>
                      <a:pt x="158219" y="39396"/>
                      <a:pt x="154530" y="32118"/>
                      <a:pt x="156584" y="25242"/>
                    </a:cubicBezTo>
                    <a:close/>
                    <a:moveTo>
                      <a:pt x="205023" y="41138"/>
                    </a:moveTo>
                    <a:cubicBezTo>
                      <a:pt x="207287" y="34038"/>
                      <a:pt x="214890" y="30119"/>
                      <a:pt x="221984" y="32388"/>
                    </a:cubicBezTo>
                    <a:cubicBezTo>
                      <a:pt x="229092" y="34655"/>
                      <a:pt x="233006" y="42250"/>
                      <a:pt x="230742" y="49350"/>
                    </a:cubicBezTo>
                    <a:cubicBezTo>
                      <a:pt x="228462" y="56451"/>
                      <a:pt x="220874" y="60370"/>
                      <a:pt x="213781" y="58101"/>
                    </a:cubicBezTo>
                    <a:cubicBezTo>
                      <a:pt x="213751" y="58096"/>
                      <a:pt x="213736" y="58090"/>
                      <a:pt x="213721" y="58084"/>
                    </a:cubicBezTo>
                    <a:cubicBezTo>
                      <a:pt x="206687" y="55892"/>
                      <a:pt x="202758" y="48410"/>
                      <a:pt x="204948" y="41372"/>
                    </a:cubicBezTo>
                    <a:cubicBezTo>
                      <a:pt x="204978" y="41294"/>
                      <a:pt x="204993" y="41216"/>
                      <a:pt x="205023" y="41138"/>
                    </a:cubicBezTo>
                    <a:close/>
                    <a:moveTo>
                      <a:pt x="253461" y="56135"/>
                    </a:moveTo>
                    <a:cubicBezTo>
                      <a:pt x="255966" y="49115"/>
                      <a:pt x="263689" y="45457"/>
                      <a:pt x="270707" y="47966"/>
                    </a:cubicBezTo>
                    <a:cubicBezTo>
                      <a:pt x="277471" y="50379"/>
                      <a:pt x="281160" y="57657"/>
                      <a:pt x="279105" y="64533"/>
                    </a:cubicBezTo>
                    <a:cubicBezTo>
                      <a:pt x="276751" y="71623"/>
                      <a:pt x="269133" y="75501"/>
                      <a:pt x="262009" y="73231"/>
                    </a:cubicBezTo>
                    <a:cubicBezTo>
                      <a:pt x="255306" y="70884"/>
                      <a:pt x="251557" y="63735"/>
                      <a:pt x="253461" y="56885"/>
                    </a:cubicBezTo>
                    <a:close/>
                    <a:moveTo>
                      <a:pt x="73504" y="35140"/>
                    </a:moveTo>
                    <a:cubicBezTo>
                      <a:pt x="75873" y="28072"/>
                      <a:pt x="83521" y="24260"/>
                      <a:pt x="90585" y="26628"/>
                    </a:cubicBezTo>
                    <a:cubicBezTo>
                      <a:pt x="97663" y="28994"/>
                      <a:pt x="101472" y="36644"/>
                      <a:pt x="99103" y="43712"/>
                    </a:cubicBezTo>
                    <a:cubicBezTo>
                      <a:pt x="96733" y="50766"/>
                      <a:pt x="89115" y="54578"/>
                      <a:pt x="82052" y="52236"/>
                    </a:cubicBezTo>
                    <a:cubicBezTo>
                      <a:pt x="75093" y="50133"/>
                      <a:pt x="70999" y="42945"/>
                      <a:pt x="72754" y="35890"/>
                    </a:cubicBezTo>
                    <a:close/>
                    <a:moveTo>
                      <a:pt x="121942" y="51036"/>
                    </a:moveTo>
                    <a:cubicBezTo>
                      <a:pt x="124237" y="43943"/>
                      <a:pt x="131840" y="40051"/>
                      <a:pt x="138933" y="42344"/>
                    </a:cubicBezTo>
                    <a:cubicBezTo>
                      <a:pt x="146027" y="44637"/>
                      <a:pt x="149926" y="52245"/>
                      <a:pt x="147631" y="59338"/>
                    </a:cubicBezTo>
                    <a:cubicBezTo>
                      <a:pt x="145337" y="66430"/>
                      <a:pt x="137733" y="70322"/>
                      <a:pt x="130640" y="68030"/>
                    </a:cubicBezTo>
                    <a:cubicBezTo>
                      <a:pt x="130580" y="68014"/>
                      <a:pt x="130535" y="67999"/>
                      <a:pt x="130490" y="67982"/>
                    </a:cubicBezTo>
                    <a:cubicBezTo>
                      <a:pt x="123502" y="66012"/>
                      <a:pt x="119363" y="58815"/>
                      <a:pt x="121192" y="51786"/>
                    </a:cubicBezTo>
                    <a:close/>
                    <a:moveTo>
                      <a:pt x="170231" y="66033"/>
                    </a:moveTo>
                    <a:cubicBezTo>
                      <a:pt x="172571" y="58956"/>
                      <a:pt x="180204" y="55118"/>
                      <a:pt x="187282" y="57462"/>
                    </a:cubicBezTo>
                    <a:cubicBezTo>
                      <a:pt x="194360" y="59805"/>
                      <a:pt x="198199" y="67439"/>
                      <a:pt x="195860" y="74516"/>
                    </a:cubicBezTo>
                    <a:cubicBezTo>
                      <a:pt x="193536" y="81543"/>
                      <a:pt x="185977" y="85385"/>
                      <a:pt x="178929" y="83129"/>
                    </a:cubicBezTo>
                    <a:cubicBezTo>
                      <a:pt x="172211" y="81164"/>
                      <a:pt x="168116" y="74395"/>
                      <a:pt x="169481" y="67532"/>
                    </a:cubicBezTo>
                    <a:close/>
                    <a:moveTo>
                      <a:pt x="218670" y="81929"/>
                    </a:moveTo>
                    <a:cubicBezTo>
                      <a:pt x="221084" y="74894"/>
                      <a:pt x="228657" y="71047"/>
                      <a:pt x="235766" y="73231"/>
                    </a:cubicBezTo>
                    <a:cubicBezTo>
                      <a:pt x="242844" y="75573"/>
                      <a:pt x="246683" y="83210"/>
                      <a:pt x="244344" y="90285"/>
                    </a:cubicBezTo>
                    <a:cubicBezTo>
                      <a:pt x="241989" y="97362"/>
                      <a:pt x="234356" y="101199"/>
                      <a:pt x="227278" y="98857"/>
                    </a:cubicBezTo>
                    <a:cubicBezTo>
                      <a:pt x="220259" y="96531"/>
                      <a:pt x="216405" y="88979"/>
                      <a:pt x="218670" y="81929"/>
                    </a:cubicBezTo>
                    <a:close/>
                    <a:moveTo>
                      <a:pt x="85351" y="80129"/>
                    </a:moveTo>
                    <a:cubicBezTo>
                      <a:pt x="87855" y="73109"/>
                      <a:pt x="95579" y="69452"/>
                      <a:pt x="102597" y="71961"/>
                    </a:cubicBezTo>
                    <a:cubicBezTo>
                      <a:pt x="109360" y="74374"/>
                      <a:pt x="113049" y="81651"/>
                      <a:pt x="110995" y="88527"/>
                    </a:cubicBezTo>
                    <a:cubicBezTo>
                      <a:pt x="108640" y="95618"/>
                      <a:pt x="101022" y="99496"/>
                      <a:pt x="93899" y="97225"/>
                    </a:cubicBezTo>
                    <a:cubicBezTo>
                      <a:pt x="87240" y="95199"/>
                      <a:pt x="83221" y="88448"/>
                      <a:pt x="84601" y="81629"/>
                    </a:cubicBezTo>
                    <a:close/>
                    <a:moveTo>
                      <a:pt x="133789" y="96025"/>
                    </a:moveTo>
                    <a:cubicBezTo>
                      <a:pt x="135979" y="88988"/>
                      <a:pt x="143462" y="85060"/>
                      <a:pt x="150496" y="87253"/>
                    </a:cubicBezTo>
                    <a:cubicBezTo>
                      <a:pt x="150586" y="87277"/>
                      <a:pt x="150660" y="87302"/>
                      <a:pt x="150735" y="87328"/>
                    </a:cubicBezTo>
                    <a:cubicBezTo>
                      <a:pt x="157829" y="89684"/>
                      <a:pt x="161698" y="97305"/>
                      <a:pt x="159433" y="104423"/>
                    </a:cubicBezTo>
                    <a:cubicBezTo>
                      <a:pt x="157079" y="111499"/>
                      <a:pt x="149446" y="115330"/>
                      <a:pt x="142367" y="112983"/>
                    </a:cubicBezTo>
                    <a:cubicBezTo>
                      <a:pt x="142367" y="112979"/>
                      <a:pt x="142353" y="112976"/>
                      <a:pt x="142337" y="112971"/>
                    </a:cubicBezTo>
                    <a:cubicBezTo>
                      <a:pt x="135709" y="111010"/>
                      <a:pt x="131675" y="104305"/>
                      <a:pt x="133040" y="97525"/>
                    </a:cubicBezTo>
                    <a:close/>
                    <a:moveTo>
                      <a:pt x="182078" y="111022"/>
                    </a:moveTo>
                    <a:cubicBezTo>
                      <a:pt x="184433" y="103947"/>
                      <a:pt x="192066" y="100115"/>
                      <a:pt x="199144" y="102462"/>
                    </a:cubicBezTo>
                    <a:cubicBezTo>
                      <a:pt x="199144" y="102466"/>
                      <a:pt x="199159" y="102470"/>
                      <a:pt x="199174" y="102474"/>
                    </a:cubicBezTo>
                    <a:cubicBezTo>
                      <a:pt x="206192" y="104981"/>
                      <a:pt x="209852" y="112705"/>
                      <a:pt x="207347" y="119724"/>
                    </a:cubicBezTo>
                    <a:cubicBezTo>
                      <a:pt x="204933" y="126482"/>
                      <a:pt x="197645" y="130168"/>
                      <a:pt x="190776" y="128118"/>
                    </a:cubicBezTo>
                    <a:cubicBezTo>
                      <a:pt x="184433" y="126131"/>
                      <a:pt x="180444" y="119861"/>
                      <a:pt x="181328" y="113271"/>
                    </a:cubicBezTo>
                    <a:close/>
                    <a:moveTo>
                      <a:pt x="230517" y="126918"/>
                    </a:moveTo>
                    <a:cubicBezTo>
                      <a:pt x="232856" y="119841"/>
                      <a:pt x="240489" y="116004"/>
                      <a:pt x="247568" y="118346"/>
                    </a:cubicBezTo>
                    <a:cubicBezTo>
                      <a:pt x="254646" y="120690"/>
                      <a:pt x="258485" y="128325"/>
                      <a:pt x="256146" y="135402"/>
                    </a:cubicBezTo>
                    <a:cubicBezTo>
                      <a:pt x="253821" y="142429"/>
                      <a:pt x="246263" y="146271"/>
                      <a:pt x="239215" y="144014"/>
                    </a:cubicBezTo>
                    <a:cubicBezTo>
                      <a:pt x="232871" y="142027"/>
                      <a:pt x="228882" y="135757"/>
                      <a:pt x="229767" y="129168"/>
                    </a:cubicBezTo>
                    <a:close/>
                    <a:moveTo>
                      <a:pt x="48759" y="109972"/>
                    </a:moveTo>
                    <a:cubicBezTo>
                      <a:pt x="51129" y="102904"/>
                      <a:pt x="58777" y="99092"/>
                      <a:pt x="65840" y="101460"/>
                    </a:cubicBezTo>
                    <a:cubicBezTo>
                      <a:pt x="72919" y="103827"/>
                      <a:pt x="76728" y="111476"/>
                      <a:pt x="74358" y="118544"/>
                    </a:cubicBezTo>
                    <a:cubicBezTo>
                      <a:pt x="71989" y="125599"/>
                      <a:pt x="64371" y="129411"/>
                      <a:pt x="57307" y="127068"/>
                    </a:cubicBezTo>
                    <a:cubicBezTo>
                      <a:pt x="50289" y="124826"/>
                      <a:pt x="46405" y="117316"/>
                      <a:pt x="48655" y="110295"/>
                    </a:cubicBezTo>
                    <a:cubicBezTo>
                      <a:pt x="48685" y="110187"/>
                      <a:pt x="48729" y="110079"/>
                      <a:pt x="48759" y="109972"/>
                    </a:cubicBezTo>
                    <a:close/>
                    <a:moveTo>
                      <a:pt x="97048" y="124969"/>
                    </a:moveTo>
                    <a:cubicBezTo>
                      <a:pt x="99388" y="117892"/>
                      <a:pt x="107021" y="114054"/>
                      <a:pt x="114099" y="116398"/>
                    </a:cubicBezTo>
                    <a:cubicBezTo>
                      <a:pt x="121178" y="118741"/>
                      <a:pt x="125017" y="126375"/>
                      <a:pt x="122677" y="133452"/>
                    </a:cubicBezTo>
                    <a:cubicBezTo>
                      <a:pt x="120353" y="140480"/>
                      <a:pt x="112794" y="144322"/>
                      <a:pt x="105746" y="142065"/>
                    </a:cubicBezTo>
                    <a:cubicBezTo>
                      <a:pt x="98713" y="139643"/>
                      <a:pt x="94859" y="132080"/>
                      <a:pt x="97048" y="124969"/>
                    </a:cubicBezTo>
                    <a:close/>
                    <a:moveTo>
                      <a:pt x="146087" y="141015"/>
                    </a:moveTo>
                    <a:cubicBezTo>
                      <a:pt x="148351" y="133914"/>
                      <a:pt x="155954" y="129995"/>
                      <a:pt x="163048" y="132265"/>
                    </a:cubicBezTo>
                    <a:cubicBezTo>
                      <a:pt x="170156" y="134532"/>
                      <a:pt x="174070" y="142126"/>
                      <a:pt x="171806" y="149227"/>
                    </a:cubicBezTo>
                    <a:cubicBezTo>
                      <a:pt x="169526" y="156328"/>
                      <a:pt x="161938" y="160246"/>
                      <a:pt x="154845" y="157978"/>
                    </a:cubicBezTo>
                    <a:cubicBezTo>
                      <a:pt x="154815" y="157973"/>
                      <a:pt x="154799" y="157967"/>
                      <a:pt x="154785" y="157961"/>
                    </a:cubicBezTo>
                    <a:cubicBezTo>
                      <a:pt x="147751" y="155769"/>
                      <a:pt x="143822" y="148287"/>
                      <a:pt x="146012" y="141249"/>
                    </a:cubicBezTo>
                    <a:cubicBezTo>
                      <a:pt x="146042" y="141171"/>
                      <a:pt x="146057" y="141093"/>
                      <a:pt x="146087" y="141015"/>
                    </a:cubicBezTo>
                    <a:close/>
                    <a:moveTo>
                      <a:pt x="194525" y="156761"/>
                    </a:moveTo>
                    <a:cubicBezTo>
                      <a:pt x="197030" y="149741"/>
                      <a:pt x="204753" y="146084"/>
                      <a:pt x="211771" y="148593"/>
                    </a:cubicBezTo>
                    <a:cubicBezTo>
                      <a:pt x="218535" y="151006"/>
                      <a:pt x="222224" y="158283"/>
                      <a:pt x="220169" y="165159"/>
                    </a:cubicBezTo>
                    <a:cubicBezTo>
                      <a:pt x="218040" y="172302"/>
                      <a:pt x="210526" y="176366"/>
                      <a:pt x="203373" y="174237"/>
                    </a:cubicBezTo>
                    <a:cubicBezTo>
                      <a:pt x="196235" y="172106"/>
                      <a:pt x="192171" y="164588"/>
                      <a:pt x="194300" y="157445"/>
                    </a:cubicBezTo>
                    <a:cubicBezTo>
                      <a:pt x="194375" y="157216"/>
                      <a:pt x="194450" y="156988"/>
                      <a:pt x="194525" y="156761"/>
                    </a:cubicBezTo>
                    <a:close/>
                    <a:moveTo>
                      <a:pt x="61506" y="153912"/>
                    </a:moveTo>
                    <a:cubicBezTo>
                      <a:pt x="63846" y="146835"/>
                      <a:pt x="71479" y="142998"/>
                      <a:pt x="78557" y="145341"/>
                    </a:cubicBezTo>
                    <a:cubicBezTo>
                      <a:pt x="85636" y="147684"/>
                      <a:pt x="89475" y="155319"/>
                      <a:pt x="87135" y="162395"/>
                    </a:cubicBezTo>
                    <a:cubicBezTo>
                      <a:pt x="84811" y="169423"/>
                      <a:pt x="77253" y="173265"/>
                      <a:pt x="70204" y="171008"/>
                    </a:cubicBezTo>
                    <a:cubicBezTo>
                      <a:pt x="63066" y="169142"/>
                      <a:pt x="58807" y="161850"/>
                      <a:pt x="60667" y="154719"/>
                    </a:cubicBezTo>
                    <a:cubicBezTo>
                      <a:pt x="60742" y="154447"/>
                      <a:pt x="60817" y="154179"/>
                      <a:pt x="60907" y="153912"/>
                    </a:cubicBezTo>
                    <a:close/>
                    <a:moveTo>
                      <a:pt x="109345" y="169958"/>
                    </a:moveTo>
                    <a:cubicBezTo>
                      <a:pt x="111535" y="162920"/>
                      <a:pt x="119018" y="158993"/>
                      <a:pt x="126051" y="161185"/>
                    </a:cubicBezTo>
                    <a:cubicBezTo>
                      <a:pt x="126141" y="161209"/>
                      <a:pt x="126216" y="161235"/>
                      <a:pt x="126291" y="161260"/>
                    </a:cubicBezTo>
                    <a:cubicBezTo>
                      <a:pt x="133430" y="163390"/>
                      <a:pt x="137494" y="170907"/>
                      <a:pt x="135364" y="178052"/>
                    </a:cubicBezTo>
                    <a:cubicBezTo>
                      <a:pt x="133235" y="185195"/>
                      <a:pt x="125721" y="189259"/>
                      <a:pt x="118583" y="187128"/>
                    </a:cubicBezTo>
                    <a:cubicBezTo>
                      <a:pt x="118343" y="187060"/>
                      <a:pt x="118118" y="186985"/>
                      <a:pt x="117893" y="186904"/>
                    </a:cubicBezTo>
                    <a:cubicBezTo>
                      <a:pt x="110875" y="184637"/>
                      <a:pt x="107036" y="177113"/>
                      <a:pt x="109300" y="170099"/>
                    </a:cubicBezTo>
                    <a:cubicBezTo>
                      <a:pt x="109315" y="170053"/>
                      <a:pt x="109330" y="170005"/>
                      <a:pt x="109345" y="169958"/>
                    </a:cubicBezTo>
                    <a:close/>
                    <a:moveTo>
                      <a:pt x="157784" y="184955"/>
                    </a:moveTo>
                    <a:cubicBezTo>
                      <a:pt x="160048" y="177941"/>
                      <a:pt x="167577" y="174093"/>
                      <a:pt x="174595" y="176360"/>
                    </a:cubicBezTo>
                    <a:cubicBezTo>
                      <a:pt x="174640" y="176375"/>
                      <a:pt x="174685" y="176390"/>
                      <a:pt x="174730" y="176407"/>
                    </a:cubicBezTo>
                    <a:cubicBezTo>
                      <a:pt x="181823" y="178700"/>
                      <a:pt x="185707" y="186307"/>
                      <a:pt x="183428" y="193401"/>
                    </a:cubicBezTo>
                    <a:cubicBezTo>
                      <a:pt x="181133" y="200493"/>
                      <a:pt x="173515" y="204384"/>
                      <a:pt x="166422" y="202093"/>
                    </a:cubicBezTo>
                    <a:cubicBezTo>
                      <a:pt x="159328" y="199800"/>
                      <a:pt x="155444" y="192192"/>
                      <a:pt x="157739" y="185099"/>
                    </a:cubicBezTo>
                    <a:cubicBezTo>
                      <a:pt x="157754" y="185051"/>
                      <a:pt x="157769" y="185003"/>
                      <a:pt x="157784" y="184955"/>
                    </a:cubicBezTo>
                    <a:close/>
                    <a:moveTo>
                      <a:pt x="206073" y="201451"/>
                    </a:moveTo>
                    <a:cubicBezTo>
                      <a:pt x="208487" y="194416"/>
                      <a:pt x="216060" y="190569"/>
                      <a:pt x="223169" y="192753"/>
                    </a:cubicBezTo>
                    <a:cubicBezTo>
                      <a:pt x="230247" y="195095"/>
                      <a:pt x="234086" y="202732"/>
                      <a:pt x="231747" y="209807"/>
                    </a:cubicBezTo>
                    <a:cubicBezTo>
                      <a:pt x="229392" y="216884"/>
                      <a:pt x="221759" y="220721"/>
                      <a:pt x="214681" y="218379"/>
                    </a:cubicBezTo>
                    <a:cubicBezTo>
                      <a:pt x="207662" y="216053"/>
                      <a:pt x="203823" y="208501"/>
                      <a:pt x="206073" y="201451"/>
                    </a:cubicBezTo>
                    <a:close/>
                    <a:moveTo>
                      <a:pt x="24615" y="182705"/>
                    </a:moveTo>
                    <a:cubicBezTo>
                      <a:pt x="26955" y="175628"/>
                      <a:pt x="34588" y="171791"/>
                      <a:pt x="41666" y="174135"/>
                    </a:cubicBezTo>
                    <a:cubicBezTo>
                      <a:pt x="48744" y="176477"/>
                      <a:pt x="52584" y="184112"/>
                      <a:pt x="50244" y="191189"/>
                    </a:cubicBezTo>
                    <a:cubicBezTo>
                      <a:pt x="47920" y="198216"/>
                      <a:pt x="40361" y="202058"/>
                      <a:pt x="33313" y="199801"/>
                    </a:cubicBezTo>
                    <a:cubicBezTo>
                      <a:pt x="26280" y="197379"/>
                      <a:pt x="22426" y="189817"/>
                      <a:pt x="24615" y="182705"/>
                    </a:cubicBezTo>
                    <a:close/>
                    <a:moveTo>
                      <a:pt x="73054" y="198602"/>
                    </a:moveTo>
                    <a:cubicBezTo>
                      <a:pt x="75333" y="191502"/>
                      <a:pt x="82921" y="187589"/>
                      <a:pt x="90030" y="189863"/>
                    </a:cubicBezTo>
                    <a:cubicBezTo>
                      <a:pt x="90060" y="189877"/>
                      <a:pt x="90105" y="189890"/>
                      <a:pt x="90150" y="189904"/>
                    </a:cubicBezTo>
                    <a:cubicBezTo>
                      <a:pt x="97288" y="192034"/>
                      <a:pt x="101352" y="199552"/>
                      <a:pt x="99223" y="206695"/>
                    </a:cubicBezTo>
                    <a:cubicBezTo>
                      <a:pt x="97093" y="213838"/>
                      <a:pt x="89580" y="217902"/>
                      <a:pt x="82441" y="215771"/>
                    </a:cubicBezTo>
                    <a:cubicBezTo>
                      <a:pt x="82202" y="215703"/>
                      <a:pt x="81977" y="215629"/>
                      <a:pt x="81752" y="215547"/>
                    </a:cubicBezTo>
                    <a:cubicBezTo>
                      <a:pt x="74718" y="213355"/>
                      <a:pt x="70789" y="205873"/>
                      <a:pt x="72979" y="198835"/>
                    </a:cubicBezTo>
                    <a:cubicBezTo>
                      <a:pt x="73009" y="198757"/>
                      <a:pt x="73024" y="198679"/>
                      <a:pt x="73054" y="198602"/>
                    </a:cubicBezTo>
                    <a:close/>
                    <a:moveTo>
                      <a:pt x="121492" y="213598"/>
                    </a:moveTo>
                    <a:cubicBezTo>
                      <a:pt x="123832" y="206521"/>
                      <a:pt x="131465" y="202683"/>
                      <a:pt x="138543" y="205027"/>
                    </a:cubicBezTo>
                    <a:cubicBezTo>
                      <a:pt x="145622" y="207370"/>
                      <a:pt x="149461" y="215005"/>
                      <a:pt x="147121" y="222081"/>
                    </a:cubicBezTo>
                    <a:cubicBezTo>
                      <a:pt x="144797" y="229109"/>
                      <a:pt x="137239" y="232951"/>
                      <a:pt x="130190" y="230694"/>
                    </a:cubicBezTo>
                    <a:cubicBezTo>
                      <a:pt x="123652" y="228480"/>
                      <a:pt x="119888" y="221656"/>
                      <a:pt x="121492" y="214948"/>
                    </a:cubicBezTo>
                    <a:close/>
                    <a:moveTo>
                      <a:pt x="169931" y="229944"/>
                    </a:moveTo>
                    <a:cubicBezTo>
                      <a:pt x="172225" y="222851"/>
                      <a:pt x="179829" y="218959"/>
                      <a:pt x="186922" y="221252"/>
                    </a:cubicBezTo>
                    <a:cubicBezTo>
                      <a:pt x="194015" y="223545"/>
                      <a:pt x="197914" y="231153"/>
                      <a:pt x="195620" y="238246"/>
                    </a:cubicBezTo>
                    <a:cubicBezTo>
                      <a:pt x="193325" y="245338"/>
                      <a:pt x="185722" y="249230"/>
                      <a:pt x="178629" y="246938"/>
                    </a:cubicBezTo>
                    <a:cubicBezTo>
                      <a:pt x="178569" y="246922"/>
                      <a:pt x="178524" y="246907"/>
                      <a:pt x="178479" y="246890"/>
                    </a:cubicBezTo>
                    <a:cubicBezTo>
                      <a:pt x="171461" y="244623"/>
                      <a:pt x="167622" y="237099"/>
                      <a:pt x="169886" y="230085"/>
                    </a:cubicBezTo>
                    <a:cubicBezTo>
                      <a:pt x="169901" y="230039"/>
                      <a:pt x="169916" y="229991"/>
                      <a:pt x="169931" y="229944"/>
                    </a:cubicBezTo>
                    <a:close/>
                    <a:moveTo>
                      <a:pt x="37212" y="225895"/>
                    </a:moveTo>
                    <a:cubicBezTo>
                      <a:pt x="39627" y="218860"/>
                      <a:pt x="47200" y="215014"/>
                      <a:pt x="54308" y="217197"/>
                    </a:cubicBezTo>
                    <a:cubicBezTo>
                      <a:pt x="61387" y="219544"/>
                      <a:pt x="65211" y="227183"/>
                      <a:pt x="62871" y="234257"/>
                    </a:cubicBezTo>
                    <a:cubicBezTo>
                      <a:pt x="62871" y="234269"/>
                      <a:pt x="62856" y="234281"/>
                      <a:pt x="62856" y="234293"/>
                    </a:cubicBezTo>
                    <a:cubicBezTo>
                      <a:pt x="60592" y="241307"/>
                      <a:pt x="53063" y="245155"/>
                      <a:pt x="46045" y="242888"/>
                    </a:cubicBezTo>
                    <a:cubicBezTo>
                      <a:pt x="46000" y="242873"/>
                      <a:pt x="45955" y="242858"/>
                      <a:pt x="45910" y="242841"/>
                    </a:cubicBezTo>
                    <a:cubicBezTo>
                      <a:pt x="38997" y="240551"/>
                      <a:pt x="35143" y="233182"/>
                      <a:pt x="37212" y="226195"/>
                    </a:cubicBezTo>
                    <a:close/>
                    <a:moveTo>
                      <a:pt x="86101" y="242091"/>
                    </a:moveTo>
                    <a:cubicBezTo>
                      <a:pt x="88365" y="234990"/>
                      <a:pt x="95968" y="231072"/>
                      <a:pt x="103062" y="233341"/>
                    </a:cubicBezTo>
                    <a:cubicBezTo>
                      <a:pt x="110170" y="235608"/>
                      <a:pt x="114084" y="243203"/>
                      <a:pt x="111820" y="250303"/>
                    </a:cubicBezTo>
                    <a:cubicBezTo>
                      <a:pt x="109540" y="257404"/>
                      <a:pt x="101952" y="261323"/>
                      <a:pt x="94859" y="259054"/>
                    </a:cubicBezTo>
                    <a:cubicBezTo>
                      <a:pt x="94829" y="259049"/>
                      <a:pt x="94814" y="259043"/>
                      <a:pt x="94799" y="259037"/>
                    </a:cubicBezTo>
                    <a:cubicBezTo>
                      <a:pt x="87765" y="256845"/>
                      <a:pt x="83836" y="249363"/>
                      <a:pt x="86026" y="242325"/>
                    </a:cubicBezTo>
                    <a:cubicBezTo>
                      <a:pt x="86056" y="242247"/>
                      <a:pt x="86071" y="242169"/>
                      <a:pt x="86101" y="242091"/>
                    </a:cubicBezTo>
                    <a:close/>
                    <a:moveTo>
                      <a:pt x="134539" y="257088"/>
                    </a:moveTo>
                    <a:cubicBezTo>
                      <a:pt x="136909" y="250020"/>
                      <a:pt x="144557" y="246208"/>
                      <a:pt x="151620" y="248576"/>
                    </a:cubicBezTo>
                    <a:cubicBezTo>
                      <a:pt x="158699" y="250942"/>
                      <a:pt x="162508" y="258590"/>
                      <a:pt x="160138" y="265660"/>
                    </a:cubicBezTo>
                    <a:cubicBezTo>
                      <a:pt x="157769" y="272714"/>
                      <a:pt x="150151" y="276526"/>
                      <a:pt x="143087" y="274184"/>
                    </a:cubicBezTo>
                    <a:cubicBezTo>
                      <a:pt x="136204" y="272020"/>
                      <a:pt x="132230" y="264815"/>
                      <a:pt x="134089" y="257838"/>
                    </a:cubicBezTo>
                    <a:close/>
                    <a:moveTo>
                      <a:pt x="182978" y="272984"/>
                    </a:moveTo>
                    <a:cubicBezTo>
                      <a:pt x="185273" y="265913"/>
                      <a:pt x="192846" y="262025"/>
                      <a:pt x="199924" y="264286"/>
                    </a:cubicBezTo>
                    <a:cubicBezTo>
                      <a:pt x="206957" y="266708"/>
                      <a:pt x="210811" y="274271"/>
                      <a:pt x="208622" y="281382"/>
                    </a:cubicBezTo>
                    <a:cubicBezTo>
                      <a:pt x="206268" y="288457"/>
                      <a:pt x="198634" y="292289"/>
                      <a:pt x="191556" y="289942"/>
                    </a:cubicBezTo>
                    <a:cubicBezTo>
                      <a:pt x="191556" y="289938"/>
                      <a:pt x="191541" y="289935"/>
                      <a:pt x="191526" y="289930"/>
                    </a:cubicBezTo>
                    <a:cubicBezTo>
                      <a:pt x="184658" y="287832"/>
                      <a:pt x="180684" y="280674"/>
                      <a:pt x="182528" y="273734"/>
                    </a:cubicBezTo>
                    <a:close/>
                    <a:moveTo>
                      <a:pt x="621" y="256038"/>
                    </a:moveTo>
                    <a:cubicBezTo>
                      <a:pt x="2960" y="248961"/>
                      <a:pt x="10593" y="245124"/>
                      <a:pt x="17672" y="247466"/>
                    </a:cubicBezTo>
                    <a:cubicBezTo>
                      <a:pt x="24750" y="249810"/>
                      <a:pt x="28589" y="257445"/>
                      <a:pt x="26250" y="264522"/>
                    </a:cubicBezTo>
                    <a:cubicBezTo>
                      <a:pt x="23925" y="271549"/>
                      <a:pt x="16367" y="275391"/>
                      <a:pt x="9319" y="273134"/>
                    </a:cubicBezTo>
                    <a:cubicBezTo>
                      <a:pt x="2225" y="270862"/>
                      <a:pt x="-1689" y="263263"/>
                      <a:pt x="576" y="256165"/>
                    </a:cubicBezTo>
                    <a:cubicBezTo>
                      <a:pt x="591" y="256122"/>
                      <a:pt x="606" y="256080"/>
                      <a:pt x="621" y="256038"/>
                    </a:cubicBezTo>
                    <a:close/>
                    <a:moveTo>
                      <a:pt x="49059" y="271934"/>
                    </a:moveTo>
                    <a:cubicBezTo>
                      <a:pt x="51414" y="264844"/>
                      <a:pt x="59032" y="260966"/>
                      <a:pt x="66155" y="263236"/>
                    </a:cubicBezTo>
                    <a:cubicBezTo>
                      <a:pt x="73339" y="265526"/>
                      <a:pt x="77298" y="273203"/>
                      <a:pt x="75018" y="280383"/>
                    </a:cubicBezTo>
                    <a:cubicBezTo>
                      <a:pt x="72724" y="287565"/>
                      <a:pt x="65046" y="291530"/>
                      <a:pt x="57862" y="289240"/>
                    </a:cubicBezTo>
                    <a:cubicBezTo>
                      <a:pt x="50679" y="286950"/>
                      <a:pt x="46720" y="279274"/>
                      <a:pt x="49014" y="272093"/>
                    </a:cubicBezTo>
                    <a:cubicBezTo>
                      <a:pt x="49029" y="272039"/>
                      <a:pt x="49044" y="271987"/>
                      <a:pt x="49059" y="271934"/>
                    </a:cubicBezTo>
                    <a:close/>
                    <a:moveTo>
                      <a:pt x="97498" y="286931"/>
                    </a:moveTo>
                    <a:cubicBezTo>
                      <a:pt x="99867" y="279863"/>
                      <a:pt x="107516" y="276051"/>
                      <a:pt x="114579" y="278419"/>
                    </a:cubicBezTo>
                    <a:cubicBezTo>
                      <a:pt x="121657" y="280785"/>
                      <a:pt x="125466" y="288435"/>
                      <a:pt x="123097" y="295503"/>
                    </a:cubicBezTo>
                    <a:cubicBezTo>
                      <a:pt x="120728" y="302557"/>
                      <a:pt x="113109" y="306369"/>
                      <a:pt x="106046" y="304027"/>
                    </a:cubicBezTo>
                    <a:cubicBezTo>
                      <a:pt x="99283" y="301740"/>
                      <a:pt x="95519" y="294538"/>
                      <a:pt x="97498" y="287681"/>
                    </a:cubicBezTo>
                    <a:close/>
                    <a:moveTo>
                      <a:pt x="146087" y="303577"/>
                    </a:moveTo>
                    <a:cubicBezTo>
                      <a:pt x="148441" y="296502"/>
                      <a:pt x="156074" y="292670"/>
                      <a:pt x="163153" y="295017"/>
                    </a:cubicBezTo>
                    <a:cubicBezTo>
                      <a:pt x="163153" y="295021"/>
                      <a:pt x="163168" y="295024"/>
                      <a:pt x="163183" y="295029"/>
                    </a:cubicBezTo>
                    <a:cubicBezTo>
                      <a:pt x="170216" y="297221"/>
                      <a:pt x="174145" y="304705"/>
                      <a:pt x="171956" y="311741"/>
                    </a:cubicBezTo>
                    <a:cubicBezTo>
                      <a:pt x="171926" y="311819"/>
                      <a:pt x="171911" y="311897"/>
                      <a:pt x="171881" y="311975"/>
                    </a:cubicBezTo>
                    <a:cubicBezTo>
                      <a:pt x="169556" y="319098"/>
                      <a:pt x="161908" y="322991"/>
                      <a:pt x="154785" y="320673"/>
                    </a:cubicBezTo>
                    <a:cubicBezTo>
                      <a:pt x="147661" y="318354"/>
                      <a:pt x="143762" y="310700"/>
                      <a:pt x="146087" y="303577"/>
                    </a:cubicBezTo>
                    <a:close/>
                    <a:moveTo>
                      <a:pt x="13818" y="298478"/>
                    </a:moveTo>
                    <a:cubicBezTo>
                      <a:pt x="16082" y="291377"/>
                      <a:pt x="23685" y="287459"/>
                      <a:pt x="30779" y="289728"/>
                    </a:cubicBezTo>
                    <a:cubicBezTo>
                      <a:pt x="37887" y="291995"/>
                      <a:pt x="41801" y="299589"/>
                      <a:pt x="39537" y="306690"/>
                    </a:cubicBezTo>
                    <a:cubicBezTo>
                      <a:pt x="37257" y="313791"/>
                      <a:pt x="29669" y="317710"/>
                      <a:pt x="22576" y="315441"/>
                    </a:cubicBezTo>
                    <a:cubicBezTo>
                      <a:pt x="22545" y="315436"/>
                      <a:pt x="22531" y="315430"/>
                      <a:pt x="22516" y="315424"/>
                    </a:cubicBezTo>
                    <a:cubicBezTo>
                      <a:pt x="15377" y="313193"/>
                      <a:pt x="11373" y="305637"/>
                      <a:pt x="13518" y="298478"/>
                    </a:cubicBezTo>
                    <a:close/>
                    <a:moveTo>
                      <a:pt x="62256" y="314224"/>
                    </a:moveTo>
                    <a:cubicBezTo>
                      <a:pt x="64611" y="307149"/>
                      <a:pt x="72244" y="303317"/>
                      <a:pt x="79322" y="305664"/>
                    </a:cubicBezTo>
                    <a:cubicBezTo>
                      <a:pt x="79322" y="305669"/>
                      <a:pt x="79337" y="305672"/>
                      <a:pt x="79352" y="305676"/>
                    </a:cubicBezTo>
                    <a:cubicBezTo>
                      <a:pt x="86371" y="308184"/>
                      <a:pt x="90030" y="315907"/>
                      <a:pt x="87525" y="322927"/>
                    </a:cubicBezTo>
                    <a:cubicBezTo>
                      <a:pt x="85111" y="329684"/>
                      <a:pt x="77823" y="333370"/>
                      <a:pt x="70954" y="331320"/>
                    </a:cubicBezTo>
                    <a:cubicBezTo>
                      <a:pt x="63756" y="329093"/>
                      <a:pt x="59722" y="321451"/>
                      <a:pt x="61941" y="314251"/>
                    </a:cubicBezTo>
                    <a:cubicBezTo>
                      <a:pt x="61956" y="314242"/>
                      <a:pt x="61956" y="314233"/>
                      <a:pt x="61956" y="314224"/>
                    </a:cubicBezTo>
                    <a:close/>
                    <a:moveTo>
                      <a:pt x="110695" y="330121"/>
                    </a:moveTo>
                    <a:cubicBezTo>
                      <a:pt x="113034" y="323044"/>
                      <a:pt x="120667" y="319206"/>
                      <a:pt x="127746" y="321550"/>
                    </a:cubicBezTo>
                    <a:cubicBezTo>
                      <a:pt x="134824" y="323893"/>
                      <a:pt x="138663" y="331527"/>
                      <a:pt x="136324" y="338604"/>
                    </a:cubicBezTo>
                    <a:cubicBezTo>
                      <a:pt x="133999" y="345632"/>
                      <a:pt x="126441" y="349474"/>
                      <a:pt x="119393" y="347217"/>
                    </a:cubicBezTo>
                    <a:cubicBezTo>
                      <a:pt x="112195" y="344990"/>
                      <a:pt x="108160" y="337347"/>
                      <a:pt x="110380" y="330148"/>
                    </a:cubicBezTo>
                    <a:cubicBezTo>
                      <a:pt x="110395" y="330139"/>
                      <a:pt x="110395" y="330130"/>
                      <a:pt x="110395" y="330121"/>
                    </a:cubicBezTo>
                    <a:close/>
                    <a:moveTo>
                      <a:pt x="159133" y="346017"/>
                    </a:moveTo>
                    <a:cubicBezTo>
                      <a:pt x="161323" y="338979"/>
                      <a:pt x="168806" y="335051"/>
                      <a:pt x="175840" y="337244"/>
                    </a:cubicBezTo>
                    <a:cubicBezTo>
                      <a:pt x="175930" y="337268"/>
                      <a:pt x="176005" y="337293"/>
                      <a:pt x="176080" y="337319"/>
                    </a:cubicBezTo>
                    <a:cubicBezTo>
                      <a:pt x="183218" y="339448"/>
                      <a:pt x="187282" y="346966"/>
                      <a:pt x="185152" y="354115"/>
                    </a:cubicBezTo>
                    <a:cubicBezTo>
                      <a:pt x="183023" y="361253"/>
                      <a:pt x="175510" y="365317"/>
                      <a:pt x="168371" y="363188"/>
                    </a:cubicBezTo>
                    <a:cubicBezTo>
                      <a:pt x="168131" y="363113"/>
                      <a:pt x="167907" y="363038"/>
                      <a:pt x="167682" y="362963"/>
                    </a:cubicBezTo>
                    <a:cubicBezTo>
                      <a:pt x="160618" y="360848"/>
                      <a:pt x="156614" y="353410"/>
                      <a:pt x="158729" y="346345"/>
                    </a:cubicBezTo>
                    <a:cubicBezTo>
                      <a:pt x="158759" y="346234"/>
                      <a:pt x="158804" y="346126"/>
                      <a:pt x="158834" y="346017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8BFBFB3-D22E-1943-2542-C0FC873C5E70}"/>
                  </a:ext>
                </a:extLst>
              </p:cNvPr>
              <p:cNvSpPr/>
              <p:nvPr/>
            </p:nvSpPr>
            <p:spPr>
              <a:xfrm>
                <a:off x="5740101" y="4255958"/>
                <a:ext cx="896884" cy="936046"/>
              </a:xfrm>
              <a:custGeom>
                <a:avLst/>
                <a:gdLst>
                  <a:gd name="connsiteX0" fmla="*/ 594003 w 679994"/>
                  <a:gd name="connsiteY0" fmla="*/ 235026 h 709686"/>
                  <a:gd name="connsiteX1" fmla="*/ 609584 w 679994"/>
                  <a:gd name="connsiteY1" fmla="*/ 154435 h 709686"/>
                  <a:gd name="connsiteX2" fmla="*/ 528993 w 679994"/>
                  <a:gd name="connsiteY2" fmla="*/ 138869 h 709686"/>
                  <a:gd name="connsiteX3" fmla="*/ 525469 w 679994"/>
                  <a:gd name="connsiteY3" fmla="*/ 141448 h 709686"/>
                  <a:gd name="connsiteX4" fmla="*/ 517970 w 679994"/>
                  <a:gd name="connsiteY4" fmla="*/ 146847 h 709686"/>
                  <a:gd name="connsiteX5" fmla="*/ 516066 w 679994"/>
                  <a:gd name="connsiteY5" fmla="*/ 147042 h 709686"/>
                  <a:gd name="connsiteX6" fmla="*/ 515871 w 679994"/>
                  <a:gd name="connsiteY6" fmla="*/ 146847 h 709686"/>
                  <a:gd name="connsiteX7" fmla="*/ 515871 w 679994"/>
                  <a:gd name="connsiteY7" fmla="*/ 144747 h 709686"/>
                  <a:gd name="connsiteX8" fmla="*/ 524014 w 679994"/>
                  <a:gd name="connsiteY8" fmla="*/ 63076 h 709686"/>
                  <a:gd name="connsiteX9" fmla="*/ 447037 w 679994"/>
                  <a:gd name="connsiteY9" fmla="*/ 51469 h 709686"/>
                  <a:gd name="connsiteX10" fmla="*/ 215491 w 679994"/>
                  <a:gd name="connsiteY10" fmla="*/ 222129 h 709686"/>
                  <a:gd name="connsiteX11" fmla="*/ 214291 w 679994"/>
                  <a:gd name="connsiteY11" fmla="*/ 222129 h 709686"/>
                  <a:gd name="connsiteX12" fmla="*/ 213242 w 679994"/>
                  <a:gd name="connsiteY12" fmla="*/ 221229 h 709686"/>
                  <a:gd name="connsiteX13" fmla="*/ 174401 w 679994"/>
                  <a:gd name="connsiteY13" fmla="*/ 122552 h 709686"/>
                  <a:gd name="connsiteX14" fmla="*/ 134510 w 679994"/>
                  <a:gd name="connsiteY14" fmla="*/ 36023 h 709686"/>
                  <a:gd name="connsiteX15" fmla="*/ 14883 w 679994"/>
                  <a:gd name="connsiteY15" fmla="*/ 15883 h 709686"/>
                  <a:gd name="connsiteX16" fmla="*/ 12589 w 679994"/>
                  <a:gd name="connsiteY16" fmla="*/ 17577 h 709686"/>
                  <a:gd name="connsiteX17" fmla="*/ 142 w 679994"/>
                  <a:gd name="connsiteY17" fmla="*/ 35123 h 709686"/>
                  <a:gd name="connsiteX18" fmla="*/ 19937 w 679994"/>
                  <a:gd name="connsiteY18" fmla="*/ 76064 h 709686"/>
                  <a:gd name="connsiteX19" fmla="*/ 23836 w 679994"/>
                  <a:gd name="connsiteY19" fmla="*/ 81312 h 709686"/>
                  <a:gd name="connsiteX20" fmla="*/ 59828 w 679994"/>
                  <a:gd name="connsiteY20" fmla="*/ 253472 h 709686"/>
                  <a:gd name="connsiteX21" fmla="*/ 81423 w 679994"/>
                  <a:gd name="connsiteY21" fmla="*/ 396538 h 709686"/>
                  <a:gd name="connsiteX22" fmla="*/ 80223 w 679994"/>
                  <a:gd name="connsiteY22" fmla="*/ 397438 h 709686"/>
                  <a:gd name="connsiteX23" fmla="*/ 41832 w 679994"/>
                  <a:gd name="connsiteY23" fmla="*/ 425632 h 709686"/>
                  <a:gd name="connsiteX24" fmla="*/ 251783 w 679994"/>
                  <a:gd name="connsiteY24" fmla="*/ 709665 h 709686"/>
                  <a:gd name="connsiteX25" fmla="*/ 293773 w 679994"/>
                  <a:gd name="connsiteY25" fmla="*/ 678172 h 709686"/>
                  <a:gd name="connsiteX26" fmla="*/ 296023 w 679994"/>
                  <a:gd name="connsiteY26" fmla="*/ 678172 h 709686"/>
                  <a:gd name="connsiteX27" fmla="*/ 376704 w 679994"/>
                  <a:gd name="connsiteY27" fmla="*/ 690679 h 709686"/>
                  <a:gd name="connsiteX28" fmla="*/ 377003 w 679994"/>
                  <a:gd name="connsiteY28" fmla="*/ 690469 h 709686"/>
                  <a:gd name="connsiteX29" fmla="*/ 656538 w 679994"/>
                  <a:gd name="connsiteY29" fmla="*/ 484568 h 709686"/>
                  <a:gd name="connsiteX30" fmla="*/ 668685 w 679994"/>
                  <a:gd name="connsiteY30" fmla="*/ 403437 h 709686"/>
                  <a:gd name="connsiteX31" fmla="*/ 593703 w 679994"/>
                  <a:gd name="connsiteY31" fmla="*/ 387540 h 709686"/>
                  <a:gd name="connsiteX32" fmla="*/ 591603 w 679994"/>
                  <a:gd name="connsiteY32" fmla="*/ 387540 h 709686"/>
                  <a:gd name="connsiteX33" fmla="*/ 591558 w 679994"/>
                  <a:gd name="connsiteY33" fmla="*/ 385636 h 709686"/>
                  <a:gd name="connsiteX34" fmla="*/ 591603 w 679994"/>
                  <a:gd name="connsiteY34" fmla="*/ 385591 h 709686"/>
                  <a:gd name="connsiteX35" fmla="*/ 624895 w 679994"/>
                  <a:gd name="connsiteY35" fmla="*/ 360097 h 709686"/>
                  <a:gd name="connsiteX36" fmla="*/ 637477 w 679994"/>
                  <a:gd name="connsiteY36" fmla="*/ 278996 h 709686"/>
                  <a:gd name="connsiteX37" fmla="*/ 637342 w 679994"/>
                  <a:gd name="connsiteY37" fmla="*/ 278816 h 709686"/>
                  <a:gd name="connsiteX38" fmla="*/ 563410 w 679994"/>
                  <a:gd name="connsiteY38" fmla="*/ 262320 h 709686"/>
                  <a:gd name="connsiteX39" fmla="*/ 561310 w 679994"/>
                  <a:gd name="connsiteY39" fmla="*/ 262320 h 709686"/>
                  <a:gd name="connsiteX40" fmla="*/ 561310 w 679994"/>
                  <a:gd name="connsiteY40" fmla="*/ 260220 h 709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79994" h="709686">
                    <a:moveTo>
                      <a:pt x="594003" y="235026"/>
                    </a:moveTo>
                    <a:cubicBezTo>
                      <a:pt x="620561" y="217075"/>
                      <a:pt x="627535" y="180994"/>
                      <a:pt x="609584" y="154435"/>
                    </a:cubicBezTo>
                    <a:cubicBezTo>
                      <a:pt x="591633" y="127891"/>
                      <a:pt x="555552" y="120918"/>
                      <a:pt x="528993" y="138869"/>
                    </a:cubicBezTo>
                    <a:cubicBezTo>
                      <a:pt x="527793" y="139678"/>
                      <a:pt x="526609" y="140548"/>
                      <a:pt x="525469" y="141448"/>
                    </a:cubicBezTo>
                    <a:lnTo>
                      <a:pt x="517970" y="146847"/>
                    </a:lnTo>
                    <a:cubicBezTo>
                      <a:pt x="517505" y="147432"/>
                      <a:pt x="516651" y="147522"/>
                      <a:pt x="516066" y="147042"/>
                    </a:cubicBezTo>
                    <a:cubicBezTo>
                      <a:pt x="515991" y="146982"/>
                      <a:pt x="515931" y="146922"/>
                      <a:pt x="515871" y="146847"/>
                    </a:cubicBezTo>
                    <a:cubicBezTo>
                      <a:pt x="515301" y="146262"/>
                      <a:pt x="515301" y="145332"/>
                      <a:pt x="515871" y="144747"/>
                    </a:cubicBezTo>
                    <a:cubicBezTo>
                      <a:pt x="540675" y="124442"/>
                      <a:pt x="544319" y="87881"/>
                      <a:pt x="524014" y="63076"/>
                    </a:cubicBezTo>
                    <a:cubicBezTo>
                      <a:pt x="505149" y="40012"/>
                      <a:pt x="471871" y="35003"/>
                      <a:pt x="447037" y="51469"/>
                    </a:cubicBezTo>
                    <a:lnTo>
                      <a:pt x="215491" y="222129"/>
                    </a:lnTo>
                    <a:cubicBezTo>
                      <a:pt x="215116" y="222339"/>
                      <a:pt x="214666" y="222339"/>
                      <a:pt x="214291" y="222129"/>
                    </a:cubicBezTo>
                    <a:cubicBezTo>
                      <a:pt x="213842" y="221964"/>
                      <a:pt x="213467" y="221649"/>
                      <a:pt x="213242" y="221229"/>
                    </a:cubicBezTo>
                    <a:cubicBezTo>
                      <a:pt x="197496" y="189512"/>
                      <a:pt x="184509" y="156490"/>
                      <a:pt x="174401" y="122552"/>
                    </a:cubicBezTo>
                    <a:cubicBezTo>
                      <a:pt x="166393" y="91555"/>
                      <a:pt x="152881" y="62252"/>
                      <a:pt x="134510" y="36023"/>
                    </a:cubicBezTo>
                    <a:cubicBezTo>
                      <a:pt x="107037" y="-2578"/>
                      <a:pt x="53484" y="-11591"/>
                      <a:pt x="14883" y="15883"/>
                    </a:cubicBezTo>
                    <a:cubicBezTo>
                      <a:pt x="14103" y="16437"/>
                      <a:pt x="13339" y="17007"/>
                      <a:pt x="12589" y="17577"/>
                    </a:cubicBezTo>
                    <a:cubicBezTo>
                      <a:pt x="6215" y="21476"/>
                      <a:pt x="1717" y="27820"/>
                      <a:pt x="142" y="35123"/>
                    </a:cubicBezTo>
                    <a:cubicBezTo>
                      <a:pt x="-1358" y="46071"/>
                      <a:pt x="5240" y="56418"/>
                      <a:pt x="19937" y="76064"/>
                    </a:cubicBezTo>
                    <a:lnTo>
                      <a:pt x="23836" y="81312"/>
                    </a:lnTo>
                    <a:cubicBezTo>
                      <a:pt x="52180" y="119703"/>
                      <a:pt x="56079" y="187787"/>
                      <a:pt x="59828" y="253472"/>
                    </a:cubicBezTo>
                    <a:cubicBezTo>
                      <a:pt x="62677" y="304010"/>
                      <a:pt x="67326" y="358447"/>
                      <a:pt x="81423" y="396538"/>
                    </a:cubicBezTo>
                    <a:cubicBezTo>
                      <a:pt x="81423" y="396538"/>
                      <a:pt x="81423" y="396538"/>
                      <a:pt x="80223" y="397438"/>
                    </a:cubicBezTo>
                    <a:lnTo>
                      <a:pt x="41832" y="425632"/>
                    </a:lnTo>
                    <a:lnTo>
                      <a:pt x="251783" y="709665"/>
                    </a:lnTo>
                    <a:lnTo>
                      <a:pt x="293773" y="678172"/>
                    </a:lnTo>
                    <a:cubicBezTo>
                      <a:pt x="294433" y="677647"/>
                      <a:pt x="295363" y="677647"/>
                      <a:pt x="296023" y="678172"/>
                    </a:cubicBezTo>
                    <a:cubicBezTo>
                      <a:pt x="314843" y="703906"/>
                      <a:pt x="350970" y="709515"/>
                      <a:pt x="376704" y="690679"/>
                    </a:cubicBezTo>
                    <a:cubicBezTo>
                      <a:pt x="376808" y="690619"/>
                      <a:pt x="376913" y="690544"/>
                      <a:pt x="377003" y="690469"/>
                    </a:cubicBezTo>
                    <a:lnTo>
                      <a:pt x="656538" y="484568"/>
                    </a:lnTo>
                    <a:cubicBezTo>
                      <a:pt x="682122" y="465417"/>
                      <a:pt x="687551" y="429246"/>
                      <a:pt x="668685" y="403437"/>
                    </a:cubicBezTo>
                    <a:cubicBezTo>
                      <a:pt x="648590" y="376293"/>
                      <a:pt x="617847" y="369695"/>
                      <a:pt x="593703" y="387540"/>
                    </a:cubicBezTo>
                    <a:cubicBezTo>
                      <a:pt x="593118" y="388110"/>
                      <a:pt x="592188" y="388110"/>
                      <a:pt x="591603" y="387540"/>
                    </a:cubicBezTo>
                    <a:cubicBezTo>
                      <a:pt x="591063" y="387031"/>
                      <a:pt x="591048" y="386176"/>
                      <a:pt x="591558" y="385636"/>
                    </a:cubicBezTo>
                    <a:cubicBezTo>
                      <a:pt x="591573" y="385621"/>
                      <a:pt x="591588" y="385606"/>
                      <a:pt x="591603" y="385591"/>
                    </a:cubicBezTo>
                    <a:lnTo>
                      <a:pt x="624895" y="360097"/>
                    </a:lnTo>
                    <a:cubicBezTo>
                      <a:pt x="650764" y="341171"/>
                      <a:pt x="656388" y="304865"/>
                      <a:pt x="637477" y="278996"/>
                    </a:cubicBezTo>
                    <a:cubicBezTo>
                      <a:pt x="637432" y="278936"/>
                      <a:pt x="637387" y="278876"/>
                      <a:pt x="637342" y="278816"/>
                    </a:cubicBezTo>
                    <a:cubicBezTo>
                      <a:pt x="616797" y="250922"/>
                      <a:pt x="587854" y="244324"/>
                      <a:pt x="563410" y="262320"/>
                    </a:cubicBezTo>
                    <a:cubicBezTo>
                      <a:pt x="562825" y="262890"/>
                      <a:pt x="561895" y="262890"/>
                      <a:pt x="561310" y="262320"/>
                    </a:cubicBezTo>
                    <a:cubicBezTo>
                      <a:pt x="560801" y="261705"/>
                      <a:pt x="560801" y="260835"/>
                      <a:pt x="561310" y="260220"/>
                    </a:cubicBezTo>
                    <a:close/>
                  </a:path>
                </a:pathLst>
              </a:custGeom>
              <a:solidFill>
                <a:srgbClr val="FFD09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FC9EE7C-7672-F112-DA26-980B3DAD935B}"/>
                  </a:ext>
                </a:extLst>
              </p:cNvPr>
              <p:cNvSpPr/>
              <p:nvPr/>
            </p:nvSpPr>
            <p:spPr>
              <a:xfrm>
                <a:off x="4388827" y="4804622"/>
                <a:ext cx="1697210" cy="964557"/>
              </a:xfrm>
              <a:custGeom>
                <a:avLst/>
                <a:gdLst>
                  <a:gd name="connsiteX0" fmla="*/ 697120 w 1286781"/>
                  <a:gd name="connsiteY0" fmla="*/ 731280 h 731302"/>
                  <a:gd name="connsiteX1" fmla="*/ 1278533 w 1286781"/>
                  <a:gd name="connsiteY1" fmla="*/ 325025 h 731302"/>
                  <a:gd name="connsiteX2" fmla="*/ 1282808 w 1286781"/>
                  <a:gd name="connsiteY2" fmla="*/ 296922 h 731302"/>
                  <a:gd name="connsiteX3" fmla="*/ 1282732 w 1286781"/>
                  <a:gd name="connsiteY3" fmla="*/ 296832 h 731302"/>
                  <a:gd name="connsiteX4" fmla="*/ 1069633 w 1286781"/>
                  <a:gd name="connsiteY4" fmla="*/ 8150 h 731302"/>
                  <a:gd name="connsiteX5" fmla="*/ 1041754 w 1286781"/>
                  <a:gd name="connsiteY5" fmla="*/ 3831 h 731302"/>
                  <a:gd name="connsiteX6" fmla="*/ 1041589 w 1286781"/>
                  <a:gd name="connsiteY6" fmla="*/ 3951 h 731302"/>
                  <a:gd name="connsiteX7" fmla="*/ -67 w 1286781"/>
                  <a:gd name="connsiteY7" fmla="*/ 731280 h 731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6781" h="731302">
                    <a:moveTo>
                      <a:pt x="697120" y="731280"/>
                    </a:moveTo>
                    <a:lnTo>
                      <a:pt x="1278533" y="325025"/>
                    </a:lnTo>
                    <a:cubicBezTo>
                      <a:pt x="1287472" y="318442"/>
                      <a:pt x="1289376" y="305860"/>
                      <a:pt x="1282808" y="296922"/>
                    </a:cubicBezTo>
                    <a:cubicBezTo>
                      <a:pt x="1282778" y="296892"/>
                      <a:pt x="1282763" y="296862"/>
                      <a:pt x="1282732" y="296832"/>
                    </a:cubicBezTo>
                    <a:lnTo>
                      <a:pt x="1069633" y="8150"/>
                    </a:lnTo>
                    <a:cubicBezTo>
                      <a:pt x="1063124" y="-743"/>
                      <a:pt x="1050647" y="-2678"/>
                      <a:pt x="1041754" y="3831"/>
                    </a:cubicBezTo>
                    <a:cubicBezTo>
                      <a:pt x="1041709" y="3861"/>
                      <a:pt x="1041649" y="3905"/>
                      <a:pt x="1041589" y="3951"/>
                    </a:cubicBezTo>
                    <a:lnTo>
                      <a:pt x="-67" y="73128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EABFEB6-D2BC-E3FA-2EE2-E94E129FC6EB}"/>
                  </a:ext>
                </a:extLst>
              </p:cNvPr>
              <p:cNvSpPr/>
              <p:nvPr/>
            </p:nvSpPr>
            <p:spPr>
              <a:xfrm>
                <a:off x="5997333" y="5185906"/>
                <a:ext cx="43518" cy="43680"/>
              </a:xfrm>
              <a:custGeom>
                <a:avLst/>
                <a:gdLst>
                  <a:gd name="connsiteX0" fmla="*/ 26163 w 32994"/>
                  <a:gd name="connsiteY0" fmla="*/ 29796 h 33117"/>
                  <a:gd name="connsiteX1" fmla="*/ 3473 w 32994"/>
                  <a:gd name="connsiteY1" fmla="*/ 26692 h 33117"/>
                  <a:gd name="connsiteX2" fmla="*/ 3218 w 32994"/>
                  <a:gd name="connsiteY2" fmla="*/ 26347 h 33117"/>
                  <a:gd name="connsiteX3" fmla="*/ 6563 w 32994"/>
                  <a:gd name="connsiteY3" fmla="*/ 3252 h 33117"/>
                  <a:gd name="connsiteX4" fmla="*/ 29642 w 32994"/>
                  <a:gd name="connsiteY4" fmla="*/ 6596 h 33117"/>
                  <a:gd name="connsiteX5" fmla="*/ 26313 w 32994"/>
                  <a:gd name="connsiteY5" fmla="*/ 29691 h 33117"/>
                  <a:gd name="connsiteX6" fmla="*/ 26163 w 32994"/>
                  <a:gd name="connsiteY6" fmla="*/ 29796 h 33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994" h="33117">
                    <a:moveTo>
                      <a:pt x="26163" y="29796"/>
                    </a:moveTo>
                    <a:cubicBezTo>
                      <a:pt x="19040" y="35210"/>
                      <a:pt x="8872" y="33815"/>
                      <a:pt x="3473" y="26692"/>
                    </a:cubicBezTo>
                    <a:cubicBezTo>
                      <a:pt x="3383" y="26572"/>
                      <a:pt x="3293" y="26467"/>
                      <a:pt x="3218" y="26347"/>
                    </a:cubicBezTo>
                    <a:cubicBezTo>
                      <a:pt x="-2240" y="19044"/>
                      <a:pt x="-740" y="8711"/>
                      <a:pt x="6563" y="3252"/>
                    </a:cubicBezTo>
                    <a:cubicBezTo>
                      <a:pt x="13866" y="-2191"/>
                      <a:pt x="24199" y="-692"/>
                      <a:pt x="29642" y="6596"/>
                    </a:cubicBezTo>
                    <a:cubicBezTo>
                      <a:pt x="35101" y="13900"/>
                      <a:pt x="33601" y="24232"/>
                      <a:pt x="26313" y="29691"/>
                    </a:cubicBezTo>
                    <a:cubicBezTo>
                      <a:pt x="26253" y="29721"/>
                      <a:pt x="26208" y="29766"/>
                      <a:pt x="26163" y="297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FA349C6-3F7B-B13A-2C2A-DBFB30B5BE15}"/>
                  </a:ext>
                </a:extLst>
              </p:cNvPr>
              <p:cNvSpPr/>
              <p:nvPr/>
            </p:nvSpPr>
            <p:spPr>
              <a:xfrm>
                <a:off x="5916347" y="5246304"/>
                <a:ext cx="43518" cy="43515"/>
              </a:xfrm>
              <a:custGeom>
                <a:avLst/>
                <a:gdLst>
                  <a:gd name="connsiteX0" fmla="*/ 26229 w 32994"/>
                  <a:gd name="connsiteY0" fmla="*/ 29743 h 32992"/>
                  <a:gd name="connsiteX1" fmla="*/ 3165 w 32994"/>
                  <a:gd name="connsiteY1" fmla="*/ 26279 h 32992"/>
                  <a:gd name="connsiteX2" fmla="*/ 6629 w 32994"/>
                  <a:gd name="connsiteY2" fmla="*/ 3200 h 32992"/>
                  <a:gd name="connsiteX3" fmla="*/ 29679 w 32994"/>
                  <a:gd name="connsiteY3" fmla="*/ 6649 h 32992"/>
                  <a:gd name="connsiteX4" fmla="*/ 26260 w 32994"/>
                  <a:gd name="connsiteY4" fmla="*/ 29728 h 32992"/>
                  <a:gd name="connsiteX5" fmla="*/ 26229 w 32994"/>
                  <a:gd name="connsiteY5" fmla="*/ 29743 h 32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94" h="32992">
                    <a:moveTo>
                      <a:pt x="26229" y="29743"/>
                    </a:moveTo>
                    <a:cubicBezTo>
                      <a:pt x="18896" y="35157"/>
                      <a:pt x="8578" y="33598"/>
                      <a:pt x="3165" y="26279"/>
                    </a:cubicBezTo>
                    <a:cubicBezTo>
                      <a:pt x="-2249" y="18946"/>
                      <a:pt x="-704" y="8613"/>
                      <a:pt x="6629" y="3200"/>
                    </a:cubicBezTo>
                    <a:cubicBezTo>
                      <a:pt x="13947" y="-2199"/>
                      <a:pt x="24265" y="-655"/>
                      <a:pt x="29679" y="6649"/>
                    </a:cubicBezTo>
                    <a:cubicBezTo>
                      <a:pt x="35107" y="13967"/>
                      <a:pt x="33578" y="24300"/>
                      <a:pt x="26260" y="29728"/>
                    </a:cubicBezTo>
                    <a:cubicBezTo>
                      <a:pt x="26244" y="29728"/>
                      <a:pt x="26244" y="29743"/>
                      <a:pt x="26229" y="2974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C54F544-AE89-08CB-3C6C-E8905789E36D}"/>
                  </a:ext>
                </a:extLst>
              </p:cNvPr>
              <p:cNvSpPr/>
              <p:nvPr/>
            </p:nvSpPr>
            <p:spPr>
              <a:xfrm rot="20269799">
                <a:off x="6495567" y="4350208"/>
                <a:ext cx="113930" cy="114128"/>
              </a:xfrm>
              <a:custGeom>
                <a:avLst/>
                <a:gdLst>
                  <a:gd name="connsiteX0" fmla="*/ 57070 w 86379"/>
                  <a:gd name="connsiteY0" fmla="*/ -22 h 86529"/>
                  <a:gd name="connsiteX1" fmla="*/ 86313 w 86379"/>
                  <a:gd name="connsiteY1" fmla="*/ -22 h 86529"/>
                  <a:gd name="connsiteX2" fmla="*/ 86313 w 86379"/>
                  <a:gd name="connsiteY2" fmla="*/ 86508 h 86529"/>
                  <a:gd name="connsiteX3" fmla="*/ 57070 w 86379"/>
                  <a:gd name="connsiteY3" fmla="*/ 86508 h 86529"/>
                  <a:gd name="connsiteX4" fmla="*/ 29177 w 86379"/>
                  <a:gd name="connsiteY4" fmla="*/ 86508 h 86529"/>
                  <a:gd name="connsiteX5" fmla="*/ -67 w 86379"/>
                  <a:gd name="connsiteY5" fmla="*/ 86508 h 86529"/>
                  <a:gd name="connsiteX6" fmla="*/ -67 w 86379"/>
                  <a:gd name="connsiteY6" fmla="*/ -22 h 86529"/>
                  <a:gd name="connsiteX7" fmla="*/ 29177 w 86379"/>
                  <a:gd name="connsiteY7" fmla="*/ -22 h 86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379" h="86529">
                    <a:moveTo>
                      <a:pt x="57070" y="-22"/>
                    </a:moveTo>
                    <a:cubicBezTo>
                      <a:pt x="73221" y="-22"/>
                      <a:pt x="86313" y="-22"/>
                      <a:pt x="86313" y="-22"/>
                    </a:cubicBezTo>
                    <a:lnTo>
                      <a:pt x="86313" y="86508"/>
                    </a:lnTo>
                    <a:cubicBezTo>
                      <a:pt x="86313" y="86508"/>
                      <a:pt x="73221" y="86508"/>
                      <a:pt x="57070" y="86508"/>
                    </a:cubicBezTo>
                    <a:lnTo>
                      <a:pt x="29177" y="86508"/>
                    </a:lnTo>
                    <a:cubicBezTo>
                      <a:pt x="13026" y="86508"/>
                      <a:pt x="-67" y="86508"/>
                      <a:pt x="-67" y="86508"/>
                    </a:cubicBezTo>
                    <a:lnTo>
                      <a:pt x="-67" y="-22"/>
                    </a:lnTo>
                    <a:cubicBezTo>
                      <a:pt x="-67" y="-22"/>
                      <a:pt x="13026" y="-22"/>
                      <a:pt x="29177" y="-2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57C78400-5142-754C-BCC4-9D841EFA2A9C}"/>
                  </a:ext>
                </a:extLst>
              </p:cNvPr>
              <p:cNvSpPr/>
              <p:nvPr/>
            </p:nvSpPr>
            <p:spPr>
              <a:xfrm rot="20268000">
                <a:off x="6547682" y="4477519"/>
                <a:ext cx="113930" cy="113930"/>
              </a:xfrm>
              <a:custGeom>
                <a:avLst/>
                <a:gdLst>
                  <a:gd name="connsiteX0" fmla="*/ 57070 w 86379"/>
                  <a:gd name="connsiteY0" fmla="*/ -22 h 86379"/>
                  <a:gd name="connsiteX1" fmla="*/ 86313 w 86379"/>
                  <a:gd name="connsiteY1" fmla="*/ -22 h 86379"/>
                  <a:gd name="connsiteX2" fmla="*/ 86313 w 86379"/>
                  <a:gd name="connsiteY2" fmla="*/ 86358 h 86379"/>
                  <a:gd name="connsiteX3" fmla="*/ 57070 w 86379"/>
                  <a:gd name="connsiteY3" fmla="*/ 86358 h 86379"/>
                  <a:gd name="connsiteX4" fmla="*/ 29177 w 86379"/>
                  <a:gd name="connsiteY4" fmla="*/ 86358 h 86379"/>
                  <a:gd name="connsiteX5" fmla="*/ -67 w 86379"/>
                  <a:gd name="connsiteY5" fmla="*/ 86358 h 86379"/>
                  <a:gd name="connsiteX6" fmla="*/ -67 w 86379"/>
                  <a:gd name="connsiteY6" fmla="*/ -22 h 86379"/>
                  <a:gd name="connsiteX7" fmla="*/ 29177 w 86379"/>
                  <a:gd name="connsiteY7" fmla="*/ -22 h 8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379" h="86379">
                    <a:moveTo>
                      <a:pt x="57070" y="-22"/>
                    </a:moveTo>
                    <a:cubicBezTo>
                      <a:pt x="73221" y="-22"/>
                      <a:pt x="86313" y="-22"/>
                      <a:pt x="86313" y="-22"/>
                    </a:cubicBezTo>
                    <a:lnTo>
                      <a:pt x="86313" y="86358"/>
                    </a:lnTo>
                    <a:cubicBezTo>
                      <a:pt x="86313" y="86358"/>
                      <a:pt x="73221" y="86358"/>
                      <a:pt x="57070" y="86358"/>
                    </a:cubicBezTo>
                    <a:lnTo>
                      <a:pt x="29177" y="86358"/>
                    </a:lnTo>
                    <a:cubicBezTo>
                      <a:pt x="13026" y="86358"/>
                      <a:pt x="-67" y="86358"/>
                      <a:pt x="-67" y="86358"/>
                    </a:cubicBezTo>
                    <a:lnTo>
                      <a:pt x="-67" y="-22"/>
                    </a:lnTo>
                    <a:cubicBezTo>
                      <a:pt x="-67" y="-22"/>
                      <a:pt x="13026" y="-22"/>
                      <a:pt x="29177" y="-2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DFAA2925-5C60-FDEF-94D5-E747BDACE6A9}"/>
                  </a:ext>
                </a:extLst>
              </p:cNvPr>
              <p:cNvSpPr/>
              <p:nvPr/>
            </p:nvSpPr>
            <p:spPr>
              <a:xfrm rot="20270999">
                <a:off x="6599466" y="4604750"/>
                <a:ext cx="114128" cy="114128"/>
              </a:xfrm>
              <a:custGeom>
                <a:avLst/>
                <a:gdLst>
                  <a:gd name="connsiteX0" fmla="*/ 57220 w 86529"/>
                  <a:gd name="connsiteY0" fmla="*/ -22 h 86529"/>
                  <a:gd name="connsiteX1" fmla="*/ 86463 w 86529"/>
                  <a:gd name="connsiteY1" fmla="*/ -22 h 86529"/>
                  <a:gd name="connsiteX2" fmla="*/ 86463 w 86529"/>
                  <a:gd name="connsiteY2" fmla="*/ 86508 h 86529"/>
                  <a:gd name="connsiteX3" fmla="*/ 57220 w 86529"/>
                  <a:gd name="connsiteY3" fmla="*/ 86508 h 86529"/>
                  <a:gd name="connsiteX4" fmla="*/ 29177 w 86529"/>
                  <a:gd name="connsiteY4" fmla="*/ 86508 h 86529"/>
                  <a:gd name="connsiteX5" fmla="*/ -67 w 86529"/>
                  <a:gd name="connsiteY5" fmla="*/ 86508 h 86529"/>
                  <a:gd name="connsiteX6" fmla="*/ -67 w 86529"/>
                  <a:gd name="connsiteY6" fmla="*/ -22 h 86529"/>
                  <a:gd name="connsiteX7" fmla="*/ 29177 w 86529"/>
                  <a:gd name="connsiteY7" fmla="*/ -22 h 86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529" h="86529">
                    <a:moveTo>
                      <a:pt x="57220" y="-22"/>
                    </a:moveTo>
                    <a:cubicBezTo>
                      <a:pt x="73371" y="-22"/>
                      <a:pt x="86463" y="-22"/>
                      <a:pt x="86463" y="-22"/>
                    </a:cubicBezTo>
                    <a:lnTo>
                      <a:pt x="86463" y="86508"/>
                    </a:lnTo>
                    <a:cubicBezTo>
                      <a:pt x="86463" y="86508"/>
                      <a:pt x="73371" y="86508"/>
                      <a:pt x="57220" y="86508"/>
                    </a:cubicBezTo>
                    <a:lnTo>
                      <a:pt x="29177" y="86508"/>
                    </a:lnTo>
                    <a:cubicBezTo>
                      <a:pt x="13026" y="86508"/>
                      <a:pt x="-67" y="86508"/>
                      <a:pt x="-67" y="86508"/>
                    </a:cubicBezTo>
                    <a:lnTo>
                      <a:pt x="-67" y="-22"/>
                    </a:lnTo>
                    <a:cubicBezTo>
                      <a:pt x="-67" y="-22"/>
                      <a:pt x="13026" y="-22"/>
                      <a:pt x="29177" y="-22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4E99584A-B8FF-997B-7264-B54DF92D325B}"/>
                  </a:ext>
                </a:extLst>
              </p:cNvPr>
              <p:cNvSpPr/>
              <p:nvPr/>
            </p:nvSpPr>
            <p:spPr>
              <a:xfrm>
                <a:off x="5953832" y="4126305"/>
                <a:ext cx="815456" cy="1020932"/>
              </a:xfrm>
              <a:custGeom>
                <a:avLst/>
                <a:gdLst>
                  <a:gd name="connsiteX0" fmla="*/ 613865 w 618258"/>
                  <a:gd name="connsiteY0" fmla="*/ 579268 h 774044"/>
                  <a:gd name="connsiteX1" fmla="*/ 581773 w 618258"/>
                  <a:gd name="connsiteY1" fmla="*/ 655600 h 774044"/>
                  <a:gd name="connsiteX2" fmla="*/ 301638 w 618258"/>
                  <a:gd name="connsiteY2" fmla="*/ 769724 h 774044"/>
                  <a:gd name="connsiteX3" fmla="*/ 225456 w 618258"/>
                  <a:gd name="connsiteY3" fmla="*/ 737496 h 774044"/>
                  <a:gd name="connsiteX4" fmla="*/ 225456 w 618258"/>
                  <a:gd name="connsiteY4" fmla="*/ 737481 h 774044"/>
                  <a:gd name="connsiteX5" fmla="*/ 4258 w 618258"/>
                  <a:gd name="connsiteY5" fmla="*/ 194608 h 774044"/>
                  <a:gd name="connsiteX6" fmla="*/ 36351 w 618258"/>
                  <a:gd name="connsiteY6" fmla="*/ 118426 h 774044"/>
                  <a:gd name="connsiteX7" fmla="*/ 316485 w 618258"/>
                  <a:gd name="connsiteY7" fmla="*/ 4303 h 774044"/>
                  <a:gd name="connsiteX8" fmla="*/ 392667 w 618258"/>
                  <a:gd name="connsiteY8" fmla="*/ 36395 h 77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8258" h="774044">
                    <a:moveTo>
                      <a:pt x="613865" y="579268"/>
                    </a:moveTo>
                    <a:cubicBezTo>
                      <a:pt x="626028" y="609201"/>
                      <a:pt x="611676" y="643348"/>
                      <a:pt x="581773" y="655600"/>
                    </a:cubicBezTo>
                    <a:lnTo>
                      <a:pt x="301638" y="769724"/>
                    </a:lnTo>
                    <a:cubicBezTo>
                      <a:pt x="271705" y="781856"/>
                      <a:pt x="237604" y="767429"/>
                      <a:pt x="225456" y="737496"/>
                    </a:cubicBezTo>
                    <a:cubicBezTo>
                      <a:pt x="225456" y="737496"/>
                      <a:pt x="225456" y="737481"/>
                      <a:pt x="225456" y="737481"/>
                    </a:cubicBezTo>
                    <a:lnTo>
                      <a:pt x="4258" y="194608"/>
                    </a:lnTo>
                    <a:cubicBezTo>
                      <a:pt x="-7904" y="164705"/>
                      <a:pt x="6462" y="130618"/>
                      <a:pt x="36351" y="118426"/>
                    </a:cubicBezTo>
                    <a:lnTo>
                      <a:pt x="316485" y="4303"/>
                    </a:lnTo>
                    <a:cubicBezTo>
                      <a:pt x="346388" y="-7859"/>
                      <a:pt x="380475" y="6507"/>
                      <a:pt x="392667" y="36395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2D4BBDC0-D435-D235-F83D-FD1EA48F19CF}"/>
                  </a:ext>
                </a:extLst>
              </p:cNvPr>
              <p:cNvSpPr/>
              <p:nvPr/>
            </p:nvSpPr>
            <p:spPr>
              <a:xfrm>
                <a:off x="5986861" y="4156909"/>
                <a:ext cx="541114" cy="447012"/>
              </a:xfrm>
              <a:custGeom>
                <a:avLst/>
                <a:gdLst>
                  <a:gd name="connsiteX0" fmla="*/ 405866 w 410259"/>
                  <a:gd name="connsiteY0" fmla="*/ 158958 h 338913"/>
                  <a:gd name="connsiteX1" fmla="*/ 373774 w 410259"/>
                  <a:gd name="connsiteY1" fmla="*/ 235290 h 338913"/>
                  <a:gd name="connsiteX2" fmla="*/ 130381 w 410259"/>
                  <a:gd name="connsiteY2" fmla="*/ 334567 h 338913"/>
                  <a:gd name="connsiteX3" fmla="*/ 54199 w 410259"/>
                  <a:gd name="connsiteY3" fmla="*/ 302475 h 338913"/>
                  <a:gd name="connsiteX4" fmla="*/ 4260 w 410259"/>
                  <a:gd name="connsiteY4" fmla="*/ 179953 h 338913"/>
                  <a:gd name="connsiteX5" fmla="*/ 36353 w 410259"/>
                  <a:gd name="connsiteY5" fmla="*/ 103621 h 338913"/>
                  <a:gd name="connsiteX6" fmla="*/ 280346 w 410259"/>
                  <a:gd name="connsiteY6" fmla="*/ 4345 h 338913"/>
                  <a:gd name="connsiteX7" fmla="*/ 356438 w 410259"/>
                  <a:gd name="connsiteY7" fmla="*/ 36227 h 338913"/>
                  <a:gd name="connsiteX8" fmla="*/ 356528 w 410259"/>
                  <a:gd name="connsiteY8" fmla="*/ 36437 h 338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0259" h="338913">
                    <a:moveTo>
                      <a:pt x="405866" y="158958"/>
                    </a:moveTo>
                    <a:cubicBezTo>
                      <a:pt x="418028" y="188891"/>
                      <a:pt x="403677" y="223038"/>
                      <a:pt x="373774" y="235290"/>
                    </a:cubicBezTo>
                    <a:lnTo>
                      <a:pt x="130381" y="334567"/>
                    </a:lnTo>
                    <a:cubicBezTo>
                      <a:pt x="100478" y="346729"/>
                      <a:pt x="66391" y="332363"/>
                      <a:pt x="54199" y="302475"/>
                    </a:cubicBezTo>
                    <a:lnTo>
                      <a:pt x="4260" y="179953"/>
                    </a:lnTo>
                    <a:cubicBezTo>
                      <a:pt x="-7902" y="150020"/>
                      <a:pt x="6450" y="115873"/>
                      <a:pt x="36353" y="103621"/>
                    </a:cubicBezTo>
                    <a:lnTo>
                      <a:pt x="280346" y="4345"/>
                    </a:lnTo>
                    <a:cubicBezTo>
                      <a:pt x="310159" y="-7863"/>
                      <a:pt x="344231" y="6399"/>
                      <a:pt x="356438" y="36227"/>
                    </a:cubicBezTo>
                    <a:cubicBezTo>
                      <a:pt x="356468" y="36287"/>
                      <a:pt x="356498" y="36362"/>
                      <a:pt x="356528" y="36437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E1D910B-8203-32A3-2B26-B106FA586C24}"/>
                  </a:ext>
                </a:extLst>
              </p:cNvPr>
              <p:cNvSpPr/>
              <p:nvPr/>
            </p:nvSpPr>
            <p:spPr>
              <a:xfrm>
                <a:off x="6173978" y="4509833"/>
                <a:ext cx="503533" cy="568999"/>
              </a:xfrm>
              <a:custGeom>
                <a:avLst/>
                <a:gdLst>
                  <a:gd name="connsiteX0" fmla="*/ 181368 w 381766"/>
                  <a:gd name="connsiteY0" fmla="*/ 427054 h 431400"/>
                  <a:gd name="connsiteX1" fmla="*/ 105187 w 381766"/>
                  <a:gd name="connsiteY1" fmla="*/ 394961 h 431400"/>
                  <a:gd name="connsiteX2" fmla="*/ 4260 w 381766"/>
                  <a:gd name="connsiteY2" fmla="*/ 147369 h 431400"/>
                  <a:gd name="connsiteX3" fmla="*/ 36353 w 381766"/>
                  <a:gd name="connsiteY3" fmla="*/ 71037 h 431400"/>
                  <a:gd name="connsiteX4" fmla="*/ 200264 w 381766"/>
                  <a:gd name="connsiteY4" fmla="*/ 4303 h 431400"/>
                  <a:gd name="connsiteX5" fmla="*/ 276447 w 381766"/>
                  <a:gd name="connsiteY5" fmla="*/ 36395 h 431400"/>
                  <a:gd name="connsiteX6" fmla="*/ 377373 w 381766"/>
                  <a:gd name="connsiteY6" fmla="*/ 283987 h 431400"/>
                  <a:gd name="connsiteX7" fmla="*/ 345280 w 381766"/>
                  <a:gd name="connsiteY7" fmla="*/ 360319 h 43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1766" h="431400">
                    <a:moveTo>
                      <a:pt x="181368" y="427054"/>
                    </a:moveTo>
                    <a:cubicBezTo>
                      <a:pt x="151466" y="439216"/>
                      <a:pt x="117379" y="424849"/>
                      <a:pt x="105187" y="394961"/>
                    </a:cubicBezTo>
                    <a:lnTo>
                      <a:pt x="4260" y="147369"/>
                    </a:lnTo>
                    <a:cubicBezTo>
                      <a:pt x="-7902" y="117436"/>
                      <a:pt x="6450" y="83289"/>
                      <a:pt x="36353" y="71037"/>
                    </a:cubicBezTo>
                    <a:lnTo>
                      <a:pt x="200264" y="4303"/>
                    </a:lnTo>
                    <a:cubicBezTo>
                      <a:pt x="230167" y="-7859"/>
                      <a:pt x="264254" y="6507"/>
                      <a:pt x="276447" y="36395"/>
                    </a:cubicBezTo>
                    <a:lnTo>
                      <a:pt x="377373" y="283987"/>
                    </a:lnTo>
                    <a:cubicBezTo>
                      <a:pt x="389535" y="313920"/>
                      <a:pt x="375183" y="348067"/>
                      <a:pt x="345280" y="360319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624CA798-E15C-57A3-CC1B-85B09738719A}"/>
                  </a:ext>
                </a:extLst>
              </p:cNvPr>
              <p:cNvSpPr/>
              <p:nvPr/>
            </p:nvSpPr>
            <p:spPr>
              <a:xfrm rot="20269799">
                <a:off x="6420259" y="4556477"/>
                <a:ext cx="148347" cy="418341"/>
              </a:xfrm>
              <a:custGeom>
                <a:avLst/>
                <a:gdLst>
                  <a:gd name="connsiteX0" fmla="*/ -67 w 112473"/>
                  <a:gd name="connsiteY0" fmla="*/ -22 h 317175"/>
                  <a:gd name="connsiteX1" fmla="*/ 112407 w 112473"/>
                  <a:gd name="connsiteY1" fmla="*/ -22 h 317175"/>
                  <a:gd name="connsiteX2" fmla="*/ 112407 w 112473"/>
                  <a:gd name="connsiteY2" fmla="*/ 317153 h 317175"/>
                  <a:gd name="connsiteX3" fmla="*/ -67 w 112473"/>
                  <a:gd name="connsiteY3" fmla="*/ 317153 h 31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473" h="317175">
                    <a:moveTo>
                      <a:pt x="-67" y="-22"/>
                    </a:moveTo>
                    <a:lnTo>
                      <a:pt x="112407" y="-22"/>
                    </a:lnTo>
                    <a:lnTo>
                      <a:pt x="112407" y="317153"/>
                    </a:lnTo>
                    <a:lnTo>
                      <a:pt x="-67" y="317153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9A13F553-0A60-DD0A-C075-A5D2FBF32E3F}"/>
                  </a:ext>
                </a:extLst>
              </p:cNvPr>
              <p:cNvSpPr/>
              <p:nvPr/>
            </p:nvSpPr>
            <p:spPr>
              <a:xfrm>
                <a:off x="6328220" y="4654867"/>
                <a:ext cx="195154" cy="278990"/>
              </a:xfrm>
              <a:custGeom>
                <a:avLst/>
                <a:gdLst>
                  <a:gd name="connsiteX0" fmla="*/ 115413 w 147961"/>
                  <a:gd name="connsiteY0" fmla="*/ 207619 h 211523"/>
                  <a:gd name="connsiteX1" fmla="*/ 47554 w 147961"/>
                  <a:gd name="connsiteY1" fmla="*/ 179156 h 211523"/>
                  <a:gd name="connsiteX2" fmla="*/ 47479 w 147961"/>
                  <a:gd name="connsiteY2" fmla="*/ 178976 h 211523"/>
                  <a:gd name="connsiteX3" fmla="*/ 3839 w 147961"/>
                  <a:gd name="connsiteY3" fmla="*/ 71751 h 211523"/>
                  <a:gd name="connsiteX4" fmla="*/ 32228 w 147961"/>
                  <a:gd name="connsiteY4" fmla="*/ 3862 h 211523"/>
                  <a:gd name="connsiteX5" fmla="*/ 32333 w 147961"/>
                  <a:gd name="connsiteY5" fmla="*/ 3817 h 211523"/>
                  <a:gd name="connsiteX6" fmla="*/ 32333 w 147961"/>
                  <a:gd name="connsiteY6" fmla="*/ 3817 h 211523"/>
                  <a:gd name="connsiteX7" fmla="*/ 100267 w 147961"/>
                  <a:gd name="connsiteY7" fmla="*/ 32460 h 211523"/>
                  <a:gd name="connsiteX8" fmla="*/ 144057 w 147961"/>
                  <a:gd name="connsiteY8" fmla="*/ 139685 h 211523"/>
                  <a:gd name="connsiteX9" fmla="*/ 115413 w 147961"/>
                  <a:gd name="connsiteY9" fmla="*/ 207619 h 211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7961" h="211523">
                    <a:moveTo>
                      <a:pt x="115413" y="207619"/>
                    </a:moveTo>
                    <a:cubicBezTo>
                      <a:pt x="88809" y="218491"/>
                      <a:pt x="58426" y="205744"/>
                      <a:pt x="47554" y="179156"/>
                    </a:cubicBezTo>
                    <a:cubicBezTo>
                      <a:pt x="47524" y="179096"/>
                      <a:pt x="47509" y="179036"/>
                      <a:pt x="47479" y="178976"/>
                    </a:cubicBezTo>
                    <a:lnTo>
                      <a:pt x="3839" y="71751"/>
                    </a:lnTo>
                    <a:cubicBezTo>
                      <a:pt x="-7063" y="45162"/>
                      <a:pt x="5639" y="14764"/>
                      <a:pt x="32228" y="3862"/>
                    </a:cubicBezTo>
                    <a:cubicBezTo>
                      <a:pt x="32273" y="3847"/>
                      <a:pt x="32302" y="3832"/>
                      <a:pt x="32333" y="3817"/>
                    </a:cubicBezTo>
                    <a:lnTo>
                      <a:pt x="32333" y="3817"/>
                    </a:lnTo>
                    <a:cubicBezTo>
                      <a:pt x="58996" y="-6996"/>
                      <a:pt x="89394" y="5811"/>
                      <a:pt x="100267" y="32460"/>
                    </a:cubicBezTo>
                    <a:lnTo>
                      <a:pt x="144057" y="139685"/>
                    </a:lnTo>
                    <a:cubicBezTo>
                      <a:pt x="154869" y="166349"/>
                      <a:pt x="142062" y="196747"/>
                      <a:pt x="115413" y="2076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C88D8B6-022A-418D-84B9-94B4A8F4C55A}"/>
                  </a:ext>
                </a:extLst>
              </p:cNvPr>
              <p:cNvSpPr/>
              <p:nvPr/>
            </p:nvSpPr>
            <p:spPr>
              <a:xfrm>
                <a:off x="6370953" y="4655263"/>
                <a:ext cx="152421" cy="273868"/>
              </a:xfrm>
              <a:custGeom>
                <a:avLst/>
                <a:gdLst>
                  <a:gd name="connsiteX0" fmla="*/ 111657 w 115562"/>
                  <a:gd name="connsiteY0" fmla="*/ 139685 h 207640"/>
                  <a:gd name="connsiteX1" fmla="*/ 67867 w 115562"/>
                  <a:gd name="connsiteY1" fmla="*/ 32460 h 207640"/>
                  <a:gd name="connsiteX2" fmla="*/ -67 w 115562"/>
                  <a:gd name="connsiteY2" fmla="*/ 3817 h 207640"/>
                  <a:gd name="connsiteX3" fmla="*/ 83014 w 115562"/>
                  <a:gd name="connsiteY3" fmla="*/ 207619 h 207640"/>
                  <a:gd name="connsiteX4" fmla="*/ 111657 w 115562"/>
                  <a:gd name="connsiteY4" fmla="*/ 139685 h 20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562" h="207640">
                    <a:moveTo>
                      <a:pt x="111657" y="139685"/>
                    </a:moveTo>
                    <a:lnTo>
                      <a:pt x="67867" y="32460"/>
                    </a:lnTo>
                    <a:cubicBezTo>
                      <a:pt x="56995" y="5811"/>
                      <a:pt x="26597" y="-6996"/>
                      <a:pt x="-67" y="3817"/>
                    </a:cubicBezTo>
                    <a:lnTo>
                      <a:pt x="83014" y="207619"/>
                    </a:lnTo>
                    <a:cubicBezTo>
                      <a:pt x="109662" y="196746"/>
                      <a:pt x="122470" y="166349"/>
                      <a:pt x="111657" y="139685"/>
                    </a:cubicBezTo>
                    <a:close/>
                  </a:path>
                </a:pathLst>
              </a:custGeom>
              <a:solidFill>
                <a:srgbClr val="B8C7D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F00FAD88-E30C-827C-4A82-2F50F7B9115B}"/>
                  </a:ext>
                </a:extLst>
              </p:cNvPr>
              <p:cNvSpPr/>
              <p:nvPr/>
            </p:nvSpPr>
            <p:spPr>
              <a:xfrm>
                <a:off x="6413455" y="4823740"/>
                <a:ext cx="81920" cy="81919"/>
              </a:xfrm>
              <a:custGeom>
                <a:avLst/>
                <a:gdLst>
                  <a:gd name="connsiteX0" fmla="*/ 42693 w 62110"/>
                  <a:gd name="connsiteY0" fmla="*/ 59788 h 62109"/>
                  <a:gd name="connsiteX1" fmla="*/ 2232 w 62110"/>
                  <a:gd name="connsiteY1" fmla="*/ 42737 h 62109"/>
                  <a:gd name="connsiteX2" fmla="*/ 19283 w 62110"/>
                  <a:gd name="connsiteY2" fmla="*/ 2277 h 62109"/>
                  <a:gd name="connsiteX3" fmla="*/ 59744 w 62110"/>
                  <a:gd name="connsiteY3" fmla="*/ 19328 h 62109"/>
                  <a:gd name="connsiteX4" fmla="*/ 59788 w 62110"/>
                  <a:gd name="connsiteY4" fmla="*/ 19448 h 62109"/>
                  <a:gd name="connsiteX5" fmla="*/ 42693 w 62110"/>
                  <a:gd name="connsiteY5" fmla="*/ 59788 h 62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10" h="62109">
                    <a:moveTo>
                      <a:pt x="42693" y="59788"/>
                    </a:moveTo>
                    <a:cubicBezTo>
                      <a:pt x="26811" y="66252"/>
                      <a:pt x="8696" y="58619"/>
                      <a:pt x="2232" y="42737"/>
                    </a:cubicBezTo>
                    <a:cubicBezTo>
                      <a:pt x="-4231" y="26856"/>
                      <a:pt x="3402" y="8740"/>
                      <a:pt x="19283" y="2277"/>
                    </a:cubicBezTo>
                    <a:cubicBezTo>
                      <a:pt x="35164" y="-4187"/>
                      <a:pt x="53280" y="3446"/>
                      <a:pt x="59744" y="19328"/>
                    </a:cubicBezTo>
                    <a:cubicBezTo>
                      <a:pt x="59759" y="19373"/>
                      <a:pt x="59774" y="19403"/>
                      <a:pt x="59788" y="19448"/>
                    </a:cubicBezTo>
                    <a:cubicBezTo>
                      <a:pt x="66177" y="35314"/>
                      <a:pt x="58529" y="53340"/>
                      <a:pt x="42693" y="59788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5CE09770-7A6E-9E58-2C4F-8B503D4CEF21}"/>
                  </a:ext>
                </a:extLst>
              </p:cNvPr>
              <p:cNvSpPr/>
              <p:nvPr/>
            </p:nvSpPr>
            <p:spPr>
              <a:xfrm>
                <a:off x="6356000" y="4682965"/>
                <a:ext cx="81968" cy="81905"/>
              </a:xfrm>
              <a:custGeom>
                <a:avLst/>
                <a:gdLst>
                  <a:gd name="connsiteX0" fmla="*/ 42764 w 62146"/>
                  <a:gd name="connsiteY0" fmla="*/ 59746 h 62098"/>
                  <a:gd name="connsiteX1" fmla="*/ 2258 w 62146"/>
                  <a:gd name="connsiteY1" fmla="*/ 42800 h 62098"/>
                  <a:gd name="connsiteX2" fmla="*/ 19204 w 62146"/>
                  <a:gd name="connsiteY2" fmla="*/ 2309 h 62098"/>
                  <a:gd name="connsiteX3" fmla="*/ 59710 w 62146"/>
                  <a:gd name="connsiteY3" fmla="*/ 19240 h 62098"/>
                  <a:gd name="connsiteX4" fmla="*/ 59710 w 62146"/>
                  <a:gd name="connsiteY4" fmla="*/ 19255 h 62098"/>
                  <a:gd name="connsiteX5" fmla="*/ 43034 w 62146"/>
                  <a:gd name="connsiteY5" fmla="*/ 59641 h 62098"/>
                  <a:gd name="connsiteX6" fmla="*/ 42764 w 62146"/>
                  <a:gd name="connsiteY6" fmla="*/ 59746 h 62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146" h="62098">
                    <a:moveTo>
                      <a:pt x="42764" y="59746"/>
                    </a:moveTo>
                    <a:cubicBezTo>
                      <a:pt x="26897" y="66254"/>
                      <a:pt x="8767" y="58666"/>
                      <a:pt x="2258" y="42800"/>
                    </a:cubicBezTo>
                    <a:cubicBezTo>
                      <a:pt x="-4235" y="26948"/>
                      <a:pt x="3338" y="8803"/>
                      <a:pt x="19204" y="2309"/>
                    </a:cubicBezTo>
                    <a:cubicBezTo>
                      <a:pt x="35071" y="-4199"/>
                      <a:pt x="53201" y="3389"/>
                      <a:pt x="59710" y="19240"/>
                    </a:cubicBezTo>
                    <a:cubicBezTo>
                      <a:pt x="59710" y="19255"/>
                      <a:pt x="59710" y="19255"/>
                      <a:pt x="59710" y="19255"/>
                    </a:cubicBezTo>
                    <a:cubicBezTo>
                      <a:pt x="66248" y="35017"/>
                      <a:pt x="58795" y="53087"/>
                      <a:pt x="43034" y="59641"/>
                    </a:cubicBezTo>
                    <a:cubicBezTo>
                      <a:pt x="42944" y="59671"/>
                      <a:pt x="42853" y="59716"/>
                      <a:pt x="42764" y="59746"/>
                    </a:cubicBezTo>
                    <a:close/>
                  </a:path>
                </a:pathLst>
              </a:custGeom>
              <a:solidFill>
                <a:srgbClr val="22353D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E8637932-01FC-DC86-FD00-C6832330DA52}"/>
                  </a:ext>
                </a:extLst>
              </p:cNvPr>
              <p:cNvSpPr/>
              <p:nvPr/>
            </p:nvSpPr>
            <p:spPr>
              <a:xfrm>
                <a:off x="6199117" y="4534721"/>
                <a:ext cx="452856" cy="519222"/>
              </a:xfrm>
              <a:custGeom>
                <a:avLst/>
                <a:gdLst>
                  <a:gd name="connsiteX0" fmla="*/ 127366 w 343344"/>
                  <a:gd name="connsiteY0" fmla="*/ 393638 h 393661"/>
                  <a:gd name="connsiteX1" fmla="*/ 120468 w 343344"/>
                  <a:gd name="connsiteY1" fmla="*/ 388989 h 393661"/>
                  <a:gd name="connsiteX2" fmla="*/ 496 w 343344"/>
                  <a:gd name="connsiteY2" fmla="*/ 95208 h 393661"/>
                  <a:gd name="connsiteX3" fmla="*/ 496 w 343344"/>
                  <a:gd name="connsiteY3" fmla="*/ 89510 h 393661"/>
                  <a:gd name="connsiteX4" fmla="*/ 4545 w 343344"/>
                  <a:gd name="connsiteY4" fmla="*/ 85460 h 393661"/>
                  <a:gd name="connsiteX5" fmla="*/ 212996 w 343344"/>
                  <a:gd name="connsiteY5" fmla="*/ 580 h 393661"/>
                  <a:gd name="connsiteX6" fmla="*/ 222654 w 343344"/>
                  <a:gd name="connsiteY6" fmla="*/ 4420 h 393661"/>
                  <a:gd name="connsiteX7" fmla="*/ 222744 w 343344"/>
                  <a:gd name="connsiteY7" fmla="*/ 4629 h 393661"/>
                  <a:gd name="connsiteX8" fmla="*/ 342716 w 343344"/>
                  <a:gd name="connsiteY8" fmla="*/ 298411 h 393661"/>
                  <a:gd name="connsiteX9" fmla="*/ 342716 w 343344"/>
                  <a:gd name="connsiteY9" fmla="*/ 304109 h 393661"/>
                  <a:gd name="connsiteX10" fmla="*/ 338667 w 343344"/>
                  <a:gd name="connsiteY10" fmla="*/ 308158 h 393661"/>
                  <a:gd name="connsiteX11" fmla="*/ 130215 w 343344"/>
                  <a:gd name="connsiteY11" fmla="*/ 393038 h 393661"/>
                  <a:gd name="connsiteX12" fmla="*/ 127366 w 343344"/>
                  <a:gd name="connsiteY12" fmla="*/ 393638 h 393661"/>
                  <a:gd name="connsiteX13" fmla="*/ 17442 w 343344"/>
                  <a:gd name="connsiteY13" fmla="*/ 96108 h 393661"/>
                  <a:gd name="connsiteX14" fmla="*/ 131415 w 343344"/>
                  <a:gd name="connsiteY14" fmla="*/ 375942 h 393661"/>
                  <a:gd name="connsiteX15" fmla="*/ 326369 w 343344"/>
                  <a:gd name="connsiteY15" fmla="*/ 296611 h 393661"/>
                  <a:gd name="connsiteX16" fmla="*/ 212396 w 343344"/>
                  <a:gd name="connsiteY16" fmla="*/ 16777 h 393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3344" h="393661">
                    <a:moveTo>
                      <a:pt x="127366" y="393638"/>
                    </a:moveTo>
                    <a:cubicBezTo>
                      <a:pt x="124337" y="393623"/>
                      <a:pt x="121623" y="391794"/>
                      <a:pt x="120468" y="388989"/>
                    </a:cubicBezTo>
                    <a:lnTo>
                      <a:pt x="496" y="95208"/>
                    </a:lnTo>
                    <a:cubicBezTo>
                      <a:pt x="-254" y="93379"/>
                      <a:pt x="-254" y="91339"/>
                      <a:pt x="496" y="89510"/>
                    </a:cubicBezTo>
                    <a:cubicBezTo>
                      <a:pt x="1276" y="87680"/>
                      <a:pt x="2715" y="86240"/>
                      <a:pt x="4545" y="85460"/>
                    </a:cubicBezTo>
                    <a:lnTo>
                      <a:pt x="212996" y="580"/>
                    </a:lnTo>
                    <a:cubicBezTo>
                      <a:pt x="216715" y="-1024"/>
                      <a:pt x="221049" y="685"/>
                      <a:pt x="222654" y="4420"/>
                    </a:cubicBezTo>
                    <a:cubicBezTo>
                      <a:pt x="222684" y="4479"/>
                      <a:pt x="222714" y="4555"/>
                      <a:pt x="222744" y="4629"/>
                    </a:cubicBezTo>
                    <a:lnTo>
                      <a:pt x="342716" y="298411"/>
                    </a:lnTo>
                    <a:cubicBezTo>
                      <a:pt x="343465" y="300240"/>
                      <a:pt x="343465" y="302280"/>
                      <a:pt x="342716" y="304109"/>
                    </a:cubicBezTo>
                    <a:cubicBezTo>
                      <a:pt x="341981" y="305954"/>
                      <a:pt x="340511" y="307424"/>
                      <a:pt x="338667" y="308158"/>
                    </a:cubicBezTo>
                    <a:lnTo>
                      <a:pt x="130215" y="393038"/>
                    </a:lnTo>
                    <a:cubicBezTo>
                      <a:pt x="129331" y="393458"/>
                      <a:pt x="128356" y="393653"/>
                      <a:pt x="127366" y="393638"/>
                    </a:cubicBezTo>
                    <a:close/>
                    <a:moveTo>
                      <a:pt x="17442" y="96108"/>
                    </a:moveTo>
                    <a:lnTo>
                      <a:pt x="131415" y="375942"/>
                    </a:lnTo>
                    <a:lnTo>
                      <a:pt x="326369" y="296611"/>
                    </a:lnTo>
                    <a:lnTo>
                      <a:pt x="212396" y="16777"/>
                    </a:lnTo>
                    <a:close/>
                  </a:path>
                </a:pathLst>
              </a:custGeom>
              <a:solidFill>
                <a:srgbClr val="FFFFFF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AF63353-87DA-2BBC-EF22-BD548E194F25}"/>
                  </a:ext>
                </a:extLst>
              </p:cNvPr>
              <p:cNvSpPr/>
              <p:nvPr/>
            </p:nvSpPr>
            <p:spPr>
              <a:xfrm>
                <a:off x="6021422" y="4192268"/>
                <a:ext cx="482190" cy="386870"/>
              </a:xfrm>
              <a:custGeom>
                <a:avLst/>
                <a:gdLst>
                  <a:gd name="connsiteX0" fmla="*/ 289234 w 365584"/>
                  <a:gd name="connsiteY0" fmla="*/ 10828 h 293315"/>
                  <a:gd name="connsiteX1" fmla="*/ 306840 w 365584"/>
                  <a:gd name="connsiteY1" fmla="*/ 18221 h 293315"/>
                  <a:gd name="connsiteX2" fmla="*/ 299447 w 365584"/>
                  <a:gd name="connsiteY2" fmla="*/ 35812 h 293315"/>
                  <a:gd name="connsiteX3" fmla="*/ 281886 w 365584"/>
                  <a:gd name="connsiteY3" fmla="*/ 28524 h 293315"/>
                  <a:gd name="connsiteX4" fmla="*/ 289144 w 365584"/>
                  <a:gd name="connsiteY4" fmla="*/ 10873 h 293315"/>
                  <a:gd name="connsiteX5" fmla="*/ 289234 w 365584"/>
                  <a:gd name="connsiteY5" fmla="*/ 10828 h 293315"/>
                  <a:gd name="connsiteX6" fmla="*/ 308430 w 365584"/>
                  <a:gd name="connsiteY6" fmla="*/ 58067 h 293315"/>
                  <a:gd name="connsiteX7" fmla="*/ 326065 w 365584"/>
                  <a:gd name="connsiteY7" fmla="*/ 65385 h 293315"/>
                  <a:gd name="connsiteX8" fmla="*/ 318747 w 365584"/>
                  <a:gd name="connsiteY8" fmla="*/ 83006 h 293315"/>
                  <a:gd name="connsiteX9" fmla="*/ 301111 w 365584"/>
                  <a:gd name="connsiteY9" fmla="*/ 75703 h 293315"/>
                  <a:gd name="connsiteX10" fmla="*/ 301081 w 365584"/>
                  <a:gd name="connsiteY10" fmla="*/ 75613 h 293315"/>
                  <a:gd name="connsiteX11" fmla="*/ 308430 w 365584"/>
                  <a:gd name="connsiteY11" fmla="*/ 58367 h 293315"/>
                  <a:gd name="connsiteX12" fmla="*/ 327775 w 365584"/>
                  <a:gd name="connsiteY12" fmla="*/ 105156 h 293315"/>
                  <a:gd name="connsiteX13" fmla="*/ 345291 w 365584"/>
                  <a:gd name="connsiteY13" fmla="*/ 112729 h 293315"/>
                  <a:gd name="connsiteX14" fmla="*/ 337733 w 365584"/>
                  <a:gd name="connsiteY14" fmla="*/ 130245 h 293315"/>
                  <a:gd name="connsiteX15" fmla="*/ 320277 w 365584"/>
                  <a:gd name="connsiteY15" fmla="*/ 122852 h 293315"/>
                  <a:gd name="connsiteX16" fmla="*/ 327775 w 365584"/>
                  <a:gd name="connsiteY16" fmla="*/ 105456 h 293315"/>
                  <a:gd name="connsiteX17" fmla="*/ 346971 w 365584"/>
                  <a:gd name="connsiteY17" fmla="*/ 152395 h 293315"/>
                  <a:gd name="connsiteX18" fmla="*/ 364442 w 365584"/>
                  <a:gd name="connsiteY18" fmla="*/ 159548 h 293315"/>
                  <a:gd name="connsiteX19" fmla="*/ 364516 w 365584"/>
                  <a:gd name="connsiteY19" fmla="*/ 159743 h 293315"/>
                  <a:gd name="connsiteX20" fmla="*/ 357168 w 365584"/>
                  <a:gd name="connsiteY20" fmla="*/ 177439 h 293315"/>
                  <a:gd name="connsiteX21" fmla="*/ 339472 w 365584"/>
                  <a:gd name="connsiteY21" fmla="*/ 169941 h 293315"/>
                  <a:gd name="connsiteX22" fmla="*/ 346971 w 365584"/>
                  <a:gd name="connsiteY22" fmla="*/ 152695 h 293315"/>
                  <a:gd name="connsiteX23" fmla="*/ 246194 w 365584"/>
                  <a:gd name="connsiteY23" fmla="*/ 930 h 293315"/>
                  <a:gd name="connsiteX24" fmla="*/ 263710 w 365584"/>
                  <a:gd name="connsiteY24" fmla="*/ 8504 h 293315"/>
                  <a:gd name="connsiteX25" fmla="*/ 256152 w 365584"/>
                  <a:gd name="connsiteY25" fmla="*/ 26019 h 293315"/>
                  <a:gd name="connsiteX26" fmla="*/ 238696 w 365584"/>
                  <a:gd name="connsiteY26" fmla="*/ 18626 h 293315"/>
                  <a:gd name="connsiteX27" fmla="*/ 246194 w 365584"/>
                  <a:gd name="connsiteY27" fmla="*/ 1230 h 293315"/>
                  <a:gd name="connsiteX28" fmla="*/ 265390 w 365584"/>
                  <a:gd name="connsiteY28" fmla="*/ 48169 h 293315"/>
                  <a:gd name="connsiteX29" fmla="*/ 282861 w 365584"/>
                  <a:gd name="connsiteY29" fmla="*/ 55322 h 293315"/>
                  <a:gd name="connsiteX30" fmla="*/ 282936 w 365584"/>
                  <a:gd name="connsiteY30" fmla="*/ 55517 h 293315"/>
                  <a:gd name="connsiteX31" fmla="*/ 275587 w 365584"/>
                  <a:gd name="connsiteY31" fmla="*/ 73213 h 293315"/>
                  <a:gd name="connsiteX32" fmla="*/ 257891 w 365584"/>
                  <a:gd name="connsiteY32" fmla="*/ 65715 h 293315"/>
                  <a:gd name="connsiteX33" fmla="*/ 265390 w 365584"/>
                  <a:gd name="connsiteY33" fmla="*/ 48469 h 293315"/>
                  <a:gd name="connsiteX34" fmla="*/ 284585 w 365584"/>
                  <a:gd name="connsiteY34" fmla="*/ 95258 h 293315"/>
                  <a:gd name="connsiteX35" fmla="*/ 302206 w 365584"/>
                  <a:gd name="connsiteY35" fmla="*/ 102681 h 293315"/>
                  <a:gd name="connsiteX36" fmla="*/ 294783 w 365584"/>
                  <a:gd name="connsiteY36" fmla="*/ 120302 h 293315"/>
                  <a:gd name="connsiteX37" fmla="*/ 277087 w 365584"/>
                  <a:gd name="connsiteY37" fmla="*/ 112954 h 293315"/>
                  <a:gd name="connsiteX38" fmla="*/ 284135 w 365584"/>
                  <a:gd name="connsiteY38" fmla="*/ 95558 h 293315"/>
                  <a:gd name="connsiteX39" fmla="*/ 303781 w 365584"/>
                  <a:gd name="connsiteY39" fmla="*/ 142347 h 293315"/>
                  <a:gd name="connsiteX40" fmla="*/ 321657 w 365584"/>
                  <a:gd name="connsiteY40" fmla="*/ 149621 h 293315"/>
                  <a:gd name="connsiteX41" fmla="*/ 314383 w 365584"/>
                  <a:gd name="connsiteY41" fmla="*/ 167496 h 293315"/>
                  <a:gd name="connsiteX42" fmla="*/ 296508 w 365584"/>
                  <a:gd name="connsiteY42" fmla="*/ 160223 h 293315"/>
                  <a:gd name="connsiteX43" fmla="*/ 296433 w 365584"/>
                  <a:gd name="connsiteY43" fmla="*/ 160043 h 293315"/>
                  <a:gd name="connsiteX44" fmla="*/ 303781 w 365584"/>
                  <a:gd name="connsiteY44" fmla="*/ 142647 h 293315"/>
                  <a:gd name="connsiteX45" fmla="*/ 218901 w 365584"/>
                  <a:gd name="connsiteY45" fmla="*/ 39471 h 293315"/>
                  <a:gd name="connsiteX46" fmla="*/ 236447 w 365584"/>
                  <a:gd name="connsiteY46" fmla="*/ 46970 h 293315"/>
                  <a:gd name="connsiteX47" fmla="*/ 227644 w 365584"/>
                  <a:gd name="connsiteY47" fmla="*/ 63901 h 293315"/>
                  <a:gd name="connsiteX48" fmla="*/ 211552 w 365584"/>
                  <a:gd name="connsiteY48" fmla="*/ 57167 h 293315"/>
                  <a:gd name="connsiteX49" fmla="*/ 218901 w 365584"/>
                  <a:gd name="connsiteY49" fmla="*/ 39771 h 293315"/>
                  <a:gd name="connsiteX50" fmla="*/ 238096 w 365584"/>
                  <a:gd name="connsiteY50" fmla="*/ 86710 h 293315"/>
                  <a:gd name="connsiteX51" fmla="*/ 255732 w 365584"/>
                  <a:gd name="connsiteY51" fmla="*/ 94029 h 293315"/>
                  <a:gd name="connsiteX52" fmla="*/ 248414 w 365584"/>
                  <a:gd name="connsiteY52" fmla="*/ 111649 h 293315"/>
                  <a:gd name="connsiteX53" fmla="*/ 230778 w 365584"/>
                  <a:gd name="connsiteY53" fmla="*/ 104346 h 293315"/>
                  <a:gd name="connsiteX54" fmla="*/ 230748 w 365584"/>
                  <a:gd name="connsiteY54" fmla="*/ 104256 h 293315"/>
                  <a:gd name="connsiteX55" fmla="*/ 238096 w 365584"/>
                  <a:gd name="connsiteY55" fmla="*/ 87010 h 293315"/>
                  <a:gd name="connsiteX56" fmla="*/ 257291 w 365584"/>
                  <a:gd name="connsiteY56" fmla="*/ 133949 h 293315"/>
                  <a:gd name="connsiteX57" fmla="*/ 274927 w 365584"/>
                  <a:gd name="connsiteY57" fmla="*/ 141267 h 293315"/>
                  <a:gd name="connsiteX58" fmla="*/ 267609 w 365584"/>
                  <a:gd name="connsiteY58" fmla="*/ 158888 h 293315"/>
                  <a:gd name="connsiteX59" fmla="*/ 249973 w 365584"/>
                  <a:gd name="connsiteY59" fmla="*/ 151585 h 293315"/>
                  <a:gd name="connsiteX60" fmla="*/ 249943 w 365584"/>
                  <a:gd name="connsiteY60" fmla="*/ 151495 h 293315"/>
                  <a:gd name="connsiteX61" fmla="*/ 257291 w 365584"/>
                  <a:gd name="connsiteY61" fmla="*/ 134249 h 293315"/>
                  <a:gd name="connsiteX62" fmla="*/ 276487 w 365584"/>
                  <a:gd name="connsiteY62" fmla="*/ 181038 h 293315"/>
                  <a:gd name="connsiteX63" fmla="*/ 294108 w 365584"/>
                  <a:gd name="connsiteY63" fmla="*/ 188461 h 293315"/>
                  <a:gd name="connsiteX64" fmla="*/ 286685 w 365584"/>
                  <a:gd name="connsiteY64" fmla="*/ 206082 h 293315"/>
                  <a:gd name="connsiteX65" fmla="*/ 269064 w 365584"/>
                  <a:gd name="connsiteY65" fmla="*/ 198659 h 293315"/>
                  <a:gd name="connsiteX66" fmla="*/ 276487 w 365584"/>
                  <a:gd name="connsiteY66" fmla="*/ 181038 h 293315"/>
                  <a:gd name="connsiteX67" fmla="*/ 174661 w 365584"/>
                  <a:gd name="connsiteY67" fmla="*/ 30323 h 293315"/>
                  <a:gd name="connsiteX68" fmla="*/ 192207 w 365584"/>
                  <a:gd name="connsiteY68" fmla="*/ 37822 h 293315"/>
                  <a:gd name="connsiteX69" fmla="*/ 185054 w 365584"/>
                  <a:gd name="connsiteY69" fmla="*/ 55293 h 293315"/>
                  <a:gd name="connsiteX70" fmla="*/ 184859 w 365584"/>
                  <a:gd name="connsiteY70" fmla="*/ 55368 h 293315"/>
                  <a:gd name="connsiteX71" fmla="*/ 167238 w 365584"/>
                  <a:gd name="connsiteY71" fmla="*/ 47944 h 293315"/>
                  <a:gd name="connsiteX72" fmla="*/ 174661 w 365584"/>
                  <a:gd name="connsiteY72" fmla="*/ 30323 h 293315"/>
                  <a:gd name="connsiteX73" fmla="*/ 193857 w 365584"/>
                  <a:gd name="connsiteY73" fmla="*/ 77562 h 293315"/>
                  <a:gd name="connsiteX74" fmla="*/ 211327 w 365584"/>
                  <a:gd name="connsiteY74" fmla="*/ 84716 h 293315"/>
                  <a:gd name="connsiteX75" fmla="*/ 211402 w 365584"/>
                  <a:gd name="connsiteY75" fmla="*/ 84911 h 293315"/>
                  <a:gd name="connsiteX76" fmla="*/ 204084 w 365584"/>
                  <a:gd name="connsiteY76" fmla="*/ 102546 h 293315"/>
                  <a:gd name="connsiteX77" fmla="*/ 186463 w 365584"/>
                  <a:gd name="connsiteY77" fmla="*/ 95228 h 293315"/>
                  <a:gd name="connsiteX78" fmla="*/ 193767 w 365584"/>
                  <a:gd name="connsiteY78" fmla="*/ 77592 h 293315"/>
                  <a:gd name="connsiteX79" fmla="*/ 193857 w 365584"/>
                  <a:gd name="connsiteY79" fmla="*/ 77562 h 293315"/>
                  <a:gd name="connsiteX80" fmla="*/ 213052 w 365584"/>
                  <a:gd name="connsiteY80" fmla="*/ 124651 h 293315"/>
                  <a:gd name="connsiteX81" fmla="*/ 230598 w 365584"/>
                  <a:gd name="connsiteY81" fmla="*/ 132150 h 293315"/>
                  <a:gd name="connsiteX82" fmla="*/ 223445 w 365584"/>
                  <a:gd name="connsiteY82" fmla="*/ 149621 h 293315"/>
                  <a:gd name="connsiteX83" fmla="*/ 223250 w 365584"/>
                  <a:gd name="connsiteY83" fmla="*/ 149695 h 293315"/>
                  <a:gd name="connsiteX84" fmla="*/ 205554 w 365584"/>
                  <a:gd name="connsiteY84" fmla="*/ 142347 h 293315"/>
                  <a:gd name="connsiteX85" fmla="*/ 213052 w 365584"/>
                  <a:gd name="connsiteY85" fmla="*/ 124651 h 293315"/>
                  <a:gd name="connsiteX86" fmla="*/ 232248 w 365584"/>
                  <a:gd name="connsiteY86" fmla="*/ 171890 h 293315"/>
                  <a:gd name="connsiteX87" fmla="*/ 249718 w 365584"/>
                  <a:gd name="connsiteY87" fmla="*/ 179043 h 293315"/>
                  <a:gd name="connsiteX88" fmla="*/ 249793 w 365584"/>
                  <a:gd name="connsiteY88" fmla="*/ 179238 h 293315"/>
                  <a:gd name="connsiteX89" fmla="*/ 242535 w 365584"/>
                  <a:gd name="connsiteY89" fmla="*/ 196889 h 293315"/>
                  <a:gd name="connsiteX90" fmla="*/ 242445 w 365584"/>
                  <a:gd name="connsiteY90" fmla="*/ 196934 h 293315"/>
                  <a:gd name="connsiteX91" fmla="*/ 224824 w 365584"/>
                  <a:gd name="connsiteY91" fmla="*/ 189511 h 293315"/>
                  <a:gd name="connsiteX92" fmla="*/ 232248 w 365584"/>
                  <a:gd name="connsiteY92" fmla="*/ 171890 h 293315"/>
                  <a:gd name="connsiteX93" fmla="*/ 149167 w 365584"/>
                  <a:gd name="connsiteY93" fmla="*/ 68565 h 293315"/>
                  <a:gd name="connsiteX94" fmla="*/ 166638 w 365584"/>
                  <a:gd name="connsiteY94" fmla="*/ 75718 h 293315"/>
                  <a:gd name="connsiteX95" fmla="*/ 166713 w 365584"/>
                  <a:gd name="connsiteY95" fmla="*/ 75913 h 293315"/>
                  <a:gd name="connsiteX96" fmla="*/ 160819 w 365584"/>
                  <a:gd name="connsiteY96" fmla="*/ 94073 h 293315"/>
                  <a:gd name="connsiteX97" fmla="*/ 142659 w 365584"/>
                  <a:gd name="connsiteY97" fmla="*/ 88165 h 293315"/>
                  <a:gd name="connsiteX98" fmla="*/ 141819 w 365584"/>
                  <a:gd name="connsiteY98" fmla="*/ 86110 h 293315"/>
                  <a:gd name="connsiteX99" fmla="*/ 148972 w 365584"/>
                  <a:gd name="connsiteY99" fmla="*/ 68639 h 293315"/>
                  <a:gd name="connsiteX100" fmla="*/ 149167 w 365584"/>
                  <a:gd name="connsiteY100" fmla="*/ 68565 h 293315"/>
                  <a:gd name="connsiteX101" fmla="*/ 168362 w 365584"/>
                  <a:gd name="connsiteY101" fmla="*/ 115803 h 293315"/>
                  <a:gd name="connsiteX102" fmla="*/ 186523 w 365584"/>
                  <a:gd name="connsiteY102" fmla="*/ 121697 h 293315"/>
                  <a:gd name="connsiteX103" fmla="*/ 180614 w 365584"/>
                  <a:gd name="connsiteY103" fmla="*/ 139858 h 293315"/>
                  <a:gd name="connsiteX104" fmla="*/ 178560 w 365584"/>
                  <a:gd name="connsiteY104" fmla="*/ 140698 h 293315"/>
                  <a:gd name="connsiteX105" fmla="*/ 160399 w 365584"/>
                  <a:gd name="connsiteY105" fmla="*/ 134804 h 293315"/>
                  <a:gd name="connsiteX106" fmla="*/ 166308 w 365584"/>
                  <a:gd name="connsiteY106" fmla="*/ 116643 h 293315"/>
                  <a:gd name="connsiteX107" fmla="*/ 168362 w 365584"/>
                  <a:gd name="connsiteY107" fmla="*/ 115803 h 293315"/>
                  <a:gd name="connsiteX108" fmla="*/ 187558 w 365584"/>
                  <a:gd name="connsiteY108" fmla="*/ 162892 h 293315"/>
                  <a:gd name="connsiteX109" fmla="*/ 205209 w 365584"/>
                  <a:gd name="connsiteY109" fmla="*/ 170151 h 293315"/>
                  <a:gd name="connsiteX110" fmla="*/ 205254 w 365584"/>
                  <a:gd name="connsiteY110" fmla="*/ 170241 h 293315"/>
                  <a:gd name="connsiteX111" fmla="*/ 197831 w 365584"/>
                  <a:gd name="connsiteY111" fmla="*/ 187861 h 293315"/>
                  <a:gd name="connsiteX112" fmla="*/ 180210 w 365584"/>
                  <a:gd name="connsiteY112" fmla="*/ 180438 h 293315"/>
                  <a:gd name="connsiteX113" fmla="*/ 186808 w 365584"/>
                  <a:gd name="connsiteY113" fmla="*/ 162892 h 293315"/>
                  <a:gd name="connsiteX114" fmla="*/ 206904 w 365584"/>
                  <a:gd name="connsiteY114" fmla="*/ 209981 h 293315"/>
                  <a:gd name="connsiteX115" fmla="*/ 224419 w 365584"/>
                  <a:gd name="connsiteY115" fmla="*/ 217555 h 293315"/>
                  <a:gd name="connsiteX116" fmla="*/ 216861 w 365584"/>
                  <a:gd name="connsiteY116" fmla="*/ 235070 h 293315"/>
                  <a:gd name="connsiteX117" fmla="*/ 199405 w 365584"/>
                  <a:gd name="connsiteY117" fmla="*/ 227677 h 293315"/>
                  <a:gd name="connsiteX118" fmla="*/ 206153 w 365584"/>
                  <a:gd name="connsiteY118" fmla="*/ 209981 h 293315"/>
                  <a:gd name="connsiteX119" fmla="*/ 103878 w 365584"/>
                  <a:gd name="connsiteY119" fmla="*/ 60016 h 293315"/>
                  <a:gd name="connsiteX120" fmla="*/ 121348 w 365584"/>
                  <a:gd name="connsiteY120" fmla="*/ 67170 h 293315"/>
                  <a:gd name="connsiteX121" fmla="*/ 121423 w 365584"/>
                  <a:gd name="connsiteY121" fmla="*/ 67365 h 293315"/>
                  <a:gd name="connsiteX122" fmla="*/ 114075 w 365584"/>
                  <a:gd name="connsiteY122" fmla="*/ 85061 h 293315"/>
                  <a:gd name="connsiteX123" fmla="*/ 96380 w 365584"/>
                  <a:gd name="connsiteY123" fmla="*/ 77562 h 293315"/>
                  <a:gd name="connsiteX124" fmla="*/ 102963 w 365584"/>
                  <a:gd name="connsiteY124" fmla="*/ 59642 h 293315"/>
                  <a:gd name="connsiteX125" fmla="*/ 103128 w 365584"/>
                  <a:gd name="connsiteY125" fmla="*/ 59567 h 293315"/>
                  <a:gd name="connsiteX126" fmla="*/ 123073 w 365584"/>
                  <a:gd name="connsiteY126" fmla="*/ 107105 h 293315"/>
                  <a:gd name="connsiteX127" fmla="*/ 140589 w 365584"/>
                  <a:gd name="connsiteY127" fmla="*/ 114679 h 293315"/>
                  <a:gd name="connsiteX128" fmla="*/ 133031 w 365584"/>
                  <a:gd name="connsiteY128" fmla="*/ 132195 h 293315"/>
                  <a:gd name="connsiteX129" fmla="*/ 115575 w 365584"/>
                  <a:gd name="connsiteY129" fmla="*/ 124801 h 293315"/>
                  <a:gd name="connsiteX130" fmla="*/ 122323 w 365584"/>
                  <a:gd name="connsiteY130" fmla="*/ 106656 h 293315"/>
                  <a:gd name="connsiteX131" fmla="*/ 142269 w 365584"/>
                  <a:gd name="connsiteY131" fmla="*/ 154344 h 293315"/>
                  <a:gd name="connsiteX132" fmla="*/ 159739 w 365584"/>
                  <a:gd name="connsiteY132" fmla="*/ 161498 h 293315"/>
                  <a:gd name="connsiteX133" fmla="*/ 159814 w 365584"/>
                  <a:gd name="connsiteY133" fmla="*/ 161693 h 293315"/>
                  <a:gd name="connsiteX134" fmla="*/ 152466 w 365584"/>
                  <a:gd name="connsiteY134" fmla="*/ 179389 h 293315"/>
                  <a:gd name="connsiteX135" fmla="*/ 134846 w 365584"/>
                  <a:gd name="connsiteY135" fmla="*/ 171965 h 293315"/>
                  <a:gd name="connsiteX136" fmla="*/ 142269 w 365584"/>
                  <a:gd name="connsiteY136" fmla="*/ 154344 h 293315"/>
                  <a:gd name="connsiteX137" fmla="*/ 161464 w 365584"/>
                  <a:gd name="connsiteY137" fmla="*/ 201433 h 293315"/>
                  <a:gd name="connsiteX138" fmla="*/ 179070 w 365584"/>
                  <a:gd name="connsiteY138" fmla="*/ 208827 h 293315"/>
                  <a:gd name="connsiteX139" fmla="*/ 171677 w 365584"/>
                  <a:gd name="connsiteY139" fmla="*/ 226418 h 293315"/>
                  <a:gd name="connsiteX140" fmla="*/ 154116 w 365584"/>
                  <a:gd name="connsiteY140" fmla="*/ 219129 h 293315"/>
                  <a:gd name="connsiteX141" fmla="*/ 160699 w 365584"/>
                  <a:gd name="connsiteY141" fmla="*/ 200983 h 293315"/>
                  <a:gd name="connsiteX142" fmla="*/ 160714 w 365584"/>
                  <a:gd name="connsiteY142" fmla="*/ 200983 h 293315"/>
                  <a:gd name="connsiteX143" fmla="*/ 78833 w 365584"/>
                  <a:gd name="connsiteY143" fmla="*/ 97658 h 293315"/>
                  <a:gd name="connsiteX144" fmla="*/ 96454 w 365584"/>
                  <a:gd name="connsiteY144" fmla="*/ 105081 h 293315"/>
                  <a:gd name="connsiteX145" fmla="*/ 89031 w 365584"/>
                  <a:gd name="connsiteY145" fmla="*/ 122702 h 293315"/>
                  <a:gd name="connsiteX146" fmla="*/ 71410 w 365584"/>
                  <a:gd name="connsiteY146" fmla="*/ 115278 h 293315"/>
                  <a:gd name="connsiteX147" fmla="*/ 78833 w 365584"/>
                  <a:gd name="connsiteY147" fmla="*/ 97658 h 293315"/>
                  <a:gd name="connsiteX148" fmla="*/ 98029 w 365584"/>
                  <a:gd name="connsiteY148" fmla="*/ 144897 h 293315"/>
                  <a:gd name="connsiteX149" fmla="*/ 115500 w 365584"/>
                  <a:gd name="connsiteY149" fmla="*/ 152050 h 293315"/>
                  <a:gd name="connsiteX150" fmla="*/ 115575 w 365584"/>
                  <a:gd name="connsiteY150" fmla="*/ 152245 h 293315"/>
                  <a:gd name="connsiteX151" fmla="*/ 108226 w 365584"/>
                  <a:gd name="connsiteY151" fmla="*/ 169941 h 293315"/>
                  <a:gd name="connsiteX152" fmla="*/ 90531 w 365584"/>
                  <a:gd name="connsiteY152" fmla="*/ 162442 h 293315"/>
                  <a:gd name="connsiteX153" fmla="*/ 97279 w 365584"/>
                  <a:gd name="connsiteY153" fmla="*/ 144447 h 293315"/>
                  <a:gd name="connsiteX154" fmla="*/ 117224 w 365584"/>
                  <a:gd name="connsiteY154" fmla="*/ 191986 h 293315"/>
                  <a:gd name="connsiteX155" fmla="*/ 134846 w 365584"/>
                  <a:gd name="connsiteY155" fmla="*/ 199409 h 293315"/>
                  <a:gd name="connsiteX156" fmla="*/ 127422 w 365584"/>
                  <a:gd name="connsiteY156" fmla="*/ 217030 h 293315"/>
                  <a:gd name="connsiteX157" fmla="*/ 109951 w 365584"/>
                  <a:gd name="connsiteY157" fmla="*/ 209876 h 293315"/>
                  <a:gd name="connsiteX158" fmla="*/ 109876 w 365584"/>
                  <a:gd name="connsiteY158" fmla="*/ 209681 h 293315"/>
                  <a:gd name="connsiteX159" fmla="*/ 116190 w 365584"/>
                  <a:gd name="connsiteY159" fmla="*/ 191671 h 293315"/>
                  <a:gd name="connsiteX160" fmla="*/ 116475 w 365584"/>
                  <a:gd name="connsiteY160" fmla="*/ 191536 h 293315"/>
                  <a:gd name="connsiteX161" fmla="*/ 136420 w 365584"/>
                  <a:gd name="connsiteY161" fmla="*/ 239224 h 293315"/>
                  <a:gd name="connsiteX162" fmla="*/ 153891 w 365584"/>
                  <a:gd name="connsiteY162" fmla="*/ 246378 h 293315"/>
                  <a:gd name="connsiteX163" fmla="*/ 153966 w 365584"/>
                  <a:gd name="connsiteY163" fmla="*/ 246573 h 293315"/>
                  <a:gd name="connsiteX164" fmla="*/ 148072 w 365584"/>
                  <a:gd name="connsiteY164" fmla="*/ 264733 h 293315"/>
                  <a:gd name="connsiteX165" fmla="*/ 129912 w 365584"/>
                  <a:gd name="connsiteY165" fmla="*/ 258825 h 293315"/>
                  <a:gd name="connsiteX166" fmla="*/ 129072 w 365584"/>
                  <a:gd name="connsiteY166" fmla="*/ 256770 h 293315"/>
                  <a:gd name="connsiteX167" fmla="*/ 135295 w 365584"/>
                  <a:gd name="connsiteY167" fmla="*/ 238955 h 293315"/>
                  <a:gd name="connsiteX168" fmla="*/ 135670 w 365584"/>
                  <a:gd name="connsiteY168" fmla="*/ 238775 h 293315"/>
                  <a:gd name="connsiteX169" fmla="*/ 32344 w 365584"/>
                  <a:gd name="connsiteY169" fmla="*/ 89260 h 293315"/>
                  <a:gd name="connsiteX170" fmla="*/ 49815 w 365584"/>
                  <a:gd name="connsiteY170" fmla="*/ 96413 h 293315"/>
                  <a:gd name="connsiteX171" fmla="*/ 49890 w 365584"/>
                  <a:gd name="connsiteY171" fmla="*/ 96608 h 293315"/>
                  <a:gd name="connsiteX172" fmla="*/ 42572 w 365584"/>
                  <a:gd name="connsiteY172" fmla="*/ 114244 h 293315"/>
                  <a:gd name="connsiteX173" fmla="*/ 24951 w 365584"/>
                  <a:gd name="connsiteY173" fmla="*/ 106926 h 293315"/>
                  <a:gd name="connsiteX174" fmla="*/ 32255 w 365584"/>
                  <a:gd name="connsiteY174" fmla="*/ 89290 h 293315"/>
                  <a:gd name="connsiteX175" fmla="*/ 32344 w 365584"/>
                  <a:gd name="connsiteY175" fmla="*/ 89260 h 293315"/>
                  <a:gd name="connsiteX176" fmla="*/ 51540 w 365584"/>
                  <a:gd name="connsiteY176" fmla="*/ 136499 h 293315"/>
                  <a:gd name="connsiteX177" fmla="*/ 68471 w 365584"/>
                  <a:gd name="connsiteY177" fmla="*/ 145301 h 293315"/>
                  <a:gd name="connsiteX178" fmla="*/ 61738 w 365584"/>
                  <a:gd name="connsiteY178" fmla="*/ 161393 h 293315"/>
                  <a:gd name="connsiteX179" fmla="*/ 43577 w 365584"/>
                  <a:gd name="connsiteY179" fmla="*/ 155499 h 293315"/>
                  <a:gd name="connsiteX180" fmla="*/ 49485 w 365584"/>
                  <a:gd name="connsiteY180" fmla="*/ 137338 h 293315"/>
                  <a:gd name="connsiteX181" fmla="*/ 51540 w 365584"/>
                  <a:gd name="connsiteY181" fmla="*/ 136499 h 293315"/>
                  <a:gd name="connsiteX182" fmla="*/ 70735 w 365584"/>
                  <a:gd name="connsiteY182" fmla="*/ 183588 h 293315"/>
                  <a:gd name="connsiteX183" fmla="*/ 88431 w 365584"/>
                  <a:gd name="connsiteY183" fmla="*/ 190936 h 293315"/>
                  <a:gd name="connsiteX184" fmla="*/ 80933 w 365584"/>
                  <a:gd name="connsiteY184" fmla="*/ 208632 h 293315"/>
                  <a:gd name="connsiteX185" fmla="*/ 63312 w 365584"/>
                  <a:gd name="connsiteY185" fmla="*/ 201208 h 293315"/>
                  <a:gd name="connsiteX186" fmla="*/ 70735 w 365584"/>
                  <a:gd name="connsiteY186" fmla="*/ 183588 h 293315"/>
                  <a:gd name="connsiteX187" fmla="*/ 89931 w 365584"/>
                  <a:gd name="connsiteY187" fmla="*/ 230677 h 293315"/>
                  <a:gd name="connsiteX188" fmla="*/ 107627 w 365584"/>
                  <a:gd name="connsiteY188" fmla="*/ 238175 h 293315"/>
                  <a:gd name="connsiteX189" fmla="*/ 100203 w 365584"/>
                  <a:gd name="connsiteY189" fmla="*/ 255796 h 293315"/>
                  <a:gd name="connsiteX190" fmla="*/ 82583 w 365584"/>
                  <a:gd name="connsiteY190" fmla="*/ 248372 h 293315"/>
                  <a:gd name="connsiteX191" fmla="*/ 88986 w 365584"/>
                  <a:gd name="connsiteY191" fmla="*/ 230167 h 293315"/>
                  <a:gd name="connsiteX192" fmla="*/ 89181 w 365584"/>
                  <a:gd name="connsiteY192" fmla="*/ 230077 h 293315"/>
                  <a:gd name="connsiteX193" fmla="*/ 8350 w 365584"/>
                  <a:gd name="connsiteY193" fmla="*/ 125701 h 293315"/>
                  <a:gd name="connsiteX194" fmla="*/ 26046 w 365584"/>
                  <a:gd name="connsiteY194" fmla="*/ 133199 h 293315"/>
                  <a:gd name="connsiteX195" fmla="*/ 18548 w 365584"/>
                  <a:gd name="connsiteY195" fmla="*/ 150745 h 293315"/>
                  <a:gd name="connsiteX196" fmla="*/ 1077 w 365584"/>
                  <a:gd name="connsiteY196" fmla="*/ 143592 h 293315"/>
                  <a:gd name="connsiteX197" fmla="*/ 1002 w 365584"/>
                  <a:gd name="connsiteY197" fmla="*/ 143397 h 293315"/>
                  <a:gd name="connsiteX198" fmla="*/ 7600 w 365584"/>
                  <a:gd name="connsiteY198" fmla="*/ 125851 h 293315"/>
                  <a:gd name="connsiteX199" fmla="*/ 27546 w 365584"/>
                  <a:gd name="connsiteY199" fmla="*/ 172940 h 293315"/>
                  <a:gd name="connsiteX200" fmla="*/ 45182 w 365584"/>
                  <a:gd name="connsiteY200" fmla="*/ 180258 h 293315"/>
                  <a:gd name="connsiteX201" fmla="*/ 37863 w 365584"/>
                  <a:gd name="connsiteY201" fmla="*/ 197879 h 293315"/>
                  <a:gd name="connsiteX202" fmla="*/ 20227 w 365584"/>
                  <a:gd name="connsiteY202" fmla="*/ 190576 h 293315"/>
                  <a:gd name="connsiteX203" fmla="*/ 20197 w 365584"/>
                  <a:gd name="connsiteY203" fmla="*/ 190486 h 293315"/>
                  <a:gd name="connsiteX204" fmla="*/ 26796 w 365584"/>
                  <a:gd name="connsiteY204" fmla="*/ 173090 h 293315"/>
                  <a:gd name="connsiteX205" fmla="*/ 46741 w 365584"/>
                  <a:gd name="connsiteY205" fmla="*/ 220029 h 293315"/>
                  <a:gd name="connsiteX206" fmla="*/ 64437 w 365584"/>
                  <a:gd name="connsiteY206" fmla="*/ 227527 h 293315"/>
                  <a:gd name="connsiteX207" fmla="*/ 57014 w 365584"/>
                  <a:gd name="connsiteY207" fmla="*/ 245148 h 293315"/>
                  <a:gd name="connsiteX208" fmla="*/ 39393 w 365584"/>
                  <a:gd name="connsiteY208" fmla="*/ 237725 h 293315"/>
                  <a:gd name="connsiteX209" fmla="*/ 45991 w 365584"/>
                  <a:gd name="connsiteY209" fmla="*/ 220779 h 293315"/>
                  <a:gd name="connsiteX210" fmla="*/ 66086 w 365584"/>
                  <a:gd name="connsiteY210" fmla="*/ 267268 h 293315"/>
                  <a:gd name="connsiteX211" fmla="*/ 83648 w 365584"/>
                  <a:gd name="connsiteY211" fmla="*/ 274766 h 293315"/>
                  <a:gd name="connsiteX212" fmla="*/ 76149 w 365584"/>
                  <a:gd name="connsiteY212" fmla="*/ 292312 h 293315"/>
                  <a:gd name="connsiteX213" fmla="*/ 58588 w 365584"/>
                  <a:gd name="connsiteY213" fmla="*/ 284829 h 293315"/>
                  <a:gd name="connsiteX214" fmla="*/ 58588 w 365584"/>
                  <a:gd name="connsiteY214" fmla="*/ 284814 h 293315"/>
                  <a:gd name="connsiteX215" fmla="*/ 65337 w 365584"/>
                  <a:gd name="connsiteY215" fmla="*/ 267418 h 293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</a:cxnLst>
                <a:rect l="l" t="t" r="r" b="b"/>
                <a:pathLst>
                  <a:path w="365584" h="293315">
                    <a:moveTo>
                      <a:pt x="289234" y="10828"/>
                    </a:moveTo>
                    <a:cubicBezTo>
                      <a:pt x="296132" y="8009"/>
                      <a:pt x="304021" y="11323"/>
                      <a:pt x="306840" y="18221"/>
                    </a:cubicBezTo>
                    <a:cubicBezTo>
                      <a:pt x="309659" y="25120"/>
                      <a:pt x="306345" y="32993"/>
                      <a:pt x="299447" y="35812"/>
                    </a:cubicBezTo>
                    <a:cubicBezTo>
                      <a:pt x="292578" y="38616"/>
                      <a:pt x="284750" y="35362"/>
                      <a:pt x="281886" y="28524"/>
                    </a:cubicBezTo>
                    <a:cubicBezTo>
                      <a:pt x="279006" y="21640"/>
                      <a:pt x="282261" y="13737"/>
                      <a:pt x="289144" y="10873"/>
                    </a:cubicBezTo>
                    <a:cubicBezTo>
                      <a:pt x="289174" y="10858"/>
                      <a:pt x="289204" y="10843"/>
                      <a:pt x="289234" y="10828"/>
                    </a:cubicBezTo>
                    <a:close/>
                    <a:moveTo>
                      <a:pt x="308430" y="58067"/>
                    </a:moveTo>
                    <a:cubicBezTo>
                      <a:pt x="315313" y="55218"/>
                      <a:pt x="323216" y="58487"/>
                      <a:pt x="326065" y="65385"/>
                    </a:cubicBezTo>
                    <a:cubicBezTo>
                      <a:pt x="328915" y="72269"/>
                      <a:pt x="325631" y="80157"/>
                      <a:pt x="318747" y="83006"/>
                    </a:cubicBezTo>
                    <a:cubicBezTo>
                      <a:pt x="311864" y="85855"/>
                      <a:pt x="303961" y="82586"/>
                      <a:pt x="301111" y="75703"/>
                    </a:cubicBezTo>
                    <a:cubicBezTo>
                      <a:pt x="301111" y="75673"/>
                      <a:pt x="301097" y="75643"/>
                      <a:pt x="301081" y="75613"/>
                    </a:cubicBezTo>
                    <a:cubicBezTo>
                      <a:pt x="298487" y="68819"/>
                      <a:pt x="301741" y="61201"/>
                      <a:pt x="308430" y="58367"/>
                    </a:cubicBezTo>
                    <a:close/>
                    <a:moveTo>
                      <a:pt x="327775" y="105156"/>
                    </a:moveTo>
                    <a:cubicBezTo>
                      <a:pt x="334704" y="102411"/>
                      <a:pt x="342546" y="105801"/>
                      <a:pt x="345291" y="112729"/>
                    </a:cubicBezTo>
                    <a:cubicBezTo>
                      <a:pt x="348050" y="119658"/>
                      <a:pt x="344661" y="127501"/>
                      <a:pt x="337733" y="130245"/>
                    </a:cubicBezTo>
                    <a:cubicBezTo>
                      <a:pt x="330864" y="132974"/>
                      <a:pt x="323096" y="129675"/>
                      <a:pt x="320277" y="122852"/>
                    </a:cubicBezTo>
                    <a:cubicBezTo>
                      <a:pt x="317607" y="115983"/>
                      <a:pt x="320937" y="108230"/>
                      <a:pt x="327775" y="105456"/>
                    </a:cubicBezTo>
                    <a:close/>
                    <a:moveTo>
                      <a:pt x="346971" y="152395"/>
                    </a:moveTo>
                    <a:cubicBezTo>
                      <a:pt x="353764" y="149545"/>
                      <a:pt x="361592" y="152755"/>
                      <a:pt x="364442" y="159548"/>
                    </a:cubicBezTo>
                    <a:cubicBezTo>
                      <a:pt x="364471" y="159608"/>
                      <a:pt x="364487" y="159683"/>
                      <a:pt x="364516" y="159743"/>
                    </a:cubicBezTo>
                    <a:cubicBezTo>
                      <a:pt x="367321" y="166657"/>
                      <a:pt x="364037" y="174545"/>
                      <a:pt x="357168" y="177439"/>
                    </a:cubicBezTo>
                    <a:cubicBezTo>
                      <a:pt x="350210" y="180138"/>
                      <a:pt x="342367" y="176809"/>
                      <a:pt x="339472" y="169941"/>
                    </a:cubicBezTo>
                    <a:cubicBezTo>
                      <a:pt x="336983" y="163117"/>
                      <a:pt x="340282" y="155529"/>
                      <a:pt x="346971" y="152695"/>
                    </a:cubicBezTo>
                    <a:close/>
                    <a:moveTo>
                      <a:pt x="246194" y="930"/>
                    </a:moveTo>
                    <a:cubicBezTo>
                      <a:pt x="253123" y="-1814"/>
                      <a:pt x="260966" y="1575"/>
                      <a:pt x="263710" y="8504"/>
                    </a:cubicBezTo>
                    <a:cubicBezTo>
                      <a:pt x="266469" y="15432"/>
                      <a:pt x="263080" y="23275"/>
                      <a:pt x="256152" y="26019"/>
                    </a:cubicBezTo>
                    <a:cubicBezTo>
                      <a:pt x="249283" y="28749"/>
                      <a:pt x="241515" y="25450"/>
                      <a:pt x="238696" y="18626"/>
                    </a:cubicBezTo>
                    <a:cubicBezTo>
                      <a:pt x="236026" y="11758"/>
                      <a:pt x="239356" y="4005"/>
                      <a:pt x="246194" y="1230"/>
                    </a:cubicBezTo>
                    <a:close/>
                    <a:moveTo>
                      <a:pt x="265390" y="48169"/>
                    </a:moveTo>
                    <a:cubicBezTo>
                      <a:pt x="272183" y="45320"/>
                      <a:pt x="280011" y="48529"/>
                      <a:pt x="282861" y="55322"/>
                    </a:cubicBezTo>
                    <a:cubicBezTo>
                      <a:pt x="282891" y="55382"/>
                      <a:pt x="282906" y="55458"/>
                      <a:pt x="282936" y="55517"/>
                    </a:cubicBezTo>
                    <a:cubicBezTo>
                      <a:pt x="285740" y="62431"/>
                      <a:pt x="282456" y="70319"/>
                      <a:pt x="275587" y="73213"/>
                    </a:cubicBezTo>
                    <a:cubicBezTo>
                      <a:pt x="268629" y="75913"/>
                      <a:pt x="260786" y="72583"/>
                      <a:pt x="257891" y="65715"/>
                    </a:cubicBezTo>
                    <a:cubicBezTo>
                      <a:pt x="255312" y="58892"/>
                      <a:pt x="258641" y="51244"/>
                      <a:pt x="265390" y="48469"/>
                    </a:cubicBezTo>
                    <a:close/>
                    <a:moveTo>
                      <a:pt x="284585" y="95258"/>
                    </a:moveTo>
                    <a:cubicBezTo>
                      <a:pt x="291499" y="92439"/>
                      <a:pt x="299387" y="95768"/>
                      <a:pt x="302206" y="102681"/>
                    </a:cubicBezTo>
                    <a:cubicBezTo>
                      <a:pt x="305026" y="109595"/>
                      <a:pt x="301696" y="117483"/>
                      <a:pt x="294783" y="120302"/>
                    </a:cubicBezTo>
                    <a:cubicBezTo>
                      <a:pt x="287869" y="123107"/>
                      <a:pt x="279981" y="119823"/>
                      <a:pt x="277087" y="112954"/>
                    </a:cubicBezTo>
                    <a:cubicBezTo>
                      <a:pt x="274448" y="106206"/>
                      <a:pt x="277537" y="98558"/>
                      <a:pt x="284135" y="95558"/>
                    </a:cubicBezTo>
                    <a:close/>
                    <a:moveTo>
                      <a:pt x="303781" y="142347"/>
                    </a:moveTo>
                    <a:cubicBezTo>
                      <a:pt x="310724" y="139423"/>
                      <a:pt x="318732" y="142677"/>
                      <a:pt x="321657" y="149621"/>
                    </a:cubicBezTo>
                    <a:cubicBezTo>
                      <a:pt x="324581" y="156564"/>
                      <a:pt x="321327" y="164572"/>
                      <a:pt x="314383" y="167496"/>
                    </a:cubicBezTo>
                    <a:cubicBezTo>
                      <a:pt x="307440" y="170421"/>
                      <a:pt x="299432" y="167166"/>
                      <a:pt x="296508" y="160223"/>
                    </a:cubicBezTo>
                    <a:cubicBezTo>
                      <a:pt x="296477" y="160163"/>
                      <a:pt x="296462" y="160103"/>
                      <a:pt x="296433" y="160043"/>
                    </a:cubicBezTo>
                    <a:cubicBezTo>
                      <a:pt x="293823" y="153220"/>
                      <a:pt x="297062" y="145541"/>
                      <a:pt x="303781" y="142647"/>
                    </a:cubicBezTo>
                    <a:close/>
                    <a:moveTo>
                      <a:pt x="218901" y="39471"/>
                    </a:moveTo>
                    <a:cubicBezTo>
                      <a:pt x="225814" y="36787"/>
                      <a:pt x="233612" y="40116"/>
                      <a:pt x="236447" y="46970"/>
                    </a:cubicBezTo>
                    <a:cubicBezTo>
                      <a:pt x="238696" y="54078"/>
                      <a:pt x="234752" y="61666"/>
                      <a:pt x="227644" y="63901"/>
                    </a:cubicBezTo>
                    <a:cubicBezTo>
                      <a:pt x="221360" y="65895"/>
                      <a:pt x="214551" y="63046"/>
                      <a:pt x="211552" y="57167"/>
                    </a:cubicBezTo>
                    <a:cubicBezTo>
                      <a:pt x="208943" y="50344"/>
                      <a:pt x="212182" y="42666"/>
                      <a:pt x="218901" y="39771"/>
                    </a:cubicBezTo>
                    <a:close/>
                    <a:moveTo>
                      <a:pt x="238096" y="86710"/>
                    </a:moveTo>
                    <a:cubicBezTo>
                      <a:pt x="244980" y="83861"/>
                      <a:pt x="252882" y="87130"/>
                      <a:pt x="255732" y="94029"/>
                    </a:cubicBezTo>
                    <a:cubicBezTo>
                      <a:pt x="258581" y="100912"/>
                      <a:pt x="255297" y="108800"/>
                      <a:pt x="248414" y="111649"/>
                    </a:cubicBezTo>
                    <a:cubicBezTo>
                      <a:pt x="241530" y="114499"/>
                      <a:pt x="233627" y="111230"/>
                      <a:pt x="230778" y="104346"/>
                    </a:cubicBezTo>
                    <a:cubicBezTo>
                      <a:pt x="230778" y="104316"/>
                      <a:pt x="230763" y="104286"/>
                      <a:pt x="230748" y="104256"/>
                    </a:cubicBezTo>
                    <a:cubicBezTo>
                      <a:pt x="228063" y="97463"/>
                      <a:pt x="231348" y="89784"/>
                      <a:pt x="238096" y="87010"/>
                    </a:cubicBezTo>
                    <a:close/>
                    <a:moveTo>
                      <a:pt x="257291" y="133949"/>
                    </a:moveTo>
                    <a:cubicBezTo>
                      <a:pt x="264175" y="131100"/>
                      <a:pt x="272078" y="134369"/>
                      <a:pt x="274927" y="141267"/>
                    </a:cubicBezTo>
                    <a:cubicBezTo>
                      <a:pt x="277777" y="148151"/>
                      <a:pt x="274493" y="156039"/>
                      <a:pt x="267609" y="158888"/>
                    </a:cubicBezTo>
                    <a:cubicBezTo>
                      <a:pt x="260726" y="161738"/>
                      <a:pt x="252822" y="158468"/>
                      <a:pt x="249973" y="151585"/>
                    </a:cubicBezTo>
                    <a:cubicBezTo>
                      <a:pt x="249973" y="151555"/>
                      <a:pt x="249958" y="151525"/>
                      <a:pt x="249943" y="151495"/>
                    </a:cubicBezTo>
                    <a:cubicBezTo>
                      <a:pt x="247259" y="144702"/>
                      <a:pt x="250543" y="137023"/>
                      <a:pt x="257291" y="134249"/>
                    </a:cubicBezTo>
                    <a:close/>
                    <a:moveTo>
                      <a:pt x="276487" y="181038"/>
                    </a:moveTo>
                    <a:cubicBezTo>
                      <a:pt x="283400" y="178219"/>
                      <a:pt x="291289" y="181548"/>
                      <a:pt x="294108" y="188461"/>
                    </a:cubicBezTo>
                    <a:cubicBezTo>
                      <a:pt x="296927" y="195375"/>
                      <a:pt x="293598" y="203263"/>
                      <a:pt x="286685" y="206082"/>
                    </a:cubicBezTo>
                    <a:cubicBezTo>
                      <a:pt x="279772" y="208901"/>
                      <a:pt x="271883" y="205572"/>
                      <a:pt x="269064" y="198659"/>
                    </a:cubicBezTo>
                    <a:cubicBezTo>
                      <a:pt x="266245" y="191746"/>
                      <a:pt x="269574" y="183857"/>
                      <a:pt x="276487" y="181038"/>
                    </a:cubicBezTo>
                    <a:close/>
                    <a:moveTo>
                      <a:pt x="174661" y="30323"/>
                    </a:moveTo>
                    <a:cubicBezTo>
                      <a:pt x="181575" y="27639"/>
                      <a:pt x="189373" y="30968"/>
                      <a:pt x="192207" y="37822"/>
                    </a:cubicBezTo>
                    <a:cubicBezTo>
                      <a:pt x="195056" y="44615"/>
                      <a:pt x="191847" y="52443"/>
                      <a:pt x="185054" y="55293"/>
                    </a:cubicBezTo>
                    <a:cubicBezTo>
                      <a:pt x="184994" y="55322"/>
                      <a:pt x="184919" y="55338"/>
                      <a:pt x="184859" y="55368"/>
                    </a:cubicBezTo>
                    <a:cubicBezTo>
                      <a:pt x="177945" y="58187"/>
                      <a:pt x="170057" y="54858"/>
                      <a:pt x="167238" y="47944"/>
                    </a:cubicBezTo>
                    <a:cubicBezTo>
                      <a:pt x="164418" y="41031"/>
                      <a:pt x="167748" y="33143"/>
                      <a:pt x="174661" y="30323"/>
                    </a:cubicBezTo>
                    <a:close/>
                    <a:moveTo>
                      <a:pt x="193857" y="77562"/>
                    </a:moveTo>
                    <a:cubicBezTo>
                      <a:pt x="200650" y="74713"/>
                      <a:pt x="208478" y="77922"/>
                      <a:pt x="211327" y="84716"/>
                    </a:cubicBezTo>
                    <a:cubicBezTo>
                      <a:pt x="211357" y="84776"/>
                      <a:pt x="211373" y="84851"/>
                      <a:pt x="211402" y="84911"/>
                    </a:cubicBezTo>
                    <a:cubicBezTo>
                      <a:pt x="214252" y="91794"/>
                      <a:pt x="210983" y="99697"/>
                      <a:pt x="204084" y="102546"/>
                    </a:cubicBezTo>
                    <a:cubicBezTo>
                      <a:pt x="197201" y="105396"/>
                      <a:pt x="189313" y="102112"/>
                      <a:pt x="186463" y="95228"/>
                    </a:cubicBezTo>
                    <a:cubicBezTo>
                      <a:pt x="183614" y="88345"/>
                      <a:pt x="186883" y="80442"/>
                      <a:pt x="193767" y="77592"/>
                    </a:cubicBezTo>
                    <a:cubicBezTo>
                      <a:pt x="193797" y="77592"/>
                      <a:pt x="193826" y="77577"/>
                      <a:pt x="193857" y="77562"/>
                    </a:cubicBezTo>
                    <a:close/>
                    <a:moveTo>
                      <a:pt x="213052" y="124651"/>
                    </a:moveTo>
                    <a:cubicBezTo>
                      <a:pt x="219966" y="121877"/>
                      <a:pt x="227823" y="125236"/>
                      <a:pt x="230598" y="132150"/>
                    </a:cubicBezTo>
                    <a:cubicBezTo>
                      <a:pt x="233447" y="138943"/>
                      <a:pt x="230238" y="146771"/>
                      <a:pt x="223445" y="149621"/>
                    </a:cubicBezTo>
                    <a:cubicBezTo>
                      <a:pt x="223385" y="149651"/>
                      <a:pt x="223310" y="149665"/>
                      <a:pt x="223250" y="149695"/>
                    </a:cubicBezTo>
                    <a:cubicBezTo>
                      <a:pt x="216336" y="152500"/>
                      <a:pt x="208448" y="149216"/>
                      <a:pt x="205554" y="142347"/>
                    </a:cubicBezTo>
                    <a:cubicBezTo>
                      <a:pt x="202854" y="135389"/>
                      <a:pt x="206184" y="127546"/>
                      <a:pt x="213052" y="124651"/>
                    </a:cubicBezTo>
                    <a:close/>
                    <a:moveTo>
                      <a:pt x="232248" y="171890"/>
                    </a:moveTo>
                    <a:cubicBezTo>
                      <a:pt x="239041" y="169041"/>
                      <a:pt x="246869" y="172250"/>
                      <a:pt x="249718" y="179043"/>
                    </a:cubicBezTo>
                    <a:cubicBezTo>
                      <a:pt x="249748" y="179103"/>
                      <a:pt x="249764" y="179179"/>
                      <a:pt x="249793" y="179238"/>
                    </a:cubicBezTo>
                    <a:cubicBezTo>
                      <a:pt x="252673" y="186122"/>
                      <a:pt x="249418" y="194025"/>
                      <a:pt x="242535" y="196889"/>
                    </a:cubicBezTo>
                    <a:cubicBezTo>
                      <a:pt x="242505" y="196904"/>
                      <a:pt x="242475" y="196919"/>
                      <a:pt x="242445" y="196934"/>
                    </a:cubicBezTo>
                    <a:cubicBezTo>
                      <a:pt x="235532" y="199754"/>
                      <a:pt x="227644" y="196425"/>
                      <a:pt x="224824" y="189511"/>
                    </a:cubicBezTo>
                    <a:cubicBezTo>
                      <a:pt x="222005" y="182598"/>
                      <a:pt x="225334" y="174709"/>
                      <a:pt x="232248" y="171890"/>
                    </a:cubicBezTo>
                    <a:close/>
                    <a:moveTo>
                      <a:pt x="149167" y="68565"/>
                    </a:moveTo>
                    <a:cubicBezTo>
                      <a:pt x="155960" y="65715"/>
                      <a:pt x="163789" y="68924"/>
                      <a:pt x="166638" y="75718"/>
                    </a:cubicBezTo>
                    <a:cubicBezTo>
                      <a:pt x="166668" y="75778"/>
                      <a:pt x="166683" y="75853"/>
                      <a:pt x="166713" y="75913"/>
                    </a:cubicBezTo>
                    <a:cubicBezTo>
                      <a:pt x="170102" y="82556"/>
                      <a:pt x="167463" y="90684"/>
                      <a:pt x="160819" y="94073"/>
                    </a:cubicBezTo>
                    <a:cubicBezTo>
                      <a:pt x="154176" y="97448"/>
                      <a:pt x="146048" y="94808"/>
                      <a:pt x="142659" y="88165"/>
                    </a:cubicBezTo>
                    <a:cubicBezTo>
                      <a:pt x="142329" y="87505"/>
                      <a:pt x="142044" y="86815"/>
                      <a:pt x="141819" y="86110"/>
                    </a:cubicBezTo>
                    <a:cubicBezTo>
                      <a:pt x="138969" y="79317"/>
                      <a:pt x="142179" y="71489"/>
                      <a:pt x="148972" y="68639"/>
                    </a:cubicBezTo>
                    <a:cubicBezTo>
                      <a:pt x="149032" y="68609"/>
                      <a:pt x="149107" y="68595"/>
                      <a:pt x="149167" y="68565"/>
                    </a:cubicBezTo>
                    <a:close/>
                    <a:moveTo>
                      <a:pt x="168362" y="115803"/>
                    </a:moveTo>
                    <a:cubicBezTo>
                      <a:pt x="175006" y="112414"/>
                      <a:pt x="183134" y="115054"/>
                      <a:pt x="186523" y="121697"/>
                    </a:cubicBezTo>
                    <a:cubicBezTo>
                      <a:pt x="189897" y="128340"/>
                      <a:pt x="187258" y="136469"/>
                      <a:pt x="180614" y="139858"/>
                    </a:cubicBezTo>
                    <a:cubicBezTo>
                      <a:pt x="179955" y="140188"/>
                      <a:pt x="179265" y="140473"/>
                      <a:pt x="178560" y="140698"/>
                    </a:cubicBezTo>
                    <a:cubicBezTo>
                      <a:pt x="171917" y="144087"/>
                      <a:pt x="163789" y="141447"/>
                      <a:pt x="160399" y="134804"/>
                    </a:cubicBezTo>
                    <a:cubicBezTo>
                      <a:pt x="157025" y="128161"/>
                      <a:pt x="159665" y="120032"/>
                      <a:pt x="166308" y="116643"/>
                    </a:cubicBezTo>
                    <a:cubicBezTo>
                      <a:pt x="166968" y="116313"/>
                      <a:pt x="167658" y="116028"/>
                      <a:pt x="168362" y="115803"/>
                    </a:cubicBezTo>
                    <a:close/>
                    <a:moveTo>
                      <a:pt x="187558" y="162892"/>
                    </a:moveTo>
                    <a:cubicBezTo>
                      <a:pt x="194442" y="160013"/>
                      <a:pt x="202344" y="163267"/>
                      <a:pt x="205209" y="170151"/>
                    </a:cubicBezTo>
                    <a:cubicBezTo>
                      <a:pt x="205224" y="170181"/>
                      <a:pt x="205239" y="170211"/>
                      <a:pt x="205254" y="170241"/>
                    </a:cubicBezTo>
                    <a:cubicBezTo>
                      <a:pt x="208073" y="177154"/>
                      <a:pt x="204744" y="185042"/>
                      <a:pt x="197831" y="187861"/>
                    </a:cubicBezTo>
                    <a:cubicBezTo>
                      <a:pt x="190917" y="190681"/>
                      <a:pt x="183029" y="187352"/>
                      <a:pt x="180210" y="180438"/>
                    </a:cubicBezTo>
                    <a:cubicBezTo>
                      <a:pt x="177241" y="173765"/>
                      <a:pt x="180180" y="165952"/>
                      <a:pt x="186808" y="162892"/>
                    </a:cubicBezTo>
                    <a:close/>
                    <a:moveTo>
                      <a:pt x="206904" y="209981"/>
                    </a:moveTo>
                    <a:cubicBezTo>
                      <a:pt x="213832" y="207237"/>
                      <a:pt x="221675" y="210626"/>
                      <a:pt x="224419" y="217555"/>
                    </a:cubicBezTo>
                    <a:cubicBezTo>
                      <a:pt x="227179" y="224483"/>
                      <a:pt x="223790" y="232326"/>
                      <a:pt x="216861" y="235070"/>
                    </a:cubicBezTo>
                    <a:cubicBezTo>
                      <a:pt x="209993" y="237800"/>
                      <a:pt x="202224" y="234500"/>
                      <a:pt x="199405" y="227677"/>
                    </a:cubicBezTo>
                    <a:cubicBezTo>
                      <a:pt x="196526" y="220929"/>
                      <a:pt x="199510" y="213101"/>
                      <a:pt x="206153" y="209981"/>
                    </a:cubicBezTo>
                    <a:close/>
                    <a:moveTo>
                      <a:pt x="103878" y="60016"/>
                    </a:moveTo>
                    <a:cubicBezTo>
                      <a:pt x="110671" y="57167"/>
                      <a:pt x="118499" y="60376"/>
                      <a:pt x="121348" y="67170"/>
                    </a:cubicBezTo>
                    <a:cubicBezTo>
                      <a:pt x="121379" y="67230"/>
                      <a:pt x="121394" y="67305"/>
                      <a:pt x="121423" y="67365"/>
                    </a:cubicBezTo>
                    <a:cubicBezTo>
                      <a:pt x="124228" y="74278"/>
                      <a:pt x="120944" y="82166"/>
                      <a:pt x="114075" y="85061"/>
                    </a:cubicBezTo>
                    <a:cubicBezTo>
                      <a:pt x="107117" y="87760"/>
                      <a:pt x="99274" y="84431"/>
                      <a:pt x="96380" y="77562"/>
                    </a:cubicBezTo>
                    <a:cubicBezTo>
                      <a:pt x="93245" y="70799"/>
                      <a:pt x="96199" y="62776"/>
                      <a:pt x="102963" y="59642"/>
                    </a:cubicBezTo>
                    <a:cubicBezTo>
                      <a:pt x="103008" y="59612"/>
                      <a:pt x="103068" y="59597"/>
                      <a:pt x="103128" y="59567"/>
                    </a:cubicBezTo>
                    <a:close/>
                    <a:moveTo>
                      <a:pt x="123073" y="107105"/>
                    </a:moveTo>
                    <a:cubicBezTo>
                      <a:pt x="130001" y="104361"/>
                      <a:pt x="137845" y="107750"/>
                      <a:pt x="140589" y="114679"/>
                    </a:cubicBezTo>
                    <a:cubicBezTo>
                      <a:pt x="143348" y="121607"/>
                      <a:pt x="139959" y="129450"/>
                      <a:pt x="133031" y="132195"/>
                    </a:cubicBezTo>
                    <a:cubicBezTo>
                      <a:pt x="126162" y="134924"/>
                      <a:pt x="118394" y="131625"/>
                      <a:pt x="115575" y="124801"/>
                    </a:cubicBezTo>
                    <a:cubicBezTo>
                      <a:pt x="112485" y="117918"/>
                      <a:pt x="115500" y="109850"/>
                      <a:pt x="122323" y="106656"/>
                    </a:cubicBezTo>
                    <a:close/>
                    <a:moveTo>
                      <a:pt x="142269" y="154344"/>
                    </a:moveTo>
                    <a:cubicBezTo>
                      <a:pt x="149062" y="151495"/>
                      <a:pt x="156890" y="154704"/>
                      <a:pt x="159739" y="161498"/>
                    </a:cubicBezTo>
                    <a:cubicBezTo>
                      <a:pt x="159770" y="161558"/>
                      <a:pt x="159785" y="161633"/>
                      <a:pt x="159814" y="161693"/>
                    </a:cubicBezTo>
                    <a:cubicBezTo>
                      <a:pt x="162619" y="168606"/>
                      <a:pt x="159335" y="176494"/>
                      <a:pt x="152466" y="179389"/>
                    </a:cubicBezTo>
                    <a:cubicBezTo>
                      <a:pt x="145553" y="182208"/>
                      <a:pt x="137665" y="178879"/>
                      <a:pt x="134846" y="171965"/>
                    </a:cubicBezTo>
                    <a:cubicBezTo>
                      <a:pt x="132026" y="165052"/>
                      <a:pt x="135355" y="157164"/>
                      <a:pt x="142269" y="154344"/>
                    </a:cubicBezTo>
                    <a:close/>
                    <a:moveTo>
                      <a:pt x="161464" y="201433"/>
                    </a:moveTo>
                    <a:cubicBezTo>
                      <a:pt x="168362" y="198614"/>
                      <a:pt x="176251" y="201928"/>
                      <a:pt x="179070" y="208827"/>
                    </a:cubicBezTo>
                    <a:cubicBezTo>
                      <a:pt x="181889" y="215725"/>
                      <a:pt x="178575" y="223598"/>
                      <a:pt x="171677" y="226418"/>
                    </a:cubicBezTo>
                    <a:cubicBezTo>
                      <a:pt x="164808" y="229222"/>
                      <a:pt x="156980" y="225967"/>
                      <a:pt x="154116" y="219129"/>
                    </a:cubicBezTo>
                    <a:cubicBezTo>
                      <a:pt x="150922" y="212306"/>
                      <a:pt x="153876" y="204178"/>
                      <a:pt x="160699" y="200983"/>
                    </a:cubicBezTo>
                    <a:cubicBezTo>
                      <a:pt x="160714" y="200983"/>
                      <a:pt x="160714" y="200983"/>
                      <a:pt x="160714" y="200983"/>
                    </a:cubicBezTo>
                    <a:close/>
                    <a:moveTo>
                      <a:pt x="78833" y="97658"/>
                    </a:moveTo>
                    <a:cubicBezTo>
                      <a:pt x="85747" y="94838"/>
                      <a:pt x="93635" y="98168"/>
                      <a:pt x="96454" y="105081"/>
                    </a:cubicBezTo>
                    <a:cubicBezTo>
                      <a:pt x="99274" y="111994"/>
                      <a:pt x="95944" y="119882"/>
                      <a:pt x="89031" y="122702"/>
                    </a:cubicBezTo>
                    <a:cubicBezTo>
                      <a:pt x="82118" y="125521"/>
                      <a:pt x="74229" y="122192"/>
                      <a:pt x="71410" y="115278"/>
                    </a:cubicBezTo>
                    <a:cubicBezTo>
                      <a:pt x="68591" y="108365"/>
                      <a:pt x="71920" y="100477"/>
                      <a:pt x="78833" y="97658"/>
                    </a:cubicBezTo>
                    <a:close/>
                    <a:moveTo>
                      <a:pt x="98029" y="144897"/>
                    </a:moveTo>
                    <a:cubicBezTo>
                      <a:pt x="104822" y="142047"/>
                      <a:pt x="112651" y="145257"/>
                      <a:pt x="115500" y="152050"/>
                    </a:cubicBezTo>
                    <a:cubicBezTo>
                      <a:pt x="115530" y="152110"/>
                      <a:pt x="115545" y="152185"/>
                      <a:pt x="115575" y="152245"/>
                    </a:cubicBezTo>
                    <a:cubicBezTo>
                      <a:pt x="118379" y="159158"/>
                      <a:pt x="115095" y="167046"/>
                      <a:pt x="108226" y="169941"/>
                    </a:cubicBezTo>
                    <a:cubicBezTo>
                      <a:pt x="101268" y="172640"/>
                      <a:pt x="93425" y="169311"/>
                      <a:pt x="90531" y="162442"/>
                    </a:cubicBezTo>
                    <a:cubicBezTo>
                      <a:pt x="87457" y="155604"/>
                      <a:pt x="90471" y="147581"/>
                      <a:pt x="97279" y="144447"/>
                    </a:cubicBezTo>
                    <a:close/>
                    <a:moveTo>
                      <a:pt x="117224" y="191986"/>
                    </a:moveTo>
                    <a:cubicBezTo>
                      <a:pt x="124138" y="189166"/>
                      <a:pt x="132026" y="192495"/>
                      <a:pt x="134846" y="199409"/>
                    </a:cubicBezTo>
                    <a:cubicBezTo>
                      <a:pt x="137665" y="206322"/>
                      <a:pt x="134335" y="214210"/>
                      <a:pt x="127422" y="217030"/>
                    </a:cubicBezTo>
                    <a:cubicBezTo>
                      <a:pt x="120628" y="219879"/>
                      <a:pt x="112801" y="216670"/>
                      <a:pt x="109951" y="209876"/>
                    </a:cubicBezTo>
                    <a:cubicBezTo>
                      <a:pt x="109921" y="209816"/>
                      <a:pt x="109906" y="209741"/>
                      <a:pt x="109876" y="209681"/>
                    </a:cubicBezTo>
                    <a:cubicBezTo>
                      <a:pt x="106652" y="202963"/>
                      <a:pt x="109471" y="194895"/>
                      <a:pt x="116190" y="191671"/>
                    </a:cubicBezTo>
                    <a:cubicBezTo>
                      <a:pt x="116280" y="191626"/>
                      <a:pt x="116385" y="191581"/>
                      <a:pt x="116475" y="191536"/>
                    </a:cubicBezTo>
                    <a:close/>
                    <a:moveTo>
                      <a:pt x="136420" y="239224"/>
                    </a:moveTo>
                    <a:cubicBezTo>
                      <a:pt x="143213" y="236375"/>
                      <a:pt x="151042" y="239584"/>
                      <a:pt x="153891" y="246378"/>
                    </a:cubicBezTo>
                    <a:cubicBezTo>
                      <a:pt x="153906" y="246438"/>
                      <a:pt x="153936" y="246513"/>
                      <a:pt x="153966" y="246573"/>
                    </a:cubicBezTo>
                    <a:cubicBezTo>
                      <a:pt x="157355" y="253216"/>
                      <a:pt x="154716" y="261344"/>
                      <a:pt x="148072" y="264733"/>
                    </a:cubicBezTo>
                    <a:cubicBezTo>
                      <a:pt x="141429" y="268108"/>
                      <a:pt x="133301" y="265468"/>
                      <a:pt x="129912" y="258825"/>
                    </a:cubicBezTo>
                    <a:cubicBezTo>
                      <a:pt x="129582" y="258165"/>
                      <a:pt x="129296" y="257475"/>
                      <a:pt x="129072" y="256770"/>
                    </a:cubicBezTo>
                    <a:cubicBezTo>
                      <a:pt x="125863" y="250127"/>
                      <a:pt x="128652" y="242149"/>
                      <a:pt x="135295" y="238955"/>
                    </a:cubicBezTo>
                    <a:cubicBezTo>
                      <a:pt x="135415" y="238894"/>
                      <a:pt x="135550" y="238834"/>
                      <a:pt x="135670" y="238775"/>
                    </a:cubicBezTo>
                    <a:close/>
                    <a:moveTo>
                      <a:pt x="32344" y="89260"/>
                    </a:moveTo>
                    <a:cubicBezTo>
                      <a:pt x="39138" y="86410"/>
                      <a:pt x="46966" y="89619"/>
                      <a:pt x="49815" y="96413"/>
                    </a:cubicBezTo>
                    <a:cubicBezTo>
                      <a:pt x="49830" y="96473"/>
                      <a:pt x="49860" y="96548"/>
                      <a:pt x="49890" y="96608"/>
                    </a:cubicBezTo>
                    <a:cubicBezTo>
                      <a:pt x="52740" y="103491"/>
                      <a:pt x="49470" y="111394"/>
                      <a:pt x="42572" y="114244"/>
                    </a:cubicBezTo>
                    <a:cubicBezTo>
                      <a:pt x="35689" y="117093"/>
                      <a:pt x="27801" y="113809"/>
                      <a:pt x="24951" y="106926"/>
                    </a:cubicBezTo>
                    <a:cubicBezTo>
                      <a:pt x="22102" y="100042"/>
                      <a:pt x="25371" y="92139"/>
                      <a:pt x="32255" y="89290"/>
                    </a:cubicBezTo>
                    <a:cubicBezTo>
                      <a:pt x="32284" y="89290"/>
                      <a:pt x="32315" y="89275"/>
                      <a:pt x="32344" y="89260"/>
                    </a:cubicBezTo>
                    <a:close/>
                    <a:moveTo>
                      <a:pt x="51540" y="136499"/>
                    </a:moveTo>
                    <a:cubicBezTo>
                      <a:pt x="58648" y="134249"/>
                      <a:pt x="66236" y="138193"/>
                      <a:pt x="68471" y="145301"/>
                    </a:cubicBezTo>
                    <a:cubicBezTo>
                      <a:pt x="70466" y="151585"/>
                      <a:pt x="67616" y="158393"/>
                      <a:pt x="61738" y="161393"/>
                    </a:cubicBezTo>
                    <a:cubicBezTo>
                      <a:pt x="55094" y="164782"/>
                      <a:pt x="46966" y="162142"/>
                      <a:pt x="43577" y="155499"/>
                    </a:cubicBezTo>
                    <a:cubicBezTo>
                      <a:pt x="40203" y="148856"/>
                      <a:pt x="42842" y="140728"/>
                      <a:pt x="49485" y="137338"/>
                    </a:cubicBezTo>
                    <a:cubicBezTo>
                      <a:pt x="50145" y="137008"/>
                      <a:pt x="50835" y="136724"/>
                      <a:pt x="51540" y="136499"/>
                    </a:cubicBezTo>
                    <a:close/>
                    <a:moveTo>
                      <a:pt x="70735" y="183588"/>
                    </a:moveTo>
                    <a:cubicBezTo>
                      <a:pt x="77649" y="180783"/>
                      <a:pt x="85537" y="184067"/>
                      <a:pt x="88431" y="190936"/>
                    </a:cubicBezTo>
                    <a:cubicBezTo>
                      <a:pt x="91131" y="197894"/>
                      <a:pt x="87801" y="205737"/>
                      <a:pt x="80933" y="208632"/>
                    </a:cubicBezTo>
                    <a:cubicBezTo>
                      <a:pt x="74020" y="211451"/>
                      <a:pt x="66132" y="208122"/>
                      <a:pt x="63312" y="201208"/>
                    </a:cubicBezTo>
                    <a:cubicBezTo>
                      <a:pt x="60493" y="194295"/>
                      <a:pt x="63822" y="186407"/>
                      <a:pt x="70735" y="183588"/>
                    </a:cubicBezTo>
                    <a:close/>
                    <a:moveTo>
                      <a:pt x="89931" y="230677"/>
                    </a:moveTo>
                    <a:cubicBezTo>
                      <a:pt x="96889" y="227977"/>
                      <a:pt x="104718" y="231306"/>
                      <a:pt x="107627" y="238175"/>
                    </a:cubicBezTo>
                    <a:cubicBezTo>
                      <a:pt x="110446" y="245088"/>
                      <a:pt x="107117" y="252976"/>
                      <a:pt x="100203" y="255796"/>
                    </a:cubicBezTo>
                    <a:cubicBezTo>
                      <a:pt x="93290" y="258615"/>
                      <a:pt x="85402" y="255286"/>
                      <a:pt x="82583" y="248372"/>
                    </a:cubicBezTo>
                    <a:cubicBezTo>
                      <a:pt x="79328" y="241579"/>
                      <a:pt x="82193" y="233421"/>
                      <a:pt x="88986" y="230167"/>
                    </a:cubicBezTo>
                    <a:cubicBezTo>
                      <a:pt x="89046" y="230136"/>
                      <a:pt x="89121" y="230107"/>
                      <a:pt x="89181" y="230077"/>
                    </a:cubicBezTo>
                    <a:close/>
                    <a:moveTo>
                      <a:pt x="8350" y="125701"/>
                    </a:moveTo>
                    <a:cubicBezTo>
                      <a:pt x="15308" y="123002"/>
                      <a:pt x="23137" y="126331"/>
                      <a:pt x="26046" y="133199"/>
                    </a:cubicBezTo>
                    <a:cubicBezTo>
                      <a:pt x="28730" y="140113"/>
                      <a:pt x="25401" y="147911"/>
                      <a:pt x="18548" y="150745"/>
                    </a:cubicBezTo>
                    <a:cubicBezTo>
                      <a:pt x="11754" y="153595"/>
                      <a:pt x="3926" y="150385"/>
                      <a:pt x="1077" y="143592"/>
                    </a:cubicBezTo>
                    <a:cubicBezTo>
                      <a:pt x="1047" y="143532"/>
                      <a:pt x="1032" y="143457"/>
                      <a:pt x="1002" y="143397"/>
                    </a:cubicBezTo>
                    <a:cubicBezTo>
                      <a:pt x="-1802" y="136724"/>
                      <a:pt x="1092" y="129030"/>
                      <a:pt x="7600" y="125851"/>
                    </a:cubicBezTo>
                    <a:close/>
                    <a:moveTo>
                      <a:pt x="27546" y="172940"/>
                    </a:moveTo>
                    <a:cubicBezTo>
                      <a:pt x="34429" y="170091"/>
                      <a:pt x="42332" y="173360"/>
                      <a:pt x="45182" y="180258"/>
                    </a:cubicBezTo>
                    <a:cubicBezTo>
                      <a:pt x="48031" y="187142"/>
                      <a:pt x="44746" y="195030"/>
                      <a:pt x="37863" y="197879"/>
                    </a:cubicBezTo>
                    <a:cubicBezTo>
                      <a:pt x="30980" y="200728"/>
                      <a:pt x="23077" y="197459"/>
                      <a:pt x="20227" y="190576"/>
                    </a:cubicBezTo>
                    <a:cubicBezTo>
                      <a:pt x="20227" y="190546"/>
                      <a:pt x="20212" y="190516"/>
                      <a:pt x="20197" y="190486"/>
                    </a:cubicBezTo>
                    <a:cubicBezTo>
                      <a:pt x="17408" y="183857"/>
                      <a:pt x="20317" y="176209"/>
                      <a:pt x="26796" y="173090"/>
                    </a:cubicBezTo>
                    <a:close/>
                    <a:moveTo>
                      <a:pt x="46741" y="220029"/>
                    </a:moveTo>
                    <a:cubicBezTo>
                      <a:pt x="53699" y="217330"/>
                      <a:pt x="61543" y="220659"/>
                      <a:pt x="64437" y="227527"/>
                    </a:cubicBezTo>
                    <a:cubicBezTo>
                      <a:pt x="67256" y="234441"/>
                      <a:pt x="63927" y="242329"/>
                      <a:pt x="57014" y="245148"/>
                    </a:cubicBezTo>
                    <a:cubicBezTo>
                      <a:pt x="50100" y="247967"/>
                      <a:pt x="42212" y="244638"/>
                      <a:pt x="39393" y="237725"/>
                    </a:cubicBezTo>
                    <a:cubicBezTo>
                      <a:pt x="36963" y="231216"/>
                      <a:pt x="39798" y="223928"/>
                      <a:pt x="45991" y="220779"/>
                    </a:cubicBezTo>
                    <a:close/>
                    <a:moveTo>
                      <a:pt x="66086" y="267268"/>
                    </a:moveTo>
                    <a:cubicBezTo>
                      <a:pt x="73000" y="264493"/>
                      <a:pt x="80858" y="267853"/>
                      <a:pt x="83648" y="274766"/>
                    </a:cubicBezTo>
                    <a:cubicBezTo>
                      <a:pt x="86422" y="281680"/>
                      <a:pt x="83063" y="289538"/>
                      <a:pt x="76149" y="292312"/>
                    </a:cubicBezTo>
                    <a:cubicBezTo>
                      <a:pt x="69236" y="295101"/>
                      <a:pt x="61362" y="291742"/>
                      <a:pt x="58588" y="284829"/>
                    </a:cubicBezTo>
                    <a:cubicBezTo>
                      <a:pt x="58588" y="284814"/>
                      <a:pt x="58588" y="284814"/>
                      <a:pt x="58588" y="284814"/>
                    </a:cubicBezTo>
                    <a:cubicBezTo>
                      <a:pt x="55739" y="278140"/>
                      <a:pt x="58738" y="270417"/>
                      <a:pt x="65337" y="267418"/>
                    </a:cubicBezTo>
                    <a:close/>
                  </a:path>
                </a:pathLst>
              </a:custGeom>
              <a:solidFill>
                <a:srgbClr val="152328"/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BDAF1B01-7658-AA2C-B088-52C472D9DBBA}"/>
                  </a:ext>
                </a:extLst>
              </p:cNvPr>
              <p:cNvSpPr/>
              <p:nvPr/>
            </p:nvSpPr>
            <p:spPr>
              <a:xfrm>
                <a:off x="1822010" y="5750387"/>
                <a:ext cx="4096382" cy="147754"/>
              </a:xfrm>
              <a:custGeom>
                <a:avLst/>
                <a:gdLst>
                  <a:gd name="connsiteX0" fmla="*/ 3105705 w 3105771"/>
                  <a:gd name="connsiteY0" fmla="*/ 56065 h 112023"/>
                  <a:gd name="connsiteX1" fmla="*/ 3049768 w 3105771"/>
                  <a:gd name="connsiteY1" fmla="*/ 112002 h 112023"/>
                  <a:gd name="connsiteX2" fmla="*/ 56020 w 3105771"/>
                  <a:gd name="connsiteY2" fmla="*/ 112002 h 112023"/>
                  <a:gd name="connsiteX3" fmla="*/ -67 w 3105771"/>
                  <a:gd name="connsiteY3" fmla="*/ 56065 h 112023"/>
                  <a:gd name="connsiteX4" fmla="*/ -67 w 3105771"/>
                  <a:gd name="connsiteY4" fmla="*/ 56065 h 112023"/>
                  <a:gd name="connsiteX5" fmla="*/ 56020 w 3105771"/>
                  <a:gd name="connsiteY5" fmla="*/ -22 h 112023"/>
                  <a:gd name="connsiteX6" fmla="*/ 3049768 w 3105771"/>
                  <a:gd name="connsiteY6" fmla="*/ -22 h 112023"/>
                  <a:gd name="connsiteX7" fmla="*/ 3105705 w 3105771"/>
                  <a:gd name="connsiteY7" fmla="*/ 55915 h 112023"/>
                  <a:gd name="connsiteX8" fmla="*/ 3105705 w 3105771"/>
                  <a:gd name="connsiteY8" fmla="*/ 56065 h 11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05771" h="112023">
                    <a:moveTo>
                      <a:pt x="3105705" y="56065"/>
                    </a:moveTo>
                    <a:cubicBezTo>
                      <a:pt x="3105705" y="86958"/>
                      <a:pt x="3080661" y="112002"/>
                      <a:pt x="3049768" y="112002"/>
                    </a:cubicBezTo>
                    <a:lnTo>
                      <a:pt x="56020" y="112002"/>
                    </a:lnTo>
                    <a:cubicBezTo>
                      <a:pt x="25098" y="112002"/>
                      <a:pt x="23" y="86988"/>
                      <a:pt x="-67" y="56065"/>
                    </a:cubicBezTo>
                    <a:lnTo>
                      <a:pt x="-67" y="56065"/>
                    </a:lnTo>
                    <a:cubicBezTo>
                      <a:pt x="-67" y="25082"/>
                      <a:pt x="25038" y="-22"/>
                      <a:pt x="56020" y="-22"/>
                    </a:cubicBezTo>
                    <a:lnTo>
                      <a:pt x="3049768" y="-22"/>
                    </a:lnTo>
                    <a:cubicBezTo>
                      <a:pt x="3080661" y="-22"/>
                      <a:pt x="3105705" y="25022"/>
                      <a:pt x="3105705" y="55915"/>
                    </a:cubicBezTo>
                    <a:cubicBezTo>
                      <a:pt x="3105705" y="55960"/>
                      <a:pt x="3105705" y="56020"/>
                      <a:pt x="3105705" y="5606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44957600-F58E-A925-F3F2-5DAEBB02B468}"/>
                </a:ext>
              </a:extLst>
            </p:cNvPr>
            <p:cNvGrpSpPr/>
            <p:nvPr/>
          </p:nvGrpSpPr>
          <p:grpSpPr>
            <a:xfrm>
              <a:off x="7368897" y="1532917"/>
              <a:ext cx="666258" cy="4341225"/>
              <a:chOff x="7368897" y="1508167"/>
              <a:chExt cx="666258" cy="4341225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9A2B8AC1-60B4-4231-CDF5-23BEE6DA49AD}"/>
                  </a:ext>
                </a:extLst>
              </p:cNvPr>
              <p:cNvSpPr/>
              <p:nvPr/>
            </p:nvSpPr>
            <p:spPr>
              <a:xfrm>
                <a:off x="7368897" y="5183135"/>
                <a:ext cx="666257" cy="6662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C0F8FEF3-9393-7222-B250-4F4ABF9A0ACB}"/>
                  </a:ext>
                </a:extLst>
              </p:cNvPr>
              <p:cNvSpPr/>
              <p:nvPr/>
            </p:nvSpPr>
            <p:spPr>
              <a:xfrm>
                <a:off x="7368897" y="1508167"/>
                <a:ext cx="666258" cy="6662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1888520-CDC9-6E47-774F-4AFB953C5CC4}"/>
              </a:ext>
            </a:extLst>
          </p:cNvPr>
          <p:cNvCxnSpPr/>
          <p:nvPr/>
        </p:nvCxnSpPr>
        <p:spPr>
          <a:xfrm>
            <a:off x="291271" y="1093304"/>
            <a:ext cx="11615806" cy="0"/>
          </a:xfrm>
          <a:prstGeom prst="line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68E0A2-0044-5FA7-799D-CA475DCF5F56}"/>
              </a:ext>
            </a:extLst>
          </p:cNvPr>
          <p:cNvSpPr txBox="1"/>
          <p:nvPr/>
        </p:nvSpPr>
        <p:spPr>
          <a:xfrm>
            <a:off x="284922" y="779172"/>
            <a:ext cx="11586499" cy="960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service is accessible via an API endpoint hosted on Google Cloud Run.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D9373E5-F95D-ACBC-BEB8-3BA991C440DF}"/>
              </a:ext>
            </a:extLst>
          </p:cNvPr>
          <p:cNvSpPr txBox="1"/>
          <p:nvPr/>
        </p:nvSpPr>
        <p:spPr>
          <a:xfrm>
            <a:off x="5739848" y="30861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7A35D47-66E3-0BC5-E686-3C0E41B9068A}"/>
              </a:ext>
            </a:extLst>
          </p:cNvPr>
          <p:cNvSpPr txBox="1"/>
          <p:nvPr/>
        </p:nvSpPr>
        <p:spPr>
          <a:xfrm>
            <a:off x="5739848" y="30861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B706BE2-80FA-E3B8-CCCE-C13388408F96}"/>
              </a:ext>
            </a:extLst>
          </p:cNvPr>
          <p:cNvSpPr txBox="1"/>
          <p:nvPr/>
        </p:nvSpPr>
        <p:spPr>
          <a:xfrm>
            <a:off x="3206945" y="31244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18A95BCD-14A0-A032-6A2D-87312BAD1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02" y="2349916"/>
            <a:ext cx="5689834" cy="3301168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236834CF-BE8E-1E38-A8A9-44A7D092C8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4" t="3463" r="5565" b="25651"/>
          <a:stretch/>
        </p:blipFill>
        <p:spPr>
          <a:xfrm>
            <a:off x="195047" y="2349916"/>
            <a:ext cx="5544801" cy="3301168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8BFE7A-0C67-B40F-5FED-56DFF38ABBA3}"/>
              </a:ext>
            </a:extLst>
          </p:cNvPr>
          <p:cNvSpPr txBox="1"/>
          <p:nvPr/>
        </p:nvSpPr>
        <p:spPr>
          <a:xfrm>
            <a:off x="1348328" y="1953810"/>
            <a:ext cx="3044768" cy="369332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Cloud Project Creation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5D3151-D351-3F51-38A6-73C326E96401}"/>
              </a:ext>
            </a:extLst>
          </p:cNvPr>
          <p:cNvSpPr txBox="1"/>
          <p:nvPr/>
        </p:nvSpPr>
        <p:spPr>
          <a:xfrm>
            <a:off x="7881454" y="1955743"/>
            <a:ext cx="1739624" cy="369332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 Creation</a:t>
            </a:r>
          </a:p>
        </p:txBody>
      </p:sp>
    </p:spTree>
    <p:extLst>
      <p:ext uri="{BB962C8B-B14F-4D97-AF65-F5344CB8AC3E}">
        <p14:creationId xmlns:p14="http://schemas.microsoft.com/office/powerpoint/2010/main" val="3773750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0678EB"/>
      </a:dk2>
      <a:lt2>
        <a:srgbClr val="E7E6E6"/>
      </a:lt2>
      <a:accent1>
        <a:srgbClr val="0459B0"/>
      </a:accent1>
      <a:accent2>
        <a:srgbClr val="0678EB"/>
      </a:accent2>
      <a:accent3>
        <a:srgbClr val="0459B0"/>
      </a:accent3>
      <a:accent4>
        <a:srgbClr val="0678EB"/>
      </a:accent4>
      <a:accent5>
        <a:srgbClr val="0459B0"/>
      </a:accent5>
      <a:accent6>
        <a:srgbClr val="0678EB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1092</Words>
  <Application>Microsoft Office PowerPoint</Application>
  <PresentationFormat>Widescreen</PresentationFormat>
  <Paragraphs>127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Bhavadharani T</dc:creator>
  <cp:lastModifiedBy>SHAH HETVI</cp:lastModifiedBy>
  <cp:revision>17</cp:revision>
  <dcterms:created xsi:type="dcterms:W3CDTF">2024-05-22T10:40:35Z</dcterms:created>
  <dcterms:modified xsi:type="dcterms:W3CDTF">2024-08-14T21:13:07Z</dcterms:modified>
</cp:coreProperties>
</file>